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 id="2147483679" r:id="rId2"/>
  </p:sldMasterIdLst>
  <p:notesMasterIdLst>
    <p:notesMasterId r:id="rId28"/>
  </p:notesMasterIdLst>
  <p:sldIdLst>
    <p:sldId id="847" r:id="rId3"/>
    <p:sldId id="287" r:id="rId4"/>
    <p:sldId id="319" r:id="rId5"/>
    <p:sldId id="746" r:id="rId6"/>
    <p:sldId id="851" r:id="rId7"/>
    <p:sldId id="879" r:id="rId8"/>
    <p:sldId id="898" r:id="rId9"/>
    <p:sldId id="894" r:id="rId10"/>
    <p:sldId id="895" r:id="rId11"/>
    <p:sldId id="896" r:id="rId12"/>
    <p:sldId id="885" r:id="rId13"/>
    <p:sldId id="853" r:id="rId14"/>
    <p:sldId id="855" r:id="rId15"/>
    <p:sldId id="886" r:id="rId16"/>
    <p:sldId id="887" r:id="rId17"/>
    <p:sldId id="888" r:id="rId18"/>
    <p:sldId id="889" r:id="rId19"/>
    <p:sldId id="890" r:id="rId20"/>
    <p:sldId id="891" r:id="rId21"/>
    <p:sldId id="892" r:id="rId22"/>
    <p:sldId id="893" r:id="rId23"/>
    <p:sldId id="872" r:id="rId24"/>
    <p:sldId id="854" r:id="rId25"/>
    <p:sldId id="266" r:id="rId26"/>
    <p:sldId id="718" r:id="rId27"/>
  </p:sldIdLst>
  <p:sldSz cx="12161838" cy="6858000"/>
  <p:notesSz cx="6858000" cy="9144000"/>
  <p:custDataLst>
    <p:tags r:id="rId2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F8E04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25C379-8424-4B3C-851D-A5F68EA15CB4}">
  <a:tblStyle styleId="{2625C379-8424-4B3C-851D-A5F68EA15C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18" autoAdjust="0"/>
  </p:normalViewPr>
  <p:slideViewPr>
    <p:cSldViewPr snapToGrid="0">
      <p:cViewPr varScale="1">
        <p:scale>
          <a:sx n="73" d="100"/>
          <a:sy n="73" d="100"/>
        </p:scale>
        <p:origin x="974" y="43"/>
      </p:cViewPr>
      <p:guideLst/>
    </p:cSldViewPr>
  </p:slideViewPr>
  <p:notesTextViewPr>
    <p:cViewPr>
      <p:scale>
        <a:sx n="1" d="1"/>
        <a:sy n="1" d="1"/>
      </p:scale>
      <p:origin x="0" y="0"/>
    </p:cViewPr>
  </p:notesTextViewPr>
  <p:sorterViewPr>
    <p:cViewPr>
      <p:scale>
        <a:sx n="125" d="100"/>
        <a:sy n="125" d="100"/>
      </p:scale>
      <p:origin x="0" y="-72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60102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45171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957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đại diện 3 tổ lên bảng trình bày</a:t>
            </a:r>
          </a:p>
          <a:p>
            <a:r>
              <a:rPr lang="en-US"/>
              <a:t>Dưới lớp làm nháp hoặc bảng con để đối chiếu trên bảng </a:t>
            </a:r>
          </a:p>
        </p:txBody>
      </p:sp>
    </p:spTree>
    <p:extLst>
      <p:ext uri="{BB962C8B-B14F-4D97-AF65-F5344CB8AC3E}">
        <p14:creationId xmlns:p14="http://schemas.microsoft.com/office/powerpoint/2010/main" val="360726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đại diện 3 tổ lên bảng trình bày</a:t>
            </a:r>
          </a:p>
          <a:p>
            <a:r>
              <a:rPr lang="en-US"/>
              <a:t>Dưới lớp làm nháp hoặc bảng con để đối chiếu trên bảng </a:t>
            </a:r>
          </a:p>
        </p:txBody>
      </p:sp>
    </p:spTree>
    <p:extLst>
      <p:ext uri="{BB962C8B-B14F-4D97-AF65-F5344CB8AC3E}">
        <p14:creationId xmlns:p14="http://schemas.microsoft.com/office/powerpoint/2010/main" val="1060864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đại diện 3 tổ lên bảng trình bày</a:t>
            </a:r>
          </a:p>
          <a:p>
            <a:r>
              <a:rPr lang="en-US"/>
              <a:t>Dưới lớp làm nháp hoặc bảng con để đối chiếu trên bảng </a:t>
            </a:r>
          </a:p>
        </p:txBody>
      </p:sp>
    </p:spTree>
    <p:extLst>
      <p:ext uri="{BB962C8B-B14F-4D97-AF65-F5344CB8AC3E}">
        <p14:creationId xmlns:p14="http://schemas.microsoft.com/office/powerpoint/2010/main" val="67873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đại diện 3 tổ lên bảng trình bày</a:t>
            </a:r>
          </a:p>
          <a:p>
            <a:r>
              <a:rPr lang="en-US"/>
              <a:t>Dưới lớp làm nháp hoặc bảng con để đối chiếu trên bảng </a:t>
            </a:r>
          </a:p>
        </p:txBody>
      </p:sp>
    </p:spTree>
    <p:extLst>
      <p:ext uri="{BB962C8B-B14F-4D97-AF65-F5344CB8AC3E}">
        <p14:creationId xmlns:p14="http://schemas.microsoft.com/office/powerpoint/2010/main" val="138848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đại diện 3 tổ lên bảng trình bày</a:t>
            </a:r>
          </a:p>
          <a:p>
            <a:r>
              <a:rPr lang="en-US"/>
              <a:t>Dưới lớp làm nháp hoặc bảng con để đối chiếu trên bảng </a:t>
            </a:r>
          </a:p>
        </p:txBody>
      </p:sp>
    </p:spTree>
    <p:extLst>
      <p:ext uri="{BB962C8B-B14F-4D97-AF65-F5344CB8AC3E}">
        <p14:creationId xmlns:p14="http://schemas.microsoft.com/office/powerpoint/2010/main" val="3344609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đại diện 3 tổ lên bảng trình bày</a:t>
            </a:r>
          </a:p>
          <a:p>
            <a:r>
              <a:rPr lang="en-US"/>
              <a:t>Dưới lớp làm nháp hoặc bảng con để đối chiếu trên bảng </a:t>
            </a:r>
          </a:p>
        </p:txBody>
      </p:sp>
    </p:spTree>
    <p:extLst>
      <p:ext uri="{BB962C8B-B14F-4D97-AF65-F5344CB8AC3E}">
        <p14:creationId xmlns:p14="http://schemas.microsoft.com/office/powerpoint/2010/main" val="3453271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902ED-0930-A6E8-11DF-C0FF1EA01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D582E-F746-1DDC-6F09-152313E7B3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ED6686-C763-0D68-7F94-59E7DC3DA983}"/>
              </a:ext>
            </a:extLst>
          </p:cNvPr>
          <p:cNvSpPr>
            <a:spLocks noGrp="1"/>
          </p:cNvSpPr>
          <p:nvPr>
            <p:ph type="body" idx="1"/>
          </p:nvPr>
        </p:nvSpPr>
        <p:spPr/>
        <p:txBody>
          <a:bodyPr/>
          <a:lstStyle/>
          <a:p>
            <a:r>
              <a:rPr lang="en-US"/>
              <a:t>GV mời đại diện 3 tổ lên bảng trình bày</a:t>
            </a:r>
          </a:p>
          <a:p>
            <a:r>
              <a:rPr lang="en-US"/>
              <a:t>Dưới lớp làm nháp hoặc bảng con để đối chiếu trên bảng </a:t>
            </a:r>
          </a:p>
        </p:txBody>
      </p:sp>
    </p:spTree>
    <p:extLst>
      <p:ext uri="{BB962C8B-B14F-4D97-AF65-F5344CB8AC3E}">
        <p14:creationId xmlns:p14="http://schemas.microsoft.com/office/powerpoint/2010/main" val="3445732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1125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386BD-0A05-F35C-C924-28133B524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B7991-FFFE-F776-21BE-ED243F9FC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06A0B-B3A7-AE2E-313D-9EA00B001FEF}"/>
              </a:ext>
            </a:extLst>
          </p:cNvPr>
          <p:cNvSpPr>
            <a:spLocks noGrp="1"/>
          </p:cNvSpPr>
          <p:nvPr>
            <p:ph type="body" idx="1"/>
          </p:nvPr>
        </p:nvSpPr>
        <p:spPr/>
        <p:txBody>
          <a:bodyPr/>
          <a:lstStyle/>
          <a:p>
            <a:r>
              <a:rPr lang="en-US"/>
              <a:t>GV mời đại diện 3 tổ lên bảng trình bày</a:t>
            </a:r>
          </a:p>
          <a:p>
            <a:r>
              <a:rPr lang="en-US"/>
              <a:t>Dưới lớp làm nháp hoặc bảng con để đối chiếu trên bảng </a:t>
            </a:r>
          </a:p>
        </p:txBody>
      </p:sp>
    </p:spTree>
    <p:extLst>
      <p:ext uri="{BB962C8B-B14F-4D97-AF65-F5344CB8AC3E}">
        <p14:creationId xmlns:p14="http://schemas.microsoft.com/office/powerpoint/2010/main" val="3376085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EADB2-A9BE-18CE-7701-5DD8389AE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E961D3-B344-4DA6-91ED-7BA3ADEC9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58041D-FBF3-9DF0-1AA7-A52C1CE60140}"/>
              </a:ext>
            </a:extLst>
          </p:cNvPr>
          <p:cNvSpPr>
            <a:spLocks noGrp="1"/>
          </p:cNvSpPr>
          <p:nvPr>
            <p:ph type="body" idx="1"/>
          </p:nvPr>
        </p:nvSpPr>
        <p:spPr/>
        <p:txBody>
          <a:bodyPr/>
          <a:lstStyle/>
          <a:p>
            <a:r>
              <a:rPr lang="en-US"/>
              <a:t>GV mời đại diện 3 tổ lên bảng trình bày</a:t>
            </a:r>
          </a:p>
          <a:p>
            <a:r>
              <a:rPr lang="en-US"/>
              <a:t>Dưới lớp làm nháp hoặc bảng con để đối chiếu trên bảng </a:t>
            </a:r>
          </a:p>
        </p:txBody>
      </p:sp>
    </p:spTree>
    <p:extLst>
      <p:ext uri="{BB962C8B-B14F-4D97-AF65-F5344CB8AC3E}">
        <p14:creationId xmlns:p14="http://schemas.microsoft.com/office/powerpoint/2010/main" val="2373265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 thể cho HS trình bày cả bài 1 và 3 hoặc mỗi bài 3</a:t>
            </a:r>
          </a:p>
        </p:txBody>
      </p:sp>
    </p:spTree>
    <p:extLst>
      <p:ext uri="{BB962C8B-B14F-4D97-AF65-F5344CB8AC3E}">
        <p14:creationId xmlns:p14="http://schemas.microsoft.com/office/powerpoint/2010/main" val="1086118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 thể mở rộng bằng các biểu đồ liên quan đến số liệu thống kê trong lớp trong khối, trong trường</a:t>
            </a:r>
          </a:p>
        </p:txBody>
      </p:sp>
    </p:spTree>
    <p:extLst>
      <p:ext uri="{BB962C8B-B14F-4D97-AF65-F5344CB8AC3E}">
        <p14:creationId xmlns:p14="http://schemas.microsoft.com/office/powerpoint/2010/main" val="1503663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54dda1946d_4_27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Kho ppt Phan Linh_0916.604.268</a:t>
            </a: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41188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533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67500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8403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00348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91913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14919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39923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8586618" y="4204455"/>
            <a:ext cx="4450429" cy="3546500"/>
          </a:xfrm>
          <a:custGeom>
            <a:avLst/>
            <a:gdLst/>
            <a:ahLst/>
            <a:cxnLst/>
            <a:rect l="l" t="t" r="r" b="b"/>
            <a:pathLst>
              <a:path w="133844" h="106395" extrusionOk="0">
                <a:moveTo>
                  <a:pt x="8062" y="97653"/>
                </a:moveTo>
                <a:cubicBezTo>
                  <a:pt x="-10312" y="92426"/>
                  <a:pt x="7439" y="74581"/>
                  <a:pt x="14925" y="67095"/>
                </a:cubicBezTo>
                <a:cubicBezTo>
                  <a:pt x="22411" y="59609"/>
                  <a:pt x="43429" y="57936"/>
                  <a:pt x="52980" y="52735"/>
                </a:cubicBezTo>
                <a:cubicBezTo>
                  <a:pt x="62531" y="47534"/>
                  <a:pt x="63808" y="41907"/>
                  <a:pt x="72230" y="35891"/>
                </a:cubicBezTo>
                <a:cubicBezTo>
                  <a:pt x="80652" y="29875"/>
                  <a:pt x="95090" y="21855"/>
                  <a:pt x="103512" y="16641"/>
                </a:cubicBezTo>
                <a:cubicBezTo>
                  <a:pt x="111934" y="11427"/>
                  <a:pt x="119154" y="-9027"/>
                  <a:pt x="122763" y="4609"/>
                </a:cubicBezTo>
                <a:cubicBezTo>
                  <a:pt x="126373" y="18245"/>
                  <a:pt x="144286" y="82948"/>
                  <a:pt x="125169" y="98455"/>
                </a:cubicBezTo>
                <a:cubicBezTo>
                  <a:pt x="106052" y="113962"/>
                  <a:pt x="26436" y="102880"/>
                  <a:pt x="8062" y="97653"/>
                </a:cubicBezTo>
                <a:close/>
              </a:path>
            </a:pathLst>
          </a:custGeom>
          <a:solidFill>
            <a:schemeClr val="accent4"/>
          </a:solidFill>
          <a:ln>
            <a:noFill/>
          </a:ln>
        </p:spPr>
      </p:sp>
      <p:sp>
        <p:nvSpPr>
          <p:cNvPr id="10" name="Google Shape;10;p2"/>
          <p:cNvSpPr/>
          <p:nvPr/>
        </p:nvSpPr>
        <p:spPr>
          <a:xfrm>
            <a:off x="-410903" y="-526280"/>
            <a:ext cx="4183924" cy="3358167"/>
          </a:xfrm>
          <a:custGeom>
            <a:avLst/>
            <a:gdLst/>
            <a:ahLst/>
            <a:cxnLst/>
            <a:rect l="l" t="t" r="r" b="b"/>
            <a:pathLst>
              <a:path w="125829" h="100745" extrusionOk="0">
                <a:moveTo>
                  <a:pt x="122086" y="7446"/>
                </a:moveTo>
                <a:cubicBezTo>
                  <a:pt x="136591" y="10654"/>
                  <a:pt x="104841" y="21483"/>
                  <a:pt x="96579" y="26616"/>
                </a:cubicBezTo>
                <a:cubicBezTo>
                  <a:pt x="88317" y="31750"/>
                  <a:pt x="77396" y="31496"/>
                  <a:pt x="72516" y="38247"/>
                </a:cubicBezTo>
                <a:cubicBezTo>
                  <a:pt x="67637" y="44998"/>
                  <a:pt x="76393" y="59637"/>
                  <a:pt x="67302" y="67123"/>
                </a:cubicBezTo>
                <a:cubicBezTo>
                  <a:pt x="58212" y="74609"/>
                  <a:pt x="27999" y="78219"/>
                  <a:pt x="17973" y="83165"/>
                </a:cubicBezTo>
                <a:cubicBezTo>
                  <a:pt x="7947" y="88111"/>
                  <a:pt x="8548" y="109434"/>
                  <a:pt x="7144" y="96801"/>
                </a:cubicBezTo>
                <a:cubicBezTo>
                  <a:pt x="5740" y="84168"/>
                  <a:pt x="-9606" y="22259"/>
                  <a:pt x="9551" y="7366"/>
                </a:cubicBezTo>
                <a:cubicBezTo>
                  <a:pt x="28708" y="-7526"/>
                  <a:pt x="107581" y="4238"/>
                  <a:pt x="122086" y="7446"/>
                </a:cubicBezTo>
                <a:close/>
              </a:path>
            </a:pathLst>
          </a:custGeom>
          <a:solidFill>
            <a:schemeClr val="lt2"/>
          </a:solidFill>
          <a:ln>
            <a:noFill/>
          </a:ln>
        </p:spPr>
      </p:sp>
      <p:pic>
        <p:nvPicPr>
          <p:cNvPr id="11" name="Google Shape;11;p2"/>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12" name="Google Shape;12;p2"/>
          <p:cNvGrpSpPr/>
          <p:nvPr/>
        </p:nvGrpSpPr>
        <p:grpSpPr>
          <a:xfrm>
            <a:off x="10835690" y="723689"/>
            <a:ext cx="663545" cy="714416"/>
            <a:chOff x="539500" y="356300"/>
            <a:chExt cx="347201" cy="372894"/>
          </a:xfrm>
        </p:grpSpPr>
        <p:sp>
          <p:nvSpPr>
            <p:cNvPr id="13" name="Google Shape;13;p2"/>
            <p:cNvSpPr/>
            <p:nvPr/>
          </p:nvSpPr>
          <p:spPr>
            <a:xfrm>
              <a:off x="545665" y="376864"/>
              <a:ext cx="113034" cy="349271"/>
            </a:xfrm>
            <a:custGeom>
              <a:avLst/>
              <a:gdLst/>
              <a:ahLst/>
              <a:cxnLst/>
              <a:rect l="l" t="t" r="r" b="b"/>
              <a:pathLst>
                <a:path w="2512" h="7762" extrusionOk="0">
                  <a:moveTo>
                    <a:pt x="982" y="799"/>
                  </a:moveTo>
                  <a:cubicBezTo>
                    <a:pt x="982" y="822"/>
                    <a:pt x="960" y="845"/>
                    <a:pt x="960" y="845"/>
                  </a:cubicBezTo>
                  <a:cubicBezTo>
                    <a:pt x="960" y="822"/>
                    <a:pt x="960" y="822"/>
                    <a:pt x="982" y="799"/>
                  </a:cubicBezTo>
                  <a:close/>
                  <a:moveTo>
                    <a:pt x="1233" y="0"/>
                  </a:moveTo>
                  <a:cubicBezTo>
                    <a:pt x="1233" y="0"/>
                    <a:pt x="1211" y="23"/>
                    <a:pt x="1188" y="23"/>
                  </a:cubicBezTo>
                  <a:cubicBezTo>
                    <a:pt x="1165" y="23"/>
                    <a:pt x="1142" y="46"/>
                    <a:pt x="1142" y="46"/>
                  </a:cubicBezTo>
                  <a:cubicBezTo>
                    <a:pt x="1096" y="92"/>
                    <a:pt x="1051" y="115"/>
                    <a:pt x="1005" y="137"/>
                  </a:cubicBezTo>
                  <a:cubicBezTo>
                    <a:pt x="937" y="206"/>
                    <a:pt x="868" y="274"/>
                    <a:pt x="800" y="343"/>
                  </a:cubicBezTo>
                  <a:cubicBezTo>
                    <a:pt x="731" y="411"/>
                    <a:pt x="663" y="480"/>
                    <a:pt x="594" y="548"/>
                  </a:cubicBezTo>
                  <a:cubicBezTo>
                    <a:pt x="572" y="571"/>
                    <a:pt x="549" y="617"/>
                    <a:pt x="526" y="640"/>
                  </a:cubicBezTo>
                  <a:cubicBezTo>
                    <a:pt x="480" y="685"/>
                    <a:pt x="457" y="731"/>
                    <a:pt x="435" y="777"/>
                  </a:cubicBezTo>
                  <a:cubicBezTo>
                    <a:pt x="389" y="845"/>
                    <a:pt x="343" y="936"/>
                    <a:pt x="298" y="1005"/>
                  </a:cubicBezTo>
                  <a:cubicBezTo>
                    <a:pt x="275" y="1028"/>
                    <a:pt x="275" y="1050"/>
                    <a:pt x="252" y="1073"/>
                  </a:cubicBezTo>
                  <a:cubicBezTo>
                    <a:pt x="252" y="1119"/>
                    <a:pt x="229" y="1142"/>
                    <a:pt x="229" y="1187"/>
                  </a:cubicBezTo>
                  <a:cubicBezTo>
                    <a:pt x="206" y="1210"/>
                    <a:pt x="206" y="1210"/>
                    <a:pt x="206" y="1233"/>
                  </a:cubicBezTo>
                  <a:cubicBezTo>
                    <a:pt x="206" y="1256"/>
                    <a:pt x="183" y="1279"/>
                    <a:pt x="183" y="1279"/>
                  </a:cubicBezTo>
                  <a:cubicBezTo>
                    <a:pt x="138" y="1484"/>
                    <a:pt x="92" y="1667"/>
                    <a:pt x="47" y="1872"/>
                  </a:cubicBezTo>
                  <a:cubicBezTo>
                    <a:pt x="47" y="1895"/>
                    <a:pt x="47" y="1941"/>
                    <a:pt x="47" y="1963"/>
                  </a:cubicBezTo>
                  <a:cubicBezTo>
                    <a:pt x="24" y="1986"/>
                    <a:pt x="24" y="2032"/>
                    <a:pt x="24" y="2055"/>
                  </a:cubicBezTo>
                  <a:cubicBezTo>
                    <a:pt x="24" y="2100"/>
                    <a:pt x="24" y="2169"/>
                    <a:pt x="24" y="2237"/>
                  </a:cubicBezTo>
                  <a:cubicBezTo>
                    <a:pt x="24" y="2351"/>
                    <a:pt x="24" y="2488"/>
                    <a:pt x="24" y="2625"/>
                  </a:cubicBezTo>
                  <a:cubicBezTo>
                    <a:pt x="24" y="2625"/>
                    <a:pt x="24" y="2648"/>
                    <a:pt x="24" y="2671"/>
                  </a:cubicBezTo>
                  <a:cubicBezTo>
                    <a:pt x="24" y="2694"/>
                    <a:pt x="24" y="2717"/>
                    <a:pt x="24" y="2740"/>
                  </a:cubicBezTo>
                  <a:cubicBezTo>
                    <a:pt x="1" y="2831"/>
                    <a:pt x="1" y="2922"/>
                    <a:pt x="1" y="3013"/>
                  </a:cubicBezTo>
                  <a:cubicBezTo>
                    <a:pt x="1" y="3059"/>
                    <a:pt x="1" y="3105"/>
                    <a:pt x="1" y="3150"/>
                  </a:cubicBezTo>
                  <a:cubicBezTo>
                    <a:pt x="1" y="3219"/>
                    <a:pt x="24" y="3265"/>
                    <a:pt x="24" y="3310"/>
                  </a:cubicBezTo>
                  <a:cubicBezTo>
                    <a:pt x="24" y="3401"/>
                    <a:pt x="24" y="3493"/>
                    <a:pt x="47" y="3584"/>
                  </a:cubicBezTo>
                  <a:cubicBezTo>
                    <a:pt x="47" y="3744"/>
                    <a:pt x="69" y="3926"/>
                    <a:pt x="115" y="4086"/>
                  </a:cubicBezTo>
                  <a:cubicBezTo>
                    <a:pt x="138" y="4246"/>
                    <a:pt x="183" y="4406"/>
                    <a:pt x="229" y="4566"/>
                  </a:cubicBezTo>
                  <a:cubicBezTo>
                    <a:pt x="275" y="4725"/>
                    <a:pt x="320" y="4885"/>
                    <a:pt x="366" y="5022"/>
                  </a:cubicBezTo>
                  <a:cubicBezTo>
                    <a:pt x="412" y="5182"/>
                    <a:pt x="457" y="5342"/>
                    <a:pt x="549" y="5501"/>
                  </a:cubicBezTo>
                  <a:cubicBezTo>
                    <a:pt x="594" y="5638"/>
                    <a:pt x="663" y="5798"/>
                    <a:pt x="731" y="5935"/>
                  </a:cubicBezTo>
                  <a:cubicBezTo>
                    <a:pt x="777" y="6026"/>
                    <a:pt x="800" y="6095"/>
                    <a:pt x="845" y="6163"/>
                  </a:cubicBezTo>
                  <a:cubicBezTo>
                    <a:pt x="868" y="6232"/>
                    <a:pt x="914" y="6300"/>
                    <a:pt x="960" y="6369"/>
                  </a:cubicBezTo>
                  <a:cubicBezTo>
                    <a:pt x="1119" y="6643"/>
                    <a:pt x="1279" y="6917"/>
                    <a:pt x="1439" y="7190"/>
                  </a:cubicBezTo>
                  <a:cubicBezTo>
                    <a:pt x="1462" y="7236"/>
                    <a:pt x="1507" y="7282"/>
                    <a:pt x="1530" y="7327"/>
                  </a:cubicBezTo>
                  <a:cubicBezTo>
                    <a:pt x="1553" y="7373"/>
                    <a:pt x="1576" y="7419"/>
                    <a:pt x="1621" y="7464"/>
                  </a:cubicBezTo>
                  <a:cubicBezTo>
                    <a:pt x="1644" y="7510"/>
                    <a:pt x="1667" y="7556"/>
                    <a:pt x="1690" y="7578"/>
                  </a:cubicBezTo>
                  <a:cubicBezTo>
                    <a:pt x="1713" y="7624"/>
                    <a:pt x="1736" y="7647"/>
                    <a:pt x="1758" y="7670"/>
                  </a:cubicBezTo>
                  <a:cubicBezTo>
                    <a:pt x="1781" y="7693"/>
                    <a:pt x="1827" y="7738"/>
                    <a:pt x="1873" y="7738"/>
                  </a:cubicBezTo>
                  <a:cubicBezTo>
                    <a:pt x="1918" y="7761"/>
                    <a:pt x="1987" y="7761"/>
                    <a:pt x="2032" y="7761"/>
                  </a:cubicBezTo>
                  <a:cubicBezTo>
                    <a:pt x="2078" y="7761"/>
                    <a:pt x="2124" y="7738"/>
                    <a:pt x="2146" y="7715"/>
                  </a:cubicBezTo>
                  <a:cubicBezTo>
                    <a:pt x="2192" y="7715"/>
                    <a:pt x="2238" y="7693"/>
                    <a:pt x="2261" y="7670"/>
                  </a:cubicBezTo>
                  <a:cubicBezTo>
                    <a:pt x="2306" y="7647"/>
                    <a:pt x="2352" y="7624"/>
                    <a:pt x="2398" y="7578"/>
                  </a:cubicBezTo>
                  <a:cubicBezTo>
                    <a:pt x="2443" y="7556"/>
                    <a:pt x="2466" y="7510"/>
                    <a:pt x="2489" y="7464"/>
                  </a:cubicBezTo>
                  <a:cubicBezTo>
                    <a:pt x="2512" y="7442"/>
                    <a:pt x="2512" y="7419"/>
                    <a:pt x="2512" y="7396"/>
                  </a:cubicBezTo>
                  <a:cubicBezTo>
                    <a:pt x="2512" y="7373"/>
                    <a:pt x="2512" y="7350"/>
                    <a:pt x="2489" y="7327"/>
                  </a:cubicBezTo>
                  <a:cubicBezTo>
                    <a:pt x="2466" y="7282"/>
                    <a:pt x="2443" y="7236"/>
                    <a:pt x="2420" y="7213"/>
                  </a:cubicBezTo>
                  <a:cubicBezTo>
                    <a:pt x="2398" y="7190"/>
                    <a:pt x="2398" y="7168"/>
                    <a:pt x="2375" y="7145"/>
                  </a:cubicBezTo>
                  <a:cubicBezTo>
                    <a:pt x="2329" y="7099"/>
                    <a:pt x="2306" y="7053"/>
                    <a:pt x="2261" y="7008"/>
                  </a:cubicBezTo>
                  <a:cubicBezTo>
                    <a:pt x="2192" y="6894"/>
                    <a:pt x="2101" y="6780"/>
                    <a:pt x="2032" y="6665"/>
                  </a:cubicBezTo>
                  <a:cubicBezTo>
                    <a:pt x="1964" y="6551"/>
                    <a:pt x="1873" y="6460"/>
                    <a:pt x="1804" y="6346"/>
                  </a:cubicBezTo>
                  <a:cubicBezTo>
                    <a:pt x="1713" y="6209"/>
                    <a:pt x="1644" y="6095"/>
                    <a:pt x="1576" y="5981"/>
                  </a:cubicBezTo>
                  <a:cubicBezTo>
                    <a:pt x="1576" y="5958"/>
                    <a:pt x="1576" y="5958"/>
                    <a:pt x="1553" y="5935"/>
                  </a:cubicBezTo>
                  <a:cubicBezTo>
                    <a:pt x="1576" y="5912"/>
                    <a:pt x="1576" y="5867"/>
                    <a:pt x="1553" y="5821"/>
                  </a:cubicBezTo>
                  <a:cubicBezTo>
                    <a:pt x="1530" y="5752"/>
                    <a:pt x="1485" y="5661"/>
                    <a:pt x="1462" y="5593"/>
                  </a:cubicBezTo>
                  <a:cubicBezTo>
                    <a:pt x="1439" y="5547"/>
                    <a:pt x="1416" y="5501"/>
                    <a:pt x="1393" y="5456"/>
                  </a:cubicBezTo>
                  <a:cubicBezTo>
                    <a:pt x="1348" y="5342"/>
                    <a:pt x="1302" y="5227"/>
                    <a:pt x="1256" y="5113"/>
                  </a:cubicBezTo>
                  <a:cubicBezTo>
                    <a:pt x="1211" y="4954"/>
                    <a:pt x="1165" y="4817"/>
                    <a:pt x="1119" y="4680"/>
                  </a:cubicBezTo>
                  <a:cubicBezTo>
                    <a:pt x="1074" y="4543"/>
                    <a:pt x="1028" y="4406"/>
                    <a:pt x="1005" y="4246"/>
                  </a:cubicBezTo>
                  <a:cubicBezTo>
                    <a:pt x="982" y="4155"/>
                    <a:pt x="960" y="4063"/>
                    <a:pt x="937" y="3972"/>
                  </a:cubicBezTo>
                  <a:cubicBezTo>
                    <a:pt x="960" y="3949"/>
                    <a:pt x="982" y="3904"/>
                    <a:pt x="982" y="3858"/>
                  </a:cubicBezTo>
                  <a:cubicBezTo>
                    <a:pt x="982" y="3812"/>
                    <a:pt x="982" y="3744"/>
                    <a:pt x="982" y="3675"/>
                  </a:cubicBezTo>
                  <a:lnTo>
                    <a:pt x="960" y="3538"/>
                  </a:lnTo>
                  <a:cubicBezTo>
                    <a:pt x="960" y="3516"/>
                    <a:pt x="960" y="3493"/>
                    <a:pt x="960" y="3493"/>
                  </a:cubicBezTo>
                  <a:cubicBezTo>
                    <a:pt x="960" y="3447"/>
                    <a:pt x="960" y="3424"/>
                    <a:pt x="960" y="3379"/>
                  </a:cubicBezTo>
                  <a:cubicBezTo>
                    <a:pt x="960" y="3219"/>
                    <a:pt x="960" y="3036"/>
                    <a:pt x="982" y="2854"/>
                  </a:cubicBezTo>
                  <a:cubicBezTo>
                    <a:pt x="982" y="2694"/>
                    <a:pt x="1005" y="2534"/>
                    <a:pt x="1028" y="2374"/>
                  </a:cubicBezTo>
                  <a:cubicBezTo>
                    <a:pt x="1028" y="2283"/>
                    <a:pt x="1028" y="2215"/>
                    <a:pt x="1051" y="2123"/>
                  </a:cubicBezTo>
                  <a:cubicBezTo>
                    <a:pt x="1051" y="2055"/>
                    <a:pt x="1074" y="1986"/>
                    <a:pt x="1074" y="1918"/>
                  </a:cubicBezTo>
                  <a:cubicBezTo>
                    <a:pt x="1096" y="1872"/>
                    <a:pt x="1096" y="1827"/>
                    <a:pt x="1119" y="1781"/>
                  </a:cubicBezTo>
                  <a:cubicBezTo>
                    <a:pt x="1142" y="1735"/>
                    <a:pt x="1142" y="1712"/>
                    <a:pt x="1119" y="1690"/>
                  </a:cubicBezTo>
                  <a:cubicBezTo>
                    <a:pt x="1165" y="1553"/>
                    <a:pt x="1188" y="1438"/>
                    <a:pt x="1233" y="1324"/>
                  </a:cubicBezTo>
                  <a:cubicBezTo>
                    <a:pt x="1256" y="1210"/>
                    <a:pt x="1302" y="1096"/>
                    <a:pt x="1325" y="1005"/>
                  </a:cubicBezTo>
                  <a:cubicBezTo>
                    <a:pt x="1348" y="959"/>
                    <a:pt x="1370" y="891"/>
                    <a:pt x="1393" y="845"/>
                  </a:cubicBezTo>
                  <a:cubicBezTo>
                    <a:pt x="1393" y="822"/>
                    <a:pt x="1393" y="799"/>
                    <a:pt x="1393" y="777"/>
                  </a:cubicBezTo>
                  <a:cubicBezTo>
                    <a:pt x="1416" y="754"/>
                    <a:pt x="1416" y="731"/>
                    <a:pt x="1416" y="708"/>
                  </a:cubicBezTo>
                  <a:cubicBezTo>
                    <a:pt x="1416" y="685"/>
                    <a:pt x="1416" y="640"/>
                    <a:pt x="1393" y="617"/>
                  </a:cubicBezTo>
                  <a:cubicBezTo>
                    <a:pt x="1377" y="567"/>
                    <a:pt x="1325" y="530"/>
                    <a:pt x="1271" y="530"/>
                  </a:cubicBezTo>
                  <a:cubicBezTo>
                    <a:pt x="1251" y="530"/>
                    <a:pt x="1230" y="536"/>
                    <a:pt x="1211" y="548"/>
                  </a:cubicBezTo>
                  <a:cubicBezTo>
                    <a:pt x="1188" y="571"/>
                    <a:pt x="1165" y="571"/>
                    <a:pt x="1142" y="594"/>
                  </a:cubicBezTo>
                  <a:cubicBezTo>
                    <a:pt x="1119" y="594"/>
                    <a:pt x="1119" y="617"/>
                    <a:pt x="1119" y="617"/>
                  </a:cubicBezTo>
                  <a:cubicBezTo>
                    <a:pt x="1096" y="640"/>
                    <a:pt x="1096" y="640"/>
                    <a:pt x="1074" y="662"/>
                  </a:cubicBezTo>
                  <a:cubicBezTo>
                    <a:pt x="1028" y="708"/>
                    <a:pt x="1005" y="754"/>
                    <a:pt x="982" y="799"/>
                  </a:cubicBezTo>
                  <a:cubicBezTo>
                    <a:pt x="982" y="754"/>
                    <a:pt x="982" y="685"/>
                    <a:pt x="937" y="640"/>
                  </a:cubicBezTo>
                  <a:cubicBezTo>
                    <a:pt x="1028" y="548"/>
                    <a:pt x="1119" y="457"/>
                    <a:pt x="1233" y="366"/>
                  </a:cubicBezTo>
                  <a:cubicBezTo>
                    <a:pt x="1256" y="366"/>
                    <a:pt x="1279" y="343"/>
                    <a:pt x="1279" y="343"/>
                  </a:cubicBezTo>
                  <a:cubicBezTo>
                    <a:pt x="1302" y="320"/>
                    <a:pt x="1325" y="320"/>
                    <a:pt x="1348" y="297"/>
                  </a:cubicBezTo>
                  <a:cubicBezTo>
                    <a:pt x="1416" y="297"/>
                    <a:pt x="1462" y="229"/>
                    <a:pt x="1462" y="160"/>
                  </a:cubicBezTo>
                  <a:cubicBezTo>
                    <a:pt x="1462" y="115"/>
                    <a:pt x="1439" y="69"/>
                    <a:pt x="1416" y="46"/>
                  </a:cubicBezTo>
                  <a:cubicBezTo>
                    <a:pt x="1393" y="23"/>
                    <a:pt x="134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589852" y="553527"/>
              <a:ext cx="117128" cy="55482"/>
            </a:xfrm>
            <a:custGeom>
              <a:avLst/>
              <a:gdLst/>
              <a:ahLst/>
              <a:cxnLst/>
              <a:rect l="l" t="t" r="r" b="b"/>
              <a:pathLst>
                <a:path w="2603" h="1233" extrusionOk="0">
                  <a:moveTo>
                    <a:pt x="2397" y="0"/>
                  </a:moveTo>
                  <a:cubicBezTo>
                    <a:pt x="2306" y="46"/>
                    <a:pt x="2192" y="69"/>
                    <a:pt x="2100" y="115"/>
                  </a:cubicBezTo>
                  <a:cubicBezTo>
                    <a:pt x="1986" y="160"/>
                    <a:pt x="1872" y="229"/>
                    <a:pt x="1781" y="297"/>
                  </a:cubicBezTo>
                  <a:cubicBezTo>
                    <a:pt x="1644" y="366"/>
                    <a:pt x="1484" y="457"/>
                    <a:pt x="1347" y="525"/>
                  </a:cubicBezTo>
                  <a:cubicBezTo>
                    <a:pt x="1210" y="594"/>
                    <a:pt x="1050" y="685"/>
                    <a:pt x="913" y="754"/>
                  </a:cubicBezTo>
                  <a:cubicBezTo>
                    <a:pt x="845" y="776"/>
                    <a:pt x="799" y="799"/>
                    <a:pt x="754" y="845"/>
                  </a:cubicBezTo>
                  <a:lnTo>
                    <a:pt x="731" y="845"/>
                  </a:lnTo>
                  <a:cubicBezTo>
                    <a:pt x="731" y="845"/>
                    <a:pt x="731" y="822"/>
                    <a:pt x="754" y="822"/>
                  </a:cubicBezTo>
                  <a:cubicBezTo>
                    <a:pt x="754" y="822"/>
                    <a:pt x="776" y="822"/>
                    <a:pt x="799" y="799"/>
                  </a:cubicBezTo>
                  <a:cubicBezTo>
                    <a:pt x="845" y="776"/>
                    <a:pt x="913" y="754"/>
                    <a:pt x="936" y="685"/>
                  </a:cubicBezTo>
                  <a:cubicBezTo>
                    <a:pt x="959" y="662"/>
                    <a:pt x="982" y="594"/>
                    <a:pt x="959" y="548"/>
                  </a:cubicBezTo>
                  <a:cubicBezTo>
                    <a:pt x="913" y="503"/>
                    <a:pt x="868" y="480"/>
                    <a:pt x="799" y="480"/>
                  </a:cubicBezTo>
                  <a:cubicBezTo>
                    <a:pt x="776" y="503"/>
                    <a:pt x="754" y="503"/>
                    <a:pt x="731" y="503"/>
                  </a:cubicBezTo>
                  <a:cubicBezTo>
                    <a:pt x="685" y="525"/>
                    <a:pt x="662" y="525"/>
                    <a:pt x="617" y="548"/>
                  </a:cubicBezTo>
                  <a:cubicBezTo>
                    <a:pt x="525" y="571"/>
                    <a:pt x="434" y="617"/>
                    <a:pt x="343" y="640"/>
                  </a:cubicBezTo>
                  <a:cubicBezTo>
                    <a:pt x="297" y="662"/>
                    <a:pt x="251" y="685"/>
                    <a:pt x="206" y="708"/>
                  </a:cubicBezTo>
                  <a:cubicBezTo>
                    <a:pt x="183" y="708"/>
                    <a:pt x="160" y="731"/>
                    <a:pt x="160" y="731"/>
                  </a:cubicBezTo>
                  <a:cubicBezTo>
                    <a:pt x="114" y="754"/>
                    <a:pt x="69" y="776"/>
                    <a:pt x="23" y="799"/>
                  </a:cubicBezTo>
                  <a:cubicBezTo>
                    <a:pt x="0" y="822"/>
                    <a:pt x="0" y="891"/>
                    <a:pt x="23" y="913"/>
                  </a:cubicBezTo>
                  <a:cubicBezTo>
                    <a:pt x="23" y="936"/>
                    <a:pt x="46" y="936"/>
                    <a:pt x="69" y="936"/>
                  </a:cubicBezTo>
                  <a:cubicBezTo>
                    <a:pt x="46" y="982"/>
                    <a:pt x="46" y="1005"/>
                    <a:pt x="46" y="1028"/>
                  </a:cubicBezTo>
                  <a:cubicBezTo>
                    <a:pt x="46" y="1050"/>
                    <a:pt x="69" y="1096"/>
                    <a:pt x="92" y="1119"/>
                  </a:cubicBezTo>
                  <a:lnTo>
                    <a:pt x="114" y="1119"/>
                  </a:lnTo>
                  <a:cubicBezTo>
                    <a:pt x="114" y="1142"/>
                    <a:pt x="114" y="1165"/>
                    <a:pt x="114" y="1165"/>
                  </a:cubicBezTo>
                  <a:cubicBezTo>
                    <a:pt x="137" y="1187"/>
                    <a:pt x="160" y="1233"/>
                    <a:pt x="183" y="1233"/>
                  </a:cubicBezTo>
                  <a:lnTo>
                    <a:pt x="343" y="1233"/>
                  </a:lnTo>
                  <a:cubicBezTo>
                    <a:pt x="366" y="1233"/>
                    <a:pt x="388" y="1210"/>
                    <a:pt x="411" y="1210"/>
                  </a:cubicBezTo>
                  <a:lnTo>
                    <a:pt x="503" y="1210"/>
                  </a:lnTo>
                  <a:cubicBezTo>
                    <a:pt x="571" y="1187"/>
                    <a:pt x="639" y="1187"/>
                    <a:pt x="685" y="1165"/>
                  </a:cubicBezTo>
                  <a:cubicBezTo>
                    <a:pt x="708" y="1165"/>
                    <a:pt x="731" y="1165"/>
                    <a:pt x="754" y="1142"/>
                  </a:cubicBezTo>
                  <a:lnTo>
                    <a:pt x="799" y="1142"/>
                  </a:lnTo>
                  <a:cubicBezTo>
                    <a:pt x="845" y="1119"/>
                    <a:pt x="845" y="1119"/>
                    <a:pt x="868" y="1096"/>
                  </a:cubicBezTo>
                  <a:cubicBezTo>
                    <a:pt x="891" y="1096"/>
                    <a:pt x="891" y="1073"/>
                    <a:pt x="913" y="1050"/>
                  </a:cubicBezTo>
                  <a:cubicBezTo>
                    <a:pt x="1005" y="1028"/>
                    <a:pt x="1119" y="959"/>
                    <a:pt x="1210" y="913"/>
                  </a:cubicBezTo>
                  <a:cubicBezTo>
                    <a:pt x="1370" y="845"/>
                    <a:pt x="1530" y="776"/>
                    <a:pt x="1667" y="685"/>
                  </a:cubicBezTo>
                  <a:cubicBezTo>
                    <a:pt x="1758" y="662"/>
                    <a:pt x="1826" y="617"/>
                    <a:pt x="1895" y="571"/>
                  </a:cubicBezTo>
                  <a:cubicBezTo>
                    <a:pt x="1941" y="548"/>
                    <a:pt x="1986" y="525"/>
                    <a:pt x="2009" y="503"/>
                  </a:cubicBezTo>
                  <a:cubicBezTo>
                    <a:pt x="2032" y="503"/>
                    <a:pt x="2055" y="480"/>
                    <a:pt x="2077" y="480"/>
                  </a:cubicBezTo>
                  <a:cubicBezTo>
                    <a:pt x="2123" y="434"/>
                    <a:pt x="2192" y="411"/>
                    <a:pt x="2260" y="388"/>
                  </a:cubicBezTo>
                  <a:cubicBezTo>
                    <a:pt x="2329" y="366"/>
                    <a:pt x="2397" y="343"/>
                    <a:pt x="2465" y="320"/>
                  </a:cubicBezTo>
                  <a:cubicBezTo>
                    <a:pt x="2511" y="297"/>
                    <a:pt x="2557" y="274"/>
                    <a:pt x="2580" y="252"/>
                  </a:cubicBezTo>
                  <a:cubicBezTo>
                    <a:pt x="2602" y="206"/>
                    <a:pt x="2602" y="160"/>
                    <a:pt x="2602" y="137"/>
                  </a:cubicBezTo>
                  <a:cubicBezTo>
                    <a:pt x="2580" y="92"/>
                    <a:pt x="2557" y="46"/>
                    <a:pt x="2534" y="23"/>
                  </a:cubicBezTo>
                  <a:cubicBezTo>
                    <a:pt x="2511" y="23"/>
                    <a:pt x="2465" y="0"/>
                    <a:pt x="2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573428" y="359405"/>
              <a:ext cx="309178" cy="243481"/>
            </a:xfrm>
            <a:custGeom>
              <a:avLst/>
              <a:gdLst/>
              <a:ahLst/>
              <a:cxnLst/>
              <a:rect l="l" t="t" r="r" b="b"/>
              <a:pathLst>
                <a:path w="6871" h="5411" extrusionOk="0">
                  <a:moveTo>
                    <a:pt x="811" y="1951"/>
                  </a:moveTo>
                  <a:cubicBezTo>
                    <a:pt x="807" y="1955"/>
                    <a:pt x="803" y="1959"/>
                    <a:pt x="799" y="1963"/>
                  </a:cubicBezTo>
                  <a:cubicBezTo>
                    <a:pt x="804" y="1958"/>
                    <a:pt x="808" y="1955"/>
                    <a:pt x="811" y="1951"/>
                  </a:cubicBezTo>
                  <a:close/>
                  <a:moveTo>
                    <a:pt x="1621" y="0"/>
                  </a:moveTo>
                  <a:cubicBezTo>
                    <a:pt x="1370" y="0"/>
                    <a:pt x="1119" y="46"/>
                    <a:pt x="890" y="160"/>
                  </a:cubicBezTo>
                  <a:cubicBezTo>
                    <a:pt x="822" y="183"/>
                    <a:pt x="753" y="206"/>
                    <a:pt x="685" y="252"/>
                  </a:cubicBezTo>
                  <a:cubicBezTo>
                    <a:pt x="616" y="297"/>
                    <a:pt x="525" y="343"/>
                    <a:pt x="457" y="411"/>
                  </a:cubicBezTo>
                  <a:cubicBezTo>
                    <a:pt x="411" y="457"/>
                    <a:pt x="388" y="503"/>
                    <a:pt x="343" y="548"/>
                  </a:cubicBezTo>
                  <a:cubicBezTo>
                    <a:pt x="320" y="571"/>
                    <a:pt x="297" y="594"/>
                    <a:pt x="297" y="594"/>
                  </a:cubicBezTo>
                  <a:cubicBezTo>
                    <a:pt x="274" y="617"/>
                    <a:pt x="251" y="617"/>
                    <a:pt x="228" y="640"/>
                  </a:cubicBezTo>
                  <a:cubicBezTo>
                    <a:pt x="206" y="662"/>
                    <a:pt x="183" y="662"/>
                    <a:pt x="160" y="685"/>
                  </a:cubicBezTo>
                  <a:cubicBezTo>
                    <a:pt x="137" y="708"/>
                    <a:pt x="114" y="708"/>
                    <a:pt x="91" y="731"/>
                  </a:cubicBezTo>
                  <a:cubicBezTo>
                    <a:pt x="91" y="754"/>
                    <a:pt x="69" y="754"/>
                    <a:pt x="69" y="777"/>
                  </a:cubicBezTo>
                  <a:cubicBezTo>
                    <a:pt x="46" y="777"/>
                    <a:pt x="46" y="799"/>
                    <a:pt x="46" y="799"/>
                  </a:cubicBezTo>
                  <a:cubicBezTo>
                    <a:pt x="0" y="845"/>
                    <a:pt x="0" y="913"/>
                    <a:pt x="0" y="959"/>
                  </a:cubicBezTo>
                  <a:cubicBezTo>
                    <a:pt x="23" y="982"/>
                    <a:pt x="23" y="1028"/>
                    <a:pt x="46" y="1050"/>
                  </a:cubicBezTo>
                  <a:cubicBezTo>
                    <a:pt x="69" y="1050"/>
                    <a:pt x="91" y="1073"/>
                    <a:pt x="114" y="1073"/>
                  </a:cubicBezTo>
                  <a:cubicBezTo>
                    <a:pt x="91" y="1142"/>
                    <a:pt x="114" y="1210"/>
                    <a:pt x="160" y="1256"/>
                  </a:cubicBezTo>
                  <a:cubicBezTo>
                    <a:pt x="183" y="1279"/>
                    <a:pt x="206" y="1279"/>
                    <a:pt x="251" y="1302"/>
                  </a:cubicBezTo>
                  <a:cubicBezTo>
                    <a:pt x="228" y="1302"/>
                    <a:pt x="206" y="1324"/>
                    <a:pt x="206" y="1324"/>
                  </a:cubicBezTo>
                  <a:cubicBezTo>
                    <a:pt x="137" y="1393"/>
                    <a:pt x="46" y="1484"/>
                    <a:pt x="91" y="1575"/>
                  </a:cubicBezTo>
                  <a:cubicBezTo>
                    <a:pt x="91" y="1644"/>
                    <a:pt x="137" y="1690"/>
                    <a:pt x="206" y="1712"/>
                  </a:cubicBezTo>
                  <a:cubicBezTo>
                    <a:pt x="228" y="1720"/>
                    <a:pt x="249" y="1723"/>
                    <a:pt x="268" y="1723"/>
                  </a:cubicBezTo>
                  <a:cubicBezTo>
                    <a:pt x="307" y="1723"/>
                    <a:pt x="343" y="1712"/>
                    <a:pt x="388" y="1712"/>
                  </a:cubicBezTo>
                  <a:cubicBezTo>
                    <a:pt x="343" y="1735"/>
                    <a:pt x="320" y="1781"/>
                    <a:pt x="297" y="1804"/>
                  </a:cubicBezTo>
                  <a:cubicBezTo>
                    <a:pt x="274" y="1826"/>
                    <a:pt x="251" y="1849"/>
                    <a:pt x="251" y="1849"/>
                  </a:cubicBezTo>
                  <a:cubicBezTo>
                    <a:pt x="251" y="1872"/>
                    <a:pt x="228" y="1872"/>
                    <a:pt x="228" y="1895"/>
                  </a:cubicBezTo>
                  <a:cubicBezTo>
                    <a:pt x="206" y="1918"/>
                    <a:pt x="183" y="1941"/>
                    <a:pt x="183" y="1986"/>
                  </a:cubicBezTo>
                  <a:cubicBezTo>
                    <a:pt x="183" y="2032"/>
                    <a:pt x="206" y="2055"/>
                    <a:pt x="228" y="2078"/>
                  </a:cubicBezTo>
                  <a:cubicBezTo>
                    <a:pt x="251" y="2100"/>
                    <a:pt x="274" y="2100"/>
                    <a:pt x="297" y="2123"/>
                  </a:cubicBezTo>
                  <a:cubicBezTo>
                    <a:pt x="251" y="2169"/>
                    <a:pt x="206" y="2215"/>
                    <a:pt x="183" y="2283"/>
                  </a:cubicBezTo>
                  <a:cubicBezTo>
                    <a:pt x="160" y="2306"/>
                    <a:pt x="160" y="2351"/>
                    <a:pt x="137" y="2374"/>
                  </a:cubicBezTo>
                  <a:cubicBezTo>
                    <a:pt x="114" y="2443"/>
                    <a:pt x="160" y="2511"/>
                    <a:pt x="206" y="2557"/>
                  </a:cubicBezTo>
                  <a:cubicBezTo>
                    <a:pt x="231" y="2570"/>
                    <a:pt x="257" y="2575"/>
                    <a:pt x="281" y="2575"/>
                  </a:cubicBezTo>
                  <a:cubicBezTo>
                    <a:pt x="344" y="2575"/>
                    <a:pt x="401" y="2538"/>
                    <a:pt x="434" y="2488"/>
                  </a:cubicBezTo>
                  <a:cubicBezTo>
                    <a:pt x="457" y="2443"/>
                    <a:pt x="479" y="2397"/>
                    <a:pt x="525" y="2374"/>
                  </a:cubicBezTo>
                  <a:cubicBezTo>
                    <a:pt x="616" y="2215"/>
                    <a:pt x="731" y="2078"/>
                    <a:pt x="822" y="1918"/>
                  </a:cubicBezTo>
                  <a:lnTo>
                    <a:pt x="822" y="1918"/>
                  </a:lnTo>
                  <a:cubicBezTo>
                    <a:pt x="822" y="1936"/>
                    <a:pt x="822" y="1940"/>
                    <a:pt x="811" y="1951"/>
                  </a:cubicBezTo>
                  <a:lnTo>
                    <a:pt x="811" y="1951"/>
                  </a:lnTo>
                  <a:cubicBezTo>
                    <a:pt x="873" y="1887"/>
                    <a:pt x="916" y="1822"/>
                    <a:pt x="959" y="1758"/>
                  </a:cubicBezTo>
                  <a:cubicBezTo>
                    <a:pt x="1027" y="1690"/>
                    <a:pt x="1073" y="1621"/>
                    <a:pt x="1141" y="1575"/>
                  </a:cubicBezTo>
                  <a:lnTo>
                    <a:pt x="1187" y="1575"/>
                  </a:lnTo>
                  <a:cubicBezTo>
                    <a:pt x="1187" y="1575"/>
                    <a:pt x="1210" y="1553"/>
                    <a:pt x="1210" y="1553"/>
                  </a:cubicBezTo>
                  <a:lnTo>
                    <a:pt x="1256" y="1553"/>
                  </a:lnTo>
                  <a:cubicBezTo>
                    <a:pt x="1301" y="1530"/>
                    <a:pt x="1324" y="1530"/>
                    <a:pt x="1370" y="1507"/>
                  </a:cubicBezTo>
                  <a:cubicBezTo>
                    <a:pt x="1393" y="1507"/>
                    <a:pt x="1415" y="1507"/>
                    <a:pt x="1461" y="1484"/>
                  </a:cubicBezTo>
                  <a:cubicBezTo>
                    <a:pt x="1484" y="1484"/>
                    <a:pt x="1529" y="1461"/>
                    <a:pt x="1552" y="1461"/>
                  </a:cubicBezTo>
                  <a:cubicBezTo>
                    <a:pt x="1666" y="1438"/>
                    <a:pt x="1781" y="1416"/>
                    <a:pt x="1872" y="1393"/>
                  </a:cubicBezTo>
                  <a:cubicBezTo>
                    <a:pt x="1963" y="1393"/>
                    <a:pt x="2032" y="1370"/>
                    <a:pt x="2100" y="1370"/>
                  </a:cubicBezTo>
                  <a:lnTo>
                    <a:pt x="2328" y="1370"/>
                  </a:lnTo>
                  <a:cubicBezTo>
                    <a:pt x="2397" y="1370"/>
                    <a:pt x="2488" y="1393"/>
                    <a:pt x="2557" y="1416"/>
                  </a:cubicBezTo>
                  <a:cubicBezTo>
                    <a:pt x="2625" y="1416"/>
                    <a:pt x="2694" y="1438"/>
                    <a:pt x="2762" y="1461"/>
                  </a:cubicBezTo>
                  <a:cubicBezTo>
                    <a:pt x="2853" y="1507"/>
                    <a:pt x="2945" y="1553"/>
                    <a:pt x="3013" y="1598"/>
                  </a:cubicBezTo>
                  <a:cubicBezTo>
                    <a:pt x="3104" y="1644"/>
                    <a:pt x="3196" y="1690"/>
                    <a:pt x="3287" y="1735"/>
                  </a:cubicBezTo>
                  <a:cubicBezTo>
                    <a:pt x="3310" y="1758"/>
                    <a:pt x="3333" y="1758"/>
                    <a:pt x="3355" y="1781"/>
                  </a:cubicBezTo>
                  <a:cubicBezTo>
                    <a:pt x="3447" y="1872"/>
                    <a:pt x="3538" y="1941"/>
                    <a:pt x="3629" y="2032"/>
                  </a:cubicBezTo>
                  <a:cubicBezTo>
                    <a:pt x="3744" y="2146"/>
                    <a:pt x="3858" y="2260"/>
                    <a:pt x="3995" y="2374"/>
                  </a:cubicBezTo>
                  <a:cubicBezTo>
                    <a:pt x="4063" y="2420"/>
                    <a:pt x="4109" y="2488"/>
                    <a:pt x="4177" y="2557"/>
                  </a:cubicBezTo>
                  <a:cubicBezTo>
                    <a:pt x="4246" y="2603"/>
                    <a:pt x="4291" y="2671"/>
                    <a:pt x="4360" y="2717"/>
                  </a:cubicBezTo>
                  <a:cubicBezTo>
                    <a:pt x="4394" y="2751"/>
                    <a:pt x="4434" y="2768"/>
                    <a:pt x="4471" y="2768"/>
                  </a:cubicBezTo>
                  <a:cubicBezTo>
                    <a:pt x="4508" y="2768"/>
                    <a:pt x="4542" y="2751"/>
                    <a:pt x="4565" y="2717"/>
                  </a:cubicBezTo>
                  <a:cubicBezTo>
                    <a:pt x="4611" y="2671"/>
                    <a:pt x="4634" y="2625"/>
                    <a:pt x="4611" y="2580"/>
                  </a:cubicBezTo>
                  <a:lnTo>
                    <a:pt x="4611" y="2580"/>
                  </a:lnTo>
                  <a:cubicBezTo>
                    <a:pt x="4611" y="2580"/>
                    <a:pt x="4634" y="2580"/>
                    <a:pt x="4634" y="2603"/>
                  </a:cubicBezTo>
                  <a:cubicBezTo>
                    <a:pt x="4679" y="2625"/>
                    <a:pt x="4725" y="2671"/>
                    <a:pt x="4771" y="2717"/>
                  </a:cubicBezTo>
                  <a:cubicBezTo>
                    <a:pt x="4793" y="2717"/>
                    <a:pt x="4793" y="2739"/>
                    <a:pt x="4816" y="2739"/>
                  </a:cubicBezTo>
                  <a:cubicBezTo>
                    <a:pt x="4862" y="2785"/>
                    <a:pt x="4885" y="2831"/>
                    <a:pt x="4930" y="2854"/>
                  </a:cubicBezTo>
                  <a:cubicBezTo>
                    <a:pt x="4976" y="2899"/>
                    <a:pt x="5022" y="2945"/>
                    <a:pt x="5067" y="2991"/>
                  </a:cubicBezTo>
                  <a:cubicBezTo>
                    <a:pt x="5090" y="3013"/>
                    <a:pt x="5113" y="3036"/>
                    <a:pt x="5136" y="3059"/>
                  </a:cubicBezTo>
                  <a:cubicBezTo>
                    <a:pt x="5182" y="3082"/>
                    <a:pt x="5227" y="3128"/>
                    <a:pt x="5296" y="3150"/>
                  </a:cubicBezTo>
                  <a:cubicBezTo>
                    <a:pt x="5308" y="3156"/>
                    <a:pt x="5320" y="3159"/>
                    <a:pt x="5332" y="3159"/>
                  </a:cubicBezTo>
                  <a:cubicBezTo>
                    <a:pt x="5366" y="3159"/>
                    <a:pt x="5399" y="3138"/>
                    <a:pt x="5433" y="3105"/>
                  </a:cubicBezTo>
                  <a:cubicBezTo>
                    <a:pt x="5478" y="3196"/>
                    <a:pt x="5547" y="3264"/>
                    <a:pt x="5592" y="3356"/>
                  </a:cubicBezTo>
                  <a:cubicBezTo>
                    <a:pt x="5684" y="3470"/>
                    <a:pt x="5775" y="3584"/>
                    <a:pt x="5866" y="3721"/>
                  </a:cubicBezTo>
                  <a:cubicBezTo>
                    <a:pt x="5935" y="3858"/>
                    <a:pt x="6003" y="3995"/>
                    <a:pt x="6095" y="4132"/>
                  </a:cubicBezTo>
                  <a:cubicBezTo>
                    <a:pt x="6209" y="4314"/>
                    <a:pt x="6323" y="4520"/>
                    <a:pt x="6414" y="4702"/>
                  </a:cubicBezTo>
                  <a:cubicBezTo>
                    <a:pt x="6437" y="4771"/>
                    <a:pt x="6460" y="4839"/>
                    <a:pt x="6505" y="4908"/>
                  </a:cubicBezTo>
                  <a:cubicBezTo>
                    <a:pt x="6528" y="4976"/>
                    <a:pt x="6551" y="5045"/>
                    <a:pt x="6597" y="5090"/>
                  </a:cubicBezTo>
                  <a:cubicBezTo>
                    <a:pt x="6619" y="5159"/>
                    <a:pt x="6642" y="5227"/>
                    <a:pt x="6665" y="5296"/>
                  </a:cubicBezTo>
                  <a:cubicBezTo>
                    <a:pt x="6665" y="5296"/>
                    <a:pt x="6665" y="5319"/>
                    <a:pt x="6665" y="5319"/>
                  </a:cubicBezTo>
                  <a:cubicBezTo>
                    <a:pt x="6665" y="5342"/>
                    <a:pt x="6665" y="5364"/>
                    <a:pt x="6688" y="5387"/>
                  </a:cubicBezTo>
                  <a:cubicBezTo>
                    <a:pt x="6711" y="5410"/>
                    <a:pt x="6734" y="5410"/>
                    <a:pt x="6756" y="5410"/>
                  </a:cubicBezTo>
                  <a:cubicBezTo>
                    <a:pt x="6825" y="5410"/>
                    <a:pt x="6871" y="5364"/>
                    <a:pt x="6871" y="5319"/>
                  </a:cubicBezTo>
                  <a:cubicBezTo>
                    <a:pt x="6848" y="5250"/>
                    <a:pt x="6848" y="5182"/>
                    <a:pt x="6825" y="5113"/>
                  </a:cubicBezTo>
                  <a:cubicBezTo>
                    <a:pt x="6802" y="5045"/>
                    <a:pt x="6779" y="4976"/>
                    <a:pt x="6734" y="4908"/>
                  </a:cubicBezTo>
                  <a:cubicBezTo>
                    <a:pt x="6711" y="4839"/>
                    <a:pt x="6688" y="4771"/>
                    <a:pt x="6665" y="4702"/>
                  </a:cubicBezTo>
                  <a:cubicBezTo>
                    <a:pt x="6642" y="4634"/>
                    <a:pt x="6619" y="4588"/>
                    <a:pt x="6597" y="4520"/>
                  </a:cubicBezTo>
                  <a:cubicBezTo>
                    <a:pt x="6528" y="4383"/>
                    <a:pt x="6483" y="4246"/>
                    <a:pt x="6414" y="4132"/>
                  </a:cubicBezTo>
                  <a:cubicBezTo>
                    <a:pt x="6353" y="4031"/>
                    <a:pt x="6311" y="3912"/>
                    <a:pt x="6254" y="3807"/>
                  </a:cubicBezTo>
                  <a:lnTo>
                    <a:pt x="6254" y="3807"/>
                  </a:lnTo>
                  <a:cubicBezTo>
                    <a:pt x="6254" y="3809"/>
                    <a:pt x="6254" y="3810"/>
                    <a:pt x="6254" y="3812"/>
                  </a:cubicBezTo>
                  <a:cubicBezTo>
                    <a:pt x="6253" y="3809"/>
                    <a:pt x="6253" y="3805"/>
                    <a:pt x="6252" y="3802"/>
                  </a:cubicBezTo>
                  <a:lnTo>
                    <a:pt x="6252" y="3802"/>
                  </a:lnTo>
                  <a:cubicBezTo>
                    <a:pt x="6252" y="3804"/>
                    <a:pt x="6253" y="3805"/>
                    <a:pt x="6254" y="3807"/>
                  </a:cubicBezTo>
                  <a:lnTo>
                    <a:pt x="6254" y="3807"/>
                  </a:lnTo>
                  <a:cubicBezTo>
                    <a:pt x="6254" y="3794"/>
                    <a:pt x="6253" y="3790"/>
                    <a:pt x="6245" y="3781"/>
                  </a:cubicBezTo>
                  <a:lnTo>
                    <a:pt x="6245" y="3781"/>
                  </a:lnTo>
                  <a:cubicBezTo>
                    <a:pt x="6248" y="3788"/>
                    <a:pt x="6250" y="3795"/>
                    <a:pt x="6252" y="3802"/>
                  </a:cubicBezTo>
                  <a:lnTo>
                    <a:pt x="6252" y="3802"/>
                  </a:lnTo>
                  <a:cubicBezTo>
                    <a:pt x="6245" y="3790"/>
                    <a:pt x="6238" y="3778"/>
                    <a:pt x="6231" y="3767"/>
                  </a:cubicBezTo>
                  <a:lnTo>
                    <a:pt x="6231" y="3767"/>
                  </a:lnTo>
                  <a:cubicBezTo>
                    <a:pt x="6238" y="3773"/>
                    <a:pt x="6242" y="3777"/>
                    <a:pt x="6245" y="3781"/>
                  </a:cubicBezTo>
                  <a:lnTo>
                    <a:pt x="6245" y="3781"/>
                  </a:lnTo>
                  <a:cubicBezTo>
                    <a:pt x="6221" y="3705"/>
                    <a:pt x="6180" y="3644"/>
                    <a:pt x="6140" y="3584"/>
                  </a:cubicBezTo>
                  <a:cubicBezTo>
                    <a:pt x="6095" y="3516"/>
                    <a:pt x="6072" y="3447"/>
                    <a:pt x="6026" y="3379"/>
                  </a:cubicBezTo>
                  <a:cubicBezTo>
                    <a:pt x="5935" y="3242"/>
                    <a:pt x="5843" y="3128"/>
                    <a:pt x="5752" y="2991"/>
                  </a:cubicBezTo>
                  <a:cubicBezTo>
                    <a:pt x="5706" y="2922"/>
                    <a:pt x="5661" y="2831"/>
                    <a:pt x="5615" y="2762"/>
                  </a:cubicBezTo>
                  <a:cubicBezTo>
                    <a:pt x="5570" y="2694"/>
                    <a:pt x="5524" y="2625"/>
                    <a:pt x="5455" y="2557"/>
                  </a:cubicBezTo>
                  <a:cubicBezTo>
                    <a:pt x="5433" y="2488"/>
                    <a:pt x="5387" y="2443"/>
                    <a:pt x="5341" y="2374"/>
                  </a:cubicBezTo>
                  <a:cubicBezTo>
                    <a:pt x="5273" y="2306"/>
                    <a:pt x="5227" y="2237"/>
                    <a:pt x="5159" y="2169"/>
                  </a:cubicBezTo>
                  <a:cubicBezTo>
                    <a:pt x="5136" y="2146"/>
                    <a:pt x="5090" y="2100"/>
                    <a:pt x="5067" y="2078"/>
                  </a:cubicBezTo>
                  <a:cubicBezTo>
                    <a:pt x="5022" y="2009"/>
                    <a:pt x="4976" y="1963"/>
                    <a:pt x="4930" y="1895"/>
                  </a:cubicBezTo>
                  <a:cubicBezTo>
                    <a:pt x="4862" y="1826"/>
                    <a:pt x="4793" y="1758"/>
                    <a:pt x="4725" y="1690"/>
                  </a:cubicBezTo>
                  <a:cubicBezTo>
                    <a:pt x="4611" y="1575"/>
                    <a:pt x="4497" y="1461"/>
                    <a:pt x="4383" y="1347"/>
                  </a:cubicBezTo>
                  <a:cubicBezTo>
                    <a:pt x="4337" y="1302"/>
                    <a:pt x="4268" y="1233"/>
                    <a:pt x="4223" y="1187"/>
                  </a:cubicBezTo>
                  <a:cubicBezTo>
                    <a:pt x="4154" y="1142"/>
                    <a:pt x="4109" y="1073"/>
                    <a:pt x="4040" y="1028"/>
                  </a:cubicBezTo>
                  <a:cubicBezTo>
                    <a:pt x="3903" y="913"/>
                    <a:pt x="3766" y="799"/>
                    <a:pt x="3607" y="708"/>
                  </a:cubicBezTo>
                  <a:cubicBezTo>
                    <a:pt x="3538" y="662"/>
                    <a:pt x="3470" y="640"/>
                    <a:pt x="3401" y="594"/>
                  </a:cubicBezTo>
                  <a:cubicBezTo>
                    <a:pt x="3333" y="548"/>
                    <a:pt x="3264" y="503"/>
                    <a:pt x="3196" y="480"/>
                  </a:cubicBezTo>
                  <a:cubicBezTo>
                    <a:pt x="3104" y="434"/>
                    <a:pt x="3036" y="411"/>
                    <a:pt x="2967" y="366"/>
                  </a:cubicBezTo>
                  <a:cubicBezTo>
                    <a:pt x="2876" y="320"/>
                    <a:pt x="2808" y="297"/>
                    <a:pt x="2716" y="274"/>
                  </a:cubicBezTo>
                  <a:cubicBezTo>
                    <a:pt x="2648" y="229"/>
                    <a:pt x="2557" y="206"/>
                    <a:pt x="2488" y="183"/>
                  </a:cubicBezTo>
                  <a:cubicBezTo>
                    <a:pt x="2397" y="137"/>
                    <a:pt x="2306" y="115"/>
                    <a:pt x="2214" y="92"/>
                  </a:cubicBezTo>
                  <a:cubicBezTo>
                    <a:pt x="2123" y="46"/>
                    <a:pt x="2054" y="23"/>
                    <a:pt x="1963" y="23"/>
                  </a:cubicBezTo>
                  <a:cubicBezTo>
                    <a:pt x="1872" y="0"/>
                    <a:pt x="1758" y="0"/>
                    <a:pt x="1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612441" y="467266"/>
              <a:ext cx="185930" cy="139717"/>
            </a:xfrm>
            <a:custGeom>
              <a:avLst/>
              <a:gdLst/>
              <a:ahLst/>
              <a:cxnLst/>
              <a:rect l="l" t="t" r="r" b="b"/>
              <a:pathLst>
                <a:path w="4132" h="3105" extrusionOk="0">
                  <a:moveTo>
                    <a:pt x="3904" y="0"/>
                  </a:moveTo>
                  <a:cubicBezTo>
                    <a:pt x="3881" y="0"/>
                    <a:pt x="3858" y="0"/>
                    <a:pt x="3835" y="23"/>
                  </a:cubicBezTo>
                  <a:cubicBezTo>
                    <a:pt x="3812" y="23"/>
                    <a:pt x="3790" y="46"/>
                    <a:pt x="3767" y="46"/>
                  </a:cubicBezTo>
                  <a:cubicBezTo>
                    <a:pt x="3767" y="69"/>
                    <a:pt x="3744" y="91"/>
                    <a:pt x="3721" y="91"/>
                  </a:cubicBezTo>
                  <a:cubicBezTo>
                    <a:pt x="3698" y="91"/>
                    <a:pt x="3698" y="91"/>
                    <a:pt x="3675" y="114"/>
                  </a:cubicBezTo>
                  <a:cubicBezTo>
                    <a:pt x="3607" y="137"/>
                    <a:pt x="3561" y="183"/>
                    <a:pt x="3516" y="228"/>
                  </a:cubicBezTo>
                  <a:cubicBezTo>
                    <a:pt x="3493" y="274"/>
                    <a:pt x="3447" y="297"/>
                    <a:pt x="3424" y="320"/>
                  </a:cubicBezTo>
                  <a:cubicBezTo>
                    <a:pt x="3356" y="388"/>
                    <a:pt x="3310" y="457"/>
                    <a:pt x="3242" y="525"/>
                  </a:cubicBezTo>
                  <a:cubicBezTo>
                    <a:pt x="3196" y="571"/>
                    <a:pt x="3150" y="639"/>
                    <a:pt x="3082" y="685"/>
                  </a:cubicBezTo>
                  <a:cubicBezTo>
                    <a:pt x="3059" y="731"/>
                    <a:pt x="3036" y="753"/>
                    <a:pt x="3013" y="776"/>
                  </a:cubicBezTo>
                  <a:cubicBezTo>
                    <a:pt x="2991" y="799"/>
                    <a:pt x="2968" y="822"/>
                    <a:pt x="2945" y="845"/>
                  </a:cubicBezTo>
                  <a:cubicBezTo>
                    <a:pt x="2922" y="867"/>
                    <a:pt x="2922" y="890"/>
                    <a:pt x="2922" y="890"/>
                  </a:cubicBezTo>
                  <a:lnTo>
                    <a:pt x="2854" y="936"/>
                  </a:lnTo>
                  <a:cubicBezTo>
                    <a:pt x="2785" y="982"/>
                    <a:pt x="2717" y="1027"/>
                    <a:pt x="2671" y="1073"/>
                  </a:cubicBezTo>
                  <a:cubicBezTo>
                    <a:pt x="2534" y="1164"/>
                    <a:pt x="2397" y="1256"/>
                    <a:pt x="2283" y="1347"/>
                  </a:cubicBezTo>
                  <a:cubicBezTo>
                    <a:pt x="2169" y="1438"/>
                    <a:pt x="2055" y="1507"/>
                    <a:pt x="1918" y="1598"/>
                  </a:cubicBezTo>
                  <a:cubicBezTo>
                    <a:pt x="1872" y="1644"/>
                    <a:pt x="1804" y="1689"/>
                    <a:pt x="1735" y="1735"/>
                  </a:cubicBezTo>
                  <a:cubicBezTo>
                    <a:pt x="1712" y="1758"/>
                    <a:pt x="1690" y="1780"/>
                    <a:pt x="1667" y="1780"/>
                  </a:cubicBezTo>
                  <a:cubicBezTo>
                    <a:pt x="1621" y="1826"/>
                    <a:pt x="1575" y="1849"/>
                    <a:pt x="1553" y="1872"/>
                  </a:cubicBezTo>
                  <a:cubicBezTo>
                    <a:pt x="1461" y="1917"/>
                    <a:pt x="1370" y="1940"/>
                    <a:pt x="1279" y="1986"/>
                  </a:cubicBezTo>
                  <a:cubicBezTo>
                    <a:pt x="1187" y="2032"/>
                    <a:pt x="1073" y="2077"/>
                    <a:pt x="959" y="2123"/>
                  </a:cubicBezTo>
                  <a:cubicBezTo>
                    <a:pt x="822" y="2191"/>
                    <a:pt x="708" y="2237"/>
                    <a:pt x="571" y="2305"/>
                  </a:cubicBezTo>
                  <a:cubicBezTo>
                    <a:pt x="526" y="2328"/>
                    <a:pt x="457" y="2374"/>
                    <a:pt x="411" y="2397"/>
                  </a:cubicBezTo>
                  <a:lnTo>
                    <a:pt x="389" y="2397"/>
                  </a:lnTo>
                  <a:cubicBezTo>
                    <a:pt x="389" y="2420"/>
                    <a:pt x="389" y="2420"/>
                    <a:pt x="366" y="2420"/>
                  </a:cubicBezTo>
                  <a:cubicBezTo>
                    <a:pt x="343" y="2420"/>
                    <a:pt x="320" y="2442"/>
                    <a:pt x="297" y="2442"/>
                  </a:cubicBezTo>
                  <a:cubicBezTo>
                    <a:pt x="274" y="2465"/>
                    <a:pt x="252" y="2465"/>
                    <a:pt x="229" y="2465"/>
                  </a:cubicBezTo>
                  <a:cubicBezTo>
                    <a:pt x="183" y="2488"/>
                    <a:pt x="160" y="2511"/>
                    <a:pt x="137" y="2557"/>
                  </a:cubicBezTo>
                  <a:cubicBezTo>
                    <a:pt x="115" y="2602"/>
                    <a:pt x="115" y="2671"/>
                    <a:pt x="137" y="2716"/>
                  </a:cubicBezTo>
                  <a:cubicBezTo>
                    <a:pt x="137" y="2739"/>
                    <a:pt x="160" y="2739"/>
                    <a:pt x="160" y="2762"/>
                  </a:cubicBezTo>
                  <a:cubicBezTo>
                    <a:pt x="137" y="2762"/>
                    <a:pt x="115" y="2785"/>
                    <a:pt x="92" y="2808"/>
                  </a:cubicBezTo>
                  <a:cubicBezTo>
                    <a:pt x="69" y="2830"/>
                    <a:pt x="46" y="2853"/>
                    <a:pt x="46" y="2876"/>
                  </a:cubicBezTo>
                  <a:cubicBezTo>
                    <a:pt x="1" y="2922"/>
                    <a:pt x="1" y="2990"/>
                    <a:pt x="46" y="3036"/>
                  </a:cubicBezTo>
                  <a:cubicBezTo>
                    <a:pt x="69" y="3082"/>
                    <a:pt x="115" y="3104"/>
                    <a:pt x="183" y="3104"/>
                  </a:cubicBezTo>
                  <a:lnTo>
                    <a:pt x="252" y="3104"/>
                  </a:lnTo>
                  <a:cubicBezTo>
                    <a:pt x="274" y="3082"/>
                    <a:pt x="274" y="3082"/>
                    <a:pt x="297" y="3082"/>
                  </a:cubicBezTo>
                  <a:lnTo>
                    <a:pt x="320" y="3082"/>
                  </a:lnTo>
                  <a:cubicBezTo>
                    <a:pt x="366" y="3082"/>
                    <a:pt x="411" y="3082"/>
                    <a:pt x="457" y="3059"/>
                  </a:cubicBezTo>
                  <a:cubicBezTo>
                    <a:pt x="480" y="3036"/>
                    <a:pt x="526" y="3013"/>
                    <a:pt x="571" y="2990"/>
                  </a:cubicBezTo>
                  <a:cubicBezTo>
                    <a:pt x="662" y="2945"/>
                    <a:pt x="777" y="2922"/>
                    <a:pt x="868" y="2876"/>
                  </a:cubicBezTo>
                  <a:cubicBezTo>
                    <a:pt x="982" y="2830"/>
                    <a:pt x="1073" y="2808"/>
                    <a:pt x="1187" y="2762"/>
                  </a:cubicBezTo>
                  <a:cubicBezTo>
                    <a:pt x="1233" y="2739"/>
                    <a:pt x="1302" y="2716"/>
                    <a:pt x="1347" y="2693"/>
                  </a:cubicBezTo>
                  <a:cubicBezTo>
                    <a:pt x="1370" y="2671"/>
                    <a:pt x="1416" y="2671"/>
                    <a:pt x="1439" y="2648"/>
                  </a:cubicBezTo>
                  <a:cubicBezTo>
                    <a:pt x="1461" y="2648"/>
                    <a:pt x="1484" y="2625"/>
                    <a:pt x="1484" y="2625"/>
                  </a:cubicBezTo>
                  <a:lnTo>
                    <a:pt x="1530" y="2625"/>
                  </a:lnTo>
                  <a:cubicBezTo>
                    <a:pt x="1553" y="2625"/>
                    <a:pt x="1575" y="2602"/>
                    <a:pt x="1598" y="2579"/>
                  </a:cubicBezTo>
                  <a:cubicBezTo>
                    <a:pt x="1621" y="2579"/>
                    <a:pt x="1644" y="2579"/>
                    <a:pt x="1667" y="2557"/>
                  </a:cubicBezTo>
                  <a:cubicBezTo>
                    <a:pt x="1690" y="2534"/>
                    <a:pt x="1735" y="2534"/>
                    <a:pt x="1758" y="2511"/>
                  </a:cubicBezTo>
                  <a:cubicBezTo>
                    <a:pt x="1849" y="2465"/>
                    <a:pt x="1918" y="2420"/>
                    <a:pt x="1986" y="2374"/>
                  </a:cubicBezTo>
                  <a:cubicBezTo>
                    <a:pt x="2123" y="2305"/>
                    <a:pt x="2260" y="2214"/>
                    <a:pt x="2397" y="2123"/>
                  </a:cubicBezTo>
                  <a:cubicBezTo>
                    <a:pt x="2557" y="2032"/>
                    <a:pt x="2694" y="1940"/>
                    <a:pt x="2831" y="1849"/>
                  </a:cubicBezTo>
                  <a:cubicBezTo>
                    <a:pt x="2899" y="1803"/>
                    <a:pt x="2968" y="1758"/>
                    <a:pt x="3036" y="1712"/>
                  </a:cubicBezTo>
                  <a:cubicBezTo>
                    <a:pt x="3082" y="1689"/>
                    <a:pt x="3128" y="1666"/>
                    <a:pt x="3150" y="1644"/>
                  </a:cubicBezTo>
                  <a:cubicBezTo>
                    <a:pt x="3173" y="1644"/>
                    <a:pt x="3173" y="1621"/>
                    <a:pt x="3173" y="1621"/>
                  </a:cubicBezTo>
                  <a:lnTo>
                    <a:pt x="3196" y="1621"/>
                  </a:lnTo>
                  <a:cubicBezTo>
                    <a:pt x="3219" y="1598"/>
                    <a:pt x="3242" y="1598"/>
                    <a:pt x="3287" y="1575"/>
                  </a:cubicBezTo>
                  <a:cubicBezTo>
                    <a:pt x="3333" y="1552"/>
                    <a:pt x="3356" y="1461"/>
                    <a:pt x="3333" y="1415"/>
                  </a:cubicBezTo>
                  <a:cubicBezTo>
                    <a:pt x="3333" y="1392"/>
                    <a:pt x="3333" y="1392"/>
                    <a:pt x="3333" y="1392"/>
                  </a:cubicBezTo>
                  <a:lnTo>
                    <a:pt x="3379" y="1392"/>
                  </a:lnTo>
                  <a:cubicBezTo>
                    <a:pt x="3401" y="1370"/>
                    <a:pt x="3424" y="1370"/>
                    <a:pt x="3447" y="1347"/>
                  </a:cubicBezTo>
                  <a:cubicBezTo>
                    <a:pt x="3447" y="1324"/>
                    <a:pt x="3470" y="1324"/>
                    <a:pt x="3470" y="1301"/>
                  </a:cubicBezTo>
                  <a:cubicBezTo>
                    <a:pt x="3516" y="1278"/>
                    <a:pt x="3538" y="1256"/>
                    <a:pt x="3561" y="1233"/>
                  </a:cubicBezTo>
                  <a:cubicBezTo>
                    <a:pt x="3630" y="1164"/>
                    <a:pt x="3675" y="1119"/>
                    <a:pt x="3744" y="1050"/>
                  </a:cubicBezTo>
                  <a:cubicBezTo>
                    <a:pt x="3744" y="1050"/>
                    <a:pt x="3767" y="1027"/>
                    <a:pt x="3790" y="1004"/>
                  </a:cubicBezTo>
                  <a:cubicBezTo>
                    <a:pt x="3835" y="959"/>
                    <a:pt x="3881" y="936"/>
                    <a:pt x="3904" y="890"/>
                  </a:cubicBezTo>
                  <a:cubicBezTo>
                    <a:pt x="3949" y="867"/>
                    <a:pt x="3995" y="822"/>
                    <a:pt x="4018" y="776"/>
                  </a:cubicBezTo>
                  <a:cubicBezTo>
                    <a:pt x="4018" y="753"/>
                    <a:pt x="4018" y="753"/>
                    <a:pt x="4018" y="731"/>
                  </a:cubicBezTo>
                  <a:cubicBezTo>
                    <a:pt x="4041" y="708"/>
                    <a:pt x="4063" y="685"/>
                    <a:pt x="4086" y="685"/>
                  </a:cubicBezTo>
                  <a:cubicBezTo>
                    <a:pt x="4086" y="662"/>
                    <a:pt x="4109" y="616"/>
                    <a:pt x="4132" y="594"/>
                  </a:cubicBezTo>
                  <a:cubicBezTo>
                    <a:pt x="4132" y="571"/>
                    <a:pt x="4132" y="548"/>
                    <a:pt x="4132" y="502"/>
                  </a:cubicBezTo>
                  <a:cubicBezTo>
                    <a:pt x="4132" y="479"/>
                    <a:pt x="4132" y="434"/>
                    <a:pt x="4109" y="411"/>
                  </a:cubicBezTo>
                  <a:cubicBezTo>
                    <a:pt x="4132" y="388"/>
                    <a:pt x="4132" y="388"/>
                    <a:pt x="4132" y="365"/>
                  </a:cubicBezTo>
                  <a:cubicBezTo>
                    <a:pt x="4132" y="320"/>
                    <a:pt x="4132" y="251"/>
                    <a:pt x="4086" y="228"/>
                  </a:cubicBezTo>
                  <a:cubicBezTo>
                    <a:pt x="4063" y="206"/>
                    <a:pt x="4041" y="206"/>
                    <a:pt x="4018" y="183"/>
                  </a:cubicBezTo>
                  <a:lnTo>
                    <a:pt x="4041" y="183"/>
                  </a:lnTo>
                  <a:cubicBezTo>
                    <a:pt x="4063" y="137"/>
                    <a:pt x="4041" y="91"/>
                    <a:pt x="4018" y="46"/>
                  </a:cubicBezTo>
                  <a:cubicBezTo>
                    <a:pt x="4018" y="23"/>
                    <a:pt x="3972" y="0"/>
                    <a:pt x="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785996" y="479595"/>
              <a:ext cx="94540" cy="136612"/>
            </a:xfrm>
            <a:custGeom>
              <a:avLst/>
              <a:gdLst/>
              <a:ahLst/>
              <a:cxnLst/>
              <a:rect l="l" t="t" r="r" b="b"/>
              <a:pathLst>
                <a:path w="2101" h="3036" extrusionOk="0">
                  <a:moveTo>
                    <a:pt x="343" y="0"/>
                  </a:moveTo>
                  <a:cubicBezTo>
                    <a:pt x="321" y="0"/>
                    <a:pt x="275" y="23"/>
                    <a:pt x="252" y="46"/>
                  </a:cubicBezTo>
                  <a:cubicBezTo>
                    <a:pt x="229" y="68"/>
                    <a:pt x="206" y="91"/>
                    <a:pt x="206" y="137"/>
                  </a:cubicBezTo>
                  <a:cubicBezTo>
                    <a:pt x="206" y="160"/>
                    <a:pt x="206" y="160"/>
                    <a:pt x="206" y="183"/>
                  </a:cubicBezTo>
                  <a:cubicBezTo>
                    <a:pt x="193" y="176"/>
                    <a:pt x="178" y="173"/>
                    <a:pt x="162" y="173"/>
                  </a:cubicBezTo>
                  <a:cubicBezTo>
                    <a:pt x="125" y="173"/>
                    <a:pt x="86" y="189"/>
                    <a:pt x="69" y="205"/>
                  </a:cubicBezTo>
                  <a:cubicBezTo>
                    <a:pt x="24" y="251"/>
                    <a:pt x="1" y="274"/>
                    <a:pt x="1" y="320"/>
                  </a:cubicBezTo>
                  <a:cubicBezTo>
                    <a:pt x="1" y="365"/>
                    <a:pt x="1" y="388"/>
                    <a:pt x="24" y="411"/>
                  </a:cubicBezTo>
                  <a:cubicBezTo>
                    <a:pt x="24" y="457"/>
                    <a:pt x="69" y="479"/>
                    <a:pt x="92" y="525"/>
                  </a:cubicBezTo>
                  <a:cubicBezTo>
                    <a:pt x="115" y="548"/>
                    <a:pt x="138" y="571"/>
                    <a:pt x="138" y="616"/>
                  </a:cubicBezTo>
                  <a:cubicBezTo>
                    <a:pt x="184" y="662"/>
                    <a:pt x="229" y="730"/>
                    <a:pt x="275" y="799"/>
                  </a:cubicBezTo>
                  <a:cubicBezTo>
                    <a:pt x="366" y="936"/>
                    <a:pt x="435" y="1096"/>
                    <a:pt x="526" y="1233"/>
                  </a:cubicBezTo>
                  <a:cubicBezTo>
                    <a:pt x="594" y="1392"/>
                    <a:pt x="663" y="1575"/>
                    <a:pt x="731" y="1735"/>
                  </a:cubicBezTo>
                  <a:cubicBezTo>
                    <a:pt x="800" y="1895"/>
                    <a:pt x="868" y="2054"/>
                    <a:pt x="914" y="2237"/>
                  </a:cubicBezTo>
                  <a:cubicBezTo>
                    <a:pt x="982" y="2397"/>
                    <a:pt x="1028" y="2579"/>
                    <a:pt x="1097" y="2762"/>
                  </a:cubicBezTo>
                  <a:cubicBezTo>
                    <a:pt x="1119" y="2808"/>
                    <a:pt x="1142" y="2853"/>
                    <a:pt x="1165" y="2899"/>
                  </a:cubicBezTo>
                  <a:cubicBezTo>
                    <a:pt x="1188" y="2967"/>
                    <a:pt x="1234" y="3013"/>
                    <a:pt x="1302" y="3013"/>
                  </a:cubicBezTo>
                  <a:cubicBezTo>
                    <a:pt x="1325" y="3036"/>
                    <a:pt x="1371" y="3036"/>
                    <a:pt x="1393" y="3036"/>
                  </a:cubicBezTo>
                  <a:cubicBezTo>
                    <a:pt x="1462" y="3036"/>
                    <a:pt x="1507" y="3013"/>
                    <a:pt x="1553" y="2967"/>
                  </a:cubicBezTo>
                  <a:cubicBezTo>
                    <a:pt x="1599" y="2944"/>
                    <a:pt x="1622" y="2922"/>
                    <a:pt x="1667" y="2899"/>
                  </a:cubicBezTo>
                  <a:lnTo>
                    <a:pt x="1667" y="2899"/>
                  </a:lnTo>
                  <a:cubicBezTo>
                    <a:pt x="1644" y="2922"/>
                    <a:pt x="1644" y="2922"/>
                    <a:pt x="1644" y="2922"/>
                  </a:cubicBezTo>
                  <a:cubicBezTo>
                    <a:pt x="1667" y="2922"/>
                    <a:pt x="1667" y="2899"/>
                    <a:pt x="1690" y="2876"/>
                  </a:cubicBezTo>
                  <a:cubicBezTo>
                    <a:pt x="1736" y="2876"/>
                    <a:pt x="1781" y="2876"/>
                    <a:pt x="1827" y="2853"/>
                  </a:cubicBezTo>
                  <a:cubicBezTo>
                    <a:pt x="1873" y="2830"/>
                    <a:pt x="1918" y="2785"/>
                    <a:pt x="1941" y="2739"/>
                  </a:cubicBezTo>
                  <a:cubicBezTo>
                    <a:pt x="1964" y="2739"/>
                    <a:pt x="1987" y="2716"/>
                    <a:pt x="2010" y="2716"/>
                  </a:cubicBezTo>
                  <a:lnTo>
                    <a:pt x="1987" y="2716"/>
                  </a:lnTo>
                  <a:cubicBezTo>
                    <a:pt x="2032" y="2716"/>
                    <a:pt x="2055" y="2693"/>
                    <a:pt x="2078" y="2671"/>
                  </a:cubicBezTo>
                  <a:cubicBezTo>
                    <a:pt x="2078" y="2648"/>
                    <a:pt x="2101" y="2625"/>
                    <a:pt x="2078" y="2602"/>
                  </a:cubicBezTo>
                  <a:cubicBezTo>
                    <a:pt x="2078" y="2556"/>
                    <a:pt x="2055" y="2534"/>
                    <a:pt x="2032" y="2511"/>
                  </a:cubicBezTo>
                  <a:lnTo>
                    <a:pt x="1987" y="2511"/>
                  </a:lnTo>
                  <a:cubicBezTo>
                    <a:pt x="1987" y="2488"/>
                    <a:pt x="1987" y="2488"/>
                    <a:pt x="1987" y="2465"/>
                  </a:cubicBezTo>
                  <a:cubicBezTo>
                    <a:pt x="2010" y="2419"/>
                    <a:pt x="1987" y="2374"/>
                    <a:pt x="1987" y="2328"/>
                  </a:cubicBezTo>
                  <a:cubicBezTo>
                    <a:pt x="1964" y="2260"/>
                    <a:pt x="1918" y="2214"/>
                    <a:pt x="1895" y="2168"/>
                  </a:cubicBezTo>
                  <a:cubicBezTo>
                    <a:pt x="1850" y="2100"/>
                    <a:pt x="1827" y="2031"/>
                    <a:pt x="1804" y="1963"/>
                  </a:cubicBezTo>
                  <a:cubicBezTo>
                    <a:pt x="1759" y="1872"/>
                    <a:pt x="1713" y="1803"/>
                    <a:pt x="1690" y="1735"/>
                  </a:cubicBezTo>
                  <a:cubicBezTo>
                    <a:pt x="1622" y="1643"/>
                    <a:pt x="1576" y="1552"/>
                    <a:pt x="1530" y="1461"/>
                  </a:cubicBezTo>
                  <a:cubicBezTo>
                    <a:pt x="1416" y="1301"/>
                    <a:pt x="1302" y="1141"/>
                    <a:pt x="1188" y="982"/>
                  </a:cubicBezTo>
                  <a:cubicBezTo>
                    <a:pt x="1165" y="913"/>
                    <a:pt x="1119" y="845"/>
                    <a:pt x="1074" y="776"/>
                  </a:cubicBezTo>
                  <a:cubicBezTo>
                    <a:pt x="1051" y="753"/>
                    <a:pt x="1028" y="730"/>
                    <a:pt x="1005" y="708"/>
                  </a:cubicBezTo>
                  <a:cubicBezTo>
                    <a:pt x="982" y="662"/>
                    <a:pt x="937" y="616"/>
                    <a:pt x="891" y="571"/>
                  </a:cubicBezTo>
                  <a:cubicBezTo>
                    <a:pt x="868" y="548"/>
                    <a:pt x="823" y="548"/>
                    <a:pt x="800" y="548"/>
                  </a:cubicBezTo>
                  <a:cubicBezTo>
                    <a:pt x="754" y="479"/>
                    <a:pt x="709" y="434"/>
                    <a:pt x="663" y="365"/>
                  </a:cubicBezTo>
                  <a:cubicBezTo>
                    <a:pt x="640" y="342"/>
                    <a:pt x="617" y="320"/>
                    <a:pt x="617" y="297"/>
                  </a:cubicBezTo>
                  <a:cubicBezTo>
                    <a:pt x="572" y="205"/>
                    <a:pt x="526" y="137"/>
                    <a:pt x="458" y="68"/>
                  </a:cubicBezTo>
                  <a:cubicBezTo>
                    <a:pt x="435"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608346" y="362465"/>
              <a:ext cx="273225" cy="246541"/>
            </a:xfrm>
            <a:custGeom>
              <a:avLst/>
              <a:gdLst/>
              <a:ahLst/>
              <a:cxnLst/>
              <a:rect l="l" t="t" r="r" b="b"/>
              <a:pathLst>
                <a:path w="6072" h="5479" extrusionOk="0">
                  <a:moveTo>
                    <a:pt x="3972" y="2786"/>
                  </a:moveTo>
                  <a:cubicBezTo>
                    <a:pt x="3972" y="2799"/>
                    <a:pt x="3980" y="2805"/>
                    <a:pt x="3986" y="2807"/>
                  </a:cubicBezTo>
                  <a:lnTo>
                    <a:pt x="3986" y="2807"/>
                  </a:lnTo>
                  <a:cubicBezTo>
                    <a:pt x="3981" y="2800"/>
                    <a:pt x="3977" y="2793"/>
                    <a:pt x="3972" y="2786"/>
                  </a:cubicBezTo>
                  <a:close/>
                  <a:moveTo>
                    <a:pt x="183" y="1"/>
                  </a:moveTo>
                  <a:cubicBezTo>
                    <a:pt x="137" y="24"/>
                    <a:pt x="92" y="47"/>
                    <a:pt x="46" y="47"/>
                  </a:cubicBezTo>
                  <a:cubicBezTo>
                    <a:pt x="23" y="69"/>
                    <a:pt x="0" y="92"/>
                    <a:pt x="0" y="138"/>
                  </a:cubicBezTo>
                  <a:cubicBezTo>
                    <a:pt x="23" y="161"/>
                    <a:pt x="46" y="184"/>
                    <a:pt x="92" y="184"/>
                  </a:cubicBezTo>
                  <a:cubicBezTo>
                    <a:pt x="137" y="161"/>
                    <a:pt x="160" y="138"/>
                    <a:pt x="206" y="138"/>
                  </a:cubicBezTo>
                  <a:lnTo>
                    <a:pt x="388" y="138"/>
                  </a:lnTo>
                  <a:cubicBezTo>
                    <a:pt x="457" y="161"/>
                    <a:pt x="502" y="161"/>
                    <a:pt x="548" y="161"/>
                  </a:cubicBezTo>
                  <a:cubicBezTo>
                    <a:pt x="594" y="184"/>
                    <a:pt x="639" y="184"/>
                    <a:pt x="685" y="206"/>
                  </a:cubicBezTo>
                  <a:cubicBezTo>
                    <a:pt x="776" y="229"/>
                    <a:pt x="868" y="275"/>
                    <a:pt x="959" y="298"/>
                  </a:cubicBezTo>
                  <a:cubicBezTo>
                    <a:pt x="1073" y="343"/>
                    <a:pt x="1164" y="389"/>
                    <a:pt x="1256" y="435"/>
                  </a:cubicBezTo>
                  <a:cubicBezTo>
                    <a:pt x="1347" y="480"/>
                    <a:pt x="1438" y="526"/>
                    <a:pt x="1530" y="572"/>
                  </a:cubicBezTo>
                  <a:cubicBezTo>
                    <a:pt x="1621" y="617"/>
                    <a:pt x="1712" y="686"/>
                    <a:pt x="1781" y="731"/>
                  </a:cubicBezTo>
                  <a:cubicBezTo>
                    <a:pt x="1872" y="800"/>
                    <a:pt x="1940" y="845"/>
                    <a:pt x="2032" y="914"/>
                  </a:cubicBezTo>
                  <a:cubicBezTo>
                    <a:pt x="2100" y="960"/>
                    <a:pt x="2169" y="1005"/>
                    <a:pt x="2237" y="1051"/>
                  </a:cubicBezTo>
                  <a:cubicBezTo>
                    <a:pt x="2237" y="1074"/>
                    <a:pt x="2237" y="1074"/>
                    <a:pt x="2260" y="1074"/>
                  </a:cubicBezTo>
                  <a:lnTo>
                    <a:pt x="2237" y="1074"/>
                  </a:lnTo>
                  <a:cubicBezTo>
                    <a:pt x="2283" y="1097"/>
                    <a:pt x="2328" y="1119"/>
                    <a:pt x="2351" y="1165"/>
                  </a:cubicBezTo>
                  <a:cubicBezTo>
                    <a:pt x="2374" y="1165"/>
                    <a:pt x="2374" y="1165"/>
                    <a:pt x="2397" y="1188"/>
                  </a:cubicBezTo>
                  <a:cubicBezTo>
                    <a:pt x="2374" y="1165"/>
                    <a:pt x="2374" y="1165"/>
                    <a:pt x="2374" y="1165"/>
                  </a:cubicBezTo>
                  <a:lnTo>
                    <a:pt x="2374" y="1165"/>
                  </a:lnTo>
                  <a:cubicBezTo>
                    <a:pt x="2488" y="1256"/>
                    <a:pt x="2602" y="1348"/>
                    <a:pt x="2716" y="1439"/>
                  </a:cubicBezTo>
                  <a:cubicBezTo>
                    <a:pt x="2853" y="1553"/>
                    <a:pt x="2968" y="1667"/>
                    <a:pt x="3082" y="1781"/>
                  </a:cubicBezTo>
                  <a:cubicBezTo>
                    <a:pt x="3310" y="1987"/>
                    <a:pt x="3492" y="2238"/>
                    <a:pt x="3698" y="2466"/>
                  </a:cubicBezTo>
                  <a:cubicBezTo>
                    <a:pt x="3789" y="2580"/>
                    <a:pt x="3903" y="2694"/>
                    <a:pt x="3995" y="2808"/>
                  </a:cubicBezTo>
                  <a:cubicBezTo>
                    <a:pt x="3995" y="2808"/>
                    <a:pt x="3991" y="2808"/>
                    <a:pt x="3986" y="2807"/>
                  </a:cubicBezTo>
                  <a:lnTo>
                    <a:pt x="3986" y="2807"/>
                  </a:lnTo>
                  <a:cubicBezTo>
                    <a:pt x="4075" y="2935"/>
                    <a:pt x="4182" y="3044"/>
                    <a:pt x="4269" y="3174"/>
                  </a:cubicBezTo>
                  <a:cubicBezTo>
                    <a:pt x="4360" y="3311"/>
                    <a:pt x="4474" y="3448"/>
                    <a:pt x="4565" y="3607"/>
                  </a:cubicBezTo>
                  <a:cubicBezTo>
                    <a:pt x="4657" y="3744"/>
                    <a:pt x="4725" y="3881"/>
                    <a:pt x="4816" y="4041"/>
                  </a:cubicBezTo>
                  <a:cubicBezTo>
                    <a:pt x="4908" y="4178"/>
                    <a:pt x="4976" y="4315"/>
                    <a:pt x="5067" y="4452"/>
                  </a:cubicBezTo>
                  <a:cubicBezTo>
                    <a:pt x="5136" y="4589"/>
                    <a:pt x="5204" y="4726"/>
                    <a:pt x="5273" y="4840"/>
                  </a:cubicBezTo>
                  <a:cubicBezTo>
                    <a:pt x="5341" y="4954"/>
                    <a:pt x="5410" y="5091"/>
                    <a:pt x="5455" y="5205"/>
                  </a:cubicBezTo>
                  <a:cubicBezTo>
                    <a:pt x="5478" y="5251"/>
                    <a:pt x="5501" y="5274"/>
                    <a:pt x="5501" y="5319"/>
                  </a:cubicBezTo>
                  <a:cubicBezTo>
                    <a:pt x="5501" y="5365"/>
                    <a:pt x="5524" y="5411"/>
                    <a:pt x="5570" y="5433"/>
                  </a:cubicBezTo>
                  <a:cubicBezTo>
                    <a:pt x="5570" y="5433"/>
                    <a:pt x="5592" y="5456"/>
                    <a:pt x="5592" y="5456"/>
                  </a:cubicBezTo>
                  <a:cubicBezTo>
                    <a:pt x="5638" y="5479"/>
                    <a:pt x="5638" y="5479"/>
                    <a:pt x="5684" y="5479"/>
                  </a:cubicBezTo>
                  <a:cubicBezTo>
                    <a:pt x="5707" y="5479"/>
                    <a:pt x="5729" y="5479"/>
                    <a:pt x="5752" y="5456"/>
                  </a:cubicBezTo>
                  <a:cubicBezTo>
                    <a:pt x="5821" y="5433"/>
                    <a:pt x="5866" y="5433"/>
                    <a:pt x="5912" y="5411"/>
                  </a:cubicBezTo>
                  <a:cubicBezTo>
                    <a:pt x="5958" y="5388"/>
                    <a:pt x="5980" y="5388"/>
                    <a:pt x="6003" y="5342"/>
                  </a:cubicBezTo>
                  <a:cubicBezTo>
                    <a:pt x="6049" y="5296"/>
                    <a:pt x="6072" y="5228"/>
                    <a:pt x="6049" y="5159"/>
                  </a:cubicBezTo>
                  <a:cubicBezTo>
                    <a:pt x="6026" y="5091"/>
                    <a:pt x="6003" y="5045"/>
                    <a:pt x="5980" y="4977"/>
                  </a:cubicBezTo>
                  <a:cubicBezTo>
                    <a:pt x="5912" y="4840"/>
                    <a:pt x="5843" y="4726"/>
                    <a:pt x="5775" y="4589"/>
                  </a:cubicBezTo>
                  <a:cubicBezTo>
                    <a:pt x="5752" y="4543"/>
                    <a:pt x="5729" y="4498"/>
                    <a:pt x="5707" y="4475"/>
                  </a:cubicBezTo>
                  <a:cubicBezTo>
                    <a:pt x="5661" y="4383"/>
                    <a:pt x="5638" y="4315"/>
                    <a:pt x="5592" y="4224"/>
                  </a:cubicBezTo>
                  <a:cubicBezTo>
                    <a:pt x="5547" y="4155"/>
                    <a:pt x="5501" y="4064"/>
                    <a:pt x="5455" y="3973"/>
                  </a:cubicBezTo>
                  <a:cubicBezTo>
                    <a:pt x="5364" y="3836"/>
                    <a:pt x="5273" y="3676"/>
                    <a:pt x="5204" y="3539"/>
                  </a:cubicBezTo>
                  <a:cubicBezTo>
                    <a:pt x="5113" y="3379"/>
                    <a:pt x="5022" y="3219"/>
                    <a:pt x="4930" y="3082"/>
                  </a:cubicBezTo>
                  <a:cubicBezTo>
                    <a:pt x="4816" y="2900"/>
                    <a:pt x="4702" y="2717"/>
                    <a:pt x="4565" y="2557"/>
                  </a:cubicBezTo>
                  <a:cubicBezTo>
                    <a:pt x="4451" y="2398"/>
                    <a:pt x="4314" y="2238"/>
                    <a:pt x="4200" y="2055"/>
                  </a:cubicBezTo>
                  <a:cubicBezTo>
                    <a:pt x="4132" y="1987"/>
                    <a:pt x="4063" y="1918"/>
                    <a:pt x="4017" y="1827"/>
                  </a:cubicBezTo>
                  <a:cubicBezTo>
                    <a:pt x="3949" y="1781"/>
                    <a:pt x="3903" y="1713"/>
                    <a:pt x="3835" y="1667"/>
                  </a:cubicBezTo>
                  <a:cubicBezTo>
                    <a:pt x="3766" y="1599"/>
                    <a:pt x="3698" y="1530"/>
                    <a:pt x="3607" y="1462"/>
                  </a:cubicBezTo>
                  <a:cubicBezTo>
                    <a:pt x="3538" y="1393"/>
                    <a:pt x="3447" y="1348"/>
                    <a:pt x="3378" y="1279"/>
                  </a:cubicBezTo>
                  <a:cubicBezTo>
                    <a:pt x="3333" y="1256"/>
                    <a:pt x="3287" y="1211"/>
                    <a:pt x="3241" y="1165"/>
                  </a:cubicBezTo>
                  <a:cubicBezTo>
                    <a:pt x="3207" y="1142"/>
                    <a:pt x="3167" y="1131"/>
                    <a:pt x="3130" y="1131"/>
                  </a:cubicBezTo>
                  <a:cubicBezTo>
                    <a:pt x="3093" y="1131"/>
                    <a:pt x="3059" y="1142"/>
                    <a:pt x="3036" y="1165"/>
                  </a:cubicBezTo>
                  <a:cubicBezTo>
                    <a:pt x="2990" y="1211"/>
                    <a:pt x="2990" y="1234"/>
                    <a:pt x="2990" y="1279"/>
                  </a:cubicBezTo>
                  <a:cubicBezTo>
                    <a:pt x="2945" y="1234"/>
                    <a:pt x="2899" y="1188"/>
                    <a:pt x="2853" y="1165"/>
                  </a:cubicBezTo>
                  <a:cubicBezTo>
                    <a:pt x="2785" y="1119"/>
                    <a:pt x="2739" y="1074"/>
                    <a:pt x="2671" y="1028"/>
                  </a:cubicBezTo>
                  <a:cubicBezTo>
                    <a:pt x="2579" y="937"/>
                    <a:pt x="2465" y="868"/>
                    <a:pt x="2351" y="777"/>
                  </a:cubicBezTo>
                  <a:cubicBezTo>
                    <a:pt x="2351" y="777"/>
                    <a:pt x="2351" y="777"/>
                    <a:pt x="2351" y="800"/>
                  </a:cubicBezTo>
                  <a:cubicBezTo>
                    <a:pt x="2283" y="731"/>
                    <a:pt x="2214" y="686"/>
                    <a:pt x="2146" y="640"/>
                  </a:cubicBezTo>
                  <a:cubicBezTo>
                    <a:pt x="2100" y="594"/>
                    <a:pt x="2032" y="572"/>
                    <a:pt x="1963" y="526"/>
                  </a:cubicBezTo>
                  <a:cubicBezTo>
                    <a:pt x="1826" y="435"/>
                    <a:pt x="1689" y="366"/>
                    <a:pt x="1552" y="298"/>
                  </a:cubicBezTo>
                  <a:cubicBezTo>
                    <a:pt x="1484" y="275"/>
                    <a:pt x="1393" y="252"/>
                    <a:pt x="1324" y="206"/>
                  </a:cubicBezTo>
                  <a:cubicBezTo>
                    <a:pt x="1256" y="184"/>
                    <a:pt x="1164" y="138"/>
                    <a:pt x="1096" y="115"/>
                  </a:cubicBezTo>
                  <a:cubicBezTo>
                    <a:pt x="1050" y="115"/>
                    <a:pt x="1027" y="92"/>
                    <a:pt x="982" y="92"/>
                  </a:cubicBezTo>
                  <a:cubicBezTo>
                    <a:pt x="936" y="69"/>
                    <a:pt x="890" y="69"/>
                    <a:pt x="868" y="69"/>
                  </a:cubicBezTo>
                  <a:cubicBezTo>
                    <a:pt x="799" y="47"/>
                    <a:pt x="731" y="24"/>
                    <a:pt x="662" y="24"/>
                  </a:cubicBezTo>
                  <a:cubicBezTo>
                    <a:pt x="548" y="1"/>
                    <a:pt x="457"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644299" y="361475"/>
              <a:ext cx="154071" cy="103764"/>
            </a:xfrm>
            <a:custGeom>
              <a:avLst/>
              <a:gdLst/>
              <a:ahLst/>
              <a:cxnLst/>
              <a:rect l="l" t="t" r="r" b="b"/>
              <a:pathLst>
                <a:path w="3424" h="2306" extrusionOk="0">
                  <a:moveTo>
                    <a:pt x="1096" y="525"/>
                  </a:moveTo>
                  <a:cubicBezTo>
                    <a:pt x="1096" y="525"/>
                    <a:pt x="1119" y="548"/>
                    <a:pt x="1119" y="548"/>
                  </a:cubicBezTo>
                  <a:cubicBezTo>
                    <a:pt x="1119" y="548"/>
                    <a:pt x="1096" y="548"/>
                    <a:pt x="1096" y="525"/>
                  </a:cubicBezTo>
                  <a:close/>
                  <a:moveTo>
                    <a:pt x="46" y="0"/>
                  </a:moveTo>
                  <a:cubicBezTo>
                    <a:pt x="23" y="23"/>
                    <a:pt x="0" y="69"/>
                    <a:pt x="23" y="114"/>
                  </a:cubicBezTo>
                  <a:cubicBezTo>
                    <a:pt x="23" y="160"/>
                    <a:pt x="69" y="183"/>
                    <a:pt x="114" y="183"/>
                  </a:cubicBezTo>
                  <a:cubicBezTo>
                    <a:pt x="137" y="183"/>
                    <a:pt x="183" y="206"/>
                    <a:pt x="206" y="206"/>
                  </a:cubicBezTo>
                  <a:cubicBezTo>
                    <a:pt x="297" y="228"/>
                    <a:pt x="365" y="251"/>
                    <a:pt x="457" y="274"/>
                  </a:cubicBezTo>
                  <a:cubicBezTo>
                    <a:pt x="479" y="274"/>
                    <a:pt x="525" y="297"/>
                    <a:pt x="548" y="320"/>
                  </a:cubicBezTo>
                  <a:cubicBezTo>
                    <a:pt x="616" y="342"/>
                    <a:pt x="685" y="365"/>
                    <a:pt x="731" y="388"/>
                  </a:cubicBezTo>
                  <a:cubicBezTo>
                    <a:pt x="845" y="457"/>
                    <a:pt x="982" y="525"/>
                    <a:pt x="1073" y="594"/>
                  </a:cubicBezTo>
                  <a:cubicBezTo>
                    <a:pt x="1187" y="662"/>
                    <a:pt x="1301" y="731"/>
                    <a:pt x="1415" y="822"/>
                  </a:cubicBezTo>
                  <a:cubicBezTo>
                    <a:pt x="1529" y="890"/>
                    <a:pt x="1621" y="959"/>
                    <a:pt x="1735" y="1027"/>
                  </a:cubicBezTo>
                  <a:cubicBezTo>
                    <a:pt x="1735" y="1027"/>
                    <a:pt x="1735" y="1027"/>
                    <a:pt x="1735" y="1027"/>
                  </a:cubicBezTo>
                  <a:lnTo>
                    <a:pt x="1735" y="1027"/>
                  </a:lnTo>
                  <a:lnTo>
                    <a:pt x="1758" y="1050"/>
                  </a:lnTo>
                  <a:cubicBezTo>
                    <a:pt x="1758" y="1045"/>
                    <a:pt x="1757" y="1041"/>
                    <a:pt x="1755" y="1038"/>
                  </a:cubicBezTo>
                  <a:lnTo>
                    <a:pt x="1755" y="1038"/>
                  </a:lnTo>
                  <a:cubicBezTo>
                    <a:pt x="1788" y="1058"/>
                    <a:pt x="1810" y="1080"/>
                    <a:pt x="1849" y="1119"/>
                  </a:cubicBezTo>
                  <a:cubicBezTo>
                    <a:pt x="1872" y="1141"/>
                    <a:pt x="1895" y="1164"/>
                    <a:pt x="1940" y="1210"/>
                  </a:cubicBezTo>
                  <a:cubicBezTo>
                    <a:pt x="1986" y="1233"/>
                    <a:pt x="2009" y="1278"/>
                    <a:pt x="2054" y="1324"/>
                  </a:cubicBezTo>
                  <a:cubicBezTo>
                    <a:pt x="2100" y="1347"/>
                    <a:pt x="2123" y="1392"/>
                    <a:pt x="2169" y="1415"/>
                  </a:cubicBezTo>
                  <a:cubicBezTo>
                    <a:pt x="2191" y="1438"/>
                    <a:pt x="2214" y="1461"/>
                    <a:pt x="2237" y="1461"/>
                  </a:cubicBezTo>
                  <a:cubicBezTo>
                    <a:pt x="2260" y="1484"/>
                    <a:pt x="2283" y="1507"/>
                    <a:pt x="2305" y="1529"/>
                  </a:cubicBezTo>
                  <a:cubicBezTo>
                    <a:pt x="2328" y="1552"/>
                    <a:pt x="2328" y="1552"/>
                    <a:pt x="2351" y="1552"/>
                  </a:cubicBezTo>
                  <a:cubicBezTo>
                    <a:pt x="2374" y="1575"/>
                    <a:pt x="2374" y="1575"/>
                    <a:pt x="2397" y="1575"/>
                  </a:cubicBezTo>
                  <a:cubicBezTo>
                    <a:pt x="2410" y="1582"/>
                    <a:pt x="2424" y="1585"/>
                    <a:pt x="2436" y="1585"/>
                  </a:cubicBezTo>
                  <a:cubicBezTo>
                    <a:pt x="2467" y="1585"/>
                    <a:pt x="2495" y="1568"/>
                    <a:pt x="2511" y="1552"/>
                  </a:cubicBezTo>
                  <a:cubicBezTo>
                    <a:pt x="2557" y="1575"/>
                    <a:pt x="2579" y="1598"/>
                    <a:pt x="2602" y="1621"/>
                  </a:cubicBezTo>
                  <a:cubicBezTo>
                    <a:pt x="2625" y="1644"/>
                    <a:pt x="2625" y="1666"/>
                    <a:pt x="2648" y="1666"/>
                  </a:cubicBezTo>
                  <a:cubicBezTo>
                    <a:pt x="2648" y="1666"/>
                    <a:pt x="2648" y="1689"/>
                    <a:pt x="2671" y="1689"/>
                  </a:cubicBezTo>
                  <a:cubicBezTo>
                    <a:pt x="2671" y="1689"/>
                    <a:pt x="2693" y="1712"/>
                    <a:pt x="2693" y="1712"/>
                  </a:cubicBezTo>
                  <a:cubicBezTo>
                    <a:pt x="2716" y="1712"/>
                    <a:pt x="2739" y="1735"/>
                    <a:pt x="2739" y="1735"/>
                  </a:cubicBezTo>
                  <a:lnTo>
                    <a:pt x="2808" y="1735"/>
                  </a:lnTo>
                  <a:cubicBezTo>
                    <a:pt x="2830" y="1780"/>
                    <a:pt x="2853" y="1803"/>
                    <a:pt x="2899" y="1849"/>
                  </a:cubicBezTo>
                  <a:cubicBezTo>
                    <a:pt x="2990" y="1986"/>
                    <a:pt x="3082" y="2123"/>
                    <a:pt x="3173" y="2237"/>
                  </a:cubicBezTo>
                  <a:cubicBezTo>
                    <a:pt x="3196" y="2283"/>
                    <a:pt x="3218" y="2283"/>
                    <a:pt x="3264" y="2305"/>
                  </a:cubicBezTo>
                  <a:cubicBezTo>
                    <a:pt x="3287" y="2305"/>
                    <a:pt x="3333" y="2305"/>
                    <a:pt x="3355" y="2283"/>
                  </a:cubicBezTo>
                  <a:cubicBezTo>
                    <a:pt x="3401" y="2260"/>
                    <a:pt x="3424" y="2169"/>
                    <a:pt x="3401" y="2123"/>
                  </a:cubicBezTo>
                  <a:cubicBezTo>
                    <a:pt x="3355" y="2054"/>
                    <a:pt x="3333" y="2009"/>
                    <a:pt x="3310" y="1963"/>
                  </a:cubicBezTo>
                  <a:cubicBezTo>
                    <a:pt x="3287" y="1917"/>
                    <a:pt x="3264" y="1895"/>
                    <a:pt x="3218" y="1849"/>
                  </a:cubicBezTo>
                  <a:cubicBezTo>
                    <a:pt x="3173" y="1758"/>
                    <a:pt x="3104" y="1689"/>
                    <a:pt x="3036" y="1621"/>
                  </a:cubicBezTo>
                  <a:cubicBezTo>
                    <a:pt x="2922" y="1461"/>
                    <a:pt x="2808" y="1324"/>
                    <a:pt x="2671" y="1210"/>
                  </a:cubicBezTo>
                  <a:cubicBezTo>
                    <a:pt x="2602" y="1141"/>
                    <a:pt x="2534" y="1073"/>
                    <a:pt x="2465" y="1004"/>
                  </a:cubicBezTo>
                  <a:cubicBezTo>
                    <a:pt x="2442" y="982"/>
                    <a:pt x="2397" y="959"/>
                    <a:pt x="2374" y="936"/>
                  </a:cubicBezTo>
                  <a:cubicBezTo>
                    <a:pt x="2351" y="913"/>
                    <a:pt x="2328" y="913"/>
                    <a:pt x="2305" y="890"/>
                  </a:cubicBezTo>
                  <a:cubicBezTo>
                    <a:pt x="2283" y="867"/>
                    <a:pt x="2260" y="867"/>
                    <a:pt x="2237" y="845"/>
                  </a:cubicBezTo>
                  <a:cubicBezTo>
                    <a:pt x="2123" y="776"/>
                    <a:pt x="2009" y="685"/>
                    <a:pt x="1872" y="639"/>
                  </a:cubicBezTo>
                  <a:cubicBezTo>
                    <a:pt x="1826" y="594"/>
                    <a:pt x="1758" y="548"/>
                    <a:pt x="1712" y="525"/>
                  </a:cubicBezTo>
                  <a:cubicBezTo>
                    <a:pt x="1644" y="479"/>
                    <a:pt x="1575" y="457"/>
                    <a:pt x="1507" y="411"/>
                  </a:cubicBezTo>
                  <a:cubicBezTo>
                    <a:pt x="1461" y="388"/>
                    <a:pt x="1438" y="388"/>
                    <a:pt x="1392" y="365"/>
                  </a:cubicBezTo>
                  <a:cubicBezTo>
                    <a:pt x="1347" y="365"/>
                    <a:pt x="1301" y="342"/>
                    <a:pt x="1255" y="342"/>
                  </a:cubicBezTo>
                  <a:cubicBezTo>
                    <a:pt x="1233" y="342"/>
                    <a:pt x="1210" y="342"/>
                    <a:pt x="1210" y="365"/>
                  </a:cubicBezTo>
                  <a:cubicBezTo>
                    <a:pt x="1187" y="342"/>
                    <a:pt x="1164" y="342"/>
                    <a:pt x="1164" y="342"/>
                  </a:cubicBezTo>
                  <a:cubicBezTo>
                    <a:pt x="1119" y="320"/>
                    <a:pt x="1096" y="297"/>
                    <a:pt x="1050" y="297"/>
                  </a:cubicBezTo>
                  <a:cubicBezTo>
                    <a:pt x="1050" y="274"/>
                    <a:pt x="1027" y="251"/>
                    <a:pt x="1027" y="251"/>
                  </a:cubicBezTo>
                  <a:cubicBezTo>
                    <a:pt x="982" y="228"/>
                    <a:pt x="936" y="228"/>
                    <a:pt x="890" y="206"/>
                  </a:cubicBezTo>
                  <a:cubicBezTo>
                    <a:pt x="867" y="206"/>
                    <a:pt x="822" y="206"/>
                    <a:pt x="799" y="183"/>
                  </a:cubicBezTo>
                  <a:lnTo>
                    <a:pt x="776" y="183"/>
                  </a:lnTo>
                  <a:cubicBezTo>
                    <a:pt x="731" y="160"/>
                    <a:pt x="685" y="160"/>
                    <a:pt x="639" y="137"/>
                  </a:cubicBezTo>
                  <a:cubicBezTo>
                    <a:pt x="571" y="114"/>
                    <a:pt x="525" y="91"/>
                    <a:pt x="457" y="69"/>
                  </a:cubicBezTo>
                  <a:cubicBezTo>
                    <a:pt x="388" y="69"/>
                    <a:pt x="320" y="23"/>
                    <a:pt x="251" y="23"/>
                  </a:cubicBezTo>
                  <a:cubicBezTo>
                    <a:pt x="228" y="23"/>
                    <a:pt x="206" y="0"/>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766512" y="425147"/>
              <a:ext cx="77081" cy="105474"/>
            </a:xfrm>
            <a:custGeom>
              <a:avLst/>
              <a:gdLst/>
              <a:ahLst/>
              <a:cxnLst/>
              <a:rect l="l" t="t" r="r" b="b"/>
              <a:pathLst>
                <a:path w="1713" h="2344" extrusionOk="0">
                  <a:moveTo>
                    <a:pt x="46" y="0"/>
                  </a:moveTo>
                  <a:cubicBezTo>
                    <a:pt x="0" y="23"/>
                    <a:pt x="0" y="46"/>
                    <a:pt x="0" y="69"/>
                  </a:cubicBezTo>
                  <a:cubicBezTo>
                    <a:pt x="0" y="92"/>
                    <a:pt x="23" y="114"/>
                    <a:pt x="46" y="137"/>
                  </a:cubicBezTo>
                  <a:cubicBezTo>
                    <a:pt x="46" y="137"/>
                    <a:pt x="69" y="160"/>
                    <a:pt x="69" y="160"/>
                  </a:cubicBezTo>
                  <a:cubicBezTo>
                    <a:pt x="92" y="183"/>
                    <a:pt x="114" y="206"/>
                    <a:pt x="160" y="251"/>
                  </a:cubicBezTo>
                  <a:cubicBezTo>
                    <a:pt x="183" y="274"/>
                    <a:pt x="206" y="297"/>
                    <a:pt x="229" y="320"/>
                  </a:cubicBezTo>
                  <a:cubicBezTo>
                    <a:pt x="229" y="343"/>
                    <a:pt x="251" y="343"/>
                    <a:pt x="251" y="365"/>
                  </a:cubicBezTo>
                  <a:lnTo>
                    <a:pt x="274" y="365"/>
                  </a:lnTo>
                  <a:cubicBezTo>
                    <a:pt x="274" y="388"/>
                    <a:pt x="297" y="388"/>
                    <a:pt x="297" y="388"/>
                  </a:cubicBezTo>
                  <a:cubicBezTo>
                    <a:pt x="343" y="457"/>
                    <a:pt x="411" y="525"/>
                    <a:pt x="457" y="571"/>
                  </a:cubicBezTo>
                  <a:cubicBezTo>
                    <a:pt x="502" y="639"/>
                    <a:pt x="548" y="685"/>
                    <a:pt x="594" y="731"/>
                  </a:cubicBezTo>
                  <a:cubicBezTo>
                    <a:pt x="639" y="776"/>
                    <a:pt x="685" y="845"/>
                    <a:pt x="708" y="890"/>
                  </a:cubicBezTo>
                  <a:cubicBezTo>
                    <a:pt x="754" y="936"/>
                    <a:pt x="799" y="1005"/>
                    <a:pt x="845" y="1073"/>
                  </a:cubicBezTo>
                  <a:cubicBezTo>
                    <a:pt x="891" y="1142"/>
                    <a:pt x="936" y="1210"/>
                    <a:pt x="982" y="1278"/>
                  </a:cubicBezTo>
                  <a:cubicBezTo>
                    <a:pt x="1027" y="1347"/>
                    <a:pt x="1073" y="1415"/>
                    <a:pt x="1119" y="1484"/>
                  </a:cubicBezTo>
                  <a:cubicBezTo>
                    <a:pt x="1279" y="1758"/>
                    <a:pt x="1438" y="2032"/>
                    <a:pt x="1575" y="2306"/>
                  </a:cubicBezTo>
                  <a:cubicBezTo>
                    <a:pt x="1589" y="2332"/>
                    <a:pt x="1610" y="2343"/>
                    <a:pt x="1634" y="2343"/>
                  </a:cubicBezTo>
                  <a:cubicBezTo>
                    <a:pt x="1652" y="2343"/>
                    <a:pt x="1670" y="2338"/>
                    <a:pt x="1689" y="2328"/>
                  </a:cubicBezTo>
                  <a:cubicBezTo>
                    <a:pt x="1689" y="2328"/>
                    <a:pt x="1712" y="2306"/>
                    <a:pt x="1712" y="2306"/>
                  </a:cubicBezTo>
                  <a:cubicBezTo>
                    <a:pt x="1712" y="2283"/>
                    <a:pt x="1712" y="2260"/>
                    <a:pt x="1712" y="2237"/>
                  </a:cubicBezTo>
                  <a:cubicBezTo>
                    <a:pt x="1667" y="2146"/>
                    <a:pt x="1621" y="2055"/>
                    <a:pt x="1575" y="1963"/>
                  </a:cubicBezTo>
                  <a:cubicBezTo>
                    <a:pt x="1575" y="1963"/>
                    <a:pt x="1598" y="1940"/>
                    <a:pt x="1598" y="1918"/>
                  </a:cubicBezTo>
                  <a:cubicBezTo>
                    <a:pt x="1598" y="1895"/>
                    <a:pt x="1598" y="1895"/>
                    <a:pt x="1598" y="1895"/>
                  </a:cubicBezTo>
                  <a:cubicBezTo>
                    <a:pt x="1598" y="1872"/>
                    <a:pt x="1598" y="1872"/>
                    <a:pt x="1575" y="1849"/>
                  </a:cubicBezTo>
                  <a:cubicBezTo>
                    <a:pt x="1575" y="1849"/>
                    <a:pt x="1575" y="1826"/>
                    <a:pt x="1552" y="1803"/>
                  </a:cubicBezTo>
                  <a:cubicBezTo>
                    <a:pt x="1552" y="1758"/>
                    <a:pt x="1530" y="1712"/>
                    <a:pt x="1507" y="1667"/>
                  </a:cubicBezTo>
                  <a:cubicBezTo>
                    <a:pt x="1484" y="1644"/>
                    <a:pt x="1461" y="1598"/>
                    <a:pt x="1438" y="1552"/>
                  </a:cubicBezTo>
                  <a:cubicBezTo>
                    <a:pt x="1415" y="1507"/>
                    <a:pt x="1393" y="1484"/>
                    <a:pt x="1370" y="1438"/>
                  </a:cubicBezTo>
                  <a:cubicBezTo>
                    <a:pt x="1324" y="1393"/>
                    <a:pt x="1301" y="1347"/>
                    <a:pt x="1279" y="1301"/>
                  </a:cubicBezTo>
                  <a:cubicBezTo>
                    <a:pt x="1233" y="1256"/>
                    <a:pt x="1210" y="1233"/>
                    <a:pt x="1187" y="1187"/>
                  </a:cubicBezTo>
                  <a:cubicBezTo>
                    <a:pt x="1164" y="1164"/>
                    <a:pt x="1142" y="1119"/>
                    <a:pt x="1096" y="1073"/>
                  </a:cubicBezTo>
                  <a:cubicBezTo>
                    <a:pt x="1050" y="1005"/>
                    <a:pt x="982" y="936"/>
                    <a:pt x="936" y="868"/>
                  </a:cubicBezTo>
                  <a:cubicBezTo>
                    <a:pt x="868" y="776"/>
                    <a:pt x="799" y="708"/>
                    <a:pt x="731" y="639"/>
                  </a:cubicBezTo>
                  <a:cubicBezTo>
                    <a:pt x="685" y="548"/>
                    <a:pt x="617" y="480"/>
                    <a:pt x="548" y="411"/>
                  </a:cubicBezTo>
                  <a:cubicBezTo>
                    <a:pt x="502" y="365"/>
                    <a:pt x="434" y="297"/>
                    <a:pt x="388" y="251"/>
                  </a:cubicBezTo>
                  <a:cubicBezTo>
                    <a:pt x="320" y="183"/>
                    <a:pt x="251" y="114"/>
                    <a:pt x="183" y="69"/>
                  </a:cubicBezTo>
                  <a:cubicBezTo>
                    <a:pt x="160" y="46"/>
                    <a:pt x="137" y="23"/>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603216" y="468255"/>
              <a:ext cx="202354" cy="143227"/>
            </a:xfrm>
            <a:custGeom>
              <a:avLst/>
              <a:gdLst/>
              <a:ahLst/>
              <a:cxnLst/>
              <a:rect l="l" t="t" r="r" b="b"/>
              <a:pathLst>
                <a:path w="4497" h="3183" extrusionOk="0">
                  <a:moveTo>
                    <a:pt x="4268" y="1"/>
                  </a:moveTo>
                  <a:cubicBezTo>
                    <a:pt x="4223" y="24"/>
                    <a:pt x="4200" y="47"/>
                    <a:pt x="4177" y="92"/>
                  </a:cubicBezTo>
                  <a:cubicBezTo>
                    <a:pt x="4131" y="138"/>
                    <a:pt x="4109" y="184"/>
                    <a:pt x="4063" y="229"/>
                  </a:cubicBezTo>
                  <a:cubicBezTo>
                    <a:pt x="4040" y="252"/>
                    <a:pt x="4017" y="298"/>
                    <a:pt x="3995" y="343"/>
                  </a:cubicBezTo>
                  <a:cubicBezTo>
                    <a:pt x="3949" y="412"/>
                    <a:pt x="3880" y="480"/>
                    <a:pt x="3835" y="572"/>
                  </a:cubicBezTo>
                  <a:cubicBezTo>
                    <a:pt x="3789" y="617"/>
                    <a:pt x="3743" y="663"/>
                    <a:pt x="3698" y="731"/>
                  </a:cubicBezTo>
                  <a:cubicBezTo>
                    <a:pt x="3652" y="777"/>
                    <a:pt x="3606" y="823"/>
                    <a:pt x="3561" y="891"/>
                  </a:cubicBezTo>
                  <a:cubicBezTo>
                    <a:pt x="3447" y="1005"/>
                    <a:pt x="3355" y="1097"/>
                    <a:pt x="3241" y="1211"/>
                  </a:cubicBezTo>
                  <a:cubicBezTo>
                    <a:pt x="3127" y="1302"/>
                    <a:pt x="3013" y="1393"/>
                    <a:pt x="2899" y="1507"/>
                  </a:cubicBezTo>
                  <a:cubicBezTo>
                    <a:pt x="2785" y="1576"/>
                    <a:pt x="2671" y="1667"/>
                    <a:pt x="2557" y="1758"/>
                  </a:cubicBezTo>
                  <a:cubicBezTo>
                    <a:pt x="2540" y="1775"/>
                    <a:pt x="2511" y="1804"/>
                    <a:pt x="2479" y="1827"/>
                  </a:cubicBezTo>
                  <a:lnTo>
                    <a:pt x="2479" y="1827"/>
                  </a:lnTo>
                  <a:cubicBezTo>
                    <a:pt x="2482" y="1827"/>
                    <a:pt x="2485" y="1827"/>
                    <a:pt x="2488" y="1827"/>
                  </a:cubicBezTo>
                  <a:cubicBezTo>
                    <a:pt x="2484" y="1827"/>
                    <a:pt x="2481" y="1828"/>
                    <a:pt x="2477" y="1829"/>
                  </a:cubicBezTo>
                  <a:lnTo>
                    <a:pt x="2477" y="1829"/>
                  </a:lnTo>
                  <a:cubicBezTo>
                    <a:pt x="2466" y="1836"/>
                    <a:pt x="2456" y="1843"/>
                    <a:pt x="2445" y="1849"/>
                  </a:cubicBezTo>
                  <a:lnTo>
                    <a:pt x="2445" y="1849"/>
                  </a:lnTo>
                  <a:cubicBezTo>
                    <a:pt x="2455" y="1839"/>
                    <a:pt x="2466" y="1832"/>
                    <a:pt x="2477" y="1829"/>
                  </a:cubicBezTo>
                  <a:lnTo>
                    <a:pt x="2477" y="1829"/>
                  </a:lnTo>
                  <a:cubicBezTo>
                    <a:pt x="2478" y="1828"/>
                    <a:pt x="2478" y="1828"/>
                    <a:pt x="2479" y="1827"/>
                  </a:cubicBezTo>
                  <a:lnTo>
                    <a:pt x="2479" y="1827"/>
                  </a:lnTo>
                  <a:cubicBezTo>
                    <a:pt x="2465" y="1827"/>
                    <a:pt x="2462" y="1830"/>
                    <a:pt x="2442" y="1850"/>
                  </a:cubicBezTo>
                  <a:cubicBezTo>
                    <a:pt x="2443" y="1849"/>
                    <a:pt x="2444" y="1849"/>
                    <a:pt x="2445" y="1849"/>
                  </a:cubicBezTo>
                  <a:lnTo>
                    <a:pt x="2445" y="1849"/>
                  </a:lnTo>
                  <a:cubicBezTo>
                    <a:pt x="2436" y="1856"/>
                    <a:pt x="2428" y="1864"/>
                    <a:pt x="2420" y="1873"/>
                  </a:cubicBezTo>
                  <a:cubicBezTo>
                    <a:pt x="2283" y="1964"/>
                    <a:pt x="2146" y="2055"/>
                    <a:pt x="2009" y="2124"/>
                  </a:cubicBezTo>
                  <a:cubicBezTo>
                    <a:pt x="1872" y="2215"/>
                    <a:pt x="1735" y="2306"/>
                    <a:pt x="1575" y="2375"/>
                  </a:cubicBezTo>
                  <a:cubicBezTo>
                    <a:pt x="1438" y="2466"/>
                    <a:pt x="1301" y="2535"/>
                    <a:pt x="1164" y="2603"/>
                  </a:cubicBezTo>
                  <a:cubicBezTo>
                    <a:pt x="1096" y="2649"/>
                    <a:pt x="1027" y="2671"/>
                    <a:pt x="959" y="2694"/>
                  </a:cubicBezTo>
                  <a:cubicBezTo>
                    <a:pt x="890" y="2740"/>
                    <a:pt x="822" y="2763"/>
                    <a:pt x="731" y="2808"/>
                  </a:cubicBezTo>
                  <a:cubicBezTo>
                    <a:pt x="685" y="2831"/>
                    <a:pt x="616" y="2854"/>
                    <a:pt x="548" y="2877"/>
                  </a:cubicBezTo>
                  <a:cubicBezTo>
                    <a:pt x="457" y="2923"/>
                    <a:pt x="388" y="2945"/>
                    <a:pt x="320" y="2968"/>
                  </a:cubicBezTo>
                  <a:cubicBezTo>
                    <a:pt x="274" y="2968"/>
                    <a:pt x="228" y="2991"/>
                    <a:pt x="183" y="2991"/>
                  </a:cubicBezTo>
                  <a:cubicBezTo>
                    <a:pt x="137" y="3014"/>
                    <a:pt x="91" y="3014"/>
                    <a:pt x="69" y="3037"/>
                  </a:cubicBezTo>
                  <a:cubicBezTo>
                    <a:pt x="46" y="3037"/>
                    <a:pt x="23" y="3060"/>
                    <a:pt x="0" y="3082"/>
                  </a:cubicBezTo>
                  <a:cubicBezTo>
                    <a:pt x="0" y="3082"/>
                    <a:pt x="0" y="3105"/>
                    <a:pt x="0" y="3128"/>
                  </a:cubicBezTo>
                  <a:cubicBezTo>
                    <a:pt x="17" y="3161"/>
                    <a:pt x="34" y="3183"/>
                    <a:pt x="59" y="3183"/>
                  </a:cubicBezTo>
                  <a:cubicBezTo>
                    <a:pt x="69" y="3183"/>
                    <a:pt x="79" y="3180"/>
                    <a:pt x="91" y="3174"/>
                  </a:cubicBezTo>
                  <a:cubicBezTo>
                    <a:pt x="137" y="3174"/>
                    <a:pt x="206" y="3151"/>
                    <a:pt x="251" y="3151"/>
                  </a:cubicBezTo>
                  <a:cubicBezTo>
                    <a:pt x="297" y="3128"/>
                    <a:pt x="365" y="3128"/>
                    <a:pt x="411" y="3128"/>
                  </a:cubicBezTo>
                  <a:cubicBezTo>
                    <a:pt x="457" y="3105"/>
                    <a:pt x="502" y="3105"/>
                    <a:pt x="571" y="3105"/>
                  </a:cubicBezTo>
                  <a:cubicBezTo>
                    <a:pt x="616" y="3082"/>
                    <a:pt x="662" y="3082"/>
                    <a:pt x="708" y="3060"/>
                  </a:cubicBezTo>
                  <a:cubicBezTo>
                    <a:pt x="753" y="3060"/>
                    <a:pt x="799" y="3037"/>
                    <a:pt x="845" y="3037"/>
                  </a:cubicBezTo>
                  <a:cubicBezTo>
                    <a:pt x="890" y="3014"/>
                    <a:pt x="959" y="3014"/>
                    <a:pt x="1004" y="2991"/>
                  </a:cubicBezTo>
                  <a:cubicBezTo>
                    <a:pt x="1119" y="2968"/>
                    <a:pt x="1210" y="2923"/>
                    <a:pt x="1324" y="2877"/>
                  </a:cubicBezTo>
                  <a:lnTo>
                    <a:pt x="1301" y="2877"/>
                  </a:lnTo>
                  <a:cubicBezTo>
                    <a:pt x="1415" y="2831"/>
                    <a:pt x="1552" y="2786"/>
                    <a:pt x="1666" y="2717"/>
                  </a:cubicBezTo>
                  <a:cubicBezTo>
                    <a:pt x="1803" y="2649"/>
                    <a:pt x="1917" y="2580"/>
                    <a:pt x="2032" y="2512"/>
                  </a:cubicBezTo>
                  <a:cubicBezTo>
                    <a:pt x="2146" y="2466"/>
                    <a:pt x="2260" y="2375"/>
                    <a:pt x="2374" y="2306"/>
                  </a:cubicBezTo>
                  <a:cubicBezTo>
                    <a:pt x="2488" y="2238"/>
                    <a:pt x="2602" y="2169"/>
                    <a:pt x="2716" y="2078"/>
                  </a:cubicBezTo>
                  <a:cubicBezTo>
                    <a:pt x="2739" y="2055"/>
                    <a:pt x="2762" y="2032"/>
                    <a:pt x="2785" y="2010"/>
                  </a:cubicBezTo>
                  <a:cubicBezTo>
                    <a:pt x="2808" y="2010"/>
                    <a:pt x="2808" y="2010"/>
                    <a:pt x="2808" y="1987"/>
                  </a:cubicBezTo>
                  <a:cubicBezTo>
                    <a:pt x="2945" y="1895"/>
                    <a:pt x="3082" y="1804"/>
                    <a:pt x="3196" y="1690"/>
                  </a:cubicBezTo>
                  <a:cubicBezTo>
                    <a:pt x="3264" y="1644"/>
                    <a:pt x="3333" y="1576"/>
                    <a:pt x="3401" y="1530"/>
                  </a:cubicBezTo>
                  <a:cubicBezTo>
                    <a:pt x="3470" y="1462"/>
                    <a:pt x="3515" y="1416"/>
                    <a:pt x="3584" y="1370"/>
                  </a:cubicBezTo>
                  <a:cubicBezTo>
                    <a:pt x="3629" y="1302"/>
                    <a:pt x="3698" y="1256"/>
                    <a:pt x="3743" y="1188"/>
                  </a:cubicBezTo>
                  <a:cubicBezTo>
                    <a:pt x="3812" y="1119"/>
                    <a:pt x="3858" y="1051"/>
                    <a:pt x="3926" y="1005"/>
                  </a:cubicBezTo>
                  <a:cubicBezTo>
                    <a:pt x="4040" y="868"/>
                    <a:pt x="4154" y="709"/>
                    <a:pt x="4268" y="549"/>
                  </a:cubicBezTo>
                  <a:cubicBezTo>
                    <a:pt x="4337" y="457"/>
                    <a:pt x="4383" y="366"/>
                    <a:pt x="4451" y="252"/>
                  </a:cubicBezTo>
                  <a:cubicBezTo>
                    <a:pt x="4497" y="184"/>
                    <a:pt x="4474" y="69"/>
                    <a:pt x="4405" y="24"/>
                  </a:cubicBezTo>
                  <a:cubicBezTo>
                    <a:pt x="4360" y="1"/>
                    <a:pt x="4337" y="1"/>
                    <a:pt x="4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539500" y="356300"/>
              <a:ext cx="347201" cy="372894"/>
            </a:xfrm>
            <a:custGeom>
              <a:avLst/>
              <a:gdLst/>
              <a:ahLst/>
              <a:cxnLst/>
              <a:rect l="l" t="t" r="r" b="b"/>
              <a:pathLst>
                <a:path w="7716" h="8287" extrusionOk="0">
                  <a:moveTo>
                    <a:pt x="2580" y="184"/>
                  </a:moveTo>
                  <a:cubicBezTo>
                    <a:pt x="2808" y="206"/>
                    <a:pt x="3060" y="252"/>
                    <a:pt x="3311" y="343"/>
                  </a:cubicBezTo>
                  <a:cubicBezTo>
                    <a:pt x="3653" y="480"/>
                    <a:pt x="3995" y="640"/>
                    <a:pt x="4338" y="868"/>
                  </a:cubicBezTo>
                  <a:cubicBezTo>
                    <a:pt x="4794" y="1188"/>
                    <a:pt x="5228" y="1576"/>
                    <a:pt x="5639" y="2055"/>
                  </a:cubicBezTo>
                  <a:lnTo>
                    <a:pt x="5662" y="2055"/>
                  </a:lnTo>
                  <a:cubicBezTo>
                    <a:pt x="6187" y="2649"/>
                    <a:pt x="6643" y="3356"/>
                    <a:pt x="7008" y="4110"/>
                  </a:cubicBezTo>
                  <a:cubicBezTo>
                    <a:pt x="7168" y="4429"/>
                    <a:pt x="7305" y="4749"/>
                    <a:pt x="7419" y="5068"/>
                  </a:cubicBezTo>
                  <a:cubicBezTo>
                    <a:pt x="7465" y="5182"/>
                    <a:pt x="7488" y="5251"/>
                    <a:pt x="7510" y="5342"/>
                  </a:cubicBezTo>
                  <a:lnTo>
                    <a:pt x="7510" y="5365"/>
                  </a:lnTo>
                  <a:cubicBezTo>
                    <a:pt x="7465" y="5411"/>
                    <a:pt x="7419" y="5433"/>
                    <a:pt x="7373" y="5479"/>
                  </a:cubicBezTo>
                  <a:cubicBezTo>
                    <a:pt x="7259" y="5525"/>
                    <a:pt x="7168" y="5570"/>
                    <a:pt x="7077" y="5593"/>
                  </a:cubicBezTo>
                  <a:cubicBezTo>
                    <a:pt x="6985" y="5616"/>
                    <a:pt x="6894" y="5639"/>
                    <a:pt x="6826" y="5639"/>
                  </a:cubicBezTo>
                  <a:lnTo>
                    <a:pt x="6734" y="5639"/>
                  </a:lnTo>
                  <a:lnTo>
                    <a:pt x="6734" y="5616"/>
                  </a:lnTo>
                  <a:cubicBezTo>
                    <a:pt x="6712" y="5502"/>
                    <a:pt x="6689" y="5433"/>
                    <a:pt x="6666" y="5342"/>
                  </a:cubicBezTo>
                  <a:lnTo>
                    <a:pt x="6643" y="5319"/>
                  </a:lnTo>
                  <a:cubicBezTo>
                    <a:pt x="6552" y="5045"/>
                    <a:pt x="6460" y="4749"/>
                    <a:pt x="6324" y="4475"/>
                  </a:cubicBezTo>
                  <a:cubicBezTo>
                    <a:pt x="6095" y="4018"/>
                    <a:pt x="5844" y="3562"/>
                    <a:pt x="5547" y="3174"/>
                  </a:cubicBezTo>
                  <a:cubicBezTo>
                    <a:pt x="5502" y="3219"/>
                    <a:pt x="5456" y="3265"/>
                    <a:pt x="5433" y="3311"/>
                  </a:cubicBezTo>
                  <a:cubicBezTo>
                    <a:pt x="5296" y="3493"/>
                    <a:pt x="5114" y="3676"/>
                    <a:pt x="4908" y="3858"/>
                  </a:cubicBezTo>
                  <a:cubicBezTo>
                    <a:pt x="4589" y="4132"/>
                    <a:pt x="4224" y="4361"/>
                    <a:pt x="3927" y="4543"/>
                  </a:cubicBezTo>
                  <a:cubicBezTo>
                    <a:pt x="3539" y="4794"/>
                    <a:pt x="3174" y="5000"/>
                    <a:pt x="2831" y="5159"/>
                  </a:cubicBezTo>
                  <a:cubicBezTo>
                    <a:pt x="2375" y="5365"/>
                    <a:pt x="1964" y="5502"/>
                    <a:pt x="1576" y="5570"/>
                  </a:cubicBezTo>
                  <a:lnTo>
                    <a:pt x="1485" y="5570"/>
                  </a:lnTo>
                  <a:cubicBezTo>
                    <a:pt x="1462" y="5593"/>
                    <a:pt x="1439" y="5593"/>
                    <a:pt x="1416" y="5593"/>
                  </a:cubicBezTo>
                  <a:cubicBezTo>
                    <a:pt x="1393" y="5593"/>
                    <a:pt x="1370" y="5593"/>
                    <a:pt x="1348" y="5616"/>
                  </a:cubicBezTo>
                  <a:cubicBezTo>
                    <a:pt x="1462" y="5958"/>
                    <a:pt x="1622" y="6324"/>
                    <a:pt x="1827" y="6666"/>
                  </a:cubicBezTo>
                  <a:cubicBezTo>
                    <a:pt x="2032" y="7077"/>
                    <a:pt x="2306" y="7442"/>
                    <a:pt x="2603" y="7784"/>
                  </a:cubicBezTo>
                  <a:cubicBezTo>
                    <a:pt x="2580" y="7807"/>
                    <a:pt x="2557" y="7830"/>
                    <a:pt x="2535" y="7853"/>
                  </a:cubicBezTo>
                  <a:cubicBezTo>
                    <a:pt x="2512" y="7899"/>
                    <a:pt x="2443" y="7944"/>
                    <a:pt x="2375" y="7967"/>
                  </a:cubicBezTo>
                  <a:cubicBezTo>
                    <a:pt x="2306" y="8013"/>
                    <a:pt x="2238" y="8058"/>
                    <a:pt x="2147" y="8081"/>
                  </a:cubicBezTo>
                  <a:cubicBezTo>
                    <a:pt x="2101" y="8104"/>
                    <a:pt x="2032" y="8104"/>
                    <a:pt x="1987" y="8104"/>
                  </a:cubicBezTo>
                  <a:cubicBezTo>
                    <a:pt x="1644" y="7625"/>
                    <a:pt x="1325" y="7122"/>
                    <a:pt x="1074" y="6597"/>
                  </a:cubicBezTo>
                  <a:lnTo>
                    <a:pt x="1051" y="6575"/>
                  </a:lnTo>
                  <a:cubicBezTo>
                    <a:pt x="709" y="5844"/>
                    <a:pt x="457" y="5091"/>
                    <a:pt x="298" y="4361"/>
                  </a:cubicBezTo>
                  <a:cubicBezTo>
                    <a:pt x="206" y="3790"/>
                    <a:pt x="161" y="3242"/>
                    <a:pt x="206" y="2717"/>
                  </a:cubicBezTo>
                  <a:cubicBezTo>
                    <a:pt x="229" y="2352"/>
                    <a:pt x="298" y="2010"/>
                    <a:pt x="412" y="1690"/>
                  </a:cubicBezTo>
                  <a:cubicBezTo>
                    <a:pt x="480" y="1462"/>
                    <a:pt x="594" y="1234"/>
                    <a:pt x="709" y="1051"/>
                  </a:cubicBezTo>
                  <a:cubicBezTo>
                    <a:pt x="823" y="914"/>
                    <a:pt x="937" y="754"/>
                    <a:pt x="1074" y="640"/>
                  </a:cubicBezTo>
                  <a:cubicBezTo>
                    <a:pt x="1211" y="526"/>
                    <a:pt x="1348" y="435"/>
                    <a:pt x="1485" y="366"/>
                  </a:cubicBezTo>
                  <a:cubicBezTo>
                    <a:pt x="1644" y="298"/>
                    <a:pt x="1804" y="252"/>
                    <a:pt x="1987" y="206"/>
                  </a:cubicBezTo>
                  <a:cubicBezTo>
                    <a:pt x="2101" y="184"/>
                    <a:pt x="2238" y="184"/>
                    <a:pt x="2375" y="184"/>
                  </a:cubicBezTo>
                  <a:close/>
                  <a:moveTo>
                    <a:pt x="2375" y="1"/>
                  </a:moveTo>
                  <a:cubicBezTo>
                    <a:pt x="2055" y="1"/>
                    <a:pt x="1736" y="69"/>
                    <a:pt x="1462" y="184"/>
                  </a:cubicBezTo>
                  <a:cubicBezTo>
                    <a:pt x="1370" y="229"/>
                    <a:pt x="1256" y="298"/>
                    <a:pt x="1165" y="366"/>
                  </a:cubicBezTo>
                  <a:cubicBezTo>
                    <a:pt x="1074" y="412"/>
                    <a:pt x="960" y="503"/>
                    <a:pt x="868" y="594"/>
                  </a:cubicBezTo>
                  <a:cubicBezTo>
                    <a:pt x="709" y="754"/>
                    <a:pt x="549" y="960"/>
                    <a:pt x="435" y="1188"/>
                  </a:cubicBezTo>
                  <a:cubicBezTo>
                    <a:pt x="320" y="1393"/>
                    <a:pt x="229" y="1622"/>
                    <a:pt x="161" y="1895"/>
                  </a:cubicBezTo>
                  <a:cubicBezTo>
                    <a:pt x="92" y="2124"/>
                    <a:pt x="47" y="2375"/>
                    <a:pt x="24" y="2649"/>
                  </a:cubicBezTo>
                  <a:cubicBezTo>
                    <a:pt x="1" y="3105"/>
                    <a:pt x="1" y="3585"/>
                    <a:pt x="92" y="4087"/>
                  </a:cubicBezTo>
                  <a:cubicBezTo>
                    <a:pt x="161" y="4589"/>
                    <a:pt x="275" y="5091"/>
                    <a:pt x="457" y="5593"/>
                  </a:cubicBezTo>
                  <a:cubicBezTo>
                    <a:pt x="617" y="6050"/>
                    <a:pt x="800" y="6506"/>
                    <a:pt x="1051" y="6940"/>
                  </a:cubicBezTo>
                  <a:cubicBezTo>
                    <a:pt x="1256" y="7351"/>
                    <a:pt x="1507" y="7762"/>
                    <a:pt x="1781" y="8127"/>
                  </a:cubicBezTo>
                  <a:lnTo>
                    <a:pt x="1850" y="8241"/>
                  </a:lnTo>
                  <a:cubicBezTo>
                    <a:pt x="1873" y="8264"/>
                    <a:pt x="1895" y="8264"/>
                    <a:pt x="1918" y="8264"/>
                  </a:cubicBezTo>
                  <a:cubicBezTo>
                    <a:pt x="1941" y="8287"/>
                    <a:pt x="1964" y="8287"/>
                    <a:pt x="1987" y="8287"/>
                  </a:cubicBezTo>
                  <a:cubicBezTo>
                    <a:pt x="2124" y="8287"/>
                    <a:pt x="2283" y="8241"/>
                    <a:pt x="2443" y="8150"/>
                  </a:cubicBezTo>
                  <a:cubicBezTo>
                    <a:pt x="2512" y="8127"/>
                    <a:pt x="2580" y="8058"/>
                    <a:pt x="2649" y="8013"/>
                  </a:cubicBezTo>
                  <a:cubicBezTo>
                    <a:pt x="2694" y="7967"/>
                    <a:pt x="2763" y="7899"/>
                    <a:pt x="2786" y="7830"/>
                  </a:cubicBezTo>
                  <a:cubicBezTo>
                    <a:pt x="2808" y="7807"/>
                    <a:pt x="2808" y="7784"/>
                    <a:pt x="2786" y="7762"/>
                  </a:cubicBezTo>
                  <a:cubicBezTo>
                    <a:pt x="2786" y="7739"/>
                    <a:pt x="2786" y="7739"/>
                    <a:pt x="2786" y="7739"/>
                  </a:cubicBezTo>
                  <a:cubicBezTo>
                    <a:pt x="2398" y="7282"/>
                    <a:pt x="2078" y="6803"/>
                    <a:pt x="1804" y="6255"/>
                  </a:cubicBezTo>
                  <a:cubicBezTo>
                    <a:pt x="1713" y="6073"/>
                    <a:pt x="1644" y="5913"/>
                    <a:pt x="1576" y="5753"/>
                  </a:cubicBezTo>
                  <a:cubicBezTo>
                    <a:pt x="1736" y="5730"/>
                    <a:pt x="1895" y="5684"/>
                    <a:pt x="2078" y="5639"/>
                  </a:cubicBezTo>
                  <a:cubicBezTo>
                    <a:pt x="2238" y="5593"/>
                    <a:pt x="2443" y="5525"/>
                    <a:pt x="2649" y="5433"/>
                  </a:cubicBezTo>
                  <a:cubicBezTo>
                    <a:pt x="2991" y="5296"/>
                    <a:pt x="3356" y="5091"/>
                    <a:pt x="3767" y="4863"/>
                  </a:cubicBezTo>
                  <a:cubicBezTo>
                    <a:pt x="3904" y="4771"/>
                    <a:pt x="4064" y="4680"/>
                    <a:pt x="4246" y="4566"/>
                  </a:cubicBezTo>
                  <a:cubicBezTo>
                    <a:pt x="4429" y="4452"/>
                    <a:pt x="4589" y="4338"/>
                    <a:pt x="4726" y="4224"/>
                  </a:cubicBezTo>
                  <a:cubicBezTo>
                    <a:pt x="5068" y="3973"/>
                    <a:pt x="5342" y="3722"/>
                    <a:pt x="5547" y="3470"/>
                  </a:cubicBezTo>
                  <a:cubicBezTo>
                    <a:pt x="5753" y="3767"/>
                    <a:pt x="5936" y="4110"/>
                    <a:pt x="6118" y="4452"/>
                  </a:cubicBezTo>
                  <a:lnTo>
                    <a:pt x="6141" y="4498"/>
                  </a:lnTo>
                  <a:lnTo>
                    <a:pt x="6164" y="4543"/>
                  </a:lnTo>
                  <a:cubicBezTo>
                    <a:pt x="6278" y="4817"/>
                    <a:pt x="6392" y="5091"/>
                    <a:pt x="6483" y="5388"/>
                  </a:cubicBezTo>
                  <a:cubicBezTo>
                    <a:pt x="6506" y="5479"/>
                    <a:pt x="6529" y="5548"/>
                    <a:pt x="6552" y="5639"/>
                  </a:cubicBezTo>
                  <a:lnTo>
                    <a:pt x="6575" y="5662"/>
                  </a:lnTo>
                  <a:lnTo>
                    <a:pt x="6575" y="5684"/>
                  </a:lnTo>
                  <a:lnTo>
                    <a:pt x="6575" y="5730"/>
                  </a:lnTo>
                  <a:cubicBezTo>
                    <a:pt x="6597" y="5753"/>
                    <a:pt x="6620" y="5776"/>
                    <a:pt x="6643" y="5799"/>
                  </a:cubicBezTo>
                  <a:lnTo>
                    <a:pt x="6689" y="5799"/>
                  </a:lnTo>
                  <a:cubicBezTo>
                    <a:pt x="6734" y="5799"/>
                    <a:pt x="6780" y="5821"/>
                    <a:pt x="6826" y="5821"/>
                  </a:cubicBezTo>
                  <a:cubicBezTo>
                    <a:pt x="6940" y="5821"/>
                    <a:pt x="7054" y="5799"/>
                    <a:pt x="7191" y="5753"/>
                  </a:cubicBezTo>
                  <a:cubicBezTo>
                    <a:pt x="7282" y="5707"/>
                    <a:pt x="7351" y="5684"/>
                    <a:pt x="7442" y="5639"/>
                  </a:cubicBezTo>
                  <a:cubicBezTo>
                    <a:pt x="7533" y="5593"/>
                    <a:pt x="7602" y="5548"/>
                    <a:pt x="7670" y="5479"/>
                  </a:cubicBezTo>
                  <a:cubicBezTo>
                    <a:pt x="7693" y="5456"/>
                    <a:pt x="7716" y="5411"/>
                    <a:pt x="7716" y="5365"/>
                  </a:cubicBezTo>
                  <a:lnTo>
                    <a:pt x="7693" y="5365"/>
                  </a:lnTo>
                  <a:lnTo>
                    <a:pt x="7693" y="5342"/>
                  </a:lnTo>
                  <a:lnTo>
                    <a:pt x="7670" y="5296"/>
                  </a:lnTo>
                  <a:cubicBezTo>
                    <a:pt x="7647" y="5205"/>
                    <a:pt x="7625" y="5137"/>
                    <a:pt x="7602" y="5045"/>
                  </a:cubicBezTo>
                  <a:cubicBezTo>
                    <a:pt x="7305" y="4246"/>
                    <a:pt x="6917" y="3470"/>
                    <a:pt x="6438" y="2763"/>
                  </a:cubicBezTo>
                  <a:cubicBezTo>
                    <a:pt x="6164" y="2352"/>
                    <a:pt x="5844" y="1964"/>
                    <a:pt x="5502" y="1622"/>
                  </a:cubicBezTo>
                  <a:cubicBezTo>
                    <a:pt x="5137" y="1234"/>
                    <a:pt x="4749" y="914"/>
                    <a:pt x="4338" y="663"/>
                  </a:cubicBezTo>
                  <a:cubicBezTo>
                    <a:pt x="3858" y="366"/>
                    <a:pt x="315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583687" y="418982"/>
              <a:ext cx="189034" cy="168471"/>
            </a:xfrm>
            <a:custGeom>
              <a:avLst/>
              <a:gdLst/>
              <a:ahLst/>
              <a:cxnLst/>
              <a:rect l="l" t="t" r="r" b="b"/>
              <a:pathLst>
                <a:path w="4201" h="3744" extrusionOk="0">
                  <a:moveTo>
                    <a:pt x="1895" y="183"/>
                  </a:moveTo>
                  <a:cubicBezTo>
                    <a:pt x="2078" y="206"/>
                    <a:pt x="2237" y="251"/>
                    <a:pt x="2420" y="297"/>
                  </a:cubicBezTo>
                  <a:cubicBezTo>
                    <a:pt x="2671" y="388"/>
                    <a:pt x="2922" y="525"/>
                    <a:pt x="3196" y="685"/>
                  </a:cubicBezTo>
                  <a:lnTo>
                    <a:pt x="3173" y="685"/>
                  </a:lnTo>
                  <a:cubicBezTo>
                    <a:pt x="3470" y="891"/>
                    <a:pt x="3721" y="1119"/>
                    <a:pt x="3972" y="1370"/>
                  </a:cubicBezTo>
                  <a:cubicBezTo>
                    <a:pt x="3789" y="1598"/>
                    <a:pt x="3584" y="1804"/>
                    <a:pt x="3356" y="1986"/>
                  </a:cubicBezTo>
                  <a:cubicBezTo>
                    <a:pt x="2876" y="2397"/>
                    <a:pt x="2283" y="2739"/>
                    <a:pt x="1644" y="3059"/>
                  </a:cubicBezTo>
                  <a:cubicBezTo>
                    <a:pt x="1210" y="3242"/>
                    <a:pt x="776" y="3401"/>
                    <a:pt x="320" y="3538"/>
                  </a:cubicBezTo>
                  <a:cubicBezTo>
                    <a:pt x="320" y="3424"/>
                    <a:pt x="297" y="3333"/>
                    <a:pt x="274" y="3242"/>
                  </a:cubicBezTo>
                  <a:cubicBezTo>
                    <a:pt x="183" y="2808"/>
                    <a:pt x="160" y="2420"/>
                    <a:pt x="183" y="2032"/>
                  </a:cubicBezTo>
                  <a:cubicBezTo>
                    <a:pt x="206" y="1758"/>
                    <a:pt x="251" y="1507"/>
                    <a:pt x="320" y="1279"/>
                  </a:cubicBezTo>
                  <a:cubicBezTo>
                    <a:pt x="388" y="1119"/>
                    <a:pt x="457" y="959"/>
                    <a:pt x="548" y="822"/>
                  </a:cubicBezTo>
                  <a:cubicBezTo>
                    <a:pt x="640" y="708"/>
                    <a:pt x="731" y="594"/>
                    <a:pt x="822" y="502"/>
                  </a:cubicBezTo>
                  <a:cubicBezTo>
                    <a:pt x="913" y="434"/>
                    <a:pt x="1005" y="366"/>
                    <a:pt x="1119" y="320"/>
                  </a:cubicBezTo>
                  <a:cubicBezTo>
                    <a:pt x="1210" y="274"/>
                    <a:pt x="1324" y="229"/>
                    <a:pt x="1438" y="206"/>
                  </a:cubicBezTo>
                  <a:cubicBezTo>
                    <a:pt x="1553" y="183"/>
                    <a:pt x="1644" y="183"/>
                    <a:pt x="1758" y="183"/>
                  </a:cubicBezTo>
                  <a:close/>
                  <a:moveTo>
                    <a:pt x="1758" y="0"/>
                  </a:moveTo>
                  <a:cubicBezTo>
                    <a:pt x="1575" y="0"/>
                    <a:pt x="1393" y="23"/>
                    <a:pt x="1210" y="92"/>
                  </a:cubicBezTo>
                  <a:cubicBezTo>
                    <a:pt x="1119" y="114"/>
                    <a:pt x="1028" y="160"/>
                    <a:pt x="936" y="206"/>
                  </a:cubicBezTo>
                  <a:cubicBezTo>
                    <a:pt x="845" y="274"/>
                    <a:pt x="754" y="343"/>
                    <a:pt x="662" y="434"/>
                  </a:cubicBezTo>
                  <a:cubicBezTo>
                    <a:pt x="503" y="571"/>
                    <a:pt x="366" y="754"/>
                    <a:pt x="251" y="1005"/>
                  </a:cubicBezTo>
                  <a:cubicBezTo>
                    <a:pt x="160" y="1187"/>
                    <a:pt x="92" y="1393"/>
                    <a:pt x="46" y="1644"/>
                  </a:cubicBezTo>
                  <a:cubicBezTo>
                    <a:pt x="0" y="1872"/>
                    <a:pt x="0" y="2123"/>
                    <a:pt x="0" y="2397"/>
                  </a:cubicBezTo>
                  <a:cubicBezTo>
                    <a:pt x="0" y="2648"/>
                    <a:pt x="23" y="2899"/>
                    <a:pt x="69" y="3173"/>
                  </a:cubicBezTo>
                  <a:cubicBezTo>
                    <a:pt x="115" y="3356"/>
                    <a:pt x="160" y="3538"/>
                    <a:pt x="206" y="3744"/>
                  </a:cubicBezTo>
                  <a:cubicBezTo>
                    <a:pt x="274" y="3721"/>
                    <a:pt x="320" y="3721"/>
                    <a:pt x="388" y="3698"/>
                  </a:cubicBezTo>
                  <a:cubicBezTo>
                    <a:pt x="1096" y="3493"/>
                    <a:pt x="1781" y="3219"/>
                    <a:pt x="2420" y="2853"/>
                  </a:cubicBezTo>
                  <a:cubicBezTo>
                    <a:pt x="2739" y="2648"/>
                    <a:pt x="3059" y="2443"/>
                    <a:pt x="3356" y="2214"/>
                  </a:cubicBezTo>
                  <a:cubicBezTo>
                    <a:pt x="3630" y="1986"/>
                    <a:pt x="3881" y="1758"/>
                    <a:pt x="4109" y="1507"/>
                  </a:cubicBezTo>
                  <a:lnTo>
                    <a:pt x="4155" y="1438"/>
                  </a:lnTo>
                  <a:lnTo>
                    <a:pt x="4200" y="1370"/>
                  </a:lnTo>
                  <a:cubicBezTo>
                    <a:pt x="4063" y="1210"/>
                    <a:pt x="3904" y="1027"/>
                    <a:pt x="3721" y="891"/>
                  </a:cubicBezTo>
                  <a:cubicBezTo>
                    <a:pt x="3561" y="731"/>
                    <a:pt x="3379" y="594"/>
                    <a:pt x="3173" y="480"/>
                  </a:cubicBezTo>
                  <a:cubicBezTo>
                    <a:pt x="2991" y="343"/>
                    <a:pt x="2785" y="251"/>
                    <a:pt x="2557" y="160"/>
                  </a:cubicBezTo>
                  <a:cubicBezTo>
                    <a:pt x="2351" y="69"/>
                    <a:pt x="2123" y="23"/>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 name="Google Shape;24;p2"/>
          <p:cNvGrpSpPr/>
          <p:nvPr/>
        </p:nvGrpSpPr>
        <p:grpSpPr>
          <a:xfrm>
            <a:off x="773234" y="5702969"/>
            <a:ext cx="461783" cy="680855"/>
            <a:chOff x="3716700" y="1378700"/>
            <a:chExt cx="135825" cy="199750"/>
          </a:xfrm>
        </p:grpSpPr>
        <p:sp>
          <p:nvSpPr>
            <p:cNvPr id="25" name="Google Shape;25;p2"/>
            <p:cNvSpPr/>
            <p:nvPr/>
          </p:nvSpPr>
          <p:spPr>
            <a:xfrm>
              <a:off x="3718975" y="1380975"/>
              <a:ext cx="129550" cy="195175"/>
            </a:xfrm>
            <a:custGeom>
              <a:avLst/>
              <a:gdLst/>
              <a:ahLst/>
              <a:cxnLst/>
              <a:rect l="l" t="t" r="r" b="b"/>
              <a:pathLst>
                <a:path w="5182" h="7807" extrusionOk="0">
                  <a:moveTo>
                    <a:pt x="3401" y="3812"/>
                  </a:moveTo>
                  <a:cubicBezTo>
                    <a:pt x="3470" y="3812"/>
                    <a:pt x="3538" y="3812"/>
                    <a:pt x="3607" y="3835"/>
                  </a:cubicBezTo>
                  <a:cubicBezTo>
                    <a:pt x="3675" y="3835"/>
                    <a:pt x="3721" y="3858"/>
                    <a:pt x="3789" y="3881"/>
                  </a:cubicBezTo>
                  <a:cubicBezTo>
                    <a:pt x="3835" y="3904"/>
                    <a:pt x="3903" y="3927"/>
                    <a:pt x="3949" y="3949"/>
                  </a:cubicBezTo>
                  <a:cubicBezTo>
                    <a:pt x="3995" y="3995"/>
                    <a:pt x="4063" y="4018"/>
                    <a:pt x="4109" y="4041"/>
                  </a:cubicBezTo>
                  <a:lnTo>
                    <a:pt x="4155" y="4086"/>
                  </a:lnTo>
                  <a:cubicBezTo>
                    <a:pt x="4200" y="4109"/>
                    <a:pt x="4246" y="4132"/>
                    <a:pt x="4292" y="4155"/>
                  </a:cubicBezTo>
                  <a:cubicBezTo>
                    <a:pt x="4337" y="4223"/>
                    <a:pt x="4406" y="4269"/>
                    <a:pt x="4451" y="4337"/>
                  </a:cubicBezTo>
                  <a:lnTo>
                    <a:pt x="4451" y="4360"/>
                  </a:lnTo>
                  <a:cubicBezTo>
                    <a:pt x="4520" y="4429"/>
                    <a:pt x="4565" y="4520"/>
                    <a:pt x="4611" y="4589"/>
                  </a:cubicBezTo>
                  <a:cubicBezTo>
                    <a:pt x="4634" y="4634"/>
                    <a:pt x="4657" y="4657"/>
                    <a:pt x="4657" y="4703"/>
                  </a:cubicBezTo>
                  <a:lnTo>
                    <a:pt x="4680" y="4725"/>
                  </a:lnTo>
                  <a:cubicBezTo>
                    <a:pt x="4702" y="4771"/>
                    <a:pt x="4702" y="4817"/>
                    <a:pt x="4725" y="4840"/>
                  </a:cubicBezTo>
                  <a:cubicBezTo>
                    <a:pt x="4748" y="4931"/>
                    <a:pt x="4771" y="4999"/>
                    <a:pt x="4794" y="5068"/>
                  </a:cubicBezTo>
                  <a:lnTo>
                    <a:pt x="4794" y="5091"/>
                  </a:lnTo>
                  <a:cubicBezTo>
                    <a:pt x="4794" y="5159"/>
                    <a:pt x="4817" y="5205"/>
                    <a:pt x="4817" y="5273"/>
                  </a:cubicBezTo>
                  <a:cubicBezTo>
                    <a:pt x="4817" y="5365"/>
                    <a:pt x="4817" y="5456"/>
                    <a:pt x="4817" y="5524"/>
                  </a:cubicBezTo>
                  <a:lnTo>
                    <a:pt x="4794" y="5593"/>
                  </a:lnTo>
                  <a:cubicBezTo>
                    <a:pt x="4794" y="5730"/>
                    <a:pt x="4771" y="5867"/>
                    <a:pt x="4748" y="5958"/>
                  </a:cubicBezTo>
                  <a:cubicBezTo>
                    <a:pt x="4748" y="6027"/>
                    <a:pt x="4702" y="6118"/>
                    <a:pt x="4657" y="6209"/>
                  </a:cubicBezTo>
                  <a:cubicBezTo>
                    <a:pt x="4657" y="6255"/>
                    <a:pt x="4634" y="6278"/>
                    <a:pt x="4611" y="6300"/>
                  </a:cubicBezTo>
                  <a:lnTo>
                    <a:pt x="4611" y="6323"/>
                  </a:lnTo>
                  <a:lnTo>
                    <a:pt x="4588" y="6369"/>
                  </a:lnTo>
                  <a:cubicBezTo>
                    <a:pt x="4565" y="6392"/>
                    <a:pt x="4565" y="6415"/>
                    <a:pt x="4543" y="6437"/>
                  </a:cubicBezTo>
                  <a:cubicBezTo>
                    <a:pt x="4565" y="6415"/>
                    <a:pt x="4565" y="6369"/>
                    <a:pt x="4565" y="6346"/>
                  </a:cubicBezTo>
                  <a:cubicBezTo>
                    <a:pt x="4588" y="6300"/>
                    <a:pt x="4588" y="6255"/>
                    <a:pt x="4588" y="6209"/>
                  </a:cubicBezTo>
                  <a:lnTo>
                    <a:pt x="4611" y="6095"/>
                  </a:lnTo>
                  <a:cubicBezTo>
                    <a:pt x="4611" y="6072"/>
                    <a:pt x="4611" y="6027"/>
                    <a:pt x="4634" y="6004"/>
                  </a:cubicBezTo>
                  <a:cubicBezTo>
                    <a:pt x="4634" y="5958"/>
                    <a:pt x="4634" y="5912"/>
                    <a:pt x="4611" y="5867"/>
                  </a:cubicBezTo>
                  <a:cubicBezTo>
                    <a:pt x="4588" y="5821"/>
                    <a:pt x="4565" y="5798"/>
                    <a:pt x="4520" y="5775"/>
                  </a:cubicBezTo>
                  <a:lnTo>
                    <a:pt x="4474" y="5775"/>
                  </a:lnTo>
                  <a:cubicBezTo>
                    <a:pt x="4383" y="5775"/>
                    <a:pt x="4314" y="5821"/>
                    <a:pt x="4292" y="5890"/>
                  </a:cubicBezTo>
                  <a:cubicBezTo>
                    <a:pt x="4292" y="5912"/>
                    <a:pt x="4292" y="5958"/>
                    <a:pt x="4269" y="5981"/>
                  </a:cubicBezTo>
                  <a:cubicBezTo>
                    <a:pt x="4246" y="6004"/>
                    <a:pt x="4246" y="6027"/>
                    <a:pt x="4223" y="6072"/>
                  </a:cubicBezTo>
                  <a:cubicBezTo>
                    <a:pt x="4200" y="6095"/>
                    <a:pt x="4177" y="6118"/>
                    <a:pt x="4155" y="6163"/>
                  </a:cubicBezTo>
                  <a:lnTo>
                    <a:pt x="4132" y="6186"/>
                  </a:lnTo>
                  <a:cubicBezTo>
                    <a:pt x="4109" y="6232"/>
                    <a:pt x="4063" y="6278"/>
                    <a:pt x="4040" y="6300"/>
                  </a:cubicBezTo>
                  <a:lnTo>
                    <a:pt x="4040" y="6278"/>
                  </a:lnTo>
                  <a:cubicBezTo>
                    <a:pt x="4040" y="6255"/>
                    <a:pt x="4040" y="6255"/>
                    <a:pt x="4040" y="6232"/>
                  </a:cubicBezTo>
                  <a:lnTo>
                    <a:pt x="4040" y="6186"/>
                  </a:lnTo>
                  <a:cubicBezTo>
                    <a:pt x="4063" y="6163"/>
                    <a:pt x="4063" y="6118"/>
                    <a:pt x="4063" y="6095"/>
                  </a:cubicBezTo>
                  <a:cubicBezTo>
                    <a:pt x="4086" y="6072"/>
                    <a:pt x="4086" y="6049"/>
                    <a:pt x="4109" y="6027"/>
                  </a:cubicBezTo>
                  <a:cubicBezTo>
                    <a:pt x="4109" y="6004"/>
                    <a:pt x="4109" y="5981"/>
                    <a:pt x="4132" y="5958"/>
                  </a:cubicBezTo>
                  <a:cubicBezTo>
                    <a:pt x="4155" y="5844"/>
                    <a:pt x="4155" y="5753"/>
                    <a:pt x="4177" y="5661"/>
                  </a:cubicBezTo>
                  <a:cubicBezTo>
                    <a:pt x="4177" y="5593"/>
                    <a:pt x="4155" y="5524"/>
                    <a:pt x="4155" y="5456"/>
                  </a:cubicBezTo>
                  <a:cubicBezTo>
                    <a:pt x="4155" y="5387"/>
                    <a:pt x="4155" y="5296"/>
                    <a:pt x="4132" y="5228"/>
                  </a:cubicBezTo>
                  <a:cubicBezTo>
                    <a:pt x="4132" y="5159"/>
                    <a:pt x="4109" y="5113"/>
                    <a:pt x="4109" y="5045"/>
                  </a:cubicBezTo>
                  <a:cubicBezTo>
                    <a:pt x="4109" y="4999"/>
                    <a:pt x="4086" y="4977"/>
                    <a:pt x="4086" y="4931"/>
                  </a:cubicBezTo>
                  <a:cubicBezTo>
                    <a:pt x="4086" y="4885"/>
                    <a:pt x="4063" y="4862"/>
                    <a:pt x="4063" y="4817"/>
                  </a:cubicBezTo>
                  <a:cubicBezTo>
                    <a:pt x="4018" y="4725"/>
                    <a:pt x="3995" y="4634"/>
                    <a:pt x="3949" y="4543"/>
                  </a:cubicBezTo>
                  <a:cubicBezTo>
                    <a:pt x="3926" y="4497"/>
                    <a:pt x="3903" y="4452"/>
                    <a:pt x="3858" y="4383"/>
                  </a:cubicBezTo>
                  <a:lnTo>
                    <a:pt x="3835" y="4337"/>
                  </a:lnTo>
                  <a:lnTo>
                    <a:pt x="3812" y="4292"/>
                  </a:lnTo>
                  <a:cubicBezTo>
                    <a:pt x="3767" y="4223"/>
                    <a:pt x="3744" y="4178"/>
                    <a:pt x="3698" y="4132"/>
                  </a:cubicBezTo>
                  <a:cubicBezTo>
                    <a:pt x="3652" y="4064"/>
                    <a:pt x="3607" y="4018"/>
                    <a:pt x="3561" y="3949"/>
                  </a:cubicBezTo>
                  <a:cubicBezTo>
                    <a:pt x="3515" y="3904"/>
                    <a:pt x="3470" y="3858"/>
                    <a:pt x="3401" y="3812"/>
                  </a:cubicBezTo>
                  <a:close/>
                  <a:moveTo>
                    <a:pt x="2351" y="754"/>
                  </a:moveTo>
                  <a:cubicBezTo>
                    <a:pt x="2443" y="777"/>
                    <a:pt x="2534" y="822"/>
                    <a:pt x="2602" y="868"/>
                  </a:cubicBezTo>
                  <a:cubicBezTo>
                    <a:pt x="2671" y="891"/>
                    <a:pt x="2739" y="936"/>
                    <a:pt x="2808" y="1005"/>
                  </a:cubicBezTo>
                  <a:cubicBezTo>
                    <a:pt x="2831" y="1028"/>
                    <a:pt x="2854" y="1028"/>
                    <a:pt x="2876" y="1051"/>
                  </a:cubicBezTo>
                  <a:cubicBezTo>
                    <a:pt x="2876" y="1073"/>
                    <a:pt x="2899" y="1096"/>
                    <a:pt x="2922" y="1119"/>
                  </a:cubicBezTo>
                  <a:cubicBezTo>
                    <a:pt x="2945" y="1165"/>
                    <a:pt x="2990" y="1233"/>
                    <a:pt x="3013" y="1302"/>
                  </a:cubicBezTo>
                  <a:cubicBezTo>
                    <a:pt x="3013" y="1347"/>
                    <a:pt x="3036" y="1370"/>
                    <a:pt x="3036" y="1416"/>
                  </a:cubicBezTo>
                  <a:cubicBezTo>
                    <a:pt x="3036" y="1507"/>
                    <a:pt x="3036" y="1598"/>
                    <a:pt x="3036" y="1713"/>
                  </a:cubicBezTo>
                  <a:lnTo>
                    <a:pt x="3036" y="1735"/>
                  </a:lnTo>
                  <a:cubicBezTo>
                    <a:pt x="3036" y="1827"/>
                    <a:pt x="3036" y="1918"/>
                    <a:pt x="3013" y="2009"/>
                  </a:cubicBezTo>
                  <a:cubicBezTo>
                    <a:pt x="2990" y="2078"/>
                    <a:pt x="2990" y="2146"/>
                    <a:pt x="2968" y="2215"/>
                  </a:cubicBezTo>
                  <a:lnTo>
                    <a:pt x="2945" y="2283"/>
                  </a:lnTo>
                  <a:cubicBezTo>
                    <a:pt x="2922" y="2352"/>
                    <a:pt x="2922" y="2397"/>
                    <a:pt x="2899" y="2443"/>
                  </a:cubicBezTo>
                  <a:cubicBezTo>
                    <a:pt x="2854" y="2580"/>
                    <a:pt x="2808" y="2740"/>
                    <a:pt x="2717" y="2877"/>
                  </a:cubicBezTo>
                  <a:cubicBezTo>
                    <a:pt x="2671" y="2968"/>
                    <a:pt x="2625" y="3059"/>
                    <a:pt x="2557" y="3151"/>
                  </a:cubicBezTo>
                  <a:lnTo>
                    <a:pt x="2511" y="3196"/>
                  </a:lnTo>
                  <a:cubicBezTo>
                    <a:pt x="2466" y="3287"/>
                    <a:pt x="2420" y="3379"/>
                    <a:pt x="2351" y="3447"/>
                  </a:cubicBezTo>
                  <a:lnTo>
                    <a:pt x="2329" y="3447"/>
                  </a:lnTo>
                  <a:cubicBezTo>
                    <a:pt x="2306" y="3470"/>
                    <a:pt x="2260" y="3470"/>
                    <a:pt x="2237" y="3470"/>
                  </a:cubicBezTo>
                  <a:cubicBezTo>
                    <a:pt x="2192" y="3493"/>
                    <a:pt x="2146" y="3516"/>
                    <a:pt x="2100" y="3539"/>
                  </a:cubicBezTo>
                  <a:cubicBezTo>
                    <a:pt x="2077" y="3539"/>
                    <a:pt x="2077" y="3561"/>
                    <a:pt x="2055" y="3584"/>
                  </a:cubicBezTo>
                  <a:lnTo>
                    <a:pt x="2032" y="3607"/>
                  </a:lnTo>
                  <a:lnTo>
                    <a:pt x="2009" y="3607"/>
                  </a:lnTo>
                  <a:cubicBezTo>
                    <a:pt x="1986" y="3607"/>
                    <a:pt x="1963" y="3630"/>
                    <a:pt x="1963" y="3653"/>
                  </a:cubicBezTo>
                  <a:cubicBezTo>
                    <a:pt x="1918" y="3676"/>
                    <a:pt x="1918" y="3721"/>
                    <a:pt x="1895" y="3744"/>
                  </a:cubicBezTo>
                  <a:cubicBezTo>
                    <a:pt x="1895" y="3835"/>
                    <a:pt x="1963" y="3904"/>
                    <a:pt x="2055" y="3927"/>
                  </a:cubicBezTo>
                  <a:cubicBezTo>
                    <a:pt x="2100" y="3927"/>
                    <a:pt x="2146" y="3904"/>
                    <a:pt x="2214" y="3881"/>
                  </a:cubicBezTo>
                  <a:cubicBezTo>
                    <a:pt x="2237" y="3858"/>
                    <a:pt x="2237" y="3858"/>
                    <a:pt x="2237" y="3858"/>
                  </a:cubicBezTo>
                  <a:lnTo>
                    <a:pt x="2329" y="3858"/>
                  </a:lnTo>
                  <a:cubicBezTo>
                    <a:pt x="2420" y="3858"/>
                    <a:pt x="2488" y="3858"/>
                    <a:pt x="2580" y="3881"/>
                  </a:cubicBezTo>
                  <a:cubicBezTo>
                    <a:pt x="2625" y="3881"/>
                    <a:pt x="2648" y="3904"/>
                    <a:pt x="2694" y="3904"/>
                  </a:cubicBezTo>
                  <a:cubicBezTo>
                    <a:pt x="2717" y="3927"/>
                    <a:pt x="2762" y="3927"/>
                    <a:pt x="2785" y="3949"/>
                  </a:cubicBezTo>
                  <a:lnTo>
                    <a:pt x="2808" y="3949"/>
                  </a:lnTo>
                  <a:cubicBezTo>
                    <a:pt x="2831" y="3972"/>
                    <a:pt x="2854" y="3995"/>
                    <a:pt x="2876" y="4018"/>
                  </a:cubicBezTo>
                  <a:cubicBezTo>
                    <a:pt x="2945" y="4064"/>
                    <a:pt x="2968" y="4109"/>
                    <a:pt x="3013" y="4155"/>
                  </a:cubicBezTo>
                  <a:lnTo>
                    <a:pt x="3036" y="4155"/>
                  </a:lnTo>
                  <a:cubicBezTo>
                    <a:pt x="3059" y="4200"/>
                    <a:pt x="3105" y="4246"/>
                    <a:pt x="3150" y="4269"/>
                  </a:cubicBezTo>
                  <a:cubicBezTo>
                    <a:pt x="3173" y="4292"/>
                    <a:pt x="3196" y="4292"/>
                    <a:pt x="3242" y="4292"/>
                  </a:cubicBezTo>
                  <a:cubicBezTo>
                    <a:pt x="3287" y="4292"/>
                    <a:pt x="3310" y="4292"/>
                    <a:pt x="3356" y="4246"/>
                  </a:cubicBezTo>
                  <a:lnTo>
                    <a:pt x="3379" y="4246"/>
                  </a:lnTo>
                  <a:cubicBezTo>
                    <a:pt x="3401" y="4292"/>
                    <a:pt x="3424" y="4315"/>
                    <a:pt x="3447" y="4337"/>
                  </a:cubicBezTo>
                  <a:cubicBezTo>
                    <a:pt x="3470" y="4383"/>
                    <a:pt x="3493" y="4429"/>
                    <a:pt x="3515" y="4452"/>
                  </a:cubicBezTo>
                  <a:cubicBezTo>
                    <a:pt x="3515" y="4497"/>
                    <a:pt x="3538" y="4520"/>
                    <a:pt x="3561" y="4566"/>
                  </a:cubicBezTo>
                  <a:cubicBezTo>
                    <a:pt x="3607" y="4634"/>
                    <a:pt x="3652" y="4703"/>
                    <a:pt x="3675" y="4817"/>
                  </a:cubicBezTo>
                  <a:cubicBezTo>
                    <a:pt x="3698" y="4862"/>
                    <a:pt x="3721" y="4931"/>
                    <a:pt x="3744" y="4977"/>
                  </a:cubicBezTo>
                  <a:cubicBezTo>
                    <a:pt x="3744" y="5022"/>
                    <a:pt x="3767" y="5068"/>
                    <a:pt x="3767" y="5113"/>
                  </a:cubicBezTo>
                  <a:lnTo>
                    <a:pt x="3767" y="5159"/>
                  </a:lnTo>
                  <a:cubicBezTo>
                    <a:pt x="3789" y="5205"/>
                    <a:pt x="3789" y="5250"/>
                    <a:pt x="3789" y="5296"/>
                  </a:cubicBezTo>
                  <a:cubicBezTo>
                    <a:pt x="3812" y="5342"/>
                    <a:pt x="3812" y="5410"/>
                    <a:pt x="3812" y="5456"/>
                  </a:cubicBezTo>
                  <a:cubicBezTo>
                    <a:pt x="3835" y="5547"/>
                    <a:pt x="3835" y="5661"/>
                    <a:pt x="3812" y="5775"/>
                  </a:cubicBezTo>
                  <a:cubicBezTo>
                    <a:pt x="3812" y="5821"/>
                    <a:pt x="3789" y="5844"/>
                    <a:pt x="3789" y="5890"/>
                  </a:cubicBezTo>
                  <a:cubicBezTo>
                    <a:pt x="3767" y="5935"/>
                    <a:pt x="3767" y="5958"/>
                    <a:pt x="3767" y="5981"/>
                  </a:cubicBezTo>
                  <a:cubicBezTo>
                    <a:pt x="3744" y="6027"/>
                    <a:pt x="3744" y="6072"/>
                    <a:pt x="3744" y="6118"/>
                  </a:cubicBezTo>
                  <a:cubicBezTo>
                    <a:pt x="3721" y="6141"/>
                    <a:pt x="3721" y="6141"/>
                    <a:pt x="3698" y="6163"/>
                  </a:cubicBezTo>
                  <a:cubicBezTo>
                    <a:pt x="3698" y="6163"/>
                    <a:pt x="3675" y="6186"/>
                    <a:pt x="3675" y="6186"/>
                  </a:cubicBezTo>
                  <a:cubicBezTo>
                    <a:pt x="3630" y="6255"/>
                    <a:pt x="3584" y="6300"/>
                    <a:pt x="3538" y="6346"/>
                  </a:cubicBezTo>
                  <a:lnTo>
                    <a:pt x="3493" y="6415"/>
                  </a:lnTo>
                  <a:cubicBezTo>
                    <a:pt x="3447" y="6460"/>
                    <a:pt x="3379" y="6529"/>
                    <a:pt x="3310" y="6574"/>
                  </a:cubicBezTo>
                  <a:cubicBezTo>
                    <a:pt x="3287" y="6597"/>
                    <a:pt x="3264" y="6620"/>
                    <a:pt x="3242" y="6643"/>
                  </a:cubicBezTo>
                  <a:cubicBezTo>
                    <a:pt x="3219" y="6666"/>
                    <a:pt x="3219" y="6666"/>
                    <a:pt x="3196" y="6688"/>
                  </a:cubicBezTo>
                  <a:lnTo>
                    <a:pt x="3173" y="6711"/>
                  </a:lnTo>
                  <a:cubicBezTo>
                    <a:pt x="3150" y="6734"/>
                    <a:pt x="3105" y="6757"/>
                    <a:pt x="3082" y="6780"/>
                  </a:cubicBezTo>
                  <a:cubicBezTo>
                    <a:pt x="3036" y="6803"/>
                    <a:pt x="2968" y="6848"/>
                    <a:pt x="2899" y="6871"/>
                  </a:cubicBezTo>
                  <a:lnTo>
                    <a:pt x="2876" y="6894"/>
                  </a:lnTo>
                  <a:lnTo>
                    <a:pt x="2831" y="6917"/>
                  </a:lnTo>
                  <a:cubicBezTo>
                    <a:pt x="2785" y="6940"/>
                    <a:pt x="2717" y="6962"/>
                    <a:pt x="2671" y="6985"/>
                  </a:cubicBezTo>
                  <a:cubicBezTo>
                    <a:pt x="2602" y="7008"/>
                    <a:pt x="2534" y="7031"/>
                    <a:pt x="2443" y="7054"/>
                  </a:cubicBezTo>
                  <a:cubicBezTo>
                    <a:pt x="2351" y="7076"/>
                    <a:pt x="2283" y="7099"/>
                    <a:pt x="2192" y="7099"/>
                  </a:cubicBezTo>
                  <a:cubicBezTo>
                    <a:pt x="2100" y="7122"/>
                    <a:pt x="2032" y="7145"/>
                    <a:pt x="1963" y="7145"/>
                  </a:cubicBezTo>
                  <a:lnTo>
                    <a:pt x="1895" y="7168"/>
                  </a:lnTo>
                  <a:cubicBezTo>
                    <a:pt x="1849" y="7168"/>
                    <a:pt x="1804" y="7168"/>
                    <a:pt x="1758" y="7191"/>
                  </a:cubicBezTo>
                  <a:lnTo>
                    <a:pt x="1689" y="7191"/>
                  </a:lnTo>
                  <a:cubicBezTo>
                    <a:pt x="1621" y="7191"/>
                    <a:pt x="1575" y="7191"/>
                    <a:pt x="1507" y="7168"/>
                  </a:cubicBezTo>
                  <a:cubicBezTo>
                    <a:pt x="1438" y="7168"/>
                    <a:pt x="1347" y="7168"/>
                    <a:pt x="1279" y="7145"/>
                  </a:cubicBezTo>
                  <a:lnTo>
                    <a:pt x="1256" y="7145"/>
                  </a:lnTo>
                  <a:cubicBezTo>
                    <a:pt x="1187" y="7122"/>
                    <a:pt x="1119" y="7122"/>
                    <a:pt x="1073" y="7099"/>
                  </a:cubicBezTo>
                  <a:cubicBezTo>
                    <a:pt x="1050" y="7076"/>
                    <a:pt x="1028" y="7076"/>
                    <a:pt x="1005" y="7054"/>
                  </a:cubicBezTo>
                  <a:cubicBezTo>
                    <a:pt x="982" y="7031"/>
                    <a:pt x="936" y="7031"/>
                    <a:pt x="913" y="7008"/>
                  </a:cubicBezTo>
                  <a:cubicBezTo>
                    <a:pt x="891" y="7008"/>
                    <a:pt x="891" y="7008"/>
                    <a:pt x="868" y="6985"/>
                  </a:cubicBezTo>
                  <a:lnTo>
                    <a:pt x="799" y="6985"/>
                  </a:lnTo>
                  <a:cubicBezTo>
                    <a:pt x="776" y="6985"/>
                    <a:pt x="754" y="6985"/>
                    <a:pt x="731" y="7008"/>
                  </a:cubicBezTo>
                  <a:cubicBezTo>
                    <a:pt x="708" y="7008"/>
                    <a:pt x="708" y="7008"/>
                    <a:pt x="708" y="7031"/>
                  </a:cubicBezTo>
                  <a:lnTo>
                    <a:pt x="639" y="6985"/>
                  </a:lnTo>
                  <a:cubicBezTo>
                    <a:pt x="639" y="6985"/>
                    <a:pt x="617" y="6962"/>
                    <a:pt x="617" y="6940"/>
                  </a:cubicBezTo>
                  <a:cubicBezTo>
                    <a:pt x="594" y="6894"/>
                    <a:pt x="594" y="6848"/>
                    <a:pt x="594" y="6803"/>
                  </a:cubicBezTo>
                  <a:lnTo>
                    <a:pt x="594" y="6780"/>
                  </a:lnTo>
                  <a:lnTo>
                    <a:pt x="594" y="6757"/>
                  </a:lnTo>
                  <a:lnTo>
                    <a:pt x="571" y="6734"/>
                  </a:lnTo>
                  <a:cubicBezTo>
                    <a:pt x="571" y="6574"/>
                    <a:pt x="571" y="6437"/>
                    <a:pt x="571" y="6278"/>
                  </a:cubicBezTo>
                  <a:cubicBezTo>
                    <a:pt x="571" y="6163"/>
                    <a:pt x="571" y="6027"/>
                    <a:pt x="571" y="5912"/>
                  </a:cubicBezTo>
                  <a:lnTo>
                    <a:pt x="594" y="5798"/>
                  </a:lnTo>
                  <a:lnTo>
                    <a:pt x="594" y="5616"/>
                  </a:lnTo>
                  <a:cubicBezTo>
                    <a:pt x="594" y="5502"/>
                    <a:pt x="594" y="5387"/>
                    <a:pt x="617" y="5273"/>
                  </a:cubicBezTo>
                  <a:cubicBezTo>
                    <a:pt x="617" y="5205"/>
                    <a:pt x="617" y="5113"/>
                    <a:pt x="617" y="5022"/>
                  </a:cubicBezTo>
                  <a:cubicBezTo>
                    <a:pt x="617" y="4954"/>
                    <a:pt x="617" y="4885"/>
                    <a:pt x="617" y="4840"/>
                  </a:cubicBezTo>
                  <a:lnTo>
                    <a:pt x="617" y="4748"/>
                  </a:lnTo>
                  <a:lnTo>
                    <a:pt x="617" y="4725"/>
                  </a:lnTo>
                  <a:cubicBezTo>
                    <a:pt x="594" y="4406"/>
                    <a:pt x="594" y="4086"/>
                    <a:pt x="594" y="3767"/>
                  </a:cubicBezTo>
                  <a:cubicBezTo>
                    <a:pt x="594" y="3698"/>
                    <a:pt x="594" y="3653"/>
                    <a:pt x="594" y="3584"/>
                  </a:cubicBezTo>
                  <a:lnTo>
                    <a:pt x="594" y="3493"/>
                  </a:lnTo>
                  <a:cubicBezTo>
                    <a:pt x="594" y="3447"/>
                    <a:pt x="594" y="3379"/>
                    <a:pt x="594" y="3333"/>
                  </a:cubicBezTo>
                  <a:lnTo>
                    <a:pt x="594" y="3242"/>
                  </a:lnTo>
                  <a:cubicBezTo>
                    <a:pt x="594" y="3196"/>
                    <a:pt x="594" y="3151"/>
                    <a:pt x="594" y="3082"/>
                  </a:cubicBezTo>
                  <a:lnTo>
                    <a:pt x="594" y="3014"/>
                  </a:lnTo>
                  <a:cubicBezTo>
                    <a:pt x="594" y="2922"/>
                    <a:pt x="594" y="2831"/>
                    <a:pt x="594" y="2762"/>
                  </a:cubicBezTo>
                  <a:lnTo>
                    <a:pt x="594" y="2626"/>
                  </a:lnTo>
                  <a:cubicBezTo>
                    <a:pt x="594" y="2580"/>
                    <a:pt x="571" y="2511"/>
                    <a:pt x="571" y="2443"/>
                  </a:cubicBezTo>
                  <a:cubicBezTo>
                    <a:pt x="571" y="2352"/>
                    <a:pt x="571" y="2238"/>
                    <a:pt x="571" y="2123"/>
                  </a:cubicBezTo>
                  <a:lnTo>
                    <a:pt x="571" y="1941"/>
                  </a:lnTo>
                  <a:cubicBezTo>
                    <a:pt x="594" y="1849"/>
                    <a:pt x="594" y="1781"/>
                    <a:pt x="594" y="1713"/>
                  </a:cubicBezTo>
                  <a:cubicBezTo>
                    <a:pt x="594" y="1667"/>
                    <a:pt x="594" y="1644"/>
                    <a:pt x="594" y="1598"/>
                  </a:cubicBezTo>
                  <a:cubicBezTo>
                    <a:pt x="594" y="1576"/>
                    <a:pt x="594" y="1553"/>
                    <a:pt x="594" y="1530"/>
                  </a:cubicBezTo>
                  <a:cubicBezTo>
                    <a:pt x="594" y="1461"/>
                    <a:pt x="594" y="1393"/>
                    <a:pt x="594" y="1325"/>
                  </a:cubicBezTo>
                  <a:cubicBezTo>
                    <a:pt x="639" y="1279"/>
                    <a:pt x="708" y="1233"/>
                    <a:pt x="754" y="1188"/>
                  </a:cubicBezTo>
                  <a:cubicBezTo>
                    <a:pt x="799" y="1142"/>
                    <a:pt x="845" y="1119"/>
                    <a:pt x="891" y="1073"/>
                  </a:cubicBezTo>
                  <a:cubicBezTo>
                    <a:pt x="959" y="1051"/>
                    <a:pt x="1005" y="1005"/>
                    <a:pt x="1073" y="959"/>
                  </a:cubicBezTo>
                  <a:cubicBezTo>
                    <a:pt x="1142" y="936"/>
                    <a:pt x="1210" y="914"/>
                    <a:pt x="1256" y="891"/>
                  </a:cubicBezTo>
                  <a:cubicBezTo>
                    <a:pt x="1370" y="845"/>
                    <a:pt x="1507" y="822"/>
                    <a:pt x="1667" y="800"/>
                  </a:cubicBezTo>
                  <a:cubicBezTo>
                    <a:pt x="1712" y="777"/>
                    <a:pt x="1735" y="777"/>
                    <a:pt x="1781" y="777"/>
                  </a:cubicBezTo>
                  <a:lnTo>
                    <a:pt x="1872" y="777"/>
                  </a:lnTo>
                  <a:lnTo>
                    <a:pt x="1918" y="754"/>
                  </a:lnTo>
                  <a:close/>
                  <a:moveTo>
                    <a:pt x="2511" y="1"/>
                  </a:moveTo>
                  <a:cubicBezTo>
                    <a:pt x="2351" y="1"/>
                    <a:pt x="2192" y="23"/>
                    <a:pt x="2032" y="46"/>
                  </a:cubicBezTo>
                  <a:cubicBezTo>
                    <a:pt x="1941" y="69"/>
                    <a:pt x="1849" y="92"/>
                    <a:pt x="1758" y="92"/>
                  </a:cubicBezTo>
                  <a:cubicBezTo>
                    <a:pt x="1689" y="115"/>
                    <a:pt x="1621" y="138"/>
                    <a:pt x="1552" y="138"/>
                  </a:cubicBezTo>
                  <a:cubicBezTo>
                    <a:pt x="1370" y="183"/>
                    <a:pt x="1187" y="229"/>
                    <a:pt x="1028" y="320"/>
                  </a:cubicBezTo>
                  <a:cubicBezTo>
                    <a:pt x="959" y="343"/>
                    <a:pt x="913" y="389"/>
                    <a:pt x="845" y="434"/>
                  </a:cubicBezTo>
                  <a:lnTo>
                    <a:pt x="822" y="457"/>
                  </a:lnTo>
                  <a:lnTo>
                    <a:pt x="754" y="480"/>
                  </a:lnTo>
                  <a:cubicBezTo>
                    <a:pt x="708" y="503"/>
                    <a:pt x="662" y="548"/>
                    <a:pt x="594" y="594"/>
                  </a:cubicBezTo>
                  <a:cubicBezTo>
                    <a:pt x="525" y="640"/>
                    <a:pt x="457" y="685"/>
                    <a:pt x="388" y="754"/>
                  </a:cubicBezTo>
                  <a:lnTo>
                    <a:pt x="388" y="777"/>
                  </a:lnTo>
                  <a:lnTo>
                    <a:pt x="274" y="777"/>
                  </a:lnTo>
                  <a:cubicBezTo>
                    <a:pt x="251" y="800"/>
                    <a:pt x="206" y="822"/>
                    <a:pt x="183" y="845"/>
                  </a:cubicBezTo>
                  <a:cubicBezTo>
                    <a:pt x="160" y="868"/>
                    <a:pt x="137" y="891"/>
                    <a:pt x="114" y="914"/>
                  </a:cubicBezTo>
                  <a:cubicBezTo>
                    <a:pt x="92" y="936"/>
                    <a:pt x="92" y="959"/>
                    <a:pt x="69" y="982"/>
                  </a:cubicBezTo>
                  <a:cubicBezTo>
                    <a:pt x="23" y="1073"/>
                    <a:pt x="23" y="1165"/>
                    <a:pt x="0" y="1256"/>
                  </a:cubicBezTo>
                  <a:cubicBezTo>
                    <a:pt x="0" y="1347"/>
                    <a:pt x="0" y="1416"/>
                    <a:pt x="0" y="1484"/>
                  </a:cubicBezTo>
                  <a:lnTo>
                    <a:pt x="0" y="1530"/>
                  </a:lnTo>
                  <a:cubicBezTo>
                    <a:pt x="0" y="1598"/>
                    <a:pt x="0" y="1667"/>
                    <a:pt x="0" y="1735"/>
                  </a:cubicBezTo>
                  <a:cubicBezTo>
                    <a:pt x="0" y="1804"/>
                    <a:pt x="0" y="1895"/>
                    <a:pt x="0" y="1986"/>
                  </a:cubicBezTo>
                  <a:cubicBezTo>
                    <a:pt x="0" y="2055"/>
                    <a:pt x="0" y="2123"/>
                    <a:pt x="0" y="2192"/>
                  </a:cubicBezTo>
                  <a:lnTo>
                    <a:pt x="0" y="2215"/>
                  </a:lnTo>
                  <a:cubicBezTo>
                    <a:pt x="0" y="2397"/>
                    <a:pt x="0" y="2557"/>
                    <a:pt x="0" y="2717"/>
                  </a:cubicBezTo>
                  <a:cubicBezTo>
                    <a:pt x="0" y="2762"/>
                    <a:pt x="0" y="2831"/>
                    <a:pt x="0" y="2877"/>
                  </a:cubicBezTo>
                  <a:lnTo>
                    <a:pt x="0" y="2991"/>
                  </a:lnTo>
                  <a:cubicBezTo>
                    <a:pt x="0" y="3082"/>
                    <a:pt x="0" y="3151"/>
                    <a:pt x="0" y="3242"/>
                  </a:cubicBezTo>
                  <a:cubicBezTo>
                    <a:pt x="23" y="3402"/>
                    <a:pt x="23" y="3539"/>
                    <a:pt x="23" y="3676"/>
                  </a:cubicBezTo>
                  <a:lnTo>
                    <a:pt x="23" y="3767"/>
                  </a:lnTo>
                  <a:cubicBezTo>
                    <a:pt x="23" y="3949"/>
                    <a:pt x="23" y="4132"/>
                    <a:pt x="23" y="4292"/>
                  </a:cubicBezTo>
                  <a:lnTo>
                    <a:pt x="23" y="4566"/>
                  </a:lnTo>
                  <a:lnTo>
                    <a:pt x="23" y="4840"/>
                  </a:lnTo>
                  <a:lnTo>
                    <a:pt x="23" y="4908"/>
                  </a:lnTo>
                  <a:cubicBezTo>
                    <a:pt x="23" y="5045"/>
                    <a:pt x="23" y="5182"/>
                    <a:pt x="23" y="5319"/>
                  </a:cubicBezTo>
                  <a:cubicBezTo>
                    <a:pt x="23" y="5387"/>
                    <a:pt x="23" y="5456"/>
                    <a:pt x="23" y="5547"/>
                  </a:cubicBezTo>
                  <a:lnTo>
                    <a:pt x="23" y="5616"/>
                  </a:lnTo>
                  <a:cubicBezTo>
                    <a:pt x="23" y="5661"/>
                    <a:pt x="23" y="5707"/>
                    <a:pt x="23" y="5775"/>
                  </a:cubicBezTo>
                  <a:lnTo>
                    <a:pt x="23" y="5844"/>
                  </a:lnTo>
                  <a:cubicBezTo>
                    <a:pt x="23" y="6027"/>
                    <a:pt x="23" y="6186"/>
                    <a:pt x="46" y="6346"/>
                  </a:cubicBezTo>
                  <a:cubicBezTo>
                    <a:pt x="46" y="6529"/>
                    <a:pt x="46" y="6688"/>
                    <a:pt x="46" y="6848"/>
                  </a:cubicBezTo>
                  <a:lnTo>
                    <a:pt x="46" y="6917"/>
                  </a:lnTo>
                  <a:cubicBezTo>
                    <a:pt x="46" y="6985"/>
                    <a:pt x="46" y="7031"/>
                    <a:pt x="46" y="7099"/>
                  </a:cubicBezTo>
                  <a:cubicBezTo>
                    <a:pt x="46" y="7191"/>
                    <a:pt x="46" y="7282"/>
                    <a:pt x="69" y="7350"/>
                  </a:cubicBezTo>
                  <a:cubicBezTo>
                    <a:pt x="69" y="7442"/>
                    <a:pt x="114" y="7510"/>
                    <a:pt x="206" y="7556"/>
                  </a:cubicBezTo>
                  <a:cubicBezTo>
                    <a:pt x="229" y="7579"/>
                    <a:pt x="297" y="7601"/>
                    <a:pt x="343" y="7624"/>
                  </a:cubicBezTo>
                  <a:cubicBezTo>
                    <a:pt x="388" y="7647"/>
                    <a:pt x="434" y="7647"/>
                    <a:pt x="503" y="7670"/>
                  </a:cubicBezTo>
                  <a:cubicBezTo>
                    <a:pt x="525" y="7670"/>
                    <a:pt x="548" y="7670"/>
                    <a:pt x="571" y="7693"/>
                  </a:cubicBezTo>
                  <a:cubicBezTo>
                    <a:pt x="662" y="7693"/>
                    <a:pt x="754" y="7716"/>
                    <a:pt x="845" y="7738"/>
                  </a:cubicBezTo>
                  <a:cubicBezTo>
                    <a:pt x="1005" y="7761"/>
                    <a:pt x="1164" y="7761"/>
                    <a:pt x="1324" y="7784"/>
                  </a:cubicBezTo>
                  <a:lnTo>
                    <a:pt x="1438" y="7784"/>
                  </a:lnTo>
                  <a:cubicBezTo>
                    <a:pt x="1484" y="7784"/>
                    <a:pt x="1530" y="7784"/>
                    <a:pt x="1598" y="7807"/>
                  </a:cubicBezTo>
                  <a:lnTo>
                    <a:pt x="1621" y="7807"/>
                  </a:lnTo>
                  <a:cubicBezTo>
                    <a:pt x="1689" y="7807"/>
                    <a:pt x="1781" y="7784"/>
                    <a:pt x="1849" y="7784"/>
                  </a:cubicBezTo>
                  <a:lnTo>
                    <a:pt x="1872" y="7784"/>
                  </a:lnTo>
                  <a:cubicBezTo>
                    <a:pt x="1918" y="7784"/>
                    <a:pt x="1941" y="7761"/>
                    <a:pt x="1986" y="7761"/>
                  </a:cubicBezTo>
                  <a:lnTo>
                    <a:pt x="2146" y="7761"/>
                  </a:lnTo>
                  <a:cubicBezTo>
                    <a:pt x="2192" y="7761"/>
                    <a:pt x="2260" y="7761"/>
                    <a:pt x="2306" y="7738"/>
                  </a:cubicBezTo>
                  <a:cubicBezTo>
                    <a:pt x="2374" y="7738"/>
                    <a:pt x="2420" y="7738"/>
                    <a:pt x="2466" y="7716"/>
                  </a:cubicBezTo>
                  <a:lnTo>
                    <a:pt x="2534" y="7716"/>
                  </a:lnTo>
                  <a:cubicBezTo>
                    <a:pt x="2602" y="7693"/>
                    <a:pt x="2648" y="7693"/>
                    <a:pt x="2717" y="7693"/>
                  </a:cubicBezTo>
                  <a:lnTo>
                    <a:pt x="2762" y="7670"/>
                  </a:lnTo>
                  <a:cubicBezTo>
                    <a:pt x="2831" y="7670"/>
                    <a:pt x="2899" y="7670"/>
                    <a:pt x="2990" y="7647"/>
                  </a:cubicBezTo>
                  <a:cubicBezTo>
                    <a:pt x="3013" y="7647"/>
                    <a:pt x="3059" y="7647"/>
                    <a:pt x="3105" y="7624"/>
                  </a:cubicBezTo>
                  <a:lnTo>
                    <a:pt x="3173" y="7624"/>
                  </a:lnTo>
                  <a:cubicBezTo>
                    <a:pt x="3196" y="7624"/>
                    <a:pt x="3242" y="7601"/>
                    <a:pt x="3264" y="7601"/>
                  </a:cubicBezTo>
                  <a:lnTo>
                    <a:pt x="3333" y="7601"/>
                  </a:lnTo>
                  <a:lnTo>
                    <a:pt x="3356" y="7579"/>
                  </a:lnTo>
                  <a:cubicBezTo>
                    <a:pt x="3401" y="7579"/>
                    <a:pt x="3447" y="7579"/>
                    <a:pt x="3515" y="7556"/>
                  </a:cubicBezTo>
                  <a:cubicBezTo>
                    <a:pt x="3584" y="7533"/>
                    <a:pt x="3652" y="7510"/>
                    <a:pt x="3721" y="7487"/>
                  </a:cubicBezTo>
                  <a:cubicBezTo>
                    <a:pt x="3812" y="7465"/>
                    <a:pt x="3881" y="7419"/>
                    <a:pt x="3972" y="7373"/>
                  </a:cubicBezTo>
                  <a:cubicBezTo>
                    <a:pt x="3995" y="7350"/>
                    <a:pt x="4040" y="7328"/>
                    <a:pt x="4063" y="7328"/>
                  </a:cubicBezTo>
                  <a:cubicBezTo>
                    <a:pt x="4086" y="7305"/>
                    <a:pt x="4132" y="7282"/>
                    <a:pt x="4155" y="7259"/>
                  </a:cubicBezTo>
                  <a:cubicBezTo>
                    <a:pt x="4269" y="7191"/>
                    <a:pt x="4383" y="7099"/>
                    <a:pt x="4520" y="6985"/>
                  </a:cubicBezTo>
                  <a:cubicBezTo>
                    <a:pt x="4543" y="6962"/>
                    <a:pt x="4588" y="6917"/>
                    <a:pt x="4634" y="6871"/>
                  </a:cubicBezTo>
                  <a:lnTo>
                    <a:pt x="4657" y="6848"/>
                  </a:lnTo>
                  <a:lnTo>
                    <a:pt x="4680" y="6825"/>
                  </a:lnTo>
                  <a:cubicBezTo>
                    <a:pt x="4725" y="6780"/>
                    <a:pt x="4771" y="6734"/>
                    <a:pt x="4817" y="6688"/>
                  </a:cubicBezTo>
                  <a:cubicBezTo>
                    <a:pt x="4817" y="6666"/>
                    <a:pt x="4839" y="6620"/>
                    <a:pt x="4862" y="6597"/>
                  </a:cubicBezTo>
                  <a:lnTo>
                    <a:pt x="4862" y="6574"/>
                  </a:lnTo>
                  <a:cubicBezTo>
                    <a:pt x="4885" y="6551"/>
                    <a:pt x="4908" y="6529"/>
                    <a:pt x="4908" y="6483"/>
                  </a:cubicBezTo>
                  <a:cubicBezTo>
                    <a:pt x="4953" y="6437"/>
                    <a:pt x="4976" y="6392"/>
                    <a:pt x="4999" y="6346"/>
                  </a:cubicBezTo>
                  <a:cubicBezTo>
                    <a:pt x="5022" y="6255"/>
                    <a:pt x="5045" y="6186"/>
                    <a:pt x="5068" y="6118"/>
                  </a:cubicBezTo>
                  <a:cubicBezTo>
                    <a:pt x="5090" y="6072"/>
                    <a:pt x="5090" y="6004"/>
                    <a:pt x="5113" y="5935"/>
                  </a:cubicBezTo>
                  <a:lnTo>
                    <a:pt x="5113" y="5844"/>
                  </a:lnTo>
                  <a:cubicBezTo>
                    <a:pt x="5136" y="5775"/>
                    <a:pt x="5136" y="5707"/>
                    <a:pt x="5159" y="5638"/>
                  </a:cubicBezTo>
                  <a:lnTo>
                    <a:pt x="5159" y="5547"/>
                  </a:lnTo>
                  <a:cubicBezTo>
                    <a:pt x="5159" y="5502"/>
                    <a:pt x="5159" y="5456"/>
                    <a:pt x="5159" y="5410"/>
                  </a:cubicBezTo>
                  <a:cubicBezTo>
                    <a:pt x="5182" y="5250"/>
                    <a:pt x="5159" y="5113"/>
                    <a:pt x="5136" y="5022"/>
                  </a:cubicBezTo>
                  <a:lnTo>
                    <a:pt x="5113" y="4977"/>
                  </a:lnTo>
                  <a:cubicBezTo>
                    <a:pt x="5113" y="4931"/>
                    <a:pt x="5090" y="4885"/>
                    <a:pt x="5090" y="4840"/>
                  </a:cubicBezTo>
                  <a:cubicBezTo>
                    <a:pt x="5068" y="4771"/>
                    <a:pt x="5045" y="4680"/>
                    <a:pt x="4999" y="4589"/>
                  </a:cubicBezTo>
                  <a:cubicBezTo>
                    <a:pt x="4976" y="4520"/>
                    <a:pt x="4931" y="4452"/>
                    <a:pt x="4885" y="4383"/>
                  </a:cubicBezTo>
                  <a:cubicBezTo>
                    <a:pt x="4862" y="4337"/>
                    <a:pt x="4839" y="4292"/>
                    <a:pt x="4794" y="4246"/>
                  </a:cubicBezTo>
                  <a:lnTo>
                    <a:pt x="4748" y="4178"/>
                  </a:lnTo>
                  <a:cubicBezTo>
                    <a:pt x="4702" y="4109"/>
                    <a:pt x="4657" y="4041"/>
                    <a:pt x="4588" y="3972"/>
                  </a:cubicBezTo>
                  <a:cubicBezTo>
                    <a:pt x="4520" y="3904"/>
                    <a:pt x="4451" y="3858"/>
                    <a:pt x="4383" y="3812"/>
                  </a:cubicBezTo>
                  <a:lnTo>
                    <a:pt x="4314" y="3767"/>
                  </a:lnTo>
                  <a:cubicBezTo>
                    <a:pt x="4269" y="3744"/>
                    <a:pt x="4223" y="3721"/>
                    <a:pt x="4177" y="3698"/>
                  </a:cubicBezTo>
                  <a:cubicBezTo>
                    <a:pt x="4109" y="3653"/>
                    <a:pt x="4018" y="3607"/>
                    <a:pt x="3949" y="3584"/>
                  </a:cubicBezTo>
                  <a:lnTo>
                    <a:pt x="3903" y="3561"/>
                  </a:lnTo>
                  <a:cubicBezTo>
                    <a:pt x="3858" y="3539"/>
                    <a:pt x="3789" y="3516"/>
                    <a:pt x="3721" y="3493"/>
                  </a:cubicBezTo>
                  <a:cubicBezTo>
                    <a:pt x="3630" y="3470"/>
                    <a:pt x="3538" y="3470"/>
                    <a:pt x="3447" y="3470"/>
                  </a:cubicBezTo>
                  <a:cubicBezTo>
                    <a:pt x="3356" y="3470"/>
                    <a:pt x="3287" y="3447"/>
                    <a:pt x="3196" y="3447"/>
                  </a:cubicBezTo>
                  <a:lnTo>
                    <a:pt x="3219" y="3447"/>
                  </a:lnTo>
                  <a:cubicBezTo>
                    <a:pt x="3287" y="3379"/>
                    <a:pt x="3356" y="3333"/>
                    <a:pt x="3401" y="3287"/>
                  </a:cubicBezTo>
                  <a:cubicBezTo>
                    <a:pt x="3447" y="3242"/>
                    <a:pt x="3493" y="3219"/>
                    <a:pt x="3538" y="3173"/>
                  </a:cubicBezTo>
                  <a:lnTo>
                    <a:pt x="3584" y="3128"/>
                  </a:lnTo>
                  <a:cubicBezTo>
                    <a:pt x="3698" y="3014"/>
                    <a:pt x="3789" y="2899"/>
                    <a:pt x="3881" y="2762"/>
                  </a:cubicBezTo>
                  <a:cubicBezTo>
                    <a:pt x="3903" y="2717"/>
                    <a:pt x="3926" y="2648"/>
                    <a:pt x="3972" y="2603"/>
                  </a:cubicBezTo>
                  <a:cubicBezTo>
                    <a:pt x="4018" y="2511"/>
                    <a:pt x="4040" y="2443"/>
                    <a:pt x="4086" y="2374"/>
                  </a:cubicBezTo>
                  <a:cubicBezTo>
                    <a:pt x="4086" y="2329"/>
                    <a:pt x="4109" y="2283"/>
                    <a:pt x="4132" y="2238"/>
                  </a:cubicBezTo>
                  <a:lnTo>
                    <a:pt x="4132" y="2215"/>
                  </a:lnTo>
                  <a:cubicBezTo>
                    <a:pt x="4155" y="2169"/>
                    <a:pt x="4177" y="2101"/>
                    <a:pt x="4177" y="2055"/>
                  </a:cubicBezTo>
                  <a:cubicBezTo>
                    <a:pt x="4200" y="1918"/>
                    <a:pt x="4223" y="1781"/>
                    <a:pt x="4223" y="1667"/>
                  </a:cubicBezTo>
                  <a:lnTo>
                    <a:pt x="4223" y="1576"/>
                  </a:lnTo>
                  <a:cubicBezTo>
                    <a:pt x="4223" y="1530"/>
                    <a:pt x="4223" y="1484"/>
                    <a:pt x="4223" y="1416"/>
                  </a:cubicBezTo>
                  <a:cubicBezTo>
                    <a:pt x="4223" y="1393"/>
                    <a:pt x="4223" y="1370"/>
                    <a:pt x="4223" y="1347"/>
                  </a:cubicBezTo>
                  <a:lnTo>
                    <a:pt x="4223" y="1279"/>
                  </a:lnTo>
                  <a:cubicBezTo>
                    <a:pt x="4223" y="1233"/>
                    <a:pt x="4223" y="1188"/>
                    <a:pt x="4223" y="1142"/>
                  </a:cubicBezTo>
                  <a:cubicBezTo>
                    <a:pt x="4200" y="959"/>
                    <a:pt x="4177" y="822"/>
                    <a:pt x="4132" y="685"/>
                  </a:cubicBezTo>
                  <a:cubicBezTo>
                    <a:pt x="4086" y="640"/>
                    <a:pt x="4063" y="571"/>
                    <a:pt x="4018" y="503"/>
                  </a:cubicBezTo>
                  <a:cubicBezTo>
                    <a:pt x="3995" y="480"/>
                    <a:pt x="3972" y="434"/>
                    <a:pt x="3926" y="389"/>
                  </a:cubicBezTo>
                  <a:cubicBezTo>
                    <a:pt x="3903" y="366"/>
                    <a:pt x="3881" y="343"/>
                    <a:pt x="3858" y="320"/>
                  </a:cubicBezTo>
                  <a:lnTo>
                    <a:pt x="3835" y="320"/>
                  </a:lnTo>
                  <a:cubicBezTo>
                    <a:pt x="3812" y="275"/>
                    <a:pt x="3767" y="252"/>
                    <a:pt x="3698" y="229"/>
                  </a:cubicBezTo>
                  <a:cubicBezTo>
                    <a:pt x="3630" y="183"/>
                    <a:pt x="3584" y="160"/>
                    <a:pt x="3515" y="138"/>
                  </a:cubicBezTo>
                  <a:cubicBezTo>
                    <a:pt x="3447" y="138"/>
                    <a:pt x="3401" y="115"/>
                    <a:pt x="3356" y="115"/>
                  </a:cubicBezTo>
                  <a:lnTo>
                    <a:pt x="3287" y="92"/>
                  </a:lnTo>
                  <a:cubicBezTo>
                    <a:pt x="3219" y="69"/>
                    <a:pt x="3127" y="69"/>
                    <a:pt x="3059" y="46"/>
                  </a:cubicBezTo>
                  <a:cubicBezTo>
                    <a:pt x="3013" y="46"/>
                    <a:pt x="2968" y="46"/>
                    <a:pt x="2922" y="23"/>
                  </a:cubicBezTo>
                  <a:lnTo>
                    <a:pt x="2785" y="23"/>
                  </a:lnTo>
                  <a:cubicBezTo>
                    <a:pt x="2717" y="1"/>
                    <a:pt x="2648" y="1"/>
                    <a:pt x="2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802275" y="1473425"/>
              <a:ext cx="39400" cy="72725"/>
            </a:xfrm>
            <a:custGeom>
              <a:avLst/>
              <a:gdLst/>
              <a:ahLst/>
              <a:cxnLst/>
              <a:rect l="l" t="t" r="r" b="b"/>
              <a:pathLst>
                <a:path w="1576" h="2909" extrusionOk="0">
                  <a:moveTo>
                    <a:pt x="252" y="0"/>
                  </a:moveTo>
                  <a:cubicBezTo>
                    <a:pt x="206" y="0"/>
                    <a:pt x="183" y="0"/>
                    <a:pt x="138" y="23"/>
                  </a:cubicBezTo>
                  <a:cubicBezTo>
                    <a:pt x="138" y="23"/>
                    <a:pt x="115" y="46"/>
                    <a:pt x="92" y="46"/>
                  </a:cubicBezTo>
                  <a:cubicBezTo>
                    <a:pt x="77" y="46"/>
                    <a:pt x="62" y="36"/>
                    <a:pt x="47" y="36"/>
                  </a:cubicBezTo>
                  <a:cubicBezTo>
                    <a:pt x="39" y="36"/>
                    <a:pt x="31" y="38"/>
                    <a:pt x="24" y="46"/>
                  </a:cubicBezTo>
                  <a:cubicBezTo>
                    <a:pt x="1" y="69"/>
                    <a:pt x="1" y="114"/>
                    <a:pt x="24" y="137"/>
                  </a:cubicBezTo>
                  <a:cubicBezTo>
                    <a:pt x="47" y="137"/>
                    <a:pt x="47" y="160"/>
                    <a:pt x="69" y="160"/>
                  </a:cubicBezTo>
                  <a:cubicBezTo>
                    <a:pt x="69" y="183"/>
                    <a:pt x="69" y="183"/>
                    <a:pt x="69" y="183"/>
                  </a:cubicBezTo>
                  <a:cubicBezTo>
                    <a:pt x="69" y="206"/>
                    <a:pt x="92" y="229"/>
                    <a:pt x="115" y="251"/>
                  </a:cubicBezTo>
                  <a:cubicBezTo>
                    <a:pt x="115" y="274"/>
                    <a:pt x="115" y="274"/>
                    <a:pt x="138" y="297"/>
                  </a:cubicBezTo>
                  <a:cubicBezTo>
                    <a:pt x="161" y="320"/>
                    <a:pt x="183" y="343"/>
                    <a:pt x="229" y="388"/>
                  </a:cubicBezTo>
                  <a:cubicBezTo>
                    <a:pt x="275" y="434"/>
                    <a:pt x="320" y="502"/>
                    <a:pt x="343" y="548"/>
                  </a:cubicBezTo>
                  <a:cubicBezTo>
                    <a:pt x="366" y="594"/>
                    <a:pt x="412" y="639"/>
                    <a:pt x="435" y="685"/>
                  </a:cubicBezTo>
                  <a:cubicBezTo>
                    <a:pt x="435" y="708"/>
                    <a:pt x="457" y="731"/>
                    <a:pt x="457" y="754"/>
                  </a:cubicBezTo>
                  <a:cubicBezTo>
                    <a:pt x="503" y="868"/>
                    <a:pt x="526" y="982"/>
                    <a:pt x="549" y="1119"/>
                  </a:cubicBezTo>
                  <a:cubicBezTo>
                    <a:pt x="571" y="1187"/>
                    <a:pt x="594" y="1256"/>
                    <a:pt x="594" y="1347"/>
                  </a:cubicBezTo>
                  <a:cubicBezTo>
                    <a:pt x="617" y="1393"/>
                    <a:pt x="617" y="1461"/>
                    <a:pt x="617" y="1530"/>
                  </a:cubicBezTo>
                  <a:cubicBezTo>
                    <a:pt x="617" y="1575"/>
                    <a:pt x="617" y="1621"/>
                    <a:pt x="640" y="1644"/>
                  </a:cubicBezTo>
                  <a:cubicBezTo>
                    <a:pt x="640" y="1712"/>
                    <a:pt x="640" y="1758"/>
                    <a:pt x="640" y="1826"/>
                  </a:cubicBezTo>
                  <a:cubicBezTo>
                    <a:pt x="640" y="1940"/>
                    <a:pt x="640" y="2055"/>
                    <a:pt x="640" y="2146"/>
                  </a:cubicBezTo>
                  <a:cubicBezTo>
                    <a:pt x="640" y="2260"/>
                    <a:pt x="640" y="2374"/>
                    <a:pt x="663" y="2465"/>
                  </a:cubicBezTo>
                  <a:cubicBezTo>
                    <a:pt x="663" y="2534"/>
                    <a:pt x="663" y="2580"/>
                    <a:pt x="663" y="2625"/>
                  </a:cubicBezTo>
                  <a:cubicBezTo>
                    <a:pt x="663" y="2648"/>
                    <a:pt x="663" y="2671"/>
                    <a:pt x="663" y="2717"/>
                  </a:cubicBezTo>
                  <a:cubicBezTo>
                    <a:pt x="663" y="2739"/>
                    <a:pt x="663" y="2762"/>
                    <a:pt x="663" y="2785"/>
                  </a:cubicBezTo>
                  <a:cubicBezTo>
                    <a:pt x="663" y="2808"/>
                    <a:pt x="686" y="2831"/>
                    <a:pt x="708" y="2876"/>
                  </a:cubicBezTo>
                  <a:cubicBezTo>
                    <a:pt x="725" y="2892"/>
                    <a:pt x="752" y="2909"/>
                    <a:pt x="791" y="2909"/>
                  </a:cubicBezTo>
                  <a:cubicBezTo>
                    <a:pt x="807" y="2909"/>
                    <a:pt x="825" y="2906"/>
                    <a:pt x="845" y="2899"/>
                  </a:cubicBezTo>
                  <a:cubicBezTo>
                    <a:pt x="868" y="2899"/>
                    <a:pt x="868" y="2899"/>
                    <a:pt x="891" y="2876"/>
                  </a:cubicBezTo>
                  <a:cubicBezTo>
                    <a:pt x="914" y="2853"/>
                    <a:pt x="937" y="2808"/>
                    <a:pt x="937" y="2785"/>
                  </a:cubicBezTo>
                  <a:cubicBezTo>
                    <a:pt x="960" y="2694"/>
                    <a:pt x="960" y="2602"/>
                    <a:pt x="960" y="2534"/>
                  </a:cubicBezTo>
                  <a:cubicBezTo>
                    <a:pt x="960" y="2511"/>
                    <a:pt x="960" y="2488"/>
                    <a:pt x="960" y="2465"/>
                  </a:cubicBezTo>
                  <a:cubicBezTo>
                    <a:pt x="960" y="2488"/>
                    <a:pt x="982" y="2488"/>
                    <a:pt x="982" y="2488"/>
                  </a:cubicBezTo>
                  <a:cubicBezTo>
                    <a:pt x="982" y="2534"/>
                    <a:pt x="982" y="2580"/>
                    <a:pt x="982" y="2602"/>
                  </a:cubicBezTo>
                  <a:cubicBezTo>
                    <a:pt x="1005" y="2671"/>
                    <a:pt x="1074" y="2739"/>
                    <a:pt x="1142" y="2739"/>
                  </a:cubicBezTo>
                  <a:cubicBezTo>
                    <a:pt x="1165" y="2739"/>
                    <a:pt x="1188" y="2739"/>
                    <a:pt x="1211" y="2717"/>
                  </a:cubicBezTo>
                  <a:cubicBezTo>
                    <a:pt x="1237" y="2743"/>
                    <a:pt x="1264" y="2754"/>
                    <a:pt x="1291" y="2754"/>
                  </a:cubicBezTo>
                  <a:cubicBezTo>
                    <a:pt x="1310" y="2754"/>
                    <a:pt x="1329" y="2749"/>
                    <a:pt x="1348" y="2739"/>
                  </a:cubicBezTo>
                  <a:cubicBezTo>
                    <a:pt x="1370" y="2739"/>
                    <a:pt x="1393" y="2739"/>
                    <a:pt x="1416" y="2717"/>
                  </a:cubicBezTo>
                  <a:cubicBezTo>
                    <a:pt x="1439" y="2694"/>
                    <a:pt x="1462" y="2671"/>
                    <a:pt x="1462" y="2648"/>
                  </a:cubicBezTo>
                  <a:cubicBezTo>
                    <a:pt x="1485" y="2602"/>
                    <a:pt x="1485" y="2580"/>
                    <a:pt x="1485" y="2534"/>
                  </a:cubicBezTo>
                  <a:cubicBezTo>
                    <a:pt x="1507" y="2511"/>
                    <a:pt x="1507" y="2465"/>
                    <a:pt x="1530" y="2420"/>
                  </a:cubicBezTo>
                  <a:cubicBezTo>
                    <a:pt x="1530" y="2351"/>
                    <a:pt x="1553" y="2260"/>
                    <a:pt x="1553" y="2169"/>
                  </a:cubicBezTo>
                  <a:cubicBezTo>
                    <a:pt x="1553" y="2055"/>
                    <a:pt x="1553" y="1940"/>
                    <a:pt x="1553" y="1826"/>
                  </a:cubicBezTo>
                  <a:cubicBezTo>
                    <a:pt x="1553" y="1758"/>
                    <a:pt x="1576" y="1712"/>
                    <a:pt x="1576" y="1644"/>
                  </a:cubicBezTo>
                  <a:cubicBezTo>
                    <a:pt x="1576" y="1507"/>
                    <a:pt x="1553" y="1370"/>
                    <a:pt x="1530" y="1256"/>
                  </a:cubicBezTo>
                  <a:cubicBezTo>
                    <a:pt x="1530" y="1187"/>
                    <a:pt x="1507" y="1119"/>
                    <a:pt x="1485" y="1073"/>
                  </a:cubicBezTo>
                  <a:cubicBezTo>
                    <a:pt x="1462" y="1005"/>
                    <a:pt x="1439" y="936"/>
                    <a:pt x="1393" y="868"/>
                  </a:cubicBezTo>
                  <a:cubicBezTo>
                    <a:pt x="1370" y="822"/>
                    <a:pt x="1348" y="799"/>
                    <a:pt x="1325" y="754"/>
                  </a:cubicBezTo>
                  <a:cubicBezTo>
                    <a:pt x="1325" y="731"/>
                    <a:pt x="1302" y="731"/>
                    <a:pt x="1302" y="708"/>
                  </a:cubicBezTo>
                  <a:cubicBezTo>
                    <a:pt x="1256" y="617"/>
                    <a:pt x="1188" y="525"/>
                    <a:pt x="1119" y="457"/>
                  </a:cubicBezTo>
                  <a:cubicBezTo>
                    <a:pt x="1096" y="411"/>
                    <a:pt x="1051" y="388"/>
                    <a:pt x="1005" y="343"/>
                  </a:cubicBezTo>
                  <a:cubicBezTo>
                    <a:pt x="982" y="320"/>
                    <a:pt x="960" y="320"/>
                    <a:pt x="914" y="297"/>
                  </a:cubicBezTo>
                  <a:lnTo>
                    <a:pt x="823" y="297"/>
                  </a:lnTo>
                  <a:cubicBezTo>
                    <a:pt x="823" y="297"/>
                    <a:pt x="800" y="320"/>
                    <a:pt x="800" y="320"/>
                  </a:cubicBezTo>
                  <a:cubicBezTo>
                    <a:pt x="777" y="297"/>
                    <a:pt x="754" y="274"/>
                    <a:pt x="754" y="274"/>
                  </a:cubicBezTo>
                  <a:cubicBezTo>
                    <a:pt x="663" y="183"/>
                    <a:pt x="571" y="114"/>
                    <a:pt x="480" y="69"/>
                  </a:cubicBezTo>
                  <a:cubicBezTo>
                    <a:pt x="412" y="23"/>
                    <a:pt x="320"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716700" y="1378700"/>
              <a:ext cx="135825" cy="199750"/>
            </a:xfrm>
            <a:custGeom>
              <a:avLst/>
              <a:gdLst/>
              <a:ahLst/>
              <a:cxnLst/>
              <a:rect l="l" t="t" r="r" b="b"/>
              <a:pathLst>
                <a:path w="5433" h="7990" extrusionOk="0">
                  <a:moveTo>
                    <a:pt x="2671" y="183"/>
                  </a:moveTo>
                  <a:cubicBezTo>
                    <a:pt x="2785" y="183"/>
                    <a:pt x="2922" y="183"/>
                    <a:pt x="3013" y="206"/>
                  </a:cubicBezTo>
                  <a:cubicBezTo>
                    <a:pt x="3264" y="229"/>
                    <a:pt x="3447" y="274"/>
                    <a:pt x="3629" y="343"/>
                  </a:cubicBezTo>
                  <a:lnTo>
                    <a:pt x="3606" y="320"/>
                  </a:lnTo>
                  <a:lnTo>
                    <a:pt x="3606" y="320"/>
                  </a:lnTo>
                  <a:cubicBezTo>
                    <a:pt x="3721" y="388"/>
                    <a:pt x="3812" y="434"/>
                    <a:pt x="3880" y="480"/>
                  </a:cubicBezTo>
                  <a:cubicBezTo>
                    <a:pt x="3949" y="548"/>
                    <a:pt x="4017" y="594"/>
                    <a:pt x="4063" y="662"/>
                  </a:cubicBezTo>
                  <a:cubicBezTo>
                    <a:pt x="4131" y="731"/>
                    <a:pt x="4177" y="822"/>
                    <a:pt x="4200" y="891"/>
                  </a:cubicBezTo>
                  <a:cubicBezTo>
                    <a:pt x="4246" y="1005"/>
                    <a:pt x="4268" y="1096"/>
                    <a:pt x="4291" y="1210"/>
                  </a:cubicBezTo>
                  <a:cubicBezTo>
                    <a:pt x="4314" y="1347"/>
                    <a:pt x="4314" y="1507"/>
                    <a:pt x="4314" y="1667"/>
                  </a:cubicBezTo>
                  <a:lnTo>
                    <a:pt x="4291" y="1689"/>
                  </a:lnTo>
                  <a:cubicBezTo>
                    <a:pt x="4268" y="1918"/>
                    <a:pt x="4223" y="2169"/>
                    <a:pt x="4131" y="2397"/>
                  </a:cubicBezTo>
                  <a:lnTo>
                    <a:pt x="4109" y="2420"/>
                  </a:lnTo>
                  <a:cubicBezTo>
                    <a:pt x="4040" y="2602"/>
                    <a:pt x="3949" y="2762"/>
                    <a:pt x="3835" y="2899"/>
                  </a:cubicBezTo>
                  <a:cubicBezTo>
                    <a:pt x="3743" y="3036"/>
                    <a:pt x="3606" y="3173"/>
                    <a:pt x="3492" y="3264"/>
                  </a:cubicBezTo>
                  <a:cubicBezTo>
                    <a:pt x="3355" y="3356"/>
                    <a:pt x="3241" y="3447"/>
                    <a:pt x="3104" y="3493"/>
                  </a:cubicBezTo>
                  <a:cubicBezTo>
                    <a:pt x="3081" y="3515"/>
                    <a:pt x="3059" y="3515"/>
                    <a:pt x="3036" y="3538"/>
                  </a:cubicBezTo>
                  <a:cubicBezTo>
                    <a:pt x="3036" y="3561"/>
                    <a:pt x="3036" y="3561"/>
                    <a:pt x="3036" y="3584"/>
                  </a:cubicBezTo>
                  <a:cubicBezTo>
                    <a:pt x="3036" y="3607"/>
                    <a:pt x="3036" y="3630"/>
                    <a:pt x="3036" y="3630"/>
                  </a:cubicBezTo>
                  <a:cubicBezTo>
                    <a:pt x="3036" y="3652"/>
                    <a:pt x="3059" y="3675"/>
                    <a:pt x="3081" y="3698"/>
                  </a:cubicBezTo>
                  <a:lnTo>
                    <a:pt x="3196" y="3698"/>
                  </a:lnTo>
                  <a:cubicBezTo>
                    <a:pt x="3287" y="3675"/>
                    <a:pt x="3378" y="3675"/>
                    <a:pt x="3447" y="3675"/>
                  </a:cubicBezTo>
                  <a:lnTo>
                    <a:pt x="3629" y="3675"/>
                  </a:lnTo>
                  <a:cubicBezTo>
                    <a:pt x="3766" y="3698"/>
                    <a:pt x="3903" y="3721"/>
                    <a:pt x="4040" y="3767"/>
                  </a:cubicBezTo>
                  <a:cubicBezTo>
                    <a:pt x="4177" y="3835"/>
                    <a:pt x="4337" y="3926"/>
                    <a:pt x="4474" y="4018"/>
                  </a:cubicBezTo>
                  <a:cubicBezTo>
                    <a:pt x="4588" y="4109"/>
                    <a:pt x="4725" y="4223"/>
                    <a:pt x="4816" y="4360"/>
                  </a:cubicBezTo>
                  <a:cubicBezTo>
                    <a:pt x="4930" y="4497"/>
                    <a:pt x="5022" y="4634"/>
                    <a:pt x="5090" y="4794"/>
                  </a:cubicBezTo>
                  <a:cubicBezTo>
                    <a:pt x="5136" y="4953"/>
                    <a:pt x="5181" y="5090"/>
                    <a:pt x="5227" y="5250"/>
                  </a:cubicBezTo>
                  <a:cubicBezTo>
                    <a:pt x="5227" y="5319"/>
                    <a:pt x="5227" y="5387"/>
                    <a:pt x="5227" y="5478"/>
                  </a:cubicBezTo>
                  <a:cubicBezTo>
                    <a:pt x="5250" y="5570"/>
                    <a:pt x="5227" y="5661"/>
                    <a:pt x="5227" y="5729"/>
                  </a:cubicBezTo>
                  <a:cubicBezTo>
                    <a:pt x="5204" y="5958"/>
                    <a:pt x="5136" y="6163"/>
                    <a:pt x="5067" y="6369"/>
                  </a:cubicBezTo>
                  <a:cubicBezTo>
                    <a:pt x="4999" y="6528"/>
                    <a:pt x="4930" y="6688"/>
                    <a:pt x="4816" y="6825"/>
                  </a:cubicBezTo>
                  <a:cubicBezTo>
                    <a:pt x="4702" y="6962"/>
                    <a:pt x="4588" y="7076"/>
                    <a:pt x="4474" y="7167"/>
                  </a:cubicBezTo>
                  <a:cubicBezTo>
                    <a:pt x="4314" y="7304"/>
                    <a:pt x="4131" y="7396"/>
                    <a:pt x="3949" y="7487"/>
                  </a:cubicBezTo>
                  <a:cubicBezTo>
                    <a:pt x="3675" y="7601"/>
                    <a:pt x="3378" y="7670"/>
                    <a:pt x="3059" y="7738"/>
                  </a:cubicBezTo>
                  <a:cubicBezTo>
                    <a:pt x="2785" y="7784"/>
                    <a:pt x="2511" y="7807"/>
                    <a:pt x="2191" y="7807"/>
                  </a:cubicBezTo>
                  <a:lnTo>
                    <a:pt x="1895" y="7807"/>
                  </a:lnTo>
                  <a:cubicBezTo>
                    <a:pt x="1621" y="7807"/>
                    <a:pt x="1392" y="7807"/>
                    <a:pt x="1164" y="7784"/>
                  </a:cubicBezTo>
                  <a:cubicBezTo>
                    <a:pt x="867" y="7738"/>
                    <a:pt x="639" y="7692"/>
                    <a:pt x="411" y="7601"/>
                  </a:cubicBezTo>
                  <a:cubicBezTo>
                    <a:pt x="365" y="7578"/>
                    <a:pt x="297" y="7556"/>
                    <a:pt x="251" y="7533"/>
                  </a:cubicBezTo>
                  <a:lnTo>
                    <a:pt x="228" y="4999"/>
                  </a:lnTo>
                  <a:lnTo>
                    <a:pt x="205" y="2351"/>
                  </a:lnTo>
                  <a:cubicBezTo>
                    <a:pt x="183" y="1963"/>
                    <a:pt x="183" y="1575"/>
                    <a:pt x="183" y="1187"/>
                  </a:cubicBezTo>
                  <a:cubicBezTo>
                    <a:pt x="274" y="1073"/>
                    <a:pt x="388" y="959"/>
                    <a:pt x="502" y="868"/>
                  </a:cubicBezTo>
                  <a:cubicBezTo>
                    <a:pt x="685" y="731"/>
                    <a:pt x="867" y="617"/>
                    <a:pt x="1096" y="525"/>
                  </a:cubicBezTo>
                  <a:lnTo>
                    <a:pt x="1119" y="502"/>
                  </a:lnTo>
                  <a:cubicBezTo>
                    <a:pt x="1415" y="388"/>
                    <a:pt x="1735" y="274"/>
                    <a:pt x="2077" y="229"/>
                  </a:cubicBezTo>
                  <a:cubicBezTo>
                    <a:pt x="2283" y="206"/>
                    <a:pt x="2488" y="183"/>
                    <a:pt x="2671" y="183"/>
                  </a:cubicBezTo>
                  <a:close/>
                  <a:moveTo>
                    <a:pt x="2648" y="0"/>
                  </a:moveTo>
                  <a:cubicBezTo>
                    <a:pt x="2328" y="0"/>
                    <a:pt x="2009" y="46"/>
                    <a:pt x="1643" y="137"/>
                  </a:cubicBezTo>
                  <a:cubicBezTo>
                    <a:pt x="1324" y="229"/>
                    <a:pt x="1027" y="343"/>
                    <a:pt x="730" y="502"/>
                  </a:cubicBezTo>
                  <a:cubicBezTo>
                    <a:pt x="434" y="662"/>
                    <a:pt x="205" y="868"/>
                    <a:pt x="23" y="1073"/>
                  </a:cubicBezTo>
                  <a:cubicBezTo>
                    <a:pt x="23" y="1096"/>
                    <a:pt x="23" y="1096"/>
                    <a:pt x="23" y="1119"/>
                  </a:cubicBezTo>
                  <a:cubicBezTo>
                    <a:pt x="0" y="1119"/>
                    <a:pt x="0" y="1142"/>
                    <a:pt x="0" y="1142"/>
                  </a:cubicBezTo>
                  <a:lnTo>
                    <a:pt x="46" y="3995"/>
                  </a:lnTo>
                  <a:lnTo>
                    <a:pt x="69" y="6871"/>
                  </a:lnTo>
                  <a:lnTo>
                    <a:pt x="69" y="7213"/>
                  </a:lnTo>
                  <a:lnTo>
                    <a:pt x="69" y="7578"/>
                  </a:lnTo>
                  <a:cubicBezTo>
                    <a:pt x="69" y="7601"/>
                    <a:pt x="69" y="7624"/>
                    <a:pt x="91" y="7647"/>
                  </a:cubicBezTo>
                  <a:cubicBezTo>
                    <a:pt x="114" y="7670"/>
                    <a:pt x="137" y="7670"/>
                    <a:pt x="160" y="7670"/>
                  </a:cubicBezTo>
                  <a:cubicBezTo>
                    <a:pt x="297" y="7761"/>
                    <a:pt x="434" y="7807"/>
                    <a:pt x="616" y="7852"/>
                  </a:cubicBezTo>
                  <a:cubicBezTo>
                    <a:pt x="822" y="7921"/>
                    <a:pt x="1004" y="7944"/>
                    <a:pt x="1187" y="7966"/>
                  </a:cubicBezTo>
                  <a:cubicBezTo>
                    <a:pt x="1415" y="7989"/>
                    <a:pt x="1643" y="7989"/>
                    <a:pt x="1895" y="7989"/>
                  </a:cubicBezTo>
                  <a:cubicBezTo>
                    <a:pt x="2032" y="7989"/>
                    <a:pt x="2191" y="7989"/>
                    <a:pt x="2397" y="7966"/>
                  </a:cubicBezTo>
                  <a:cubicBezTo>
                    <a:pt x="3013" y="7944"/>
                    <a:pt x="3789" y="7852"/>
                    <a:pt x="4428" y="7419"/>
                  </a:cubicBezTo>
                  <a:cubicBezTo>
                    <a:pt x="4702" y="7236"/>
                    <a:pt x="4953" y="6985"/>
                    <a:pt x="5113" y="6688"/>
                  </a:cubicBezTo>
                  <a:cubicBezTo>
                    <a:pt x="5204" y="6551"/>
                    <a:pt x="5273" y="6391"/>
                    <a:pt x="5318" y="6209"/>
                  </a:cubicBezTo>
                  <a:cubicBezTo>
                    <a:pt x="5364" y="6026"/>
                    <a:pt x="5410" y="5821"/>
                    <a:pt x="5410" y="5615"/>
                  </a:cubicBezTo>
                  <a:cubicBezTo>
                    <a:pt x="5432" y="5433"/>
                    <a:pt x="5410" y="5227"/>
                    <a:pt x="5364" y="5022"/>
                  </a:cubicBezTo>
                  <a:cubicBezTo>
                    <a:pt x="5318" y="4862"/>
                    <a:pt x="5227" y="4680"/>
                    <a:pt x="5136" y="4497"/>
                  </a:cubicBezTo>
                  <a:cubicBezTo>
                    <a:pt x="5044" y="4337"/>
                    <a:pt x="4908" y="4177"/>
                    <a:pt x="4771" y="4040"/>
                  </a:cubicBezTo>
                  <a:cubicBezTo>
                    <a:pt x="4634" y="3903"/>
                    <a:pt x="4474" y="3789"/>
                    <a:pt x="4291" y="3698"/>
                  </a:cubicBezTo>
                  <a:cubicBezTo>
                    <a:pt x="4109" y="3607"/>
                    <a:pt x="3926" y="3538"/>
                    <a:pt x="3721" y="3515"/>
                  </a:cubicBezTo>
                  <a:cubicBezTo>
                    <a:pt x="3629" y="3493"/>
                    <a:pt x="3561" y="3493"/>
                    <a:pt x="3470" y="3493"/>
                  </a:cubicBezTo>
                  <a:cubicBezTo>
                    <a:pt x="3538" y="3447"/>
                    <a:pt x="3606" y="3401"/>
                    <a:pt x="3698" y="3333"/>
                  </a:cubicBezTo>
                  <a:cubicBezTo>
                    <a:pt x="3858" y="3196"/>
                    <a:pt x="3994" y="3036"/>
                    <a:pt x="4109" y="2831"/>
                  </a:cubicBezTo>
                  <a:cubicBezTo>
                    <a:pt x="4200" y="2671"/>
                    <a:pt x="4268" y="2511"/>
                    <a:pt x="4360" y="2283"/>
                  </a:cubicBezTo>
                  <a:cubicBezTo>
                    <a:pt x="4405" y="2123"/>
                    <a:pt x="4451" y="1940"/>
                    <a:pt x="4474" y="1758"/>
                  </a:cubicBezTo>
                  <a:cubicBezTo>
                    <a:pt x="4497" y="1575"/>
                    <a:pt x="4497" y="1393"/>
                    <a:pt x="4474" y="1233"/>
                  </a:cubicBezTo>
                  <a:cubicBezTo>
                    <a:pt x="4474" y="1164"/>
                    <a:pt x="4451" y="1073"/>
                    <a:pt x="4428" y="1005"/>
                  </a:cubicBezTo>
                  <a:cubicBezTo>
                    <a:pt x="4405" y="936"/>
                    <a:pt x="4383" y="845"/>
                    <a:pt x="4337" y="776"/>
                  </a:cubicBezTo>
                  <a:cubicBezTo>
                    <a:pt x="4268" y="617"/>
                    <a:pt x="4177" y="480"/>
                    <a:pt x="4040" y="388"/>
                  </a:cubicBezTo>
                  <a:cubicBezTo>
                    <a:pt x="3903" y="274"/>
                    <a:pt x="3743" y="183"/>
                    <a:pt x="3561" y="137"/>
                  </a:cubicBezTo>
                  <a:cubicBezTo>
                    <a:pt x="3424" y="92"/>
                    <a:pt x="3287" y="69"/>
                    <a:pt x="3127" y="46"/>
                  </a:cubicBezTo>
                  <a:cubicBezTo>
                    <a:pt x="2990" y="23"/>
                    <a:pt x="2830"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3732100" y="1398100"/>
              <a:ext cx="84475" cy="163225"/>
            </a:xfrm>
            <a:custGeom>
              <a:avLst/>
              <a:gdLst/>
              <a:ahLst/>
              <a:cxnLst/>
              <a:rect l="l" t="t" r="r" b="b"/>
              <a:pathLst>
                <a:path w="3379" h="6529" extrusionOk="0">
                  <a:moveTo>
                    <a:pt x="1575" y="183"/>
                  </a:moveTo>
                  <a:cubicBezTo>
                    <a:pt x="1667" y="183"/>
                    <a:pt x="1735" y="183"/>
                    <a:pt x="1826" y="206"/>
                  </a:cubicBezTo>
                  <a:cubicBezTo>
                    <a:pt x="1895" y="206"/>
                    <a:pt x="1986" y="229"/>
                    <a:pt x="2055" y="274"/>
                  </a:cubicBezTo>
                  <a:cubicBezTo>
                    <a:pt x="2123" y="297"/>
                    <a:pt x="2169" y="343"/>
                    <a:pt x="2237" y="388"/>
                  </a:cubicBezTo>
                  <a:cubicBezTo>
                    <a:pt x="2283" y="434"/>
                    <a:pt x="2306" y="480"/>
                    <a:pt x="2351" y="525"/>
                  </a:cubicBezTo>
                  <a:cubicBezTo>
                    <a:pt x="2397" y="571"/>
                    <a:pt x="2420" y="640"/>
                    <a:pt x="2443" y="708"/>
                  </a:cubicBezTo>
                  <a:cubicBezTo>
                    <a:pt x="2465" y="776"/>
                    <a:pt x="2488" y="868"/>
                    <a:pt x="2488" y="936"/>
                  </a:cubicBezTo>
                  <a:cubicBezTo>
                    <a:pt x="2511" y="1073"/>
                    <a:pt x="2488" y="1187"/>
                    <a:pt x="2465" y="1324"/>
                  </a:cubicBezTo>
                  <a:cubicBezTo>
                    <a:pt x="2420" y="1530"/>
                    <a:pt x="2351" y="1735"/>
                    <a:pt x="2260" y="1918"/>
                  </a:cubicBezTo>
                  <a:cubicBezTo>
                    <a:pt x="2169" y="2100"/>
                    <a:pt x="2077" y="2260"/>
                    <a:pt x="1941" y="2420"/>
                  </a:cubicBezTo>
                  <a:cubicBezTo>
                    <a:pt x="1941" y="2443"/>
                    <a:pt x="1941" y="2443"/>
                    <a:pt x="1941" y="2443"/>
                  </a:cubicBezTo>
                  <a:cubicBezTo>
                    <a:pt x="1781" y="2602"/>
                    <a:pt x="1621" y="2739"/>
                    <a:pt x="1438" y="2854"/>
                  </a:cubicBezTo>
                  <a:cubicBezTo>
                    <a:pt x="1370" y="2922"/>
                    <a:pt x="1279" y="2968"/>
                    <a:pt x="1187" y="3013"/>
                  </a:cubicBezTo>
                  <a:cubicBezTo>
                    <a:pt x="1142" y="3036"/>
                    <a:pt x="1119" y="3082"/>
                    <a:pt x="1142" y="3127"/>
                  </a:cubicBezTo>
                  <a:cubicBezTo>
                    <a:pt x="1119" y="3196"/>
                    <a:pt x="1164" y="3219"/>
                    <a:pt x="1210" y="3242"/>
                  </a:cubicBezTo>
                  <a:lnTo>
                    <a:pt x="1324" y="3242"/>
                  </a:lnTo>
                  <a:cubicBezTo>
                    <a:pt x="1530" y="3264"/>
                    <a:pt x="1735" y="3287"/>
                    <a:pt x="1963" y="3310"/>
                  </a:cubicBezTo>
                  <a:cubicBezTo>
                    <a:pt x="2123" y="3356"/>
                    <a:pt x="2283" y="3401"/>
                    <a:pt x="2420" y="3470"/>
                  </a:cubicBezTo>
                  <a:cubicBezTo>
                    <a:pt x="2511" y="3515"/>
                    <a:pt x="2602" y="3561"/>
                    <a:pt x="2671" y="3630"/>
                  </a:cubicBezTo>
                  <a:cubicBezTo>
                    <a:pt x="2762" y="3698"/>
                    <a:pt x="2831" y="3789"/>
                    <a:pt x="2899" y="3881"/>
                  </a:cubicBezTo>
                  <a:cubicBezTo>
                    <a:pt x="2990" y="4018"/>
                    <a:pt x="3036" y="4132"/>
                    <a:pt x="3105" y="4246"/>
                  </a:cubicBezTo>
                  <a:cubicBezTo>
                    <a:pt x="3150" y="4383"/>
                    <a:pt x="3173" y="4520"/>
                    <a:pt x="3173" y="4657"/>
                  </a:cubicBezTo>
                  <a:cubicBezTo>
                    <a:pt x="3196" y="4794"/>
                    <a:pt x="3173" y="4931"/>
                    <a:pt x="3150" y="5068"/>
                  </a:cubicBezTo>
                  <a:cubicBezTo>
                    <a:pt x="3127" y="5182"/>
                    <a:pt x="3082" y="5319"/>
                    <a:pt x="3036" y="5433"/>
                  </a:cubicBezTo>
                  <a:cubicBezTo>
                    <a:pt x="2990" y="5524"/>
                    <a:pt x="2922" y="5638"/>
                    <a:pt x="2854" y="5730"/>
                  </a:cubicBezTo>
                  <a:cubicBezTo>
                    <a:pt x="2762" y="5821"/>
                    <a:pt x="2671" y="5912"/>
                    <a:pt x="2557" y="5981"/>
                  </a:cubicBezTo>
                  <a:cubicBezTo>
                    <a:pt x="2420" y="6072"/>
                    <a:pt x="2260" y="6163"/>
                    <a:pt x="2100" y="6209"/>
                  </a:cubicBezTo>
                  <a:cubicBezTo>
                    <a:pt x="1895" y="6277"/>
                    <a:pt x="1689" y="6323"/>
                    <a:pt x="1484" y="6346"/>
                  </a:cubicBezTo>
                  <a:lnTo>
                    <a:pt x="1279" y="6346"/>
                  </a:lnTo>
                  <a:cubicBezTo>
                    <a:pt x="1050" y="6346"/>
                    <a:pt x="822" y="6323"/>
                    <a:pt x="594" y="6277"/>
                  </a:cubicBezTo>
                  <a:cubicBezTo>
                    <a:pt x="457" y="6255"/>
                    <a:pt x="320" y="6232"/>
                    <a:pt x="206" y="6186"/>
                  </a:cubicBezTo>
                  <a:cubicBezTo>
                    <a:pt x="206" y="6049"/>
                    <a:pt x="206" y="5889"/>
                    <a:pt x="206" y="5752"/>
                  </a:cubicBezTo>
                  <a:lnTo>
                    <a:pt x="206" y="5570"/>
                  </a:lnTo>
                  <a:lnTo>
                    <a:pt x="206" y="4246"/>
                  </a:lnTo>
                  <a:cubicBezTo>
                    <a:pt x="183" y="3379"/>
                    <a:pt x="183" y="2488"/>
                    <a:pt x="183" y="1621"/>
                  </a:cubicBezTo>
                  <a:lnTo>
                    <a:pt x="183" y="708"/>
                  </a:lnTo>
                  <a:cubicBezTo>
                    <a:pt x="229" y="685"/>
                    <a:pt x="297" y="640"/>
                    <a:pt x="343" y="571"/>
                  </a:cubicBezTo>
                  <a:cubicBezTo>
                    <a:pt x="525" y="480"/>
                    <a:pt x="708" y="388"/>
                    <a:pt x="913" y="297"/>
                  </a:cubicBezTo>
                  <a:cubicBezTo>
                    <a:pt x="1096" y="251"/>
                    <a:pt x="1279" y="206"/>
                    <a:pt x="1461" y="183"/>
                  </a:cubicBezTo>
                  <a:close/>
                  <a:moveTo>
                    <a:pt x="1598" y="0"/>
                  </a:moveTo>
                  <a:cubicBezTo>
                    <a:pt x="1530" y="0"/>
                    <a:pt x="1461" y="0"/>
                    <a:pt x="1370" y="23"/>
                  </a:cubicBezTo>
                  <a:cubicBezTo>
                    <a:pt x="1119" y="46"/>
                    <a:pt x="891" y="115"/>
                    <a:pt x="639" y="229"/>
                  </a:cubicBezTo>
                  <a:cubicBezTo>
                    <a:pt x="411" y="320"/>
                    <a:pt x="229" y="434"/>
                    <a:pt x="69" y="571"/>
                  </a:cubicBezTo>
                  <a:cubicBezTo>
                    <a:pt x="46" y="571"/>
                    <a:pt x="0" y="617"/>
                    <a:pt x="0" y="662"/>
                  </a:cubicBezTo>
                  <a:lnTo>
                    <a:pt x="0" y="3287"/>
                  </a:lnTo>
                  <a:lnTo>
                    <a:pt x="23" y="5889"/>
                  </a:lnTo>
                  <a:lnTo>
                    <a:pt x="23" y="6072"/>
                  </a:lnTo>
                  <a:lnTo>
                    <a:pt x="23" y="6232"/>
                  </a:lnTo>
                  <a:cubicBezTo>
                    <a:pt x="23" y="6255"/>
                    <a:pt x="46" y="6277"/>
                    <a:pt x="46" y="6300"/>
                  </a:cubicBezTo>
                  <a:cubicBezTo>
                    <a:pt x="69" y="6323"/>
                    <a:pt x="92" y="6346"/>
                    <a:pt x="114" y="6346"/>
                  </a:cubicBezTo>
                  <a:cubicBezTo>
                    <a:pt x="525" y="6460"/>
                    <a:pt x="913" y="6528"/>
                    <a:pt x="1256" y="6528"/>
                  </a:cubicBezTo>
                  <a:cubicBezTo>
                    <a:pt x="1347" y="6528"/>
                    <a:pt x="1416" y="6528"/>
                    <a:pt x="1484" y="6506"/>
                  </a:cubicBezTo>
                  <a:cubicBezTo>
                    <a:pt x="1986" y="6483"/>
                    <a:pt x="2420" y="6323"/>
                    <a:pt x="2762" y="6049"/>
                  </a:cubicBezTo>
                  <a:cubicBezTo>
                    <a:pt x="2922" y="5935"/>
                    <a:pt x="3036" y="5775"/>
                    <a:pt x="3150" y="5593"/>
                  </a:cubicBezTo>
                  <a:cubicBezTo>
                    <a:pt x="3196" y="5524"/>
                    <a:pt x="3219" y="5433"/>
                    <a:pt x="3264" y="5364"/>
                  </a:cubicBezTo>
                  <a:cubicBezTo>
                    <a:pt x="3310" y="5250"/>
                    <a:pt x="3333" y="5159"/>
                    <a:pt x="3333" y="5068"/>
                  </a:cubicBezTo>
                  <a:cubicBezTo>
                    <a:pt x="3378" y="4885"/>
                    <a:pt x="3378" y="4702"/>
                    <a:pt x="3333" y="4497"/>
                  </a:cubicBezTo>
                  <a:cubicBezTo>
                    <a:pt x="3310" y="4314"/>
                    <a:pt x="3242" y="4109"/>
                    <a:pt x="3150" y="3926"/>
                  </a:cubicBezTo>
                  <a:cubicBezTo>
                    <a:pt x="3059" y="3767"/>
                    <a:pt x="2922" y="3607"/>
                    <a:pt x="2785" y="3493"/>
                  </a:cubicBezTo>
                  <a:cubicBezTo>
                    <a:pt x="2648" y="3379"/>
                    <a:pt x="2511" y="3287"/>
                    <a:pt x="2329" y="3242"/>
                  </a:cubicBezTo>
                  <a:cubicBezTo>
                    <a:pt x="2169" y="3173"/>
                    <a:pt x="1986" y="3127"/>
                    <a:pt x="1804" y="3105"/>
                  </a:cubicBezTo>
                  <a:cubicBezTo>
                    <a:pt x="1689" y="3105"/>
                    <a:pt x="1575" y="3082"/>
                    <a:pt x="1438" y="3059"/>
                  </a:cubicBezTo>
                  <a:cubicBezTo>
                    <a:pt x="1575" y="2991"/>
                    <a:pt x="1689" y="2899"/>
                    <a:pt x="1804" y="2808"/>
                  </a:cubicBezTo>
                  <a:cubicBezTo>
                    <a:pt x="1963" y="2671"/>
                    <a:pt x="2100" y="2511"/>
                    <a:pt x="2237" y="2329"/>
                  </a:cubicBezTo>
                  <a:cubicBezTo>
                    <a:pt x="2351" y="2169"/>
                    <a:pt x="2420" y="2009"/>
                    <a:pt x="2511" y="1804"/>
                  </a:cubicBezTo>
                  <a:cubicBezTo>
                    <a:pt x="2580" y="1644"/>
                    <a:pt x="2625" y="1461"/>
                    <a:pt x="2648" y="1279"/>
                  </a:cubicBezTo>
                  <a:cubicBezTo>
                    <a:pt x="2694" y="1096"/>
                    <a:pt x="2671" y="936"/>
                    <a:pt x="2648" y="754"/>
                  </a:cubicBezTo>
                  <a:cubicBezTo>
                    <a:pt x="2602" y="594"/>
                    <a:pt x="2534" y="434"/>
                    <a:pt x="2420" y="320"/>
                  </a:cubicBezTo>
                  <a:cubicBezTo>
                    <a:pt x="2283" y="183"/>
                    <a:pt x="2123" y="92"/>
                    <a:pt x="1941" y="46"/>
                  </a:cubicBezTo>
                  <a:cubicBezTo>
                    <a:pt x="1826" y="23"/>
                    <a:pt x="1712"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9" name="Google Shape;29;p2"/>
          <p:cNvGrpSpPr/>
          <p:nvPr/>
        </p:nvGrpSpPr>
        <p:grpSpPr>
          <a:xfrm rot="-1687898">
            <a:off x="5486861" y="451508"/>
            <a:ext cx="454944" cy="557843"/>
            <a:chOff x="2019050" y="1133325"/>
            <a:chExt cx="153525" cy="187750"/>
          </a:xfrm>
        </p:grpSpPr>
        <p:sp>
          <p:nvSpPr>
            <p:cNvPr id="30" name="Google Shape;30;p2"/>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4" name="Google Shape;34;p2"/>
          <p:cNvGrpSpPr/>
          <p:nvPr/>
        </p:nvGrpSpPr>
        <p:grpSpPr>
          <a:xfrm>
            <a:off x="9859231" y="4520717"/>
            <a:ext cx="2101101" cy="2210151"/>
            <a:chOff x="-818813" y="1823137"/>
            <a:chExt cx="1579734" cy="1657613"/>
          </a:xfrm>
        </p:grpSpPr>
        <p:sp>
          <p:nvSpPr>
            <p:cNvPr id="35" name="Google Shape;35;p2"/>
            <p:cNvSpPr/>
            <p:nvPr/>
          </p:nvSpPr>
          <p:spPr>
            <a:xfrm>
              <a:off x="-818813" y="1823137"/>
              <a:ext cx="1579734" cy="1657613"/>
            </a:xfrm>
            <a:custGeom>
              <a:avLst/>
              <a:gdLst/>
              <a:ahLst/>
              <a:cxnLst/>
              <a:rect l="l" t="t" r="r" b="b"/>
              <a:pathLst>
                <a:path w="28236" h="29628" extrusionOk="0">
                  <a:moveTo>
                    <a:pt x="12144" y="1"/>
                  </a:moveTo>
                  <a:cubicBezTo>
                    <a:pt x="11870" y="1"/>
                    <a:pt x="11596" y="24"/>
                    <a:pt x="11345" y="69"/>
                  </a:cubicBezTo>
                  <a:cubicBezTo>
                    <a:pt x="10683" y="69"/>
                    <a:pt x="10066" y="434"/>
                    <a:pt x="9724" y="1028"/>
                  </a:cubicBezTo>
                  <a:cubicBezTo>
                    <a:pt x="9724" y="1028"/>
                    <a:pt x="503" y="17257"/>
                    <a:pt x="503" y="17257"/>
                  </a:cubicBezTo>
                  <a:cubicBezTo>
                    <a:pt x="434" y="17416"/>
                    <a:pt x="366" y="17576"/>
                    <a:pt x="320" y="17736"/>
                  </a:cubicBezTo>
                  <a:cubicBezTo>
                    <a:pt x="252" y="17896"/>
                    <a:pt x="206" y="18055"/>
                    <a:pt x="160" y="18215"/>
                  </a:cubicBezTo>
                  <a:cubicBezTo>
                    <a:pt x="115" y="18444"/>
                    <a:pt x="69" y="18695"/>
                    <a:pt x="46" y="18946"/>
                  </a:cubicBezTo>
                  <a:cubicBezTo>
                    <a:pt x="1" y="19379"/>
                    <a:pt x="23" y="19813"/>
                    <a:pt x="92" y="20292"/>
                  </a:cubicBezTo>
                  <a:cubicBezTo>
                    <a:pt x="160" y="20680"/>
                    <a:pt x="274" y="21091"/>
                    <a:pt x="434" y="21525"/>
                  </a:cubicBezTo>
                  <a:cubicBezTo>
                    <a:pt x="548" y="21844"/>
                    <a:pt x="708" y="22164"/>
                    <a:pt x="868" y="22461"/>
                  </a:cubicBezTo>
                  <a:cubicBezTo>
                    <a:pt x="982" y="22666"/>
                    <a:pt x="1119" y="22872"/>
                    <a:pt x="1324" y="23077"/>
                  </a:cubicBezTo>
                  <a:cubicBezTo>
                    <a:pt x="2237" y="23922"/>
                    <a:pt x="3287" y="24515"/>
                    <a:pt x="4155" y="24972"/>
                  </a:cubicBezTo>
                  <a:cubicBezTo>
                    <a:pt x="4474" y="25131"/>
                    <a:pt x="4794" y="25291"/>
                    <a:pt x="5113" y="25451"/>
                  </a:cubicBezTo>
                  <a:lnTo>
                    <a:pt x="5501" y="25656"/>
                  </a:lnTo>
                  <a:cubicBezTo>
                    <a:pt x="5638" y="25725"/>
                    <a:pt x="5753" y="25770"/>
                    <a:pt x="5889" y="25839"/>
                  </a:cubicBezTo>
                  <a:lnTo>
                    <a:pt x="6209" y="25999"/>
                  </a:lnTo>
                  <a:cubicBezTo>
                    <a:pt x="6460" y="26136"/>
                    <a:pt x="6711" y="26273"/>
                    <a:pt x="6962" y="26387"/>
                  </a:cubicBezTo>
                  <a:cubicBezTo>
                    <a:pt x="8012" y="26912"/>
                    <a:pt x="9062" y="27391"/>
                    <a:pt x="10089" y="27825"/>
                  </a:cubicBezTo>
                  <a:cubicBezTo>
                    <a:pt x="10683" y="28099"/>
                    <a:pt x="11208" y="28304"/>
                    <a:pt x="11687" y="28487"/>
                  </a:cubicBezTo>
                  <a:cubicBezTo>
                    <a:pt x="12258" y="28692"/>
                    <a:pt x="12828" y="28897"/>
                    <a:pt x="13376" y="29057"/>
                  </a:cubicBezTo>
                  <a:cubicBezTo>
                    <a:pt x="13627" y="29126"/>
                    <a:pt x="13878" y="29194"/>
                    <a:pt x="14107" y="29263"/>
                  </a:cubicBezTo>
                  <a:cubicBezTo>
                    <a:pt x="14221" y="29286"/>
                    <a:pt x="14335" y="29308"/>
                    <a:pt x="14472" y="29354"/>
                  </a:cubicBezTo>
                  <a:cubicBezTo>
                    <a:pt x="14517" y="29354"/>
                    <a:pt x="14746" y="29422"/>
                    <a:pt x="14746" y="29422"/>
                  </a:cubicBezTo>
                  <a:cubicBezTo>
                    <a:pt x="14746" y="29422"/>
                    <a:pt x="14883" y="29445"/>
                    <a:pt x="14883" y="29445"/>
                  </a:cubicBezTo>
                  <a:cubicBezTo>
                    <a:pt x="15042" y="29491"/>
                    <a:pt x="15225" y="29537"/>
                    <a:pt x="15430" y="29559"/>
                  </a:cubicBezTo>
                  <a:cubicBezTo>
                    <a:pt x="15659" y="29605"/>
                    <a:pt x="15887" y="29628"/>
                    <a:pt x="16092" y="29628"/>
                  </a:cubicBezTo>
                  <a:cubicBezTo>
                    <a:pt x="16298" y="29628"/>
                    <a:pt x="16480" y="29605"/>
                    <a:pt x="16663" y="29582"/>
                  </a:cubicBezTo>
                  <a:cubicBezTo>
                    <a:pt x="16846" y="29537"/>
                    <a:pt x="17051" y="29468"/>
                    <a:pt x="17211" y="29377"/>
                  </a:cubicBezTo>
                  <a:cubicBezTo>
                    <a:pt x="17576" y="29217"/>
                    <a:pt x="17873" y="28943"/>
                    <a:pt x="18078" y="28601"/>
                  </a:cubicBezTo>
                  <a:cubicBezTo>
                    <a:pt x="18535" y="27802"/>
                    <a:pt x="27551" y="12007"/>
                    <a:pt x="27916" y="11391"/>
                  </a:cubicBezTo>
                  <a:cubicBezTo>
                    <a:pt x="28144" y="10980"/>
                    <a:pt x="28235" y="10500"/>
                    <a:pt x="28144" y="10067"/>
                  </a:cubicBezTo>
                  <a:cubicBezTo>
                    <a:pt x="28144" y="9998"/>
                    <a:pt x="28121" y="9953"/>
                    <a:pt x="28121" y="9907"/>
                  </a:cubicBezTo>
                  <a:cubicBezTo>
                    <a:pt x="28030" y="9542"/>
                    <a:pt x="27870" y="9222"/>
                    <a:pt x="27596" y="8948"/>
                  </a:cubicBezTo>
                  <a:cubicBezTo>
                    <a:pt x="27391" y="8743"/>
                    <a:pt x="27163" y="8537"/>
                    <a:pt x="26934" y="8355"/>
                  </a:cubicBezTo>
                  <a:cubicBezTo>
                    <a:pt x="26934" y="8263"/>
                    <a:pt x="26912" y="8172"/>
                    <a:pt x="26912" y="8058"/>
                  </a:cubicBezTo>
                  <a:cubicBezTo>
                    <a:pt x="26912" y="8058"/>
                    <a:pt x="26912" y="8058"/>
                    <a:pt x="26912" y="8035"/>
                  </a:cubicBezTo>
                  <a:cubicBezTo>
                    <a:pt x="26866" y="7624"/>
                    <a:pt x="26706" y="7236"/>
                    <a:pt x="26409" y="6917"/>
                  </a:cubicBezTo>
                  <a:cubicBezTo>
                    <a:pt x="26318" y="6803"/>
                    <a:pt x="26204" y="6666"/>
                    <a:pt x="26090" y="6552"/>
                  </a:cubicBezTo>
                  <a:cubicBezTo>
                    <a:pt x="25976" y="6437"/>
                    <a:pt x="25862" y="6323"/>
                    <a:pt x="25702" y="6186"/>
                  </a:cubicBezTo>
                  <a:cubicBezTo>
                    <a:pt x="25496" y="6004"/>
                    <a:pt x="25268" y="5821"/>
                    <a:pt x="25063" y="5684"/>
                  </a:cubicBezTo>
                  <a:lnTo>
                    <a:pt x="25040" y="5661"/>
                  </a:lnTo>
                  <a:cubicBezTo>
                    <a:pt x="24949" y="5593"/>
                    <a:pt x="24880" y="5524"/>
                    <a:pt x="24789" y="5456"/>
                  </a:cubicBezTo>
                  <a:cubicBezTo>
                    <a:pt x="24743" y="5433"/>
                    <a:pt x="24492" y="5228"/>
                    <a:pt x="24492" y="5228"/>
                  </a:cubicBezTo>
                  <a:cubicBezTo>
                    <a:pt x="24287" y="5068"/>
                    <a:pt x="24058" y="4908"/>
                    <a:pt x="23830" y="4748"/>
                  </a:cubicBezTo>
                  <a:cubicBezTo>
                    <a:pt x="22963" y="4086"/>
                    <a:pt x="22050" y="3493"/>
                    <a:pt x="21114" y="2968"/>
                  </a:cubicBezTo>
                  <a:cubicBezTo>
                    <a:pt x="20155" y="2443"/>
                    <a:pt x="19174" y="1964"/>
                    <a:pt x="18147" y="1553"/>
                  </a:cubicBezTo>
                  <a:cubicBezTo>
                    <a:pt x="17918" y="1462"/>
                    <a:pt x="17667" y="1347"/>
                    <a:pt x="17393" y="1256"/>
                  </a:cubicBezTo>
                  <a:cubicBezTo>
                    <a:pt x="17188" y="1188"/>
                    <a:pt x="16983" y="1119"/>
                    <a:pt x="16777" y="1051"/>
                  </a:cubicBezTo>
                  <a:lnTo>
                    <a:pt x="16686" y="1005"/>
                  </a:lnTo>
                  <a:cubicBezTo>
                    <a:pt x="16252" y="845"/>
                    <a:pt x="15750" y="685"/>
                    <a:pt x="15271" y="549"/>
                  </a:cubicBezTo>
                  <a:cubicBezTo>
                    <a:pt x="14563" y="343"/>
                    <a:pt x="13924" y="183"/>
                    <a:pt x="13331" y="92"/>
                  </a:cubicBezTo>
                  <a:cubicBezTo>
                    <a:pt x="12920" y="46"/>
                    <a:pt x="12509" y="1"/>
                    <a:pt x="1214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703895" y="1930446"/>
              <a:ext cx="1283492" cy="1293674"/>
            </a:xfrm>
            <a:custGeom>
              <a:avLst/>
              <a:gdLst/>
              <a:ahLst/>
              <a:cxnLst/>
              <a:rect l="l" t="t" r="r" b="b"/>
              <a:pathLst>
                <a:path w="22941" h="23123" extrusionOk="0">
                  <a:moveTo>
                    <a:pt x="8720" y="4793"/>
                  </a:moveTo>
                  <a:lnTo>
                    <a:pt x="8711" y="4816"/>
                  </a:lnTo>
                  <a:lnTo>
                    <a:pt x="8720" y="4816"/>
                  </a:lnTo>
                  <a:lnTo>
                    <a:pt x="8720" y="4793"/>
                  </a:lnTo>
                  <a:close/>
                  <a:moveTo>
                    <a:pt x="9861" y="2785"/>
                  </a:moveTo>
                  <a:cubicBezTo>
                    <a:pt x="9884" y="2808"/>
                    <a:pt x="9930" y="2830"/>
                    <a:pt x="9953" y="2853"/>
                  </a:cubicBezTo>
                  <a:lnTo>
                    <a:pt x="9998" y="2876"/>
                  </a:lnTo>
                  <a:cubicBezTo>
                    <a:pt x="10090" y="2899"/>
                    <a:pt x="10158" y="2944"/>
                    <a:pt x="10249" y="2990"/>
                  </a:cubicBezTo>
                  <a:lnTo>
                    <a:pt x="10318" y="3013"/>
                  </a:lnTo>
                  <a:lnTo>
                    <a:pt x="10363" y="3036"/>
                  </a:lnTo>
                  <a:cubicBezTo>
                    <a:pt x="10409" y="3059"/>
                    <a:pt x="10455" y="3081"/>
                    <a:pt x="10500" y="3104"/>
                  </a:cubicBezTo>
                  <a:cubicBezTo>
                    <a:pt x="10592" y="3127"/>
                    <a:pt x="10683" y="3173"/>
                    <a:pt x="10774" y="3218"/>
                  </a:cubicBezTo>
                  <a:lnTo>
                    <a:pt x="10820" y="3241"/>
                  </a:lnTo>
                  <a:cubicBezTo>
                    <a:pt x="10911" y="3264"/>
                    <a:pt x="11003" y="3310"/>
                    <a:pt x="11094" y="3355"/>
                  </a:cubicBezTo>
                  <a:cubicBezTo>
                    <a:pt x="11117" y="3355"/>
                    <a:pt x="11140" y="3378"/>
                    <a:pt x="11140" y="3378"/>
                  </a:cubicBezTo>
                  <a:cubicBezTo>
                    <a:pt x="11231" y="3401"/>
                    <a:pt x="11299" y="3447"/>
                    <a:pt x="11368" y="3492"/>
                  </a:cubicBezTo>
                  <a:cubicBezTo>
                    <a:pt x="11528" y="3584"/>
                    <a:pt x="11687" y="3652"/>
                    <a:pt x="11824" y="3743"/>
                  </a:cubicBezTo>
                  <a:lnTo>
                    <a:pt x="11847" y="3743"/>
                  </a:lnTo>
                  <a:cubicBezTo>
                    <a:pt x="11984" y="3812"/>
                    <a:pt x="12098" y="3880"/>
                    <a:pt x="12235" y="3949"/>
                  </a:cubicBezTo>
                  <a:cubicBezTo>
                    <a:pt x="12304" y="3994"/>
                    <a:pt x="12395" y="4040"/>
                    <a:pt x="12486" y="4086"/>
                  </a:cubicBezTo>
                  <a:cubicBezTo>
                    <a:pt x="12555" y="4131"/>
                    <a:pt x="12646" y="4154"/>
                    <a:pt x="12715" y="4200"/>
                  </a:cubicBezTo>
                  <a:cubicBezTo>
                    <a:pt x="12851" y="4291"/>
                    <a:pt x="12988" y="4360"/>
                    <a:pt x="13125" y="4428"/>
                  </a:cubicBezTo>
                  <a:lnTo>
                    <a:pt x="13171" y="4451"/>
                  </a:lnTo>
                  <a:lnTo>
                    <a:pt x="13239" y="4474"/>
                  </a:lnTo>
                  <a:cubicBezTo>
                    <a:pt x="13285" y="4519"/>
                    <a:pt x="13354" y="4542"/>
                    <a:pt x="13399" y="4588"/>
                  </a:cubicBezTo>
                  <a:lnTo>
                    <a:pt x="13513" y="4634"/>
                  </a:lnTo>
                  <a:lnTo>
                    <a:pt x="13628" y="4679"/>
                  </a:lnTo>
                  <a:lnTo>
                    <a:pt x="13787" y="4771"/>
                  </a:lnTo>
                  <a:cubicBezTo>
                    <a:pt x="13879" y="4816"/>
                    <a:pt x="13970" y="4862"/>
                    <a:pt x="14084" y="4907"/>
                  </a:cubicBezTo>
                  <a:cubicBezTo>
                    <a:pt x="14175" y="4976"/>
                    <a:pt x="14267" y="5022"/>
                    <a:pt x="14358" y="5067"/>
                  </a:cubicBezTo>
                  <a:lnTo>
                    <a:pt x="14541" y="5159"/>
                  </a:lnTo>
                  <a:lnTo>
                    <a:pt x="14609" y="5181"/>
                  </a:lnTo>
                  <a:lnTo>
                    <a:pt x="14769" y="5273"/>
                  </a:lnTo>
                  <a:lnTo>
                    <a:pt x="14837" y="5295"/>
                  </a:lnTo>
                  <a:cubicBezTo>
                    <a:pt x="14883" y="5341"/>
                    <a:pt x="14929" y="5364"/>
                    <a:pt x="14974" y="5387"/>
                  </a:cubicBezTo>
                  <a:cubicBezTo>
                    <a:pt x="15111" y="5455"/>
                    <a:pt x="15248" y="5524"/>
                    <a:pt x="15362" y="5569"/>
                  </a:cubicBezTo>
                  <a:lnTo>
                    <a:pt x="15431" y="5615"/>
                  </a:lnTo>
                  <a:cubicBezTo>
                    <a:pt x="15499" y="5661"/>
                    <a:pt x="15568" y="5684"/>
                    <a:pt x="15659" y="5729"/>
                  </a:cubicBezTo>
                  <a:lnTo>
                    <a:pt x="15705" y="5752"/>
                  </a:lnTo>
                  <a:lnTo>
                    <a:pt x="15727" y="5775"/>
                  </a:lnTo>
                  <a:lnTo>
                    <a:pt x="15887" y="5843"/>
                  </a:lnTo>
                  <a:lnTo>
                    <a:pt x="16321" y="6072"/>
                  </a:lnTo>
                  <a:lnTo>
                    <a:pt x="16435" y="6117"/>
                  </a:lnTo>
                  <a:cubicBezTo>
                    <a:pt x="16549" y="6186"/>
                    <a:pt x="16663" y="6231"/>
                    <a:pt x="16777" y="6300"/>
                  </a:cubicBezTo>
                  <a:cubicBezTo>
                    <a:pt x="16846" y="6323"/>
                    <a:pt x="16892" y="6345"/>
                    <a:pt x="16937" y="6368"/>
                  </a:cubicBezTo>
                  <a:lnTo>
                    <a:pt x="16983" y="6391"/>
                  </a:lnTo>
                  <a:cubicBezTo>
                    <a:pt x="17074" y="6437"/>
                    <a:pt x="17143" y="6460"/>
                    <a:pt x="17234" y="6505"/>
                  </a:cubicBezTo>
                  <a:lnTo>
                    <a:pt x="17257" y="6528"/>
                  </a:lnTo>
                  <a:lnTo>
                    <a:pt x="17325" y="6551"/>
                  </a:lnTo>
                  <a:lnTo>
                    <a:pt x="17417" y="6597"/>
                  </a:lnTo>
                  <a:cubicBezTo>
                    <a:pt x="17553" y="6665"/>
                    <a:pt x="17713" y="6733"/>
                    <a:pt x="17850" y="6825"/>
                  </a:cubicBezTo>
                  <a:lnTo>
                    <a:pt x="17987" y="6870"/>
                  </a:lnTo>
                  <a:cubicBezTo>
                    <a:pt x="18101" y="6939"/>
                    <a:pt x="18215" y="6985"/>
                    <a:pt x="18330" y="7053"/>
                  </a:cubicBezTo>
                  <a:cubicBezTo>
                    <a:pt x="18398" y="7076"/>
                    <a:pt x="18466" y="7122"/>
                    <a:pt x="18535" y="7167"/>
                  </a:cubicBezTo>
                  <a:lnTo>
                    <a:pt x="18581" y="7190"/>
                  </a:lnTo>
                  <a:cubicBezTo>
                    <a:pt x="18649" y="7213"/>
                    <a:pt x="18718" y="7236"/>
                    <a:pt x="18786" y="7281"/>
                  </a:cubicBezTo>
                  <a:lnTo>
                    <a:pt x="18832" y="7304"/>
                  </a:lnTo>
                  <a:cubicBezTo>
                    <a:pt x="18900" y="7327"/>
                    <a:pt x="18946" y="7373"/>
                    <a:pt x="18991" y="7395"/>
                  </a:cubicBezTo>
                  <a:lnTo>
                    <a:pt x="19037" y="7418"/>
                  </a:lnTo>
                  <a:cubicBezTo>
                    <a:pt x="19083" y="7441"/>
                    <a:pt x="19128" y="7441"/>
                    <a:pt x="19174" y="7487"/>
                  </a:cubicBezTo>
                  <a:cubicBezTo>
                    <a:pt x="19174" y="7487"/>
                    <a:pt x="19197" y="7464"/>
                    <a:pt x="19197" y="7464"/>
                  </a:cubicBezTo>
                  <a:cubicBezTo>
                    <a:pt x="19220" y="7464"/>
                    <a:pt x="19265" y="7487"/>
                    <a:pt x="19288" y="7510"/>
                  </a:cubicBezTo>
                  <a:cubicBezTo>
                    <a:pt x="19334" y="7532"/>
                    <a:pt x="19357" y="7555"/>
                    <a:pt x="19357" y="7601"/>
                  </a:cubicBezTo>
                  <a:cubicBezTo>
                    <a:pt x="19379" y="7669"/>
                    <a:pt x="19357" y="7715"/>
                    <a:pt x="19334" y="7761"/>
                  </a:cubicBezTo>
                  <a:cubicBezTo>
                    <a:pt x="19334" y="7783"/>
                    <a:pt x="19311" y="7806"/>
                    <a:pt x="19311" y="7806"/>
                  </a:cubicBezTo>
                  <a:lnTo>
                    <a:pt x="19288" y="7852"/>
                  </a:lnTo>
                  <a:lnTo>
                    <a:pt x="19243" y="7920"/>
                  </a:lnTo>
                  <a:cubicBezTo>
                    <a:pt x="19197" y="7989"/>
                    <a:pt x="19151" y="8080"/>
                    <a:pt x="19128" y="8149"/>
                  </a:cubicBezTo>
                  <a:cubicBezTo>
                    <a:pt x="19083" y="8217"/>
                    <a:pt x="19060" y="8286"/>
                    <a:pt x="19037" y="8354"/>
                  </a:cubicBezTo>
                  <a:cubicBezTo>
                    <a:pt x="18991" y="8400"/>
                    <a:pt x="18969" y="8445"/>
                    <a:pt x="18946" y="8491"/>
                  </a:cubicBezTo>
                  <a:cubicBezTo>
                    <a:pt x="18923" y="8537"/>
                    <a:pt x="18900" y="8605"/>
                    <a:pt x="18877" y="8651"/>
                  </a:cubicBezTo>
                  <a:lnTo>
                    <a:pt x="18855" y="8719"/>
                  </a:lnTo>
                  <a:cubicBezTo>
                    <a:pt x="18740" y="9016"/>
                    <a:pt x="18603" y="9313"/>
                    <a:pt x="18421" y="9609"/>
                  </a:cubicBezTo>
                  <a:cubicBezTo>
                    <a:pt x="18398" y="9632"/>
                    <a:pt x="18375" y="9678"/>
                    <a:pt x="18375" y="9701"/>
                  </a:cubicBezTo>
                  <a:cubicBezTo>
                    <a:pt x="18330" y="9746"/>
                    <a:pt x="18307" y="9792"/>
                    <a:pt x="18284" y="9815"/>
                  </a:cubicBezTo>
                  <a:lnTo>
                    <a:pt x="18238" y="9929"/>
                  </a:lnTo>
                  <a:lnTo>
                    <a:pt x="18215" y="9975"/>
                  </a:lnTo>
                  <a:lnTo>
                    <a:pt x="18193" y="9997"/>
                  </a:lnTo>
                  <a:lnTo>
                    <a:pt x="18170" y="10043"/>
                  </a:lnTo>
                  <a:cubicBezTo>
                    <a:pt x="18101" y="10157"/>
                    <a:pt x="18033" y="10294"/>
                    <a:pt x="17987" y="10431"/>
                  </a:cubicBezTo>
                  <a:cubicBezTo>
                    <a:pt x="17919" y="10545"/>
                    <a:pt x="17873" y="10659"/>
                    <a:pt x="17827" y="10774"/>
                  </a:cubicBezTo>
                  <a:lnTo>
                    <a:pt x="17782" y="10911"/>
                  </a:lnTo>
                  <a:cubicBezTo>
                    <a:pt x="17736" y="11002"/>
                    <a:pt x="17713" y="11093"/>
                    <a:pt x="17668" y="11184"/>
                  </a:cubicBezTo>
                  <a:cubicBezTo>
                    <a:pt x="17645" y="11207"/>
                    <a:pt x="17622" y="11253"/>
                    <a:pt x="17599" y="11276"/>
                  </a:cubicBezTo>
                  <a:cubicBezTo>
                    <a:pt x="17599" y="11321"/>
                    <a:pt x="17576" y="11344"/>
                    <a:pt x="17553" y="11390"/>
                  </a:cubicBezTo>
                  <a:cubicBezTo>
                    <a:pt x="17531" y="11458"/>
                    <a:pt x="17485" y="11550"/>
                    <a:pt x="17439" y="11618"/>
                  </a:cubicBezTo>
                  <a:cubicBezTo>
                    <a:pt x="17439" y="11618"/>
                    <a:pt x="17439" y="11641"/>
                    <a:pt x="17417" y="11664"/>
                  </a:cubicBezTo>
                  <a:lnTo>
                    <a:pt x="17439" y="11641"/>
                  </a:lnTo>
                  <a:lnTo>
                    <a:pt x="17439" y="11641"/>
                  </a:lnTo>
                  <a:cubicBezTo>
                    <a:pt x="17417" y="11664"/>
                    <a:pt x="17417" y="11709"/>
                    <a:pt x="17394" y="11732"/>
                  </a:cubicBezTo>
                  <a:cubicBezTo>
                    <a:pt x="17394" y="11778"/>
                    <a:pt x="17371" y="11824"/>
                    <a:pt x="17348" y="11846"/>
                  </a:cubicBezTo>
                  <a:cubicBezTo>
                    <a:pt x="17302" y="11938"/>
                    <a:pt x="17234" y="11983"/>
                    <a:pt x="17165" y="12006"/>
                  </a:cubicBezTo>
                  <a:lnTo>
                    <a:pt x="17120" y="12006"/>
                  </a:lnTo>
                  <a:cubicBezTo>
                    <a:pt x="17074" y="12006"/>
                    <a:pt x="17006" y="11983"/>
                    <a:pt x="16960" y="11938"/>
                  </a:cubicBezTo>
                  <a:lnTo>
                    <a:pt x="16937" y="11938"/>
                  </a:lnTo>
                  <a:cubicBezTo>
                    <a:pt x="16892" y="11892"/>
                    <a:pt x="16846" y="11869"/>
                    <a:pt x="16800" y="11846"/>
                  </a:cubicBezTo>
                  <a:cubicBezTo>
                    <a:pt x="16686" y="11801"/>
                    <a:pt x="16549" y="11732"/>
                    <a:pt x="16435" y="11687"/>
                  </a:cubicBezTo>
                  <a:cubicBezTo>
                    <a:pt x="16367" y="11641"/>
                    <a:pt x="16275" y="11595"/>
                    <a:pt x="16207" y="11572"/>
                  </a:cubicBezTo>
                  <a:cubicBezTo>
                    <a:pt x="16070" y="11504"/>
                    <a:pt x="15933" y="11435"/>
                    <a:pt x="15819" y="11367"/>
                  </a:cubicBezTo>
                  <a:lnTo>
                    <a:pt x="15773" y="11367"/>
                  </a:lnTo>
                  <a:lnTo>
                    <a:pt x="15705" y="11321"/>
                  </a:lnTo>
                  <a:lnTo>
                    <a:pt x="15659" y="11299"/>
                  </a:lnTo>
                  <a:lnTo>
                    <a:pt x="15590" y="11276"/>
                  </a:lnTo>
                  <a:cubicBezTo>
                    <a:pt x="15522" y="11230"/>
                    <a:pt x="15431" y="11207"/>
                    <a:pt x="15362" y="11162"/>
                  </a:cubicBezTo>
                  <a:lnTo>
                    <a:pt x="15225" y="11093"/>
                  </a:lnTo>
                  <a:lnTo>
                    <a:pt x="14883" y="10911"/>
                  </a:lnTo>
                  <a:lnTo>
                    <a:pt x="14472" y="10705"/>
                  </a:lnTo>
                  <a:lnTo>
                    <a:pt x="14312" y="10637"/>
                  </a:lnTo>
                  <a:lnTo>
                    <a:pt x="14016" y="10477"/>
                  </a:lnTo>
                  <a:cubicBezTo>
                    <a:pt x="13901" y="10408"/>
                    <a:pt x="13787" y="10363"/>
                    <a:pt x="13673" y="10294"/>
                  </a:cubicBezTo>
                  <a:lnTo>
                    <a:pt x="13582" y="10249"/>
                  </a:lnTo>
                  <a:lnTo>
                    <a:pt x="13308" y="10089"/>
                  </a:lnTo>
                  <a:lnTo>
                    <a:pt x="13194" y="10043"/>
                  </a:lnTo>
                  <a:lnTo>
                    <a:pt x="13057" y="9952"/>
                  </a:lnTo>
                  <a:lnTo>
                    <a:pt x="12646" y="9746"/>
                  </a:lnTo>
                  <a:cubicBezTo>
                    <a:pt x="12509" y="9678"/>
                    <a:pt x="12372" y="9587"/>
                    <a:pt x="12212" y="9518"/>
                  </a:cubicBezTo>
                  <a:lnTo>
                    <a:pt x="12190" y="9518"/>
                  </a:lnTo>
                  <a:cubicBezTo>
                    <a:pt x="12053" y="9427"/>
                    <a:pt x="11916" y="9358"/>
                    <a:pt x="11779" y="9290"/>
                  </a:cubicBezTo>
                  <a:lnTo>
                    <a:pt x="11596" y="9199"/>
                  </a:lnTo>
                  <a:cubicBezTo>
                    <a:pt x="11505" y="9176"/>
                    <a:pt x="11436" y="9130"/>
                    <a:pt x="11345" y="9084"/>
                  </a:cubicBezTo>
                  <a:cubicBezTo>
                    <a:pt x="11208" y="9016"/>
                    <a:pt x="11071" y="8948"/>
                    <a:pt x="10934" y="8879"/>
                  </a:cubicBezTo>
                  <a:lnTo>
                    <a:pt x="10820" y="8833"/>
                  </a:lnTo>
                  <a:lnTo>
                    <a:pt x="10797" y="8833"/>
                  </a:lnTo>
                  <a:cubicBezTo>
                    <a:pt x="10706" y="8788"/>
                    <a:pt x="10615" y="8742"/>
                    <a:pt x="10500" y="8696"/>
                  </a:cubicBezTo>
                  <a:lnTo>
                    <a:pt x="10409" y="8651"/>
                  </a:lnTo>
                  <a:lnTo>
                    <a:pt x="10409" y="8628"/>
                  </a:lnTo>
                  <a:lnTo>
                    <a:pt x="10363" y="8628"/>
                  </a:lnTo>
                  <a:lnTo>
                    <a:pt x="10318" y="8605"/>
                  </a:lnTo>
                  <a:lnTo>
                    <a:pt x="10295" y="8605"/>
                  </a:lnTo>
                  <a:lnTo>
                    <a:pt x="10227" y="8560"/>
                  </a:lnTo>
                  <a:cubicBezTo>
                    <a:pt x="10158" y="8537"/>
                    <a:pt x="10090" y="8491"/>
                    <a:pt x="10021" y="8468"/>
                  </a:cubicBezTo>
                  <a:cubicBezTo>
                    <a:pt x="9953" y="8423"/>
                    <a:pt x="9884" y="8400"/>
                    <a:pt x="9816" y="8354"/>
                  </a:cubicBezTo>
                  <a:lnTo>
                    <a:pt x="9702" y="8308"/>
                  </a:lnTo>
                  <a:cubicBezTo>
                    <a:pt x="9610" y="8240"/>
                    <a:pt x="9496" y="8194"/>
                    <a:pt x="9405" y="8149"/>
                  </a:cubicBezTo>
                  <a:cubicBezTo>
                    <a:pt x="9268" y="8080"/>
                    <a:pt x="9131" y="8012"/>
                    <a:pt x="8994" y="7943"/>
                  </a:cubicBezTo>
                  <a:cubicBezTo>
                    <a:pt x="8926" y="7898"/>
                    <a:pt x="8857" y="7875"/>
                    <a:pt x="8811" y="7852"/>
                  </a:cubicBezTo>
                  <a:lnTo>
                    <a:pt x="8766" y="7829"/>
                  </a:lnTo>
                  <a:cubicBezTo>
                    <a:pt x="8697" y="7783"/>
                    <a:pt x="8629" y="7761"/>
                    <a:pt x="8583" y="7738"/>
                  </a:cubicBezTo>
                  <a:cubicBezTo>
                    <a:pt x="8537" y="7715"/>
                    <a:pt x="8469" y="7692"/>
                    <a:pt x="8423" y="7669"/>
                  </a:cubicBezTo>
                  <a:lnTo>
                    <a:pt x="8355" y="7646"/>
                  </a:lnTo>
                  <a:cubicBezTo>
                    <a:pt x="8286" y="7601"/>
                    <a:pt x="8218" y="7578"/>
                    <a:pt x="8149" y="7555"/>
                  </a:cubicBezTo>
                  <a:lnTo>
                    <a:pt x="8104" y="7532"/>
                  </a:lnTo>
                  <a:cubicBezTo>
                    <a:pt x="8035" y="7487"/>
                    <a:pt x="7944" y="7464"/>
                    <a:pt x="7876" y="7418"/>
                  </a:cubicBezTo>
                  <a:cubicBezTo>
                    <a:pt x="7830" y="7395"/>
                    <a:pt x="7784" y="7373"/>
                    <a:pt x="7761" y="7350"/>
                  </a:cubicBezTo>
                  <a:cubicBezTo>
                    <a:pt x="7693" y="7327"/>
                    <a:pt x="7670" y="7304"/>
                    <a:pt x="7624" y="7258"/>
                  </a:cubicBezTo>
                  <a:cubicBezTo>
                    <a:pt x="7579" y="7190"/>
                    <a:pt x="7556" y="7122"/>
                    <a:pt x="7579" y="7053"/>
                  </a:cubicBezTo>
                  <a:cubicBezTo>
                    <a:pt x="7579" y="7007"/>
                    <a:pt x="7602" y="6985"/>
                    <a:pt x="7647" y="6939"/>
                  </a:cubicBezTo>
                  <a:cubicBezTo>
                    <a:pt x="7647" y="6916"/>
                    <a:pt x="7670" y="6893"/>
                    <a:pt x="7670" y="6893"/>
                  </a:cubicBezTo>
                  <a:cubicBezTo>
                    <a:pt x="7670" y="6893"/>
                    <a:pt x="7693" y="6870"/>
                    <a:pt x="7693" y="6870"/>
                  </a:cubicBezTo>
                  <a:lnTo>
                    <a:pt x="7716" y="6825"/>
                  </a:lnTo>
                  <a:lnTo>
                    <a:pt x="7716" y="6802"/>
                  </a:lnTo>
                  <a:lnTo>
                    <a:pt x="7739" y="6756"/>
                  </a:lnTo>
                  <a:lnTo>
                    <a:pt x="7761" y="6733"/>
                  </a:lnTo>
                  <a:lnTo>
                    <a:pt x="7784" y="6711"/>
                  </a:lnTo>
                  <a:lnTo>
                    <a:pt x="7830" y="6597"/>
                  </a:lnTo>
                  <a:cubicBezTo>
                    <a:pt x="7876" y="6505"/>
                    <a:pt x="7898" y="6437"/>
                    <a:pt x="7944" y="6368"/>
                  </a:cubicBezTo>
                  <a:cubicBezTo>
                    <a:pt x="8012" y="6254"/>
                    <a:pt x="8058" y="6140"/>
                    <a:pt x="8104" y="6026"/>
                  </a:cubicBezTo>
                  <a:lnTo>
                    <a:pt x="8149" y="5935"/>
                  </a:lnTo>
                  <a:lnTo>
                    <a:pt x="8172" y="5889"/>
                  </a:lnTo>
                  <a:cubicBezTo>
                    <a:pt x="8218" y="5843"/>
                    <a:pt x="8241" y="5775"/>
                    <a:pt x="8264" y="5706"/>
                  </a:cubicBezTo>
                  <a:lnTo>
                    <a:pt x="8378" y="5478"/>
                  </a:lnTo>
                  <a:lnTo>
                    <a:pt x="8446" y="5364"/>
                  </a:lnTo>
                  <a:lnTo>
                    <a:pt x="8446" y="5341"/>
                  </a:lnTo>
                  <a:lnTo>
                    <a:pt x="8469" y="5318"/>
                  </a:lnTo>
                  <a:cubicBezTo>
                    <a:pt x="8537" y="5181"/>
                    <a:pt x="8606" y="5044"/>
                    <a:pt x="8674" y="4907"/>
                  </a:cubicBezTo>
                  <a:lnTo>
                    <a:pt x="8711" y="4816"/>
                  </a:lnTo>
                  <a:lnTo>
                    <a:pt x="8697" y="4816"/>
                  </a:lnTo>
                  <a:lnTo>
                    <a:pt x="8766" y="4679"/>
                  </a:lnTo>
                  <a:lnTo>
                    <a:pt x="8789" y="4611"/>
                  </a:lnTo>
                  <a:cubicBezTo>
                    <a:pt x="8834" y="4542"/>
                    <a:pt x="8857" y="4474"/>
                    <a:pt x="8903" y="4428"/>
                  </a:cubicBezTo>
                  <a:cubicBezTo>
                    <a:pt x="8971" y="4291"/>
                    <a:pt x="9017" y="4154"/>
                    <a:pt x="9108" y="4017"/>
                  </a:cubicBezTo>
                  <a:lnTo>
                    <a:pt x="9177" y="3880"/>
                  </a:lnTo>
                  <a:lnTo>
                    <a:pt x="9177" y="3858"/>
                  </a:lnTo>
                  <a:lnTo>
                    <a:pt x="9222" y="3789"/>
                  </a:lnTo>
                  <a:cubicBezTo>
                    <a:pt x="9245" y="3743"/>
                    <a:pt x="9268" y="3675"/>
                    <a:pt x="9314" y="3629"/>
                  </a:cubicBezTo>
                  <a:cubicBezTo>
                    <a:pt x="9382" y="3492"/>
                    <a:pt x="9428" y="3378"/>
                    <a:pt x="9496" y="3264"/>
                  </a:cubicBezTo>
                  <a:lnTo>
                    <a:pt x="9587" y="3081"/>
                  </a:lnTo>
                  <a:cubicBezTo>
                    <a:pt x="9610" y="3036"/>
                    <a:pt x="9633" y="2990"/>
                    <a:pt x="9656" y="2944"/>
                  </a:cubicBezTo>
                  <a:lnTo>
                    <a:pt x="9656" y="2922"/>
                  </a:lnTo>
                  <a:lnTo>
                    <a:pt x="9656" y="2899"/>
                  </a:lnTo>
                  <a:cubicBezTo>
                    <a:pt x="9679" y="2876"/>
                    <a:pt x="9679" y="2853"/>
                    <a:pt x="9702" y="2853"/>
                  </a:cubicBezTo>
                  <a:cubicBezTo>
                    <a:pt x="9702" y="2830"/>
                    <a:pt x="9702" y="2830"/>
                    <a:pt x="9724" y="2830"/>
                  </a:cubicBezTo>
                  <a:cubicBezTo>
                    <a:pt x="9724" y="2785"/>
                    <a:pt x="9770" y="2785"/>
                    <a:pt x="9793" y="2785"/>
                  </a:cubicBezTo>
                  <a:close/>
                  <a:moveTo>
                    <a:pt x="9656" y="0"/>
                  </a:moveTo>
                  <a:cubicBezTo>
                    <a:pt x="9587" y="0"/>
                    <a:pt x="9519" y="0"/>
                    <a:pt x="9473" y="23"/>
                  </a:cubicBezTo>
                  <a:cubicBezTo>
                    <a:pt x="9450" y="46"/>
                    <a:pt x="9428" y="46"/>
                    <a:pt x="9428" y="46"/>
                  </a:cubicBezTo>
                  <a:cubicBezTo>
                    <a:pt x="9405" y="69"/>
                    <a:pt x="9382" y="91"/>
                    <a:pt x="9359" y="91"/>
                  </a:cubicBezTo>
                  <a:lnTo>
                    <a:pt x="9359" y="114"/>
                  </a:lnTo>
                  <a:cubicBezTo>
                    <a:pt x="9336" y="137"/>
                    <a:pt x="9314" y="160"/>
                    <a:pt x="9291" y="183"/>
                  </a:cubicBezTo>
                  <a:cubicBezTo>
                    <a:pt x="9268" y="228"/>
                    <a:pt x="9245" y="251"/>
                    <a:pt x="9222" y="297"/>
                  </a:cubicBezTo>
                  <a:cubicBezTo>
                    <a:pt x="9177" y="365"/>
                    <a:pt x="9131" y="457"/>
                    <a:pt x="9085" y="525"/>
                  </a:cubicBezTo>
                  <a:cubicBezTo>
                    <a:pt x="9062" y="571"/>
                    <a:pt x="9040" y="616"/>
                    <a:pt x="9017" y="662"/>
                  </a:cubicBezTo>
                  <a:cubicBezTo>
                    <a:pt x="8971" y="753"/>
                    <a:pt x="8903" y="867"/>
                    <a:pt x="8834" y="982"/>
                  </a:cubicBezTo>
                  <a:lnTo>
                    <a:pt x="8811" y="1004"/>
                  </a:lnTo>
                  <a:lnTo>
                    <a:pt x="8789" y="1050"/>
                  </a:lnTo>
                  <a:lnTo>
                    <a:pt x="8766" y="1096"/>
                  </a:lnTo>
                  <a:cubicBezTo>
                    <a:pt x="8743" y="1141"/>
                    <a:pt x="8697" y="1187"/>
                    <a:pt x="8674" y="1233"/>
                  </a:cubicBezTo>
                  <a:cubicBezTo>
                    <a:pt x="8652" y="1278"/>
                    <a:pt x="8606" y="1324"/>
                    <a:pt x="8583" y="1370"/>
                  </a:cubicBezTo>
                  <a:cubicBezTo>
                    <a:pt x="8537" y="1438"/>
                    <a:pt x="8515" y="1484"/>
                    <a:pt x="8469" y="1552"/>
                  </a:cubicBezTo>
                  <a:cubicBezTo>
                    <a:pt x="8469" y="1575"/>
                    <a:pt x="8446" y="1598"/>
                    <a:pt x="8446" y="1621"/>
                  </a:cubicBezTo>
                  <a:cubicBezTo>
                    <a:pt x="8423" y="1643"/>
                    <a:pt x="8423" y="1666"/>
                    <a:pt x="8423" y="1689"/>
                  </a:cubicBezTo>
                  <a:cubicBezTo>
                    <a:pt x="8423" y="1712"/>
                    <a:pt x="8423" y="1735"/>
                    <a:pt x="8423" y="1758"/>
                  </a:cubicBezTo>
                  <a:lnTo>
                    <a:pt x="8401" y="1780"/>
                  </a:lnTo>
                  <a:cubicBezTo>
                    <a:pt x="8355" y="1849"/>
                    <a:pt x="8332" y="1895"/>
                    <a:pt x="8286" y="1963"/>
                  </a:cubicBezTo>
                  <a:cubicBezTo>
                    <a:pt x="8286" y="1986"/>
                    <a:pt x="8264" y="2009"/>
                    <a:pt x="8241" y="2031"/>
                  </a:cubicBezTo>
                  <a:cubicBezTo>
                    <a:pt x="8218" y="2077"/>
                    <a:pt x="8195" y="2123"/>
                    <a:pt x="8172" y="2168"/>
                  </a:cubicBezTo>
                  <a:cubicBezTo>
                    <a:pt x="8127" y="2237"/>
                    <a:pt x="8081" y="2305"/>
                    <a:pt x="8035" y="2374"/>
                  </a:cubicBezTo>
                  <a:cubicBezTo>
                    <a:pt x="7990" y="2465"/>
                    <a:pt x="7921" y="2556"/>
                    <a:pt x="7853" y="2648"/>
                  </a:cubicBezTo>
                  <a:lnTo>
                    <a:pt x="7784" y="2808"/>
                  </a:lnTo>
                  <a:cubicBezTo>
                    <a:pt x="7693" y="2922"/>
                    <a:pt x="7624" y="3059"/>
                    <a:pt x="7533" y="3196"/>
                  </a:cubicBezTo>
                  <a:lnTo>
                    <a:pt x="7510" y="3218"/>
                  </a:lnTo>
                  <a:lnTo>
                    <a:pt x="7442" y="3333"/>
                  </a:lnTo>
                  <a:cubicBezTo>
                    <a:pt x="7396" y="3447"/>
                    <a:pt x="7328" y="3538"/>
                    <a:pt x="7259" y="3652"/>
                  </a:cubicBezTo>
                  <a:cubicBezTo>
                    <a:pt x="7236" y="3721"/>
                    <a:pt x="7191" y="3789"/>
                    <a:pt x="7145" y="3880"/>
                  </a:cubicBezTo>
                  <a:lnTo>
                    <a:pt x="7054" y="4063"/>
                  </a:lnTo>
                  <a:cubicBezTo>
                    <a:pt x="6985" y="4200"/>
                    <a:pt x="6894" y="4360"/>
                    <a:pt x="6826" y="4497"/>
                  </a:cubicBezTo>
                  <a:cubicBezTo>
                    <a:pt x="6803" y="4542"/>
                    <a:pt x="6780" y="4588"/>
                    <a:pt x="6757" y="4634"/>
                  </a:cubicBezTo>
                  <a:cubicBezTo>
                    <a:pt x="6734" y="4656"/>
                    <a:pt x="6711" y="4702"/>
                    <a:pt x="6689" y="4725"/>
                  </a:cubicBezTo>
                  <a:lnTo>
                    <a:pt x="6689" y="4748"/>
                  </a:lnTo>
                  <a:cubicBezTo>
                    <a:pt x="6643" y="4816"/>
                    <a:pt x="6620" y="4907"/>
                    <a:pt x="6574" y="4976"/>
                  </a:cubicBezTo>
                  <a:cubicBezTo>
                    <a:pt x="6529" y="5044"/>
                    <a:pt x="6506" y="5090"/>
                    <a:pt x="6460" y="5159"/>
                  </a:cubicBezTo>
                  <a:lnTo>
                    <a:pt x="6438" y="5227"/>
                  </a:lnTo>
                  <a:cubicBezTo>
                    <a:pt x="6392" y="5273"/>
                    <a:pt x="6369" y="5318"/>
                    <a:pt x="6346" y="5387"/>
                  </a:cubicBezTo>
                  <a:lnTo>
                    <a:pt x="6323" y="5432"/>
                  </a:lnTo>
                  <a:cubicBezTo>
                    <a:pt x="6278" y="5501"/>
                    <a:pt x="6232" y="5569"/>
                    <a:pt x="6186" y="5661"/>
                  </a:cubicBezTo>
                  <a:lnTo>
                    <a:pt x="6164" y="5706"/>
                  </a:lnTo>
                  <a:cubicBezTo>
                    <a:pt x="6118" y="5775"/>
                    <a:pt x="6095" y="5820"/>
                    <a:pt x="6050" y="5889"/>
                  </a:cubicBezTo>
                  <a:cubicBezTo>
                    <a:pt x="5867" y="6163"/>
                    <a:pt x="5707" y="6460"/>
                    <a:pt x="5525" y="6756"/>
                  </a:cubicBezTo>
                  <a:lnTo>
                    <a:pt x="5502" y="6825"/>
                  </a:lnTo>
                  <a:lnTo>
                    <a:pt x="5228" y="7281"/>
                  </a:lnTo>
                  <a:cubicBezTo>
                    <a:pt x="5182" y="7350"/>
                    <a:pt x="5137" y="7418"/>
                    <a:pt x="5091" y="7510"/>
                  </a:cubicBezTo>
                  <a:cubicBezTo>
                    <a:pt x="5068" y="7555"/>
                    <a:pt x="5022" y="7624"/>
                    <a:pt x="5000" y="7692"/>
                  </a:cubicBezTo>
                  <a:lnTo>
                    <a:pt x="4977" y="7738"/>
                  </a:lnTo>
                  <a:cubicBezTo>
                    <a:pt x="4931" y="7829"/>
                    <a:pt x="4885" y="7898"/>
                    <a:pt x="4817" y="7989"/>
                  </a:cubicBezTo>
                  <a:cubicBezTo>
                    <a:pt x="4794" y="8057"/>
                    <a:pt x="4748" y="8126"/>
                    <a:pt x="4703" y="8194"/>
                  </a:cubicBezTo>
                  <a:lnTo>
                    <a:pt x="4657" y="8286"/>
                  </a:lnTo>
                  <a:cubicBezTo>
                    <a:pt x="4634" y="8331"/>
                    <a:pt x="4612" y="8377"/>
                    <a:pt x="4589" y="8423"/>
                  </a:cubicBezTo>
                  <a:cubicBezTo>
                    <a:pt x="4543" y="8491"/>
                    <a:pt x="4520" y="8537"/>
                    <a:pt x="4497" y="8582"/>
                  </a:cubicBezTo>
                  <a:lnTo>
                    <a:pt x="4452" y="8651"/>
                  </a:lnTo>
                  <a:cubicBezTo>
                    <a:pt x="4429" y="8696"/>
                    <a:pt x="4406" y="8742"/>
                    <a:pt x="4383" y="8788"/>
                  </a:cubicBezTo>
                  <a:lnTo>
                    <a:pt x="4338" y="8856"/>
                  </a:lnTo>
                  <a:cubicBezTo>
                    <a:pt x="4315" y="8925"/>
                    <a:pt x="4269" y="8993"/>
                    <a:pt x="4223" y="9062"/>
                  </a:cubicBezTo>
                  <a:lnTo>
                    <a:pt x="4201" y="9107"/>
                  </a:lnTo>
                  <a:cubicBezTo>
                    <a:pt x="4155" y="9199"/>
                    <a:pt x="4109" y="9290"/>
                    <a:pt x="4064" y="9381"/>
                  </a:cubicBezTo>
                  <a:cubicBezTo>
                    <a:pt x="4018" y="9450"/>
                    <a:pt x="3995" y="9518"/>
                    <a:pt x="3950" y="9564"/>
                  </a:cubicBezTo>
                  <a:cubicBezTo>
                    <a:pt x="3858" y="9724"/>
                    <a:pt x="3790" y="9883"/>
                    <a:pt x="3699" y="10043"/>
                  </a:cubicBezTo>
                  <a:lnTo>
                    <a:pt x="3607" y="10226"/>
                  </a:lnTo>
                  <a:cubicBezTo>
                    <a:pt x="3562" y="10317"/>
                    <a:pt x="3516" y="10431"/>
                    <a:pt x="3447" y="10522"/>
                  </a:cubicBezTo>
                  <a:cubicBezTo>
                    <a:pt x="3356" y="10682"/>
                    <a:pt x="3288" y="10865"/>
                    <a:pt x="3196" y="11047"/>
                  </a:cubicBezTo>
                  <a:cubicBezTo>
                    <a:pt x="3128" y="11184"/>
                    <a:pt x="3037" y="11321"/>
                    <a:pt x="2968" y="11481"/>
                  </a:cubicBezTo>
                  <a:cubicBezTo>
                    <a:pt x="2922" y="11550"/>
                    <a:pt x="2877" y="11641"/>
                    <a:pt x="2831" y="11732"/>
                  </a:cubicBezTo>
                  <a:cubicBezTo>
                    <a:pt x="2785" y="11801"/>
                    <a:pt x="2740" y="11869"/>
                    <a:pt x="2717" y="11938"/>
                  </a:cubicBezTo>
                  <a:cubicBezTo>
                    <a:pt x="2626" y="12075"/>
                    <a:pt x="2557" y="12234"/>
                    <a:pt x="2466" y="12371"/>
                  </a:cubicBezTo>
                  <a:lnTo>
                    <a:pt x="2443" y="12394"/>
                  </a:lnTo>
                  <a:cubicBezTo>
                    <a:pt x="2329" y="12600"/>
                    <a:pt x="2215" y="12782"/>
                    <a:pt x="2101" y="12988"/>
                  </a:cubicBezTo>
                  <a:lnTo>
                    <a:pt x="1941" y="13284"/>
                  </a:lnTo>
                  <a:lnTo>
                    <a:pt x="1850" y="13421"/>
                  </a:lnTo>
                  <a:lnTo>
                    <a:pt x="1667" y="13764"/>
                  </a:lnTo>
                  <a:cubicBezTo>
                    <a:pt x="1621" y="13832"/>
                    <a:pt x="1576" y="13923"/>
                    <a:pt x="1530" y="13992"/>
                  </a:cubicBezTo>
                  <a:cubicBezTo>
                    <a:pt x="1507" y="14038"/>
                    <a:pt x="1484" y="14083"/>
                    <a:pt x="1462" y="14129"/>
                  </a:cubicBezTo>
                  <a:cubicBezTo>
                    <a:pt x="1439" y="14152"/>
                    <a:pt x="1416" y="14175"/>
                    <a:pt x="1416" y="14197"/>
                  </a:cubicBezTo>
                  <a:cubicBezTo>
                    <a:pt x="1279" y="14426"/>
                    <a:pt x="1165" y="14631"/>
                    <a:pt x="1028" y="14859"/>
                  </a:cubicBezTo>
                  <a:lnTo>
                    <a:pt x="891" y="15110"/>
                  </a:lnTo>
                  <a:lnTo>
                    <a:pt x="640" y="15544"/>
                  </a:lnTo>
                  <a:lnTo>
                    <a:pt x="389" y="15978"/>
                  </a:lnTo>
                  <a:cubicBezTo>
                    <a:pt x="343" y="16023"/>
                    <a:pt x="320" y="16092"/>
                    <a:pt x="275" y="16137"/>
                  </a:cubicBezTo>
                  <a:lnTo>
                    <a:pt x="275" y="16160"/>
                  </a:lnTo>
                  <a:cubicBezTo>
                    <a:pt x="252" y="16183"/>
                    <a:pt x="252" y="16229"/>
                    <a:pt x="229" y="16252"/>
                  </a:cubicBezTo>
                  <a:cubicBezTo>
                    <a:pt x="206" y="16274"/>
                    <a:pt x="183" y="16274"/>
                    <a:pt x="183" y="16297"/>
                  </a:cubicBezTo>
                  <a:lnTo>
                    <a:pt x="161" y="16320"/>
                  </a:lnTo>
                  <a:cubicBezTo>
                    <a:pt x="138" y="16366"/>
                    <a:pt x="92" y="16411"/>
                    <a:pt x="69" y="16457"/>
                  </a:cubicBezTo>
                  <a:cubicBezTo>
                    <a:pt x="46" y="16503"/>
                    <a:pt x="24" y="16548"/>
                    <a:pt x="1" y="16617"/>
                  </a:cubicBezTo>
                  <a:cubicBezTo>
                    <a:pt x="1" y="16685"/>
                    <a:pt x="1" y="16754"/>
                    <a:pt x="46" y="16822"/>
                  </a:cubicBezTo>
                  <a:cubicBezTo>
                    <a:pt x="69" y="16845"/>
                    <a:pt x="92" y="16868"/>
                    <a:pt x="115" y="16914"/>
                  </a:cubicBezTo>
                  <a:lnTo>
                    <a:pt x="161" y="16936"/>
                  </a:lnTo>
                  <a:cubicBezTo>
                    <a:pt x="183" y="16959"/>
                    <a:pt x="206" y="16982"/>
                    <a:pt x="229" y="17005"/>
                  </a:cubicBezTo>
                  <a:cubicBezTo>
                    <a:pt x="320" y="17096"/>
                    <a:pt x="412" y="17165"/>
                    <a:pt x="503" y="17233"/>
                  </a:cubicBezTo>
                  <a:lnTo>
                    <a:pt x="594" y="17324"/>
                  </a:lnTo>
                  <a:cubicBezTo>
                    <a:pt x="617" y="17347"/>
                    <a:pt x="663" y="17370"/>
                    <a:pt x="686" y="17393"/>
                  </a:cubicBezTo>
                  <a:cubicBezTo>
                    <a:pt x="708" y="17370"/>
                    <a:pt x="754" y="17347"/>
                    <a:pt x="777" y="17347"/>
                  </a:cubicBezTo>
                  <a:cubicBezTo>
                    <a:pt x="800" y="17347"/>
                    <a:pt x="823" y="17370"/>
                    <a:pt x="845" y="17370"/>
                  </a:cubicBezTo>
                  <a:cubicBezTo>
                    <a:pt x="868" y="17416"/>
                    <a:pt x="891" y="17461"/>
                    <a:pt x="868" y="17484"/>
                  </a:cubicBezTo>
                  <a:cubicBezTo>
                    <a:pt x="937" y="17553"/>
                    <a:pt x="1005" y="17598"/>
                    <a:pt x="1074" y="17644"/>
                  </a:cubicBezTo>
                  <a:cubicBezTo>
                    <a:pt x="1165" y="17712"/>
                    <a:pt x="1233" y="17758"/>
                    <a:pt x="1325" y="17804"/>
                  </a:cubicBezTo>
                  <a:lnTo>
                    <a:pt x="1370" y="17827"/>
                  </a:lnTo>
                  <a:cubicBezTo>
                    <a:pt x="1416" y="17872"/>
                    <a:pt x="1484" y="17918"/>
                    <a:pt x="1530" y="17941"/>
                  </a:cubicBezTo>
                  <a:lnTo>
                    <a:pt x="1553" y="17964"/>
                  </a:lnTo>
                  <a:lnTo>
                    <a:pt x="1576" y="17964"/>
                  </a:lnTo>
                  <a:cubicBezTo>
                    <a:pt x="1644" y="18009"/>
                    <a:pt x="1713" y="18032"/>
                    <a:pt x="1758" y="18078"/>
                  </a:cubicBezTo>
                  <a:lnTo>
                    <a:pt x="1850" y="18146"/>
                  </a:lnTo>
                  <a:lnTo>
                    <a:pt x="1964" y="18215"/>
                  </a:lnTo>
                  <a:cubicBezTo>
                    <a:pt x="2032" y="18237"/>
                    <a:pt x="2078" y="18260"/>
                    <a:pt x="2124" y="18306"/>
                  </a:cubicBezTo>
                  <a:lnTo>
                    <a:pt x="2192" y="18329"/>
                  </a:lnTo>
                  <a:cubicBezTo>
                    <a:pt x="2443" y="18488"/>
                    <a:pt x="2694" y="18648"/>
                    <a:pt x="2945" y="18808"/>
                  </a:cubicBezTo>
                  <a:lnTo>
                    <a:pt x="2991" y="18831"/>
                  </a:lnTo>
                  <a:lnTo>
                    <a:pt x="3059" y="18899"/>
                  </a:lnTo>
                  <a:lnTo>
                    <a:pt x="3082" y="18899"/>
                  </a:lnTo>
                  <a:lnTo>
                    <a:pt x="3105" y="18922"/>
                  </a:lnTo>
                  <a:lnTo>
                    <a:pt x="3151" y="18945"/>
                  </a:lnTo>
                  <a:cubicBezTo>
                    <a:pt x="3242" y="18991"/>
                    <a:pt x="3333" y="19059"/>
                    <a:pt x="3425" y="19105"/>
                  </a:cubicBezTo>
                  <a:lnTo>
                    <a:pt x="3470" y="19128"/>
                  </a:lnTo>
                  <a:lnTo>
                    <a:pt x="3516" y="19150"/>
                  </a:lnTo>
                  <a:lnTo>
                    <a:pt x="3539" y="19150"/>
                  </a:lnTo>
                  <a:cubicBezTo>
                    <a:pt x="3607" y="19196"/>
                    <a:pt x="3676" y="19242"/>
                    <a:pt x="3744" y="19287"/>
                  </a:cubicBezTo>
                  <a:lnTo>
                    <a:pt x="3881" y="19356"/>
                  </a:lnTo>
                  <a:cubicBezTo>
                    <a:pt x="3972" y="19424"/>
                    <a:pt x="4064" y="19470"/>
                    <a:pt x="4155" y="19516"/>
                  </a:cubicBezTo>
                  <a:cubicBezTo>
                    <a:pt x="4246" y="19584"/>
                    <a:pt x="4338" y="19630"/>
                    <a:pt x="4429" y="19675"/>
                  </a:cubicBezTo>
                  <a:cubicBezTo>
                    <a:pt x="4497" y="19721"/>
                    <a:pt x="4543" y="19744"/>
                    <a:pt x="4589" y="19767"/>
                  </a:cubicBezTo>
                  <a:cubicBezTo>
                    <a:pt x="4657" y="19790"/>
                    <a:pt x="4703" y="19835"/>
                    <a:pt x="4748" y="19858"/>
                  </a:cubicBezTo>
                  <a:lnTo>
                    <a:pt x="4817" y="19881"/>
                  </a:lnTo>
                  <a:cubicBezTo>
                    <a:pt x="4863" y="19926"/>
                    <a:pt x="4908" y="19949"/>
                    <a:pt x="4977" y="19972"/>
                  </a:cubicBezTo>
                  <a:lnTo>
                    <a:pt x="5022" y="20018"/>
                  </a:lnTo>
                  <a:cubicBezTo>
                    <a:pt x="5182" y="20109"/>
                    <a:pt x="5319" y="20178"/>
                    <a:pt x="5479" y="20269"/>
                  </a:cubicBezTo>
                  <a:cubicBezTo>
                    <a:pt x="5593" y="20315"/>
                    <a:pt x="5707" y="20383"/>
                    <a:pt x="5821" y="20451"/>
                  </a:cubicBezTo>
                  <a:lnTo>
                    <a:pt x="5913" y="20497"/>
                  </a:lnTo>
                  <a:cubicBezTo>
                    <a:pt x="6004" y="20520"/>
                    <a:pt x="6095" y="20566"/>
                    <a:pt x="6164" y="20611"/>
                  </a:cubicBezTo>
                  <a:cubicBezTo>
                    <a:pt x="6232" y="20634"/>
                    <a:pt x="6301" y="20680"/>
                    <a:pt x="6369" y="20703"/>
                  </a:cubicBezTo>
                  <a:lnTo>
                    <a:pt x="6506" y="20771"/>
                  </a:lnTo>
                  <a:lnTo>
                    <a:pt x="6597" y="20817"/>
                  </a:lnTo>
                  <a:cubicBezTo>
                    <a:pt x="6643" y="20839"/>
                    <a:pt x="6711" y="20862"/>
                    <a:pt x="6757" y="20908"/>
                  </a:cubicBezTo>
                  <a:lnTo>
                    <a:pt x="6826" y="20931"/>
                  </a:lnTo>
                  <a:cubicBezTo>
                    <a:pt x="6894" y="20976"/>
                    <a:pt x="6985" y="21022"/>
                    <a:pt x="7077" y="21068"/>
                  </a:cubicBezTo>
                  <a:cubicBezTo>
                    <a:pt x="7145" y="21091"/>
                    <a:pt x="7191" y="21113"/>
                    <a:pt x="7259" y="21136"/>
                  </a:cubicBezTo>
                  <a:cubicBezTo>
                    <a:pt x="7328" y="21182"/>
                    <a:pt x="7419" y="21228"/>
                    <a:pt x="7488" y="21250"/>
                  </a:cubicBezTo>
                  <a:lnTo>
                    <a:pt x="7533" y="21273"/>
                  </a:lnTo>
                  <a:cubicBezTo>
                    <a:pt x="7602" y="21296"/>
                    <a:pt x="7670" y="21342"/>
                    <a:pt x="7739" y="21364"/>
                  </a:cubicBezTo>
                  <a:cubicBezTo>
                    <a:pt x="7807" y="21410"/>
                    <a:pt x="7898" y="21456"/>
                    <a:pt x="7967" y="21479"/>
                  </a:cubicBezTo>
                  <a:cubicBezTo>
                    <a:pt x="7990" y="21501"/>
                    <a:pt x="7990" y="21501"/>
                    <a:pt x="8012" y="21501"/>
                  </a:cubicBezTo>
                  <a:lnTo>
                    <a:pt x="8081" y="21547"/>
                  </a:lnTo>
                  <a:cubicBezTo>
                    <a:pt x="8172" y="21593"/>
                    <a:pt x="8264" y="21638"/>
                    <a:pt x="8378" y="21661"/>
                  </a:cubicBezTo>
                  <a:cubicBezTo>
                    <a:pt x="8446" y="21707"/>
                    <a:pt x="8537" y="21730"/>
                    <a:pt x="8606" y="21775"/>
                  </a:cubicBezTo>
                  <a:cubicBezTo>
                    <a:pt x="8697" y="21798"/>
                    <a:pt x="8766" y="21844"/>
                    <a:pt x="8834" y="21867"/>
                  </a:cubicBezTo>
                  <a:lnTo>
                    <a:pt x="8971" y="21912"/>
                  </a:lnTo>
                  <a:cubicBezTo>
                    <a:pt x="9085" y="21958"/>
                    <a:pt x="9199" y="22026"/>
                    <a:pt x="9314" y="22072"/>
                  </a:cubicBezTo>
                  <a:lnTo>
                    <a:pt x="9450" y="22118"/>
                  </a:lnTo>
                  <a:cubicBezTo>
                    <a:pt x="9542" y="22163"/>
                    <a:pt x="9656" y="22232"/>
                    <a:pt x="9770" y="22277"/>
                  </a:cubicBezTo>
                  <a:cubicBezTo>
                    <a:pt x="9930" y="22323"/>
                    <a:pt x="10090" y="22392"/>
                    <a:pt x="10249" y="22437"/>
                  </a:cubicBezTo>
                  <a:cubicBezTo>
                    <a:pt x="10341" y="22483"/>
                    <a:pt x="10432" y="22506"/>
                    <a:pt x="10523" y="22529"/>
                  </a:cubicBezTo>
                  <a:cubicBezTo>
                    <a:pt x="10592" y="22551"/>
                    <a:pt x="10637" y="22574"/>
                    <a:pt x="10706" y="22597"/>
                  </a:cubicBezTo>
                  <a:cubicBezTo>
                    <a:pt x="10774" y="22620"/>
                    <a:pt x="10843" y="22643"/>
                    <a:pt x="10911" y="22666"/>
                  </a:cubicBezTo>
                  <a:lnTo>
                    <a:pt x="10980" y="22711"/>
                  </a:lnTo>
                  <a:cubicBezTo>
                    <a:pt x="11094" y="22734"/>
                    <a:pt x="11208" y="22780"/>
                    <a:pt x="11322" y="22802"/>
                  </a:cubicBezTo>
                  <a:cubicBezTo>
                    <a:pt x="11482" y="22848"/>
                    <a:pt x="11642" y="22894"/>
                    <a:pt x="11801" y="22939"/>
                  </a:cubicBezTo>
                  <a:cubicBezTo>
                    <a:pt x="11893" y="22962"/>
                    <a:pt x="11961" y="22985"/>
                    <a:pt x="12053" y="23008"/>
                  </a:cubicBezTo>
                  <a:lnTo>
                    <a:pt x="12190" y="23031"/>
                  </a:lnTo>
                  <a:cubicBezTo>
                    <a:pt x="12304" y="23031"/>
                    <a:pt x="12441" y="23054"/>
                    <a:pt x="12555" y="23076"/>
                  </a:cubicBezTo>
                  <a:cubicBezTo>
                    <a:pt x="12715" y="23099"/>
                    <a:pt x="12851" y="23099"/>
                    <a:pt x="12988" y="23122"/>
                  </a:cubicBezTo>
                  <a:lnTo>
                    <a:pt x="13536" y="23122"/>
                  </a:lnTo>
                  <a:cubicBezTo>
                    <a:pt x="13559" y="23099"/>
                    <a:pt x="13605" y="23099"/>
                    <a:pt x="13628" y="23076"/>
                  </a:cubicBezTo>
                  <a:cubicBezTo>
                    <a:pt x="13650" y="23054"/>
                    <a:pt x="13673" y="23031"/>
                    <a:pt x="13673" y="23008"/>
                  </a:cubicBezTo>
                  <a:cubicBezTo>
                    <a:pt x="13696" y="22962"/>
                    <a:pt x="13696" y="22939"/>
                    <a:pt x="13696" y="22894"/>
                  </a:cubicBezTo>
                  <a:cubicBezTo>
                    <a:pt x="13742" y="22825"/>
                    <a:pt x="13787" y="22757"/>
                    <a:pt x="13833" y="22688"/>
                  </a:cubicBezTo>
                  <a:cubicBezTo>
                    <a:pt x="13879" y="22620"/>
                    <a:pt x="13924" y="22551"/>
                    <a:pt x="13970" y="22483"/>
                  </a:cubicBezTo>
                  <a:cubicBezTo>
                    <a:pt x="14038" y="22369"/>
                    <a:pt x="14107" y="22255"/>
                    <a:pt x="14198" y="22141"/>
                  </a:cubicBezTo>
                  <a:lnTo>
                    <a:pt x="14221" y="22095"/>
                  </a:lnTo>
                  <a:cubicBezTo>
                    <a:pt x="14289" y="21981"/>
                    <a:pt x="14335" y="21889"/>
                    <a:pt x="14404" y="21798"/>
                  </a:cubicBezTo>
                  <a:lnTo>
                    <a:pt x="14449" y="21707"/>
                  </a:lnTo>
                  <a:cubicBezTo>
                    <a:pt x="14495" y="21638"/>
                    <a:pt x="14518" y="21593"/>
                    <a:pt x="14563" y="21524"/>
                  </a:cubicBezTo>
                  <a:lnTo>
                    <a:pt x="14586" y="21501"/>
                  </a:lnTo>
                  <a:lnTo>
                    <a:pt x="14609" y="21456"/>
                  </a:lnTo>
                  <a:cubicBezTo>
                    <a:pt x="14632" y="21387"/>
                    <a:pt x="14677" y="21342"/>
                    <a:pt x="14700" y="21273"/>
                  </a:cubicBezTo>
                  <a:cubicBezTo>
                    <a:pt x="14746" y="21182"/>
                    <a:pt x="14792" y="21113"/>
                    <a:pt x="14814" y="21022"/>
                  </a:cubicBezTo>
                  <a:cubicBezTo>
                    <a:pt x="14906" y="20885"/>
                    <a:pt x="14974" y="20725"/>
                    <a:pt x="15043" y="20588"/>
                  </a:cubicBezTo>
                  <a:cubicBezTo>
                    <a:pt x="15111" y="20474"/>
                    <a:pt x="15157" y="20383"/>
                    <a:pt x="15248" y="20269"/>
                  </a:cubicBezTo>
                  <a:cubicBezTo>
                    <a:pt x="15271" y="20223"/>
                    <a:pt x="15294" y="20200"/>
                    <a:pt x="15317" y="20155"/>
                  </a:cubicBezTo>
                  <a:lnTo>
                    <a:pt x="15294" y="20155"/>
                  </a:lnTo>
                  <a:lnTo>
                    <a:pt x="15362" y="20063"/>
                  </a:lnTo>
                  <a:cubicBezTo>
                    <a:pt x="15385" y="20018"/>
                    <a:pt x="15408" y="19972"/>
                    <a:pt x="15454" y="19904"/>
                  </a:cubicBezTo>
                  <a:lnTo>
                    <a:pt x="15522" y="19812"/>
                  </a:lnTo>
                  <a:lnTo>
                    <a:pt x="15659" y="19561"/>
                  </a:lnTo>
                  <a:lnTo>
                    <a:pt x="15727" y="19447"/>
                  </a:lnTo>
                  <a:cubicBezTo>
                    <a:pt x="15750" y="19402"/>
                    <a:pt x="15796" y="19333"/>
                    <a:pt x="15819" y="19265"/>
                  </a:cubicBezTo>
                  <a:cubicBezTo>
                    <a:pt x="15864" y="19196"/>
                    <a:pt x="15887" y="19150"/>
                    <a:pt x="15910" y="19082"/>
                  </a:cubicBezTo>
                  <a:cubicBezTo>
                    <a:pt x="15956" y="19036"/>
                    <a:pt x="16001" y="18968"/>
                    <a:pt x="16024" y="18899"/>
                  </a:cubicBezTo>
                  <a:lnTo>
                    <a:pt x="16047" y="18854"/>
                  </a:lnTo>
                  <a:lnTo>
                    <a:pt x="16138" y="18717"/>
                  </a:lnTo>
                  <a:cubicBezTo>
                    <a:pt x="16161" y="18671"/>
                    <a:pt x="16207" y="18603"/>
                    <a:pt x="16252" y="18534"/>
                  </a:cubicBezTo>
                  <a:lnTo>
                    <a:pt x="16275" y="18443"/>
                  </a:lnTo>
                  <a:cubicBezTo>
                    <a:pt x="16298" y="18420"/>
                    <a:pt x="16321" y="18374"/>
                    <a:pt x="16344" y="18329"/>
                  </a:cubicBezTo>
                  <a:cubicBezTo>
                    <a:pt x="16389" y="18283"/>
                    <a:pt x="16412" y="18215"/>
                    <a:pt x="16435" y="18169"/>
                  </a:cubicBezTo>
                  <a:lnTo>
                    <a:pt x="16481" y="18078"/>
                  </a:lnTo>
                  <a:lnTo>
                    <a:pt x="16504" y="18055"/>
                  </a:lnTo>
                  <a:lnTo>
                    <a:pt x="16595" y="17895"/>
                  </a:lnTo>
                  <a:cubicBezTo>
                    <a:pt x="16618" y="17849"/>
                    <a:pt x="16640" y="17804"/>
                    <a:pt x="16663" y="17758"/>
                  </a:cubicBezTo>
                  <a:lnTo>
                    <a:pt x="16686" y="17712"/>
                  </a:lnTo>
                  <a:cubicBezTo>
                    <a:pt x="16732" y="17644"/>
                    <a:pt x="16800" y="17553"/>
                    <a:pt x="16846" y="17461"/>
                  </a:cubicBezTo>
                  <a:lnTo>
                    <a:pt x="16869" y="17370"/>
                  </a:lnTo>
                  <a:lnTo>
                    <a:pt x="16960" y="17233"/>
                  </a:lnTo>
                  <a:lnTo>
                    <a:pt x="16983" y="17187"/>
                  </a:lnTo>
                  <a:cubicBezTo>
                    <a:pt x="17006" y="17142"/>
                    <a:pt x="17051" y="17073"/>
                    <a:pt x="17074" y="17005"/>
                  </a:cubicBezTo>
                  <a:lnTo>
                    <a:pt x="17097" y="16959"/>
                  </a:lnTo>
                  <a:lnTo>
                    <a:pt x="17188" y="16799"/>
                  </a:lnTo>
                  <a:lnTo>
                    <a:pt x="17257" y="16662"/>
                  </a:lnTo>
                  <a:lnTo>
                    <a:pt x="17302" y="16594"/>
                  </a:lnTo>
                  <a:lnTo>
                    <a:pt x="17371" y="16480"/>
                  </a:lnTo>
                  <a:cubicBezTo>
                    <a:pt x="17417" y="16389"/>
                    <a:pt x="17462" y="16274"/>
                    <a:pt x="17531" y="16183"/>
                  </a:cubicBezTo>
                  <a:cubicBezTo>
                    <a:pt x="17599" y="16046"/>
                    <a:pt x="17690" y="15909"/>
                    <a:pt x="17759" y="15772"/>
                  </a:cubicBezTo>
                  <a:cubicBezTo>
                    <a:pt x="17805" y="15681"/>
                    <a:pt x="17873" y="15567"/>
                    <a:pt x="17941" y="15476"/>
                  </a:cubicBezTo>
                  <a:lnTo>
                    <a:pt x="17987" y="15384"/>
                  </a:lnTo>
                  <a:cubicBezTo>
                    <a:pt x="18033" y="15293"/>
                    <a:pt x="18078" y="15224"/>
                    <a:pt x="18124" y="15156"/>
                  </a:cubicBezTo>
                  <a:lnTo>
                    <a:pt x="18147" y="15133"/>
                  </a:lnTo>
                  <a:cubicBezTo>
                    <a:pt x="18170" y="15065"/>
                    <a:pt x="18193" y="15019"/>
                    <a:pt x="18238" y="14973"/>
                  </a:cubicBezTo>
                  <a:lnTo>
                    <a:pt x="18307" y="14836"/>
                  </a:lnTo>
                  <a:cubicBezTo>
                    <a:pt x="18352" y="14722"/>
                    <a:pt x="18421" y="14608"/>
                    <a:pt x="18489" y="14517"/>
                  </a:cubicBezTo>
                  <a:cubicBezTo>
                    <a:pt x="18535" y="14426"/>
                    <a:pt x="18581" y="14357"/>
                    <a:pt x="18626" y="14266"/>
                  </a:cubicBezTo>
                  <a:lnTo>
                    <a:pt x="18649" y="14220"/>
                  </a:lnTo>
                  <a:cubicBezTo>
                    <a:pt x="18672" y="14175"/>
                    <a:pt x="18718" y="14129"/>
                    <a:pt x="18740" y="14083"/>
                  </a:cubicBezTo>
                  <a:lnTo>
                    <a:pt x="18877" y="13832"/>
                  </a:lnTo>
                  <a:lnTo>
                    <a:pt x="18900" y="13786"/>
                  </a:lnTo>
                  <a:cubicBezTo>
                    <a:pt x="18991" y="13650"/>
                    <a:pt x="19083" y="13467"/>
                    <a:pt x="19174" y="13330"/>
                  </a:cubicBezTo>
                  <a:cubicBezTo>
                    <a:pt x="19193" y="13293"/>
                    <a:pt x="19212" y="13270"/>
                    <a:pt x="19230" y="13239"/>
                  </a:cubicBezTo>
                  <a:lnTo>
                    <a:pt x="19230" y="13239"/>
                  </a:lnTo>
                  <a:cubicBezTo>
                    <a:pt x="19243" y="13238"/>
                    <a:pt x="19243" y="13234"/>
                    <a:pt x="19243" y="13216"/>
                  </a:cubicBezTo>
                  <a:lnTo>
                    <a:pt x="19243" y="13216"/>
                  </a:lnTo>
                  <a:cubicBezTo>
                    <a:pt x="19243" y="13216"/>
                    <a:pt x="19243" y="13216"/>
                    <a:pt x="19243" y="13216"/>
                  </a:cubicBezTo>
                  <a:lnTo>
                    <a:pt x="19243" y="13216"/>
                  </a:lnTo>
                  <a:lnTo>
                    <a:pt x="19220" y="13239"/>
                  </a:lnTo>
                  <a:cubicBezTo>
                    <a:pt x="19243" y="13193"/>
                    <a:pt x="19265" y="13170"/>
                    <a:pt x="19288" y="13125"/>
                  </a:cubicBezTo>
                  <a:lnTo>
                    <a:pt x="19311" y="13102"/>
                  </a:lnTo>
                  <a:lnTo>
                    <a:pt x="19334" y="13056"/>
                  </a:lnTo>
                  <a:lnTo>
                    <a:pt x="19357" y="13010"/>
                  </a:lnTo>
                  <a:cubicBezTo>
                    <a:pt x="19402" y="12965"/>
                    <a:pt x="19425" y="12919"/>
                    <a:pt x="19448" y="12873"/>
                  </a:cubicBezTo>
                  <a:lnTo>
                    <a:pt x="19516" y="12759"/>
                  </a:lnTo>
                  <a:lnTo>
                    <a:pt x="19539" y="12714"/>
                  </a:lnTo>
                  <a:lnTo>
                    <a:pt x="19562" y="12668"/>
                  </a:lnTo>
                  <a:lnTo>
                    <a:pt x="19585" y="12668"/>
                  </a:lnTo>
                  <a:lnTo>
                    <a:pt x="19631" y="12577"/>
                  </a:lnTo>
                  <a:cubicBezTo>
                    <a:pt x="19653" y="12531"/>
                    <a:pt x="19699" y="12463"/>
                    <a:pt x="19722" y="12417"/>
                  </a:cubicBezTo>
                  <a:lnTo>
                    <a:pt x="19745" y="12371"/>
                  </a:lnTo>
                  <a:cubicBezTo>
                    <a:pt x="19768" y="12349"/>
                    <a:pt x="19790" y="12303"/>
                    <a:pt x="19813" y="12257"/>
                  </a:cubicBezTo>
                  <a:lnTo>
                    <a:pt x="19882" y="12166"/>
                  </a:lnTo>
                  <a:cubicBezTo>
                    <a:pt x="19950" y="12006"/>
                    <a:pt x="20041" y="11869"/>
                    <a:pt x="20133" y="11709"/>
                  </a:cubicBezTo>
                  <a:lnTo>
                    <a:pt x="20178" y="11641"/>
                  </a:lnTo>
                  <a:cubicBezTo>
                    <a:pt x="20201" y="11595"/>
                    <a:pt x="20224" y="11572"/>
                    <a:pt x="20247" y="11527"/>
                  </a:cubicBezTo>
                  <a:lnTo>
                    <a:pt x="20270" y="11481"/>
                  </a:lnTo>
                  <a:cubicBezTo>
                    <a:pt x="20315" y="11413"/>
                    <a:pt x="20361" y="11321"/>
                    <a:pt x="20407" y="11253"/>
                  </a:cubicBezTo>
                  <a:cubicBezTo>
                    <a:pt x="20475" y="11116"/>
                    <a:pt x="20544" y="11002"/>
                    <a:pt x="20612" y="10888"/>
                  </a:cubicBezTo>
                  <a:lnTo>
                    <a:pt x="20635" y="10842"/>
                  </a:lnTo>
                  <a:cubicBezTo>
                    <a:pt x="20703" y="10728"/>
                    <a:pt x="20772" y="10614"/>
                    <a:pt x="20817" y="10500"/>
                  </a:cubicBezTo>
                  <a:lnTo>
                    <a:pt x="20886" y="10408"/>
                  </a:lnTo>
                  <a:cubicBezTo>
                    <a:pt x="20909" y="10317"/>
                    <a:pt x="20954" y="10249"/>
                    <a:pt x="21000" y="10180"/>
                  </a:cubicBezTo>
                  <a:lnTo>
                    <a:pt x="21023" y="10134"/>
                  </a:lnTo>
                  <a:cubicBezTo>
                    <a:pt x="21046" y="10066"/>
                    <a:pt x="21069" y="10020"/>
                    <a:pt x="21114" y="9975"/>
                  </a:cubicBezTo>
                  <a:lnTo>
                    <a:pt x="21137" y="9929"/>
                  </a:lnTo>
                  <a:cubicBezTo>
                    <a:pt x="21206" y="9792"/>
                    <a:pt x="21274" y="9655"/>
                    <a:pt x="21365" y="9518"/>
                  </a:cubicBezTo>
                  <a:cubicBezTo>
                    <a:pt x="21388" y="9450"/>
                    <a:pt x="21434" y="9381"/>
                    <a:pt x="21457" y="9313"/>
                  </a:cubicBezTo>
                  <a:cubicBezTo>
                    <a:pt x="21502" y="9244"/>
                    <a:pt x="21548" y="9176"/>
                    <a:pt x="21594" y="9084"/>
                  </a:cubicBezTo>
                  <a:cubicBezTo>
                    <a:pt x="21662" y="8925"/>
                    <a:pt x="21753" y="8788"/>
                    <a:pt x="21845" y="8651"/>
                  </a:cubicBezTo>
                  <a:cubicBezTo>
                    <a:pt x="21890" y="8582"/>
                    <a:pt x="21936" y="8514"/>
                    <a:pt x="21959" y="8445"/>
                  </a:cubicBezTo>
                  <a:cubicBezTo>
                    <a:pt x="21982" y="8400"/>
                    <a:pt x="22027" y="8354"/>
                    <a:pt x="22050" y="8308"/>
                  </a:cubicBezTo>
                  <a:lnTo>
                    <a:pt x="22096" y="8240"/>
                  </a:lnTo>
                  <a:lnTo>
                    <a:pt x="22187" y="8080"/>
                  </a:lnTo>
                  <a:cubicBezTo>
                    <a:pt x="22233" y="7989"/>
                    <a:pt x="22301" y="7898"/>
                    <a:pt x="22347" y="7806"/>
                  </a:cubicBezTo>
                  <a:lnTo>
                    <a:pt x="22461" y="7601"/>
                  </a:lnTo>
                  <a:cubicBezTo>
                    <a:pt x="22507" y="7532"/>
                    <a:pt x="22552" y="7464"/>
                    <a:pt x="22598" y="7373"/>
                  </a:cubicBezTo>
                  <a:lnTo>
                    <a:pt x="22644" y="7281"/>
                  </a:lnTo>
                  <a:cubicBezTo>
                    <a:pt x="22689" y="7213"/>
                    <a:pt x="22712" y="7167"/>
                    <a:pt x="22758" y="7099"/>
                  </a:cubicBezTo>
                  <a:lnTo>
                    <a:pt x="22780" y="7053"/>
                  </a:lnTo>
                  <a:lnTo>
                    <a:pt x="22803" y="6985"/>
                  </a:lnTo>
                  <a:lnTo>
                    <a:pt x="22826" y="6985"/>
                  </a:lnTo>
                  <a:cubicBezTo>
                    <a:pt x="22826" y="6962"/>
                    <a:pt x="22826" y="6962"/>
                    <a:pt x="22849" y="6939"/>
                  </a:cubicBezTo>
                  <a:lnTo>
                    <a:pt x="22849" y="6916"/>
                  </a:lnTo>
                  <a:cubicBezTo>
                    <a:pt x="22872" y="6893"/>
                    <a:pt x="22872" y="6893"/>
                    <a:pt x="22872" y="6893"/>
                  </a:cubicBezTo>
                  <a:cubicBezTo>
                    <a:pt x="22895" y="6870"/>
                    <a:pt x="22917" y="6825"/>
                    <a:pt x="22917" y="6802"/>
                  </a:cubicBezTo>
                  <a:cubicBezTo>
                    <a:pt x="22917" y="6756"/>
                    <a:pt x="22940" y="6711"/>
                    <a:pt x="22940" y="6688"/>
                  </a:cubicBezTo>
                  <a:cubicBezTo>
                    <a:pt x="22940" y="6642"/>
                    <a:pt x="22940" y="6597"/>
                    <a:pt x="22917" y="6574"/>
                  </a:cubicBezTo>
                  <a:cubicBezTo>
                    <a:pt x="22917" y="6528"/>
                    <a:pt x="22917" y="6460"/>
                    <a:pt x="22895" y="6414"/>
                  </a:cubicBezTo>
                  <a:cubicBezTo>
                    <a:pt x="22872" y="6345"/>
                    <a:pt x="22849" y="6300"/>
                    <a:pt x="22803" y="6231"/>
                  </a:cubicBezTo>
                  <a:cubicBezTo>
                    <a:pt x="22780" y="6163"/>
                    <a:pt x="22735" y="6117"/>
                    <a:pt x="22689" y="6072"/>
                  </a:cubicBezTo>
                  <a:lnTo>
                    <a:pt x="22666" y="6049"/>
                  </a:lnTo>
                  <a:cubicBezTo>
                    <a:pt x="22507" y="5843"/>
                    <a:pt x="22301" y="5684"/>
                    <a:pt x="22119" y="5547"/>
                  </a:cubicBezTo>
                  <a:lnTo>
                    <a:pt x="22096" y="5524"/>
                  </a:lnTo>
                  <a:lnTo>
                    <a:pt x="22027" y="5455"/>
                  </a:lnTo>
                  <a:lnTo>
                    <a:pt x="21845" y="5318"/>
                  </a:lnTo>
                  <a:cubicBezTo>
                    <a:pt x="21753" y="5204"/>
                    <a:pt x="21616" y="5136"/>
                    <a:pt x="21502" y="5044"/>
                  </a:cubicBezTo>
                  <a:lnTo>
                    <a:pt x="21479" y="4999"/>
                  </a:lnTo>
                  <a:lnTo>
                    <a:pt x="21342" y="4907"/>
                  </a:lnTo>
                  <a:cubicBezTo>
                    <a:pt x="21274" y="4839"/>
                    <a:pt x="21183" y="4771"/>
                    <a:pt x="21091" y="4725"/>
                  </a:cubicBezTo>
                  <a:cubicBezTo>
                    <a:pt x="20954" y="4611"/>
                    <a:pt x="20840" y="4519"/>
                    <a:pt x="20703" y="4428"/>
                  </a:cubicBezTo>
                  <a:cubicBezTo>
                    <a:pt x="20635" y="4382"/>
                    <a:pt x="20566" y="4337"/>
                    <a:pt x="20498" y="4291"/>
                  </a:cubicBezTo>
                  <a:cubicBezTo>
                    <a:pt x="20429" y="4246"/>
                    <a:pt x="20361" y="4177"/>
                    <a:pt x="20293" y="4131"/>
                  </a:cubicBezTo>
                  <a:cubicBezTo>
                    <a:pt x="20270" y="4109"/>
                    <a:pt x="20224" y="4086"/>
                    <a:pt x="20201" y="4086"/>
                  </a:cubicBezTo>
                  <a:cubicBezTo>
                    <a:pt x="20178" y="4040"/>
                    <a:pt x="20133" y="4017"/>
                    <a:pt x="20110" y="3994"/>
                  </a:cubicBezTo>
                  <a:cubicBezTo>
                    <a:pt x="20041" y="3949"/>
                    <a:pt x="19950" y="3903"/>
                    <a:pt x="19882" y="3858"/>
                  </a:cubicBezTo>
                  <a:cubicBezTo>
                    <a:pt x="19790" y="3789"/>
                    <a:pt x="19699" y="3721"/>
                    <a:pt x="19585" y="3652"/>
                  </a:cubicBezTo>
                  <a:lnTo>
                    <a:pt x="19471" y="3584"/>
                  </a:lnTo>
                  <a:cubicBezTo>
                    <a:pt x="19425" y="3561"/>
                    <a:pt x="19402" y="3538"/>
                    <a:pt x="19357" y="3515"/>
                  </a:cubicBezTo>
                  <a:cubicBezTo>
                    <a:pt x="19334" y="3492"/>
                    <a:pt x="19288" y="3469"/>
                    <a:pt x="19243" y="3424"/>
                  </a:cubicBezTo>
                  <a:lnTo>
                    <a:pt x="19083" y="3310"/>
                  </a:lnTo>
                  <a:lnTo>
                    <a:pt x="19014" y="3287"/>
                  </a:lnTo>
                  <a:cubicBezTo>
                    <a:pt x="18877" y="3196"/>
                    <a:pt x="18740" y="3104"/>
                    <a:pt x="18603" y="3013"/>
                  </a:cubicBezTo>
                  <a:cubicBezTo>
                    <a:pt x="18489" y="2944"/>
                    <a:pt x="18352" y="2876"/>
                    <a:pt x="18238" y="2808"/>
                  </a:cubicBezTo>
                  <a:lnTo>
                    <a:pt x="18147" y="2739"/>
                  </a:lnTo>
                  <a:lnTo>
                    <a:pt x="18124" y="2739"/>
                  </a:lnTo>
                  <a:cubicBezTo>
                    <a:pt x="17987" y="2648"/>
                    <a:pt x="17827" y="2579"/>
                    <a:pt x="17690" y="2488"/>
                  </a:cubicBezTo>
                  <a:lnTo>
                    <a:pt x="17462" y="2374"/>
                  </a:lnTo>
                  <a:cubicBezTo>
                    <a:pt x="17234" y="2260"/>
                    <a:pt x="17006" y="2123"/>
                    <a:pt x="16755" y="2009"/>
                  </a:cubicBezTo>
                  <a:lnTo>
                    <a:pt x="16595" y="1940"/>
                  </a:lnTo>
                  <a:lnTo>
                    <a:pt x="16526" y="1895"/>
                  </a:lnTo>
                  <a:lnTo>
                    <a:pt x="16458" y="1872"/>
                  </a:lnTo>
                  <a:cubicBezTo>
                    <a:pt x="16321" y="1803"/>
                    <a:pt x="16184" y="1735"/>
                    <a:pt x="16047" y="1689"/>
                  </a:cubicBezTo>
                  <a:cubicBezTo>
                    <a:pt x="15887" y="1621"/>
                    <a:pt x="15727" y="1552"/>
                    <a:pt x="15568" y="1484"/>
                  </a:cubicBezTo>
                  <a:cubicBezTo>
                    <a:pt x="15408" y="1415"/>
                    <a:pt x="15248" y="1347"/>
                    <a:pt x="15088" y="1301"/>
                  </a:cubicBezTo>
                  <a:cubicBezTo>
                    <a:pt x="14997" y="1255"/>
                    <a:pt x="14883" y="1210"/>
                    <a:pt x="14792" y="1187"/>
                  </a:cubicBezTo>
                  <a:cubicBezTo>
                    <a:pt x="14723" y="1164"/>
                    <a:pt x="14677" y="1141"/>
                    <a:pt x="14609" y="1118"/>
                  </a:cubicBezTo>
                  <a:lnTo>
                    <a:pt x="14495" y="1073"/>
                  </a:lnTo>
                  <a:cubicBezTo>
                    <a:pt x="14381" y="1027"/>
                    <a:pt x="14244" y="982"/>
                    <a:pt x="14130" y="936"/>
                  </a:cubicBezTo>
                  <a:cubicBezTo>
                    <a:pt x="14038" y="913"/>
                    <a:pt x="13924" y="890"/>
                    <a:pt x="13833" y="845"/>
                  </a:cubicBezTo>
                  <a:cubicBezTo>
                    <a:pt x="13764" y="845"/>
                    <a:pt x="13696" y="822"/>
                    <a:pt x="13628" y="799"/>
                  </a:cubicBezTo>
                  <a:cubicBezTo>
                    <a:pt x="13582" y="776"/>
                    <a:pt x="13536" y="776"/>
                    <a:pt x="13513" y="753"/>
                  </a:cubicBezTo>
                  <a:cubicBezTo>
                    <a:pt x="13468" y="753"/>
                    <a:pt x="13422" y="730"/>
                    <a:pt x="13376" y="708"/>
                  </a:cubicBezTo>
                  <a:cubicBezTo>
                    <a:pt x="13308" y="708"/>
                    <a:pt x="13239" y="685"/>
                    <a:pt x="13194" y="662"/>
                  </a:cubicBezTo>
                  <a:lnTo>
                    <a:pt x="13125" y="639"/>
                  </a:lnTo>
                  <a:cubicBezTo>
                    <a:pt x="13011" y="616"/>
                    <a:pt x="12920" y="593"/>
                    <a:pt x="12829" y="571"/>
                  </a:cubicBezTo>
                  <a:cubicBezTo>
                    <a:pt x="12760" y="548"/>
                    <a:pt x="12692" y="525"/>
                    <a:pt x="12623" y="502"/>
                  </a:cubicBezTo>
                  <a:cubicBezTo>
                    <a:pt x="12463" y="479"/>
                    <a:pt x="12326" y="434"/>
                    <a:pt x="12167" y="388"/>
                  </a:cubicBezTo>
                  <a:lnTo>
                    <a:pt x="12121" y="388"/>
                  </a:lnTo>
                  <a:lnTo>
                    <a:pt x="12053" y="365"/>
                  </a:lnTo>
                  <a:cubicBezTo>
                    <a:pt x="11916" y="342"/>
                    <a:pt x="11779" y="297"/>
                    <a:pt x="11642" y="274"/>
                  </a:cubicBezTo>
                  <a:cubicBezTo>
                    <a:pt x="11459" y="228"/>
                    <a:pt x="11277" y="205"/>
                    <a:pt x="11094" y="160"/>
                  </a:cubicBezTo>
                  <a:cubicBezTo>
                    <a:pt x="10957" y="160"/>
                    <a:pt x="10797" y="114"/>
                    <a:pt x="10615" y="114"/>
                  </a:cubicBezTo>
                  <a:lnTo>
                    <a:pt x="10523" y="114"/>
                  </a:lnTo>
                  <a:cubicBezTo>
                    <a:pt x="10478" y="114"/>
                    <a:pt x="10409" y="91"/>
                    <a:pt x="10363" y="91"/>
                  </a:cubicBezTo>
                  <a:lnTo>
                    <a:pt x="10067" y="91"/>
                  </a:lnTo>
                  <a:cubicBezTo>
                    <a:pt x="9998" y="46"/>
                    <a:pt x="9930" y="46"/>
                    <a:pt x="9884" y="23"/>
                  </a:cubicBezTo>
                  <a:cubicBezTo>
                    <a:pt x="9816" y="0"/>
                    <a:pt x="9747" y="0"/>
                    <a:pt x="9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320759" y="2833284"/>
              <a:ext cx="149436" cy="99642"/>
            </a:xfrm>
            <a:custGeom>
              <a:avLst/>
              <a:gdLst/>
              <a:ahLst/>
              <a:cxnLst/>
              <a:rect l="l" t="t" r="r" b="b"/>
              <a:pathLst>
                <a:path w="2671" h="1781" extrusionOk="0">
                  <a:moveTo>
                    <a:pt x="411" y="0"/>
                  </a:moveTo>
                  <a:cubicBezTo>
                    <a:pt x="366" y="0"/>
                    <a:pt x="320" y="23"/>
                    <a:pt x="274" y="23"/>
                  </a:cubicBezTo>
                  <a:cubicBezTo>
                    <a:pt x="229" y="46"/>
                    <a:pt x="183" y="69"/>
                    <a:pt x="160" y="92"/>
                  </a:cubicBezTo>
                  <a:cubicBezTo>
                    <a:pt x="137" y="115"/>
                    <a:pt x="115" y="115"/>
                    <a:pt x="115" y="137"/>
                  </a:cubicBezTo>
                  <a:cubicBezTo>
                    <a:pt x="92" y="137"/>
                    <a:pt x="69" y="137"/>
                    <a:pt x="46" y="160"/>
                  </a:cubicBezTo>
                  <a:cubicBezTo>
                    <a:pt x="23" y="160"/>
                    <a:pt x="0" y="183"/>
                    <a:pt x="0" y="206"/>
                  </a:cubicBezTo>
                  <a:cubicBezTo>
                    <a:pt x="0" y="229"/>
                    <a:pt x="0" y="252"/>
                    <a:pt x="23" y="274"/>
                  </a:cubicBezTo>
                  <a:cubicBezTo>
                    <a:pt x="46" y="343"/>
                    <a:pt x="69" y="411"/>
                    <a:pt x="92" y="480"/>
                  </a:cubicBezTo>
                  <a:cubicBezTo>
                    <a:pt x="137" y="548"/>
                    <a:pt x="183" y="594"/>
                    <a:pt x="206" y="662"/>
                  </a:cubicBezTo>
                  <a:cubicBezTo>
                    <a:pt x="297" y="777"/>
                    <a:pt x="388" y="891"/>
                    <a:pt x="503" y="1005"/>
                  </a:cubicBezTo>
                  <a:cubicBezTo>
                    <a:pt x="548" y="1050"/>
                    <a:pt x="617" y="1119"/>
                    <a:pt x="685" y="1165"/>
                  </a:cubicBezTo>
                  <a:cubicBezTo>
                    <a:pt x="754" y="1210"/>
                    <a:pt x="822" y="1256"/>
                    <a:pt x="868" y="1302"/>
                  </a:cubicBezTo>
                  <a:cubicBezTo>
                    <a:pt x="936" y="1347"/>
                    <a:pt x="1005" y="1370"/>
                    <a:pt x="1050" y="1416"/>
                  </a:cubicBezTo>
                  <a:cubicBezTo>
                    <a:pt x="1119" y="1461"/>
                    <a:pt x="1210" y="1484"/>
                    <a:pt x="1279" y="1507"/>
                  </a:cubicBezTo>
                  <a:cubicBezTo>
                    <a:pt x="1416" y="1575"/>
                    <a:pt x="1553" y="1644"/>
                    <a:pt x="1712" y="1667"/>
                  </a:cubicBezTo>
                  <a:cubicBezTo>
                    <a:pt x="1781" y="1690"/>
                    <a:pt x="1849" y="1712"/>
                    <a:pt x="1918" y="1735"/>
                  </a:cubicBezTo>
                  <a:cubicBezTo>
                    <a:pt x="1986" y="1758"/>
                    <a:pt x="2055" y="1758"/>
                    <a:pt x="2146" y="1781"/>
                  </a:cubicBezTo>
                  <a:lnTo>
                    <a:pt x="2329" y="1781"/>
                  </a:lnTo>
                  <a:cubicBezTo>
                    <a:pt x="2420" y="1781"/>
                    <a:pt x="2534" y="1781"/>
                    <a:pt x="2602" y="1690"/>
                  </a:cubicBezTo>
                  <a:cubicBezTo>
                    <a:pt x="2625" y="1667"/>
                    <a:pt x="2648" y="1644"/>
                    <a:pt x="2671" y="1598"/>
                  </a:cubicBezTo>
                  <a:cubicBezTo>
                    <a:pt x="2671" y="1553"/>
                    <a:pt x="2671" y="1507"/>
                    <a:pt x="2671" y="1484"/>
                  </a:cubicBezTo>
                  <a:cubicBezTo>
                    <a:pt x="2648" y="1461"/>
                    <a:pt x="2648" y="1416"/>
                    <a:pt x="2648" y="1416"/>
                  </a:cubicBezTo>
                  <a:cubicBezTo>
                    <a:pt x="2625" y="1370"/>
                    <a:pt x="2625" y="1347"/>
                    <a:pt x="2602" y="1324"/>
                  </a:cubicBezTo>
                  <a:cubicBezTo>
                    <a:pt x="2557" y="1233"/>
                    <a:pt x="2511" y="1165"/>
                    <a:pt x="2466" y="1119"/>
                  </a:cubicBezTo>
                  <a:cubicBezTo>
                    <a:pt x="2420" y="1050"/>
                    <a:pt x="2374" y="982"/>
                    <a:pt x="2306" y="914"/>
                  </a:cubicBezTo>
                  <a:cubicBezTo>
                    <a:pt x="2260" y="845"/>
                    <a:pt x="2192" y="777"/>
                    <a:pt x="2123" y="731"/>
                  </a:cubicBezTo>
                  <a:cubicBezTo>
                    <a:pt x="2055" y="662"/>
                    <a:pt x="1986" y="594"/>
                    <a:pt x="1895" y="548"/>
                  </a:cubicBezTo>
                  <a:cubicBezTo>
                    <a:pt x="1826" y="480"/>
                    <a:pt x="1758" y="434"/>
                    <a:pt x="1667" y="389"/>
                  </a:cubicBezTo>
                  <a:cubicBezTo>
                    <a:pt x="1507" y="297"/>
                    <a:pt x="1324" y="206"/>
                    <a:pt x="1142" y="137"/>
                  </a:cubicBezTo>
                  <a:cubicBezTo>
                    <a:pt x="982" y="92"/>
                    <a:pt x="799" y="46"/>
                    <a:pt x="640" y="23"/>
                  </a:cubicBezTo>
                  <a:cubicBezTo>
                    <a:pt x="571" y="23"/>
                    <a:pt x="503"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281203" y="2086206"/>
              <a:ext cx="661579" cy="516004"/>
            </a:xfrm>
            <a:custGeom>
              <a:avLst/>
              <a:gdLst/>
              <a:ahLst/>
              <a:cxnLst/>
              <a:rect l="l" t="t" r="r" b="b"/>
              <a:pathLst>
                <a:path w="11825" h="9223" extrusionOk="0">
                  <a:moveTo>
                    <a:pt x="2238" y="1"/>
                  </a:moveTo>
                  <a:cubicBezTo>
                    <a:pt x="2215" y="1"/>
                    <a:pt x="2169" y="1"/>
                    <a:pt x="2169" y="46"/>
                  </a:cubicBezTo>
                  <a:cubicBezTo>
                    <a:pt x="2147" y="46"/>
                    <a:pt x="2147" y="46"/>
                    <a:pt x="2147" y="69"/>
                  </a:cubicBezTo>
                  <a:cubicBezTo>
                    <a:pt x="2124" y="69"/>
                    <a:pt x="2124" y="92"/>
                    <a:pt x="2101" y="115"/>
                  </a:cubicBezTo>
                  <a:lnTo>
                    <a:pt x="2101" y="138"/>
                  </a:lnTo>
                  <a:lnTo>
                    <a:pt x="2101" y="160"/>
                  </a:lnTo>
                  <a:cubicBezTo>
                    <a:pt x="2078" y="206"/>
                    <a:pt x="2055" y="252"/>
                    <a:pt x="2032" y="297"/>
                  </a:cubicBezTo>
                  <a:lnTo>
                    <a:pt x="1941" y="480"/>
                  </a:lnTo>
                  <a:cubicBezTo>
                    <a:pt x="1873" y="594"/>
                    <a:pt x="1827" y="708"/>
                    <a:pt x="1759" y="845"/>
                  </a:cubicBezTo>
                  <a:cubicBezTo>
                    <a:pt x="1713" y="891"/>
                    <a:pt x="1690" y="959"/>
                    <a:pt x="1667" y="1005"/>
                  </a:cubicBezTo>
                  <a:lnTo>
                    <a:pt x="1622" y="1074"/>
                  </a:lnTo>
                  <a:lnTo>
                    <a:pt x="1622" y="1096"/>
                  </a:lnTo>
                  <a:lnTo>
                    <a:pt x="1553" y="1233"/>
                  </a:lnTo>
                  <a:cubicBezTo>
                    <a:pt x="1462" y="1370"/>
                    <a:pt x="1416" y="1507"/>
                    <a:pt x="1348" y="1644"/>
                  </a:cubicBezTo>
                  <a:cubicBezTo>
                    <a:pt x="1302" y="1713"/>
                    <a:pt x="1279" y="1758"/>
                    <a:pt x="1234" y="1827"/>
                  </a:cubicBezTo>
                  <a:lnTo>
                    <a:pt x="1211" y="1895"/>
                  </a:lnTo>
                  <a:lnTo>
                    <a:pt x="1142" y="2032"/>
                  </a:lnTo>
                  <a:lnTo>
                    <a:pt x="1142" y="2032"/>
                  </a:lnTo>
                  <a:lnTo>
                    <a:pt x="1165" y="2009"/>
                  </a:lnTo>
                  <a:lnTo>
                    <a:pt x="1165" y="2009"/>
                  </a:lnTo>
                  <a:cubicBezTo>
                    <a:pt x="1074" y="2192"/>
                    <a:pt x="982" y="2352"/>
                    <a:pt x="914" y="2534"/>
                  </a:cubicBezTo>
                  <a:lnTo>
                    <a:pt x="891" y="2557"/>
                  </a:lnTo>
                  <a:lnTo>
                    <a:pt x="891" y="2580"/>
                  </a:lnTo>
                  <a:lnTo>
                    <a:pt x="823" y="2694"/>
                  </a:lnTo>
                  <a:lnTo>
                    <a:pt x="709" y="2922"/>
                  </a:lnTo>
                  <a:cubicBezTo>
                    <a:pt x="686" y="2991"/>
                    <a:pt x="663" y="3059"/>
                    <a:pt x="617" y="3105"/>
                  </a:cubicBezTo>
                  <a:lnTo>
                    <a:pt x="594" y="3151"/>
                  </a:lnTo>
                  <a:lnTo>
                    <a:pt x="549" y="3242"/>
                  </a:lnTo>
                  <a:cubicBezTo>
                    <a:pt x="503" y="3356"/>
                    <a:pt x="457" y="3470"/>
                    <a:pt x="389" y="3584"/>
                  </a:cubicBezTo>
                  <a:cubicBezTo>
                    <a:pt x="343" y="3653"/>
                    <a:pt x="321" y="3721"/>
                    <a:pt x="275" y="3813"/>
                  </a:cubicBezTo>
                  <a:lnTo>
                    <a:pt x="229" y="3927"/>
                  </a:lnTo>
                  <a:lnTo>
                    <a:pt x="206" y="3949"/>
                  </a:lnTo>
                  <a:lnTo>
                    <a:pt x="184" y="3972"/>
                  </a:lnTo>
                  <a:lnTo>
                    <a:pt x="161" y="4018"/>
                  </a:lnTo>
                  <a:lnTo>
                    <a:pt x="161" y="4041"/>
                  </a:lnTo>
                  <a:lnTo>
                    <a:pt x="138" y="4086"/>
                  </a:lnTo>
                  <a:cubicBezTo>
                    <a:pt x="138" y="4086"/>
                    <a:pt x="115" y="4109"/>
                    <a:pt x="115" y="4109"/>
                  </a:cubicBezTo>
                  <a:cubicBezTo>
                    <a:pt x="115" y="4109"/>
                    <a:pt x="92" y="4132"/>
                    <a:pt x="92" y="4155"/>
                  </a:cubicBezTo>
                  <a:cubicBezTo>
                    <a:pt x="47" y="4201"/>
                    <a:pt x="24" y="4223"/>
                    <a:pt x="24" y="4269"/>
                  </a:cubicBezTo>
                  <a:cubicBezTo>
                    <a:pt x="1" y="4338"/>
                    <a:pt x="24" y="4406"/>
                    <a:pt x="69" y="4474"/>
                  </a:cubicBezTo>
                  <a:cubicBezTo>
                    <a:pt x="115" y="4520"/>
                    <a:pt x="138" y="4543"/>
                    <a:pt x="206" y="4566"/>
                  </a:cubicBezTo>
                  <a:cubicBezTo>
                    <a:pt x="229" y="4589"/>
                    <a:pt x="275" y="4611"/>
                    <a:pt x="321" y="4634"/>
                  </a:cubicBezTo>
                  <a:cubicBezTo>
                    <a:pt x="389" y="4680"/>
                    <a:pt x="480" y="4703"/>
                    <a:pt x="549" y="4748"/>
                  </a:cubicBezTo>
                  <a:lnTo>
                    <a:pt x="594" y="4771"/>
                  </a:lnTo>
                  <a:cubicBezTo>
                    <a:pt x="663" y="4794"/>
                    <a:pt x="731" y="4817"/>
                    <a:pt x="800" y="4862"/>
                  </a:cubicBezTo>
                  <a:lnTo>
                    <a:pt x="868" y="4885"/>
                  </a:lnTo>
                  <a:cubicBezTo>
                    <a:pt x="914" y="4908"/>
                    <a:pt x="982" y="4931"/>
                    <a:pt x="1028" y="4954"/>
                  </a:cubicBezTo>
                  <a:cubicBezTo>
                    <a:pt x="1074" y="4977"/>
                    <a:pt x="1142" y="4999"/>
                    <a:pt x="1211" y="5045"/>
                  </a:cubicBezTo>
                  <a:lnTo>
                    <a:pt x="1256" y="5068"/>
                  </a:lnTo>
                  <a:cubicBezTo>
                    <a:pt x="1302" y="5091"/>
                    <a:pt x="1371" y="5136"/>
                    <a:pt x="1439" y="5159"/>
                  </a:cubicBezTo>
                  <a:cubicBezTo>
                    <a:pt x="1576" y="5228"/>
                    <a:pt x="1713" y="5296"/>
                    <a:pt x="1850" y="5365"/>
                  </a:cubicBezTo>
                  <a:cubicBezTo>
                    <a:pt x="1941" y="5410"/>
                    <a:pt x="2055" y="5456"/>
                    <a:pt x="2147" y="5524"/>
                  </a:cubicBezTo>
                  <a:lnTo>
                    <a:pt x="2261" y="5570"/>
                  </a:lnTo>
                  <a:cubicBezTo>
                    <a:pt x="2329" y="5616"/>
                    <a:pt x="2398" y="5639"/>
                    <a:pt x="2466" y="5684"/>
                  </a:cubicBezTo>
                  <a:cubicBezTo>
                    <a:pt x="2535" y="5707"/>
                    <a:pt x="2603" y="5753"/>
                    <a:pt x="2672" y="5776"/>
                  </a:cubicBezTo>
                  <a:lnTo>
                    <a:pt x="2740" y="5821"/>
                  </a:lnTo>
                  <a:lnTo>
                    <a:pt x="2763" y="5821"/>
                  </a:lnTo>
                  <a:lnTo>
                    <a:pt x="2808" y="5844"/>
                  </a:lnTo>
                  <a:lnTo>
                    <a:pt x="2831" y="5844"/>
                  </a:lnTo>
                  <a:lnTo>
                    <a:pt x="2854" y="5867"/>
                  </a:lnTo>
                  <a:lnTo>
                    <a:pt x="2945" y="5912"/>
                  </a:lnTo>
                  <a:cubicBezTo>
                    <a:pt x="3060" y="5958"/>
                    <a:pt x="3151" y="6004"/>
                    <a:pt x="3242" y="6049"/>
                  </a:cubicBezTo>
                  <a:lnTo>
                    <a:pt x="3265" y="6049"/>
                  </a:lnTo>
                  <a:lnTo>
                    <a:pt x="3379" y="6095"/>
                  </a:lnTo>
                  <a:cubicBezTo>
                    <a:pt x="3516" y="6164"/>
                    <a:pt x="3653" y="6232"/>
                    <a:pt x="3790" y="6300"/>
                  </a:cubicBezTo>
                  <a:cubicBezTo>
                    <a:pt x="3881" y="6346"/>
                    <a:pt x="3950" y="6392"/>
                    <a:pt x="4041" y="6415"/>
                  </a:cubicBezTo>
                  <a:lnTo>
                    <a:pt x="4224" y="6506"/>
                  </a:lnTo>
                  <a:cubicBezTo>
                    <a:pt x="4361" y="6574"/>
                    <a:pt x="4498" y="6643"/>
                    <a:pt x="4635" y="6734"/>
                  </a:cubicBezTo>
                  <a:lnTo>
                    <a:pt x="4657" y="6734"/>
                  </a:lnTo>
                  <a:cubicBezTo>
                    <a:pt x="4817" y="6803"/>
                    <a:pt x="4954" y="6894"/>
                    <a:pt x="5091" y="6962"/>
                  </a:cubicBezTo>
                  <a:lnTo>
                    <a:pt x="5502" y="7168"/>
                  </a:lnTo>
                  <a:lnTo>
                    <a:pt x="5639" y="7259"/>
                  </a:lnTo>
                  <a:lnTo>
                    <a:pt x="5753" y="7305"/>
                  </a:lnTo>
                  <a:lnTo>
                    <a:pt x="6027" y="7465"/>
                  </a:lnTo>
                  <a:lnTo>
                    <a:pt x="6118" y="7510"/>
                  </a:lnTo>
                  <a:cubicBezTo>
                    <a:pt x="6232" y="7579"/>
                    <a:pt x="6346" y="7624"/>
                    <a:pt x="6461" y="7693"/>
                  </a:cubicBezTo>
                  <a:lnTo>
                    <a:pt x="6757" y="7853"/>
                  </a:lnTo>
                  <a:lnTo>
                    <a:pt x="6917" y="7921"/>
                  </a:lnTo>
                  <a:lnTo>
                    <a:pt x="7328" y="8127"/>
                  </a:lnTo>
                  <a:lnTo>
                    <a:pt x="7670" y="8309"/>
                  </a:lnTo>
                  <a:lnTo>
                    <a:pt x="7807" y="8378"/>
                  </a:lnTo>
                  <a:cubicBezTo>
                    <a:pt x="7876" y="8423"/>
                    <a:pt x="7967" y="8446"/>
                    <a:pt x="8035" y="8492"/>
                  </a:cubicBezTo>
                  <a:lnTo>
                    <a:pt x="8104" y="8515"/>
                  </a:lnTo>
                  <a:lnTo>
                    <a:pt x="8150" y="8537"/>
                  </a:lnTo>
                  <a:lnTo>
                    <a:pt x="8218" y="8583"/>
                  </a:lnTo>
                  <a:lnTo>
                    <a:pt x="8264" y="8583"/>
                  </a:lnTo>
                  <a:cubicBezTo>
                    <a:pt x="8378" y="8651"/>
                    <a:pt x="8515" y="8720"/>
                    <a:pt x="8652" y="8788"/>
                  </a:cubicBezTo>
                  <a:cubicBezTo>
                    <a:pt x="8720" y="8834"/>
                    <a:pt x="8812" y="8857"/>
                    <a:pt x="8880" y="8903"/>
                  </a:cubicBezTo>
                  <a:cubicBezTo>
                    <a:pt x="9017" y="8948"/>
                    <a:pt x="9131" y="9017"/>
                    <a:pt x="9245" y="9062"/>
                  </a:cubicBezTo>
                  <a:cubicBezTo>
                    <a:pt x="9291" y="9085"/>
                    <a:pt x="9337" y="9108"/>
                    <a:pt x="9382" y="9154"/>
                  </a:cubicBezTo>
                  <a:lnTo>
                    <a:pt x="9405" y="9154"/>
                  </a:lnTo>
                  <a:cubicBezTo>
                    <a:pt x="9451" y="9199"/>
                    <a:pt x="9519" y="9222"/>
                    <a:pt x="9565" y="9222"/>
                  </a:cubicBezTo>
                  <a:lnTo>
                    <a:pt x="9610" y="9222"/>
                  </a:lnTo>
                  <a:cubicBezTo>
                    <a:pt x="9679" y="9199"/>
                    <a:pt x="9747" y="9154"/>
                    <a:pt x="9793" y="9062"/>
                  </a:cubicBezTo>
                  <a:cubicBezTo>
                    <a:pt x="9816" y="9040"/>
                    <a:pt x="9839" y="8994"/>
                    <a:pt x="9839" y="8948"/>
                  </a:cubicBezTo>
                  <a:cubicBezTo>
                    <a:pt x="9862" y="8925"/>
                    <a:pt x="9862" y="8880"/>
                    <a:pt x="9884" y="8857"/>
                  </a:cubicBezTo>
                  <a:lnTo>
                    <a:pt x="9884" y="8857"/>
                  </a:lnTo>
                  <a:lnTo>
                    <a:pt x="9862" y="8880"/>
                  </a:lnTo>
                  <a:cubicBezTo>
                    <a:pt x="9907" y="8788"/>
                    <a:pt x="9953" y="8697"/>
                    <a:pt x="9998" y="8606"/>
                  </a:cubicBezTo>
                  <a:cubicBezTo>
                    <a:pt x="10021" y="8560"/>
                    <a:pt x="10044" y="8537"/>
                    <a:pt x="10044" y="8492"/>
                  </a:cubicBezTo>
                  <a:cubicBezTo>
                    <a:pt x="10067" y="8469"/>
                    <a:pt x="10090" y="8423"/>
                    <a:pt x="10113" y="8400"/>
                  </a:cubicBezTo>
                  <a:cubicBezTo>
                    <a:pt x="10158" y="8309"/>
                    <a:pt x="10181" y="8218"/>
                    <a:pt x="10227" y="8127"/>
                  </a:cubicBezTo>
                  <a:lnTo>
                    <a:pt x="10272" y="7990"/>
                  </a:lnTo>
                  <a:cubicBezTo>
                    <a:pt x="10318" y="7875"/>
                    <a:pt x="10364" y="7761"/>
                    <a:pt x="10432" y="7647"/>
                  </a:cubicBezTo>
                  <a:cubicBezTo>
                    <a:pt x="10478" y="7510"/>
                    <a:pt x="10546" y="7373"/>
                    <a:pt x="10615" y="7259"/>
                  </a:cubicBezTo>
                  <a:lnTo>
                    <a:pt x="10638" y="7213"/>
                  </a:lnTo>
                  <a:lnTo>
                    <a:pt x="10660" y="7191"/>
                  </a:lnTo>
                  <a:lnTo>
                    <a:pt x="10683" y="7145"/>
                  </a:lnTo>
                  <a:lnTo>
                    <a:pt x="10729" y="7031"/>
                  </a:lnTo>
                  <a:cubicBezTo>
                    <a:pt x="10752" y="7008"/>
                    <a:pt x="10775" y="6962"/>
                    <a:pt x="10820" y="6917"/>
                  </a:cubicBezTo>
                  <a:cubicBezTo>
                    <a:pt x="10820" y="6894"/>
                    <a:pt x="10843" y="6848"/>
                    <a:pt x="10866" y="6825"/>
                  </a:cubicBezTo>
                  <a:cubicBezTo>
                    <a:pt x="11048" y="6529"/>
                    <a:pt x="11185" y="6232"/>
                    <a:pt x="11300" y="5935"/>
                  </a:cubicBezTo>
                  <a:lnTo>
                    <a:pt x="11322" y="5867"/>
                  </a:lnTo>
                  <a:cubicBezTo>
                    <a:pt x="11345" y="5821"/>
                    <a:pt x="11368" y="5753"/>
                    <a:pt x="11391" y="5707"/>
                  </a:cubicBezTo>
                  <a:cubicBezTo>
                    <a:pt x="11414" y="5661"/>
                    <a:pt x="11436" y="5616"/>
                    <a:pt x="11482" y="5570"/>
                  </a:cubicBezTo>
                  <a:cubicBezTo>
                    <a:pt x="11505" y="5502"/>
                    <a:pt x="11528" y="5433"/>
                    <a:pt x="11573" y="5365"/>
                  </a:cubicBezTo>
                  <a:cubicBezTo>
                    <a:pt x="11596" y="5296"/>
                    <a:pt x="11642" y="5205"/>
                    <a:pt x="11688" y="5136"/>
                  </a:cubicBezTo>
                  <a:lnTo>
                    <a:pt x="11733" y="5068"/>
                  </a:lnTo>
                  <a:lnTo>
                    <a:pt x="11756" y="5022"/>
                  </a:lnTo>
                  <a:cubicBezTo>
                    <a:pt x="11756" y="5022"/>
                    <a:pt x="11779" y="4999"/>
                    <a:pt x="11779" y="4977"/>
                  </a:cubicBezTo>
                  <a:cubicBezTo>
                    <a:pt x="11802" y="4931"/>
                    <a:pt x="11824" y="4885"/>
                    <a:pt x="11802" y="4817"/>
                  </a:cubicBezTo>
                  <a:cubicBezTo>
                    <a:pt x="11802" y="4771"/>
                    <a:pt x="11779" y="4748"/>
                    <a:pt x="11733" y="4726"/>
                  </a:cubicBezTo>
                  <a:cubicBezTo>
                    <a:pt x="11710" y="4703"/>
                    <a:pt x="11665" y="4680"/>
                    <a:pt x="11642" y="4680"/>
                  </a:cubicBezTo>
                  <a:cubicBezTo>
                    <a:pt x="11642" y="4680"/>
                    <a:pt x="11619" y="4703"/>
                    <a:pt x="11619" y="4703"/>
                  </a:cubicBezTo>
                  <a:cubicBezTo>
                    <a:pt x="11573" y="4657"/>
                    <a:pt x="11528" y="4657"/>
                    <a:pt x="11505" y="4634"/>
                  </a:cubicBezTo>
                  <a:lnTo>
                    <a:pt x="11436" y="4611"/>
                  </a:lnTo>
                  <a:cubicBezTo>
                    <a:pt x="11391" y="4589"/>
                    <a:pt x="11345" y="4543"/>
                    <a:pt x="11277" y="4520"/>
                  </a:cubicBezTo>
                  <a:lnTo>
                    <a:pt x="11231" y="4497"/>
                  </a:lnTo>
                  <a:cubicBezTo>
                    <a:pt x="11163" y="4452"/>
                    <a:pt x="11094" y="4429"/>
                    <a:pt x="11026" y="4406"/>
                  </a:cubicBezTo>
                  <a:lnTo>
                    <a:pt x="10980" y="4383"/>
                  </a:lnTo>
                  <a:cubicBezTo>
                    <a:pt x="10911" y="4338"/>
                    <a:pt x="10843" y="4292"/>
                    <a:pt x="10775" y="4269"/>
                  </a:cubicBezTo>
                  <a:cubicBezTo>
                    <a:pt x="10660" y="4201"/>
                    <a:pt x="10546" y="4155"/>
                    <a:pt x="10432" y="4086"/>
                  </a:cubicBezTo>
                  <a:lnTo>
                    <a:pt x="10295" y="4018"/>
                  </a:lnTo>
                  <a:cubicBezTo>
                    <a:pt x="10158" y="3949"/>
                    <a:pt x="9998" y="3881"/>
                    <a:pt x="9862" y="3813"/>
                  </a:cubicBezTo>
                  <a:lnTo>
                    <a:pt x="9793" y="3767"/>
                  </a:lnTo>
                  <a:lnTo>
                    <a:pt x="9702" y="3744"/>
                  </a:lnTo>
                  <a:lnTo>
                    <a:pt x="9679" y="3721"/>
                  </a:lnTo>
                  <a:cubicBezTo>
                    <a:pt x="9588" y="3676"/>
                    <a:pt x="9519" y="3653"/>
                    <a:pt x="9428" y="3607"/>
                  </a:cubicBezTo>
                  <a:lnTo>
                    <a:pt x="9382" y="3584"/>
                  </a:lnTo>
                  <a:cubicBezTo>
                    <a:pt x="9337" y="3561"/>
                    <a:pt x="9291" y="3539"/>
                    <a:pt x="9222" y="3516"/>
                  </a:cubicBezTo>
                  <a:cubicBezTo>
                    <a:pt x="9108" y="3447"/>
                    <a:pt x="8994" y="3402"/>
                    <a:pt x="8880" y="3333"/>
                  </a:cubicBezTo>
                  <a:lnTo>
                    <a:pt x="8766" y="3288"/>
                  </a:lnTo>
                  <a:lnTo>
                    <a:pt x="8332" y="3059"/>
                  </a:lnTo>
                  <a:lnTo>
                    <a:pt x="8172" y="2991"/>
                  </a:lnTo>
                  <a:lnTo>
                    <a:pt x="8150" y="2968"/>
                  </a:lnTo>
                  <a:lnTo>
                    <a:pt x="8104" y="2945"/>
                  </a:lnTo>
                  <a:cubicBezTo>
                    <a:pt x="8013" y="2900"/>
                    <a:pt x="7944" y="2877"/>
                    <a:pt x="7876" y="2831"/>
                  </a:cubicBezTo>
                  <a:lnTo>
                    <a:pt x="7807" y="2785"/>
                  </a:lnTo>
                  <a:cubicBezTo>
                    <a:pt x="7693" y="2740"/>
                    <a:pt x="7556" y="2671"/>
                    <a:pt x="7419" y="2603"/>
                  </a:cubicBezTo>
                  <a:cubicBezTo>
                    <a:pt x="7374" y="2580"/>
                    <a:pt x="7328" y="2557"/>
                    <a:pt x="7282" y="2511"/>
                  </a:cubicBezTo>
                  <a:lnTo>
                    <a:pt x="7214" y="2489"/>
                  </a:lnTo>
                  <a:lnTo>
                    <a:pt x="7054" y="2397"/>
                  </a:lnTo>
                  <a:lnTo>
                    <a:pt x="6986" y="2375"/>
                  </a:lnTo>
                  <a:lnTo>
                    <a:pt x="6803" y="2283"/>
                  </a:lnTo>
                  <a:cubicBezTo>
                    <a:pt x="6712" y="2238"/>
                    <a:pt x="6620" y="2192"/>
                    <a:pt x="6529" y="2123"/>
                  </a:cubicBezTo>
                  <a:cubicBezTo>
                    <a:pt x="6415" y="2078"/>
                    <a:pt x="6324" y="2032"/>
                    <a:pt x="6232" y="1987"/>
                  </a:cubicBezTo>
                  <a:lnTo>
                    <a:pt x="6073" y="1895"/>
                  </a:lnTo>
                  <a:lnTo>
                    <a:pt x="5958" y="1850"/>
                  </a:lnTo>
                  <a:lnTo>
                    <a:pt x="5844" y="1804"/>
                  </a:lnTo>
                  <a:cubicBezTo>
                    <a:pt x="5799" y="1758"/>
                    <a:pt x="5730" y="1735"/>
                    <a:pt x="5684" y="1690"/>
                  </a:cubicBezTo>
                  <a:lnTo>
                    <a:pt x="5616" y="1667"/>
                  </a:lnTo>
                  <a:lnTo>
                    <a:pt x="5570" y="1644"/>
                  </a:lnTo>
                  <a:cubicBezTo>
                    <a:pt x="5433" y="1576"/>
                    <a:pt x="5296" y="1507"/>
                    <a:pt x="5160" y="1416"/>
                  </a:cubicBezTo>
                  <a:cubicBezTo>
                    <a:pt x="5091" y="1370"/>
                    <a:pt x="5000" y="1347"/>
                    <a:pt x="4931" y="1302"/>
                  </a:cubicBezTo>
                  <a:cubicBezTo>
                    <a:pt x="4840" y="1256"/>
                    <a:pt x="4749" y="1210"/>
                    <a:pt x="4680" y="1165"/>
                  </a:cubicBezTo>
                  <a:cubicBezTo>
                    <a:pt x="4543" y="1096"/>
                    <a:pt x="4429" y="1028"/>
                    <a:pt x="4292" y="959"/>
                  </a:cubicBezTo>
                  <a:lnTo>
                    <a:pt x="4269" y="959"/>
                  </a:lnTo>
                  <a:cubicBezTo>
                    <a:pt x="4132" y="868"/>
                    <a:pt x="3973" y="800"/>
                    <a:pt x="3813" y="708"/>
                  </a:cubicBezTo>
                  <a:cubicBezTo>
                    <a:pt x="3744" y="663"/>
                    <a:pt x="3676" y="617"/>
                    <a:pt x="3585" y="594"/>
                  </a:cubicBezTo>
                  <a:lnTo>
                    <a:pt x="3607" y="594"/>
                  </a:lnTo>
                  <a:cubicBezTo>
                    <a:pt x="3493" y="549"/>
                    <a:pt x="3379" y="503"/>
                    <a:pt x="3265" y="457"/>
                  </a:cubicBezTo>
                  <a:lnTo>
                    <a:pt x="3219" y="434"/>
                  </a:lnTo>
                  <a:cubicBezTo>
                    <a:pt x="3128" y="389"/>
                    <a:pt x="3037" y="343"/>
                    <a:pt x="2945" y="297"/>
                  </a:cubicBezTo>
                  <a:cubicBezTo>
                    <a:pt x="2900" y="297"/>
                    <a:pt x="2854" y="275"/>
                    <a:pt x="2808" y="252"/>
                  </a:cubicBezTo>
                  <a:lnTo>
                    <a:pt x="2763" y="229"/>
                  </a:lnTo>
                  <a:lnTo>
                    <a:pt x="2694" y="206"/>
                  </a:lnTo>
                  <a:cubicBezTo>
                    <a:pt x="2603" y="160"/>
                    <a:pt x="2535" y="115"/>
                    <a:pt x="2443" y="92"/>
                  </a:cubicBezTo>
                  <a:lnTo>
                    <a:pt x="2398" y="69"/>
                  </a:lnTo>
                  <a:cubicBezTo>
                    <a:pt x="2375" y="46"/>
                    <a:pt x="2329" y="24"/>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706412" y="2874127"/>
              <a:ext cx="51136" cy="145240"/>
            </a:xfrm>
            <a:custGeom>
              <a:avLst/>
              <a:gdLst/>
              <a:ahLst/>
              <a:cxnLst/>
              <a:rect l="l" t="t" r="r" b="b"/>
              <a:pathLst>
                <a:path w="914" h="2596" extrusionOk="0">
                  <a:moveTo>
                    <a:pt x="117" y="1609"/>
                  </a:moveTo>
                  <a:cubicBezTo>
                    <a:pt x="117" y="1610"/>
                    <a:pt x="117" y="1611"/>
                    <a:pt x="117" y="1611"/>
                  </a:cubicBezTo>
                  <a:lnTo>
                    <a:pt x="117" y="1611"/>
                  </a:lnTo>
                  <a:cubicBezTo>
                    <a:pt x="117" y="1611"/>
                    <a:pt x="117" y="1610"/>
                    <a:pt x="117" y="1609"/>
                  </a:cubicBezTo>
                  <a:close/>
                  <a:moveTo>
                    <a:pt x="160" y="1"/>
                  </a:moveTo>
                  <a:cubicBezTo>
                    <a:pt x="137" y="1"/>
                    <a:pt x="114" y="1"/>
                    <a:pt x="114" y="24"/>
                  </a:cubicBezTo>
                  <a:cubicBezTo>
                    <a:pt x="69" y="161"/>
                    <a:pt x="46" y="275"/>
                    <a:pt x="23" y="412"/>
                  </a:cubicBezTo>
                  <a:cubicBezTo>
                    <a:pt x="0" y="549"/>
                    <a:pt x="0" y="686"/>
                    <a:pt x="0" y="823"/>
                  </a:cubicBezTo>
                  <a:cubicBezTo>
                    <a:pt x="0" y="937"/>
                    <a:pt x="0" y="1074"/>
                    <a:pt x="23" y="1188"/>
                  </a:cubicBezTo>
                  <a:cubicBezTo>
                    <a:pt x="46" y="1325"/>
                    <a:pt x="91" y="1462"/>
                    <a:pt x="114" y="1621"/>
                  </a:cubicBezTo>
                  <a:cubicBezTo>
                    <a:pt x="114" y="1599"/>
                    <a:pt x="114" y="1576"/>
                    <a:pt x="114" y="1576"/>
                  </a:cubicBezTo>
                  <a:cubicBezTo>
                    <a:pt x="114" y="1587"/>
                    <a:pt x="114" y="1598"/>
                    <a:pt x="117" y="1609"/>
                  </a:cubicBezTo>
                  <a:lnTo>
                    <a:pt x="117" y="1609"/>
                  </a:lnTo>
                  <a:cubicBezTo>
                    <a:pt x="116" y="1606"/>
                    <a:pt x="115" y="1602"/>
                    <a:pt x="114" y="1599"/>
                  </a:cubicBezTo>
                  <a:lnTo>
                    <a:pt x="114" y="1599"/>
                  </a:lnTo>
                  <a:cubicBezTo>
                    <a:pt x="114" y="1614"/>
                    <a:pt x="114" y="1619"/>
                    <a:pt x="122" y="1628"/>
                  </a:cubicBezTo>
                  <a:lnTo>
                    <a:pt x="122" y="1628"/>
                  </a:lnTo>
                  <a:cubicBezTo>
                    <a:pt x="120" y="1623"/>
                    <a:pt x="119" y="1617"/>
                    <a:pt x="117" y="1611"/>
                  </a:cubicBezTo>
                  <a:lnTo>
                    <a:pt x="117" y="1611"/>
                  </a:lnTo>
                  <a:cubicBezTo>
                    <a:pt x="120" y="1622"/>
                    <a:pt x="126" y="1633"/>
                    <a:pt x="137" y="1644"/>
                  </a:cubicBezTo>
                  <a:cubicBezTo>
                    <a:pt x="130" y="1637"/>
                    <a:pt x="125" y="1632"/>
                    <a:pt x="122" y="1628"/>
                  </a:cubicBezTo>
                  <a:lnTo>
                    <a:pt x="122" y="1628"/>
                  </a:lnTo>
                  <a:cubicBezTo>
                    <a:pt x="165" y="1799"/>
                    <a:pt x="209" y="1950"/>
                    <a:pt x="274" y="2101"/>
                  </a:cubicBezTo>
                  <a:cubicBezTo>
                    <a:pt x="297" y="2169"/>
                    <a:pt x="343" y="2261"/>
                    <a:pt x="388" y="2306"/>
                  </a:cubicBezTo>
                  <a:cubicBezTo>
                    <a:pt x="411" y="2329"/>
                    <a:pt x="434" y="2352"/>
                    <a:pt x="457" y="2375"/>
                  </a:cubicBezTo>
                  <a:cubicBezTo>
                    <a:pt x="457" y="2398"/>
                    <a:pt x="479" y="2420"/>
                    <a:pt x="502" y="2420"/>
                  </a:cubicBezTo>
                  <a:cubicBezTo>
                    <a:pt x="536" y="2454"/>
                    <a:pt x="569" y="2475"/>
                    <a:pt x="612" y="2475"/>
                  </a:cubicBezTo>
                  <a:cubicBezTo>
                    <a:pt x="627" y="2475"/>
                    <a:pt x="644" y="2472"/>
                    <a:pt x="662" y="2466"/>
                  </a:cubicBezTo>
                  <a:cubicBezTo>
                    <a:pt x="662" y="2466"/>
                    <a:pt x="685" y="2443"/>
                    <a:pt x="685" y="2443"/>
                  </a:cubicBezTo>
                  <a:cubicBezTo>
                    <a:pt x="685" y="2466"/>
                    <a:pt x="685" y="2489"/>
                    <a:pt x="708" y="2489"/>
                  </a:cubicBezTo>
                  <a:cubicBezTo>
                    <a:pt x="708" y="2535"/>
                    <a:pt x="731" y="2557"/>
                    <a:pt x="753" y="2557"/>
                  </a:cubicBezTo>
                  <a:cubicBezTo>
                    <a:pt x="767" y="2584"/>
                    <a:pt x="788" y="2595"/>
                    <a:pt x="812" y="2595"/>
                  </a:cubicBezTo>
                  <a:cubicBezTo>
                    <a:pt x="830" y="2595"/>
                    <a:pt x="849" y="2590"/>
                    <a:pt x="868" y="2580"/>
                  </a:cubicBezTo>
                  <a:cubicBezTo>
                    <a:pt x="890" y="2557"/>
                    <a:pt x="913" y="2489"/>
                    <a:pt x="890" y="2466"/>
                  </a:cubicBezTo>
                  <a:cubicBezTo>
                    <a:pt x="868" y="2443"/>
                    <a:pt x="868" y="2398"/>
                    <a:pt x="845" y="2375"/>
                  </a:cubicBezTo>
                  <a:cubicBezTo>
                    <a:pt x="822" y="2329"/>
                    <a:pt x="799" y="2283"/>
                    <a:pt x="776" y="2238"/>
                  </a:cubicBezTo>
                  <a:cubicBezTo>
                    <a:pt x="731" y="2146"/>
                    <a:pt x="708" y="2055"/>
                    <a:pt x="685" y="1964"/>
                  </a:cubicBezTo>
                  <a:cubicBezTo>
                    <a:pt x="685" y="1895"/>
                    <a:pt x="662" y="1804"/>
                    <a:pt x="662" y="1736"/>
                  </a:cubicBezTo>
                  <a:cubicBezTo>
                    <a:pt x="639" y="1667"/>
                    <a:pt x="639" y="1576"/>
                    <a:pt x="616" y="1507"/>
                  </a:cubicBezTo>
                  <a:cubicBezTo>
                    <a:pt x="616" y="1348"/>
                    <a:pt x="594" y="1188"/>
                    <a:pt x="594" y="1028"/>
                  </a:cubicBezTo>
                  <a:cubicBezTo>
                    <a:pt x="594" y="914"/>
                    <a:pt x="616" y="777"/>
                    <a:pt x="616" y="663"/>
                  </a:cubicBezTo>
                  <a:cubicBezTo>
                    <a:pt x="616" y="617"/>
                    <a:pt x="616" y="549"/>
                    <a:pt x="639" y="503"/>
                  </a:cubicBezTo>
                  <a:cubicBezTo>
                    <a:pt x="639" y="457"/>
                    <a:pt x="639" y="435"/>
                    <a:pt x="662" y="412"/>
                  </a:cubicBezTo>
                  <a:cubicBezTo>
                    <a:pt x="662" y="389"/>
                    <a:pt x="662" y="366"/>
                    <a:pt x="662" y="343"/>
                  </a:cubicBezTo>
                  <a:cubicBezTo>
                    <a:pt x="662" y="320"/>
                    <a:pt x="662" y="298"/>
                    <a:pt x="662" y="275"/>
                  </a:cubicBezTo>
                  <a:cubicBezTo>
                    <a:pt x="662" y="252"/>
                    <a:pt x="639" y="206"/>
                    <a:pt x="594" y="206"/>
                  </a:cubicBezTo>
                  <a:cubicBezTo>
                    <a:pt x="571" y="206"/>
                    <a:pt x="548" y="206"/>
                    <a:pt x="525" y="229"/>
                  </a:cubicBezTo>
                  <a:cubicBezTo>
                    <a:pt x="525" y="229"/>
                    <a:pt x="502" y="206"/>
                    <a:pt x="502" y="206"/>
                  </a:cubicBezTo>
                  <a:cubicBezTo>
                    <a:pt x="502" y="184"/>
                    <a:pt x="479" y="161"/>
                    <a:pt x="434" y="138"/>
                  </a:cubicBezTo>
                  <a:cubicBezTo>
                    <a:pt x="434" y="138"/>
                    <a:pt x="434" y="138"/>
                    <a:pt x="411" y="115"/>
                  </a:cubicBezTo>
                  <a:cubicBezTo>
                    <a:pt x="365" y="92"/>
                    <a:pt x="297" y="47"/>
                    <a:pt x="228" y="47"/>
                  </a:cubicBezTo>
                  <a:cubicBezTo>
                    <a:pt x="228" y="24"/>
                    <a:pt x="228" y="1"/>
                    <a:pt x="206"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677039" y="3012095"/>
              <a:ext cx="768775" cy="357281"/>
            </a:xfrm>
            <a:custGeom>
              <a:avLst/>
              <a:gdLst/>
              <a:ahLst/>
              <a:cxnLst/>
              <a:rect l="l" t="t" r="r" b="b"/>
              <a:pathLst>
                <a:path w="13741" h="6386" extrusionOk="0">
                  <a:moveTo>
                    <a:pt x="91" y="0"/>
                  </a:moveTo>
                  <a:cubicBezTo>
                    <a:pt x="91" y="0"/>
                    <a:pt x="69" y="23"/>
                    <a:pt x="69" y="23"/>
                  </a:cubicBezTo>
                  <a:cubicBezTo>
                    <a:pt x="46" y="46"/>
                    <a:pt x="23" y="69"/>
                    <a:pt x="23" y="91"/>
                  </a:cubicBezTo>
                  <a:cubicBezTo>
                    <a:pt x="0" y="137"/>
                    <a:pt x="69" y="183"/>
                    <a:pt x="91" y="205"/>
                  </a:cubicBezTo>
                  <a:cubicBezTo>
                    <a:pt x="114" y="228"/>
                    <a:pt x="114" y="228"/>
                    <a:pt x="114" y="251"/>
                  </a:cubicBezTo>
                  <a:lnTo>
                    <a:pt x="160" y="297"/>
                  </a:lnTo>
                  <a:cubicBezTo>
                    <a:pt x="160" y="320"/>
                    <a:pt x="160" y="342"/>
                    <a:pt x="183" y="365"/>
                  </a:cubicBezTo>
                  <a:cubicBezTo>
                    <a:pt x="183" y="388"/>
                    <a:pt x="206" y="388"/>
                    <a:pt x="228" y="411"/>
                  </a:cubicBezTo>
                  <a:cubicBezTo>
                    <a:pt x="251" y="434"/>
                    <a:pt x="274" y="457"/>
                    <a:pt x="297" y="479"/>
                  </a:cubicBezTo>
                  <a:cubicBezTo>
                    <a:pt x="343" y="525"/>
                    <a:pt x="388" y="548"/>
                    <a:pt x="434" y="593"/>
                  </a:cubicBezTo>
                  <a:cubicBezTo>
                    <a:pt x="525" y="639"/>
                    <a:pt x="616" y="708"/>
                    <a:pt x="685" y="776"/>
                  </a:cubicBezTo>
                  <a:cubicBezTo>
                    <a:pt x="708" y="776"/>
                    <a:pt x="731" y="799"/>
                    <a:pt x="753" y="799"/>
                  </a:cubicBezTo>
                  <a:cubicBezTo>
                    <a:pt x="845" y="890"/>
                    <a:pt x="959" y="982"/>
                    <a:pt x="1050" y="1050"/>
                  </a:cubicBezTo>
                  <a:cubicBezTo>
                    <a:pt x="1119" y="1096"/>
                    <a:pt x="1187" y="1141"/>
                    <a:pt x="1233" y="1164"/>
                  </a:cubicBezTo>
                  <a:cubicBezTo>
                    <a:pt x="1278" y="1187"/>
                    <a:pt x="1301" y="1210"/>
                    <a:pt x="1324" y="1233"/>
                  </a:cubicBezTo>
                  <a:cubicBezTo>
                    <a:pt x="1347" y="1255"/>
                    <a:pt x="1392" y="1278"/>
                    <a:pt x="1438" y="1301"/>
                  </a:cubicBezTo>
                  <a:lnTo>
                    <a:pt x="1461" y="1301"/>
                  </a:lnTo>
                  <a:cubicBezTo>
                    <a:pt x="1484" y="1324"/>
                    <a:pt x="1507" y="1347"/>
                    <a:pt x="1529" y="1347"/>
                  </a:cubicBezTo>
                  <a:cubicBezTo>
                    <a:pt x="1575" y="1370"/>
                    <a:pt x="1598" y="1415"/>
                    <a:pt x="1644" y="1415"/>
                  </a:cubicBezTo>
                  <a:cubicBezTo>
                    <a:pt x="1735" y="1484"/>
                    <a:pt x="1803" y="1529"/>
                    <a:pt x="1895" y="1575"/>
                  </a:cubicBezTo>
                  <a:cubicBezTo>
                    <a:pt x="2054" y="1666"/>
                    <a:pt x="2237" y="1758"/>
                    <a:pt x="2397" y="1849"/>
                  </a:cubicBezTo>
                  <a:cubicBezTo>
                    <a:pt x="2488" y="1872"/>
                    <a:pt x="2557" y="1917"/>
                    <a:pt x="2625" y="1963"/>
                  </a:cubicBezTo>
                  <a:cubicBezTo>
                    <a:pt x="2694" y="1986"/>
                    <a:pt x="2739" y="2009"/>
                    <a:pt x="2808" y="2054"/>
                  </a:cubicBezTo>
                  <a:cubicBezTo>
                    <a:pt x="2853" y="2077"/>
                    <a:pt x="2899" y="2100"/>
                    <a:pt x="2945" y="2146"/>
                  </a:cubicBezTo>
                  <a:cubicBezTo>
                    <a:pt x="3104" y="2237"/>
                    <a:pt x="3287" y="2328"/>
                    <a:pt x="3447" y="2420"/>
                  </a:cubicBezTo>
                  <a:cubicBezTo>
                    <a:pt x="3607" y="2511"/>
                    <a:pt x="3766" y="2602"/>
                    <a:pt x="3926" y="2693"/>
                  </a:cubicBezTo>
                  <a:cubicBezTo>
                    <a:pt x="4040" y="2739"/>
                    <a:pt x="4132" y="2785"/>
                    <a:pt x="4223" y="2853"/>
                  </a:cubicBezTo>
                  <a:cubicBezTo>
                    <a:pt x="4291" y="2876"/>
                    <a:pt x="4337" y="2899"/>
                    <a:pt x="4405" y="2922"/>
                  </a:cubicBezTo>
                  <a:cubicBezTo>
                    <a:pt x="4451" y="2944"/>
                    <a:pt x="4497" y="2967"/>
                    <a:pt x="4565" y="2990"/>
                  </a:cubicBezTo>
                  <a:cubicBezTo>
                    <a:pt x="4577" y="3002"/>
                    <a:pt x="4594" y="3007"/>
                    <a:pt x="4611" y="3007"/>
                  </a:cubicBezTo>
                  <a:cubicBezTo>
                    <a:pt x="4628" y="3007"/>
                    <a:pt x="4645" y="3002"/>
                    <a:pt x="4657" y="2990"/>
                  </a:cubicBezTo>
                  <a:cubicBezTo>
                    <a:pt x="4771" y="3059"/>
                    <a:pt x="4885" y="3104"/>
                    <a:pt x="4999" y="3173"/>
                  </a:cubicBezTo>
                  <a:cubicBezTo>
                    <a:pt x="5045" y="3196"/>
                    <a:pt x="5090" y="3218"/>
                    <a:pt x="5136" y="3241"/>
                  </a:cubicBezTo>
                  <a:cubicBezTo>
                    <a:pt x="5227" y="3287"/>
                    <a:pt x="5296" y="3310"/>
                    <a:pt x="5364" y="3355"/>
                  </a:cubicBezTo>
                  <a:cubicBezTo>
                    <a:pt x="5433" y="3378"/>
                    <a:pt x="5478" y="3424"/>
                    <a:pt x="5547" y="3447"/>
                  </a:cubicBezTo>
                  <a:cubicBezTo>
                    <a:pt x="5570" y="3447"/>
                    <a:pt x="5592" y="3469"/>
                    <a:pt x="5615" y="3469"/>
                  </a:cubicBezTo>
                  <a:cubicBezTo>
                    <a:pt x="5661" y="3492"/>
                    <a:pt x="5706" y="3515"/>
                    <a:pt x="5752" y="3538"/>
                  </a:cubicBezTo>
                  <a:lnTo>
                    <a:pt x="5821" y="3538"/>
                  </a:lnTo>
                  <a:cubicBezTo>
                    <a:pt x="5935" y="3606"/>
                    <a:pt x="6049" y="3652"/>
                    <a:pt x="6163" y="3721"/>
                  </a:cubicBezTo>
                  <a:cubicBezTo>
                    <a:pt x="6254" y="3766"/>
                    <a:pt x="6346" y="3812"/>
                    <a:pt x="6460" y="3857"/>
                  </a:cubicBezTo>
                  <a:cubicBezTo>
                    <a:pt x="6505" y="3880"/>
                    <a:pt x="6551" y="3903"/>
                    <a:pt x="6597" y="3926"/>
                  </a:cubicBezTo>
                  <a:cubicBezTo>
                    <a:pt x="6597" y="3949"/>
                    <a:pt x="6619" y="3949"/>
                    <a:pt x="6642" y="3949"/>
                  </a:cubicBezTo>
                  <a:cubicBezTo>
                    <a:pt x="6665" y="3972"/>
                    <a:pt x="6711" y="3994"/>
                    <a:pt x="6756" y="4017"/>
                  </a:cubicBezTo>
                  <a:lnTo>
                    <a:pt x="6802" y="4017"/>
                  </a:lnTo>
                  <a:cubicBezTo>
                    <a:pt x="6871" y="4040"/>
                    <a:pt x="6939" y="4086"/>
                    <a:pt x="7008" y="4109"/>
                  </a:cubicBezTo>
                  <a:lnTo>
                    <a:pt x="7030" y="4109"/>
                  </a:lnTo>
                  <a:cubicBezTo>
                    <a:pt x="7144" y="4177"/>
                    <a:pt x="7259" y="4246"/>
                    <a:pt x="7396" y="4291"/>
                  </a:cubicBezTo>
                  <a:cubicBezTo>
                    <a:pt x="7418" y="4314"/>
                    <a:pt x="7441" y="4314"/>
                    <a:pt x="7464" y="4337"/>
                  </a:cubicBezTo>
                  <a:cubicBezTo>
                    <a:pt x="7487" y="4337"/>
                    <a:pt x="7487" y="4337"/>
                    <a:pt x="7510" y="4360"/>
                  </a:cubicBezTo>
                  <a:cubicBezTo>
                    <a:pt x="7852" y="4497"/>
                    <a:pt x="8194" y="4656"/>
                    <a:pt x="8514" y="4816"/>
                  </a:cubicBezTo>
                  <a:cubicBezTo>
                    <a:pt x="8582" y="4839"/>
                    <a:pt x="8651" y="4862"/>
                    <a:pt x="8697" y="4885"/>
                  </a:cubicBezTo>
                  <a:cubicBezTo>
                    <a:pt x="8765" y="4907"/>
                    <a:pt x="8834" y="4953"/>
                    <a:pt x="8879" y="4976"/>
                  </a:cubicBezTo>
                  <a:cubicBezTo>
                    <a:pt x="8925" y="4976"/>
                    <a:pt x="8970" y="4976"/>
                    <a:pt x="8993" y="4953"/>
                  </a:cubicBezTo>
                  <a:cubicBezTo>
                    <a:pt x="9085" y="4999"/>
                    <a:pt x="9153" y="5022"/>
                    <a:pt x="9244" y="5067"/>
                  </a:cubicBezTo>
                  <a:cubicBezTo>
                    <a:pt x="9427" y="5136"/>
                    <a:pt x="9587" y="5227"/>
                    <a:pt x="9769" y="5295"/>
                  </a:cubicBezTo>
                  <a:cubicBezTo>
                    <a:pt x="9792" y="5318"/>
                    <a:pt x="9838" y="5318"/>
                    <a:pt x="9883" y="5341"/>
                  </a:cubicBezTo>
                  <a:cubicBezTo>
                    <a:pt x="9929" y="5364"/>
                    <a:pt x="9952" y="5387"/>
                    <a:pt x="9998" y="5387"/>
                  </a:cubicBezTo>
                  <a:lnTo>
                    <a:pt x="10020" y="5387"/>
                  </a:lnTo>
                  <a:cubicBezTo>
                    <a:pt x="10203" y="5478"/>
                    <a:pt x="10408" y="5547"/>
                    <a:pt x="10614" y="5615"/>
                  </a:cubicBezTo>
                  <a:cubicBezTo>
                    <a:pt x="10705" y="5638"/>
                    <a:pt x="10797" y="5684"/>
                    <a:pt x="10911" y="5706"/>
                  </a:cubicBezTo>
                  <a:cubicBezTo>
                    <a:pt x="10933" y="5729"/>
                    <a:pt x="10979" y="5729"/>
                    <a:pt x="11025" y="5752"/>
                  </a:cubicBezTo>
                  <a:cubicBezTo>
                    <a:pt x="11070" y="5775"/>
                    <a:pt x="11116" y="5775"/>
                    <a:pt x="11162" y="5798"/>
                  </a:cubicBezTo>
                  <a:lnTo>
                    <a:pt x="11253" y="5798"/>
                  </a:lnTo>
                  <a:cubicBezTo>
                    <a:pt x="11253" y="5798"/>
                    <a:pt x="11276" y="5798"/>
                    <a:pt x="11299" y="5820"/>
                  </a:cubicBezTo>
                  <a:cubicBezTo>
                    <a:pt x="11344" y="5820"/>
                    <a:pt x="11390" y="5843"/>
                    <a:pt x="11436" y="5866"/>
                  </a:cubicBezTo>
                  <a:lnTo>
                    <a:pt x="11573" y="5912"/>
                  </a:lnTo>
                  <a:cubicBezTo>
                    <a:pt x="11595" y="5912"/>
                    <a:pt x="11618" y="5912"/>
                    <a:pt x="11618" y="5935"/>
                  </a:cubicBezTo>
                  <a:cubicBezTo>
                    <a:pt x="11732" y="5957"/>
                    <a:pt x="11846" y="6003"/>
                    <a:pt x="11961" y="6049"/>
                  </a:cubicBezTo>
                  <a:cubicBezTo>
                    <a:pt x="12052" y="6072"/>
                    <a:pt x="12143" y="6094"/>
                    <a:pt x="12235" y="6117"/>
                  </a:cubicBezTo>
                  <a:cubicBezTo>
                    <a:pt x="12280" y="6117"/>
                    <a:pt x="12326" y="6140"/>
                    <a:pt x="12371" y="6140"/>
                  </a:cubicBezTo>
                  <a:lnTo>
                    <a:pt x="12440" y="6163"/>
                  </a:lnTo>
                  <a:cubicBezTo>
                    <a:pt x="12463" y="6163"/>
                    <a:pt x="12463" y="6186"/>
                    <a:pt x="12463" y="6186"/>
                  </a:cubicBezTo>
                  <a:lnTo>
                    <a:pt x="12600" y="6186"/>
                  </a:lnTo>
                  <a:cubicBezTo>
                    <a:pt x="12668" y="6186"/>
                    <a:pt x="12737" y="6209"/>
                    <a:pt x="12805" y="6231"/>
                  </a:cubicBezTo>
                  <a:cubicBezTo>
                    <a:pt x="12942" y="6277"/>
                    <a:pt x="13102" y="6300"/>
                    <a:pt x="13239" y="6323"/>
                  </a:cubicBezTo>
                  <a:cubicBezTo>
                    <a:pt x="13330" y="6345"/>
                    <a:pt x="13421" y="6368"/>
                    <a:pt x="13513" y="6368"/>
                  </a:cubicBezTo>
                  <a:cubicBezTo>
                    <a:pt x="13536" y="6380"/>
                    <a:pt x="13558" y="6385"/>
                    <a:pt x="13581" y="6385"/>
                  </a:cubicBezTo>
                  <a:cubicBezTo>
                    <a:pt x="13604" y="6385"/>
                    <a:pt x="13627" y="6380"/>
                    <a:pt x="13650" y="6368"/>
                  </a:cubicBezTo>
                  <a:cubicBezTo>
                    <a:pt x="13695" y="6368"/>
                    <a:pt x="13741" y="6323"/>
                    <a:pt x="13741" y="6254"/>
                  </a:cubicBezTo>
                  <a:cubicBezTo>
                    <a:pt x="13741" y="6231"/>
                    <a:pt x="13741" y="6209"/>
                    <a:pt x="13741" y="6186"/>
                  </a:cubicBezTo>
                  <a:cubicBezTo>
                    <a:pt x="13718" y="6163"/>
                    <a:pt x="13695" y="6140"/>
                    <a:pt x="13672" y="6117"/>
                  </a:cubicBezTo>
                  <a:cubicBezTo>
                    <a:pt x="13650" y="6117"/>
                    <a:pt x="13627" y="6094"/>
                    <a:pt x="13627" y="6094"/>
                  </a:cubicBezTo>
                  <a:cubicBezTo>
                    <a:pt x="13650" y="6072"/>
                    <a:pt x="13650" y="6049"/>
                    <a:pt x="13672" y="6026"/>
                  </a:cubicBezTo>
                  <a:cubicBezTo>
                    <a:pt x="13672" y="6003"/>
                    <a:pt x="13672" y="5957"/>
                    <a:pt x="13650" y="5912"/>
                  </a:cubicBezTo>
                  <a:cubicBezTo>
                    <a:pt x="13604" y="5889"/>
                    <a:pt x="13558" y="5866"/>
                    <a:pt x="13513" y="5866"/>
                  </a:cubicBezTo>
                  <a:lnTo>
                    <a:pt x="13421" y="5866"/>
                  </a:lnTo>
                  <a:cubicBezTo>
                    <a:pt x="13330" y="5866"/>
                    <a:pt x="13239" y="5843"/>
                    <a:pt x="13125" y="5843"/>
                  </a:cubicBezTo>
                  <a:cubicBezTo>
                    <a:pt x="12896" y="5843"/>
                    <a:pt x="12668" y="5798"/>
                    <a:pt x="12440" y="5752"/>
                  </a:cubicBezTo>
                  <a:cubicBezTo>
                    <a:pt x="12280" y="5729"/>
                    <a:pt x="12143" y="5706"/>
                    <a:pt x="11983" y="5684"/>
                  </a:cubicBezTo>
                  <a:cubicBezTo>
                    <a:pt x="11892" y="5661"/>
                    <a:pt x="11824" y="5661"/>
                    <a:pt x="11732" y="5638"/>
                  </a:cubicBezTo>
                  <a:cubicBezTo>
                    <a:pt x="11687" y="5615"/>
                    <a:pt x="11618" y="5592"/>
                    <a:pt x="11550" y="5592"/>
                  </a:cubicBezTo>
                  <a:cubicBezTo>
                    <a:pt x="11504" y="5569"/>
                    <a:pt x="11458" y="5569"/>
                    <a:pt x="11413" y="5547"/>
                  </a:cubicBezTo>
                  <a:cubicBezTo>
                    <a:pt x="11367" y="5547"/>
                    <a:pt x="11321" y="5524"/>
                    <a:pt x="11276" y="5524"/>
                  </a:cubicBezTo>
                  <a:lnTo>
                    <a:pt x="11253" y="5524"/>
                  </a:lnTo>
                  <a:cubicBezTo>
                    <a:pt x="11230" y="5501"/>
                    <a:pt x="11185" y="5501"/>
                    <a:pt x="11162" y="5478"/>
                  </a:cubicBezTo>
                  <a:cubicBezTo>
                    <a:pt x="11139" y="5478"/>
                    <a:pt x="11116" y="5478"/>
                    <a:pt x="11093" y="5455"/>
                  </a:cubicBezTo>
                  <a:cubicBezTo>
                    <a:pt x="11048" y="5455"/>
                    <a:pt x="10979" y="5432"/>
                    <a:pt x="10933" y="5410"/>
                  </a:cubicBezTo>
                  <a:cubicBezTo>
                    <a:pt x="10819" y="5364"/>
                    <a:pt x="10682" y="5318"/>
                    <a:pt x="10568" y="5273"/>
                  </a:cubicBezTo>
                  <a:cubicBezTo>
                    <a:pt x="10340" y="5181"/>
                    <a:pt x="10112" y="5113"/>
                    <a:pt x="9883" y="5044"/>
                  </a:cubicBezTo>
                  <a:cubicBezTo>
                    <a:pt x="9815" y="5022"/>
                    <a:pt x="9747" y="4999"/>
                    <a:pt x="9678" y="4976"/>
                  </a:cubicBezTo>
                  <a:cubicBezTo>
                    <a:pt x="9564" y="4907"/>
                    <a:pt x="9450" y="4862"/>
                    <a:pt x="9336" y="4816"/>
                  </a:cubicBezTo>
                  <a:cubicBezTo>
                    <a:pt x="9199" y="4748"/>
                    <a:pt x="9085" y="4702"/>
                    <a:pt x="8948" y="4634"/>
                  </a:cubicBezTo>
                  <a:cubicBezTo>
                    <a:pt x="8879" y="4611"/>
                    <a:pt x="8834" y="4588"/>
                    <a:pt x="8765" y="4565"/>
                  </a:cubicBezTo>
                  <a:cubicBezTo>
                    <a:pt x="8719" y="4542"/>
                    <a:pt x="8697" y="4519"/>
                    <a:pt x="8674" y="4519"/>
                  </a:cubicBezTo>
                  <a:cubicBezTo>
                    <a:pt x="8628" y="4497"/>
                    <a:pt x="8605" y="4497"/>
                    <a:pt x="8582" y="4474"/>
                  </a:cubicBezTo>
                  <a:cubicBezTo>
                    <a:pt x="8537" y="4474"/>
                    <a:pt x="8514" y="4474"/>
                    <a:pt x="8491" y="4497"/>
                  </a:cubicBezTo>
                  <a:cubicBezTo>
                    <a:pt x="8446" y="4474"/>
                    <a:pt x="8400" y="4451"/>
                    <a:pt x="8377" y="4451"/>
                  </a:cubicBezTo>
                  <a:cubicBezTo>
                    <a:pt x="8263" y="4405"/>
                    <a:pt x="8149" y="4360"/>
                    <a:pt x="8057" y="4314"/>
                  </a:cubicBezTo>
                  <a:cubicBezTo>
                    <a:pt x="8012" y="4314"/>
                    <a:pt x="7989" y="4291"/>
                    <a:pt x="7943" y="4291"/>
                  </a:cubicBezTo>
                  <a:cubicBezTo>
                    <a:pt x="7943" y="4268"/>
                    <a:pt x="7921" y="4223"/>
                    <a:pt x="7898" y="4223"/>
                  </a:cubicBezTo>
                  <a:cubicBezTo>
                    <a:pt x="7806" y="4177"/>
                    <a:pt x="7715" y="4154"/>
                    <a:pt x="7624" y="4109"/>
                  </a:cubicBezTo>
                  <a:cubicBezTo>
                    <a:pt x="7578" y="4086"/>
                    <a:pt x="7510" y="4063"/>
                    <a:pt x="7441" y="4017"/>
                  </a:cubicBezTo>
                  <a:cubicBezTo>
                    <a:pt x="7327" y="3972"/>
                    <a:pt x="7190" y="3926"/>
                    <a:pt x="7076" y="3857"/>
                  </a:cubicBezTo>
                  <a:cubicBezTo>
                    <a:pt x="7008" y="3812"/>
                    <a:pt x="6939" y="3789"/>
                    <a:pt x="6848" y="3743"/>
                  </a:cubicBezTo>
                  <a:cubicBezTo>
                    <a:pt x="6825" y="3721"/>
                    <a:pt x="6802" y="3721"/>
                    <a:pt x="6779" y="3698"/>
                  </a:cubicBezTo>
                  <a:cubicBezTo>
                    <a:pt x="6756" y="3698"/>
                    <a:pt x="6756" y="3698"/>
                    <a:pt x="6734" y="3675"/>
                  </a:cubicBezTo>
                  <a:cubicBezTo>
                    <a:pt x="6688" y="3652"/>
                    <a:pt x="6665" y="3652"/>
                    <a:pt x="6619" y="3629"/>
                  </a:cubicBezTo>
                  <a:lnTo>
                    <a:pt x="6414" y="3515"/>
                  </a:lnTo>
                  <a:lnTo>
                    <a:pt x="6414" y="3515"/>
                  </a:lnTo>
                  <a:cubicBezTo>
                    <a:pt x="6414" y="3521"/>
                    <a:pt x="6415" y="3525"/>
                    <a:pt x="6418" y="3528"/>
                  </a:cubicBezTo>
                  <a:lnTo>
                    <a:pt x="6418" y="3528"/>
                  </a:lnTo>
                  <a:cubicBezTo>
                    <a:pt x="6241" y="3440"/>
                    <a:pt x="6064" y="3351"/>
                    <a:pt x="5866" y="3241"/>
                  </a:cubicBezTo>
                  <a:cubicBezTo>
                    <a:pt x="5775" y="3196"/>
                    <a:pt x="5684" y="3150"/>
                    <a:pt x="5570" y="3104"/>
                  </a:cubicBezTo>
                  <a:cubicBezTo>
                    <a:pt x="5524" y="3081"/>
                    <a:pt x="5478" y="3059"/>
                    <a:pt x="5455" y="3036"/>
                  </a:cubicBezTo>
                  <a:cubicBezTo>
                    <a:pt x="5410" y="3013"/>
                    <a:pt x="5387" y="3013"/>
                    <a:pt x="5341" y="2990"/>
                  </a:cubicBezTo>
                  <a:cubicBezTo>
                    <a:pt x="5341" y="2990"/>
                    <a:pt x="5318" y="2990"/>
                    <a:pt x="5318" y="2967"/>
                  </a:cubicBezTo>
                  <a:lnTo>
                    <a:pt x="5250" y="2967"/>
                  </a:lnTo>
                  <a:cubicBezTo>
                    <a:pt x="5204" y="2944"/>
                    <a:pt x="5159" y="2922"/>
                    <a:pt x="5113" y="2899"/>
                  </a:cubicBezTo>
                  <a:cubicBezTo>
                    <a:pt x="4999" y="2830"/>
                    <a:pt x="4885" y="2785"/>
                    <a:pt x="4771" y="2716"/>
                  </a:cubicBezTo>
                  <a:cubicBezTo>
                    <a:pt x="4702" y="2693"/>
                    <a:pt x="4634" y="2671"/>
                    <a:pt x="4565" y="2625"/>
                  </a:cubicBezTo>
                  <a:cubicBezTo>
                    <a:pt x="4542" y="2625"/>
                    <a:pt x="4520" y="2602"/>
                    <a:pt x="4497" y="2602"/>
                  </a:cubicBezTo>
                  <a:cubicBezTo>
                    <a:pt x="4474" y="2579"/>
                    <a:pt x="4451" y="2579"/>
                    <a:pt x="4428" y="2579"/>
                  </a:cubicBezTo>
                  <a:cubicBezTo>
                    <a:pt x="4383" y="2556"/>
                    <a:pt x="4360" y="2534"/>
                    <a:pt x="4337" y="2511"/>
                  </a:cubicBezTo>
                  <a:cubicBezTo>
                    <a:pt x="4200" y="2442"/>
                    <a:pt x="4063" y="2374"/>
                    <a:pt x="3926" y="2305"/>
                  </a:cubicBezTo>
                  <a:cubicBezTo>
                    <a:pt x="3858" y="2260"/>
                    <a:pt x="3766" y="2214"/>
                    <a:pt x="3698" y="2168"/>
                  </a:cubicBezTo>
                  <a:cubicBezTo>
                    <a:pt x="3675" y="2168"/>
                    <a:pt x="3652" y="2146"/>
                    <a:pt x="3607" y="2123"/>
                  </a:cubicBezTo>
                  <a:lnTo>
                    <a:pt x="3561" y="2100"/>
                  </a:lnTo>
                  <a:cubicBezTo>
                    <a:pt x="3538" y="2077"/>
                    <a:pt x="3492" y="2077"/>
                    <a:pt x="3470" y="2054"/>
                  </a:cubicBezTo>
                  <a:cubicBezTo>
                    <a:pt x="3447" y="2054"/>
                    <a:pt x="3424" y="2077"/>
                    <a:pt x="3424" y="2077"/>
                  </a:cubicBezTo>
                  <a:cubicBezTo>
                    <a:pt x="3401" y="2077"/>
                    <a:pt x="3378" y="2054"/>
                    <a:pt x="3378" y="2054"/>
                  </a:cubicBezTo>
                  <a:cubicBezTo>
                    <a:pt x="3333" y="2031"/>
                    <a:pt x="3287" y="2009"/>
                    <a:pt x="3219" y="1986"/>
                  </a:cubicBezTo>
                  <a:cubicBezTo>
                    <a:pt x="3219" y="1963"/>
                    <a:pt x="3196" y="1940"/>
                    <a:pt x="3196" y="1940"/>
                  </a:cubicBezTo>
                  <a:cubicBezTo>
                    <a:pt x="3150" y="1917"/>
                    <a:pt x="3127" y="1895"/>
                    <a:pt x="3082" y="1872"/>
                  </a:cubicBezTo>
                  <a:cubicBezTo>
                    <a:pt x="3059" y="1849"/>
                    <a:pt x="3013" y="1849"/>
                    <a:pt x="2990" y="1826"/>
                  </a:cubicBezTo>
                  <a:cubicBezTo>
                    <a:pt x="2922" y="1803"/>
                    <a:pt x="2876" y="1780"/>
                    <a:pt x="2808" y="1735"/>
                  </a:cubicBezTo>
                  <a:cubicBezTo>
                    <a:pt x="2785" y="1735"/>
                    <a:pt x="2785" y="1735"/>
                    <a:pt x="2762" y="1712"/>
                  </a:cubicBezTo>
                  <a:cubicBezTo>
                    <a:pt x="2762" y="1712"/>
                    <a:pt x="2739" y="1712"/>
                    <a:pt x="2739" y="1689"/>
                  </a:cubicBezTo>
                  <a:cubicBezTo>
                    <a:pt x="2694" y="1666"/>
                    <a:pt x="2648" y="1643"/>
                    <a:pt x="2602" y="1621"/>
                  </a:cubicBezTo>
                  <a:cubicBezTo>
                    <a:pt x="2557" y="1598"/>
                    <a:pt x="2534" y="1575"/>
                    <a:pt x="2488" y="1552"/>
                  </a:cubicBezTo>
                  <a:cubicBezTo>
                    <a:pt x="2420" y="1506"/>
                    <a:pt x="2351" y="1484"/>
                    <a:pt x="2283" y="1438"/>
                  </a:cubicBezTo>
                  <a:cubicBezTo>
                    <a:pt x="2146" y="1347"/>
                    <a:pt x="2009" y="1278"/>
                    <a:pt x="1872" y="1187"/>
                  </a:cubicBezTo>
                  <a:cubicBezTo>
                    <a:pt x="1735" y="1096"/>
                    <a:pt x="1575" y="1004"/>
                    <a:pt x="1438" y="913"/>
                  </a:cubicBezTo>
                  <a:cubicBezTo>
                    <a:pt x="1370" y="890"/>
                    <a:pt x="1301" y="845"/>
                    <a:pt x="1233" y="799"/>
                  </a:cubicBezTo>
                  <a:cubicBezTo>
                    <a:pt x="1210" y="776"/>
                    <a:pt x="1164" y="753"/>
                    <a:pt x="1141" y="730"/>
                  </a:cubicBezTo>
                  <a:cubicBezTo>
                    <a:pt x="1119" y="730"/>
                    <a:pt x="1096" y="708"/>
                    <a:pt x="1073" y="708"/>
                  </a:cubicBezTo>
                  <a:cubicBezTo>
                    <a:pt x="1073" y="685"/>
                    <a:pt x="1050" y="685"/>
                    <a:pt x="1027" y="685"/>
                  </a:cubicBezTo>
                  <a:cubicBezTo>
                    <a:pt x="913" y="593"/>
                    <a:pt x="799" y="525"/>
                    <a:pt x="685" y="434"/>
                  </a:cubicBezTo>
                  <a:cubicBezTo>
                    <a:pt x="594" y="388"/>
                    <a:pt x="502" y="320"/>
                    <a:pt x="434" y="251"/>
                  </a:cubicBezTo>
                  <a:cubicBezTo>
                    <a:pt x="388" y="205"/>
                    <a:pt x="343" y="183"/>
                    <a:pt x="297" y="137"/>
                  </a:cubicBezTo>
                  <a:cubicBezTo>
                    <a:pt x="274" y="137"/>
                    <a:pt x="251" y="114"/>
                    <a:pt x="228" y="91"/>
                  </a:cubicBezTo>
                  <a:cubicBezTo>
                    <a:pt x="206" y="69"/>
                    <a:pt x="183" y="46"/>
                    <a:pt x="137" y="23"/>
                  </a:cubicBezTo>
                  <a:cubicBezTo>
                    <a:pt x="137" y="23"/>
                    <a:pt x="114" y="0"/>
                    <a:pt x="91"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82798" y="2391404"/>
              <a:ext cx="561937" cy="969346"/>
            </a:xfrm>
            <a:custGeom>
              <a:avLst/>
              <a:gdLst/>
              <a:ahLst/>
              <a:cxnLst/>
              <a:rect l="l" t="t" r="r" b="b"/>
              <a:pathLst>
                <a:path w="10044" h="17326" extrusionOk="0">
                  <a:moveTo>
                    <a:pt x="9815" y="1"/>
                  </a:moveTo>
                  <a:cubicBezTo>
                    <a:pt x="9792" y="1"/>
                    <a:pt x="9747" y="24"/>
                    <a:pt x="9724" y="47"/>
                  </a:cubicBezTo>
                  <a:cubicBezTo>
                    <a:pt x="9724" y="69"/>
                    <a:pt x="9701" y="92"/>
                    <a:pt x="9724" y="92"/>
                  </a:cubicBezTo>
                  <a:cubicBezTo>
                    <a:pt x="9724" y="115"/>
                    <a:pt x="9724" y="115"/>
                    <a:pt x="9724" y="115"/>
                  </a:cubicBezTo>
                  <a:cubicBezTo>
                    <a:pt x="9701" y="138"/>
                    <a:pt x="9701" y="138"/>
                    <a:pt x="9678" y="161"/>
                  </a:cubicBezTo>
                  <a:cubicBezTo>
                    <a:pt x="9678" y="161"/>
                    <a:pt x="9678" y="184"/>
                    <a:pt x="9655" y="184"/>
                  </a:cubicBezTo>
                  <a:cubicBezTo>
                    <a:pt x="9655" y="206"/>
                    <a:pt x="9632" y="229"/>
                    <a:pt x="9632" y="229"/>
                  </a:cubicBezTo>
                  <a:cubicBezTo>
                    <a:pt x="9610" y="275"/>
                    <a:pt x="9564" y="321"/>
                    <a:pt x="9541" y="366"/>
                  </a:cubicBezTo>
                  <a:cubicBezTo>
                    <a:pt x="9496" y="457"/>
                    <a:pt x="9450" y="526"/>
                    <a:pt x="9404" y="617"/>
                  </a:cubicBezTo>
                  <a:cubicBezTo>
                    <a:pt x="9381" y="709"/>
                    <a:pt x="9313" y="777"/>
                    <a:pt x="9267" y="845"/>
                  </a:cubicBezTo>
                  <a:cubicBezTo>
                    <a:pt x="9222" y="937"/>
                    <a:pt x="9176" y="1005"/>
                    <a:pt x="9130" y="1097"/>
                  </a:cubicBezTo>
                  <a:cubicBezTo>
                    <a:pt x="9039" y="1256"/>
                    <a:pt x="8925" y="1416"/>
                    <a:pt x="8834" y="1576"/>
                  </a:cubicBezTo>
                  <a:cubicBezTo>
                    <a:pt x="8742" y="1713"/>
                    <a:pt x="8651" y="1873"/>
                    <a:pt x="8560" y="2032"/>
                  </a:cubicBezTo>
                  <a:cubicBezTo>
                    <a:pt x="8537" y="2055"/>
                    <a:pt x="8514" y="2101"/>
                    <a:pt x="8491" y="2147"/>
                  </a:cubicBezTo>
                  <a:cubicBezTo>
                    <a:pt x="8468" y="2169"/>
                    <a:pt x="8468" y="2192"/>
                    <a:pt x="8446" y="2215"/>
                  </a:cubicBezTo>
                  <a:cubicBezTo>
                    <a:pt x="8446" y="2238"/>
                    <a:pt x="8423" y="2238"/>
                    <a:pt x="8423" y="2261"/>
                  </a:cubicBezTo>
                  <a:cubicBezTo>
                    <a:pt x="8423" y="2283"/>
                    <a:pt x="8400" y="2306"/>
                    <a:pt x="8400" y="2329"/>
                  </a:cubicBezTo>
                  <a:cubicBezTo>
                    <a:pt x="8400" y="2352"/>
                    <a:pt x="8400" y="2375"/>
                    <a:pt x="8400" y="2375"/>
                  </a:cubicBezTo>
                  <a:cubicBezTo>
                    <a:pt x="8400" y="2420"/>
                    <a:pt x="8377" y="2466"/>
                    <a:pt x="8354" y="2512"/>
                  </a:cubicBezTo>
                  <a:cubicBezTo>
                    <a:pt x="8331" y="2512"/>
                    <a:pt x="8309" y="2535"/>
                    <a:pt x="8286" y="2557"/>
                  </a:cubicBezTo>
                  <a:cubicBezTo>
                    <a:pt x="8240" y="2603"/>
                    <a:pt x="8217" y="2672"/>
                    <a:pt x="8172" y="2740"/>
                  </a:cubicBezTo>
                  <a:cubicBezTo>
                    <a:pt x="8149" y="2763"/>
                    <a:pt x="8126" y="2808"/>
                    <a:pt x="8103" y="2854"/>
                  </a:cubicBezTo>
                  <a:cubicBezTo>
                    <a:pt x="8058" y="2923"/>
                    <a:pt x="8012" y="3014"/>
                    <a:pt x="7966" y="3082"/>
                  </a:cubicBezTo>
                  <a:cubicBezTo>
                    <a:pt x="7875" y="3265"/>
                    <a:pt x="7784" y="3425"/>
                    <a:pt x="7692" y="3607"/>
                  </a:cubicBezTo>
                  <a:cubicBezTo>
                    <a:pt x="7601" y="3767"/>
                    <a:pt x="7510" y="3927"/>
                    <a:pt x="7418" y="4087"/>
                  </a:cubicBezTo>
                  <a:cubicBezTo>
                    <a:pt x="7327" y="4246"/>
                    <a:pt x="7236" y="4406"/>
                    <a:pt x="7145" y="4589"/>
                  </a:cubicBezTo>
                  <a:cubicBezTo>
                    <a:pt x="7099" y="4657"/>
                    <a:pt x="7053" y="4703"/>
                    <a:pt x="7030" y="4771"/>
                  </a:cubicBezTo>
                  <a:cubicBezTo>
                    <a:pt x="6985" y="4840"/>
                    <a:pt x="6939" y="4908"/>
                    <a:pt x="6916" y="4977"/>
                  </a:cubicBezTo>
                  <a:cubicBezTo>
                    <a:pt x="6916" y="5000"/>
                    <a:pt x="6893" y="5023"/>
                    <a:pt x="6916" y="5045"/>
                  </a:cubicBezTo>
                  <a:cubicBezTo>
                    <a:pt x="6916" y="5045"/>
                    <a:pt x="6916" y="5045"/>
                    <a:pt x="6916" y="5068"/>
                  </a:cubicBezTo>
                  <a:cubicBezTo>
                    <a:pt x="6871" y="5114"/>
                    <a:pt x="6848" y="5159"/>
                    <a:pt x="6825" y="5228"/>
                  </a:cubicBezTo>
                  <a:cubicBezTo>
                    <a:pt x="6802" y="5228"/>
                    <a:pt x="6802" y="5251"/>
                    <a:pt x="6802" y="5274"/>
                  </a:cubicBezTo>
                  <a:cubicBezTo>
                    <a:pt x="6756" y="5274"/>
                    <a:pt x="6711" y="5296"/>
                    <a:pt x="6688" y="5319"/>
                  </a:cubicBezTo>
                  <a:cubicBezTo>
                    <a:pt x="6642" y="5388"/>
                    <a:pt x="6620" y="5433"/>
                    <a:pt x="6574" y="5502"/>
                  </a:cubicBezTo>
                  <a:cubicBezTo>
                    <a:pt x="6551" y="5570"/>
                    <a:pt x="6528" y="5616"/>
                    <a:pt x="6483" y="5662"/>
                  </a:cubicBezTo>
                  <a:cubicBezTo>
                    <a:pt x="6437" y="5753"/>
                    <a:pt x="6391" y="5821"/>
                    <a:pt x="6346" y="5913"/>
                  </a:cubicBezTo>
                  <a:cubicBezTo>
                    <a:pt x="6254" y="6072"/>
                    <a:pt x="6163" y="6232"/>
                    <a:pt x="6072" y="6392"/>
                  </a:cubicBezTo>
                  <a:cubicBezTo>
                    <a:pt x="6026" y="6483"/>
                    <a:pt x="6003" y="6552"/>
                    <a:pt x="5958" y="6620"/>
                  </a:cubicBezTo>
                  <a:cubicBezTo>
                    <a:pt x="5912" y="6689"/>
                    <a:pt x="5866" y="6780"/>
                    <a:pt x="5821" y="6871"/>
                  </a:cubicBezTo>
                  <a:cubicBezTo>
                    <a:pt x="5775" y="6940"/>
                    <a:pt x="5729" y="7031"/>
                    <a:pt x="5707" y="7100"/>
                  </a:cubicBezTo>
                  <a:cubicBezTo>
                    <a:pt x="5661" y="7191"/>
                    <a:pt x="5615" y="7259"/>
                    <a:pt x="5570" y="7328"/>
                  </a:cubicBezTo>
                  <a:cubicBezTo>
                    <a:pt x="5570" y="7351"/>
                    <a:pt x="5547" y="7396"/>
                    <a:pt x="5524" y="7419"/>
                  </a:cubicBezTo>
                  <a:cubicBezTo>
                    <a:pt x="5524" y="7442"/>
                    <a:pt x="5501" y="7465"/>
                    <a:pt x="5478" y="7510"/>
                  </a:cubicBezTo>
                  <a:cubicBezTo>
                    <a:pt x="5455" y="7556"/>
                    <a:pt x="5410" y="7625"/>
                    <a:pt x="5387" y="7670"/>
                  </a:cubicBezTo>
                  <a:cubicBezTo>
                    <a:pt x="5364" y="7716"/>
                    <a:pt x="5318" y="7762"/>
                    <a:pt x="5296" y="7807"/>
                  </a:cubicBezTo>
                  <a:cubicBezTo>
                    <a:pt x="5250" y="7898"/>
                    <a:pt x="5204" y="7967"/>
                    <a:pt x="5136" y="8035"/>
                  </a:cubicBezTo>
                  <a:cubicBezTo>
                    <a:pt x="5090" y="8127"/>
                    <a:pt x="5045" y="8218"/>
                    <a:pt x="4999" y="8287"/>
                  </a:cubicBezTo>
                  <a:cubicBezTo>
                    <a:pt x="4908" y="8469"/>
                    <a:pt x="4794" y="8629"/>
                    <a:pt x="4702" y="8789"/>
                  </a:cubicBezTo>
                  <a:cubicBezTo>
                    <a:pt x="4611" y="8948"/>
                    <a:pt x="4520" y="9131"/>
                    <a:pt x="4428" y="9291"/>
                  </a:cubicBezTo>
                  <a:cubicBezTo>
                    <a:pt x="4337" y="9451"/>
                    <a:pt x="4246" y="9610"/>
                    <a:pt x="4154" y="9770"/>
                  </a:cubicBezTo>
                  <a:cubicBezTo>
                    <a:pt x="4132" y="9839"/>
                    <a:pt x="4086" y="9907"/>
                    <a:pt x="4063" y="9953"/>
                  </a:cubicBezTo>
                  <a:lnTo>
                    <a:pt x="3995" y="10067"/>
                  </a:lnTo>
                  <a:cubicBezTo>
                    <a:pt x="3995" y="10090"/>
                    <a:pt x="3972" y="10090"/>
                    <a:pt x="3972" y="10113"/>
                  </a:cubicBezTo>
                  <a:cubicBezTo>
                    <a:pt x="3949" y="10135"/>
                    <a:pt x="3949" y="10135"/>
                    <a:pt x="3926" y="10158"/>
                  </a:cubicBezTo>
                  <a:cubicBezTo>
                    <a:pt x="3812" y="10318"/>
                    <a:pt x="3721" y="10501"/>
                    <a:pt x="3629" y="10660"/>
                  </a:cubicBezTo>
                  <a:cubicBezTo>
                    <a:pt x="3538" y="10843"/>
                    <a:pt x="3447" y="11003"/>
                    <a:pt x="3356" y="11185"/>
                  </a:cubicBezTo>
                  <a:cubicBezTo>
                    <a:pt x="3173" y="11505"/>
                    <a:pt x="3013" y="11824"/>
                    <a:pt x="2831" y="12144"/>
                  </a:cubicBezTo>
                  <a:cubicBezTo>
                    <a:pt x="2785" y="12235"/>
                    <a:pt x="2739" y="12304"/>
                    <a:pt x="2694" y="12395"/>
                  </a:cubicBezTo>
                  <a:cubicBezTo>
                    <a:pt x="2671" y="12418"/>
                    <a:pt x="2648" y="12464"/>
                    <a:pt x="2625" y="12509"/>
                  </a:cubicBezTo>
                  <a:cubicBezTo>
                    <a:pt x="2625" y="12532"/>
                    <a:pt x="2602" y="12532"/>
                    <a:pt x="2602" y="12555"/>
                  </a:cubicBezTo>
                  <a:cubicBezTo>
                    <a:pt x="2579" y="12578"/>
                    <a:pt x="2579" y="12578"/>
                    <a:pt x="2579" y="12600"/>
                  </a:cubicBezTo>
                  <a:cubicBezTo>
                    <a:pt x="2557" y="12623"/>
                    <a:pt x="2557" y="12646"/>
                    <a:pt x="2557" y="12669"/>
                  </a:cubicBezTo>
                  <a:cubicBezTo>
                    <a:pt x="2557" y="12669"/>
                    <a:pt x="2557" y="12692"/>
                    <a:pt x="2557" y="12692"/>
                  </a:cubicBezTo>
                  <a:cubicBezTo>
                    <a:pt x="2488" y="12783"/>
                    <a:pt x="2443" y="12874"/>
                    <a:pt x="2374" y="12966"/>
                  </a:cubicBezTo>
                  <a:cubicBezTo>
                    <a:pt x="2328" y="13034"/>
                    <a:pt x="2283" y="13125"/>
                    <a:pt x="2237" y="13194"/>
                  </a:cubicBezTo>
                  <a:cubicBezTo>
                    <a:pt x="2146" y="13354"/>
                    <a:pt x="2054" y="13491"/>
                    <a:pt x="1963" y="13650"/>
                  </a:cubicBezTo>
                  <a:cubicBezTo>
                    <a:pt x="1895" y="13765"/>
                    <a:pt x="1826" y="13879"/>
                    <a:pt x="1758" y="14016"/>
                  </a:cubicBezTo>
                  <a:lnTo>
                    <a:pt x="1735" y="14016"/>
                  </a:lnTo>
                  <a:cubicBezTo>
                    <a:pt x="1712" y="14061"/>
                    <a:pt x="1689" y="14107"/>
                    <a:pt x="1666" y="14153"/>
                  </a:cubicBezTo>
                  <a:cubicBezTo>
                    <a:pt x="1575" y="14312"/>
                    <a:pt x="1484" y="14472"/>
                    <a:pt x="1370" y="14632"/>
                  </a:cubicBezTo>
                  <a:cubicBezTo>
                    <a:pt x="1324" y="14723"/>
                    <a:pt x="1278" y="14792"/>
                    <a:pt x="1256" y="14860"/>
                  </a:cubicBezTo>
                  <a:cubicBezTo>
                    <a:pt x="1233" y="14906"/>
                    <a:pt x="1210" y="14929"/>
                    <a:pt x="1210" y="14951"/>
                  </a:cubicBezTo>
                  <a:cubicBezTo>
                    <a:pt x="1187" y="14951"/>
                    <a:pt x="1187" y="14974"/>
                    <a:pt x="1187" y="14974"/>
                  </a:cubicBezTo>
                  <a:cubicBezTo>
                    <a:pt x="1141" y="15043"/>
                    <a:pt x="1096" y="15111"/>
                    <a:pt x="1050" y="15180"/>
                  </a:cubicBezTo>
                  <a:cubicBezTo>
                    <a:pt x="982" y="15271"/>
                    <a:pt x="936" y="15362"/>
                    <a:pt x="868" y="15454"/>
                  </a:cubicBezTo>
                  <a:cubicBezTo>
                    <a:pt x="822" y="15522"/>
                    <a:pt x="776" y="15613"/>
                    <a:pt x="731" y="15705"/>
                  </a:cubicBezTo>
                  <a:cubicBezTo>
                    <a:pt x="548" y="16024"/>
                    <a:pt x="343" y="16321"/>
                    <a:pt x="160" y="16641"/>
                  </a:cubicBezTo>
                  <a:cubicBezTo>
                    <a:pt x="160" y="16663"/>
                    <a:pt x="137" y="16686"/>
                    <a:pt x="137" y="16709"/>
                  </a:cubicBezTo>
                  <a:cubicBezTo>
                    <a:pt x="114" y="16755"/>
                    <a:pt x="91" y="16800"/>
                    <a:pt x="69" y="16823"/>
                  </a:cubicBezTo>
                  <a:cubicBezTo>
                    <a:pt x="69" y="16869"/>
                    <a:pt x="69" y="16892"/>
                    <a:pt x="91" y="16937"/>
                  </a:cubicBezTo>
                  <a:cubicBezTo>
                    <a:pt x="69" y="16960"/>
                    <a:pt x="46" y="16983"/>
                    <a:pt x="46" y="17029"/>
                  </a:cubicBezTo>
                  <a:cubicBezTo>
                    <a:pt x="23" y="17029"/>
                    <a:pt x="23" y="17051"/>
                    <a:pt x="23" y="17074"/>
                  </a:cubicBezTo>
                  <a:cubicBezTo>
                    <a:pt x="0" y="17120"/>
                    <a:pt x="23" y="17188"/>
                    <a:pt x="69" y="17211"/>
                  </a:cubicBezTo>
                  <a:cubicBezTo>
                    <a:pt x="69" y="17211"/>
                    <a:pt x="69" y="17211"/>
                    <a:pt x="69" y="17234"/>
                  </a:cubicBezTo>
                  <a:lnTo>
                    <a:pt x="114" y="17234"/>
                  </a:lnTo>
                  <a:cubicBezTo>
                    <a:pt x="137" y="17280"/>
                    <a:pt x="160" y="17303"/>
                    <a:pt x="183" y="17325"/>
                  </a:cubicBezTo>
                  <a:cubicBezTo>
                    <a:pt x="228" y="17325"/>
                    <a:pt x="274" y="17325"/>
                    <a:pt x="297" y="17303"/>
                  </a:cubicBezTo>
                  <a:cubicBezTo>
                    <a:pt x="343" y="17257"/>
                    <a:pt x="365" y="17211"/>
                    <a:pt x="388" y="17166"/>
                  </a:cubicBezTo>
                  <a:cubicBezTo>
                    <a:pt x="411" y="17143"/>
                    <a:pt x="411" y="17097"/>
                    <a:pt x="434" y="17074"/>
                  </a:cubicBezTo>
                  <a:cubicBezTo>
                    <a:pt x="457" y="17051"/>
                    <a:pt x="457" y="17029"/>
                    <a:pt x="480" y="16983"/>
                  </a:cubicBezTo>
                  <a:cubicBezTo>
                    <a:pt x="502" y="16960"/>
                    <a:pt x="502" y="16937"/>
                    <a:pt x="525" y="16914"/>
                  </a:cubicBezTo>
                  <a:cubicBezTo>
                    <a:pt x="571" y="16846"/>
                    <a:pt x="594" y="16778"/>
                    <a:pt x="639" y="16709"/>
                  </a:cubicBezTo>
                  <a:cubicBezTo>
                    <a:pt x="731" y="16572"/>
                    <a:pt x="799" y="16412"/>
                    <a:pt x="890" y="16275"/>
                  </a:cubicBezTo>
                  <a:cubicBezTo>
                    <a:pt x="959" y="16116"/>
                    <a:pt x="1050" y="15979"/>
                    <a:pt x="1141" y="15819"/>
                  </a:cubicBezTo>
                  <a:cubicBezTo>
                    <a:pt x="1164" y="15750"/>
                    <a:pt x="1210" y="15682"/>
                    <a:pt x="1256" y="15613"/>
                  </a:cubicBezTo>
                  <a:cubicBezTo>
                    <a:pt x="1278" y="15568"/>
                    <a:pt x="1301" y="15545"/>
                    <a:pt x="1301" y="15522"/>
                  </a:cubicBezTo>
                  <a:cubicBezTo>
                    <a:pt x="1324" y="15499"/>
                    <a:pt x="1324" y="15476"/>
                    <a:pt x="1347" y="15431"/>
                  </a:cubicBezTo>
                  <a:cubicBezTo>
                    <a:pt x="1370" y="15431"/>
                    <a:pt x="1393" y="15408"/>
                    <a:pt x="1415" y="15385"/>
                  </a:cubicBezTo>
                  <a:cubicBezTo>
                    <a:pt x="1415" y="15362"/>
                    <a:pt x="1438" y="15340"/>
                    <a:pt x="1461" y="15317"/>
                  </a:cubicBezTo>
                  <a:cubicBezTo>
                    <a:pt x="1529" y="15203"/>
                    <a:pt x="1598" y="15088"/>
                    <a:pt x="1666" y="14974"/>
                  </a:cubicBezTo>
                  <a:cubicBezTo>
                    <a:pt x="1689" y="14906"/>
                    <a:pt x="1735" y="14837"/>
                    <a:pt x="1781" y="14769"/>
                  </a:cubicBezTo>
                  <a:cubicBezTo>
                    <a:pt x="1826" y="14700"/>
                    <a:pt x="1872" y="14609"/>
                    <a:pt x="1918" y="14541"/>
                  </a:cubicBezTo>
                  <a:cubicBezTo>
                    <a:pt x="1986" y="14381"/>
                    <a:pt x="2077" y="14244"/>
                    <a:pt x="2146" y="14107"/>
                  </a:cubicBezTo>
                  <a:cubicBezTo>
                    <a:pt x="2169" y="14084"/>
                    <a:pt x="2191" y="14038"/>
                    <a:pt x="2191" y="14016"/>
                  </a:cubicBezTo>
                  <a:cubicBezTo>
                    <a:pt x="2237" y="13970"/>
                    <a:pt x="2260" y="13902"/>
                    <a:pt x="2306" y="13856"/>
                  </a:cubicBezTo>
                  <a:cubicBezTo>
                    <a:pt x="2351" y="13765"/>
                    <a:pt x="2420" y="13696"/>
                    <a:pt x="2443" y="13605"/>
                  </a:cubicBezTo>
                  <a:cubicBezTo>
                    <a:pt x="2465" y="13582"/>
                    <a:pt x="2465" y="13559"/>
                    <a:pt x="2443" y="13536"/>
                  </a:cubicBezTo>
                  <a:cubicBezTo>
                    <a:pt x="2465" y="13491"/>
                    <a:pt x="2488" y="13468"/>
                    <a:pt x="2511" y="13422"/>
                  </a:cubicBezTo>
                  <a:cubicBezTo>
                    <a:pt x="2557" y="13354"/>
                    <a:pt x="2579" y="13285"/>
                    <a:pt x="2625" y="13217"/>
                  </a:cubicBezTo>
                  <a:cubicBezTo>
                    <a:pt x="2648" y="13171"/>
                    <a:pt x="2671" y="13148"/>
                    <a:pt x="2671" y="13125"/>
                  </a:cubicBezTo>
                  <a:cubicBezTo>
                    <a:pt x="2694" y="13125"/>
                    <a:pt x="2716" y="13103"/>
                    <a:pt x="2739" y="13080"/>
                  </a:cubicBezTo>
                  <a:cubicBezTo>
                    <a:pt x="2762" y="13057"/>
                    <a:pt x="2785" y="13011"/>
                    <a:pt x="2808" y="12989"/>
                  </a:cubicBezTo>
                  <a:cubicBezTo>
                    <a:pt x="2808" y="12966"/>
                    <a:pt x="2808" y="12943"/>
                    <a:pt x="2831" y="12920"/>
                  </a:cubicBezTo>
                  <a:cubicBezTo>
                    <a:pt x="2853" y="12874"/>
                    <a:pt x="2876" y="12852"/>
                    <a:pt x="2899" y="12806"/>
                  </a:cubicBezTo>
                  <a:cubicBezTo>
                    <a:pt x="2945" y="12715"/>
                    <a:pt x="2990" y="12623"/>
                    <a:pt x="3036" y="12555"/>
                  </a:cubicBezTo>
                  <a:cubicBezTo>
                    <a:pt x="3127" y="12372"/>
                    <a:pt x="3219" y="12212"/>
                    <a:pt x="3310" y="12030"/>
                  </a:cubicBezTo>
                  <a:cubicBezTo>
                    <a:pt x="3401" y="11870"/>
                    <a:pt x="3492" y="11687"/>
                    <a:pt x="3584" y="11528"/>
                  </a:cubicBezTo>
                  <a:cubicBezTo>
                    <a:pt x="3629" y="11459"/>
                    <a:pt x="3675" y="11391"/>
                    <a:pt x="3698" y="11299"/>
                  </a:cubicBezTo>
                  <a:cubicBezTo>
                    <a:pt x="3744" y="11231"/>
                    <a:pt x="3789" y="11163"/>
                    <a:pt x="3835" y="11094"/>
                  </a:cubicBezTo>
                  <a:cubicBezTo>
                    <a:pt x="3858" y="11094"/>
                    <a:pt x="3880" y="11071"/>
                    <a:pt x="3880" y="11048"/>
                  </a:cubicBezTo>
                  <a:cubicBezTo>
                    <a:pt x="3949" y="10980"/>
                    <a:pt x="3995" y="10889"/>
                    <a:pt x="4040" y="10797"/>
                  </a:cubicBezTo>
                  <a:cubicBezTo>
                    <a:pt x="4086" y="10729"/>
                    <a:pt x="4132" y="10638"/>
                    <a:pt x="4177" y="10569"/>
                  </a:cubicBezTo>
                  <a:cubicBezTo>
                    <a:pt x="4269" y="10432"/>
                    <a:pt x="4337" y="10295"/>
                    <a:pt x="4405" y="10135"/>
                  </a:cubicBezTo>
                  <a:cubicBezTo>
                    <a:pt x="4497" y="9976"/>
                    <a:pt x="4588" y="9816"/>
                    <a:pt x="4679" y="9656"/>
                  </a:cubicBezTo>
                  <a:cubicBezTo>
                    <a:pt x="4771" y="9496"/>
                    <a:pt x="4885" y="9314"/>
                    <a:pt x="4976" y="9131"/>
                  </a:cubicBezTo>
                  <a:cubicBezTo>
                    <a:pt x="5045" y="8994"/>
                    <a:pt x="5136" y="8834"/>
                    <a:pt x="5204" y="8675"/>
                  </a:cubicBezTo>
                  <a:cubicBezTo>
                    <a:pt x="5227" y="8675"/>
                    <a:pt x="5250" y="8652"/>
                    <a:pt x="5273" y="8629"/>
                  </a:cubicBezTo>
                  <a:cubicBezTo>
                    <a:pt x="5318" y="8583"/>
                    <a:pt x="5341" y="8538"/>
                    <a:pt x="5364" y="8492"/>
                  </a:cubicBezTo>
                  <a:cubicBezTo>
                    <a:pt x="5387" y="8469"/>
                    <a:pt x="5410" y="8423"/>
                    <a:pt x="5433" y="8401"/>
                  </a:cubicBezTo>
                  <a:cubicBezTo>
                    <a:pt x="5478" y="8309"/>
                    <a:pt x="5501" y="8241"/>
                    <a:pt x="5547" y="8172"/>
                  </a:cubicBezTo>
                  <a:cubicBezTo>
                    <a:pt x="5638" y="8013"/>
                    <a:pt x="5707" y="7876"/>
                    <a:pt x="5775" y="7716"/>
                  </a:cubicBezTo>
                  <a:cubicBezTo>
                    <a:pt x="5821" y="7625"/>
                    <a:pt x="5889" y="7533"/>
                    <a:pt x="5935" y="7442"/>
                  </a:cubicBezTo>
                  <a:cubicBezTo>
                    <a:pt x="6003" y="7328"/>
                    <a:pt x="6095" y="7191"/>
                    <a:pt x="6163" y="7077"/>
                  </a:cubicBezTo>
                  <a:cubicBezTo>
                    <a:pt x="6277" y="6917"/>
                    <a:pt x="6368" y="6757"/>
                    <a:pt x="6460" y="6597"/>
                  </a:cubicBezTo>
                  <a:cubicBezTo>
                    <a:pt x="6483" y="6575"/>
                    <a:pt x="6505" y="6552"/>
                    <a:pt x="6505" y="6529"/>
                  </a:cubicBezTo>
                  <a:cubicBezTo>
                    <a:pt x="6528" y="6506"/>
                    <a:pt x="6528" y="6483"/>
                    <a:pt x="6528" y="6461"/>
                  </a:cubicBezTo>
                  <a:cubicBezTo>
                    <a:pt x="6551" y="6392"/>
                    <a:pt x="6597" y="6346"/>
                    <a:pt x="6620" y="6278"/>
                  </a:cubicBezTo>
                  <a:lnTo>
                    <a:pt x="6734" y="6072"/>
                  </a:lnTo>
                  <a:cubicBezTo>
                    <a:pt x="6802" y="5936"/>
                    <a:pt x="6893" y="5799"/>
                    <a:pt x="6962" y="5662"/>
                  </a:cubicBezTo>
                  <a:cubicBezTo>
                    <a:pt x="7053" y="5525"/>
                    <a:pt x="7122" y="5388"/>
                    <a:pt x="7190" y="5251"/>
                  </a:cubicBezTo>
                  <a:cubicBezTo>
                    <a:pt x="7236" y="5182"/>
                    <a:pt x="7259" y="5137"/>
                    <a:pt x="7304" y="5068"/>
                  </a:cubicBezTo>
                  <a:cubicBezTo>
                    <a:pt x="7350" y="5000"/>
                    <a:pt x="7373" y="4931"/>
                    <a:pt x="7418" y="4863"/>
                  </a:cubicBezTo>
                  <a:cubicBezTo>
                    <a:pt x="7418" y="4840"/>
                    <a:pt x="7418" y="4817"/>
                    <a:pt x="7418" y="4817"/>
                  </a:cubicBezTo>
                  <a:cubicBezTo>
                    <a:pt x="7464" y="4749"/>
                    <a:pt x="7510" y="4680"/>
                    <a:pt x="7533" y="4612"/>
                  </a:cubicBezTo>
                  <a:cubicBezTo>
                    <a:pt x="7624" y="4475"/>
                    <a:pt x="7692" y="4338"/>
                    <a:pt x="7761" y="4224"/>
                  </a:cubicBezTo>
                  <a:cubicBezTo>
                    <a:pt x="7806" y="4155"/>
                    <a:pt x="7829" y="4087"/>
                    <a:pt x="7875" y="3995"/>
                  </a:cubicBezTo>
                  <a:cubicBezTo>
                    <a:pt x="7875" y="3995"/>
                    <a:pt x="7898" y="3973"/>
                    <a:pt x="7898" y="3973"/>
                  </a:cubicBezTo>
                  <a:cubicBezTo>
                    <a:pt x="7921" y="3927"/>
                    <a:pt x="7943" y="3904"/>
                    <a:pt x="7966" y="3858"/>
                  </a:cubicBezTo>
                  <a:cubicBezTo>
                    <a:pt x="8035" y="3721"/>
                    <a:pt x="8126" y="3585"/>
                    <a:pt x="8194" y="3448"/>
                  </a:cubicBezTo>
                  <a:cubicBezTo>
                    <a:pt x="8217" y="3448"/>
                    <a:pt x="8240" y="3448"/>
                    <a:pt x="8240" y="3425"/>
                  </a:cubicBezTo>
                  <a:cubicBezTo>
                    <a:pt x="8286" y="3402"/>
                    <a:pt x="8309" y="3356"/>
                    <a:pt x="8309" y="3311"/>
                  </a:cubicBezTo>
                  <a:cubicBezTo>
                    <a:pt x="8331" y="3288"/>
                    <a:pt x="8354" y="3265"/>
                    <a:pt x="8377" y="3219"/>
                  </a:cubicBezTo>
                  <a:cubicBezTo>
                    <a:pt x="8400" y="3151"/>
                    <a:pt x="8446" y="3105"/>
                    <a:pt x="8468" y="3037"/>
                  </a:cubicBezTo>
                  <a:cubicBezTo>
                    <a:pt x="8514" y="2968"/>
                    <a:pt x="8560" y="2877"/>
                    <a:pt x="8583" y="2808"/>
                  </a:cubicBezTo>
                  <a:cubicBezTo>
                    <a:pt x="8651" y="2717"/>
                    <a:pt x="8697" y="2626"/>
                    <a:pt x="8742" y="2557"/>
                  </a:cubicBezTo>
                  <a:cubicBezTo>
                    <a:pt x="8742" y="2557"/>
                    <a:pt x="8742" y="2535"/>
                    <a:pt x="8742" y="2535"/>
                  </a:cubicBezTo>
                  <a:cubicBezTo>
                    <a:pt x="8834" y="2398"/>
                    <a:pt x="8925" y="2261"/>
                    <a:pt x="8993" y="2124"/>
                  </a:cubicBezTo>
                  <a:cubicBezTo>
                    <a:pt x="9062" y="1987"/>
                    <a:pt x="9153" y="1850"/>
                    <a:pt x="9222" y="1713"/>
                  </a:cubicBezTo>
                  <a:cubicBezTo>
                    <a:pt x="9267" y="1644"/>
                    <a:pt x="9290" y="1599"/>
                    <a:pt x="9336" y="1530"/>
                  </a:cubicBezTo>
                  <a:cubicBezTo>
                    <a:pt x="9336" y="1507"/>
                    <a:pt x="9359" y="1462"/>
                    <a:pt x="9381" y="1439"/>
                  </a:cubicBezTo>
                  <a:cubicBezTo>
                    <a:pt x="9404" y="1416"/>
                    <a:pt x="9427" y="1370"/>
                    <a:pt x="9450" y="1325"/>
                  </a:cubicBezTo>
                  <a:cubicBezTo>
                    <a:pt x="9450" y="1325"/>
                    <a:pt x="9450" y="1302"/>
                    <a:pt x="9450" y="1279"/>
                  </a:cubicBezTo>
                  <a:cubicBezTo>
                    <a:pt x="9450" y="1256"/>
                    <a:pt x="9450" y="1256"/>
                    <a:pt x="9450" y="1256"/>
                  </a:cubicBezTo>
                  <a:cubicBezTo>
                    <a:pt x="9473" y="1234"/>
                    <a:pt x="9473" y="1234"/>
                    <a:pt x="9496" y="1234"/>
                  </a:cubicBezTo>
                  <a:cubicBezTo>
                    <a:pt x="9541" y="1165"/>
                    <a:pt x="9587" y="1119"/>
                    <a:pt x="9610" y="1051"/>
                  </a:cubicBezTo>
                  <a:cubicBezTo>
                    <a:pt x="9610" y="1028"/>
                    <a:pt x="9632" y="1005"/>
                    <a:pt x="9632" y="982"/>
                  </a:cubicBezTo>
                  <a:cubicBezTo>
                    <a:pt x="9655" y="960"/>
                    <a:pt x="9678" y="937"/>
                    <a:pt x="9701" y="891"/>
                  </a:cubicBezTo>
                  <a:cubicBezTo>
                    <a:pt x="9747" y="800"/>
                    <a:pt x="9815" y="686"/>
                    <a:pt x="9884" y="594"/>
                  </a:cubicBezTo>
                  <a:cubicBezTo>
                    <a:pt x="9906" y="526"/>
                    <a:pt x="9952" y="457"/>
                    <a:pt x="9998" y="389"/>
                  </a:cubicBezTo>
                  <a:cubicBezTo>
                    <a:pt x="9998" y="366"/>
                    <a:pt x="10021" y="343"/>
                    <a:pt x="10021" y="298"/>
                  </a:cubicBezTo>
                  <a:cubicBezTo>
                    <a:pt x="10043" y="275"/>
                    <a:pt x="10043" y="229"/>
                    <a:pt x="10043" y="206"/>
                  </a:cubicBezTo>
                  <a:cubicBezTo>
                    <a:pt x="10043" y="184"/>
                    <a:pt x="10043" y="184"/>
                    <a:pt x="10043" y="161"/>
                  </a:cubicBezTo>
                  <a:cubicBezTo>
                    <a:pt x="10043" y="138"/>
                    <a:pt x="10043" y="138"/>
                    <a:pt x="10021" y="115"/>
                  </a:cubicBezTo>
                  <a:cubicBezTo>
                    <a:pt x="10021" y="92"/>
                    <a:pt x="9998" y="69"/>
                    <a:pt x="9975" y="69"/>
                  </a:cubicBezTo>
                  <a:cubicBezTo>
                    <a:pt x="9952" y="47"/>
                    <a:pt x="9929" y="47"/>
                    <a:pt x="9906" y="24"/>
                  </a:cubicBezTo>
                  <a:cubicBezTo>
                    <a:pt x="9884" y="24"/>
                    <a:pt x="9861" y="1"/>
                    <a:pt x="9838"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72559" y="2342897"/>
              <a:ext cx="552985" cy="994858"/>
            </a:xfrm>
            <a:custGeom>
              <a:avLst/>
              <a:gdLst/>
              <a:ahLst/>
              <a:cxnLst/>
              <a:rect l="l" t="t" r="r" b="b"/>
              <a:pathLst>
                <a:path w="9884" h="17782" extrusionOk="0">
                  <a:moveTo>
                    <a:pt x="1188" y="16024"/>
                  </a:moveTo>
                  <a:lnTo>
                    <a:pt x="1188" y="16024"/>
                  </a:lnTo>
                  <a:cubicBezTo>
                    <a:pt x="1183" y="16031"/>
                    <a:pt x="1179" y="16038"/>
                    <a:pt x="1175" y="16045"/>
                  </a:cubicBezTo>
                  <a:lnTo>
                    <a:pt x="1175" y="16045"/>
                  </a:lnTo>
                  <a:cubicBezTo>
                    <a:pt x="1188" y="16040"/>
                    <a:pt x="1188" y="16024"/>
                    <a:pt x="1188" y="16024"/>
                  </a:cubicBezTo>
                  <a:close/>
                  <a:moveTo>
                    <a:pt x="8834" y="1"/>
                  </a:moveTo>
                  <a:cubicBezTo>
                    <a:pt x="8811" y="1"/>
                    <a:pt x="8766" y="23"/>
                    <a:pt x="8743" y="46"/>
                  </a:cubicBezTo>
                  <a:cubicBezTo>
                    <a:pt x="8720" y="115"/>
                    <a:pt x="8697" y="160"/>
                    <a:pt x="8651" y="229"/>
                  </a:cubicBezTo>
                  <a:cubicBezTo>
                    <a:pt x="8629" y="274"/>
                    <a:pt x="8606" y="320"/>
                    <a:pt x="8583" y="389"/>
                  </a:cubicBezTo>
                  <a:cubicBezTo>
                    <a:pt x="8560" y="389"/>
                    <a:pt x="8514" y="411"/>
                    <a:pt x="8514" y="434"/>
                  </a:cubicBezTo>
                  <a:cubicBezTo>
                    <a:pt x="8492" y="457"/>
                    <a:pt x="8492" y="503"/>
                    <a:pt x="8492" y="548"/>
                  </a:cubicBezTo>
                  <a:lnTo>
                    <a:pt x="8514" y="548"/>
                  </a:lnTo>
                  <a:cubicBezTo>
                    <a:pt x="8514" y="548"/>
                    <a:pt x="8537" y="571"/>
                    <a:pt x="8560" y="571"/>
                  </a:cubicBezTo>
                  <a:cubicBezTo>
                    <a:pt x="8583" y="594"/>
                    <a:pt x="8606" y="594"/>
                    <a:pt x="8629" y="617"/>
                  </a:cubicBezTo>
                  <a:cubicBezTo>
                    <a:pt x="8651" y="663"/>
                    <a:pt x="8674" y="685"/>
                    <a:pt x="8697" y="731"/>
                  </a:cubicBezTo>
                  <a:cubicBezTo>
                    <a:pt x="8720" y="777"/>
                    <a:pt x="8766" y="822"/>
                    <a:pt x="8811" y="868"/>
                  </a:cubicBezTo>
                  <a:cubicBezTo>
                    <a:pt x="8811" y="891"/>
                    <a:pt x="8834" y="914"/>
                    <a:pt x="8880" y="936"/>
                  </a:cubicBezTo>
                  <a:lnTo>
                    <a:pt x="8902" y="959"/>
                  </a:lnTo>
                  <a:lnTo>
                    <a:pt x="8948" y="1005"/>
                  </a:lnTo>
                  <a:lnTo>
                    <a:pt x="8971" y="1028"/>
                  </a:lnTo>
                  <a:cubicBezTo>
                    <a:pt x="8994" y="1028"/>
                    <a:pt x="9017" y="1051"/>
                    <a:pt x="9062" y="1051"/>
                  </a:cubicBezTo>
                  <a:cubicBezTo>
                    <a:pt x="9062" y="1051"/>
                    <a:pt x="9085" y="1073"/>
                    <a:pt x="9108" y="1073"/>
                  </a:cubicBezTo>
                  <a:cubicBezTo>
                    <a:pt x="9108" y="1073"/>
                    <a:pt x="9131" y="1096"/>
                    <a:pt x="9131" y="1096"/>
                  </a:cubicBezTo>
                  <a:cubicBezTo>
                    <a:pt x="9154" y="1096"/>
                    <a:pt x="9154" y="1119"/>
                    <a:pt x="9176" y="1119"/>
                  </a:cubicBezTo>
                  <a:cubicBezTo>
                    <a:pt x="9154" y="1165"/>
                    <a:pt x="9154" y="1210"/>
                    <a:pt x="9176" y="1256"/>
                  </a:cubicBezTo>
                  <a:cubicBezTo>
                    <a:pt x="9176" y="1279"/>
                    <a:pt x="9199" y="1279"/>
                    <a:pt x="9199" y="1302"/>
                  </a:cubicBezTo>
                  <a:cubicBezTo>
                    <a:pt x="9154" y="1370"/>
                    <a:pt x="9131" y="1439"/>
                    <a:pt x="9085" y="1507"/>
                  </a:cubicBezTo>
                  <a:cubicBezTo>
                    <a:pt x="9017" y="1621"/>
                    <a:pt x="8948" y="1758"/>
                    <a:pt x="8880" y="1872"/>
                  </a:cubicBezTo>
                  <a:cubicBezTo>
                    <a:pt x="8811" y="2009"/>
                    <a:pt x="8720" y="2123"/>
                    <a:pt x="8651" y="2260"/>
                  </a:cubicBezTo>
                  <a:cubicBezTo>
                    <a:pt x="8583" y="2374"/>
                    <a:pt x="8514" y="2466"/>
                    <a:pt x="8446" y="2580"/>
                  </a:cubicBezTo>
                  <a:cubicBezTo>
                    <a:pt x="8423" y="2625"/>
                    <a:pt x="8423" y="2648"/>
                    <a:pt x="8423" y="2694"/>
                  </a:cubicBezTo>
                  <a:cubicBezTo>
                    <a:pt x="8423" y="2717"/>
                    <a:pt x="8400" y="2740"/>
                    <a:pt x="8377" y="2785"/>
                  </a:cubicBezTo>
                  <a:cubicBezTo>
                    <a:pt x="8332" y="2854"/>
                    <a:pt x="8286" y="2945"/>
                    <a:pt x="8241" y="3014"/>
                  </a:cubicBezTo>
                  <a:cubicBezTo>
                    <a:pt x="8172" y="3150"/>
                    <a:pt x="8104" y="3287"/>
                    <a:pt x="8035" y="3402"/>
                  </a:cubicBezTo>
                  <a:cubicBezTo>
                    <a:pt x="8012" y="3447"/>
                    <a:pt x="7989" y="3470"/>
                    <a:pt x="7967" y="3493"/>
                  </a:cubicBezTo>
                  <a:lnTo>
                    <a:pt x="7875" y="3653"/>
                  </a:lnTo>
                  <a:cubicBezTo>
                    <a:pt x="7807" y="3744"/>
                    <a:pt x="7761" y="3835"/>
                    <a:pt x="7716" y="3904"/>
                  </a:cubicBezTo>
                  <a:cubicBezTo>
                    <a:pt x="7624" y="4063"/>
                    <a:pt x="7533" y="4223"/>
                    <a:pt x="7442" y="4360"/>
                  </a:cubicBezTo>
                  <a:cubicBezTo>
                    <a:pt x="7350" y="4543"/>
                    <a:pt x="7259" y="4703"/>
                    <a:pt x="7145" y="4862"/>
                  </a:cubicBezTo>
                  <a:cubicBezTo>
                    <a:pt x="7054" y="5045"/>
                    <a:pt x="6962" y="5205"/>
                    <a:pt x="6871" y="5365"/>
                  </a:cubicBezTo>
                  <a:cubicBezTo>
                    <a:pt x="6825" y="5433"/>
                    <a:pt x="6803" y="5479"/>
                    <a:pt x="6757" y="5524"/>
                  </a:cubicBezTo>
                  <a:cubicBezTo>
                    <a:pt x="6757" y="5570"/>
                    <a:pt x="6734" y="5593"/>
                    <a:pt x="6711" y="5616"/>
                  </a:cubicBezTo>
                  <a:cubicBezTo>
                    <a:pt x="6688" y="5661"/>
                    <a:pt x="6666" y="5684"/>
                    <a:pt x="6666" y="5707"/>
                  </a:cubicBezTo>
                  <a:cubicBezTo>
                    <a:pt x="6643" y="5730"/>
                    <a:pt x="6643" y="5730"/>
                    <a:pt x="6643" y="5730"/>
                  </a:cubicBezTo>
                  <a:cubicBezTo>
                    <a:pt x="6551" y="5890"/>
                    <a:pt x="6437" y="6049"/>
                    <a:pt x="6346" y="6209"/>
                  </a:cubicBezTo>
                  <a:cubicBezTo>
                    <a:pt x="6346" y="6232"/>
                    <a:pt x="6323" y="6232"/>
                    <a:pt x="6300" y="6255"/>
                  </a:cubicBezTo>
                  <a:cubicBezTo>
                    <a:pt x="6300" y="6300"/>
                    <a:pt x="6278" y="6323"/>
                    <a:pt x="6255" y="6346"/>
                  </a:cubicBezTo>
                  <a:cubicBezTo>
                    <a:pt x="6209" y="6392"/>
                    <a:pt x="6209" y="6460"/>
                    <a:pt x="6232" y="6483"/>
                  </a:cubicBezTo>
                  <a:cubicBezTo>
                    <a:pt x="6232" y="6506"/>
                    <a:pt x="6232" y="6506"/>
                    <a:pt x="6232" y="6506"/>
                  </a:cubicBezTo>
                  <a:cubicBezTo>
                    <a:pt x="6118" y="6666"/>
                    <a:pt x="6026" y="6803"/>
                    <a:pt x="5935" y="6962"/>
                  </a:cubicBezTo>
                  <a:cubicBezTo>
                    <a:pt x="5912" y="6985"/>
                    <a:pt x="5890" y="7031"/>
                    <a:pt x="5890" y="7054"/>
                  </a:cubicBezTo>
                  <a:cubicBezTo>
                    <a:pt x="5867" y="7099"/>
                    <a:pt x="5844" y="7145"/>
                    <a:pt x="5798" y="7213"/>
                  </a:cubicBezTo>
                  <a:cubicBezTo>
                    <a:pt x="5775" y="7259"/>
                    <a:pt x="5753" y="7282"/>
                    <a:pt x="5730" y="7328"/>
                  </a:cubicBezTo>
                  <a:cubicBezTo>
                    <a:pt x="5684" y="7373"/>
                    <a:pt x="5661" y="7419"/>
                    <a:pt x="5638" y="7464"/>
                  </a:cubicBezTo>
                  <a:cubicBezTo>
                    <a:pt x="5616" y="7510"/>
                    <a:pt x="5616" y="7533"/>
                    <a:pt x="5616" y="7556"/>
                  </a:cubicBezTo>
                  <a:cubicBezTo>
                    <a:pt x="5593" y="7579"/>
                    <a:pt x="5570" y="7601"/>
                    <a:pt x="5570" y="7647"/>
                  </a:cubicBezTo>
                  <a:cubicBezTo>
                    <a:pt x="5547" y="7670"/>
                    <a:pt x="5524" y="7716"/>
                    <a:pt x="5501" y="7761"/>
                  </a:cubicBezTo>
                  <a:cubicBezTo>
                    <a:pt x="5456" y="7807"/>
                    <a:pt x="5433" y="7875"/>
                    <a:pt x="5387" y="7921"/>
                  </a:cubicBezTo>
                  <a:lnTo>
                    <a:pt x="5365" y="7967"/>
                  </a:lnTo>
                  <a:lnTo>
                    <a:pt x="5365" y="8012"/>
                  </a:lnTo>
                  <a:cubicBezTo>
                    <a:pt x="5342" y="8035"/>
                    <a:pt x="5319" y="8058"/>
                    <a:pt x="5319" y="8081"/>
                  </a:cubicBezTo>
                  <a:lnTo>
                    <a:pt x="5205" y="8263"/>
                  </a:lnTo>
                  <a:lnTo>
                    <a:pt x="5182" y="8332"/>
                  </a:lnTo>
                  <a:cubicBezTo>
                    <a:pt x="5159" y="8400"/>
                    <a:pt x="5113" y="8469"/>
                    <a:pt x="5091" y="8537"/>
                  </a:cubicBezTo>
                  <a:cubicBezTo>
                    <a:pt x="5045" y="8583"/>
                    <a:pt x="5022" y="8651"/>
                    <a:pt x="4977" y="8720"/>
                  </a:cubicBezTo>
                  <a:lnTo>
                    <a:pt x="4954" y="8765"/>
                  </a:lnTo>
                  <a:lnTo>
                    <a:pt x="4931" y="8811"/>
                  </a:lnTo>
                  <a:cubicBezTo>
                    <a:pt x="4908" y="8857"/>
                    <a:pt x="4885" y="8925"/>
                    <a:pt x="4840" y="8971"/>
                  </a:cubicBezTo>
                  <a:cubicBezTo>
                    <a:pt x="4794" y="9085"/>
                    <a:pt x="4748" y="9176"/>
                    <a:pt x="4703" y="9268"/>
                  </a:cubicBezTo>
                  <a:lnTo>
                    <a:pt x="4634" y="9382"/>
                  </a:lnTo>
                  <a:lnTo>
                    <a:pt x="4634" y="9427"/>
                  </a:lnTo>
                  <a:cubicBezTo>
                    <a:pt x="4566" y="9542"/>
                    <a:pt x="4497" y="9679"/>
                    <a:pt x="4429" y="9793"/>
                  </a:cubicBezTo>
                  <a:cubicBezTo>
                    <a:pt x="4406" y="9861"/>
                    <a:pt x="4360" y="9930"/>
                    <a:pt x="4315" y="9998"/>
                  </a:cubicBezTo>
                  <a:cubicBezTo>
                    <a:pt x="4269" y="10067"/>
                    <a:pt x="4223" y="10158"/>
                    <a:pt x="4178" y="10226"/>
                  </a:cubicBezTo>
                  <a:cubicBezTo>
                    <a:pt x="4109" y="10340"/>
                    <a:pt x="4041" y="10477"/>
                    <a:pt x="3972" y="10592"/>
                  </a:cubicBezTo>
                  <a:lnTo>
                    <a:pt x="3949" y="10637"/>
                  </a:lnTo>
                  <a:lnTo>
                    <a:pt x="3927" y="10683"/>
                  </a:lnTo>
                  <a:lnTo>
                    <a:pt x="3904" y="10706"/>
                  </a:lnTo>
                  <a:cubicBezTo>
                    <a:pt x="3835" y="10843"/>
                    <a:pt x="3767" y="10957"/>
                    <a:pt x="3698" y="11094"/>
                  </a:cubicBezTo>
                  <a:lnTo>
                    <a:pt x="3584" y="11299"/>
                  </a:lnTo>
                  <a:lnTo>
                    <a:pt x="3470" y="11505"/>
                  </a:lnTo>
                  <a:cubicBezTo>
                    <a:pt x="3379" y="11641"/>
                    <a:pt x="3310" y="11801"/>
                    <a:pt x="3219" y="11938"/>
                  </a:cubicBezTo>
                  <a:cubicBezTo>
                    <a:pt x="3059" y="12235"/>
                    <a:pt x="2899" y="12532"/>
                    <a:pt x="2717" y="12828"/>
                  </a:cubicBezTo>
                  <a:cubicBezTo>
                    <a:pt x="2580" y="13057"/>
                    <a:pt x="2443" y="13308"/>
                    <a:pt x="2306" y="13536"/>
                  </a:cubicBezTo>
                  <a:cubicBezTo>
                    <a:pt x="2237" y="13650"/>
                    <a:pt x="2192" y="13764"/>
                    <a:pt x="2123" y="13856"/>
                  </a:cubicBezTo>
                  <a:lnTo>
                    <a:pt x="2078" y="13970"/>
                  </a:lnTo>
                  <a:cubicBezTo>
                    <a:pt x="2009" y="14107"/>
                    <a:pt x="1918" y="14244"/>
                    <a:pt x="1849" y="14403"/>
                  </a:cubicBezTo>
                  <a:lnTo>
                    <a:pt x="1804" y="14472"/>
                  </a:lnTo>
                  <a:cubicBezTo>
                    <a:pt x="1781" y="14517"/>
                    <a:pt x="1758" y="14563"/>
                    <a:pt x="1735" y="14609"/>
                  </a:cubicBezTo>
                  <a:cubicBezTo>
                    <a:pt x="1690" y="14677"/>
                    <a:pt x="1644" y="14746"/>
                    <a:pt x="1621" y="14814"/>
                  </a:cubicBezTo>
                  <a:lnTo>
                    <a:pt x="1598" y="14860"/>
                  </a:lnTo>
                  <a:cubicBezTo>
                    <a:pt x="1553" y="14905"/>
                    <a:pt x="1530" y="14974"/>
                    <a:pt x="1507" y="15020"/>
                  </a:cubicBezTo>
                  <a:cubicBezTo>
                    <a:pt x="1461" y="15065"/>
                    <a:pt x="1439" y="15111"/>
                    <a:pt x="1416" y="15157"/>
                  </a:cubicBezTo>
                  <a:lnTo>
                    <a:pt x="1370" y="15225"/>
                  </a:lnTo>
                  <a:cubicBezTo>
                    <a:pt x="1302" y="15339"/>
                    <a:pt x="1233" y="15476"/>
                    <a:pt x="1188" y="15590"/>
                  </a:cubicBezTo>
                  <a:cubicBezTo>
                    <a:pt x="1119" y="15682"/>
                    <a:pt x="1073" y="15796"/>
                    <a:pt x="1028" y="15887"/>
                  </a:cubicBezTo>
                  <a:lnTo>
                    <a:pt x="936" y="16024"/>
                  </a:lnTo>
                  <a:lnTo>
                    <a:pt x="914" y="16070"/>
                  </a:lnTo>
                  <a:lnTo>
                    <a:pt x="891" y="16092"/>
                  </a:lnTo>
                  <a:cubicBezTo>
                    <a:pt x="822" y="16229"/>
                    <a:pt x="731" y="16366"/>
                    <a:pt x="663" y="16503"/>
                  </a:cubicBezTo>
                  <a:lnTo>
                    <a:pt x="640" y="16549"/>
                  </a:lnTo>
                  <a:cubicBezTo>
                    <a:pt x="571" y="16640"/>
                    <a:pt x="526" y="16732"/>
                    <a:pt x="480" y="16800"/>
                  </a:cubicBezTo>
                  <a:lnTo>
                    <a:pt x="411" y="16891"/>
                  </a:lnTo>
                  <a:lnTo>
                    <a:pt x="389" y="16937"/>
                  </a:lnTo>
                  <a:cubicBezTo>
                    <a:pt x="366" y="16983"/>
                    <a:pt x="343" y="17028"/>
                    <a:pt x="320" y="17051"/>
                  </a:cubicBezTo>
                  <a:cubicBezTo>
                    <a:pt x="297" y="17097"/>
                    <a:pt x="274" y="17120"/>
                    <a:pt x="252" y="17142"/>
                  </a:cubicBezTo>
                  <a:cubicBezTo>
                    <a:pt x="229" y="17188"/>
                    <a:pt x="206" y="17211"/>
                    <a:pt x="183" y="17234"/>
                  </a:cubicBezTo>
                  <a:cubicBezTo>
                    <a:pt x="160" y="17279"/>
                    <a:pt x="138" y="17325"/>
                    <a:pt x="115" y="17371"/>
                  </a:cubicBezTo>
                  <a:cubicBezTo>
                    <a:pt x="92" y="17393"/>
                    <a:pt x="92" y="17416"/>
                    <a:pt x="69" y="17439"/>
                  </a:cubicBezTo>
                  <a:cubicBezTo>
                    <a:pt x="46" y="17485"/>
                    <a:pt x="23" y="17508"/>
                    <a:pt x="23" y="17576"/>
                  </a:cubicBezTo>
                  <a:cubicBezTo>
                    <a:pt x="1" y="17599"/>
                    <a:pt x="1" y="17622"/>
                    <a:pt x="1" y="17645"/>
                  </a:cubicBezTo>
                  <a:cubicBezTo>
                    <a:pt x="1" y="17667"/>
                    <a:pt x="1" y="17690"/>
                    <a:pt x="1" y="17713"/>
                  </a:cubicBezTo>
                  <a:cubicBezTo>
                    <a:pt x="23" y="17736"/>
                    <a:pt x="46" y="17759"/>
                    <a:pt x="69" y="17781"/>
                  </a:cubicBezTo>
                  <a:cubicBezTo>
                    <a:pt x="115" y="17781"/>
                    <a:pt x="160" y="17781"/>
                    <a:pt x="183" y="17759"/>
                  </a:cubicBezTo>
                  <a:cubicBezTo>
                    <a:pt x="229" y="17713"/>
                    <a:pt x="252" y="17690"/>
                    <a:pt x="252" y="17645"/>
                  </a:cubicBezTo>
                  <a:cubicBezTo>
                    <a:pt x="274" y="17622"/>
                    <a:pt x="274" y="17599"/>
                    <a:pt x="297" y="17576"/>
                  </a:cubicBezTo>
                  <a:cubicBezTo>
                    <a:pt x="297" y="17553"/>
                    <a:pt x="297" y="17553"/>
                    <a:pt x="297" y="17530"/>
                  </a:cubicBezTo>
                  <a:cubicBezTo>
                    <a:pt x="320" y="17508"/>
                    <a:pt x="320" y="17485"/>
                    <a:pt x="343" y="17462"/>
                  </a:cubicBezTo>
                  <a:cubicBezTo>
                    <a:pt x="343" y="17462"/>
                    <a:pt x="343" y="17439"/>
                    <a:pt x="343" y="17439"/>
                  </a:cubicBezTo>
                  <a:cubicBezTo>
                    <a:pt x="343" y="17439"/>
                    <a:pt x="343" y="17416"/>
                    <a:pt x="366" y="17416"/>
                  </a:cubicBezTo>
                  <a:cubicBezTo>
                    <a:pt x="366" y="17393"/>
                    <a:pt x="389" y="17348"/>
                    <a:pt x="411" y="17325"/>
                  </a:cubicBezTo>
                  <a:cubicBezTo>
                    <a:pt x="434" y="17302"/>
                    <a:pt x="434" y="17256"/>
                    <a:pt x="457" y="17234"/>
                  </a:cubicBezTo>
                  <a:cubicBezTo>
                    <a:pt x="480" y="17211"/>
                    <a:pt x="480" y="17211"/>
                    <a:pt x="503" y="17188"/>
                  </a:cubicBezTo>
                  <a:cubicBezTo>
                    <a:pt x="526" y="17165"/>
                    <a:pt x="548" y="17142"/>
                    <a:pt x="571" y="17097"/>
                  </a:cubicBezTo>
                  <a:cubicBezTo>
                    <a:pt x="571" y="17074"/>
                    <a:pt x="594" y="17051"/>
                    <a:pt x="617" y="17005"/>
                  </a:cubicBezTo>
                  <a:cubicBezTo>
                    <a:pt x="640" y="16960"/>
                    <a:pt x="685" y="16891"/>
                    <a:pt x="708" y="16823"/>
                  </a:cubicBezTo>
                  <a:cubicBezTo>
                    <a:pt x="731" y="16777"/>
                    <a:pt x="777" y="16732"/>
                    <a:pt x="799" y="16663"/>
                  </a:cubicBezTo>
                  <a:cubicBezTo>
                    <a:pt x="799" y="16663"/>
                    <a:pt x="822" y="16640"/>
                    <a:pt x="822" y="16617"/>
                  </a:cubicBezTo>
                  <a:cubicBezTo>
                    <a:pt x="868" y="16526"/>
                    <a:pt x="936" y="16435"/>
                    <a:pt x="982" y="16343"/>
                  </a:cubicBezTo>
                  <a:lnTo>
                    <a:pt x="1028" y="16298"/>
                  </a:lnTo>
                  <a:cubicBezTo>
                    <a:pt x="1028" y="16275"/>
                    <a:pt x="1051" y="16275"/>
                    <a:pt x="1051" y="16252"/>
                  </a:cubicBezTo>
                  <a:cubicBezTo>
                    <a:pt x="1112" y="16191"/>
                    <a:pt x="1137" y="16110"/>
                    <a:pt x="1175" y="16045"/>
                  </a:cubicBezTo>
                  <a:lnTo>
                    <a:pt x="1175" y="16045"/>
                  </a:lnTo>
                  <a:cubicBezTo>
                    <a:pt x="1172" y="16046"/>
                    <a:pt x="1169" y="16047"/>
                    <a:pt x="1165" y="16047"/>
                  </a:cubicBezTo>
                  <a:cubicBezTo>
                    <a:pt x="1184" y="16028"/>
                    <a:pt x="1203" y="15993"/>
                    <a:pt x="1222" y="15955"/>
                  </a:cubicBezTo>
                  <a:lnTo>
                    <a:pt x="1222" y="15955"/>
                  </a:lnTo>
                  <a:cubicBezTo>
                    <a:pt x="1219" y="15955"/>
                    <a:pt x="1215" y="15955"/>
                    <a:pt x="1210" y="15955"/>
                  </a:cubicBezTo>
                  <a:cubicBezTo>
                    <a:pt x="1216" y="15955"/>
                    <a:pt x="1220" y="15954"/>
                    <a:pt x="1223" y="15952"/>
                  </a:cubicBezTo>
                  <a:lnTo>
                    <a:pt x="1223" y="15952"/>
                  </a:lnTo>
                  <a:cubicBezTo>
                    <a:pt x="1223" y="15953"/>
                    <a:pt x="1222" y="15954"/>
                    <a:pt x="1222" y="15955"/>
                  </a:cubicBezTo>
                  <a:lnTo>
                    <a:pt x="1222" y="15955"/>
                  </a:lnTo>
                  <a:cubicBezTo>
                    <a:pt x="1233" y="15954"/>
                    <a:pt x="1233" y="15951"/>
                    <a:pt x="1233" y="15933"/>
                  </a:cubicBezTo>
                  <a:lnTo>
                    <a:pt x="1233" y="15933"/>
                  </a:lnTo>
                  <a:cubicBezTo>
                    <a:pt x="1233" y="15933"/>
                    <a:pt x="1233" y="15946"/>
                    <a:pt x="1223" y="15952"/>
                  </a:cubicBezTo>
                  <a:lnTo>
                    <a:pt x="1223" y="15952"/>
                  </a:lnTo>
                  <a:cubicBezTo>
                    <a:pt x="1227" y="15946"/>
                    <a:pt x="1230" y="15939"/>
                    <a:pt x="1233" y="15933"/>
                  </a:cubicBezTo>
                  <a:cubicBezTo>
                    <a:pt x="1256" y="15910"/>
                    <a:pt x="1256" y="15864"/>
                    <a:pt x="1279" y="15841"/>
                  </a:cubicBezTo>
                  <a:cubicBezTo>
                    <a:pt x="1302" y="15818"/>
                    <a:pt x="1302" y="15796"/>
                    <a:pt x="1324" y="15750"/>
                  </a:cubicBezTo>
                  <a:cubicBezTo>
                    <a:pt x="1416" y="15590"/>
                    <a:pt x="1507" y="15453"/>
                    <a:pt x="1598" y="15294"/>
                  </a:cubicBezTo>
                  <a:cubicBezTo>
                    <a:pt x="1598" y="15271"/>
                    <a:pt x="1621" y="15248"/>
                    <a:pt x="1621" y="15225"/>
                  </a:cubicBezTo>
                  <a:cubicBezTo>
                    <a:pt x="1667" y="15179"/>
                    <a:pt x="1712" y="15111"/>
                    <a:pt x="1735" y="15065"/>
                  </a:cubicBezTo>
                  <a:cubicBezTo>
                    <a:pt x="1758" y="15020"/>
                    <a:pt x="1781" y="14974"/>
                    <a:pt x="1804" y="14951"/>
                  </a:cubicBezTo>
                  <a:cubicBezTo>
                    <a:pt x="1849" y="14860"/>
                    <a:pt x="1895" y="14791"/>
                    <a:pt x="1941" y="14700"/>
                  </a:cubicBezTo>
                  <a:cubicBezTo>
                    <a:pt x="2009" y="14609"/>
                    <a:pt x="2055" y="14495"/>
                    <a:pt x="2123" y="14381"/>
                  </a:cubicBezTo>
                  <a:cubicBezTo>
                    <a:pt x="2215" y="14244"/>
                    <a:pt x="2306" y="14084"/>
                    <a:pt x="2374" y="13947"/>
                  </a:cubicBezTo>
                  <a:cubicBezTo>
                    <a:pt x="2397" y="13901"/>
                    <a:pt x="2443" y="13833"/>
                    <a:pt x="2466" y="13787"/>
                  </a:cubicBezTo>
                  <a:lnTo>
                    <a:pt x="2511" y="13696"/>
                  </a:lnTo>
                  <a:cubicBezTo>
                    <a:pt x="2557" y="13627"/>
                    <a:pt x="2603" y="13559"/>
                    <a:pt x="2648" y="13467"/>
                  </a:cubicBezTo>
                  <a:cubicBezTo>
                    <a:pt x="2648" y="13467"/>
                    <a:pt x="2648" y="13445"/>
                    <a:pt x="2648" y="13445"/>
                  </a:cubicBezTo>
                  <a:cubicBezTo>
                    <a:pt x="2648" y="13422"/>
                    <a:pt x="2648" y="13422"/>
                    <a:pt x="2648" y="13422"/>
                  </a:cubicBezTo>
                  <a:cubicBezTo>
                    <a:pt x="2740" y="13285"/>
                    <a:pt x="2808" y="13148"/>
                    <a:pt x="2899" y="13011"/>
                  </a:cubicBezTo>
                  <a:cubicBezTo>
                    <a:pt x="2899" y="12988"/>
                    <a:pt x="2899" y="12988"/>
                    <a:pt x="2922" y="12965"/>
                  </a:cubicBezTo>
                  <a:cubicBezTo>
                    <a:pt x="2968" y="12897"/>
                    <a:pt x="3014" y="12806"/>
                    <a:pt x="3059" y="12714"/>
                  </a:cubicBezTo>
                  <a:cubicBezTo>
                    <a:pt x="3105" y="12669"/>
                    <a:pt x="3128" y="12623"/>
                    <a:pt x="3150" y="12577"/>
                  </a:cubicBezTo>
                  <a:cubicBezTo>
                    <a:pt x="3173" y="12554"/>
                    <a:pt x="3196" y="12509"/>
                    <a:pt x="3196" y="12463"/>
                  </a:cubicBezTo>
                  <a:cubicBezTo>
                    <a:pt x="3219" y="12463"/>
                    <a:pt x="3219" y="12440"/>
                    <a:pt x="3219" y="12440"/>
                  </a:cubicBezTo>
                  <a:cubicBezTo>
                    <a:pt x="3242" y="12418"/>
                    <a:pt x="3242" y="12395"/>
                    <a:pt x="3265" y="12372"/>
                  </a:cubicBezTo>
                  <a:cubicBezTo>
                    <a:pt x="3333" y="12258"/>
                    <a:pt x="3379" y="12166"/>
                    <a:pt x="3447" y="12075"/>
                  </a:cubicBezTo>
                  <a:cubicBezTo>
                    <a:pt x="3493" y="11984"/>
                    <a:pt x="3516" y="11915"/>
                    <a:pt x="3561" y="11847"/>
                  </a:cubicBezTo>
                  <a:cubicBezTo>
                    <a:pt x="3584" y="11847"/>
                    <a:pt x="3584" y="11824"/>
                    <a:pt x="3584" y="11824"/>
                  </a:cubicBezTo>
                  <a:cubicBezTo>
                    <a:pt x="3607" y="11778"/>
                    <a:pt x="3630" y="11756"/>
                    <a:pt x="3653" y="11733"/>
                  </a:cubicBezTo>
                  <a:cubicBezTo>
                    <a:pt x="3675" y="11687"/>
                    <a:pt x="3675" y="11664"/>
                    <a:pt x="3698" y="11641"/>
                  </a:cubicBezTo>
                  <a:cubicBezTo>
                    <a:pt x="3721" y="11619"/>
                    <a:pt x="3721" y="11596"/>
                    <a:pt x="3744" y="11573"/>
                  </a:cubicBezTo>
                  <a:cubicBezTo>
                    <a:pt x="3812" y="11459"/>
                    <a:pt x="3881" y="11345"/>
                    <a:pt x="3949" y="11231"/>
                  </a:cubicBezTo>
                  <a:cubicBezTo>
                    <a:pt x="3995" y="11116"/>
                    <a:pt x="4063" y="11002"/>
                    <a:pt x="4132" y="10865"/>
                  </a:cubicBezTo>
                  <a:cubicBezTo>
                    <a:pt x="4178" y="10820"/>
                    <a:pt x="4200" y="10751"/>
                    <a:pt x="4246" y="10706"/>
                  </a:cubicBezTo>
                  <a:cubicBezTo>
                    <a:pt x="4246" y="10683"/>
                    <a:pt x="4269" y="10660"/>
                    <a:pt x="4269" y="10614"/>
                  </a:cubicBezTo>
                  <a:cubicBezTo>
                    <a:pt x="4292" y="10592"/>
                    <a:pt x="4337" y="10546"/>
                    <a:pt x="4337" y="10500"/>
                  </a:cubicBezTo>
                  <a:cubicBezTo>
                    <a:pt x="4360" y="10477"/>
                    <a:pt x="4360" y="10455"/>
                    <a:pt x="4360" y="10455"/>
                  </a:cubicBezTo>
                  <a:cubicBezTo>
                    <a:pt x="4406" y="10363"/>
                    <a:pt x="4452" y="10295"/>
                    <a:pt x="4497" y="10203"/>
                  </a:cubicBezTo>
                  <a:cubicBezTo>
                    <a:pt x="4520" y="10203"/>
                    <a:pt x="4520" y="10181"/>
                    <a:pt x="4543" y="10181"/>
                  </a:cubicBezTo>
                  <a:cubicBezTo>
                    <a:pt x="4634" y="10021"/>
                    <a:pt x="4725" y="9861"/>
                    <a:pt x="4817" y="9724"/>
                  </a:cubicBezTo>
                  <a:cubicBezTo>
                    <a:pt x="4908" y="9564"/>
                    <a:pt x="4999" y="9405"/>
                    <a:pt x="5091" y="9222"/>
                  </a:cubicBezTo>
                  <a:cubicBezTo>
                    <a:pt x="5159" y="9085"/>
                    <a:pt x="5250" y="8925"/>
                    <a:pt x="5342" y="8788"/>
                  </a:cubicBezTo>
                  <a:cubicBezTo>
                    <a:pt x="5365" y="8697"/>
                    <a:pt x="5410" y="8629"/>
                    <a:pt x="5456" y="8537"/>
                  </a:cubicBezTo>
                  <a:cubicBezTo>
                    <a:pt x="5479" y="8514"/>
                    <a:pt x="5501" y="8469"/>
                    <a:pt x="5524" y="8446"/>
                  </a:cubicBezTo>
                  <a:cubicBezTo>
                    <a:pt x="5547" y="8400"/>
                    <a:pt x="5570" y="8355"/>
                    <a:pt x="5570" y="8332"/>
                  </a:cubicBezTo>
                  <a:cubicBezTo>
                    <a:pt x="5593" y="8286"/>
                    <a:pt x="5616" y="8263"/>
                    <a:pt x="5638" y="8218"/>
                  </a:cubicBezTo>
                  <a:cubicBezTo>
                    <a:pt x="5661" y="8195"/>
                    <a:pt x="5661" y="8149"/>
                    <a:pt x="5661" y="8126"/>
                  </a:cubicBezTo>
                  <a:cubicBezTo>
                    <a:pt x="5707" y="8035"/>
                    <a:pt x="5753" y="7967"/>
                    <a:pt x="5798" y="7875"/>
                  </a:cubicBezTo>
                  <a:cubicBezTo>
                    <a:pt x="5890" y="7761"/>
                    <a:pt x="5935" y="7624"/>
                    <a:pt x="6004" y="7510"/>
                  </a:cubicBezTo>
                  <a:cubicBezTo>
                    <a:pt x="6049" y="7464"/>
                    <a:pt x="6072" y="7419"/>
                    <a:pt x="6095" y="7373"/>
                  </a:cubicBezTo>
                  <a:cubicBezTo>
                    <a:pt x="6209" y="7213"/>
                    <a:pt x="6300" y="7054"/>
                    <a:pt x="6392" y="6871"/>
                  </a:cubicBezTo>
                  <a:cubicBezTo>
                    <a:pt x="6460" y="6734"/>
                    <a:pt x="6551" y="6597"/>
                    <a:pt x="6643" y="6483"/>
                  </a:cubicBezTo>
                  <a:cubicBezTo>
                    <a:pt x="6711" y="6369"/>
                    <a:pt x="6780" y="6255"/>
                    <a:pt x="6848" y="6141"/>
                  </a:cubicBezTo>
                  <a:cubicBezTo>
                    <a:pt x="6848" y="6118"/>
                    <a:pt x="6871" y="6095"/>
                    <a:pt x="6871" y="6072"/>
                  </a:cubicBezTo>
                  <a:cubicBezTo>
                    <a:pt x="6917" y="5981"/>
                    <a:pt x="6985" y="5890"/>
                    <a:pt x="7031" y="5798"/>
                  </a:cubicBezTo>
                  <a:cubicBezTo>
                    <a:pt x="7122" y="5661"/>
                    <a:pt x="7236" y="5524"/>
                    <a:pt x="7305" y="5365"/>
                  </a:cubicBezTo>
                  <a:cubicBezTo>
                    <a:pt x="7305" y="5342"/>
                    <a:pt x="7305" y="5319"/>
                    <a:pt x="7305" y="5296"/>
                  </a:cubicBezTo>
                  <a:cubicBezTo>
                    <a:pt x="7305" y="5296"/>
                    <a:pt x="7305" y="5273"/>
                    <a:pt x="7305" y="5273"/>
                  </a:cubicBezTo>
                  <a:cubicBezTo>
                    <a:pt x="7350" y="5205"/>
                    <a:pt x="7396" y="5136"/>
                    <a:pt x="7419" y="5068"/>
                  </a:cubicBezTo>
                  <a:cubicBezTo>
                    <a:pt x="7464" y="4977"/>
                    <a:pt x="7510" y="4908"/>
                    <a:pt x="7556" y="4817"/>
                  </a:cubicBezTo>
                  <a:lnTo>
                    <a:pt x="7579" y="4817"/>
                  </a:lnTo>
                  <a:cubicBezTo>
                    <a:pt x="7579" y="4771"/>
                    <a:pt x="7601" y="4748"/>
                    <a:pt x="7624" y="4725"/>
                  </a:cubicBezTo>
                  <a:cubicBezTo>
                    <a:pt x="7647" y="4725"/>
                    <a:pt x="7670" y="4703"/>
                    <a:pt x="7693" y="4680"/>
                  </a:cubicBezTo>
                  <a:cubicBezTo>
                    <a:pt x="7761" y="4588"/>
                    <a:pt x="7807" y="4497"/>
                    <a:pt x="7852" y="4406"/>
                  </a:cubicBezTo>
                  <a:cubicBezTo>
                    <a:pt x="7898" y="4337"/>
                    <a:pt x="7921" y="4269"/>
                    <a:pt x="7967" y="4200"/>
                  </a:cubicBezTo>
                  <a:cubicBezTo>
                    <a:pt x="7989" y="4155"/>
                    <a:pt x="8012" y="4086"/>
                    <a:pt x="8058" y="4041"/>
                  </a:cubicBezTo>
                  <a:lnTo>
                    <a:pt x="8058" y="4018"/>
                  </a:lnTo>
                  <a:cubicBezTo>
                    <a:pt x="8104" y="3949"/>
                    <a:pt x="8149" y="3858"/>
                    <a:pt x="8195" y="3790"/>
                  </a:cubicBezTo>
                  <a:cubicBezTo>
                    <a:pt x="8241" y="3721"/>
                    <a:pt x="8263" y="3653"/>
                    <a:pt x="8309" y="3584"/>
                  </a:cubicBezTo>
                  <a:cubicBezTo>
                    <a:pt x="8309" y="3561"/>
                    <a:pt x="8309" y="3561"/>
                    <a:pt x="8309" y="3561"/>
                  </a:cubicBezTo>
                  <a:cubicBezTo>
                    <a:pt x="8355" y="3516"/>
                    <a:pt x="8400" y="3447"/>
                    <a:pt x="8423" y="3379"/>
                  </a:cubicBezTo>
                  <a:cubicBezTo>
                    <a:pt x="8469" y="3333"/>
                    <a:pt x="8492" y="3265"/>
                    <a:pt x="8537" y="3219"/>
                  </a:cubicBezTo>
                  <a:cubicBezTo>
                    <a:pt x="8606" y="3105"/>
                    <a:pt x="8674" y="2991"/>
                    <a:pt x="8743" y="2877"/>
                  </a:cubicBezTo>
                  <a:cubicBezTo>
                    <a:pt x="8811" y="2762"/>
                    <a:pt x="8880" y="2648"/>
                    <a:pt x="8948" y="2534"/>
                  </a:cubicBezTo>
                  <a:cubicBezTo>
                    <a:pt x="8971" y="2489"/>
                    <a:pt x="8994" y="2420"/>
                    <a:pt x="9039" y="2352"/>
                  </a:cubicBezTo>
                  <a:cubicBezTo>
                    <a:pt x="9039" y="2329"/>
                    <a:pt x="9062" y="2306"/>
                    <a:pt x="9062" y="2283"/>
                  </a:cubicBezTo>
                  <a:cubicBezTo>
                    <a:pt x="9085" y="2260"/>
                    <a:pt x="9085" y="2237"/>
                    <a:pt x="9108" y="2215"/>
                  </a:cubicBezTo>
                  <a:cubicBezTo>
                    <a:pt x="9108" y="2192"/>
                    <a:pt x="9108" y="2192"/>
                    <a:pt x="9108" y="2169"/>
                  </a:cubicBezTo>
                  <a:cubicBezTo>
                    <a:pt x="9108" y="2146"/>
                    <a:pt x="9108" y="2123"/>
                    <a:pt x="9108" y="2123"/>
                  </a:cubicBezTo>
                  <a:cubicBezTo>
                    <a:pt x="9108" y="2101"/>
                    <a:pt x="9131" y="2055"/>
                    <a:pt x="9154" y="2032"/>
                  </a:cubicBezTo>
                  <a:cubicBezTo>
                    <a:pt x="9176" y="2032"/>
                    <a:pt x="9199" y="2009"/>
                    <a:pt x="9199" y="1986"/>
                  </a:cubicBezTo>
                  <a:cubicBezTo>
                    <a:pt x="9245" y="1964"/>
                    <a:pt x="9268" y="1918"/>
                    <a:pt x="9290" y="1895"/>
                  </a:cubicBezTo>
                  <a:cubicBezTo>
                    <a:pt x="9290" y="1849"/>
                    <a:pt x="9313" y="1804"/>
                    <a:pt x="9336" y="1781"/>
                  </a:cubicBezTo>
                  <a:cubicBezTo>
                    <a:pt x="9359" y="1735"/>
                    <a:pt x="9382" y="1690"/>
                    <a:pt x="9405" y="1667"/>
                  </a:cubicBezTo>
                  <a:cubicBezTo>
                    <a:pt x="9427" y="1621"/>
                    <a:pt x="9450" y="1553"/>
                    <a:pt x="9496" y="1507"/>
                  </a:cubicBezTo>
                  <a:cubicBezTo>
                    <a:pt x="9519" y="1439"/>
                    <a:pt x="9564" y="1393"/>
                    <a:pt x="9610" y="1324"/>
                  </a:cubicBezTo>
                  <a:cubicBezTo>
                    <a:pt x="9656" y="1256"/>
                    <a:pt x="9724" y="1188"/>
                    <a:pt x="9747" y="1119"/>
                  </a:cubicBezTo>
                  <a:cubicBezTo>
                    <a:pt x="9793" y="1073"/>
                    <a:pt x="9815" y="1028"/>
                    <a:pt x="9861" y="982"/>
                  </a:cubicBezTo>
                  <a:cubicBezTo>
                    <a:pt x="9861" y="982"/>
                    <a:pt x="9884" y="959"/>
                    <a:pt x="9884" y="936"/>
                  </a:cubicBezTo>
                  <a:cubicBezTo>
                    <a:pt x="9884" y="914"/>
                    <a:pt x="9884" y="891"/>
                    <a:pt x="9884" y="868"/>
                  </a:cubicBezTo>
                  <a:cubicBezTo>
                    <a:pt x="9884" y="868"/>
                    <a:pt x="9884" y="845"/>
                    <a:pt x="9861" y="822"/>
                  </a:cubicBezTo>
                  <a:cubicBezTo>
                    <a:pt x="9861" y="799"/>
                    <a:pt x="9861" y="777"/>
                    <a:pt x="9838" y="754"/>
                  </a:cubicBezTo>
                  <a:cubicBezTo>
                    <a:pt x="9838" y="731"/>
                    <a:pt x="9815" y="708"/>
                    <a:pt x="9793" y="685"/>
                  </a:cubicBezTo>
                  <a:cubicBezTo>
                    <a:pt x="9770" y="663"/>
                    <a:pt x="9770" y="663"/>
                    <a:pt x="9747" y="663"/>
                  </a:cubicBezTo>
                  <a:cubicBezTo>
                    <a:pt x="9724" y="594"/>
                    <a:pt x="9679" y="571"/>
                    <a:pt x="9610" y="548"/>
                  </a:cubicBezTo>
                  <a:cubicBezTo>
                    <a:pt x="9587" y="503"/>
                    <a:pt x="9564" y="457"/>
                    <a:pt x="9542" y="434"/>
                  </a:cubicBezTo>
                  <a:cubicBezTo>
                    <a:pt x="9450" y="343"/>
                    <a:pt x="9359" y="297"/>
                    <a:pt x="9245" y="229"/>
                  </a:cubicBezTo>
                  <a:cubicBezTo>
                    <a:pt x="9199" y="206"/>
                    <a:pt x="9154" y="183"/>
                    <a:pt x="9108" y="160"/>
                  </a:cubicBezTo>
                  <a:cubicBezTo>
                    <a:pt x="9062" y="138"/>
                    <a:pt x="8994" y="92"/>
                    <a:pt x="8925" y="92"/>
                  </a:cubicBezTo>
                  <a:cubicBezTo>
                    <a:pt x="8925" y="46"/>
                    <a:pt x="8902" y="23"/>
                    <a:pt x="8880" y="23"/>
                  </a:cubicBezTo>
                  <a:cubicBezTo>
                    <a:pt x="8880" y="1"/>
                    <a:pt x="8857" y="1"/>
                    <a:pt x="8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652814" y="3009522"/>
              <a:ext cx="736940" cy="326957"/>
            </a:xfrm>
            <a:custGeom>
              <a:avLst/>
              <a:gdLst/>
              <a:ahLst/>
              <a:cxnLst/>
              <a:rect l="l" t="t" r="r" b="b"/>
              <a:pathLst>
                <a:path w="13172" h="5844" extrusionOk="0">
                  <a:moveTo>
                    <a:pt x="92" y="0"/>
                  </a:moveTo>
                  <a:cubicBezTo>
                    <a:pt x="46" y="0"/>
                    <a:pt x="1" y="46"/>
                    <a:pt x="1" y="115"/>
                  </a:cubicBezTo>
                  <a:cubicBezTo>
                    <a:pt x="1" y="137"/>
                    <a:pt x="1" y="160"/>
                    <a:pt x="24" y="183"/>
                  </a:cubicBezTo>
                  <a:cubicBezTo>
                    <a:pt x="46" y="206"/>
                    <a:pt x="46" y="206"/>
                    <a:pt x="46" y="229"/>
                  </a:cubicBezTo>
                  <a:cubicBezTo>
                    <a:pt x="69" y="251"/>
                    <a:pt x="92" y="251"/>
                    <a:pt x="115" y="274"/>
                  </a:cubicBezTo>
                  <a:cubicBezTo>
                    <a:pt x="138" y="297"/>
                    <a:pt x="161" y="320"/>
                    <a:pt x="206" y="320"/>
                  </a:cubicBezTo>
                  <a:cubicBezTo>
                    <a:pt x="252" y="366"/>
                    <a:pt x="320" y="411"/>
                    <a:pt x="389" y="434"/>
                  </a:cubicBezTo>
                  <a:cubicBezTo>
                    <a:pt x="389" y="457"/>
                    <a:pt x="412" y="480"/>
                    <a:pt x="435" y="480"/>
                  </a:cubicBezTo>
                  <a:cubicBezTo>
                    <a:pt x="457" y="503"/>
                    <a:pt x="480" y="525"/>
                    <a:pt x="503" y="548"/>
                  </a:cubicBezTo>
                  <a:cubicBezTo>
                    <a:pt x="549" y="571"/>
                    <a:pt x="594" y="617"/>
                    <a:pt x="640" y="639"/>
                  </a:cubicBezTo>
                  <a:lnTo>
                    <a:pt x="708" y="639"/>
                  </a:lnTo>
                  <a:cubicBezTo>
                    <a:pt x="823" y="731"/>
                    <a:pt x="959" y="822"/>
                    <a:pt x="1096" y="913"/>
                  </a:cubicBezTo>
                  <a:cubicBezTo>
                    <a:pt x="1256" y="1005"/>
                    <a:pt x="1393" y="1119"/>
                    <a:pt x="1553" y="1210"/>
                  </a:cubicBezTo>
                  <a:cubicBezTo>
                    <a:pt x="1690" y="1301"/>
                    <a:pt x="1827" y="1393"/>
                    <a:pt x="1964" y="1484"/>
                  </a:cubicBezTo>
                  <a:cubicBezTo>
                    <a:pt x="1987" y="1507"/>
                    <a:pt x="2009" y="1507"/>
                    <a:pt x="2009" y="1530"/>
                  </a:cubicBezTo>
                  <a:cubicBezTo>
                    <a:pt x="2023" y="1536"/>
                    <a:pt x="2036" y="1539"/>
                    <a:pt x="2050" y="1539"/>
                  </a:cubicBezTo>
                  <a:cubicBezTo>
                    <a:pt x="2082" y="1539"/>
                    <a:pt x="2114" y="1523"/>
                    <a:pt x="2146" y="1507"/>
                  </a:cubicBezTo>
                  <a:cubicBezTo>
                    <a:pt x="2215" y="1552"/>
                    <a:pt x="2283" y="1598"/>
                    <a:pt x="2352" y="1644"/>
                  </a:cubicBezTo>
                  <a:cubicBezTo>
                    <a:pt x="2352" y="1644"/>
                    <a:pt x="2329" y="1621"/>
                    <a:pt x="2329" y="1621"/>
                  </a:cubicBezTo>
                  <a:lnTo>
                    <a:pt x="2329" y="1621"/>
                  </a:lnTo>
                  <a:cubicBezTo>
                    <a:pt x="2466" y="1712"/>
                    <a:pt x="2580" y="1781"/>
                    <a:pt x="2717" y="1872"/>
                  </a:cubicBezTo>
                  <a:cubicBezTo>
                    <a:pt x="2763" y="1895"/>
                    <a:pt x="2808" y="1918"/>
                    <a:pt x="2877" y="1963"/>
                  </a:cubicBezTo>
                  <a:cubicBezTo>
                    <a:pt x="2900" y="1963"/>
                    <a:pt x="2945" y="1986"/>
                    <a:pt x="2968" y="2009"/>
                  </a:cubicBezTo>
                  <a:cubicBezTo>
                    <a:pt x="2991" y="2009"/>
                    <a:pt x="2991" y="2032"/>
                    <a:pt x="3014" y="2032"/>
                  </a:cubicBezTo>
                  <a:cubicBezTo>
                    <a:pt x="3037" y="2032"/>
                    <a:pt x="3059" y="2055"/>
                    <a:pt x="3082" y="2055"/>
                  </a:cubicBezTo>
                  <a:lnTo>
                    <a:pt x="3128" y="2055"/>
                  </a:lnTo>
                  <a:cubicBezTo>
                    <a:pt x="3151" y="2077"/>
                    <a:pt x="3174" y="2077"/>
                    <a:pt x="3219" y="2100"/>
                  </a:cubicBezTo>
                  <a:cubicBezTo>
                    <a:pt x="3379" y="2192"/>
                    <a:pt x="3539" y="2283"/>
                    <a:pt x="3699" y="2374"/>
                  </a:cubicBezTo>
                  <a:cubicBezTo>
                    <a:pt x="3858" y="2443"/>
                    <a:pt x="4018" y="2534"/>
                    <a:pt x="4178" y="2625"/>
                  </a:cubicBezTo>
                  <a:cubicBezTo>
                    <a:pt x="4224" y="2648"/>
                    <a:pt x="4292" y="2694"/>
                    <a:pt x="4360" y="2694"/>
                  </a:cubicBezTo>
                  <a:cubicBezTo>
                    <a:pt x="4360" y="2694"/>
                    <a:pt x="4383" y="2694"/>
                    <a:pt x="4406" y="2717"/>
                  </a:cubicBezTo>
                  <a:cubicBezTo>
                    <a:pt x="4726" y="2876"/>
                    <a:pt x="5045" y="3036"/>
                    <a:pt x="5365" y="3173"/>
                  </a:cubicBezTo>
                  <a:cubicBezTo>
                    <a:pt x="5388" y="3196"/>
                    <a:pt x="5410" y="3196"/>
                    <a:pt x="5433" y="3219"/>
                  </a:cubicBezTo>
                  <a:lnTo>
                    <a:pt x="5479" y="3219"/>
                  </a:lnTo>
                  <a:cubicBezTo>
                    <a:pt x="5502" y="3242"/>
                    <a:pt x="5525" y="3242"/>
                    <a:pt x="5547" y="3242"/>
                  </a:cubicBezTo>
                  <a:cubicBezTo>
                    <a:pt x="5593" y="3264"/>
                    <a:pt x="5616" y="3287"/>
                    <a:pt x="5661" y="3287"/>
                  </a:cubicBezTo>
                  <a:cubicBezTo>
                    <a:pt x="5707" y="3356"/>
                    <a:pt x="5776" y="3379"/>
                    <a:pt x="5844" y="3424"/>
                  </a:cubicBezTo>
                  <a:cubicBezTo>
                    <a:pt x="5890" y="3447"/>
                    <a:pt x="5935" y="3470"/>
                    <a:pt x="5981" y="3470"/>
                  </a:cubicBezTo>
                  <a:cubicBezTo>
                    <a:pt x="6072" y="3515"/>
                    <a:pt x="6164" y="3561"/>
                    <a:pt x="6232" y="3607"/>
                  </a:cubicBezTo>
                  <a:cubicBezTo>
                    <a:pt x="6301" y="3630"/>
                    <a:pt x="6346" y="3652"/>
                    <a:pt x="6392" y="3675"/>
                  </a:cubicBezTo>
                  <a:cubicBezTo>
                    <a:pt x="6415" y="3698"/>
                    <a:pt x="6438" y="3721"/>
                    <a:pt x="6460" y="3744"/>
                  </a:cubicBezTo>
                  <a:cubicBezTo>
                    <a:pt x="6460" y="3767"/>
                    <a:pt x="6483" y="3767"/>
                    <a:pt x="6506" y="3789"/>
                  </a:cubicBezTo>
                  <a:cubicBezTo>
                    <a:pt x="6552" y="3812"/>
                    <a:pt x="6597" y="3835"/>
                    <a:pt x="6643" y="3858"/>
                  </a:cubicBezTo>
                  <a:cubicBezTo>
                    <a:pt x="6689" y="3881"/>
                    <a:pt x="6734" y="3903"/>
                    <a:pt x="6780" y="3926"/>
                  </a:cubicBezTo>
                  <a:cubicBezTo>
                    <a:pt x="6871" y="3972"/>
                    <a:pt x="6963" y="4018"/>
                    <a:pt x="7054" y="4040"/>
                  </a:cubicBezTo>
                  <a:cubicBezTo>
                    <a:pt x="7122" y="4086"/>
                    <a:pt x="7191" y="4109"/>
                    <a:pt x="7282" y="4132"/>
                  </a:cubicBezTo>
                  <a:cubicBezTo>
                    <a:pt x="7351" y="4177"/>
                    <a:pt x="7442" y="4200"/>
                    <a:pt x="7533" y="4223"/>
                  </a:cubicBezTo>
                  <a:cubicBezTo>
                    <a:pt x="7693" y="4292"/>
                    <a:pt x="7876" y="4360"/>
                    <a:pt x="8035" y="4428"/>
                  </a:cubicBezTo>
                  <a:lnTo>
                    <a:pt x="8286" y="4543"/>
                  </a:lnTo>
                  <a:cubicBezTo>
                    <a:pt x="8332" y="4543"/>
                    <a:pt x="8378" y="4565"/>
                    <a:pt x="8401" y="4588"/>
                  </a:cubicBezTo>
                  <a:cubicBezTo>
                    <a:pt x="8446" y="4611"/>
                    <a:pt x="8492" y="4611"/>
                    <a:pt x="8537" y="4634"/>
                  </a:cubicBezTo>
                  <a:cubicBezTo>
                    <a:pt x="8720" y="4702"/>
                    <a:pt x="8880" y="4771"/>
                    <a:pt x="9040" y="4839"/>
                  </a:cubicBezTo>
                  <a:cubicBezTo>
                    <a:pt x="9131" y="4885"/>
                    <a:pt x="9199" y="4908"/>
                    <a:pt x="9291" y="4931"/>
                  </a:cubicBezTo>
                  <a:cubicBezTo>
                    <a:pt x="9336" y="4953"/>
                    <a:pt x="9382" y="4976"/>
                    <a:pt x="9428" y="4999"/>
                  </a:cubicBezTo>
                  <a:cubicBezTo>
                    <a:pt x="9450" y="4999"/>
                    <a:pt x="9473" y="5022"/>
                    <a:pt x="9496" y="5022"/>
                  </a:cubicBezTo>
                  <a:cubicBezTo>
                    <a:pt x="9519" y="5045"/>
                    <a:pt x="9542" y="5045"/>
                    <a:pt x="9565" y="5045"/>
                  </a:cubicBezTo>
                  <a:cubicBezTo>
                    <a:pt x="9587" y="5068"/>
                    <a:pt x="9610" y="5068"/>
                    <a:pt x="9633" y="5090"/>
                  </a:cubicBezTo>
                  <a:cubicBezTo>
                    <a:pt x="9656" y="5090"/>
                    <a:pt x="9679" y="5113"/>
                    <a:pt x="9724" y="5113"/>
                  </a:cubicBezTo>
                  <a:cubicBezTo>
                    <a:pt x="9770" y="5136"/>
                    <a:pt x="9839" y="5159"/>
                    <a:pt x="9884" y="5159"/>
                  </a:cubicBezTo>
                  <a:cubicBezTo>
                    <a:pt x="9998" y="5205"/>
                    <a:pt x="10090" y="5227"/>
                    <a:pt x="10204" y="5250"/>
                  </a:cubicBezTo>
                  <a:cubicBezTo>
                    <a:pt x="10227" y="5250"/>
                    <a:pt x="10249" y="5273"/>
                    <a:pt x="10272" y="5273"/>
                  </a:cubicBezTo>
                  <a:cubicBezTo>
                    <a:pt x="10341" y="5296"/>
                    <a:pt x="10386" y="5319"/>
                    <a:pt x="10455" y="5319"/>
                  </a:cubicBezTo>
                  <a:cubicBezTo>
                    <a:pt x="10500" y="5341"/>
                    <a:pt x="10523" y="5341"/>
                    <a:pt x="10569" y="5364"/>
                  </a:cubicBezTo>
                  <a:cubicBezTo>
                    <a:pt x="10592" y="5364"/>
                    <a:pt x="10615" y="5364"/>
                    <a:pt x="10637" y="5387"/>
                  </a:cubicBezTo>
                  <a:cubicBezTo>
                    <a:pt x="10683" y="5387"/>
                    <a:pt x="10706" y="5410"/>
                    <a:pt x="10752" y="5410"/>
                  </a:cubicBezTo>
                  <a:cubicBezTo>
                    <a:pt x="10774" y="5410"/>
                    <a:pt x="10797" y="5433"/>
                    <a:pt x="10843" y="5433"/>
                  </a:cubicBezTo>
                  <a:cubicBezTo>
                    <a:pt x="10888" y="5433"/>
                    <a:pt x="10911" y="5456"/>
                    <a:pt x="10957" y="5456"/>
                  </a:cubicBezTo>
                  <a:lnTo>
                    <a:pt x="10980" y="5456"/>
                  </a:lnTo>
                  <a:cubicBezTo>
                    <a:pt x="11048" y="5478"/>
                    <a:pt x="11140" y="5501"/>
                    <a:pt x="11231" y="5524"/>
                  </a:cubicBezTo>
                  <a:cubicBezTo>
                    <a:pt x="11413" y="5570"/>
                    <a:pt x="11573" y="5615"/>
                    <a:pt x="11756" y="5661"/>
                  </a:cubicBezTo>
                  <a:cubicBezTo>
                    <a:pt x="11779" y="5684"/>
                    <a:pt x="11802" y="5684"/>
                    <a:pt x="11824" y="5684"/>
                  </a:cubicBezTo>
                  <a:lnTo>
                    <a:pt x="11961" y="5684"/>
                  </a:lnTo>
                  <a:cubicBezTo>
                    <a:pt x="12007" y="5707"/>
                    <a:pt x="12053" y="5707"/>
                    <a:pt x="12098" y="5730"/>
                  </a:cubicBezTo>
                  <a:cubicBezTo>
                    <a:pt x="12190" y="5730"/>
                    <a:pt x="12304" y="5752"/>
                    <a:pt x="12395" y="5775"/>
                  </a:cubicBezTo>
                  <a:cubicBezTo>
                    <a:pt x="12486" y="5775"/>
                    <a:pt x="12600" y="5798"/>
                    <a:pt x="12692" y="5798"/>
                  </a:cubicBezTo>
                  <a:cubicBezTo>
                    <a:pt x="12737" y="5821"/>
                    <a:pt x="12783" y="5821"/>
                    <a:pt x="12829" y="5821"/>
                  </a:cubicBezTo>
                  <a:cubicBezTo>
                    <a:pt x="12851" y="5821"/>
                    <a:pt x="12874" y="5821"/>
                    <a:pt x="12897" y="5844"/>
                  </a:cubicBezTo>
                  <a:lnTo>
                    <a:pt x="12920" y="5844"/>
                  </a:lnTo>
                  <a:cubicBezTo>
                    <a:pt x="12966" y="5844"/>
                    <a:pt x="13011" y="5844"/>
                    <a:pt x="13034" y="5821"/>
                  </a:cubicBezTo>
                  <a:cubicBezTo>
                    <a:pt x="13057" y="5798"/>
                    <a:pt x="13057" y="5798"/>
                    <a:pt x="13057" y="5775"/>
                  </a:cubicBezTo>
                  <a:cubicBezTo>
                    <a:pt x="13103" y="5775"/>
                    <a:pt x="13125" y="5752"/>
                    <a:pt x="13125" y="5730"/>
                  </a:cubicBezTo>
                  <a:cubicBezTo>
                    <a:pt x="13148" y="5707"/>
                    <a:pt x="13171" y="5684"/>
                    <a:pt x="13171" y="5661"/>
                  </a:cubicBezTo>
                  <a:cubicBezTo>
                    <a:pt x="13171" y="5638"/>
                    <a:pt x="13171" y="5615"/>
                    <a:pt x="13171" y="5570"/>
                  </a:cubicBezTo>
                  <a:cubicBezTo>
                    <a:pt x="13148" y="5501"/>
                    <a:pt x="13034" y="5478"/>
                    <a:pt x="12966" y="5456"/>
                  </a:cubicBezTo>
                  <a:cubicBezTo>
                    <a:pt x="12943" y="5456"/>
                    <a:pt x="12943" y="5478"/>
                    <a:pt x="12920" y="5478"/>
                  </a:cubicBezTo>
                  <a:lnTo>
                    <a:pt x="12829" y="5478"/>
                  </a:lnTo>
                  <a:cubicBezTo>
                    <a:pt x="12532" y="5478"/>
                    <a:pt x="12235" y="5433"/>
                    <a:pt x="11961" y="5387"/>
                  </a:cubicBezTo>
                  <a:cubicBezTo>
                    <a:pt x="11938" y="5387"/>
                    <a:pt x="11916" y="5387"/>
                    <a:pt x="11916" y="5364"/>
                  </a:cubicBezTo>
                  <a:lnTo>
                    <a:pt x="11847" y="5364"/>
                  </a:lnTo>
                  <a:cubicBezTo>
                    <a:pt x="11802" y="5341"/>
                    <a:pt x="11756" y="5341"/>
                    <a:pt x="11710" y="5341"/>
                  </a:cubicBezTo>
                  <a:lnTo>
                    <a:pt x="11687" y="5319"/>
                  </a:lnTo>
                  <a:lnTo>
                    <a:pt x="11596" y="5319"/>
                  </a:lnTo>
                  <a:cubicBezTo>
                    <a:pt x="11528" y="5296"/>
                    <a:pt x="11459" y="5273"/>
                    <a:pt x="11391" y="5273"/>
                  </a:cubicBezTo>
                  <a:lnTo>
                    <a:pt x="11368" y="5250"/>
                  </a:lnTo>
                  <a:lnTo>
                    <a:pt x="11299" y="5250"/>
                  </a:lnTo>
                  <a:lnTo>
                    <a:pt x="11277" y="5227"/>
                  </a:lnTo>
                  <a:cubicBezTo>
                    <a:pt x="11140" y="5205"/>
                    <a:pt x="11025" y="5182"/>
                    <a:pt x="10911" y="5136"/>
                  </a:cubicBezTo>
                  <a:cubicBezTo>
                    <a:pt x="10843" y="5113"/>
                    <a:pt x="10797" y="5090"/>
                    <a:pt x="10729" y="5090"/>
                  </a:cubicBezTo>
                  <a:lnTo>
                    <a:pt x="10683" y="5068"/>
                  </a:lnTo>
                  <a:lnTo>
                    <a:pt x="10660" y="5045"/>
                  </a:lnTo>
                  <a:lnTo>
                    <a:pt x="10592" y="5022"/>
                  </a:lnTo>
                  <a:cubicBezTo>
                    <a:pt x="10455" y="4999"/>
                    <a:pt x="10341" y="4931"/>
                    <a:pt x="10204" y="4885"/>
                  </a:cubicBezTo>
                  <a:lnTo>
                    <a:pt x="10135" y="4862"/>
                  </a:lnTo>
                  <a:lnTo>
                    <a:pt x="10112" y="4862"/>
                  </a:lnTo>
                  <a:cubicBezTo>
                    <a:pt x="10090" y="4839"/>
                    <a:pt x="10067" y="4839"/>
                    <a:pt x="10044" y="4839"/>
                  </a:cubicBezTo>
                  <a:cubicBezTo>
                    <a:pt x="9861" y="4771"/>
                    <a:pt x="9679" y="4725"/>
                    <a:pt x="9519" y="4680"/>
                  </a:cubicBezTo>
                  <a:cubicBezTo>
                    <a:pt x="9405" y="4634"/>
                    <a:pt x="9291" y="4611"/>
                    <a:pt x="9199" y="4565"/>
                  </a:cubicBezTo>
                  <a:cubicBezTo>
                    <a:pt x="9177" y="4565"/>
                    <a:pt x="9177" y="4565"/>
                    <a:pt x="9154" y="4543"/>
                  </a:cubicBezTo>
                  <a:cubicBezTo>
                    <a:pt x="9040" y="4497"/>
                    <a:pt x="8903" y="4428"/>
                    <a:pt x="8766" y="4383"/>
                  </a:cubicBezTo>
                  <a:cubicBezTo>
                    <a:pt x="8652" y="4337"/>
                    <a:pt x="8537" y="4269"/>
                    <a:pt x="8401" y="4246"/>
                  </a:cubicBezTo>
                  <a:cubicBezTo>
                    <a:pt x="8401" y="4246"/>
                    <a:pt x="8401" y="4223"/>
                    <a:pt x="8378" y="4223"/>
                  </a:cubicBezTo>
                  <a:cubicBezTo>
                    <a:pt x="8332" y="4200"/>
                    <a:pt x="8264" y="4177"/>
                    <a:pt x="8218" y="4155"/>
                  </a:cubicBezTo>
                  <a:cubicBezTo>
                    <a:pt x="8172" y="4132"/>
                    <a:pt x="8127" y="4109"/>
                    <a:pt x="8081" y="4086"/>
                  </a:cubicBezTo>
                  <a:cubicBezTo>
                    <a:pt x="8058" y="4086"/>
                    <a:pt x="8013" y="4063"/>
                    <a:pt x="7990" y="4063"/>
                  </a:cubicBezTo>
                  <a:cubicBezTo>
                    <a:pt x="7921" y="4018"/>
                    <a:pt x="7853" y="3995"/>
                    <a:pt x="7784" y="3972"/>
                  </a:cubicBezTo>
                  <a:cubicBezTo>
                    <a:pt x="7647" y="3903"/>
                    <a:pt x="7510" y="3858"/>
                    <a:pt x="7373" y="3789"/>
                  </a:cubicBezTo>
                  <a:cubicBezTo>
                    <a:pt x="7282" y="3767"/>
                    <a:pt x="7168" y="3721"/>
                    <a:pt x="7077" y="3675"/>
                  </a:cubicBezTo>
                  <a:cubicBezTo>
                    <a:pt x="7077" y="3652"/>
                    <a:pt x="7077" y="3652"/>
                    <a:pt x="7077" y="3652"/>
                  </a:cubicBezTo>
                  <a:cubicBezTo>
                    <a:pt x="6940" y="3584"/>
                    <a:pt x="6803" y="3515"/>
                    <a:pt x="6666" y="3470"/>
                  </a:cubicBezTo>
                  <a:cubicBezTo>
                    <a:pt x="6529" y="3401"/>
                    <a:pt x="6415" y="3356"/>
                    <a:pt x="6278" y="3310"/>
                  </a:cubicBezTo>
                  <a:lnTo>
                    <a:pt x="6209" y="3264"/>
                  </a:lnTo>
                  <a:cubicBezTo>
                    <a:pt x="6050" y="3196"/>
                    <a:pt x="5890" y="3127"/>
                    <a:pt x="5753" y="3059"/>
                  </a:cubicBezTo>
                  <a:cubicBezTo>
                    <a:pt x="5707" y="3036"/>
                    <a:pt x="5639" y="3013"/>
                    <a:pt x="5593" y="2990"/>
                  </a:cubicBezTo>
                  <a:lnTo>
                    <a:pt x="5570" y="2990"/>
                  </a:lnTo>
                  <a:lnTo>
                    <a:pt x="5547" y="2968"/>
                  </a:lnTo>
                  <a:lnTo>
                    <a:pt x="5525" y="2968"/>
                  </a:lnTo>
                  <a:cubicBezTo>
                    <a:pt x="5479" y="2945"/>
                    <a:pt x="5433" y="2922"/>
                    <a:pt x="5410" y="2899"/>
                  </a:cubicBezTo>
                  <a:lnTo>
                    <a:pt x="5319" y="2876"/>
                  </a:lnTo>
                  <a:cubicBezTo>
                    <a:pt x="5273" y="2854"/>
                    <a:pt x="5251" y="2831"/>
                    <a:pt x="5205" y="2831"/>
                  </a:cubicBezTo>
                  <a:lnTo>
                    <a:pt x="5159" y="2808"/>
                  </a:lnTo>
                  <a:lnTo>
                    <a:pt x="5091" y="2762"/>
                  </a:lnTo>
                  <a:cubicBezTo>
                    <a:pt x="5022" y="2739"/>
                    <a:pt x="4954" y="2694"/>
                    <a:pt x="4885" y="2671"/>
                  </a:cubicBezTo>
                  <a:cubicBezTo>
                    <a:pt x="4840" y="2648"/>
                    <a:pt x="4794" y="2625"/>
                    <a:pt x="4726" y="2602"/>
                  </a:cubicBezTo>
                  <a:lnTo>
                    <a:pt x="4703" y="2580"/>
                  </a:lnTo>
                  <a:lnTo>
                    <a:pt x="4657" y="2557"/>
                  </a:lnTo>
                  <a:lnTo>
                    <a:pt x="4589" y="2534"/>
                  </a:lnTo>
                  <a:cubicBezTo>
                    <a:pt x="4543" y="2511"/>
                    <a:pt x="4497" y="2488"/>
                    <a:pt x="4452" y="2466"/>
                  </a:cubicBezTo>
                  <a:cubicBezTo>
                    <a:pt x="4383" y="2420"/>
                    <a:pt x="4315" y="2397"/>
                    <a:pt x="4224" y="2351"/>
                  </a:cubicBezTo>
                  <a:lnTo>
                    <a:pt x="4201" y="2329"/>
                  </a:lnTo>
                  <a:cubicBezTo>
                    <a:pt x="4132" y="2306"/>
                    <a:pt x="4087" y="2283"/>
                    <a:pt x="4018" y="2237"/>
                  </a:cubicBezTo>
                  <a:cubicBezTo>
                    <a:pt x="3927" y="2214"/>
                    <a:pt x="3858" y="2169"/>
                    <a:pt x="3767" y="2123"/>
                  </a:cubicBezTo>
                  <a:lnTo>
                    <a:pt x="3744" y="2100"/>
                  </a:lnTo>
                  <a:lnTo>
                    <a:pt x="3676" y="2055"/>
                  </a:lnTo>
                  <a:cubicBezTo>
                    <a:pt x="3516" y="1986"/>
                    <a:pt x="3379" y="1918"/>
                    <a:pt x="3219" y="1849"/>
                  </a:cubicBezTo>
                  <a:cubicBezTo>
                    <a:pt x="3151" y="1804"/>
                    <a:pt x="3082" y="1781"/>
                    <a:pt x="3014" y="1735"/>
                  </a:cubicBezTo>
                  <a:lnTo>
                    <a:pt x="2922" y="1689"/>
                  </a:lnTo>
                  <a:cubicBezTo>
                    <a:pt x="2900" y="1689"/>
                    <a:pt x="2854" y="1667"/>
                    <a:pt x="2831" y="1644"/>
                  </a:cubicBezTo>
                  <a:cubicBezTo>
                    <a:pt x="2740" y="1598"/>
                    <a:pt x="2671" y="1575"/>
                    <a:pt x="2603" y="1530"/>
                  </a:cubicBezTo>
                  <a:lnTo>
                    <a:pt x="2580" y="1507"/>
                  </a:lnTo>
                  <a:lnTo>
                    <a:pt x="2512" y="1484"/>
                  </a:lnTo>
                  <a:lnTo>
                    <a:pt x="2397" y="1416"/>
                  </a:lnTo>
                  <a:cubicBezTo>
                    <a:pt x="2329" y="1393"/>
                    <a:pt x="2261" y="1347"/>
                    <a:pt x="2192" y="1301"/>
                  </a:cubicBezTo>
                  <a:lnTo>
                    <a:pt x="2169" y="1279"/>
                  </a:lnTo>
                  <a:lnTo>
                    <a:pt x="2146" y="1279"/>
                  </a:lnTo>
                  <a:lnTo>
                    <a:pt x="1987" y="1187"/>
                  </a:lnTo>
                  <a:lnTo>
                    <a:pt x="1918" y="1142"/>
                  </a:lnTo>
                  <a:lnTo>
                    <a:pt x="1895" y="1142"/>
                  </a:lnTo>
                  <a:cubicBezTo>
                    <a:pt x="1850" y="1119"/>
                    <a:pt x="1804" y="1096"/>
                    <a:pt x="1758" y="1073"/>
                  </a:cubicBezTo>
                  <a:cubicBezTo>
                    <a:pt x="1690" y="1028"/>
                    <a:pt x="1644" y="1005"/>
                    <a:pt x="1576" y="959"/>
                  </a:cubicBezTo>
                  <a:cubicBezTo>
                    <a:pt x="1507" y="913"/>
                    <a:pt x="1416" y="868"/>
                    <a:pt x="1348" y="822"/>
                  </a:cubicBezTo>
                  <a:cubicBezTo>
                    <a:pt x="1279" y="799"/>
                    <a:pt x="1233" y="754"/>
                    <a:pt x="1165" y="708"/>
                  </a:cubicBezTo>
                  <a:cubicBezTo>
                    <a:pt x="1028" y="639"/>
                    <a:pt x="914" y="548"/>
                    <a:pt x="777" y="480"/>
                  </a:cubicBezTo>
                  <a:lnTo>
                    <a:pt x="754" y="457"/>
                  </a:lnTo>
                  <a:cubicBezTo>
                    <a:pt x="549" y="320"/>
                    <a:pt x="366" y="206"/>
                    <a:pt x="206" y="69"/>
                  </a:cubicBezTo>
                  <a:lnTo>
                    <a:pt x="138" y="46"/>
                  </a:lnTo>
                  <a:cubicBezTo>
                    <a:pt x="138" y="23"/>
                    <a:pt x="115"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96429" y="2291816"/>
              <a:ext cx="383184" cy="664097"/>
            </a:xfrm>
            <a:custGeom>
              <a:avLst/>
              <a:gdLst/>
              <a:ahLst/>
              <a:cxnLst/>
              <a:rect l="l" t="t" r="r" b="b"/>
              <a:pathLst>
                <a:path w="6849" h="11870" extrusionOk="0">
                  <a:moveTo>
                    <a:pt x="6711" y="1"/>
                  </a:moveTo>
                  <a:cubicBezTo>
                    <a:pt x="6688" y="1"/>
                    <a:pt x="6643" y="23"/>
                    <a:pt x="6620" y="46"/>
                  </a:cubicBezTo>
                  <a:cubicBezTo>
                    <a:pt x="6620" y="69"/>
                    <a:pt x="6620" y="92"/>
                    <a:pt x="6620" y="115"/>
                  </a:cubicBezTo>
                  <a:cubicBezTo>
                    <a:pt x="6620" y="120"/>
                    <a:pt x="6620" y="126"/>
                    <a:pt x="6620" y="138"/>
                  </a:cubicBezTo>
                  <a:cubicBezTo>
                    <a:pt x="6620" y="160"/>
                    <a:pt x="6597" y="183"/>
                    <a:pt x="6597" y="183"/>
                  </a:cubicBezTo>
                  <a:cubicBezTo>
                    <a:pt x="6574" y="229"/>
                    <a:pt x="6552" y="274"/>
                    <a:pt x="6552" y="320"/>
                  </a:cubicBezTo>
                  <a:cubicBezTo>
                    <a:pt x="6552" y="320"/>
                    <a:pt x="6529" y="343"/>
                    <a:pt x="6529" y="343"/>
                  </a:cubicBezTo>
                  <a:cubicBezTo>
                    <a:pt x="6460" y="434"/>
                    <a:pt x="6415" y="548"/>
                    <a:pt x="6346" y="640"/>
                  </a:cubicBezTo>
                  <a:cubicBezTo>
                    <a:pt x="6346" y="640"/>
                    <a:pt x="6346" y="640"/>
                    <a:pt x="6323" y="663"/>
                  </a:cubicBezTo>
                  <a:cubicBezTo>
                    <a:pt x="6300" y="685"/>
                    <a:pt x="6255" y="731"/>
                    <a:pt x="6232" y="777"/>
                  </a:cubicBezTo>
                  <a:cubicBezTo>
                    <a:pt x="6209" y="822"/>
                    <a:pt x="6186" y="868"/>
                    <a:pt x="6141" y="914"/>
                  </a:cubicBezTo>
                  <a:cubicBezTo>
                    <a:pt x="6095" y="1005"/>
                    <a:pt x="6049" y="1096"/>
                    <a:pt x="5981" y="1210"/>
                  </a:cubicBezTo>
                  <a:cubicBezTo>
                    <a:pt x="5935" y="1302"/>
                    <a:pt x="5890" y="1393"/>
                    <a:pt x="5821" y="1484"/>
                  </a:cubicBezTo>
                  <a:cubicBezTo>
                    <a:pt x="5821" y="1484"/>
                    <a:pt x="5821" y="1507"/>
                    <a:pt x="5821" y="1507"/>
                  </a:cubicBezTo>
                  <a:cubicBezTo>
                    <a:pt x="5821" y="1507"/>
                    <a:pt x="5821" y="1507"/>
                    <a:pt x="5798" y="1530"/>
                  </a:cubicBezTo>
                  <a:cubicBezTo>
                    <a:pt x="5775" y="1553"/>
                    <a:pt x="5753" y="1598"/>
                    <a:pt x="5730" y="1621"/>
                  </a:cubicBezTo>
                  <a:cubicBezTo>
                    <a:pt x="5707" y="1690"/>
                    <a:pt x="5661" y="1735"/>
                    <a:pt x="5638" y="1804"/>
                  </a:cubicBezTo>
                  <a:cubicBezTo>
                    <a:pt x="5616" y="1849"/>
                    <a:pt x="5570" y="1895"/>
                    <a:pt x="5547" y="1941"/>
                  </a:cubicBezTo>
                  <a:cubicBezTo>
                    <a:pt x="5524" y="1986"/>
                    <a:pt x="5479" y="2032"/>
                    <a:pt x="5456" y="2078"/>
                  </a:cubicBezTo>
                  <a:cubicBezTo>
                    <a:pt x="5433" y="2123"/>
                    <a:pt x="5410" y="2146"/>
                    <a:pt x="5410" y="2192"/>
                  </a:cubicBezTo>
                  <a:cubicBezTo>
                    <a:pt x="5387" y="2215"/>
                    <a:pt x="5387" y="2215"/>
                    <a:pt x="5365" y="2237"/>
                  </a:cubicBezTo>
                  <a:cubicBezTo>
                    <a:pt x="5365" y="2260"/>
                    <a:pt x="5365" y="2260"/>
                    <a:pt x="5365" y="2260"/>
                  </a:cubicBezTo>
                  <a:cubicBezTo>
                    <a:pt x="5342" y="2283"/>
                    <a:pt x="5342" y="2306"/>
                    <a:pt x="5342" y="2329"/>
                  </a:cubicBezTo>
                  <a:lnTo>
                    <a:pt x="5342" y="2352"/>
                  </a:lnTo>
                  <a:cubicBezTo>
                    <a:pt x="5296" y="2397"/>
                    <a:pt x="5250" y="2466"/>
                    <a:pt x="5228" y="2534"/>
                  </a:cubicBezTo>
                  <a:cubicBezTo>
                    <a:pt x="5182" y="2603"/>
                    <a:pt x="5136" y="2648"/>
                    <a:pt x="5091" y="2717"/>
                  </a:cubicBezTo>
                  <a:cubicBezTo>
                    <a:pt x="5091" y="2740"/>
                    <a:pt x="5068" y="2785"/>
                    <a:pt x="5045" y="2808"/>
                  </a:cubicBezTo>
                  <a:cubicBezTo>
                    <a:pt x="5045" y="2831"/>
                    <a:pt x="5022" y="2831"/>
                    <a:pt x="5022" y="2854"/>
                  </a:cubicBezTo>
                  <a:cubicBezTo>
                    <a:pt x="4999" y="2877"/>
                    <a:pt x="4999" y="2877"/>
                    <a:pt x="4999" y="2899"/>
                  </a:cubicBezTo>
                  <a:cubicBezTo>
                    <a:pt x="4977" y="2922"/>
                    <a:pt x="4977" y="2945"/>
                    <a:pt x="4977" y="2945"/>
                  </a:cubicBezTo>
                  <a:cubicBezTo>
                    <a:pt x="4908" y="3059"/>
                    <a:pt x="4840" y="3150"/>
                    <a:pt x="4794" y="3265"/>
                  </a:cubicBezTo>
                  <a:cubicBezTo>
                    <a:pt x="4748" y="3333"/>
                    <a:pt x="4725" y="3402"/>
                    <a:pt x="4680" y="3470"/>
                  </a:cubicBezTo>
                  <a:cubicBezTo>
                    <a:pt x="4657" y="3493"/>
                    <a:pt x="4634" y="3516"/>
                    <a:pt x="4634" y="3561"/>
                  </a:cubicBezTo>
                  <a:cubicBezTo>
                    <a:pt x="4611" y="3584"/>
                    <a:pt x="4589" y="3607"/>
                    <a:pt x="4589" y="3653"/>
                  </a:cubicBezTo>
                  <a:cubicBezTo>
                    <a:pt x="4520" y="3744"/>
                    <a:pt x="4452" y="3835"/>
                    <a:pt x="4406" y="3927"/>
                  </a:cubicBezTo>
                  <a:cubicBezTo>
                    <a:pt x="4360" y="3995"/>
                    <a:pt x="4315" y="4063"/>
                    <a:pt x="4269" y="4132"/>
                  </a:cubicBezTo>
                  <a:cubicBezTo>
                    <a:pt x="4269" y="4155"/>
                    <a:pt x="4246" y="4200"/>
                    <a:pt x="4223" y="4223"/>
                  </a:cubicBezTo>
                  <a:cubicBezTo>
                    <a:pt x="4201" y="4246"/>
                    <a:pt x="4201" y="4269"/>
                    <a:pt x="4178" y="4269"/>
                  </a:cubicBezTo>
                  <a:cubicBezTo>
                    <a:pt x="4178" y="4315"/>
                    <a:pt x="4155" y="4360"/>
                    <a:pt x="4178" y="4406"/>
                  </a:cubicBezTo>
                  <a:cubicBezTo>
                    <a:pt x="4178" y="4406"/>
                    <a:pt x="4155" y="4429"/>
                    <a:pt x="4155" y="4429"/>
                  </a:cubicBezTo>
                  <a:cubicBezTo>
                    <a:pt x="4109" y="4520"/>
                    <a:pt x="4064" y="4588"/>
                    <a:pt x="4018" y="4657"/>
                  </a:cubicBezTo>
                  <a:cubicBezTo>
                    <a:pt x="3972" y="4725"/>
                    <a:pt x="3927" y="4794"/>
                    <a:pt x="3904" y="4862"/>
                  </a:cubicBezTo>
                  <a:cubicBezTo>
                    <a:pt x="3881" y="4908"/>
                    <a:pt x="3858" y="4931"/>
                    <a:pt x="3835" y="4976"/>
                  </a:cubicBezTo>
                  <a:lnTo>
                    <a:pt x="3790" y="5045"/>
                  </a:lnTo>
                  <a:cubicBezTo>
                    <a:pt x="3790" y="5045"/>
                    <a:pt x="3790" y="5068"/>
                    <a:pt x="3767" y="5068"/>
                  </a:cubicBezTo>
                  <a:cubicBezTo>
                    <a:pt x="3767" y="5091"/>
                    <a:pt x="3767" y="5091"/>
                    <a:pt x="3744" y="5113"/>
                  </a:cubicBezTo>
                  <a:cubicBezTo>
                    <a:pt x="3744" y="5136"/>
                    <a:pt x="3721" y="5182"/>
                    <a:pt x="3744" y="5205"/>
                  </a:cubicBezTo>
                  <a:lnTo>
                    <a:pt x="3744" y="5228"/>
                  </a:lnTo>
                  <a:cubicBezTo>
                    <a:pt x="3721" y="5228"/>
                    <a:pt x="3721" y="5250"/>
                    <a:pt x="3698" y="5250"/>
                  </a:cubicBezTo>
                  <a:cubicBezTo>
                    <a:pt x="3653" y="5342"/>
                    <a:pt x="3607" y="5410"/>
                    <a:pt x="3561" y="5501"/>
                  </a:cubicBezTo>
                  <a:cubicBezTo>
                    <a:pt x="3516" y="5570"/>
                    <a:pt x="3493" y="5638"/>
                    <a:pt x="3447" y="5707"/>
                  </a:cubicBezTo>
                  <a:cubicBezTo>
                    <a:pt x="3402" y="5775"/>
                    <a:pt x="3356" y="5844"/>
                    <a:pt x="3333" y="5912"/>
                  </a:cubicBezTo>
                  <a:cubicBezTo>
                    <a:pt x="3310" y="5935"/>
                    <a:pt x="3310" y="5935"/>
                    <a:pt x="3310" y="5958"/>
                  </a:cubicBezTo>
                  <a:cubicBezTo>
                    <a:pt x="3310" y="5958"/>
                    <a:pt x="3287" y="5981"/>
                    <a:pt x="3287" y="6004"/>
                  </a:cubicBezTo>
                  <a:cubicBezTo>
                    <a:pt x="3219" y="6141"/>
                    <a:pt x="3128" y="6278"/>
                    <a:pt x="3059" y="6414"/>
                  </a:cubicBezTo>
                  <a:cubicBezTo>
                    <a:pt x="2968" y="6551"/>
                    <a:pt x="2877" y="6688"/>
                    <a:pt x="2808" y="6825"/>
                  </a:cubicBezTo>
                  <a:cubicBezTo>
                    <a:pt x="2785" y="6848"/>
                    <a:pt x="2785" y="6848"/>
                    <a:pt x="2785" y="6871"/>
                  </a:cubicBezTo>
                  <a:cubicBezTo>
                    <a:pt x="2763" y="6894"/>
                    <a:pt x="2740" y="6939"/>
                    <a:pt x="2717" y="6962"/>
                  </a:cubicBezTo>
                  <a:cubicBezTo>
                    <a:pt x="2694" y="7008"/>
                    <a:pt x="2671" y="7054"/>
                    <a:pt x="2648" y="7076"/>
                  </a:cubicBezTo>
                  <a:cubicBezTo>
                    <a:pt x="2648" y="7099"/>
                    <a:pt x="2648" y="7099"/>
                    <a:pt x="2648" y="7122"/>
                  </a:cubicBezTo>
                  <a:cubicBezTo>
                    <a:pt x="2580" y="7191"/>
                    <a:pt x="2534" y="7259"/>
                    <a:pt x="2489" y="7350"/>
                  </a:cubicBezTo>
                  <a:cubicBezTo>
                    <a:pt x="2420" y="7464"/>
                    <a:pt x="2352" y="7601"/>
                    <a:pt x="2283" y="7738"/>
                  </a:cubicBezTo>
                  <a:cubicBezTo>
                    <a:pt x="2260" y="7738"/>
                    <a:pt x="2238" y="7761"/>
                    <a:pt x="2238" y="7761"/>
                  </a:cubicBezTo>
                  <a:cubicBezTo>
                    <a:pt x="2192" y="7830"/>
                    <a:pt x="2169" y="7875"/>
                    <a:pt x="2123" y="7944"/>
                  </a:cubicBezTo>
                  <a:cubicBezTo>
                    <a:pt x="2101" y="7989"/>
                    <a:pt x="2055" y="8058"/>
                    <a:pt x="2009" y="8126"/>
                  </a:cubicBezTo>
                  <a:cubicBezTo>
                    <a:pt x="1986" y="8195"/>
                    <a:pt x="1941" y="8241"/>
                    <a:pt x="1918" y="8309"/>
                  </a:cubicBezTo>
                  <a:cubicBezTo>
                    <a:pt x="1895" y="8332"/>
                    <a:pt x="1872" y="8377"/>
                    <a:pt x="1849" y="8400"/>
                  </a:cubicBezTo>
                  <a:cubicBezTo>
                    <a:pt x="1849" y="8423"/>
                    <a:pt x="1849" y="8423"/>
                    <a:pt x="1849" y="8423"/>
                  </a:cubicBezTo>
                  <a:cubicBezTo>
                    <a:pt x="1804" y="8514"/>
                    <a:pt x="1758" y="8583"/>
                    <a:pt x="1690" y="8674"/>
                  </a:cubicBezTo>
                  <a:cubicBezTo>
                    <a:pt x="1690" y="8697"/>
                    <a:pt x="1667" y="8720"/>
                    <a:pt x="1644" y="8765"/>
                  </a:cubicBezTo>
                  <a:lnTo>
                    <a:pt x="1621" y="8765"/>
                  </a:lnTo>
                  <a:cubicBezTo>
                    <a:pt x="1621" y="8788"/>
                    <a:pt x="1598" y="8811"/>
                    <a:pt x="1598" y="8811"/>
                  </a:cubicBezTo>
                  <a:cubicBezTo>
                    <a:pt x="1576" y="8834"/>
                    <a:pt x="1576" y="8834"/>
                    <a:pt x="1576" y="8857"/>
                  </a:cubicBezTo>
                  <a:cubicBezTo>
                    <a:pt x="1553" y="8880"/>
                    <a:pt x="1530" y="8925"/>
                    <a:pt x="1507" y="8948"/>
                  </a:cubicBezTo>
                  <a:cubicBezTo>
                    <a:pt x="1484" y="9017"/>
                    <a:pt x="1439" y="9085"/>
                    <a:pt x="1416" y="9131"/>
                  </a:cubicBezTo>
                  <a:cubicBezTo>
                    <a:pt x="1370" y="9199"/>
                    <a:pt x="1325" y="9268"/>
                    <a:pt x="1302" y="9336"/>
                  </a:cubicBezTo>
                  <a:cubicBezTo>
                    <a:pt x="1256" y="9382"/>
                    <a:pt x="1233" y="9450"/>
                    <a:pt x="1188" y="9496"/>
                  </a:cubicBezTo>
                  <a:cubicBezTo>
                    <a:pt x="1188" y="9496"/>
                    <a:pt x="1188" y="9519"/>
                    <a:pt x="1188" y="9519"/>
                  </a:cubicBezTo>
                  <a:cubicBezTo>
                    <a:pt x="1165" y="9542"/>
                    <a:pt x="1165" y="9587"/>
                    <a:pt x="1165" y="9610"/>
                  </a:cubicBezTo>
                  <a:cubicBezTo>
                    <a:pt x="1119" y="9701"/>
                    <a:pt x="1073" y="9793"/>
                    <a:pt x="1028" y="9884"/>
                  </a:cubicBezTo>
                  <a:cubicBezTo>
                    <a:pt x="982" y="9930"/>
                    <a:pt x="959" y="9975"/>
                    <a:pt x="936" y="10044"/>
                  </a:cubicBezTo>
                  <a:cubicBezTo>
                    <a:pt x="914" y="10089"/>
                    <a:pt x="868" y="10135"/>
                    <a:pt x="845" y="10181"/>
                  </a:cubicBezTo>
                  <a:cubicBezTo>
                    <a:pt x="845" y="10203"/>
                    <a:pt x="822" y="10249"/>
                    <a:pt x="800" y="10272"/>
                  </a:cubicBezTo>
                  <a:cubicBezTo>
                    <a:pt x="800" y="10272"/>
                    <a:pt x="800" y="10272"/>
                    <a:pt x="800" y="10295"/>
                  </a:cubicBezTo>
                  <a:cubicBezTo>
                    <a:pt x="777" y="10318"/>
                    <a:pt x="777" y="10318"/>
                    <a:pt x="777" y="10340"/>
                  </a:cubicBezTo>
                  <a:cubicBezTo>
                    <a:pt x="708" y="10455"/>
                    <a:pt x="640" y="10546"/>
                    <a:pt x="594" y="10660"/>
                  </a:cubicBezTo>
                  <a:cubicBezTo>
                    <a:pt x="548" y="10706"/>
                    <a:pt x="526" y="10774"/>
                    <a:pt x="480" y="10843"/>
                  </a:cubicBezTo>
                  <a:cubicBezTo>
                    <a:pt x="434" y="10911"/>
                    <a:pt x="412" y="11002"/>
                    <a:pt x="366" y="11071"/>
                  </a:cubicBezTo>
                  <a:cubicBezTo>
                    <a:pt x="366" y="11071"/>
                    <a:pt x="366" y="11094"/>
                    <a:pt x="343" y="11094"/>
                  </a:cubicBezTo>
                  <a:cubicBezTo>
                    <a:pt x="343" y="11116"/>
                    <a:pt x="343" y="11116"/>
                    <a:pt x="343" y="11116"/>
                  </a:cubicBezTo>
                  <a:cubicBezTo>
                    <a:pt x="297" y="11185"/>
                    <a:pt x="252" y="11276"/>
                    <a:pt x="206" y="11345"/>
                  </a:cubicBezTo>
                  <a:cubicBezTo>
                    <a:pt x="183" y="11390"/>
                    <a:pt x="160" y="11436"/>
                    <a:pt x="115" y="11482"/>
                  </a:cubicBezTo>
                  <a:cubicBezTo>
                    <a:pt x="115" y="11505"/>
                    <a:pt x="92" y="11527"/>
                    <a:pt x="69" y="11573"/>
                  </a:cubicBezTo>
                  <a:cubicBezTo>
                    <a:pt x="46" y="11596"/>
                    <a:pt x="46" y="11619"/>
                    <a:pt x="23" y="11641"/>
                  </a:cubicBezTo>
                  <a:cubicBezTo>
                    <a:pt x="1" y="11664"/>
                    <a:pt x="1" y="11687"/>
                    <a:pt x="1" y="11710"/>
                  </a:cubicBezTo>
                  <a:cubicBezTo>
                    <a:pt x="1" y="11756"/>
                    <a:pt x="23" y="11801"/>
                    <a:pt x="46" y="11824"/>
                  </a:cubicBezTo>
                  <a:cubicBezTo>
                    <a:pt x="69" y="11847"/>
                    <a:pt x="115" y="11870"/>
                    <a:pt x="160" y="11870"/>
                  </a:cubicBezTo>
                  <a:cubicBezTo>
                    <a:pt x="183" y="11870"/>
                    <a:pt x="229" y="11847"/>
                    <a:pt x="252" y="11824"/>
                  </a:cubicBezTo>
                  <a:lnTo>
                    <a:pt x="275" y="11824"/>
                  </a:lnTo>
                  <a:cubicBezTo>
                    <a:pt x="275" y="11801"/>
                    <a:pt x="297" y="11778"/>
                    <a:pt x="297" y="11756"/>
                  </a:cubicBezTo>
                  <a:cubicBezTo>
                    <a:pt x="320" y="11756"/>
                    <a:pt x="320" y="11733"/>
                    <a:pt x="320" y="11733"/>
                  </a:cubicBezTo>
                  <a:cubicBezTo>
                    <a:pt x="343" y="11687"/>
                    <a:pt x="343" y="11664"/>
                    <a:pt x="366" y="11641"/>
                  </a:cubicBezTo>
                  <a:cubicBezTo>
                    <a:pt x="389" y="11596"/>
                    <a:pt x="434" y="11527"/>
                    <a:pt x="457" y="11482"/>
                  </a:cubicBezTo>
                  <a:cubicBezTo>
                    <a:pt x="503" y="11413"/>
                    <a:pt x="526" y="11345"/>
                    <a:pt x="571" y="11276"/>
                  </a:cubicBezTo>
                  <a:cubicBezTo>
                    <a:pt x="594" y="11253"/>
                    <a:pt x="594" y="11253"/>
                    <a:pt x="617" y="11231"/>
                  </a:cubicBezTo>
                  <a:cubicBezTo>
                    <a:pt x="640" y="11208"/>
                    <a:pt x="663" y="11162"/>
                    <a:pt x="663" y="11139"/>
                  </a:cubicBezTo>
                  <a:cubicBezTo>
                    <a:pt x="685" y="11094"/>
                    <a:pt x="708" y="11071"/>
                    <a:pt x="708" y="11048"/>
                  </a:cubicBezTo>
                  <a:cubicBezTo>
                    <a:pt x="754" y="10980"/>
                    <a:pt x="800" y="10888"/>
                    <a:pt x="845" y="10820"/>
                  </a:cubicBezTo>
                  <a:cubicBezTo>
                    <a:pt x="845" y="10797"/>
                    <a:pt x="845" y="10797"/>
                    <a:pt x="845" y="10797"/>
                  </a:cubicBezTo>
                  <a:lnTo>
                    <a:pt x="868" y="10774"/>
                  </a:lnTo>
                  <a:lnTo>
                    <a:pt x="891" y="10728"/>
                  </a:lnTo>
                  <a:cubicBezTo>
                    <a:pt x="914" y="10683"/>
                    <a:pt x="959" y="10614"/>
                    <a:pt x="982" y="10546"/>
                  </a:cubicBezTo>
                  <a:lnTo>
                    <a:pt x="1005" y="10500"/>
                  </a:lnTo>
                  <a:lnTo>
                    <a:pt x="1096" y="10340"/>
                  </a:lnTo>
                  <a:lnTo>
                    <a:pt x="1165" y="10203"/>
                  </a:lnTo>
                  <a:lnTo>
                    <a:pt x="1210" y="10135"/>
                  </a:lnTo>
                  <a:lnTo>
                    <a:pt x="1279" y="10021"/>
                  </a:lnTo>
                  <a:cubicBezTo>
                    <a:pt x="1325" y="9930"/>
                    <a:pt x="1370" y="9815"/>
                    <a:pt x="1439" y="9724"/>
                  </a:cubicBezTo>
                  <a:cubicBezTo>
                    <a:pt x="1439" y="9701"/>
                    <a:pt x="1461" y="9678"/>
                    <a:pt x="1461" y="9678"/>
                  </a:cubicBezTo>
                  <a:cubicBezTo>
                    <a:pt x="1484" y="9656"/>
                    <a:pt x="1484" y="9633"/>
                    <a:pt x="1507" y="9610"/>
                  </a:cubicBezTo>
                  <a:cubicBezTo>
                    <a:pt x="1507" y="9587"/>
                    <a:pt x="1530" y="9564"/>
                    <a:pt x="1530" y="9542"/>
                  </a:cubicBezTo>
                  <a:lnTo>
                    <a:pt x="1553" y="9519"/>
                  </a:lnTo>
                  <a:cubicBezTo>
                    <a:pt x="1553" y="9519"/>
                    <a:pt x="1553" y="9496"/>
                    <a:pt x="1553" y="9473"/>
                  </a:cubicBezTo>
                  <a:cubicBezTo>
                    <a:pt x="1598" y="9405"/>
                    <a:pt x="1621" y="9359"/>
                    <a:pt x="1644" y="9290"/>
                  </a:cubicBezTo>
                  <a:cubicBezTo>
                    <a:pt x="1667" y="9268"/>
                    <a:pt x="1690" y="9245"/>
                    <a:pt x="1690" y="9222"/>
                  </a:cubicBezTo>
                  <a:cubicBezTo>
                    <a:pt x="1758" y="9085"/>
                    <a:pt x="1849" y="8948"/>
                    <a:pt x="1918" y="8811"/>
                  </a:cubicBezTo>
                  <a:cubicBezTo>
                    <a:pt x="1941" y="8788"/>
                    <a:pt x="1964" y="8788"/>
                    <a:pt x="1986" y="8765"/>
                  </a:cubicBezTo>
                  <a:cubicBezTo>
                    <a:pt x="2009" y="8743"/>
                    <a:pt x="2009" y="8720"/>
                    <a:pt x="2032" y="8697"/>
                  </a:cubicBezTo>
                  <a:lnTo>
                    <a:pt x="2055" y="8674"/>
                  </a:lnTo>
                  <a:cubicBezTo>
                    <a:pt x="2078" y="8606"/>
                    <a:pt x="2101" y="8560"/>
                    <a:pt x="2146" y="8514"/>
                  </a:cubicBezTo>
                  <a:lnTo>
                    <a:pt x="2215" y="8377"/>
                  </a:lnTo>
                  <a:cubicBezTo>
                    <a:pt x="2238" y="8309"/>
                    <a:pt x="2283" y="8241"/>
                    <a:pt x="2329" y="8195"/>
                  </a:cubicBezTo>
                  <a:cubicBezTo>
                    <a:pt x="2329" y="8172"/>
                    <a:pt x="2329" y="8149"/>
                    <a:pt x="2352" y="8126"/>
                  </a:cubicBezTo>
                  <a:cubicBezTo>
                    <a:pt x="2397" y="8058"/>
                    <a:pt x="2420" y="7989"/>
                    <a:pt x="2466" y="7921"/>
                  </a:cubicBezTo>
                  <a:cubicBezTo>
                    <a:pt x="2489" y="7875"/>
                    <a:pt x="2511" y="7852"/>
                    <a:pt x="2534" y="7807"/>
                  </a:cubicBezTo>
                  <a:lnTo>
                    <a:pt x="2557" y="7761"/>
                  </a:lnTo>
                  <a:cubicBezTo>
                    <a:pt x="2580" y="7716"/>
                    <a:pt x="2626" y="7670"/>
                    <a:pt x="2648" y="7624"/>
                  </a:cubicBezTo>
                  <a:lnTo>
                    <a:pt x="2785" y="7350"/>
                  </a:lnTo>
                  <a:lnTo>
                    <a:pt x="2808" y="7327"/>
                  </a:lnTo>
                  <a:cubicBezTo>
                    <a:pt x="2899" y="7191"/>
                    <a:pt x="2991" y="7008"/>
                    <a:pt x="3082" y="6871"/>
                  </a:cubicBezTo>
                  <a:cubicBezTo>
                    <a:pt x="3101" y="6834"/>
                    <a:pt x="3120" y="6811"/>
                    <a:pt x="3138" y="6780"/>
                  </a:cubicBezTo>
                  <a:lnTo>
                    <a:pt x="3138" y="6780"/>
                  </a:lnTo>
                  <a:cubicBezTo>
                    <a:pt x="3151" y="6779"/>
                    <a:pt x="3151" y="6775"/>
                    <a:pt x="3151" y="6757"/>
                  </a:cubicBezTo>
                  <a:lnTo>
                    <a:pt x="3151" y="6757"/>
                  </a:lnTo>
                  <a:cubicBezTo>
                    <a:pt x="3151" y="6757"/>
                    <a:pt x="3151" y="6757"/>
                    <a:pt x="3151" y="6757"/>
                  </a:cubicBezTo>
                  <a:lnTo>
                    <a:pt x="3151" y="6757"/>
                  </a:lnTo>
                  <a:lnTo>
                    <a:pt x="3128" y="6780"/>
                  </a:lnTo>
                  <a:cubicBezTo>
                    <a:pt x="3151" y="6734"/>
                    <a:pt x="3173" y="6711"/>
                    <a:pt x="3196" y="6666"/>
                  </a:cubicBezTo>
                  <a:lnTo>
                    <a:pt x="3219" y="6643"/>
                  </a:lnTo>
                  <a:lnTo>
                    <a:pt x="3242" y="6597"/>
                  </a:lnTo>
                  <a:lnTo>
                    <a:pt x="3265" y="6551"/>
                  </a:lnTo>
                  <a:cubicBezTo>
                    <a:pt x="3287" y="6506"/>
                    <a:pt x="3333" y="6460"/>
                    <a:pt x="3356" y="6414"/>
                  </a:cubicBezTo>
                  <a:lnTo>
                    <a:pt x="3424" y="6300"/>
                  </a:lnTo>
                  <a:lnTo>
                    <a:pt x="3447" y="6255"/>
                  </a:lnTo>
                  <a:lnTo>
                    <a:pt x="3470" y="6209"/>
                  </a:lnTo>
                  <a:lnTo>
                    <a:pt x="3493" y="6163"/>
                  </a:lnTo>
                  <a:lnTo>
                    <a:pt x="3584" y="6049"/>
                  </a:lnTo>
                  <a:cubicBezTo>
                    <a:pt x="3607" y="5981"/>
                    <a:pt x="3653" y="5935"/>
                    <a:pt x="3676" y="5890"/>
                  </a:cubicBezTo>
                  <a:cubicBezTo>
                    <a:pt x="3698" y="5844"/>
                    <a:pt x="3721" y="5798"/>
                    <a:pt x="3767" y="5730"/>
                  </a:cubicBezTo>
                  <a:lnTo>
                    <a:pt x="3812" y="5638"/>
                  </a:lnTo>
                  <a:cubicBezTo>
                    <a:pt x="3858" y="5570"/>
                    <a:pt x="3904" y="5501"/>
                    <a:pt x="3949" y="5410"/>
                  </a:cubicBezTo>
                  <a:cubicBezTo>
                    <a:pt x="3972" y="5365"/>
                    <a:pt x="4018" y="5319"/>
                    <a:pt x="4041" y="5250"/>
                  </a:cubicBezTo>
                  <a:cubicBezTo>
                    <a:pt x="4064" y="5228"/>
                    <a:pt x="4064" y="5205"/>
                    <a:pt x="4086" y="5182"/>
                  </a:cubicBezTo>
                  <a:cubicBezTo>
                    <a:pt x="4086" y="5159"/>
                    <a:pt x="4086" y="5159"/>
                    <a:pt x="4086" y="5159"/>
                  </a:cubicBezTo>
                  <a:cubicBezTo>
                    <a:pt x="4086" y="5159"/>
                    <a:pt x="4086" y="5136"/>
                    <a:pt x="4086" y="5136"/>
                  </a:cubicBezTo>
                  <a:cubicBezTo>
                    <a:pt x="4109" y="5091"/>
                    <a:pt x="4132" y="5068"/>
                    <a:pt x="4155" y="5022"/>
                  </a:cubicBezTo>
                  <a:cubicBezTo>
                    <a:pt x="4201" y="4954"/>
                    <a:pt x="4246" y="4885"/>
                    <a:pt x="4292" y="4817"/>
                  </a:cubicBezTo>
                  <a:cubicBezTo>
                    <a:pt x="4315" y="4748"/>
                    <a:pt x="4360" y="4680"/>
                    <a:pt x="4406" y="4611"/>
                  </a:cubicBezTo>
                  <a:cubicBezTo>
                    <a:pt x="4429" y="4566"/>
                    <a:pt x="4452" y="4543"/>
                    <a:pt x="4452" y="4497"/>
                  </a:cubicBezTo>
                  <a:cubicBezTo>
                    <a:pt x="4474" y="4474"/>
                    <a:pt x="4497" y="4429"/>
                    <a:pt x="4497" y="4383"/>
                  </a:cubicBezTo>
                  <a:cubicBezTo>
                    <a:pt x="4520" y="4383"/>
                    <a:pt x="4520" y="4383"/>
                    <a:pt x="4520" y="4360"/>
                  </a:cubicBezTo>
                  <a:cubicBezTo>
                    <a:pt x="4543" y="4292"/>
                    <a:pt x="4589" y="4223"/>
                    <a:pt x="4634" y="4155"/>
                  </a:cubicBezTo>
                  <a:cubicBezTo>
                    <a:pt x="4657" y="4132"/>
                    <a:pt x="4657" y="4086"/>
                    <a:pt x="4680" y="4063"/>
                  </a:cubicBezTo>
                  <a:cubicBezTo>
                    <a:pt x="4725" y="3995"/>
                    <a:pt x="4748" y="3949"/>
                    <a:pt x="4794" y="3881"/>
                  </a:cubicBezTo>
                  <a:cubicBezTo>
                    <a:pt x="4817" y="3858"/>
                    <a:pt x="4817" y="3835"/>
                    <a:pt x="4840" y="3812"/>
                  </a:cubicBezTo>
                  <a:cubicBezTo>
                    <a:pt x="4862" y="3790"/>
                    <a:pt x="4862" y="3767"/>
                    <a:pt x="4885" y="3744"/>
                  </a:cubicBezTo>
                  <a:cubicBezTo>
                    <a:pt x="4885" y="3721"/>
                    <a:pt x="4908" y="3698"/>
                    <a:pt x="4931" y="3675"/>
                  </a:cubicBezTo>
                  <a:cubicBezTo>
                    <a:pt x="4954" y="3630"/>
                    <a:pt x="4954" y="3584"/>
                    <a:pt x="4977" y="3561"/>
                  </a:cubicBezTo>
                  <a:cubicBezTo>
                    <a:pt x="5022" y="3470"/>
                    <a:pt x="5068" y="3379"/>
                    <a:pt x="5114" y="3310"/>
                  </a:cubicBezTo>
                  <a:cubicBezTo>
                    <a:pt x="5182" y="3219"/>
                    <a:pt x="5228" y="3128"/>
                    <a:pt x="5273" y="3036"/>
                  </a:cubicBezTo>
                  <a:cubicBezTo>
                    <a:pt x="5296" y="3014"/>
                    <a:pt x="5319" y="2968"/>
                    <a:pt x="5342" y="2922"/>
                  </a:cubicBezTo>
                  <a:cubicBezTo>
                    <a:pt x="5387" y="2877"/>
                    <a:pt x="5433" y="2808"/>
                    <a:pt x="5433" y="2762"/>
                  </a:cubicBezTo>
                  <a:lnTo>
                    <a:pt x="5433" y="2740"/>
                  </a:lnTo>
                  <a:cubicBezTo>
                    <a:pt x="5456" y="2694"/>
                    <a:pt x="5502" y="2625"/>
                    <a:pt x="5547" y="2557"/>
                  </a:cubicBezTo>
                  <a:cubicBezTo>
                    <a:pt x="5593" y="2489"/>
                    <a:pt x="5638" y="2420"/>
                    <a:pt x="5684" y="2329"/>
                  </a:cubicBezTo>
                  <a:cubicBezTo>
                    <a:pt x="5707" y="2283"/>
                    <a:pt x="5730" y="2260"/>
                    <a:pt x="5730" y="2215"/>
                  </a:cubicBezTo>
                  <a:cubicBezTo>
                    <a:pt x="5753" y="2169"/>
                    <a:pt x="5798" y="2123"/>
                    <a:pt x="5798" y="2078"/>
                  </a:cubicBezTo>
                  <a:cubicBezTo>
                    <a:pt x="5798" y="2078"/>
                    <a:pt x="5798" y="2055"/>
                    <a:pt x="5798" y="2055"/>
                  </a:cubicBezTo>
                  <a:cubicBezTo>
                    <a:pt x="5821" y="2009"/>
                    <a:pt x="5844" y="1964"/>
                    <a:pt x="5867" y="1941"/>
                  </a:cubicBezTo>
                  <a:cubicBezTo>
                    <a:pt x="5912" y="1849"/>
                    <a:pt x="5958" y="1781"/>
                    <a:pt x="6004" y="1712"/>
                  </a:cubicBezTo>
                  <a:cubicBezTo>
                    <a:pt x="6027" y="1667"/>
                    <a:pt x="6072" y="1598"/>
                    <a:pt x="6095" y="1553"/>
                  </a:cubicBezTo>
                  <a:lnTo>
                    <a:pt x="6118" y="1553"/>
                  </a:lnTo>
                  <a:lnTo>
                    <a:pt x="6118" y="1530"/>
                  </a:lnTo>
                  <a:cubicBezTo>
                    <a:pt x="6141" y="1507"/>
                    <a:pt x="6141" y="1461"/>
                    <a:pt x="6141" y="1439"/>
                  </a:cubicBezTo>
                  <a:cubicBezTo>
                    <a:pt x="6163" y="1393"/>
                    <a:pt x="6186" y="1347"/>
                    <a:pt x="6209" y="1302"/>
                  </a:cubicBezTo>
                  <a:cubicBezTo>
                    <a:pt x="6255" y="1256"/>
                    <a:pt x="6278" y="1210"/>
                    <a:pt x="6300" y="1165"/>
                  </a:cubicBezTo>
                  <a:cubicBezTo>
                    <a:pt x="6346" y="1096"/>
                    <a:pt x="6369" y="1028"/>
                    <a:pt x="6415" y="936"/>
                  </a:cubicBezTo>
                  <a:cubicBezTo>
                    <a:pt x="6437" y="914"/>
                    <a:pt x="6460" y="891"/>
                    <a:pt x="6460" y="868"/>
                  </a:cubicBezTo>
                  <a:cubicBezTo>
                    <a:pt x="6483" y="845"/>
                    <a:pt x="6506" y="799"/>
                    <a:pt x="6529" y="777"/>
                  </a:cubicBezTo>
                  <a:cubicBezTo>
                    <a:pt x="6529" y="731"/>
                    <a:pt x="6552" y="685"/>
                    <a:pt x="6574" y="663"/>
                  </a:cubicBezTo>
                  <a:cubicBezTo>
                    <a:pt x="6620" y="617"/>
                    <a:pt x="6643" y="548"/>
                    <a:pt x="6666" y="503"/>
                  </a:cubicBezTo>
                  <a:cubicBezTo>
                    <a:pt x="6711" y="457"/>
                    <a:pt x="6734" y="389"/>
                    <a:pt x="6780" y="343"/>
                  </a:cubicBezTo>
                  <a:cubicBezTo>
                    <a:pt x="6780" y="320"/>
                    <a:pt x="6803" y="320"/>
                    <a:pt x="6803" y="320"/>
                  </a:cubicBezTo>
                  <a:cubicBezTo>
                    <a:pt x="6825" y="297"/>
                    <a:pt x="6825" y="297"/>
                    <a:pt x="6825" y="274"/>
                  </a:cubicBezTo>
                  <a:cubicBezTo>
                    <a:pt x="6825" y="252"/>
                    <a:pt x="6848" y="252"/>
                    <a:pt x="6848" y="252"/>
                  </a:cubicBezTo>
                  <a:cubicBezTo>
                    <a:pt x="6848" y="229"/>
                    <a:pt x="6848" y="229"/>
                    <a:pt x="6848" y="229"/>
                  </a:cubicBezTo>
                  <a:cubicBezTo>
                    <a:pt x="6848" y="206"/>
                    <a:pt x="6848" y="206"/>
                    <a:pt x="6848" y="206"/>
                  </a:cubicBezTo>
                  <a:cubicBezTo>
                    <a:pt x="6848" y="195"/>
                    <a:pt x="6848" y="189"/>
                    <a:pt x="6848" y="183"/>
                  </a:cubicBezTo>
                  <a:cubicBezTo>
                    <a:pt x="6848" y="160"/>
                    <a:pt x="6848" y="138"/>
                    <a:pt x="6848" y="115"/>
                  </a:cubicBezTo>
                  <a:cubicBezTo>
                    <a:pt x="6825" y="92"/>
                    <a:pt x="6825" y="92"/>
                    <a:pt x="6825" y="69"/>
                  </a:cubicBezTo>
                  <a:cubicBezTo>
                    <a:pt x="6803" y="23"/>
                    <a:pt x="6757" y="1"/>
                    <a:pt x="6711" y="1"/>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49564" y="2936733"/>
              <a:ext cx="163535" cy="281024"/>
            </a:xfrm>
            <a:custGeom>
              <a:avLst/>
              <a:gdLst/>
              <a:ahLst/>
              <a:cxnLst/>
              <a:rect l="l" t="t" r="r" b="b"/>
              <a:pathLst>
                <a:path w="2923" h="5023" extrusionOk="0">
                  <a:moveTo>
                    <a:pt x="2831" y="0"/>
                  </a:moveTo>
                  <a:cubicBezTo>
                    <a:pt x="2785" y="0"/>
                    <a:pt x="2740" y="0"/>
                    <a:pt x="2740" y="46"/>
                  </a:cubicBezTo>
                  <a:cubicBezTo>
                    <a:pt x="2626" y="206"/>
                    <a:pt x="2534" y="366"/>
                    <a:pt x="2443" y="548"/>
                  </a:cubicBezTo>
                  <a:cubicBezTo>
                    <a:pt x="2420" y="571"/>
                    <a:pt x="2397" y="617"/>
                    <a:pt x="2375" y="639"/>
                  </a:cubicBezTo>
                  <a:cubicBezTo>
                    <a:pt x="2283" y="799"/>
                    <a:pt x="2215" y="936"/>
                    <a:pt x="2123" y="1073"/>
                  </a:cubicBezTo>
                  <a:cubicBezTo>
                    <a:pt x="2078" y="1164"/>
                    <a:pt x="2032" y="1233"/>
                    <a:pt x="1987" y="1324"/>
                  </a:cubicBezTo>
                  <a:cubicBezTo>
                    <a:pt x="1964" y="1370"/>
                    <a:pt x="1918" y="1416"/>
                    <a:pt x="1895" y="1438"/>
                  </a:cubicBezTo>
                  <a:cubicBezTo>
                    <a:pt x="1895" y="1484"/>
                    <a:pt x="1872" y="1507"/>
                    <a:pt x="1850" y="1530"/>
                  </a:cubicBezTo>
                  <a:cubicBezTo>
                    <a:pt x="1850" y="1530"/>
                    <a:pt x="1850" y="1552"/>
                    <a:pt x="1850" y="1552"/>
                  </a:cubicBezTo>
                  <a:cubicBezTo>
                    <a:pt x="1758" y="1689"/>
                    <a:pt x="1690" y="1849"/>
                    <a:pt x="1599" y="1986"/>
                  </a:cubicBezTo>
                  <a:cubicBezTo>
                    <a:pt x="1576" y="2009"/>
                    <a:pt x="1576" y="2032"/>
                    <a:pt x="1576" y="2032"/>
                  </a:cubicBezTo>
                  <a:cubicBezTo>
                    <a:pt x="1530" y="2100"/>
                    <a:pt x="1484" y="2169"/>
                    <a:pt x="1462" y="2214"/>
                  </a:cubicBezTo>
                  <a:cubicBezTo>
                    <a:pt x="1439" y="2260"/>
                    <a:pt x="1416" y="2306"/>
                    <a:pt x="1393" y="2351"/>
                  </a:cubicBezTo>
                  <a:cubicBezTo>
                    <a:pt x="1370" y="2374"/>
                    <a:pt x="1347" y="2420"/>
                    <a:pt x="1325" y="2443"/>
                  </a:cubicBezTo>
                  <a:cubicBezTo>
                    <a:pt x="1302" y="2488"/>
                    <a:pt x="1302" y="2511"/>
                    <a:pt x="1302" y="2534"/>
                  </a:cubicBezTo>
                  <a:cubicBezTo>
                    <a:pt x="1302" y="2557"/>
                    <a:pt x="1302" y="2557"/>
                    <a:pt x="1302" y="2557"/>
                  </a:cubicBezTo>
                  <a:cubicBezTo>
                    <a:pt x="1279" y="2580"/>
                    <a:pt x="1256" y="2602"/>
                    <a:pt x="1256" y="2648"/>
                  </a:cubicBezTo>
                  <a:cubicBezTo>
                    <a:pt x="1210" y="2694"/>
                    <a:pt x="1188" y="2739"/>
                    <a:pt x="1165" y="2808"/>
                  </a:cubicBezTo>
                  <a:cubicBezTo>
                    <a:pt x="1096" y="2922"/>
                    <a:pt x="1028" y="3036"/>
                    <a:pt x="959" y="3150"/>
                  </a:cubicBezTo>
                  <a:lnTo>
                    <a:pt x="982" y="3150"/>
                  </a:lnTo>
                  <a:cubicBezTo>
                    <a:pt x="959" y="3150"/>
                    <a:pt x="959" y="3173"/>
                    <a:pt x="959" y="3196"/>
                  </a:cubicBezTo>
                  <a:cubicBezTo>
                    <a:pt x="937" y="3219"/>
                    <a:pt x="937" y="3242"/>
                    <a:pt x="937" y="3242"/>
                  </a:cubicBezTo>
                  <a:cubicBezTo>
                    <a:pt x="868" y="3333"/>
                    <a:pt x="800" y="3447"/>
                    <a:pt x="754" y="3538"/>
                  </a:cubicBezTo>
                  <a:cubicBezTo>
                    <a:pt x="708" y="3607"/>
                    <a:pt x="685" y="3652"/>
                    <a:pt x="663" y="3698"/>
                  </a:cubicBezTo>
                  <a:cubicBezTo>
                    <a:pt x="640" y="3744"/>
                    <a:pt x="617" y="3767"/>
                    <a:pt x="594" y="3812"/>
                  </a:cubicBezTo>
                  <a:cubicBezTo>
                    <a:pt x="594" y="3835"/>
                    <a:pt x="594" y="3835"/>
                    <a:pt x="571" y="3858"/>
                  </a:cubicBezTo>
                  <a:cubicBezTo>
                    <a:pt x="571" y="3858"/>
                    <a:pt x="571" y="3881"/>
                    <a:pt x="571" y="3881"/>
                  </a:cubicBezTo>
                  <a:lnTo>
                    <a:pt x="549" y="3903"/>
                  </a:lnTo>
                  <a:cubicBezTo>
                    <a:pt x="549" y="3903"/>
                    <a:pt x="549" y="3926"/>
                    <a:pt x="549" y="3926"/>
                  </a:cubicBezTo>
                  <a:cubicBezTo>
                    <a:pt x="526" y="3926"/>
                    <a:pt x="503" y="3949"/>
                    <a:pt x="480" y="3972"/>
                  </a:cubicBezTo>
                  <a:cubicBezTo>
                    <a:pt x="457" y="4018"/>
                    <a:pt x="434" y="4063"/>
                    <a:pt x="412" y="4109"/>
                  </a:cubicBezTo>
                  <a:cubicBezTo>
                    <a:pt x="366" y="4155"/>
                    <a:pt x="343" y="4223"/>
                    <a:pt x="320" y="4269"/>
                  </a:cubicBezTo>
                  <a:cubicBezTo>
                    <a:pt x="297" y="4291"/>
                    <a:pt x="297" y="4314"/>
                    <a:pt x="275" y="4360"/>
                  </a:cubicBezTo>
                  <a:cubicBezTo>
                    <a:pt x="275" y="4360"/>
                    <a:pt x="252" y="4383"/>
                    <a:pt x="252" y="4383"/>
                  </a:cubicBezTo>
                  <a:cubicBezTo>
                    <a:pt x="229" y="4406"/>
                    <a:pt x="229" y="4406"/>
                    <a:pt x="229" y="4428"/>
                  </a:cubicBezTo>
                  <a:cubicBezTo>
                    <a:pt x="183" y="4474"/>
                    <a:pt x="161" y="4520"/>
                    <a:pt x="138" y="4565"/>
                  </a:cubicBezTo>
                  <a:cubicBezTo>
                    <a:pt x="138" y="4588"/>
                    <a:pt x="115" y="4611"/>
                    <a:pt x="92" y="4634"/>
                  </a:cubicBezTo>
                  <a:cubicBezTo>
                    <a:pt x="92" y="4657"/>
                    <a:pt x="69" y="4702"/>
                    <a:pt x="69" y="4725"/>
                  </a:cubicBezTo>
                  <a:cubicBezTo>
                    <a:pt x="46" y="4748"/>
                    <a:pt x="46" y="4771"/>
                    <a:pt x="24" y="4816"/>
                  </a:cubicBezTo>
                  <a:cubicBezTo>
                    <a:pt x="24" y="4816"/>
                    <a:pt x="24" y="4839"/>
                    <a:pt x="1" y="4839"/>
                  </a:cubicBezTo>
                  <a:cubicBezTo>
                    <a:pt x="1" y="4862"/>
                    <a:pt x="1" y="4885"/>
                    <a:pt x="1" y="4908"/>
                  </a:cubicBezTo>
                  <a:cubicBezTo>
                    <a:pt x="24" y="4953"/>
                    <a:pt x="46" y="4976"/>
                    <a:pt x="69" y="4999"/>
                  </a:cubicBezTo>
                  <a:cubicBezTo>
                    <a:pt x="93" y="5015"/>
                    <a:pt x="121" y="5023"/>
                    <a:pt x="148" y="5023"/>
                  </a:cubicBezTo>
                  <a:cubicBezTo>
                    <a:pt x="197" y="5023"/>
                    <a:pt x="245" y="4998"/>
                    <a:pt x="275" y="4953"/>
                  </a:cubicBezTo>
                  <a:cubicBezTo>
                    <a:pt x="320" y="4885"/>
                    <a:pt x="343" y="4816"/>
                    <a:pt x="389" y="4748"/>
                  </a:cubicBezTo>
                  <a:cubicBezTo>
                    <a:pt x="389" y="4725"/>
                    <a:pt x="412" y="4725"/>
                    <a:pt x="412" y="4702"/>
                  </a:cubicBezTo>
                  <a:cubicBezTo>
                    <a:pt x="457" y="4657"/>
                    <a:pt x="480" y="4611"/>
                    <a:pt x="503" y="4543"/>
                  </a:cubicBezTo>
                  <a:cubicBezTo>
                    <a:pt x="526" y="4497"/>
                    <a:pt x="571" y="4451"/>
                    <a:pt x="594" y="4406"/>
                  </a:cubicBezTo>
                  <a:cubicBezTo>
                    <a:pt x="594" y="4383"/>
                    <a:pt x="594" y="4383"/>
                    <a:pt x="594" y="4360"/>
                  </a:cubicBezTo>
                  <a:cubicBezTo>
                    <a:pt x="640" y="4291"/>
                    <a:pt x="685" y="4200"/>
                    <a:pt x="731" y="4132"/>
                  </a:cubicBezTo>
                  <a:cubicBezTo>
                    <a:pt x="754" y="4109"/>
                    <a:pt x="777" y="4109"/>
                    <a:pt x="777" y="4086"/>
                  </a:cubicBezTo>
                  <a:cubicBezTo>
                    <a:pt x="800" y="4086"/>
                    <a:pt x="800" y="4086"/>
                    <a:pt x="800" y="4063"/>
                  </a:cubicBezTo>
                  <a:cubicBezTo>
                    <a:pt x="845" y="3972"/>
                    <a:pt x="891" y="3881"/>
                    <a:pt x="959" y="3767"/>
                  </a:cubicBezTo>
                  <a:cubicBezTo>
                    <a:pt x="982" y="3744"/>
                    <a:pt x="982" y="3721"/>
                    <a:pt x="1005" y="3698"/>
                  </a:cubicBezTo>
                  <a:cubicBezTo>
                    <a:pt x="1028" y="3630"/>
                    <a:pt x="1074" y="3561"/>
                    <a:pt x="1096" y="3493"/>
                  </a:cubicBezTo>
                  <a:cubicBezTo>
                    <a:pt x="1119" y="3470"/>
                    <a:pt x="1119" y="3447"/>
                    <a:pt x="1142" y="3424"/>
                  </a:cubicBezTo>
                  <a:cubicBezTo>
                    <a:pt x="1165" y="3401"/>
                    <a:pt x="1165" y="3356"/>
                    <a:pt x="1188" y="3333"/>
                  </a:cubicBezTo>
                  <a:cubicBezTo>
                    <a:pt x="1210" y="3310"/>
                    <a:pt x="1210" y="3310"/>
                    <a:pt x="1233" y="3287"/>
                  </a:cubicBezTo>
                  <a:cubicBezTo>
                    <a:pt x="1256" y="3242"/>
                    <a:pt x="1279" y="3219"/>
                    <a:pt x="1279" y="3173"/>
                  </a:cubicBezTo>
                  <a:lnTo>
                    <a:pt x="1347" y="3036"/>
                  </a:lnTo>
                  <a:cubicBezTo>
                    <a:pt x="1416" y="2899"/>
                    <a:pt x="1507" y="2762"/>
                    <a:pt x="1576" y="2625"/>
                  </a:cubicBezTo>
                  <a:cubicBezTo>
                    <a:pt x="1576" y="2602"/>
                    <a:pt x="1576" y="2602"/>
                    <a:pt x="1576" y="2602"/>
                  </a:cubicBezTo>
                  <a:cubicBezTo>
                    <a:pt x="1621" y="2511"/>
                    <a:pt x="1667" y="2420"/>
                    <a:pt x="1735" y="2351"/>
                  </a:cubicBezTo>
                  <a:cubicBezTo>
                    <a:pt x="1758" y="2283"/>
                    <a:pt x="1804" y="2214"/>
                    <a:pt x="1827" y="2146"/>
                  </a:cubicBezTo>
                  <a:cubicBezTo>
                    <a:pt x="1872" y="2077"/>
                    <a:pt x="1918" y="1986"/>
                    <a:pt x="1964" y="1918"/>
                  </a:cubicBezTo>
                  <a:cubicBezTo>
                    <a:pt x="2009" y="1849"/>
                    <a:pt x="2055" y="1781"/>
                    <a:pt x="2078" y="1689"/>
                  </a:cubicBezTo>
                  <a:cubicBezTo>
                    <a:pt x="2101" y="1667"/>
                    <a:pt x="2123" y="1644"/>
                    <a:pt x="2123" y="1598"/>
                  </a:cubicBezTo>
                  <a:cubicBezTo>
                    <a:pt x="2146" y="1575"/>
                    <a:pt x="2169" y="1530"/>
                    <a:pt x="2192" y="1484"/>
                  </a:cubicBezTo>
                  <a:cubicBezTo>
                    <a:pt x="2238" y="1393"/>
                    <a:pt x="2306" y="1301"/>
                    <a:pt x="2352" y="1233"/>
                  </a:cubicBezTo>
                  <a:cubicBezTo>
                    <a:pt x="2397" y="1142"/>
                    <a:pt x="2443" y="1050"/>
                    <a:pt x="2512" y="959"/>
                  </a:cubicBezTo>
                  <a:cubicBezTo>
                    <a:pt x="2534" y="936"/>
                    <a:pt x="2534" y="891"/>
                    <a:pt x="2557" y="845"/>
                  </a:cubicBezTo>
                  <a:cubicBezTo>
                    <a:pt x="2580" y="799"/>
                    <a:pt x="2626" y="754"/>
                    <a:pt x="2626" y="708"/>
                  </a:cubicBezTo>
                  <a:cubicBezTo>
                    <a:pt x="2648" y="685"/>
                    <a:pt x="2648" y="662"/>
                    <a:pt x="2648" y="639"/>
                  </a:cubicBezTo>
                  <a:cubicBezTo>
                    <a:pt x="2648" y="617"/>
                    <a:pt x="2671" y="571"/>
                    <a:pt x="2694" y="548"/>
                  </a:cubicBezTo>
                  <a:cubicBezTo>
                    <a:pt x="2717" y="502"/>
                    <a:pt x="2740" y="434"/>
                    <a:pt x="2785" y="388"/>
                  </a:cubicBezTo>
                  <a:cubicBezTo>
                    <a:pt x="2808" y="343"/>
                    <a:pt x="2854" y="274"/>
                    <a:pt x="2900" y="229"/>
                  </a:cubicBezTo>
                  <a:cubicBezTo>
                    <a:pt x="2900" y="206"/>
                    <a:pt x="2900" y="183"/>
                    <a:pt x="2900" y="183"/>
                  </a:cubicBezTo>
                  <a:cubicBezTo>
                    <a:pt x="2900" y="160"/>
                    <a:pt x="2922" y="160"/>
                    <a:pt x="2922" y="160"/>
                  </a:cubicBezTo>
                  <a:cubicBezTo>
                    <a:pt x="2922" y="114"/>
                    <a:pt x="2922" y="92"/>
                    <a:pt x="2922" y="69"/>
                  </a:cubicBezTo>
                  <a:cubicBezTo>
                    <a:pt x="2922" y="46"/>
                    <a:pt x="2900" y="23"/>
                    <a:pt x="2877" y="0"/>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673235" y="2373557"/>
              <a:ext cx="1257924" cy="942492"/>
            </a:xfrm>
            <a:custGeom>
              <a:avLst/>
              <a:gdLst/>
              <a:ahLst/>
              <a:cxnLst/>
              <a:rect l="l" t="t" r="r" b="b"/>
              <a:pathLst>
                <a:path w="22484" h="16846" extrusionOk="0">
                  <a:moveTo>
                    <a:pt x="21822" y="0"/>
                  </a:moveTo>
                  <a:cubicBezTo>
                    <a:pt x="21799" y="0"/>
                    <a:pt x="21776" y="23"/>
                    <a:pt x="21753" y="23"/>
                  </a:cubicBezTo>
                  <a:cubicBezTo>
                    <a:pt x="21707" y="46"/>
                    <a:pt x="21685" y="69"/>
                    <a:pt x="21662" y="115"/>
                  </a:cubicBezTo>
                  <a:cubicBezTo>
                    <a:pt x="21662" y="137"/>
                    <a:pt x="21639" y="183"/>
                    <a:pt x="21662" y="206"/>
                  </a:cubicBezTo>
                  <a:cubicBezTo>
                    <a:pt x="21616" y="229"/>
                    <a:pt x="21593" y="251"/>
                    <a:pt x="21571" y="274"/>
                  </a:cubicBezTo>
                  <a:lnTo>
                    <a:pt x="21548" y="320"/>
                  </a:lnTo>
                  <a:cubicBezTo>
                    <a:pt x="21502" y="366"/>
                    <a:pt x="21479" y="411"/>
                    <a:pt x="21456" y="457"/>
                  </a:cubicBezTo>
                  <a:cubicBezTo>
                    <a:pt x="21456" y="480"/>
                    <a:pt x="21434" y="503"/>
                    <a:pt x="21411" y="548"/>
                  </a:cubicBezTo>
                  <a:cubicBezTo>
                    <a:pt x="21411" y="571"/>
                    <a:pt x="21388" y="617"/>
                    <a:pt x="21365" y="640"/>
                  </a:cubicBezTo>
                  <a:cubicBezTo>
                    <a:pt x="21319" y="731"/>
                    <a:pt x="21274" y="799"/>
                    <a:pt x="21228" y="891"/>
                  </a:cubicBezTo>
                  <a:lnTo>
                    <a:pt x="21228" y="913"/>
                  </a:lnTo>
                  <a:lnTo>
                    <a:pt x="21160" y="1005"/>
                  </a:lnTo>
                  <a:cubicBezTo>
                    <a:pt x="21114" y="1119"/>
                    <a:pt x="21046" y="1233"/>
                    <a:pt x="20977" y="1347"/>
                  </a:cubicBezTo>
                  <a:lnTo>
                    <a:pt x="20954" y="1416"/>
                  </a:lnTo>
                  <a:lnTo>
                    <a:pt x="20931" y="1438"/>
                  </a:lnTo>
                  <a:cubicBezTo>
                    <a:pt x="20840" y="1598"/>
                    <a:pt x="20749" y="1735"/>
                    <a:pt x="20680" y="1895"/>
                  </a:cubicBezTo>
                  <a:cubicBezTo>
                    <a:pt x="20521" y="2169"/>
                    <a:pt x="20361" y="2443"/>
                    <a:pt x="20201" y="2717"/>
                  </a:cubicBezTo>
                  <a:cubicBezTo>
                    <a:pt x="20133" y="2854"/>
                    <a:pt x="20041" y="2991"/>
                    <a:pt x="19973" y="3127"/>
                  </a:cubicBezTo>
                  <a:cubicBezTo>
                    <a:pt x="19881" y="3264"/>
                    <a:pt x="19790" y="3424"/>
                    <a:pt x="19722" y="3561"/>
                  </a:cubicBezTo>
                  <a:lnTo>
                    <a:pt x="19676" y="3652"/>
                  </a:lnTo>
                  <a:lnTo>
                    <a:pt x="19653" y="3675"/>
                  </a:lnTo>
                  <a:cubicBezTo>
                    <a:pt x="19608" y="3767"/>
                    <a:pt x="19539" y="3858"/>
                    <a:pt x="19493" y="3949"/>
                  </a:cubicBezTo>
                  <a:cubicBezTo>
                    <a:pt x="19448" y="4040"/>
                    <a:pt x="19402" y="4109"/>
                    <a:pt x="19356" y="4177"/>
                  </a:cubicBezTo>
                  <a:lnTo>
                    <a:pt x="19311" y="4269"/>
                  </a:lnTo>
                  <a:cubicBezTo>
                    <a:pt x="19265" y="4337"/>
                    <a:pt x="19242" y="4383"/>
                    <a:pt x="19220" y="4429"/>
                  </a:cubicBezTo>
                  <a:cubicBezTo>
                    <a:pt x="19197" y="4474"/>
                    <a:pt x="19151" y="4520"/>
                    <a:pt x="19128" y="4588"/>
                  </a:cubicBezTo>
                  <a:lnTo>
                    <a:pt x="19037" y="4702"/>
                  </a:lnTo>
                  <a:lnTo>
                    <a:pt x="19014" y="4748"/>
                  </a:lnTo>
                  <a:lnTo>
                    <a:pt x="18991" y="4794"/>
                  </a:lnTo>
                  <a:lnTo>
                    <a:pt x="18968" y="4839"/>
                  </a:lnTo>
                  <a:lnTo>
                    <a:pt x="18900" y="4953"/>
                  </a:lnTo>
                  <a:cubicBezTo>
                    <a:pt x="18877" y="4999"/>
                    <a:pt x="18854" y="5045"/>
                    <a:pt x="18809" y="5090"/>
                  </a:cubicBezTo>
                  <a:lnTo>
                    <a:pt x="18786" y="5136"/>
                  </a:lnTo>
                  <a:lnTo>
                    <a:pt x="18763" y="5182"/>
                  </a:lnTo>
                  <a:lnTo>
                    <a:pt x="18740" y="5205"/>
                  </a:lnTo>
                  <a:cubicBezTo>
                    <a:pt x="18717" y="5250"/>
                    <a:pt x="18695" y="5273"/>
                    <a:pt x="18672" y="5319"/>
                  </a:cubicBezTo>
                  <a:lnTo>
                    <a:pt x="18717" y="5273"/>
                  </a:lnTo>
                  <a:lnTo>
                    <a:pt x="18717" y="5273"/>
                  </a:lnTo>
                  <a:cubicBezTo>
                    <a:pt x="18580" y="5478"/>
                    <a:pt x="18466" y="5684"/>
                    <a:pt x="18352" y="5866"/>
                  </a:cubicBezTo>
                  <a:lnTo>
                    <a:pt x="18329" y="5889"/>
                  </a:lnTo>
                  <a:lnTo>
                    <a:pt x="18192" y="6163"/>
                  </a:lnTo>
                  <a:cubicBezTo>
                    <a:pt x="18170" y="6209"/>
                    <a:pt x="18124" y="6255"/>
                    <a:pt x="18101" y="6300"/>
                  </a:cubicBezTo>
                  <a:lnTo>
                    <a:pt x="18078" y="6346"/>
                  </a:lnTo>
                  <a:cubicBezTo>
                    <a:pt x="18033" y="6437"/>
                    <a:pt x="17987" y="6506"/>
                    <a:pt x="17941" y="6597"/>
                  </a:cubicBezTo>
                  <a:cubicBezTo>
                    <a:pt x="17873" y="6688"/>
                    <a:pt x="17804" y="6802"/>
                    <a:pt x="17759" y="6916"/>
                  </a:cubicBezTo>
                  <a:lnTo>
                    <a:pt x="17690" y="7053"/>
                  </a:lnTo>
                  <a:cubicBezTo>
                    <a:pt x="17645" y="7099"/>
                    <a:pt x="17622" y="7145"/>
                    <a:pt x="17599" y="7213"/>
                  </a:cubicBezTo>
                  <a:lnTo>
                    <a:pt x="17576" y="7236"/>
                  </a:lnTo>
                  <a:cubicBezTo>
                    <a:pt x="17530" y="7304"/>
                    <a:pt x="17485" y="7373"/>
                    <a:pt x="17439" y="7464"/>
                  </a:cubicBezTo>
                  <a:lnTo>
                    <a:pt x="17393" y="7556"/>
                  </a:lnTo>
                  <a:cubicBezTo>
                    <a:pt x="17325" y="7647"/>
                    <a:pt x="17257" y="7761"/>
                    <a:pt x="17211" y="7852"/>
                  </a:cubicBezTo>
                  <a:cubicBezTo>
                    <a:pt x="17142" y="7989"/>
                    <a:pt x="17051" y="8126"/>
                    <a:pt x="16983" y="8263"/>
                  </a:cubicBezTo>
                  <a:cubicBezTo>
                    <a:pt x="16914" y="8354"/>
                    <a:pt x="16869" y="8469"/>
                    <a:pt x="16823" y="8560"/>
                  </a:cubicBezTo>
                  <a:lnTo>
                    <a:pt x="16754" y="8674"/>
                  </a:lnTo>
                  <a:lnTo>
                    <a:pt x="16709" y="8742"/>
                  </a:lnTo>
                  <a:lnTo>
                    <a:pt x="16640" y="8879"/>
                  </a:lnTo>
                  <a:lnTo>
                    <a:pt x="16549" y="9039"/>
                  </a:lnTo>
                  <a:lnTo>
                    <a:pt x="16526" y="9085"/>
                  </a:lnTo>
                  <a:cubicBezTo>
                    <a:pt x="16503" y="9153"/>
                    <a:pt x="16458" y="9222"/>
                    <a:pt x="16435" y="9267"/>
                  </a:cubicBezTo>
                  <a:lnTo>
                    <a:pt x="16412" y="9313"/>
                  </a:lnTo>
                  <a:lnTo>
                    <a:pt x="16321" y="9450"/>
                  </a:lnTo>
                  <a:lnTo>
                    <a:pt x="16298" y="9541"/>
                  </a:lnTo>
                  <a:cubicBezTo>
                    <a:pt x="16252" y="9633"/>
                    <a:pt x="16184" y="9724"/>
                    <a:pt x="16138" y="9792"/>
                  </a:cubicBezTo>
                  <a:lnTo>
                    <a:pt x="16115" y="9838"/>
                  </a:lnTo>
                  <a:cubicBezTo>
                    <a:pt x="16092" y="9884"/>
                    <a:pt x="16070" y="9929"/>
                    <a:pt x="16047" y="9975"/>
                  </a:cubicBezTo>
                  <a:lnTo>
                    <a:pt x="15956" y="10135"/>
                  </a:lnTo>
                  <a:lnTo>
                    <a:pt x="15933" y="10158"/>
                  </a:lnTo>
                  <a:lnTo>
                    <a:pt x="15887" y="10249"/>
                  </a:lnTo>
                  <a:cubicBezTo>
                    <a:pt x="15864" y="10295"/>
                    <a:pt x="15841" y="10363"/>
                    <a:pt x="15796" y="10409"/>
                  </a:cubicBezTo>
                  <a:cubicBezTo>
                    <a:pt x="15773" y="10454"/>
                    <a:pt x="15750" y="10500"/>
                    <a:pt x="15727" y="10523"/>
                  </a:cubicBezTo>
                  <a:lnTo>
                    <a:pt x="15704" y="10614"/>
                  </a:lnTo>
                  <a:cubicBezTo>
                    <a:pt x="15659" y="10683"/>
                    <a:pt x="15613" y="10751"/>
                    <a:pt x="15590" y="10797"/>
                  </a:cubicBezTo>
                  <a:lnTo>
                    <a:pt x="15499" y="10934"/>
                  </a:lnTo>
                  <a:lnTo>
                    <a:pt x="15476" y="10979"/>
                  </a:lnTo>
                  <a:cubicBezTo>
                    <a:pt x="15453" y="11048"/>
                    <a:pt x="15408" y="11116"/>
                    <a:pt x="15362" y="11162"/>
                  </a:cubicBezTo>
                  <a:cubicBezTo>
                    <a:pt x="15339" y="11230"/>
                    <a:pt x="15316" y="11276"/>
                    <a:pt x="15271" y="11345"/>
                  </a:cubicBezTo>
                  <a:cubicBezTo>
                    <a:pt x="15248" y="11413"/>
                    <a:pt x="15202" y="11482"/>
                    <a:pt x="15179" y="11527"/>
                  </a:cubicBezTo>
                  <a:lnTo>
                    <a:pt x="15111" y="11641"/>
                  </a:lnTo>
                  <a:lnTo>
                    <a:pt x="14974" y="11892"/>
                  </a:lnTo>
                  <a:lnTo>
                    <a:pt x="14906" y="11984"/>
                  </a:lnTo>
                  <a:cubicBezTo>
                    <a:pt x="14860" y="12052"/>
                    <a:pt x="14837" y="12098"/>
                    <a:pt x="14814" y="12143"/>
                  </a:cubicBezTo>
                  <a:lnTo>
                    <a:pt x="14746" y="12235"/>
                  </a:lnTo>
                  <a:lnTo>
                    <a:pt x="14769" y="12235"/>
                  </a:lnTo>
                  <a:cubicBezTo>
                    <a:pt x="14654" y="12395"/>
                    <a:pt x="14563" y="12531"/>
                    <a:pt x="14495" y="12668"/>
                  </a:cubicBezTo>
                  <a:cubicBezTo>
                    <a:pt x="14426" y="12805"/>
                    <a:pt x="14358" y="12965"/>
                    <a:pt x="14266" y="13102"/>
                  </a:cubicBezTo>
                  <a:cubicBezTo>
                    <a:pt x="14221" y="13193"/>
                    <a:pt x="14175" y="13285"/>
                    <a:pt x="14129" y="13376"/>
                  </a:cubicBezTo>
                  <a:lnTo>
                    <a:pt x="14084" y="13467"/>
                  </a:lnTo>
                  <a:cubicBezTo>
                    <a:pt x="14015" y="13581"/>
                    <a:pt x="13947" y="13696"/>
                    <a:pt x="13878" y="13833"/>
                  </a:cubicBezTo>
                  <a:cubicBezTo>
                    <a:pt x="13787" y="13969"/>
                    <a:pt x="13719" y="14106"/>
                    <a:pt x="13673" y="14266"/>
                  </a:cubicBezTo>
                  <a:cubicBezTo>
                    <a:pt x="13673" y="14266"/>
                    <a:pt x="13673" y="14289"/>
                    <a:pt x="13673" y="14289"/>
                  </a:cubicBezTo>
                  <a:cubicBezTo>
                    <a:pt x="13650" y="14312"/>
                    <a:pt x="13650" y="14335"/>
                    <a:pt x="13673" y="14335"/>
                  </a:cubicBezTo>
                  <a:lnTo>
                    <a:pt x="13650" y="14357"/>
                  </a:lnTo>
                  <a:lnTo>
                    <a:pt x="13627" y="14380"/>
                  </a:lnTo>
                  <a:lnTo>
                    <a:pt x="13559" y="14517"/>
                  </a:lnTo>
                  <a:lnTo>
                    <a:pt x="13513" y="14586"/>
                  </a:lnTo>
                  <a:lnTo>
                    <a:pt x="13445" y="14700"/>
                  </a:lnTo>
                  <a:cubicBezTo>
                    <a:pt x="13445" y="14700"/>
                    <a:pt x="13445" y="14700"/>
                    <a:pt x="13445" y="14723"/>
                  </a:cubicBezTo>
                  <a:lnTo>
                    <a:pt x="13353" y="14860"/>
                  </a:lnTo>
                  <a:cubicBezTo>
                    <a:pt x="13285" y="14951"/>
                    <a:pt x="13239" y="15042"/>
                    <a:pt x="13171" y="15134"/>
                  </a:cubicBezTo>
                  <a:lnTo>
                    <a:pt x="13125" y="15248"/>
                  </a:lnTo>
                  <a:cubicBezTo>
                    <a:pt x="13102" y="15225"/>
                    <a:pt x="13080" y="15225"/>
                    <a:pt x="13057" y="15202"/>
                  </a:cubicBezTo>
                  <a:lnTo>
                    <a:pt x="12440" y="15202"/>
                  </a:lnTo>
                  <a:cubicBezTo>
                    <a:pt x="12303" y="15179"/>
                    <a:pt x="12144" y="15179"/>
                    <a:pt x="12007" y="15156"/>
                  </a:cubicBezTo>
                  <a:cubicBezTo>
                    <a:pt x="11893" y="15134"/>
                    <a:pt x="11756" y="15111"/>
                    <a:pt x="11642" y="15111"/>
                  </a:cubicBezTo>
                  <a:lnTo>
                    <a:pt x="11505" y="15088"/>
                  </a:lnTo>
                  <a:cubicBezTo>
                    <a:pt x="11436" y="15065"/>
                    <a:pt x="11368" y="15042"/>
                    <a:pt x="11299" y="15042"/>
                  </a:cubicBezTo>
                  <a:cubicBezTo>
                    <a:pt x="11253" y="15019"/>
                    <a:pt x="11208" y="15019"/>
                    <a:pt x="11185" y="15019"/>
                  </a:cubicBezTo>
                  <a:lnTo>
                    <a:pt x="11162" y="14997"/>
                  </a:lnTo>
                  <a:lnTo>
                    <a:pt x="11117" y="14997"/>
                  </a:lnTo>
                  <a:lnTo>
                    <a:pt x="11048" y="14974"/>
                  </a:lnTo>
                  <a:cubicBezTo>
                    <a:pt x="10888" y="14928"/>
                    <a:pt x="10729" y="14905"/>
                    <a:pt x="10592" y="14860"/>
                  </a:cubicBezTo>
                  <a:cubicBezTo>
                    <a:pt x="10523" y="14837"/>
                    <a:pt x="10477" y="14814"/>
                    <a:pt x="10409" y="14814"/>
                  </a:cubicBezTo>
                  <a:cubicBezTo>
                    <a:pt x="10272" y="14746"/>
                    <a:pt x="10112" y="14700"/>
                    <a:pt x="9952" y="14631"/>
                  </a:cubicBezTo>
                  <a:cubicBezTo>
                    <a:pt x="9884" y="14609"/>
                    <a:pt x="9815" y="14586"/>
                    <a:pt x="9724" y="14563"/>
                  </a:cubicBezTo>
                  <a:cubicBezTo>
                    <a:pt x="9679" y="14540"/>
                    <a:pt x="9656" y="14540"/>
                    <a:pt x="9610" y="14517"/>
                  </a:cubicBezTo>
                  <a:cubicBezTo>
                    <a:pt x="9564" y="14494"/>
                    <a:pt x="9519" y="14494"/>
                    <a:pt x="9496" y="14472"/>
                  </a:cubicBezTo>
                  <a:cubicBezTo>
                    <a:pt x="9222" y="14380"/>
                    <a:pt x="8971" y="14266"/>
                    <a:pt x="8743" y="14175"/>
                  </a:cubicBezTo>
                  <a:lnTo>
                    <a:pt x="8720" y="14152"/>
                  </a:lnTo>
                  <a:lnTo>
                    <a:pt x="8697" y="14152"/>
                  </a:lnTo>
                  <a:lnTo>
                    <a:pt x="8583" y="14106"/>
                  </a:lnTo>
                  <a:cubicBezTo>
                    <a:pt x="8514" y="14061"/>
                    <a:pt x="8446" y="14038"/>
                    <a:pt x="8378" y="14015"/>
                  </a:cubicBezTo>
                  <a:lnTo>
                    <a:pt x="8332" y="13992"/>
                  </a:lnTo>
                  <a:lnTo>
                    <a:pt x="8309" y="13969"/>
                  </a:lnTo>
                  <a:lnTo>
                    <a:pt x="8126" y="13901"/>
                  </a:lnTo>
                  <a:cubicBezTo>
                    <a:pt x="7967" y="13833"/>
                    <a:pt x="7807" y="13764"/>
                    <a:pt x="7670" y="13673"/>
                  </a:cubicBezTo>
                  <a:cubicBezTo>
                    <a:pt x="7579" y="13650"/>
                    <a:pt x="7510" y="13604"/>
                    <a:pt x="7419" y="13559"/>
                  </a:cubicBezTo>
                  <a:cubicBezTo>
                    <a:pt x="7350" y="13536"/>
                    <a:pt x="7259" y="13490"/>
                    <a:pt x="7191" y="13444"/>
                  </a:cubicBezTo>
                  <a:cubicBezTo>
                    <a:pt x="7122" y="13422"/>
                    <a:pt x="7054" y="13376"/>
                    <a:pt x="6985" y="13353"/>
                  </a:cubicBezTo>
                  <a:lnTo>
                    <a:pt x="6940" y="13330"/>
                  </a:lnTo>
                  <a:cubicBezTo>
                    <a:pt x="6871" y="13308"/>
                    <a:pt x="6780" y="13262"/>
                    <a:pt x="6711" y="13216"/>
                  </a:cubicBezTo>
                  <a:cubicBezTo>
                    <a:pt x="6643" y="13193"/>
                    <a:pt x="6597" y="13171"/>
                    <a:pt x="6529" y="13148"/>
                  </a:cubicBezTo>
                  <a:cubicBezTo>
                    <a:pt x="6437" y="13102"/>
                    <a:pt x="6346" y="13056"/>
                    <a:pt x="6278" y="13011"/>
                  </a:cubicBezTo>
                  <a:lnTo>
                    <a:pt x="6209" y="12988"/>
                  </a:lnTo>
                  <a:cubicBezTo>
                    <a:pt x="6163" y="12942"/>
                    <a:pt x="6095" y="12919"/>
                    <a:pt x="6049" y="12897"/>
                  </a:cubicBezTo>
                  <a:lnTo>
                    <a:pt x="5958" y="12851"/>
                  </a:lnTo>
                  <a:lnTo>
                    <a:pt x="5821" y="12783"/>
                  </a:lnTo>
                  <a:cubicBezTo>
                    <a:pt x="5753" y="12760"/>
                    <a:pt x="5684" y="12714"/>
                    <a:pt x="5616" y="12691"/>
                  </a:cubicBezTo>
                  <a:cubicBezTo>
                    <a:pt x="5547" y="12646"/>
                    <a:pt x="5456" y="12600"/>
                    <a:pt x="5365" y="12577"/>
                  </a:cubicBezTo>
                  <a:lnTo>
                    <a:pt x="5273" y="12531"/>
                  </a:lnTo>
                  <a:cubicBezTo>
                    <a:pt x="5159" y="12463"/>
                    <a:pt x="5045" y="12395"/>
                    <a:pt x="4931" y="12349"/>
                  </a:cubicBezTo>
                  <a:cubicBezTo>
                    <a:pt x="4771" y="12258"/>
                    <a:pt x="4634" y="12189"/>
                    <a:pt x="4474" y="12098"/>
                  </a:cubicBezTo>
                  <a:lnTo>
                    <a:pt x="4429" y="12052"/>
                  </a:lnTo>
                  <a:cubicBezTo>
                    <a:pt x="4360" y="12029"/>
                    <a:pt x="4315" y="12006"/>
                    <a:pt x="4269" y="11961"/>
                  </a:cubicBezTo>
                  <a:lnTo>
                    <a:pt x="4200" y="11938"/>
                  </a:lnTo>
                  <a:cubicBezTo>
                    <a:pt x="4155" y="11915"/>
                    <a:pt x="4109" y="11870"/>
                    <a:pt x="4041" y="11847"/>
                  </a:cubicBezTo>
                  <a:cubicBezTo>
                    <a:pt x="3995" y="11824"/>
                    <a:pt x="3949" y="11778"/>
                    <a:pt x="3881" y="11755"/>
                  </a:cubicBezTo>
                  <a:cubicBezTo>
                    <a:pt x="3790" y="11710"/>
                    <a:pt x="3698" y="11664"/>
                    <a:pt x="3607" y="11596"/>
                  </a:cubicBezTo>
                  <a:cubicBezTo>
                    <a:pt x="3516" y="11550"/>
                    <a:pt x="3424" y="11504"/>
                    <a:pt x="3333" y="11436"/>
                  </a:cubicBezTo>
                  <a:lnTo>
                    <a:pt x="3196" y="11367"/>
                  </a:lnTo>
                  <a:cubicBezTo>
                    <a:pt x="3128" y="11322"/>
                    <a:pt x="3059" y="11276"/>
                    <a:pt x="2991" y="11230"/>
                  </a:cubicBezTo>
                  <a:lnTo>
                    <a:pt x="2968" y="11230"/>
                  </a:lnTo>
                  <a:lnTo>
                    <a:pt x="2922" y="11208"/>
                  </a:lnTo>
                  <a:lnTo>
                    <a:pt x="2877" y="11185"/>
                  </a:lnTo>
                  <a:cubicBezTo>
                    <a:pt x="2785" y="11139"/>
                    <a:pt x="2694" y="11071"/>
                    <a:pt x="2603" y="11025"/>
                  </a:cubicBezTo>
                  <a:lnTo>
                    <a:pt x="2557" y="11002"/>
                  </a:lnTo>
                  <a:lnTo>
                    <a:pt x="2534" y="10979"/>
                  </a:lnTo>
                  <a:lnTo>
                    <a:pt x="2511" y="10979"/>
                  </a:lnTo>
                  <a:lnTo>
                    <a:pt x="2443" y="10911"/>
                  </a:lnTo>
                  <a:lnTo>
                    <a:pt x="2397" y="10888"/>
                  </a:lnTo>
                  <a:cubicBezTo>
                    <a:pt x="2146" y="10728"/>
                    <a:pt x="1895" y="10568"/>
                    <a:pt x="1644" y="10409"/>
                  </a:cubicBezTo>
                  <a:lnTo>
                    <a:pt x="1576" y="10386"/>
                  </a:lnTo>
                  <a:cubicBezTo>
                    <a:pt x="1530" y="10340"/>
                    <a:pt x="1484" y="10317"/>
                    <a:pt x="1416" y="10295"/>
                  </a:cubicBezTo>
                  <a:lnTo>
                    <a:pt x="1302" y="10226"/>
                  </a:lnTo>
                  <a:lnTo>
                    <a:pt x="1210" y="10158"/>
                  </a:lnTo>
                  <a:cubicBezTo>
                    <a:pt x="1165" y="10112"/>
                    <a:pt x="1096" y="10089"/>
                    <a:pt x="1028" y="10044"/>
                  </a:cubicBezTo>
                  <a:lnTo>
                    <a:pt x="1005" y="10044"/>
                  </a:lnTo>
                  <a:lnTo>
                    <a:pt x="982" y="10021"/>
                  </a:lnTo>
                  <a:cubicBezTo>
                    <a:pt x="936" y="9998"/>
                    <a:pt x="868" y="9952"/>
                    <a:pt x="822" y="9907"/>
                  </a:cubicBezTo>
                  <a:lnTo>
                    <a:pt x="777" y="9884"/>
                  </a:lnTo>
                  <a:cubicBezTo>
                    <a:pt x="685" y="9838"/>
                    <a:pt x="617" y="9792"/>
                    <a:pt x="526" y="9724"/>
                  </a:cubicBezTo>
                  <a:cubicBezTo>
                    <a:pt x="457" y="9678"/>
                    <a:pt x="389" y="9633"/>
                    <a:pt x="320" y="9564"/>
                  </a:cubicBezTo>
                  <a:cubicBezTo>
                    <a:pt x="343" y="9541"/>
                    <a:pt x="320" y="9473"/>
                    <a:pt x="297" y="9450"/>
                  </a:cubicBezTo>
                  <a:cubicBezTo>
                    <a:pt x="275" y="9450"/>
                    <a:pt x="252" y="9427"/>
                    <a:pt x="229" y="9427"/>
                  </a:cubicBezTo>
                  <a:cubicBezTo>
                    <a:pt x="206" y="9427"/>
                    <a:pt x="160" y="9450"/>
                    <a:pt x="138" y="9473"/>
                  </a:cubicBezTo>
                  <a:cubicBezTo>
                    <a:pt x="115" y="9496"/>
                    <a:pt x="92" y="9519"/>
                    <a:pt x="92" y="9564"/>
                  </a:cubicBezTo>
                  <a:cubicBezTo>
                    <a:pt x="69" y="9587"/>
                    <a:pt x="69" y="9610"/>
                    <a:pt x="46" y="9633"/>
                  </a:cubicBezTo>
                  <a:cubicBezTo>
                    <a:pt x="46" y="9655"/>
                    <a:pt x="46" y="9678"/>
                    <a:pt x="46" y="9678"/>
                  </a:cubicBezTo>
                  <a:cubicBezTo>
                    <a:pt x="46" y="9724"/>
                    <a:pt x="23" y="9770"/>
                    <a:pt x="23" y="9792"/>
                  </a:cubicBezTo>
                  <a:cubicBezTo>
                    <a:pt x="23" y="9861"/>
                    <a:pt x="23" y="9907"/>
                    <a:pt x="23" y="9975"/>
                  </a:cubicBezTo>
                  <a:lnTo>
                    <a:pt x="23" y="10021"/>
                  </a:lnTo>
                  <a:cubicBezTo>
                    <a:pt x="1" y="10089"/>
                    <a:pt x="1" y="10180"/>
                    <a:pt x="23" y="10272"/>
                  </a:cubicBezTo>
                  <a:cubicBezTo>
                    <a:pt x="23" y="10317"/>
                    <a:pt x="23" y="10363"/>
                    <a:pt x="46" y="10409"/>
                  </a:cubicBezTo>
                  <a:lnTo>
                    <a:pt x="46" y="10477"/>
                  </a:lnTo>
                  <a:cubicBezTo>
                    <a:pt x="46" y="10568"/>
                    <a:pt x="69" y="10660"/>
                    <a:pt x="92" y="10751"/>
                  </a:cubicBezTo>
                  <a:cubicBezTo>
                    <a:pt x="115" y="10797"/>
                    <a:pt x="115" y="10865"/>
                    <a:pt x="160" y="10934"/>
                  </a:cubicBezTo>
                  <a:cubicBezTo>
                    <a:pt x="160" y="10979"/>
                    <a:pt x="183" y="11025"/>
                    <a:pt x="206" y="11071"/>
                  </a:cubicBezTo>
                  <a:lnTo>
                    <a:pt x="229" y="11093"/>
                  </a:lnTo>
                  <a:cubicBezTo>
                    <a:pt x="252" y="11139"/>
                    <a:pt x="252" y="11162"/>
                    <a:pt x="275" y="11185"/>
                  </a:cubicBezTo>
                  <a:cubicBezTo>
                    <a:pt x="297" y="11230"/>
                    <a:pt x="343" y="11276"/>
                    <a:pt x="366" y="11299"/>
                  </a:cubicBezTo>
                  <a:cubicBezTo>
                    <a:pt x="411" y="11345"/>
                    <a:pt x="457" y="11367"/>
                    <a:pt x="503" y="11413"/>
                  </a:cubicBezTo>
                  <a:lnTo>
                    <a:pt x="571" y="11436"/>
                  </a:lnTo>
                  <a:cubicBezTo>
                    <a:pt x="731" y="11573"/>
                    <a:pt x="914" y="11687"/>
                    <a:pt x="1119" y="11824"/>
                  </a:cubicBezTo>
                  <a:lnTo>
                    <a:pt x="1142" y="11847"/>
                  </a:lnTo>
                  <a:cubicBezTo>
                    <a:pt x="1279" y="11915"/>
                    <a:pt x="1393" y="12006"/>
                    <a:pt x="1530" y="12075"/>
                  </a:cubicBezTo>
                  <a:cubicBezTo>
                    <a:pt x="1598" y="12121"/>
                    <a:pt x="1644" y="12166"/>
                    <a:pt x="1713" y="12189"/>
                  </a:cubicBezTo>
                  <a:cubicBezTo>
                    <a:pt x="1781" y="12235"/>
                    <a:pt x="1872" y="12280"/>
                    <a:pt x="1941" y="12326"/>
                  </a:cubicBezTo>
                  <a:cubicBezTo>
                    <a:pt x="2009" y="12372"/>
                    <a:pt x="2055" y="12395"/>
                    <a:pt x="2123" y="12440"/>
                  </a:cubicBezTo>
                  <a:cubicBezTo>
                    <a:pt x="2169" y="12463"/>
                    <a:pt x="2215" y="12486"/>
                    <a:pt x="2260" y="12509"/>
                  </a:cubicBezTo>
                  <a:lnTo>
                    <a:pt x="2283" y="12509"/>
                  </a:lnTo>
                  <a:lnTo>
                    <a:pt x="2352" y="12554"/>
                  </a:lnTo>
                  <a:lnTo>
                    <a:pt x="2511" y="12646"/>
                  </a:lnTo>
                  <a:lnTo>
                    <a:pt x="2534" y="12646"/>
                  </a:lnTo>
                  <a:lnTo>
                    <a:pt x="2557" y="12668"/>
                  </a:lnTo>
                  <a:cubicBezTo>
                    <a:pt x="2626" y="12714"/>
                    <a:pt x="2694" y="12760"/>
                    <a:pt x="2762" y="12783"/>
                  </a:cubicBezTo>
                  <a:lnTo>
                    <a:pt x="2877" y="12851"/>
                  </a:lnTo>
                  <a:lnTo>
                    <a:pt x="2945" y="12874"/>
                  </a:lnTo>
                  <a:lnTo>
                    <a:pt x="2968" y="12897"/>
                  </a:lnTo>
                  <a:cubicBezTo>
                    <a:pt x="3036" y="12942"/>
                    <a:pt x="3105" y="12965"/>
                    <a:pt x="3196" y="13011"/>
                  </a:cubicBezTo>
                  <a:cubicBezTo>
                    <a:pt x="3219" y="13034"/>
                    <a:pt x="3265" y="13056"/>
                    <a:pt x="3287" y="13056"/>
                  </a:cubicBezTo>
                  <a:lnTo>
                    <a:pt x="3379" y="13102"/>
                  </a:lnTo>
                  <a:cubicBezTo>
                    <a:pt x="3447" y="13148"/>
                    <a:pt x="3516" y="13171"/>
                    <a:pt x="3584" y="13216"/>
                  </a:cubicBezTo>
                  <a:cubicBezTo>
                    <a:pt x="3744" y="13285"/>
                    <a:pt x="3881" y="13353"/>
                    <a:pt x="4041" y="13422"/>
                  </a:cubicBezTo>
                  <a:lnTo>
                    <a:pt x="4109" y="13467"/>
                  </a:lnTo>
                  <a:lnTo>
                    <a:pt x="4132" y="13490"/>
                  </a:lnTo>
                  <a:cubicBezTo>
                    <a:pt x="4223" y="13536"/>
                    <a:pt x="4292" y="13581"/>
                    <a:pt x="4383" y="13604"/>
                  </a:cubicBezTo>
                  <a:cubicBezTo>
                    <a:pt x="4452" y="13650"/>
                    <a:pt x="4497" y="13673"/>
                    <a:pt x="4566" y="13718"/>
                  </a:cubicBezTo>
                  <a:lnTo>
                    <a:pt x="4589" y="13718"/>
                  </a:lnTo>
                  <a:cubicBezTo>
                    <a:pt x="4680" y="13764"/>
                    <a:pt x="4748" y="13787"/>
                    <a:pt x="4817" y="13833"/>
                  </a:cubicBezTo>
                  <a:cubicBezTo>
                    <a:pt x="4862" y="13855"/>
                    <a:pt x="4908" y="13878"/>
                    <a:pt x="4954" y="13901"/>
                  </a:cubicBezTo>
                  <a:lnTo>
                    <a:pt x="5022" y="13924"/>
                  </a:lnTo>
                  <a:lnTo>
                    <a:pt x="5068" y="13947"/>
                  </a:lnTo>
                  <a:lnTo>
                    <a:pt x="5091" y="13969"/>
                  </a:lnTo>
                  <a:cubicBezTo>
                    <a:pt x="5159" y="13992"/>
                    <a:pt x="5205" y="14015"/>
                    <a:pt x="5250" y="14038"/>
                  </a:cubicBezTo>
                  <a:cubicBezTo>
                    <a:pt x="5319" y="14061"/>
                    <a:pt x="5387" y="14106"/>
                    <a:pt x="5456" y="14129"/>
                  </a:cubicBezTo>
                  <a:lnTo>
                    <a:pt x="5524" y="14175"/>
                  </a:lnTo>
                  <a:lnTo>
                    <a:pt x="5570" y="14198"/>
                  </a:lnTo>
                  <a:cubicBezTo>
                    <a:pt x="5616" y="14198"/>
                    <a:pt x="5638" y="14221"/>
                    <a:pt x="5684" y="14243"/>
                  </a:cubicBezTo>
                  <a:lnTo>
                    <a:pt x="5775" y="14266"/>
                  </a:lnTo>
                  <a:cubicBezTo>
                    <a:pt x="5798" y="14289"/>
                    <a:pt x="5844" y="14312"/>
                    <a:pt x="5890" y="14335"/>
                  </a:cubicBezTo>
                  <a:lnTo>
                    <a:pt x="5912" y="14335"/>
                  </a:lnTo>
                  <a:lnTo>
                    <a:pt x="5935" y="14357"/>
                  </a:lnTo>
                  <a:lnTo>
                    <a:pt x="5958" y="14357"/>
                  </a:lnTo>
                  <a:cubicBezTo>
                    <a:pt x="6004" y="14380"/>
                    <a:pt x="6072" y="14403"/>
                    <a:pt x="6118" y="14426"/>
                  </a:cubicBezTo>
                  <a:cubicBezTo>
                    <a:pt x="6255" y="14494"/>
                    <a:pt x="6415" y="14563"/>
                    <a:pt x="6574" y="14631"/>
                  </a:cubicBezTo>
                  <a:lnTo>
                    <a:pt x="6643" y="14677"/>
                  </a:lnTo>
                  <a:cubicBezTo>
                    <a:pt x="6780" y="14723"/>
                    <a:pt x="6894" y="14768"/>
                    <a:pt x="7031" y="14837"/>
                  </a:cubicBezTo>
                  <a:cubicBezTo>
                    <a:pt x="7282" y="14951"/>
                    <a:pt x="7556" y="15065"/>
                    <a:pt x="7807" y="15156"/>
                  </a:cubicBezTo>
                  <a:lnTo>
                    <a:pt x="7853" y="15179"/>
                  </a:lnTo>
                  <a:lnTo>
                    <a:pt x="7967" y="15225"/>
                  </a:lnTo>
                  <a:cubicBezTo>
                    <a:pt x="8104" y="15270"/>
                    <a:pt x="8241" y="15339"/>
                    <a:pt x="8378" y="15385"/>
                  </a:cubicBezTo>
                  <a:lnTo>
                    <a:pt x="8423" y="15407"/>
                  </a:lnTo>
                  <a:cubicBezTo>
                    <a:pt x="8560" y="15476"/>
                    <a:pt x="8720" y="15544"/>
                    <a:pt x="8880" y="15613"/>
                  </a:cubicBezTo>
                  <a:cubicBezTo>
                    <a:pt x="9017" y="15659"/>
                    <a:pt x="9176" y="15727"/>
                    <a:pt x="9313" y="15773"/>
                  </a:cubicBezTo>
                  <a:lnTo>
                    <a:pt x="9336" y="15795"/>
                  </a:lnTo>
                  <a:cubicBezTo>
                    <a:pt x="9405" y="15818"/>
                    <a:pt x="9473" y="15841"/>
                    <a:pt x="9542" y="15864"/>
                  </a:cubicBezTo>
                  <a:cubicBezTo>
                    <a:pt x="9610" y="15887"/>
                    <a:pt x="9679" y="15932"/>
                    <a:pt x="9770" y="15955"/>
                  </a:cubicBezTo>
                  <a:cubicBezTo>
                    <a:pt x="9998" y="16047"/>
                    <a:pt x="10158" y="16115"/>
                    <a:pt x="10340" y="16184"/>
                  </a:cubicBezTo>
                  <a:cubicBezTo>
                    <a:pt x="10386" y="16184"/>
                    <a:pt x="10455" y="16206"/>
                    <a:pt x="10500" y="16229"/>
                  </a:cubicBezTo>
                  <a:lnTo>
                    <a:pt x="10569" y="16252"/>
                  </a:lnTo>
                  <a:cubicBezTo>
                    <a:pt x="10706" y="16298"/>
                    <a:pt x="10820" y="16366"/>
                    <a:pt x="10957" y="16389"/>
                  </a:cubicBezTo>
                  <a:lnTo>
                    <a:pt x="11025" y="16412"/>
                  </a:lnTo>
                  <a:lnTo>
                    <a:pt x="11071" y="16435"/>
                  </a:lnTo>
                  <a:lnTo>
                    <a:pt x="11094" y="16457"/>
                  </a:lnTo>
                  <a:cubicBezTo>
                    <a:pt x="11162" y="16457"/>
                    <a:pt x="11208" y="16480"/>
                    <a:pt x="11276" y="16503"/>
                  </a:cubicBezTo>
                  <a:cubicBezTo>
                    <a:pt x="11390" y="16549"/>
                    <a:pt x="11505" y="16572"/>
                    <a:pt x="11642" y="16594"/>
                  </a:cubicBezTo>
                  <a:lnTo>
                    <a:pt x="11664" y="16617"/>
                  </a:lnTo>
                  <a:lnTo>
                    <a:pt x="11733" y="16617"/>
                  </a:lnTo>
                  <a:lnTo>
                    <a:pt x="11756" y="16640"/>
                  </a:lnTo>
                  <a:cubicBezTo>
                    <a:pt x="11824" y="16640"/>
                    <a:pt x="11893" y="16663"/>
                    <a:pt x="11961" y="16686"/>
                  </a:cubicBezTo>
                  <a:lnTo>
                    <a:pt x="12052" y="16686"/>
                  </a:lnTo>
                  <a:lnTo>
                    <a:pt x="12075" y="16708"/>
                  </a:lnTo>
                  <a:cubicBezTo>
                    <a:pt x="12121" y="16708"/>
                    <a:pt x="12167" y="16708"/>
                    <a:pt x="12212" y="16731"/>
                  </a:cubicBezTo>
                  <a:lnTo>
                    <a:pt x="12326" y="16754"/>
                  </a:lnTo>
                  <a:cubicBezTo>
                    <a:pt x="12600" y="16800"/>
                    <a:pt x="12897" y="16845"/>
                    <a:pt x="13194" y="16845"/>
                  </a:cubicBezTo>
                  <a:lnTo>
                    <a:pt x="13285" y="16845"/>
                  </a:lnTo>
                  <a:cubicBezTo>
                    <a:pt x="13331" y="16823"/>
                    <a:pt x="13331" y="16823"/>
                    <a:pt x="13376" y="16800"/>
                  </a:cubicBezTo>
                  <a:lnTo>
                    <a:pt x="13399" y="16800"/>
                  </a:lnTo>
                  <a:lnTo>
                    <a:pt x="13422" y="16777"/>
                  </a:lnTo>
                  <a:cubicBezTo>
                    <a:pt x="13468" y="16754"/>
                    <a:pt x="13490" y="16731"/>
                    <a:pt x="13513" y="16686"/>
                  </a:cubicBezTo>
                  <a:cubicBezTo>
                    <a:pt x="13513" y="16663"/>
                    <a:pt x="13513" y="16663"/>
                    <a:pt x="13513" y="16663"/>
                  </a:cubicBezTo>
                  <a:cubicBezTo>
                    <a:pt x="13559" y="16617"/>
                    <a:pt x="13604" y="16572"/>
                    <a:pt x="13650" y="16503"/>
                  </a:cubicBezTo>
                  <a:cubicBezTo>
                    <a:pt x="13673" y="16480"/>
                    <a:pt x="13696" y="16435"/>
                    <a:pt x="13719" y="16389"/>
                  </a:cubicBezTo>
                  <a:lnTo>
                    <a:pt x="13741" y="16343"/>
                  </a:lnTo>
                  <a:lnTo>
                    <a:pt x="13810" y="16252"/>
                  </a:lnTo>
                  <a:cubicBezTo>
                    <a:pt x="13856" y="16184"/>
                    <a:pt x="13901" y="16092"/>
                    <a:pt x="13970" y="16001"/>
                  </a:cubicBezTo>
                  <a:lnTo>
                    <a:pt x="13993" y="15955"/>
                  </a:lnTo>
                  <a:cubicBezTo>
                    <a:pt x="14061" y="15818"/>
                    <a:pt x="14152" y="15681"/>
                    <a:pt x="14221" y="15544"/>
                  </a:cubicBezTo>
                  <a:lnTo>
                    <a:pt x="14244" y="15522"/>
                  </a:lnTo>
                  <a:lnTo>
                    <a:pt x="14266" y="15476"/>
                  </a:lnTo>
                  <a:lnTo>
                    <a:pt x="14358" y="15339"/>
                  </a:lnTo>
                  <a:cubicBezTo>
                    <a:pt x="14403" y="15248"/>
                    <a:pt x="14449" y="15134"/>
                    <a:pt x="14518" y="15042"/>
                  </a:cubicBezTo>
                  <a:cubicBezTo>
                    <a:pt x="14563" y="14928"/>
                    <a:pt x="14632" y="14791"/>
                    <a:pt x="14700" y="14677"/>
                  </a:cubicBezTo>
                  <a:lnTo>
                    <a:pt x="14746" y="14609"/>
                  </a:lnTo>
                  <a:cubicBezTo>
                    <a:pt x="14769" y="14563"/>
                    <a:pt x="14791" y="14517"/>
                    <a:pt x="14837" y="14472"/>
                  </a:cubicBezTo>
                  <a:cubicBezTo>
                    <a:pt x="14860" y="14426"/>
                    <a:pt x="14883" y="14357"/>
                    <a:pt x="14928" y="14312"/>
                  </a:cubicBezTo>
                  <a:lnTo>
                    <a:pt x="14951" y="14266"/>
                  </a:lnTo>
                  <a:cubicBezTo>
                    <a:pt x="14974" y="14198"/>
                    <a:pt x="15020" y="14129"/>
                    <a:pt x="15065" y="14061"/>
                  </a:cubicBezTo>
                  <a:cubicBezTo>
                    <a:pt x="15088" y="14015"/>
                    <a:pt x="15111" y="13969"/>
                    <a:pt x="15134" y="13924"/>
                  </a:cubicBezTo>
                  <a:lnTo>
                    <a:pt x="15179" y="13855"/>
                  </a:lnTo>
                  <a:cubicBezTo>
                    <a:pt x="15248" y="13696"/>
                    <a:pt x="15339" y="13559"/>
                    <a:pt x="15408" y="13422"/>
                  </a:cubicBezTo>
                  <a:lnTo>
                    <a:pt x="15453" y="13308"/>
                  </a:lnTo>
                  <a:cubicBezTo>
                    <a:pt x="15522" y="13216"/>
                    <a:pt x="15567" y="13102"/>
                    <a:pt x="15636" y="12988"/>
                  </a:cubicBezTo>
                  <a:cubicBezTo>
                    <a:pt x="15773" y="12760"/>
                    <a:pt x="15910" y="12509"/>
                    <a:pt x="16047" y="12280"/>
                  </a:cubicBezTo>
                  <a:cubicBezTo>
                    <a:pt x="16229" y="11984"/>
                    <a:pt x="16389" y="11687"/>
                    <a:pt x="16549" y="11390"/>
                  </a:cubicBezTo>
                  <a:cubicBezTo>
                    <a:pt x="16640" y="11253"/>
                    <a:pt x="16709" y="11093"/>
                    <a:pt x="16800" y="10957"/>
                  </a:cubicBezTo>
                  <a:lnTo>
                    <a:pt x="16914" y="10751"/>
                  </a:lnTo>
                  <a:lnTo>
                    <a:pt x="17028" y="10546"/>
                  </a:lnTo>
                  <a:cubicBezTo>
                    <a:pt x="17097" y="10409"/>
                    <a:pt x="17165" y="10295"/>
                    <a:pt x="17234" y="10158"/>
                  </a:cubicBezTo>
                  <a:lnTo>
                    <a:pt x="17257" y="10135"/>
                  </a:lnTo>
                  <a:lnTo>
                    <a:pt x="17279" y="10089"/>
                  </a:lnTo>
                  <a:lnTo>
                    <a:pt x="17302" y="10044"/>
                  </a:lnTo>
                  <a:cubicBezTo>
                    <a:pt x="17371" y="9929"/>
                    <a:pt x="17439" y="9792"/>
                    <a:pt x="17508" y="9678"/>
                  </a:cubicBezTo>
                  <a:cubicBezTo>
                    <a:pt x="17553" y="9610"/>
                    <a:pt x="17599" y="9519"/>
                    <a:pt x="17645" y="9450"/>
                  </a:cubicBezTo>
                  <a:cubicBezTo>
                    <a:pt x="17690" y="9382"/>
                    <a:pt x="17736" y="9313"/>
                    <a:pt x="17759" y="9245"/>
                  </a:cubicBezTo>
                  <a:cubicBezTo>
                    <a:pt x="17827" y="9131"/>
                    <a:pt x="17896" y="8994"/>
                    <a:pt x="17964" y="8879"/>
                  </a:cubicBezTo>
                  <a:lnTo>
                    <a:pt x="17964" y="8834"/>
                  </a:lnTo>
                  <a:lnTo>
                    <a:pt x="18033" y="8720"/>
                  </a:lnTo>
                  <a:cubicBezTo>
                    <a:pt x="18078" y="8628"/>
                    <a:pt x="18124" y="8537"/>
                    <a:pt x="18170" y="8423"/>
                  </a:cubicBezTo>
                  <a:cubicBezTo>
                    <a:pt x="18215" y="8377"/>
                    <a:pt x="18238" y="8309"/>
                    <a:pt x="18261" y="8263"/>
                  </a:cubicBezTo>
                  <a:lnTo>
                    <a:pt x="18284" y="8217"/>
                  </a:lnTo>
                  <a:lnTo>
                    <a:pt x="18307" y="8172"/>
                  </a:lnTo>
                  <a:cubicBezTo>
                    <a:pt x="18352" y="8103"/>
                    <a:pt x="18375" y="8035"/>
                    <a:pt x="18421" y="7989"/>
                  </a:cubicBezTo>
                  <a:cubicBezTo>
                    <a:pt x="18443" y="7921"/>
                    <a:pt x="18489" y="7852"/>
                    <a:pt x="18512" y="7784"/>
                  </a:cubicBezTo>
                  <a:lnTo>
                    <a:pt x="18535" y="7715"/>
                  </a:lnTo>
                  <a:lnTo>
                    <a:pt x="18649" y="7533"/>
                  </a:lnTo>
                  <a:cubicBezTo>
                    <a:pt x="18649" y="7510"/>
                    <a:pt x="18672" y="7487"/>
                    <a:pt x="18695" y="7464"/>
                  </a:cubicBezTo>
                  <a:lnTo>
                    <a:pt x="18695" y="7419"/>
                  </a:lnTo>
                  <a:lnTo>
                    <a:pt x="18717" y="7373"/>
                  </a:lnTo>
                  <a:cubicBezTo>
                    <a:pt x="18763" y="7282"/>
                    <a:pt x="18809" y="7190"/>
                    <a:pt x="18877" y="7099"/>
                  </a:cubicBezTo>
                  <a:lnTo>
                    <a:pt x="18968" y="6916"/>
                  </a:lnTo>
                  <a:cubicBezTo>
                    <a:pt x="19083" y="6688"/>
                    <a:pt x="19220" y="6437"/>
                    <a:pt x="19356" y="6209"/>
                  </a:cubicBezTo>
                  <a:lnTo>
                    <a:pt x="19379" y="6140"/>
                  </a:lnTo>
                  <a:cubicBezTo>
                    <a:pt x="19448" y="6003"/>
                    <a:pt x="19539" y="5844"/>
                    <a:pt x="19608" y="5730"/>
                  </a:cubicBezTo>
                  <a:cubicBezTo>
                    <a:pt x="19653" y="5638"/>
                    <a:pt x="19699" y="5547"/>
                    <a:pt x="19745" y="5478"/>
                  </a:cubicBezTo>
                  <a:lnTo>
                    <a:pt x="19767" y="5433"/>
                  </a:lnTo>
                  <a:lnTo>
                    <a:pt x="19859" y="5273"/>
                  </a:lnTo>
                  <a:lnTo>
                    <a:pt x="19904" y="5227"/>
                  </a:lnTo>
                  <a:cubicBezTo>
                    <a:pt x="19973" y="5113"/>
                    <a:pt x="20041" y="4976"/>
                    <a:pt x="20110" y="4862"/>
                  </a:cubicBezTo>
                  <a:cubicBezTo>
                    <a:pt x="20155" y="4794"/>
                    <a:pt x="20201" y="4702"/>
                    <a:pt x="20247" y="4634"/>
                  </a:cubicBezTo>
                  <a:lnTo>
                    <a:pt x="20315" y="4497"/>
                  </a:lnTo>
                  <a:lnTo>
                    <a:pt x="20361" y="4429"/>
                  </a:lnTo>
                  <a:lnTo>
                    <a:pt x="20384" y="4383"/>
                  </a:lnTo>
                  <a:lnTo>
                    <a:pt x="20429" y="4314"/>
                  </a:lnTo>
                  <a:cubicBezTo>
                    <a:pt x="20543" y="4132"/>
                    <a:pt x="20635" y="3949"/>
                    <a:pt x="20749" y="3767"/>
                  </a:cubicBezTo>
                  <a:cubicBezTo>
                    <a:pt x="20794" y="3698"/>
                    <a:pt x="20840" y="3630"/>
                    <a:pt x="20886" y="3561"/>
                  </a:cubicBezTo>
                  <a:cubicBezTo>
                    <a:pt x="20954" y="3424"/>
                    <a:pt x="21046" y="3264"/>
                    <a:pt x="21137" y="3127"/>
                  </a:cubicBezTo>
                  <a:cubicBezTo>
                    <a:pt x="21182" y="3036"/>
                    <a:pt x="21228" y="2945"/>
                    <a:pt x="21274" y="2876"/>
                  </a:cubicBezTo>
                  <a:lnTo>
                    <a:pt x="21319" y="2831"/>
                  </a:lnTo>
                  <a:lnTo>
                    <a:pt x="21388" y="2694"/>
                  </a:lnTo>
                  <a:lnTo>
                    <a:pt x="21456" y="2557"/>
                  </a:lnTo>
                  <a:cubicBezTo>
                    <a:pt x="21525" y="2466"/>
                    <a:pt x="21571" y="2351"/>
                    <a:pt x="21639" y="2260"/>
                  </a:cubicBezTo>
                  <a:cubicBezTo>
                    <a:pt x="21707" y="2123"/>
                    <a:pt x="21799" y="1986"/>
                    <a:pt x="21867" y="1849"/>
                  </a:cubicBezTo>
                  <a:cubicBezTo>
                    <a:pt x="21890" y="1804"/>
                    <a:pt x="21913" y="1758"/>
                    <a:pt x="21936" y="1735"/>
                  </a:cubicBezTo>
                  <a:lnTo>
                    <a:pt x="21959" y="1689"/>
                  </a:lnTo>
                  <a:lnTo>
                    <a:pt x="22050" y="1575"/>
                  </a:lnTo>
                  <a:lnTo>
                    <a:pt x="22118" y="1438"/>
                  </a:lnTo>
                  <a:lnTo>
                    <a:pt x="22187" y="1324"/>
                  </a:lnTo>
                  <a:lnTo>
                    <a:pt x="22210" y="1301"/>
                  </a:lnTo>
                  <a:lnTo>
                    <a:pt x="22232" y="1279"/>
                  </a:lnTo>
                  <a:cubicBezTo>
                    <a:pt x="22232" y="1233"/>
                    <a:pt x="22255" y="1233"/>
                    <a:pt x="22255" y="1233"/>
                  </a:cubicBezTo>
                  <a:lnTo>
                    <a:pt x="22278" y="1187"/>
                  </a:lnTo>
                  <a:lnTo>
                    <a:pt x="22301" y="1142"/>
                  </a:lnTo>
                  <a:lnTo>
                    <a:pt x="22324" y="1119"/>
                  </a:lnTo>
                  <a:cubicBezTo>
                    <a:pt x="22369" y="1028"/>
                    <a:pt x="22415" y="959"/>
                    <a:pt x="22461" y="868"/>
                  </a:cubicBezTo>
                  <a:cubicBezTo>
                    <a:pt x="22461" y="845"/>
                    <a:pt x="22461" y="822"/>
                    <a:pt x="22484" y="799"/>
                  </a:cubicBezTo>
                  <a:cubicBezTo>
                    <a:pt x="22484" y="754"/>
                    <a:pt x="22484" y="685"/>
                    <a:pt x="22438" y="617"/>
                  </a:cubicBezTo>
                  <a:cubicBezTo>
                    <a:pt x="22415" y="594"/>
                    <a:pt x="22415" y="571"/>
                    <a:pt x="22392" y="571"/>
                  </a:cubicBezTo>
                  <a:lnTo>
                    <a:pt x="22369" y="548"/>
                  </a:lnTo>
                  <a:cubicBezTo>
                    <a:pt x="22347" y="525"/>
                    <a:pt x="22324" y="503"/>
                    <a:pt x="22301" y="480"/>
                  </a:cubicBezTo>
                  <a:lnTo>
                    <a:pt x="22278" y="457"/>
                  </a:lnTo>
                  <a:lnTo>
                    <a:pt x="22232" y="411"/>
                  </a:lnTo>
                  <a:lnTo>
                    <a:pt x="22210" y="388"/>
                  </a:lnTo>
                  <a:cubicBezTo>
                    <a:pt x="22164" y="366"/>
                    <a:pt x="22141" y="343"/>
                    <a:pt x="22141" y="320"/>
                  </a:cubicBezTo>
                  <a:cubicBezTo>
                    <a:pt x="22096" y="274"/>
                    <a:pt x="22050" y="229"/>
                    <a:pt x="22027" y="183"/>
                  </a:cubicBezTo>
                  <a:cubicBezTo>
                    <a:pt x="22004" y="137"/>
                    <a:pt x="21981" y="115"/>
                    <a:pt x="21959" y="69"/>
                  </a:cubicBezTo>
                  <a:cubicBezTo>
                    <a:pt x="21936" y="46"/>
                    <a:pt x="21913" y="46"/>
                    <a:pt x="21890" y="23"/>
                  </a:cubicBezTo>
                  <a:cubicBezTo>
                    <a:pt x="21867" y="23"/>
                    <a:pt x="21844" y="0"/>
                    <a:pt x="21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678326" y="2387600"/>
              <a:ext cx="1323046" cy="982102"/>
            </a:xfrm>
            <a:custGeom>
              <a:avLst/>
              <a:gdLst/>
              <a:ahLst/>
              <a:cxnLst/>
              <a:rect l="l" t="t" r="r" b="b"/>
              <a:pathLst>
                <a:path w="23648" h="17554" extrusionOk="0">
                  <a:moveTo>
                    <a:pt x="23442" y="0"/>
                  </a:moveTo>
                  <a:cubicBezTo>
                    <a:pt x="23396" y="0"/>
                    <a:pt x="23351" y="46"/>
                    <a:pt x="23351" y="69"/>
                  </a:cubicBezTo>
                  <a:cubicBezTo>
                    <a:pt x="23351" y="92"/>
                    <a:pt x="23351" y="92"/>
                    <a:pt x="23351" y="115"/>
                  </a:cubicBezTo>
                  <a:cubicBezTo>
                    <a:pt x="23328" y="115"/>
                    <a:pt x="23305" y="115"/>
                    <a:pt x="23282" y="137"/>
                  </a:cubicBezTo>
                  <a:cubicBezTo>
                    <a:pt x="23282" y="137"/>
                    <a:pt x="23259" y="160"/>
                    <a:pt x="23259" y="160"/>
                  </a:cubicBezTo>
                  <a:lnTo>
                    <a:pt x="23236" y="206"/>
                  </a:lnTo>
                  <a:lnTo>
                    <a:pt x="23236" y="229"/>
                  </a:lnTo>
                  <a:lnTo>
                    <a:pt x="23214" y="229"/>
                  </a:lnTo>
                  <a:lnTo>
                    <a:pt x="23077" y="503"/>
                  </a:lnTo>
                  <a:cubicBezTo>
                    <a:pt x="22940" y="708"/>
                    <a:pt x="22826" y="891"/>
                    <a:pt x="22711" y="1096"/>
                  </a:cubicBezTo>
                  <a:cubicBezTo>
                    <a:pt x="22597" y="1256"/>
                    <a:pt x="22506" y="1416"/>
                    <a:pt x="22415" y="1553"/>
                  </a:cubicBezTo>
                  <a:lnTo>
                    <a:pt x="22278" y="1758"/>
                  </a:lnTo>
                  <a:lnTo>
                    <a:pt x="22232" y="1849"/>
                  </a:lnTo>
                  <a:cubicBezTo>
                    <a:pt x="22187" y="1895"/>
                    <a:pt x="22164" y="1941"/>
                    <a:pt x="22141" y="1986"/>
                  </a:cubicBezTo>
                  <a:cubicBezTo>
                    <a:pt x="22118" y="2009"/>
                    <a:pt x="22118" y="2032"/>
                    <a:pt x="22095" y="2055"/>
                  </a:cubicBezTo>
                  <a:cubicBezTo>
                    <a:pt x="22095" y="2078"/>
                    <a:pt x="22118" y="2123"/>
                    <a:pt x="22118" y="2123"/>
                  </a:cubicBezTo>
                  <a:cubicBezTo>
                    <a:pt x="22141" y="2169"/>
                    <a:pt x="22164" y="2192"/>
                    <a:pt x="22187" y="2215"/>
                  </a:cubicBezTo>
                  <a:lnTo>
                    <a:pt x="22164" y="2237"/>
                  </a:lnTo>
                  <a:lnTo>
                    <a:pt x="22118" y="2237"/>
                  </a:lnTo>
                  <a:cubicBezTo>
                    <a:pt x="22050" y="2351"/>
                    <a:pt x="22004" y="2443"/>
                    <a:pt x="21935" y="2534"/>
                  </a:cubicBezTo>
                  <a:cubicBezTo>
                    <a:pt x="21890" y="2603"/>
                    <a:pt x="21844" y="2694"/>
                    <a:pt x="21798" y="2762"/>
                  </a:cubicBezTo>
                  <a:cubicBezTo>
                    <a:pt x="21776" y="2831"/>
                    <a:pt x="21753" y="2876"/>
                    <a:pt x="21730" y="2922"/>
                  </a:cubicBezTo>
                  <a:cubicBezTo>
                    <a:pt x="21684" y="3013"/>
                    <a:pt x="21639" y="3082"/>
                    <a:pt x="21570" y="3173"/>
                  </a:cubicBezTo>
                  <a:lnTo>
                    <a:pt x="21547" y="3219"/>
                  </a:lnTo>
                  <a:lnTo>
                    <a:pt x="21479" y="3333"/>
                  </a:lnTo>
                  <a:lnTo>
                    <a:pt x="21388" y="3470"/>
                  </a:lnTo>
                  <a:cubicBezTo>
                    <a:pt x="21319" y="3584"/>
                    <a:pt x="21251" y="3698"/>
                    <a:pt x="21205" y="3835"/>
                  </a:cubicBezTo>
                  <a:lnTo>
                    <a:pt x="21159" y="3881"/>
                  </a:lnTo>
                  <a:lnTo>
                    <a:pt x="21114" y="3949"/>
                  </a:lnTo>
                  <a:lnTo>
                    <a:pt x="21091" y="3995"/>
                  </a:lnTo>
                  <a:cubicBezTo>
                    <a:pt x="21068" y="4041"/>
                    <a:pt x="21045" y="4086"/>
                    <a:pt x="21022" y="4132"/>
                  </a:cubicBezTo>
                  <a:cubicBezTo>
                    <a:pt x="21022" y="4155"/>
                    <a:pt x="21022" y="4200"/>
                    <a:pt x="21022" y="4200"/>
                  </a:cubicBezTo>
                  <a:cubicBezTo>
                    <a:pt x="21000" y="4223"/>
                    <a:pt x="20977" y="4246"/>
                    <a:pt x="20977" y="4292"/>
                  </a:cubicBezTo>
                  <a:cubicBezTo>
                    <a:pt x="20863" y="4451"/>
                    <a:pt x="20771" y="4611"/>
                    <a:pt x="20657" y="4771"/>
                  </a:cubicBezTo>
                  <a:lnTo>
                    <a:pt x="20589" y="4885"/>
                  </a:lnTo>
                  <a:lnTo>
                    <a:pt x="20520" y="4999"/>
                  </a:lnTo>
                  <a:lnTo>
                    <a:pt x="20497" y="5045"/>
                  </a:lnTo>
                  <a:lnTo>
                    <a:pt x="20475" y="5091"/>
                  </a:lnTo>
                  <a:cubicBezTo>
                    <a:pt x="20383" y="5205"/>
                    <a:pt x="20292" y="5364"/>
                    <a:pt x="20224" y="5501"/>
                  </a:cubicBezTo>
                  <a:lnTo>
                    <a:pt x="20178" y="5547"/>
                  </a:lnTo>
                  <a:lnTo>
                    <a:pt x="19950" y="5912"/>
                  </a:lnTo>
                  <a:lnTo>
                    <a:pt x="19904" y="6004"/>
                  </a:lnTo>
                  <a:cubicBezTo>
                    <a:pt x="19813" y="6163"/>
                    <a:pt x="19699" y="6323"/>
                    <a:pt x="19607" y="6483"/>
                  </a:cubicBezTo>
                  <a:cubicBezTo>
                    <a:pt x="19562" y="6597"/>
                    <a:pt x="19493" y="6688"/>
                    <a:pt x="19447" y="6802"/>
                  </a:cubicBezTo>
                  <a:lnTo>
                    <a:pt x="19402" y="6871"/>
                  </a:lnTo>
                  <a:lnTo>
                    <a:pt x="19379" y="6894"/>
                  </a:lnTo>
                  <a:lnTo>
                    <a:pt x="19356" y="6939"/>
                  </a:lnTo>
                  <a:cubicBezTo>
                    <a:pt x="19356" y="6962"/>
                    <a:pt x="19333" y="6985"/>
                    <a:pt x="19311" y="7008"/>
                  </a:cubicBezTo>
                  <a:lnTo>
                    <a:pt x="19311" y="7031"/>
                  </a:lnTo>
                  <a:cubicBezTo>
                    <a:pt x="19288" y="7076"/>
                    <a:pt x="19265" y="7099"/>
                    <a:pt x="19242" y="7145"/>
                  </a:cubicBezTo>
                  <a:cubicBezTo>
                    <a:pt x="19242" y="7190"/>
                    <a:pt x="19242" y="7213"/>
                    <a:pt x="19242" y="7259"/>
                  </a:cubicBezTo>
                  <a:lnTo>
                    <a:pt x="19219" y="7305"/>
                  </a:lnTo>
                  <a:lnTo>
                    <a:pt x="19196" y="7350"/>
                  </a:lnTo>
                  <a:cubicBezTo>
                    <a:pt x="19174" y="7373"/>
                    <a:pt x="19151" y="7419"/>
                    <a:pt x="19128" y="7464"/>
                  </a:cubicBezTo>
                  <a:lnTo>
                    <a:pt x="19128" y="7487"/>
                  </a:lnTo>
                  <a:cubicBezTo>
                    <a:pt x="19105" y="7533"/>
                    <a:pt x="19082" y="7578"/>
                    <a:pt x="19059" y="7601"/>
                  </a:cubicBezTo>
                  <a:cubicBezTo>
                    <a:pt x="19059" y="7624"/>
                    <a:pt x="19059" y="7624"/>
                    <a:pt x="19037" y="7647"/>
                  </a:cubicBezTo>
                  <a:lnTo>
                    <a:pt x="18991" y="7715"/>
                  </a:lnTo>
                  <a:lnTo>
                    <a:pt x="18945" y="7807"/>
                  </a:lnTo>
                  <a:cubicBezTo>
                    <a:pt x="18922" y="7807"/>
                    <a:pt x="18922" y="7830"/>
                    <a:pt x="18900" y="7852"/>
                  </a:cubicBezTo>
                  <a:lnTo>
                    <a:pt x="18877" y="7875"/>
                  </a:lnTo>
                  <a:lnTo>
                    <a:pt x="18786" y="8058"/>
                  </a:lnTo>
                  <a:cubicBezTo>
                    <a:pt x="18694" y="8172"/>
                    <a:pt x="18626" y="8309"/>
                    <a:pt x="18557" y="8423"/>
                  </a:cubicBezTo>
                  <a:lnTo>
                    <a:pt x="18512" y="8491"/>
                  </a:lnTo>
                  <a:lnTo>
                    <a:pt x="18489" y="8560"/>
                  </a:lnTo>
                  <a:lnTo>
                    <a:pt x="18466" y="8583"/>
                  </a:lnTo>
                  <a:cubicBezTo>
                    <a:pt x="18443" y="8628"/>
                    <a:pt x="18398" y="8674"/>
                    <a:pt x="18375" y="8743"/>
                  </a:cubicBezTo>
                  <a:cubicBezTo>
                    <a:pt x="18329" y="8811"/>
                    <a:pt x="18283" y="8902"/>
                    <a:pt x="18238" y="8994"/>
                  </a:cubicBezTo>
                  <a:lnTo>
                    <a:pt x="18146" y="9108"/>
                  </a:lnTo>
                  <a:lnTo>
                    <a:pt x="18078" y="9245"/>
                  </a:lnTo>
                  <a:cubicBezTo>
                    <a:pt x="18032" y="9336"/>
                    <a:pt x="17987" y="9427"/>
                    <a:pt x="17941" y="9541"/>
                  </a:cubicBezTo>
                  <a:cubicBezTo>
                    <a:pt x="17873" y="9633"/>
                    <a:pt x="17827" y="9724"/>
                    <a:pt x="17781" y="9838"/>
                  </a:cubicBezTo>
                  <a:lnTo>
                    <a:pt x="17781" y="9861"/>
                  </a:lnTo>
                  <a:lnTo>
                    <a:pt x="17736" y="9929"/>
                  </a:lnTo>
                  <a:lnTo>
                    <a:pt x="17690" y="10021"/>
                  </a:lnTo>
                  <a:lnTo>
                    <a:pt x="17690" y="10044"/>
                  </a:lnTo>
                  <a:lnTo>
                    <a:pt x="17667" y="10066"/>
                  </a:lnTo>
                  <a:cubicBezTo>
                    <a:pt x="17644" y="10089"/>
                    <a:pt x="17644" y="10135"/>
                    <a:pt x="17621" y="10158"/>
                  </a:cubicBezTo>
                  <a:cubicBezTo>
                    <a:pt x="17553" y="10272"/>
                    <a:pt x="17484" y="10386"/>
                    <a:pt x="17416" y="10523"/>
                  </a:cubicBezTo>
                  <a:cubicBezTo>
                    <a:pt x="17370" y="10591"/>
                    <a:pt x="17325" y="10660"/>
                    <a:pt x="17279" y="10751"/>
                  </a:cubicBezTo>
                  <a:cubicBezTo>
                    <a:pt x="17233" y="10820"/>
                    <a:pt x="17188" y="10865"/>
                    <a:pt x="17165" y="10934"/>
                  </a:cubicBezTo>
                  <a:lnTo>
                    <a:pt x="17142" y="10979"/>
                  </a:lnTo>
                  <a:lnTo>
                    <a:pt x="17051" y="11116"/>
                  </a:lnTo>
                  <a:lnTo>
                    <a:pt x="17005" y="11185"/>
                  </a:lnTo>
                  <a:lnTo>
                    <a:pt x="16868" y="11413"/>
                  </a:lnTo>
                  <a:lnTo>
                    <a:pt x="16708" y="11641"/>
                  </a:lnTo>
                  <a:lnTo>
                    <a:pt x="16640" y="11778"/>
                  </a:lnTo>
                  <a:lnTo>
                    <a:pt x="16617" y="11801"/>
                  </a:lnTo>
                  <a:lnTo>
                    <a:pt x="16571" y="11892"/>
                  </a:lnTo>
                  <a:cubicBezTo>
                    <a:pt x="16549" y="11915"/>
                    <a:pt x="16526" y="11961"/>
                    <a:pt x="16503" y="12007"/>
                  </a:cubicBezTo>
                  <a:lnTo>
                    <a:pt x="16480" y="12029"/>
                  </a:lnTo>
                  <a:lnTo>
                    <a:pt x="16412" y="12121"/>
                  </a:lnTo>
                  <a:lnTo>
                    <a:pt x="16366" y="12235"/>
                  </a:lnTo>
                  <a:lnTo>
                    <a:pt x="16298" y="12326"/>
                  </a:lnTo>
                  <a:lnTo>
                    <a:pt x="16275" y="12395"/>
                  </a:lnTo>
                  <a:lnTo>
                    <a:pt x="16229" y="12440"/>
                  </a:lnTo>
                  <a:lnTo>
                    <a:pt x="16206" y="12486"/>
                  </a:lnTo>
                  <a:lnTo>
                    <a:pt x="16183" y="12509"/>
                  </a:lnTo>
                  <a:cubicBezTo>
                    <a:pt x="16183" y="12532"/>
                    <a:pt x="16161" y="12577"/>
                    <a:pt x="16161" y="12600"/>
                  </a:cubicBezTo>
                  <a:cubicBezTo>
                    <a:pt x="16138" y="12600"/>
                    <a:pt x="16138" y="12623"/>
                    <a:pt x="16138" y="12623"/>
                  </a:cubicBezTo>
                  <a:cubicBezTo>
                    <a:pt x="16069" y="12737"/>
                    <a:pt x="16001" y="12874"/>
                    <a:pt x="15932" y="12988"/>
                  </a:cubicBezTo>
                  <a:lnTo>
                    <a:pt x="15887" y="13079"/>
                  </a:lnTo>
                  <a:lnTo>
                    <a:pt x="15841" y="13125"/>
                  </a:lnTo>
                  <a:lnTo>
                    <a:pt x="15841" y="13148"/>
                  </a:lnTo>
                  <a:lnTo>
                    <a:pt x="15795" y="13216"/>
                  </a:lnTo>
                  <a:lnTo>
                    <a:pt x="15773" y="13262"/>
                  </a:lnTo>
                  <a:cubicBezTo>
                    <a:pt x="15773" y="13285"/>
                    <a:pt x="15773" y="13308"/>
                    <a:pt x="15773" y="13330"/>
                  </a:cubicBezTo>
                  <a:cubicBezTo>
                    <a:pt x="15773" y="13353"/>
                    <a:pt x="15773" y="13353"/>
                    <a:pt x="15773" y="13376"/>
                  </a:cubicBezTo>
                  <a:lnTo>
                    <a:pt x="15750" y="13422"/>
                  </a:lnTo>
                  <a:lnTo>
                    <a:pt x="15727" y="13422"/>
                  </a:lnTo>
                  <a:cubicBezTo>
                    <a:pt x="15704" y="13490"/>
                    <a:pt x="15681" y="13513"/>
                    <a:pt x="15658" y="13559"/>
                  </a:cubicBezTo>
                  <a:lnTo>
                    <a:pt x="15613" y="13627"/>
                  </a:lnTo>
                  <a:lnTo>
                    <a:pt x="15590" y="13650"/>
                  </a:lnTo>
                  <a:lnTo>
                    <a:pt x="15567" y="13673"/>
                  </a:lnTo>
                  <a:cubicBezTo>
                    <a:pt x="15544" y="13718"/>
                    <a:pt x="15522" y="13741"/>
                    <a:pt x="15499" y="13787"/>
                  </a:cubicBezTo>
                  <a:lnTo>
                    <a:pt x="15476" y="13810"/>
                  </a:lnTo>
                  <a:cubicBezTo>
                    <a:pt x="15453" y="13833"/>
                    <a:pt x="15430" y="13855"/>
                    <a:pt x="15430" y="13878"/>
                  </a:cubicBezTo>
                  <a:lnTo>
                    <a:pt x="15316" y="14038"/>
                  </a:lnTo>
                  <a:cubicBezTo>
                    <a:pt x="15225" y="14198"/>
                    <a:pt x="15133" y="14335"/>
                    <a:pt x="15065" y="14495"/>
                  </a:cubicBezTo>
                  <a:cubicBezTo>
                    <a:pt x="14951" y="14677"/>
                    <a:pt x="14837" y="14860"/>
                    <a:pt x="14745" y="15042"/>
                  </a:cubicBezTo>
                  <a:cubicBezTo>
                    <a:pt x="14677" y="15156"/>
                    <a:pt x="14609" y="15271"/>
                    <a:pt x="14540" y="15385"/>
                  </a:cubicBezTo>
                  <a:lnTo>
                    <a:pt x="14540" y="15408"/>
                  </a:lnTo>
                  <a:lnTo>
                    <a:pt x="14517" y="15453"/>
                  </a:lnTo>
                  <a:lnTo>
                    <a:pt x="14494" y="15476"/>
                  </a:lnTo>
                  <a:lnTo>
                    <a:pt x="14449" y="15544"/>
                  </a:lnTo>
                  <a:lnTo>
                    <a:pt x="14426" y="15636"/>
                  </a:lnTo>
                  <a:lnTo>
                    <a:pt x="14335" y="15796"/>
                  </a:lnTo>
                  <a:cubicBezTo>
                    <a:pt x="14152" y="16092"/>
                    <a:pt x="14015" y="16366"/>
                    <a:pt x="13855" y="16640"/>
                  </a:cubicBezTo>
                  <a:lnTo>
                    <a:pt x="13855" y="16663"/>
                  </a:lnTo>
                  <a:cubicBezTo>
                    <a:pt x="13855" y="16686"/>
                    <a:pt x="13832" y="16709"/>
                    <a:pt x="13832" y="16709"/>
                  </a:cubicBezTo>
                  <a:cubicBezTo>
                    <a:pt x="13810" y="16731"/>
                    <a:pt x="13810" y="16754"/>
                    <a:pt x="13810" y="16777"/>
                  </a:cubicBezTo>
                  <a:lnTo>
                    <a:pt x="13764" y="16846"/>
                  </a:lnTo>
                  <a:lnTo>
                    <a:pt x="13741" y="16868"/>
                  </a:lnTo>
                  <a:cubicBezTo>
                    <a:pt x="13741" y="16891"/>
                    <a:pt x="13741" y="16914"/>
                    <a:pt x="13718" y="16937"/>
                  </a:cubicBezTo>
                  <a:lnTo>
                    <a:pt x="13673" y="17051"/>
                  </a:lnTo>
                  <a:cubicBezTo>
                    <a:pt x="13650" y="17051"/>
                    <a:pt x="13650" y="17074"/>
                    <a:pt x="13627" y="17097"/>
                  </a:cubicBezTo>
                  <a:cubicBezTo>
                    <a:pt x="13627" y="17097"/>
                    <a:pt x="13627" y="17074"/>
                    <a:pt x="13604" y="17074"/>
                  </a:cubicBezTo>
                  <a:cubicBezTo>
                    <a:pt x="13581" y="17051"/>
                    <a:pt x="13559" y="17051"/>
                    <a:pt x="13513" y="17028"/>
                  </a:cubicBezTo>
                  <a:lnTo>
                    <a:pt x="13148" y="17028"/>
                  </a:lnTo>
                  <a:cubicBezTo>
                    <a:pt x="13102" y="17005"/>
                    <a:pt x="13079" y="17005"/>
                    <a:pt x="13056" y="17005"/>
                  </a:cubicBezTo>
                  <a:lnTo>
                    <a:pt x="13011" y="17005"/>
                  </a:lnTo>
                  <a:lnTo>
                    <a:pt x="12988" y="16982"/>
                  </a:lnTo>
                  <a:lnTo>
                    <a:pt x="12919" y="16982"/>
                  </a:lnTo>
                  <a:lnTo>
                    <a:pt x="12874" y="16960"/>
                  </a:lnTo>
                  <a:lnTo>
                    <a:pt x="12782" y="16960"/>
                  </a:lnTo>
                  <a:cubicBezTo>
                    <a:pt x="12691" y="16937"/>
                    <a:pt x="12600" y="16914"/>
                    <a:pt x="12509" y="16891"/>
                  </a:cubicBezTo>
                  <a:cubicBezTo>
                    <a:pt x="12372" y="16868"/>
                    <a:pt x="12235" y="16846"/>
                    <a:pt x="12121" y="16823"/>
                  </a:cubicBezTo>
                  <a:cubicBezTo>
                    <a:pt x="12006" y="16800"/>
                    <a:pt x="11892" y="16777"/>
                    <a:pt x="11778" y="16754"/>
                  </a:cubicBezTo>
                  <a:lnTo>
                    <a:pt x="11755" y="16754"/>
                  </a:lnTo>
                  <a:cubicBezTo>
                    <a:pt x="11710" y="16754"/>
                    <a:pt x="11641" y="16731"/>
                    <a:pt x="11596" y="16731"/>
                  </a:cubicBezTo>
                  <a:lnTo>
                    <a:pt x="11527" y="16709"/>
                  </a:lnTo>
                  <a:lnTo>
                    <a:pt x="11481" y="16686"/>
                  </a:lnTo>
                  <a:lnTo>
                    <a:pt x="11436" y="16686"/>
                  </a:lnTo>
                  <a:cubicBezTo>
                    <a:pt x="11367" y="16663"/>
                    <a:pt x="11299" y="16640"/>
                    <a:pt x="11230" y="16617"/>
                  </a:cubicBezTo>
                  <a:lnTo>
                    <a:pt x="11208" y="16617"/>
                  </a:lnTo>
                  <a:cubicBezTo>
                    <a:pt x="11139" y="16594"/>
                    <a:pt x="11093" y="16572"/>
                    <a:pt x="11025" y="16549"/>
                  </a:cubicBezTo>
                  <a:lnTo>
                    <a:pt x="10956" y="16526"/>
                  </a:lnTo>
                  <a:lnTo>
                    <a:pt x="10911" y="16503"/>
                  </a:lnTo>
                  <a:cubicBezTo>
                    <a:pt x="10865" y="16480"/>
                    <a:pt x="10842" y="16480"/>
                    <a:pt x="10797" y="16457"/>
                  </a:cubicBezTo>
                  <a:cubicBezTo>
                    <a:pt x="10774" y="16457"/>
                    <a:pt x="10751" y="16435"/>
                    <a:pt x="10728" y="16435"/>
                  </a:cubicBezTo>
                  <a:cubicBezTo>
                    <a:pt x="10683" y="16412"/>
                    <a:pt x="10614" y="16389"/>
                    <a:pt x="10568" y="16389"/>
                  </a:cubicBezTo>
                  <a:cubicBezTo>
                    <a:pt x="10546" y="16366"/>
                    <a:pt x="10500" y="16343"/>
                    <a:pt x="10454" y="16343"/>
                  </a:cubicBezTo>
                  <a:lnTo>
                    <a:pt x="10431" y="16321"/>
                  </a:lnTo>
                  <a:lnTo>
                    <a:pt x="10386" y="16321"/>
                  </a:lnTo>
                  <a:cubicBezTo>
                    <a:pt x="10363" y="16321"/>
                    <a:pt x="10363" y="16298"/>
                    <a:pt x="10340" y="16298"/>
                  </a:cubicBezTo>
                  <a:lnTo>
                    <a:pt x="10272" y="16275"/>
                  </a:lnTo>
                  <a:cubicBezTo>
                    <a:pt x="10180" y="16252"/>
                    <a:pt x="10112" y="16229"/>
                    <a:pt x="10043" y="16206"/>
                  </a:cubicBezTo>
                  <a:lnTo>
                    <a:pt x="10021" y="16206"/>
                  </a:lnTo>
                  <a:lnTo>
                    <a:pt x="9884" y="16161"/>
                  </a:lnTo>
                  <a:lnTo>
                    <a:pt x="9655" y="16069"/>
                  </a:lnTo>
                  <a:lnTo>
                    <a:pt x="9450" y="16001"/>
                  </a:lnTo>
                  <a:lnTo>
                    <a:pt x="9427" y="16001"/>
                  </a:lnTo>
                  <a:cubicBezTo>
                    <a:pt x="9404" y="15978"/>
                    <a:pt x="9382" y="15955"/>
                    <a:pt x="9359" y="15955"/>
                  </a:cubicBezTo>
                  <a:lnTo>
                    <a:pt x="9313" y="15933"/>
                  </a:lnTo>
                  <a:lnTo>
                    <a:pt x="9245" y="15910"/>
                  </a:lnTo>
                  <a:cubicBezTo>
                    <a:pt x="9199" y="15887"/>
                    <a:pt x="9130" y="15864"/>
                    <a:pt x="9085" y="15841"/>
                  </a:cubicBezTo>
                  <a:cubicBezTo>
                    <a:pt x="8993" y="15796"/>
                    <a:pt x="8925" y="15773"/>
                    <a:pt x="8857" y="15750"/>
                  </a:cubicBezTo>
                  <a:lnTo>
                    <a:pt x="8788" y="15727"/>
                  </a:lnTo>
                  <a:cubicBezTo>
                    <a:pt x="8674" y="15681"/>
                    <a:pt x="8560" y="15636"/>
                    <a:pt x="8446" y="15590"/>
                  </a:cubicBezTo>
                  <a:cubicBezTo>
                    <a:pt x="8446" y="15567"/>
                    <a:pt x="8400" y="15544"/>
                    <a:pt x="8377" y="15522"/>
                  </a:cubicBezTo>
                  <a:cubicBezTo>
                    <a:pt x="8332" y="15499"/>
                    <a:pt x="8309" y="15476"/>
                    <a:pt x="8286" y="15476"/>
                  </a:cubicBezTo>
                  <a:lnTo>
                    <a:pt x="8240" y="15453"/>
                  </a:lnTo>
                  <a:cubicBezTo>
                    <a:pt x="8195" y="15430"/>
                    <a:pt x="8149" y="15430"/>
                    <a:pt x="8126" y="15408"/>
                  </a:cubicBezTo>
                  <a:lnTo>
                    <a:pt x="8103" y="15385"/>
                  </a:lnTo>
                  <a:lnTo>
                    <a:pt x="7989" y="15339"/>
                  </a:lnTo>
                  <a:lnTo>
                    <a:pt x="7875" y="15316"/>
                  </a:lnTo>
                  <a:lnTo>
                    <a:pt x="7784" y="15271"/>
                  </a:lnTo>
                  <a:cubicBezTo>
                    <a:pt x="7670" y="15225"/>
                    <a:pt x="7555" y="15179"/>
                    <a:pt x="7464" y="15134"/>
                  </a:cubicBezTo>
                  <a:cubicBezTo>
                    <a:pt x="7327" y="15065"/>
                    <a:pt x="7213" y="15019"/>
                    <a:pt x="7099" y="14974"/>
                  </a:cubicBezTo>
                  <a:lnTo>
                    <a:pt x="7031" y="14928"/>
                  </a:lnTo>
                  <a:cubicBezTo>
                    <a:pt x="6962" y="14905"/>
                    <a:pt x="6894" y="14860"/>
                    <a:pt x="6802" y="14837"/>
                  </a:cubicBezTo>
                  <a:lnTo>
                    <a:pt x="6757" y="14791"/>
                  </a:lnTo>
                  <a:lnTo>
                    <a:pt x="6734" y="14791"/>
                  </a:lnTo>
                  <a:lnTo>
                    <a:pt x="6688" y="14768"/>
                  </a:lnTo>
                  <a:lnTo>
                    <a:pt x="6665" y="14768"/>
                  </a:lnTo>
                  <a:cubicBezTo>
                    <a:pt x="6642" y="14768"/>
                    <a:pt x="6642" y="14746"/>
                    <a:pt x="6620" y="14746"/>
                  </a:cubicBezTo>
                  <a:lnTo>
                    <a:pt x="6574" y="14746"/>
                  </a:lnTo>
                  <a:lnTo>
                    <a:pt x="6483" y="14700"/>
                  </a:lnTo>
                  <a:cubicBezTo>
                    <a:pt x="6414" y="14677"/>
                    <a:pt x="6369" y="14654"/>
                    <a:pt x="6323" y="14631"/>
                  </a:cubicBezTo>
                  <a:cubicBezTo>
                    <a:pt x="6300" y="14609"/>
                    <a:pt x="6277" y="14586"/>
                    <a:pt x="6254" y="14563"/>
                  </a:cubicBezTo>
                  <a:cubicBezTo>
                    <a:pt x="6163" y="14517"/>
                    <a:pt x="6072" y="14472"/>
                    <a:pt x="6003" y="14426"/>
                  </a:cubicBezTo>
                  <a:lnTo>
                    <a:pt x="5981" y="14426"/>
                  </a:lnTo>
                  <a:cubicBezTo>
                    <a:pt x="5912" y="14380"/>
                    <a:pt x="5821" y="14358"/>
                    <a:pt x="5752" y="14312"/>
                  </a:cubicBezTo>
                  <a:cubicBezTo>
                    <a:pt x="5593" y="14243"/>
                    <a:pt x="5410" y="14175"/>
                    <a:pt x="5250" y="14084"/>
                  </a:cubicBezTo>
                  <a:cubicBezTo>
                    <a:pt x="5182" y="14061"/>
                    <a:pt x="5090" y="14015"/>
                    <a:pt x="5022" y="13970"/>
                  </a:cubicBezTo>
                  <a:cubicBezTo>
                    <a:pt x="4908" y="13901"/>
                    <a:pt x="4794" y="13833"/>
                    <a:pt x="4702" y="13764"/>
                  </a:cubicBezTo>
                  <a:lnTo>
                    <a:pt x="4611" y="13741"/>
                  </a:lnTo>
                  <a:cubicBezTo>
                    <a:pt x="4543" y="13696"/>
                    <a:pt x="4451" y="13650"/>
                    <a:pt x="4360" y="13604"/>
                  </a:cubicBezTo>
                  <a:lnTo>
                    <a:pt x="4200" y="13513"/>
                  </a:lnTo>
                  <a:cubicBezTo>
                    <a:pt x="4109" y="13467"/>
                    <a:pt x="3995" y="13399"/>
                    <a:pt x="3903" y="13353"/>
                  </a:cubicBezTo>
                  <a:cubicBezTo>
                    <a:pt x="3721" y="13262"/>
                    <a:pt x="3561" y="13171"/>
                    <a:pt x="3401" y="13079"/>
                  </a:cubicBezTo>
                  <a:lnTo>
                    <a:pt x="3310" y="13034"/>
                  </a:lnTo>
                  <a:lnTo>
                    <a:pt x="3287" y="13034"/>
                  </a:lnTo>
                  <a:cubicBezTo>
                    <a:pt x="3150" y="12965"/>
                    <a:pt x="3013" y="12897"/>
                    <a:pt x="2876" y="12828"/>
                  </a:cubicBezTo>
                  <a:cubicBezTo>
                    <a:pt x="2853" y="12805"/>
                    <a:pt x="2831" y="12805"/>
                    <a:pt x="2785" y="12783"/>
                  </a:cubicBezTo>
                  <a:lnTo>
                    <a:pt x="2717" y="12783"/>
                  </a:lnTo>
                  <a:cubicBezTo>
                    <a:pt x="2694" y="12760"/>
                    <a:pt x="2671" y="12760"/>
                    <a:pt x="2648" y="12737"/>
                  </a:cubicBezTo>
                  <a:lnTo>
                    <a:pt x="2625" y="12714"/>
                  </a:lnTo>
                  <a:cubicBezTo>
                    <a:pt x="2557" y="12691"/>
                    <a:pt x="2488" y="12646"/>
                    <a:pt x="2443" y="12623"/>
                  </a:cubicBezTo>
                  <a:cubicBezTo>
                    <a:pt x="2397" y="12577"/>
                    <a:pt x="2351" y="12577"/>
                    <a:pt x="2328" y="12554"/>
                  </a:cubicBezTo>
                  <a:cubicBezTo>
                    <a:pt x="2306" y="12554"/>
                    <a:pt x="2306" y="12532"/>
                    <a:pt x="2283" y="12532"/>
                  </a:cubicBezTo>
                  <a:cubicBezTo>
                    <a:pt x="2260" y="12532"/>
                    <a:pt x="2214" y="12554"/>
                    <a:pt x="2192" y="12577"/>
                  </a:cubicBezTo>
                  <a:cubicBezTo>
                    <a:pt x="2192" y="12554"/>
                    <a:pt x="2169" y="12554"/>
                    <a:pt x="2146" y="12532"/>
                  </a:cubicBezTo>
                  <a:lnTo>
                    <a:pt x="1804" y="12303"/>
                  </a:lnTo>
                  <a:lnTo>
                    <a:pt x="1461" y="12075"/>
                  </a:lnTo>
                  <a:lnTo>
                    <a:pt x="1393" y="12029"/>
                  </a:lnTo>
                  <a:lnTo>
                    <a:pt x="1233" y="11915"/>
                  </a:lnTo>
                  <a:cubicBezTo>
                    <a:pt x="1187" y="11847"/>
                    <a:pt x="1142" y="11801"/>
                    <a:pt x="1096" y="11755"/>
                  </a:cubicBezTo>
                  <a:lnTo>
                    <a:pt x="1073" y="11733"/>
                  </a:lnTo>
                  <a:cubicBezTo>
                    <a:pt x="1027" y="11687"/>
                    <a:pt x="1005" y="11664"/>
                    <a:pt x="982" y="11641"/>
                  </a:cubicBezTo>
                  <a:lnTo>
                    <a:pt x="959" y="11619"/>
                  </a:lnTo>
                  <a:cubicBezTo>
                    <a:pt x="891" y="11573"/>
                    <a:pt x="822" y="11504"/>
                    <a:pt x="754" y="11459"/>
                  </a:cubicBezTo>
                  <a:lnTo>
                    <a:pt x="708" y="11436"/>
                  </a:lnTo>
                  <a:cubicBezTo>
                    <a:pt x="617" y="11390"/>
                    <a:pt x="548" y="11322"/>
                    <a:pt x="457" y="11276"/>
                  </a:cubicBezTo>
                  <a:lnTo>
                    <a:pt x="434" y="11253"/>
                  </a:lnTo>
                  <a:lnTo>
                    <a:pt x="388" y="11231"/>
                  </a:lnTo>
                  <a:lnTo>
                    <a:pt x="366" y="11231"/>
                  </a:lnTo>
                  <a:cubicBezTo>
                    <a:pt x="343" y="11208"/>
                    <a:pt x="320" y="11185"/>
                    <a:pt x="297" y="11162"/>
                  </a:cubicBezTo>
                  <a:cubicBezTo>
                    <a:pt x="274" y="11162"/>
                    <a:pt x="251" y="11139"/>
                    <a:pt x="229" y="11139"/>
                  </a:cubicBezTo>
                  <a:cubicBezTo>
                    <a:pt x="206" y="11116"/>
                    <a:pt x="160" y="11094"/>
                    <a:pt x="137" y="11094"/>
                  </a:cubicBezTo>
                  <a:cubicBezTo>
                    <a:pt x="114" y="11094"/>
                    <a:pt x="92" y="11116"/>
                    <a:pt x="69" y="11116"/>
                  </a:cubicBezTo>
                  <a:cubicBezTo>
                    <a:pt x="46" y="11139"/>
                    <a:pt x="23" y="11139"/>
                    <a:pt x="23" y="11162"/>
                  </a:cubicBezTo>
                  <a:cubicBezTo>
                    <a:pt x="0" y="11208"/>
                    <a:pt x="0" y="11253"/>
                    <a:pt x="23" y="11276"/>
                  </a:cubicBezTo>
                  <a:cubicBezTo>
                    <a:pt x="23" y="11322"/>
                    <a:pt x="23" y="11367"/>
                    <a:pt x="69" y="11413"/>
                  </a:cubicBezTo>
                  <a:cubicBezTo>
                    <a:pt x="69" y="11413"/>
                    <a:pt x="92" y="11413"/>
                    <a:pt x="92" y="11436"/>
                  </a:cubicBezTo>
                  <a:cubicBezTo>
                    <a:pt x="92" y="11459"/>
                    <a:pt x="92" y="11482"/>
                    <a:pt x="114" y="11504"/>
                  </a:cubicBezTo>
                  <a:cubicBezTo>
                    <a:pt x="137" y="11527"/>
                    <a:pt x="160" y="11573"/>
                    <a:pt x="206" y="11596"/>
                  </a:cubicBezTo>
                  <a:lnTo>
                    <a:pt x="229" y="11596"/>
                  </a:lnTo>
                  <a:cubicBezTo>
                    <a:pt x="229" y="11619"/>
                    <a:pt x="251" y="11641"/>
                    <a:pt x="274" y="11664"/>
                  </a:cubicBezTo>
                  <a:lnTo>
                    <a:pt x="343" y="11710"/>
                  </a:lnTo>
                  <a:lnTo>
                    <a:pt x="434" y="11778"/>
                  </a:lnTo>
                  <a:lnTo>
                    <a:pt x="480" y="11801"/>
                  </a:lnTo>
                  <a:cubicBezTo>
                    <a:pt x="571" y="11870"/>
                    <a:pt x="662" y="11961"/>
                    <a:pt x="776" y="12029"/>
                  </a:cubicBezTo>
                  <a:lnTo>
                    <a:pt x="891" y="12121"/>
                  </a:lnTo>
                  <a:lnTo>
                    <a:pt x="913" y="12144"/>
                  </a:lnTo>
                  <a:cubicBezTo>
                    <a:pt x="959" y="12189"/>
                    <a:pt x="1005" y="12212"/>
                    <a:pt x="1050" y="12258"/>
                  </a:cubicBezTo>
                  <a:lnTo>
                    <a:pt x="1096" y="12303"/>
                  </a:lnTo>
                  <a:cubicBezTo>
                    <a:pt x="1142" y="12326"/>
                    <a:pt x="1164" y="12349"/>
                    <a:pt x="1210" y="12372"/>
                  </a:cubicBezTo>
                  <a:lnTo>
                    <a:pt x="1233" y="12395"/>
                  </a:lnTo>
                  <a:lnTo>
                    <a:pt x="1279" y="12440"/>
                  </a:lnTo>
                  <a:lnTo>
                    <a:pt x="1301" y="12440"/>
                  </a:lnTo>
                  <a:cubicBezTo>
                    <a:pt x="1324" y="12463"/>
                    <a:pt x="1370" y="12486"/>
                    <a:pt x="1393" y="12509"/>
                  </a:cubicBezTo>
                  <a:lnTo>
                    <a:pt x="1438" y="12509"/>
                  </a:lnTo>
                  <a:cubicBezTo>
                    <a:pt x="1461" y="12509"/>
                    <a:pt x="1507" y="12509"/>
                    <a:pt x="1507" y="12486"/>
                  </a:cubicBezTo>
                  <a:cubicBezTo>
                    <a:pt x="1621" y="12577"/>
                    <a:pt x="1758" y="12646"/>
                    <a:pt x="1872" y="12714"/>
                  </a:cubicBezTo>
                  <a:lnTo>
                    <a:pt x="2009" y="12805"/>
                  </a:lnTo>
                  <a:lnTo>
                    <a:pt x="2100" y="12851"/>
                  </a:lnTo>
                  <a:lnTo>
                    <a:pt x="2260" y="12942"/>
                  </a:lnTo>
                  <a:cubicBezTo>
                    <a:pt x="2351" y="13011"/>
                    <a:pt x="2420" y="13057"/>
                    <a:pt x="2511" y="13102"/>
                  </a:cubicBezTo>
                  <a:lnTo>
                    <a:pt x="2534" y="13125"/>
                  </a:lnTo>
                  <a:lnTo>
                    <a:pt x="2580" y="13148"/>
                  </a:lnTo>
                  <a:lnTo>
                    <a:pt x="2602" y="13148"/>
                  </a:lnTo>
                  <a:cubicBezTo>
                    <a:pt x="2625" y="13171"/>
                    <a:pt x="2648" y="13193"/>
                    <a:pt x="2671" y="13193"/>
                  </a:cubicBezTo>
                  <a:cubicBezTo>
                    <a:pt x="2671" y="13193"/>
                    <a:pt x="2671" y="13193"/>
                    <a:pt x="2694" y="13216"/>
                  </a:cubicBezTo>
                  <a:lnTo>
                    <a:pt x="2739" y="13239"/>
                  </a:lnTo>
                  <a:cubicBezTo>
                    <a:pt x="2853" y="13308"/>
                    <a:pt x="2968" y="13376"/>
                    <a:pt x="3082" y="13445"/>
                  </a:cubicBezTo>
                  <a:lnTo>
                    <a:pt x="3150" y="13490"/>
                  </a:lnTo>
                  <a:lnTo>
                    <a:pt x="3242" y="13536"/>
                  </a:lnTo>
                  <a:lnTo>
                    <a:pt x="3287" y="13559"/>
                  </a:lnTo>
                  <a:lnTo>
                    <a:pt x="3310" y="13582"/>
                  </a:lnTo>
                  <a:cubicBezTo>
                    <a:pt x="3356" y="13604"/>
                    <a:pt x="3378" y="13604"/>
                    <a:pt x="3424" y="13627"/>
                  </a:cubicBezTo>
                  <a:cubicBezTo>
                    <a:pt x="3447" y="13650"/>
                    <a:pt x="3470" y="13650"/>
                    <a:pt x="3493" y="13650"/>
                  </a:cubicBezTo>
                  <a:cubicBezTo>
                    <a:pt x="3493" y="13650"/>
                    <a:pt x="3515" y="13650"/>
                    <a:pt x="3515" y="13627"/>
                  </a:cubicBezTo>
                  <a:cubicBezTo>
                    <a:pt x="3652" y="13696"/>
                    <a:pt x="3766" y="13764"/>
                    <a:pt x="3903" y="13833"/>
                  </a:cubicBezTo>
                  <a:cubicBezTo>
                    <a:pt x="3995" y="13878"/>
                    <a:pt x="4063" y="13901"/>
                    <a:pt x="4132" y="13947"/>
                  </a:cubicBezTo>
                  <a:lnTo>
                    <a:pt x="4177" y="13970"/>
                  </a:lnTo>
                  <a:lnTo>
                    <a:pt x="4223" y="13992"/>
                  </a:lnTo>
                  <a:lnTo>
                    <a:pt x="4269" y="14015"/>
                  </a:lnTo>
                  <a:lnTo>
                    <a:pt x="4291" y="14015"/>
                  </a:lnTo>
                  <a:lnTo>
                    <a:pt x="4314" y="14038"/>
                  </a:lnTo>
                  <a:cubicBezTo>
                    <a:pt x="4337" y="14038"/>
                    <a:pt x="4360" y="14061"/>
                    <a:pt x="4406" y="14061"/>
                  </a:cubicBezTo>
                  <a:lnTo>
                    <a:pt x="4474" y="14061"/>
                  </a:lnTo>
                  <a:lnTo>
                    <a:pt x="4497" y="14084"/>
                  </a:lnTo>
                  <a:lnTo>
                    <a:pt x="4520" y="14084"/>
                  </a:lnTo>
                  <a:cubicBezTo>
                    <a:pt x="4611" y="14129"/>
                    <a:pt x="4680" y="14175"/>
                    <a:pt x="4771" y="14221"/>
                  </a:cubicBezTo>
                  <a:lnTo>
                    <a:pt x="4816" y="14243"/>
                  </a:lnTo>
                  <a:cubicBezTo>
                    <a:pt x="4862" y="14289"/>
                    <a:pt x="4931" y="14335"/>
                    <a:pt x="4999" y="14358"/>
                  </a:cubicBezTo>
                  <a:lnTo>
                    <a:pt x="5068" y="14403"/>
                  </a:lnTo>
                  <a:cubicBezTo>
                    <a:pt x="5136" y="14426"/>
                    <a:pt x="5182" y="14472"/>
                    <a:pt x="5250" y="14495"/>
                  </a:cubicBezTo>
                  <a:cubicBezTo>
                    <a:pt x="5341" y="14540"/>
                    <a:pt x="5433" y="14586"/>
                    <a:pt x="5547" y="14631"/>
                  </a:cubicBezTo>
                  <a:cubicBezTo>
                    <a:pt x="5593" y="14677"/>
                    <a:pt x="5638" y="14700"/>
                    <a:pt x="5707" y="14723"/>
                  </a:cubicBezTo>
                  <a:lnTo>
                    <a:pt x="5798" y="14768"/>
                  </a:lnTo>
                  <a:cubicBezTo>
                    <a:pt x="5958" y="14837"/>
                    <a:pt x="6095" y="14905"/>
                    <a:pt x="6232" y="14951"/>
                  </a:cubicBezTo>
                  <a:lnTo>
                    <a:pt x="6300" y="14974"/>
                  </a:lnTo>
                  <a:cubicBezTo>
                    <a:pt x="6369" y="15019"/>
                    <a:pt x="6460" y="15042"/>
                    <a:pt x="6528" y="15088"/>
                  </a:cubicBezTo>
                  <a:lnTo>
                    <a:pt x="6620" y="15111"/>
                  </a:lnTo>
                  <a:lnTo>
                    <a:pt x="6688" y="15156"/>
                  </a:lnTo>
                  <a:lnTo>
                    <a:pt x="6779" y="15179"/>
                  </a:lnTo>
                  <a:lnTo>
                    <a:pt x="6894" y="15225"/>
                  </a:lnTo>
                  <a:lnTo>
                    <a:pt x="6962" y="15248"/>
                  </a:lnTo>
                  <a:lnTo>
                    <a:pt x="7008" y="15271"/>
                  </a:lnTo>
                  <a:lnTo>
                    <a:pt x="7053" y="15316"/>
                  </a:lnTo>
                  <a:lnTo>
                    <a:pt x="7099" y="15339"/>
                  </a:lnTo>
                  <a:lnTo>
                    <a:pt x="7167" y="15362"/>
                  </a:lnTo>
                  <a:cubicBezTo>
                    <a:pt x="7213" y="15385"/>
                    <a:pt x="7282" y="15430"/>
                    <a:pt x="7350" y="15453"/>
                  </a:cubicBezTo>
                  <a:lnTo>
                    <a:pt x="7441" y="15499"/>
                  </a:lnTo>
                  <a:cubicBezTo>
                    <a:pt x="7510" y="15522"/>
                    <a:pt x="7555" y="15544"/>
                    <a:pt x="7601" y="15567"/>
                  </a:cubicBezTo>
                  <a:lnTo>
                    <a:pt x="7624" y="15590"/>
                  </a:lnTo>
                  <a:lnTo>
                    <a:pt x="7670" y="15590"/>
                  </a:lnTo>
                  <a:cubicBezTo>
                    <a:pt x="7670" y="15590"/>
                    <a:pt x="7670" y="15613"/>
                    <a:pt x="7670" y="15613"/>
                  </a:cubicBezTo>
                  <a:cubicBezTo>
                    <a:pt x="7738" y="15636"/>
                    <a:pt x="7784" y="15681"/>
                    <a:pt x="7829" y="15704"/>
                  </a:cubicBezTo>
                  <a:cubicBezTo>
                    <a:pt x="7875" y="15704"/>
                    <a:pt x="7898" y="15727"/>
                    <a:pt x="7921" y="15727"/>
                  </a:cubicBezTo>
                  <a:lnTo>
                    <a:pt x="7966" y="15750"/>
                  </a:lnTo>
                  <a:lnTo>
                    <a:pt x="8012" y="15773"/>
                  </a:lnTo>
                  <a:lnTo>
                    <a:pt x="8103" y="15818"/>
                  </a:lnTo>
                  <a:lnTo>
                    <a:pt x="8126" y="15818"/>
                  </a:lnTo>
                  <a:cubicBezTo>
                    <a:pt x="8217" y="15864"/>
                    <a:pt x="8309" y="15887"/>
                    <a:pt x="8377" y="15933"/>
                  </a:cubicBezTo>
                  <a:lnTo>
                    <a:pt x="8469" y="15955"/>
                  </a:lnTo>
                  <a:cubicBezTo>
                    <a:pt x="8605" y="16024"/>
                    <a:pt x="8765" y="16092"/>
                    <a:pt x="8902" y="16138"/>
                  </a:cubicBezTo>
                  <a:lnTo>
                    <a:pt x="8925" y="16161"/>
                  </a:lnTo>
                  <a:cubicBezTo>
                    <a:pt x="8971" y="16184"/>
                    <a:pt x="9016" y="16184"/>
                    <a:pt x="9039" y="16206"/>
                  </a:cubicBezTo>
                  <a:lnTo>
                    <a:pt x="9130" y="16252"/>
                  </a:lnTo>
                  <a:lnTo>
                    <a:pt x="9199" y="16275"/>
                  </a:lnTo>
                  <a:cubicBezTo>
                    <a:pt x="9245" y="16298"/>
                    <a:pt x="9290" y="16321"/>
                    <a:pt x="9359" y="16343"/>
                  </a:cubicBezTo>
                  <a:lnTo>
                    <a:pt x="9382" y="16343"/>
                  </a:lnTo>
                  <a:lnTo>
                    <a:pt x="9404" y="16366"/>
                  </a:lnTo>
                  <a:lnTo>
                    <a:pt x="9473" y="16389"/>
                  </a:lnTo>
                  <a:cubicBezTo>
                    <a:pt x="9633" y="16457"/>
                    <a:pt x="9792" y="16526"/>
                    <a:pt x="10021" y="16594"/>
                  </a:cubicBezTo>
                  <a:cubicBezTo>
                    <a:pt x="10112" y="16617"/>
                    <a:pt x="10226" y="16663"/>
                    <a:pt x="10317" y="16686"/>
                  </a:cubicBezTo>
                  <a:lnTo>
                    <a:pt x="10340" y="16686"/>
                  </a:lnTo>
                  <a:cubicBezTo>
                    <a:pt x="10386" y="16709"/>
                    <a:pt x="10454" y="16731"/>
                    <a:pt x="10500" y="16754"/>
                  </a:cubicBezTo>
                  <a:cubicBezTo>
                    <a:pt x="10568" y="16777"/>
                    <a:pt x="10637" y="16800"/>
                    <a:pt x="10705" y="16823"/>
                  </a:cubicBezTo>
                  <a:lnTo>
                    <a:pt x="10820" y="16868"/>
                  </a:lnTo>
                  <a:lnTo>
                    <a:pt x="10842" y="16868"/>
                  </a:lnTo>
                  <a:lnTo>
                    <a:pt x="10865" y="16891"/>
                  </a:lnTo>
                  <a:lnTo>
                    <a:pt x="10888" y="16891"/>
                  </a:lnTo>
                  <a:cubicBezTo>
                    <a:pt x="10934" y="16891"/>
                    <a:pt x="10956" y="16914"/>
                    <a:pt x="10979" y="16914"/>
                  </a:cubicBezTo>
                  <a:lnTo>
                    <a:pt x="11139" y="16960"/>
                  </a:lnTo>
                  <a:lnTo>
                    <a:pt x="11299" y="17005"/>
                  </a:lnTo>
                  <a:cubicBezTo>
                    <a:pt x="11299" y="17028"/>
                    <a:pt x="11322" y="17028"/>
                    <a:pt x="11344" y="17028"/>
                  </a:cubicBezTo>
                  <a:lnTo>
                    <a:pt x="11367" y="17028"/>
                  </a:lnTo>
                  <a:lnTo>
                    <a:pt x="11413" y="17051"/>
                  </a:lnTo>
                  <a:lnTo>
                    <a:pt x="11596" y="17097"/>
                  </a:lnTo>
                  <a:lnTo>
                    <a:pt x="11641" y="17097"/>
                  </a:lnTo>
                  <a:cubicBezTo>
                    <a:pt x="11664" y="17119"/>
                    <a:pt x="11710" y="17119"/>
                    <a:pt x="11733" y="17142"/>
                  </a:cubicBezTo>
                  <a:lnTo>
                    <a:pt x="11801" y="17165"/>
                  </a:lnTo>
                  <a:cubicBezTo>
                    <a:pt x="11847" y="17188"/>
                    <a:pt x="11915" y="17188"/>
                    <a:pt x="11961" y="17211"/>
                  </a:cubicBezTo>
                  <a:cubicBezTo>
                    <a:pt x="12121" y="17256"/>
                    <a:pt x="12280" y="17302"/>
                    <a:pt x="12417" y="17348"/>
                  </a:cubicBezTo>
                  <a:lnTo>
                    <a:pt x="12463" y="17348"/>
                  </a:lnTo>
                  <a:lnTo>
                    <a:pt x="12600" y="17371"/>
                  </a:lnTo>
                  <a:cubicBezTo>
                    <a:pt x="12691" y="17416"/>
                    <a:pt x="12760" y="17439"/>
                    <a:pt x="12851" y="17462"/>
                  </a:cubicBezTo>
                  <a:cubicBezTo>
                    <a:pt x="12942" y="17485"/>
                    <a:pt x="13034" y="17507"/>
                    <a:pt x="13125" y="17507"/>
                  </a:cubicBezTo>
                  <a:cubicBezTo>
                    <a:pt x="13216" y="17530"/>
                    <a:pt x="13307" y="17553"/>
                    <a:pt x="13399" y="17553"/>
                  </a:cubicBezTo>
                  <a:lnTo>
                    <a:pt x="13627" y="17553"/>
                  </a:lnTo>
                  <a:cubicBezTo>
                    <a:pt x="13673" y="17553"/>
                    <a:pt x="13718" y="17553"/>
                    <a:pt x="13764" y="17507"/>
                  </a:cubicBezTo>
                  <a:cubicBezTo>
                    <a:pt x="13787" y="17485"/>
                    <a:pt x="13810" y="17462"/>
                    <a:pt x="13832" y="17439"/>
                  </a:cubicBezTo>
                  <a:cubicBezTo>
                    <a:pt x="13855" y="17416"/>
                    <a:pt x="13878" y="17393"/>
                    <a:pt x="13901" y="17371"/>
                  </a:cubicBezTo>
                  <a:cubicBezTo>
                    <a:pt x="13924" y="17348"/>
                    <a:pt x="13947" y="17302"/>
                    <a:pt x="13969" y="17256"/>
                  </a:cubicBezTo>
                  <a:lnTo>
                    <a:pt x="13992" y="17234"/>
                  </a:lnTo>
                  <a:cubicBezTo>
                    <a:pt x="14015" y="17211"/>
                    <a:pt x="14015" y="17188"/>
                    <a:pt x="14038" y="17165"/>
                  </a:cubicBezTo>
                  <a:cubicBezTo>
                    <a:pt x="14084" y="17074"/>
                    <a:pt x="14129" y="17005"/>
                    <a:pt x="14175" y="16937"/>
                  </a:cubicBezTo>
                  <a:cubicBezTo>
                    <a:pt x="14243" y="16823"/>
                    <a:pt x="14312" y="16731"/>
                    <a:pt x="14380" y="16617"/>
                  </a:cubicBezTo>
                  <a:cubicBezTo>
                    <a:pt x="14586" y="16275"/>
                    <a:pt x="14791" y="15955"/>
                    <a:pt x="14951" y="15636"/>
                  </a:cubicBezTo>
                  <a:lnTo>
                    <a:pt x="14974" y="15613"/>
                  </a:lnTo>
                  <a:cubicBezTo>
                    <a:pt x="15042" y="15476"/>
                    <a:pt x="15133" y="15316"/>
                    <a:pt x="15202" y="15179"/>
                  </a:cubicBezTo>
                  <a:lnTo>
                    <a:pt x="15225" y="15111"/>
                  </a:lnTo>
                  <a:lnTo>
                    <a:pt x="15248" y="15088"/>
                  </a:lnTo>
                  <a:cubicBezTo>
                    <a:pt x="15248" y="15088"/>
                    <a:pt x="15270" y="15065"/>
                    <a:pt x="15270" y="15065"/>
                  </a:cubicBezTo>
                  <a:cubicBezTo>
                    <a:pt x="15270" y="15042"/>
                    <a:pt x="15293" y="15019"/>
                    <a:pt x="15293" y="14997"/>
                  </a:cubicBezTo>
                  <a:lnTo>
                    <a:pt x="15316" y="14974"/>
                  </a:lnTo>
                  <a:lnTo>
                    <a:pt x="15316" y="14951"/>
                  </a:lnTo>
                  <a:lnTo>
                    <a:pt x="15339" y="14928"/>
                  </a:lnTo>
                  <a:lnTo>
                    <a:pt x="15339" y="14905"/>
                  </a:lnTo>
                  <a:lnTo>
                    <a:pt x="15385" y="14814"/>
                  </a:lnTo>
                  <a:lnTo>
                    <a:pt x="15430" y="14746"/>
                  </a:lnTo>
                  <a:lnTo>
                    <a:pt x="15453" y="14700"/>
                  </a:lnTo>
                  <a:cubicBezTo>
                    <a:pt x="15453" y="14677"/>
                    <a:pt x="15476" y="14631"/>
                    <a:pt x="15499" y="14586"/>
                  </a:cubicBezTo>
                  <a:cubicBezTo>
                    <a:pt x="15590" y="14426"/>
                    <a:pt x="15658" y="14289"/>
                    <a:pt x="15750" y="14129"/>
                  </a:cubicBezTo>
                  <a:lnTo>
                    <a:pt x="15750" y="14106"/>
                  </a:lnTo>
                  <a:lnTo>
                    <a:pt x="15795" y="14038"/>
                  </a:lnTo>
                  <a:lnTo>
                    <a:pt x="15818" y="14015"/>
                  </a:lnTo>
                  <a:cubicBezTo>
                    <a:pt x="15841" y="14015"/>
                    <a:pt x="15864" y="13992"/>
                    <a:pt x="15864" y="13970"/>
                  </a:cubicBezTo>
                  <a:cubicBezTo>
                    <a:pt x="15887" y="13924"/>
                    <a:pt x="15910" y="13901"/>
                    <a:pt x="15932" y="13855"/>
                  </a:cubicBezTo>
                  <a:lnTo>
                    <a:pt x="15955" y="13833"/>
                  </a:lnTo>
                  <a:cubicBezTo>
                    <a:pt x="15955" y="13810"/>
                    <a:pt x="15978" y="13787"/>
                    <a:pt x="15978" y="13787"/>
                  </a:cubicBezTo>
                  <a:lnTo>
                    <a:pt x="16024" y="13673"/>
                  </a:lnTo>
                  <a:lnTo>
                    <a:pt x="16047" y="13650"/>
                  </a:lnTo>
                  <a:lnTo>
                    <a:pt x="16069" y="13604"/>
                  </a:lnTo>
                  <a:lnTo>
                    <a:pt x="16092" y="13559"/>
                  </a:lnTo>
                  <a:lnTo>
                    <a:pt x="16138" y="13490"/>
                  </a:lnTo>
                  <a:cubicBezTo>
                    <a:pt x="16229" y="13330"/>
                    <a:pt x="16298" y="13171"/>
                    <a:pt x="16389" y="13011"/>
                  </a:cubicBezTo>
                  <a:lnTo>
                    <a:pt x="16412" y="12988"/>
                  </a:lnTo>
                  <a:lnTo>
                    <a:pt x="16457" y="12920"/>
                  </a:lnTo>
                  <a:cubicBezTo>
                    <a:pt x="16480" y="12897"/>
                    <a:pt x="16503" y="12874"/>
                    <a:pt x="16503" y="12851"/>
                  </a:cubicBezTo>
                  <a:lnTo>
                    <a:pt x="16526" y="12805"/>
                  </a:lnTo>
                  <a:cubicBezTo>
                    <a:pt x="16617" y="12668"/>
                    <a:pt x="16708" y="12509"/>
                    <a:pt x="16800" y="12372"/>
                  </a:cubicBezTo>
                  <a:lnTo>
                    <a:pt x="16823" y="12326"/>
                  </a:lnTo>
                  <a:lnTo>
                    <a:pt x="16937" y="12144"/>
                  </a:lnTo>
                  <a:lnTo>
                    <a:pt x="16960" y="12098"/>
                  </a:lnTo>
                  <a:lnTo>
                    <a:pt x="17005" y="12052"/>
                  </a:lnTo>
                  <a:cubicBezTo>
                    <a:pt x="17028" y="11984"/>
                    <a:pt x="17074" y="11915"/>
                    <a:pt x="17119" y="11847"/>
                  </a:cubicBezTo>
                  <a:lnTo>
                    <a:pt x="17256" y="11619"/>
                  </a:lnTo>
                  <a:lnTo>
                    <a:pt x="17325" y="11504"/>
                  </a:lnTo>
                  <a:lnTo>
                    <a:pt x="17348" y="11459"/>
                  </a:lnTo>
                  <a:lnTo>
                    <a:pt x="17416" y="11345"/>
                  </a:lnTo>
                  <a:lnTo>
                    <a:pt x="17462" y="11253"/>
                  </a:lnTo>
                  <a:lnTo>
                    <a:pt x="17507" y="11162"/>
                  </a:lnTo>
                  <a:cubicBezTo>
                    <a:pt x="17530" y="11139"/>
                    <a:pt x="17553" y="11116"/>
                    <a:pt x="17553" y="11094"/>
                  </a:cubicBezTo>
                  <a:lnTo>
                    <a:pt x="17599" y="11025"/>
                  </a:lnTo>
                  <a:cubicBezTo>
                    <a:pt x="17621" y="11002"/>
                    <a:pt x="17621" y="10979"/>
                    <a:pt x="17644" y="10934"/>
                  </a:cubicBezTo>
                  <a:cubicBezTo>
                    <a:pt x="17644" y="10911"/>
                    <a:pt x="17644" y="10888"/>
                    <a:pt x="17644" y="10865"/>
                  </a:cubicBezTo>
                  <a:cubicBezTo>
                    <a:pt x="17644" y="10842"/>
                    <a:pt x="17621" y="10820"/>
                    <a:pt x="17621" y="10820"/>
                  </a:cubicBezTo>
                  <a:lnTo>
                    <a:pt x="17644" y="10774"/>
                  </a:lnTo>
                  <a:lnTo>
                    <a:pt x="17667" y="10728"/>
                  </a:lnTo>
                  <a:lnTo>
                    <a:pt x="17736" y="10614"/>
                  </a:lnTo>
                  <a:lnTo>
                    <a:pt x="17781" y="10500"/>
                  </a:lnTo>
                  <a:cubicBezTo>
                    <a:pt x="17804" y="10477"/>
                    <a:pt x="17827" y="10432"/>
                    <a:pt x="17850" y="10409"/>
                  </a:cubicBezTo>
                  <a:lnTo>
                    <a:pt x="17873" y="10386"/>
                  </a:lnTo>
                  <a:lnTo>
                    <a:pt x="17918" y="10295"/>
                  </a:lnTo>
                  <a:cubicBezTo>
                    <a:pt x="17987" y="10158"/>
                    <a:pt x="18078" y="10044"/>
                    <a:pt x="18146" y="9907"/>
                  </a:cubicBezTo>
                  <a:lnTo>
                    <a:pt x="18192" y="9838"/>
                  </a:lnTo>
                  <a:lnTo>
                    <a:pt x="18261" y="9747"/>
                  </a:lnTo>
                  <a:lnTo>
                    <a:pt x="18283" y="9701"/>
                  </a:lnTo>
                  <a:lnTo>
                    <a:pt x="18306" y="9656"/>
                  </a:lnTo>
                  <a:lnTo>
                    <a:pt x="18329" y="9633"/>
                  </a:lnTo>
                  <a:lnTo>
                    <a:pt x="18329" y="9610"/>
                  </a:lnTo>
                  <a:lnTo>
                    <a:pt x="18352" y="9587"/>
                  </a:lnTo>
                  <a:cubicBezTo>
                    <a:pt x="18352" y="9564"/>
                    <a:pt x="18375" y="9541"/>
                    <a:pt x="18375" y="9519"/>
                  </a:cubicBezTo>
                  <a:cubicBezTo>
                    <a:pt x="18398" y="9496"/>
                    <a:pt x="18398" y="9473"/>
                    <a:pt x="18398" y="9450"/>
                  </a:cubicBezTo>
                  <a:lnTo>
                    <a:pt x="18420" y="9404"/>
                  </a:lnTo>
                  <a:lnTo>
                    <a:pt x="18443" y="9382"/>
                  </a:lnTo>
                  <a:cubicBezTo>
                    <a:pt x="18443" y="9359"/>
                    <a:pt x="18443" y="9359"/>
                    <a:pt x="18443" y="9336"/>
                  </a:cubicBezTo>
                  <a:cubicBezTo>
                    <a:pt x="18489" y="9313"/>
                    <a:pt x="18512" y="9245"/>
                    <a:pt x="18534" y="9199"/>
                  </a:cubicBezTo>
                  <a:lnTo>
                    <a:pt x="18557" y="9176"/>
                  </a:lnTo>
                  <a:lnTo>
                    <a:pt x="18557" y="9153"/>
                  </a:lnTo>
                  <a:lnTo>
                    <a:pt x="18580" y="9153"/>
                  </a:lnTo>
                  <a:lnTo>
                    <a:pt x="18603" y="9085"/>
                  </a:lnTo>
                  <a:lnTo>
                    <a:pt x="18649" y="8994"/>
                  </a:lnTo>
                  <a:lnTo>
                    <a:pt x="18763" y="8834"/>
                  </a:lnTo>
                  <a:lnTo>
                    <a:pt x="18808" y="8765"/>
                  </a:lnTo>
                  <a:lnTo>
                    <a:pt x="18831" y="8720"/>
                  </a:lnTo>
                  <a:lnTo>
                    <a:pt x="18854" y="8651"/>
                  </a:lnTo>
                  <a:lnTo>
                    <a:pt x="18877" y="8628"/>
                  </a:lnTo>
                  <a:cubicBezTo>
                    <a:pt x="18900" y="8583"/>
                    <a:pt x="18922" y="8560"/>
                    <a:pt x="18945" y="8514"/>
                  </a:cubicBezTo>
                  <a:cubicBezTo>
                    <a:pt x="18945" y="8491"/>
                    <a:pt x="18945" y="8469"/>
                    <a:pt x="18945" y="8423"/>
                  </a:cubicBezTo>
                  <a:cubicBezTo>
                    <a:pt x="18968" y="8423"/>
                    <a:pt x="18991" y="8400"/>
                    <a:pt x="18991" y="8400"/>
                  </a:cubicBezTo>
                  <a:lnTo>
                    <a:pt x="19082" y="8240"/>
                  </a:lnTo>
                  <a:lnTo>
                    <a:pt x="19219" y="8012"/>
                  </a:lnTo>
                  <a:cubicBezTo>
                    <a:pt x="19311" y="7875"/>
                    <a:pt x="19379" y="7738"/>
                    <a:pt x="19470" y="7601"/>
                  </a:cubicBezTo>
                  <a:lnTo>
                    <a:pt x="19539" y="7487"/>
                  </a:lnTo>
                  <a:cubicBezTo>
                    <a:pt x="19584" y="7396"/>
                    <a:pt x="19653" y="7305"/>
                    <a:pt x="19699" y="7213"/>
                  </a:cubicBezTo>
                  <a:lnTo>
                    <a:pt x="19744" y="7145"/>
                  </a:lnTo>
                  <a:cubicBezTo>
                    <a:pt x="19836" y="7008"/>
                    <a:pt x="19904" y="6894"/>
                    <a:pt x="19950" y="6780"/>
                  </a:cubicBezTo>
                  <a:cubicBezTo>
                    <a:pt x="19972" y="6780"/>
                    <a:pt x="19972" y="6757"/>
                    <a:pt x="19972" y="6734"/>
                  </a:cubicBezTo>
                  <a:lnTo>
                    <a:pt x="19972" y="6688"/>
                  </a:lnTo>
                  <a:lnTo>
                    <a:pt x="20018" y="6643"/>
                  </a:lnTo>
                  <a:cubicBezTo>
                    <a:pt x="20087" y="6506"/>
                    <a:pt x="20178" y="6392"/>
                    <a:pt x="20246" y="6255"/>
                  </a:cubicBezTo>
                  <a:lnTo>
                    <a:pt x="20269" y="6232"/>
                  </a:lnTo>
                  <a:lnTo>
                    <a:pt x="20292" y="6186"/>
                  </a:lnTo>
                  <a:lnTo>
                    <a:pt x="20315" y="6163"/>
                  </a:lnTo>
                  <a:cubicBezTo>
                    <a:pt x="20383" y="6049"/>
                    <a:pt x="20452" y="5912"/>
                    <a:pt x="20520" y="5798"/>
                  </a:cubicBezTo>
                  <a:lnTo>
                    <a:pt x="20520" y="5775"/>
                  </a:lnTo>
                  <a:lnTo>
                    <a:pt x="20543" y="5752"/>
                  </a:lnTo>
                  <a:lnTo>
                    <a:pt x="20589" y="5661"/>
                  </a:lnTo>
                  <a:lnTo>
                    <a:pt x="20657" y="5593"/>
                  </a:lnTo>
                  <a:cubicBezTo>
                    <a:pt x="20657" y="5547"/>
                    <a:pt x="20680" y="5524"/>
                    <a:pt x="20703" y="5479"/>
                  </a:cubicBezTo>
                  <a:lnTo>
                    <a:pt x="20726" y="5456"/>
                  </a:lnTo>
                  <a:cubicBezTo>
                    <a:pt x="20749" y="5433"/>
                    <a:pt x="20771" y="5387"/>
                    <a:pt x="20771" y="5342"/>
                  </a:cubicBezTo>
                  <a:cubicBezTo>
                    <a:pt x="20794" y="5319"/>
                    <a:pt x="20794" y="5296"/>
                    <a:pt x="20794" y="5273"/>
                  </a:cubicBezTo>
                  <a:lnTo>
                    <a:pt x="20794" y="5250"/>
                  </a:lnTo>
                  <a:cubicBezTo>
                    <a:pt x="20863" y="5136"/>
                    <a:pt x="20931" y="5022"/>
                    <a:pt x="20977" y="4908"/>
                  </a:cubicBezTo>
                  <a:lnTo>
                    <a:pt x="21022" y="4839"/>
                  </a:lnTo>
                  <a:lnTo>
                    <a:pt x="21022" y="4817"/>
                  </a:lnTo>
                  <a:lnTo>
                    <a:pt x="21045" y="4794"/>
                  </a:lnTo>
                  <a:cubicBezTo>
                    <a:pt x="21045" y="4794"/>
                    <a:pt x="21068" y="4771"/>
                    <a:pt x="21068" y="4748"/>
                  </a:cubicBezTo>
                  <a:lnTo>
                    <a:pt x="21159" y="4588"/>
                  </a:lnTo>
                  <a:lnTo>
                    <a:pt x="21182" y="4543"/>
                  </a:lnTo>
                  <a:cubicBezTo>
                    <a:pt x="21228" y="4543"/>
                    <a:pt x="21273" y="4520"/>
                    <a:pt x="21296" y="4474"/>
                  </a:cubicBezTo>
                  <a:cubicBezTo>
                    <a:pt x="21319" y="4429"/>
                    <a:pt x="21365" y="4383"/>
                    <a:pt x="21388" y="4337"/>
                  </a:cubicBezTo>
                  <a:lnTo>
                    <a:pt x="21410" y="4292"/>
                  </a:lnTo>
                  <a:cubicBezTo>
                    <a:pt x="21433" y="4246"/>
                    <a:pt x="21456" y="4200"/>
                    <a:pt x="21479" y="4155"/>
                  </a:cubicBezTo>
                  <a:lnTo>
                    <a:pt x="21525" y="4063"/>
                  </a:lnTo>
                  <a:lnTo>
                    <a:pt x="21570" y="3972"/>
                  </a:lnTo>
                  <a:lnTo>
                    <a:pt x="21593" y="3926"/>
                  </a:lnTo>
                  <a:lnTo>
                    <a:pt x="21639" y="3858"/>
                  </a:lnTo>
                  <a:cubicBezTo>
                    <a:pt x="21662" y="3789"/>
                    <a:pt x="21707" y="3744"/>
                    <a:pt x="21730" y="3675"/>
                  </a:cubicBezTo>
                  <a:lnTo>
                    <a:pt x="21776" y="3607"/>
                  </a:lnTo>
                  <a:lnTo>
                    <a:pt x="21798" y="3584"/>
                  </a:lnTo>
                  <a:cubicBezTo>
                    <a:pt x="21821" y="3538"/>
                    <a:pt x="21844" y="3470"/>
                    <a:pt x="21867" y="3424"/>
                  </a:cubicBezTo>
                  <a:lnTo>
                    <a:pt x="21913" y="3379"/>
                  </a:lnTo>
                  <a:lnTo>
                    <a:pt x="21935" y="3333"/>
                  </a:lnTo>
                  <a:lnTo>
                    <a:pt x="21981" y="3264"/>
                  </a:lnTo>
                  <a:lnTo>
                    <a:pt x="22004" y="3219"/>
                  </a:lnTo>
                  <a:cubicBezTo>
                    <a:pt x="22050" y="3128"/>
                    <a:pt x="22118" y="3036"/>
                    <a:pt x="22164" y="2945"/>
                  </a:cubicBezTo>
                  <a:lnTo>
                    <a:pt x="22232" y="2854"/>
                  </a:lnTo>
                  <a:lnTo>
                    <a:pt x="22323" y="2694"/>
                  </a:lnTo>
                  <a:lnTo>
                    <a:pt x="22369" y="2648"/>
                  </a:lnTo>
                  <a:cubicBezTo>
                    <a:pt x="22415" y="2580"/>
                    <a:pt x="22460" y="2511"/>
                    <a:pt x="22483" y="2420"/>
                  </a:cubicBezTo>
                  <a:cubicBezTo>
                    <a:pt x="22483" y="2420"/>
                    <a:pt x="22506" y="2420"/>
                    <a:pt x="22506" y="2397"/>
                  </a:cubicBezTo>
                  <a:lnTo>
                    <a:pt x="22529" y="2351"/>
                  </a:lnTo>
                  <a:lnTo>
                    <a:pt x="22552" y="2306"/>
                  </a:lnTo>
                  <a:cubicBezTo>
                    <a:pt x="22575" y="2283"/>
                    <a:pt x="22597" y="2237"/>
                    <a:pt x="22620" y="2215"/>
                  </a:cubicBezTo>
                  <a:cubicBezTo>
                    <a:pt x="22620" y="2192"/>
                    <a:pt x="22643" y="2169"/>
                    <a:pt x="22643" y="2146"/>
                  </a:cubicBezTo>
                  <a:cubicBezTo>
                    <a:pt x="22643" y="2123"/>
                    <a:pt x="22643" y="2100"/>
                    <a:pt x="22620" y="2078"/>
                  </a:cubicBezTo>
                  <a:cubicBezTo>
                    <a:pt x="22620" y="2055"/>
                    <a:pt x="22620" y="2055"/>
                    <a:pt x="22597" y="2032"/>
                  </a:cubicBezTo>
                  <a:lnTo>
                    <a:pt x="22643" y="1986"/>
                  </a:lnTo>
                  <a:lnTo>
                    <a:pt x="22689" y="1941"/>
                  </a:lnTo>
                  <a:cubicBezTo>
                    <a:pt x="22711" y="1872"/>
                    <a:pt x="22757" y="1804"/>
                    <a:pt x="22803" y="1735"/>
                  </a:cubicBezTo>
                  <a:cubicBezTo>
                    <a:pt x="22871" y="1644"/>
                    <a:pt x="22917" y="1553"/>
                    <a:pt x="22963" y="1461"/>
                  </a:cubicBezTo>
                  <a:cubicBezTo>
                    <a:pt x="23008" y="1393"/>
                    <a:pt x="23054" y="1324"/>
                    <a:pt x="23100" y="1256"/>
                  </a:cubicBezTo>
                  <a:lnTo>
                    <a:pt x="23122" y="1233"/>
                  </a:lnTo>
                  <a:cubicBezTo>
                    <a:pt x="23145" y="1187"/>
                    <a:pt x="23168" y="1165"/>
                    <a:pt x="23191" y="1142"/>
                  </a:cubicBezTo>
                  <a:lnTo>
                    <a:pt x="23191" y="1119"/>
                  </a:lnTo>
                  <a:lnTo>
                    <a:pt x="23214" y="1073"/>
                  </a:lnTo>
                  <a:lnTo>
                    <a:pt x="23236" y="1050"/>
                  </a:lnTo>
                  <a:lnTo>
                    <a:pt x="23282" y="936"/>
                  </a:lnTo>
                  <a:cubicBezTo>
                    <a:pt x="23328" y="891"/>
                    <a:pt x="23373" y="799"/>
                    <a:pt x="23419" y="731"/>
                  </a:cubicBezTo>
                  <a:lnTo>
                    <a:pt x="23510" y="571"/>
                  </a:lnTo>
                  <a:cubicBezTo>
                    <a:pt x="23556" y="525"/>
                    <a:pt x="23556" y="503"/>
                    <a:pt x="23579" y="457"/>
                  </a:cubicBezTo>
                  <a:lnTo>
                    <a:pt x="23602" y="434"/>
                  </a:lnTo>
                  <a:lnTo>
                    <a:pt x="23602" y="411"/>
                  </a:lnTo>
                  <a:cubicBezTo>
                    <a:pt x="23625" y="366"/>
                    <a:pt x="23647" y="343"/>
                    <a:pt x="23647" y="320"/>
                  </a:cubicBezTo>
                  <a:cubicBezTo>
                    <a:pt x="23647" y="274"/>
                    <a:pt x="23625" y="229"/>
                    <a:pt x="23579" y="229"/>
                  </a:cubicBezTo>
                  <a:lnTo>
                    <a:pt x="23579" y="160"/>
                  </a:lnTo>
                  <a:cubicBezTo>
                    <a:pt x="23579" y="137"/>
                    <a:pt x="23579" y="115"/>
                    <a:pt x="23556" y="92"/>
                  </a:cubicBezTo>
                  <a:cubicBezTo>
                    <a:pt x="23556" y="69"/>
                    <a:pt x="23533" y="46"/>
                    <a:pt x="23510" y="23"/>
                  </a:cubicBezTo>
                  <a:cubicBezTo>
                    <a:pt x="23488" y="23"/>
                    <a:pt x="23465" y="0"/>
                    <a:pt x="23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700034" y="2226692"/>
              <a:ext cx="1271966" cy="1006328"/>
            </a:xfrm>
            <a:custGeom>
              <a:avLst/>
              <a:gdLst/>
              <a:ahLst/>
              <a:cxnLst/>
              <a:rect l="l" t="t" r="r" b="b"/>
              <a:pathLst>
                <a:path w="22735" h="17987" extrusionOk="0">
                  <a:moveTo>
                    <a:pt x="21684" y="0"/>
                  </a:moveTo>
                  <a:cubicBezTo>
                    <a:pt x="21639" y="0"/>
                    <a:pt x="21570" y="23"/>
                    <a:pt x="21547" y="69"/>
                  </a:cubicBezTo>
                  <a:cubicBezTo>
                    <a:pt x="21410" y="320"/>
                    <a:pt x="21273" y="548"/>
                    <a:pt x="21137" y="777"/>
                  </a:cubicBezTo>
                  <a:cubicBezTo>
                    <a:pt x="21045" y="959"/>
                    <a:pt x="20954" y="1142"/>
                    <a:pt x="20840" y="1302"/>
                  </a:cubicBezTo>
                  <a:cubicBezTo>
                    <a:pt x="20589" y="1758"/>
                    <a:pt x="20338" y="2215"/>
                    <a:pt x="20087" y="2648"/>
                  </a:cubicBezTo>
                  <a:cubicBezTo>
                    <a:pt x="19607" y="3493"/>
                    <a:pt x="19151" y="4337"/>
                    <a:pt x="18671" y="5182"/>
                  </a:cubicBezTo>
                  <a:lnTo>
                    <a:pt x="16959" y="8263"/>
                  </a:lnTo>
                  <a:lnTo>
                    <a:pt x="15636" y="10660"/>
                  </a:lnTo>
                  <a:lnTo>
                    <a:pt x="15293" y="11253"/>
                  </a:lnTo>
                  <a:cubicBezTo>
                    <a:pt x="14905" y="11938"/>
                    <a:pt x="14517" y="12646"/>
                    <a:pt x="14129" y="13330"/>
                  </a:cubicBezTo>
                  <a:lnTo>
                    <a:pt x="13832" y="13878"/>
                  </a:lnTo>
                  <a:cubicBezTo>
                    <a:pt x="13467" y="14540"/>
                    <a:pt x="13102" y="15179"/>
                    <a:pt x="12737" y="15841"/>
                  </a:cubicBezTo>
                  <a:cubicBezTo>
                    <a:pt x="12668" y="15978"/>
                    <a:pt x="12577" y="16138"/>
                    <a:pt x="12509" y="16275"/>
                  </a:cubicBezTo>
                  <a:lnTo>
                    <a:pt x="12440" y="16412"/>
                  </a:lnTo>
                  <a:cubicBezTo>
                    <a:pt x="12417" y="16480"/>
                    <a:pt x="12372" y="16549"/>
                    <a:pt x="12326" y="16640"/>
                  </a:cubicBezTo>
                  <a:cubicBezTo>
                    <a:pt x="12326" y="16663"/>
                    <a:pt x="12303" y="16709"/>
                    <a:pt x="12280" y="16731"/>
                  </a:cubicBezTo>
                  <a:lnTo>
                    <a:pt x="12257" y="16823"/>
                  </a:lnTo>
                  <a:lnTo>
                    <a:pt x="12235" y="16846"/>
                  </a:lnTo>
                  <a:lnTo>
                    <a:pt x="12212" y="16891"/>
                  </a:lnTo>
                  <a:cubicBezTo>
                    <a:pt x="12212" y="16914"/>
                    <a:pt x="12189" y="16937"/>
                    <a:pt x="12189" y="16937"/>
                  </a:cubicBezTo>
                  <a:cubicBezTo>
                    <a:pt x="12189" y="16960"/>
                    <a:pt x="12189" y="16960"/>
                    <a:pt x="12166" y="16982"/>
                  </a:cubicBezTo>
                  <a:lnTo>
                    <a:pt x="12166" y="17005"/>
                  </a:lnTo>
                  <a:cubicBezTo>
                    <a:pt x="12143" y="17005"/>
                    <a:pt x="12143" y="17028"/>
                    <a:pt x="12143" y="17028"/>
                  </a:cubicBezTo>
                  <a:lnTo>
                    <a:pt x="12121" y="17051"/>
                  </a:lnTo>
                  <a:cubicBezTo>
                    <a:pt x="12121" y="17074"/>
                    <a:pt x="12121" y="17074"/>
                    <a:pt x="12121" y="17074"/>
                  </a:cubicBezTo>
                  <a:cubicBezTo>
                    <a:pt x="12098" y="17097"/>
                    <a:pt x="12098" y="17119"/>
                    <a:pt x="12075" y="17142"/>
                  </a:cubicBezTo>
                  <a:cubicBezTo>
                    <a:pt x="12075" y="17188"/>
                    <a:pt x="12098" y="17256"/>
                    <a:pt x="12143" y="17279"/>
                  </a:cubicBezTo>
                  <a:lnTo>
                    <a:pt x="12212" y="17279"/>
                  </a:lnTo>
                  <a:cubicBezTo>
                    <a:pt x="12212" y="17302"/>
                    <a:pt x="12212" y="17348"/>
                    <a:pt x="12235" y="17371"/>
                  </a:cubicBezTo>
                  <a:cubicBezTo>
                    <a:pt x="12235" y="17393"/>
                    <a:pt x="12257" y="17393"/>
                    <a:pt x="12257" y="17416"/>
                  </a:cubicBezTo>
                  <a:lnTo>
                    <a:pt x="12235" y="17393"/>
                  </a:lnTo>
                  <a:lnTo>
                    <a:pt x="12052" y="17393"/>
                  </a:lnTo>
                  <a:cubicBezTo>
                    <a:pt x="12029" y="17393"/>
                    <a:pt x="12006" y="17371"/>
                    <a:pt x="11961" y="17371"/>
                  </a:cubicBezTo>
                  <a:lnTo>
                    <a:pt x="11938" y="17371"/>
                  </a:lnTo>
                  <a:lnTo>
                    <a:pt x="11892" y="17348"/>
                  </a:lnTo>
                  <a:lnTo>
                    <a:pt x="11824" y="17348"/>
                  </a:lnTo>
                  <a:lnTo>
                    <a:pt x="11710" y="17302"/>
                  </a:lnTo>
                  <a:cubicBezTo>
                    <a:pt x="11596" y="17279"/>
                    <a:pt x="11481" y="17256"/>
                    <a:pt x="11367" y="17211"/>
                  </a:cubicBezTo>
                  <a:cubicBezTo>
                    <a:pt x="11276" y="17188"/>
                    <a:pt x="11208" y="17188"/>
                    <a:pt x="11116" y="17165"/>
                  </a:cubicBezTo>
                  <a:lnTo>
                    <a:pt x="11002" y="17119"/>
                  </a:lnTo>
                  <a:cubicBezTo>
                    <a:pt x="10888" y="17074"/>
                    <a:pt x="10774" y="17051"/>
                    <a:pt x="10683" y="17005"/>
                  </a:cubicBezTo>
                  <a:lnTo>
                    <a:pt x="10568" y="16960"/>
                  </a:lnTo>
                  <a:cubicBezTo>
                    <a:pt x="10431" y="16914"/>
                    <a:pt x="10317" y="16868"/>
                    <a:pt x="10180" y="16823"/>
                  </a:cubicBezTo>
                  <a:cubicBezTo>
                    <a:pt x="10135" y="16800"/>
                    <a:pt x="10089" y="16777"/>
                    <a:pt x="10066" y="16777"/>
                  </a:cubicBezTo>
                  <a:cubicBezTo>
                    <a:pt x="10043" y="16754"/>
                    <a:pt x="10043" y="16754"/>
                    <a:pt x="10021" y="16731"/>
                  </a:cubicBezTo>
                  <a:cubicBezTo>
                    <a:pt x="9952" y="16686"/>
                    <a:pt x="9884" y="16663"/>
                    <a:pt x="9815" y="16640"/>
                  </a:cubicBezTo>
                  <a:lnTo>
                    <a:pt x="9792" y="16617"/>
                  </a:lnTo>
                  <a:lnTo>
                    <a:pt x="9633" y="16549"/>
                  </a:lnTo>
                  <a:cubicBezTo>
                    <a:pt x="9564" y="16526"/>
                    <a:pt x="9518" y="16503"/>
                    <a:pt x="9473" y="16480"/>
                  </a:cubicBezTo>
                  <a:lnTo>
                    <a:pt x="9359" y="16458"/>
                  </a:lnTo>
                  <a:cubicBezTo>
                    <a:pt x="9290" y="16435"/>
                    <a:pt x="9245" y="16389"/>
                    <a:pt x="9176" y="16366"/>
                  </a:cubicBezTo>
                  <a:lnTo>
                    <a:pt x="9085" y="16343"/>
                  </a:lnTo>
                  <a:cubicBezTo>
                    <a:pt x="9085" y="16298"/>
                    <a:pt x="9062" y="16275"/>
                    <a:pt x="9016" y="16252"/>
                  </a:cubicBezTo>
                  <a:cubicBezTo>
                    <a:pt x="8993" y="16229"/>
                    <a:pt x="8971" y="16229"/>
                    <a:pt x="8948" y="16229"/>
                  </a:cubicBezTo>
                  <a:cubicBezTo>
                    <a:pt x="8948" y="16229"/>
                    <a:pt x="8948" y="16206"/>
                    <a:pt x="8925" y="16206"/>
                  </a:cubicBezTo>
                  <a:cubicBezTo>
                    <a:pt x="8902" y="16206"/>
                    <a:pt x="8879" y="16184"/>
                    <a:pt x="8857" y="16184"/>
                  </a:cubicBezTo>
                  <a:cubicBezTo>
                    <a:pt x="8857" y="16184"/>
                    <a:pt x="8834" y="16161"/>
                    <a:pt x="8834" y="16161"/>
                  </a:cubicBezTo>
                  <a:lnTo>
                    <a:pt x="8811" y="16161"/>
                  </a:lnTo>
                  <a:cubicBezTo>
                    <a:pt x="8651" y="16092"/>
                    <a:pt x="8514" y="16024"/>
                    <a:pt x="8354" y="15978"/>
                  </a:cubicBezTo>
                  <a:cubicBezTo>
                    <a:pt x="8263" y="15933"/>
                    <a:pt x="8149" y="15887"/>
                    <a:pt x="8035" y="15841"/>
                  </a:cubicBezTo>
                  <a:lnTo>
                    <a:pt x="8012" y="15818"/>
                  </a:lnTo>
                  <a:lnTo>
                    <a:pt x="7966" y="15796"/>
                  </a:lnTo>
                  <a:cubicBezTo>
                    <a:pt x="7898" y="15773"/>
                    <a:pt x="7829" y="15750"/>
                    <a:pt x="7761" y="15727"/>
                  </a:cubicBezTo>
                  <a:lnTo>
                    <a:pt x="7738" y="15704"/>
                  </a:lnTo>
                  <a:cubicBezTo>
                    <a:pt x="7670" y="15659"/>
                    <a:pt x="7624" y="15636"/>
                    <a:pt x="7555" y="15590"/>
                  </a:cubicBezTo>
                  <a:cubicBezTo>
                    <a:pt x="7510" y="15567"/>
                    <a:pt x="7464" y="15544"/>
                    <a:pt x="7419" y="15522"/>
                  </a:cubicBezTo>
                  <a:cubicBezTo>
                    <a:pt x="7350" y="15476"/>
                    <a:pt x="7282" y="15453"/>
                    <a:pt x="7213" y="15408"/>
                  </a:cubicBezTo>
                  <a:cubicBezTo>
                    <a:pt x="7076" y="15339"/>
                    <a:pt x="6939" y="15293"/>
                    <a:pt x="6802" y="15225"/>
                  </a:cubicBezTo>
                  <a:lnTo>
                    <a:pt x="6574" y="15111"/>
                  </a:lnTo>
                  <a:lnTo>
                    <a:pt x="6346" y="14997"/>
                  </a:lnTo>
                  <a:lnTo>
                    <a:pt x="6323" y="14997"/>
                  </a:lnTo>
                  <a:lnTo>
                    <a:pt x="6323" y="14974"/>
                  </a:lnTo>
                  <a:cubicBezTo>
                    <a:pt x="5935" y="14768"/>
                    <a:pt x="5615" y="14586"/>
                    <a:pt x="5296" y="14426"/>
                  </a:cubicBezTo>
                  <a:cubicBezTo>
                    <a:pt x="5204" y="14358"/>
                    <a:pt x="5090" y="14312"/>
                    <a:pt x="4976" y="14266"/>
                  </a:cubicBezTo>
                  <a:cubicBezTo>
                    <a:pt x="4953" y="14243"/>
                    <a:pt x="4953" y="14243"/>
                    <a:pt x="4931" y="14243"/>
                  </a:cubicBezTo>
                  <a:cubicBezTo>
                    <a:pt x="4908" y="14243"/>
                    <a:pt x="4862" y="14266"/>
                    <a:pt x="4839" y="14289"/>
                  </a:cubicBezTo>
                  <a:cubicBezTo>
                    <a:pt x="4794" y="14266"/>
                    <a:pt x="4748" y="14243"/>
                    <a:pt x="4702" y="14221"/>
                  </a:cubicBezTo>
                  <a:cubicBezTo>
                    <a:pt x="4497" y="14084"/>
                    <a:pt x="4269" y="13970"/>
                    <a:pt x="4063" y="13833"/>
                  </a:cubicBezTo>
                  <a:lnTo>
                    <a:pt x="3835" y="13718"/>
                  </a:lnTo>
                  <a:cubicBezTo>
                    <a:pt x="3744" y="13650"/>
                    <a:pt x="3652" y="13604"/>
                    <a:pt x="3561" y="13559"/>
                  </a:cubicBezTo>
                  <a:lnTo>
                    <a:pt x="3424" y="13467"/>
                  </a:lnTo>
                  <a:cubicBezTo>
                    <a:pt x="3356" y="13445"/>
                    <a:pt x="3287" y="13399"/>
                    <a:pt x="3219" y="13353"/>
                  </a:cubicBezTo>
                  <a:lnTo>
                    <a:pt x="3196" y="13330"/>
                  </a:lnTo>
                  <a:cubicBezTo>
                    <a:pt x="3150" y="13308"/>
                    <a:pt x="3127" y="13308"/>
                    <a:pt x="3082" y="13285"/>
                  </a:cubicBezTo>
                  <a:lnTo>
                    <a:pt x="2945" y="13193"/>
                  </a:lnTo>
                  <a:lnTo>
                    <a:pt x="2899" y="13148"/>
                  </a:lnTo>
                  <a:cubicBezTo>
                    <a:pt x="2853" y="13125"/>
                    <a:pt x="2785" y="13079"/>
                    <a:pt x="2739" y="13057"/>
                  </a:cubicBezTo>
                  <a:lnTo>
                    <a:pt x="2671" y="13011"/>
                  </a:lnTo>
                  <a:lnTo>
                    <a:pt x="2648" y="12988"/>
                  </a:lnTo>
                  <a:cubicBezTo>
                    <a:pt x="2602" y="12965"/>
                    <a:pt x="2580" y="12942"/>
                    <a:pt x="2534" y="12920"/>
                  </a:cubicBezTo>
                  <a:cubicBezTo>
                    <a:pt x="2511" y="12897"/>
                    <a:pt x="2488" y="12897"/>
                    <a:pt x="2465" y="12897"/>
                  </a:cubicBezTo>
                  <a:cubicBezTo>
                    <a:pt x="2443" y="12897"/>
                    <a:pt x="2420" y="12897"/>
                    <a:pt x="2397" y="12920"/>
                  </a:cubicBezTo>
                  <a:cubicBezTo>
                    <a:pt x="2351" y="12897"/>
                    <a:pt x="2328" y="12874"/>
                    <a:pt x="2283" y="12851"/>
                  </a:cubicBezTo>
                  <a:lnTo>
                    <a:pt x="2260" y="12828"/>
                  </a:lnTo>
                  <a:cubicBezTo>
                    <a:pt x="2169" y="12760"/>
                    <a:pt x="2055" y="12691"/>
                    <a:pt x="1963" y="12623"/>
                  </a:cubicBezTo>
                  <a:lnTo>
                    <a:pt x="1872" y="12554"/>
                  </a:lnTo>
                  <a:lnTo>
                    <a:pt x="1781" y="12486"/>
                  </a:lnTo>
                  <a:cubicBezTo>
                    <a:pt x="1758" y="12463"/>
                    <a:pt x="1758" y="12463"/>
                    <a:pt x="1735" y="12440"/>
                  </a:cubicBezTo>
                  <a:lnTo>
                    <a:pt x="1689" y="12417"/>
                  </a:lnTo>
                  <a:cubicBezTo>
                    <a:pt x="1667" y="12395"/>
                    <a:pt x="1644" y="12372"/>
                    <a:pt x="1621" y="12349"/>
                  </a:cubicBezTo>
                  <a:lnTo>
                    <a:pt x="1575" y="12326"/>
                  </a:lnTo>
                  <a:lnTo>
                    <a:pt x="1530" y="12303"/>
                  </a:lnTo>
                  <a:lnTo>
                    <a:pt x="1461" y="12235"/>
                  </a:lnTo>
                  <a:cubicBezTo>
                    <a:pt x="1393" y="12166"/>
                    <a:pt x="1301" y="12121"/>
                    <a:pt x="1210" y="12052"/>
                  </a:cubicBezTo>
                  <a:lnTo>
                    <a:pt x="1073" y="11938"/>
                  </a:lnTo>
                  <a:cubicBezTo>
                    <a:pt x="913" y="11801"/>
                    <a:pt x="776" y="11687"/>
                    <a:pt x="617" y="11550"/>
                  </a:cubicBezTo>
                  <a:cubicBezTo>
                    <a:pt x="594" y="11550"/>
                    <a:pt x="571" y="11527"/>
                    <a:pt x="548" y="11504"/>
                  </a:cubicBezTo>
                  <a:lnTo>
                    <a:pt x="525" y="11504"/>
                  </a:lnTo>
                  <a:cubicBezTo>
                    <a:pt x="480" y="11459"/>
                    <a:pt x="457" y="11436"/>
                    <a:pt x="411" y="11413"/>
                  </a:cubicBezTo>
                  <a:cubicBezTo>
                    <a:pt x="411" y="11413"/>
                    <a:pt x="388" y="11390"/>
                    <a:pt x="365" y="11390"/>
                  </a:cubicBezTo>
                  <a:lnTo>
                    <a:pt x="343" y="11367"/>
                  </a:lnTo>
                  <a:lnTo>
                    <a:pt x="320" y="11345"/>
                  </a:lnTo>
                  <a:cubicBezTo>
                    <a:pt x="297" y="11322"/>
                    <a:pt x="251" y="11299"/>
                    <a:pt x="206" y="11299"/>
                  </a:cubicBezTo>
                  <a:cubicBezTo>
                    <a:pt x="229" y="11276"/>
                    <a:pt x="229" y="11231"/>
                    <a:pt x="229" y="11208"/>
                  </a:cubicBezTo>
                  <a:cubicBezTo>
                    <a:pt x="206" y="11185"/>
                    <a:pt x="183" y="11185"/>
                    <a:pt x="160" y="11185"/>
                  </a:cubicBezTo>
                  <a:lnTo>
                    <a:pt x="92" y="11185"/>
                  </a:lnTo>
                  <a:cubicBezTo>
                    <a:pt x="69" y="11208"/>
                    <a:pt x="46" y="11231"/>
                    <a:pt x="46" y="11253"/>
                  </a:cubicBezTo>
                  <a:lnTo>
                    <a:pt x="23" y="11276"/>
                  </a:lnTo>
                  <a:cubicBezTo>
                    <a:pt x="23" y="11322"/>
                    <a:pt x="0" y="11345"/>
                    <a:pt x="0" y="11390"/>
                  </a:cubicBezTo>
                  <a:cubicBezTo>
                    <a:pt x="23" y="11436"/>
                    <a:pt x="23" y="11459"/>
                    <a:pt x="23" y="11482"/>
                  </a:cubicBezTo>
                  <a:cubicBezTo>
                    <a:pt x="46" y="11504"/>
                    <a:pt x="69" y="11550"/>
                    <a:pt x="92" y="11573"/>
                  </a:cubicBezTo>
                  <a:cubicBezTo>
                    <a:pt x="114" y="11596"/>
                    <a:pt x="160" y="11641"/>
                    <a:pt x="183" y="11664"/>
                  </a:cubicBezTo>
                  <a:lnTo>
                    <a:pt x="206" y="11687"/>
                  </a:lnTo>
                  <a:cubicBezTo>
                    <a:pt x="229" y="11710"/>
                    <a:pt x="251" y="11710"/>
                    <a:pt x="274" y="11733"/>
                  </a:cubicBezTo>
                  <a:cubicBezTo>
                    <a:pt x="320" y="11778"/>
                    <a:pt x="388" y="11824"/>
                    <a:pt x="457" y="11870"/>
                  </a:cubicBezTo>
                  <a:cubicBezTo>
                    <a:pt x="502" y="11938"/>
                    <a:pt x="571" y="11984"/>
                    <a:pt x="639" y="12029"/>
                  </a:cubicBezTo>
                  <a:lnTo>
                    <a:pt x="754" y="12121"/>
                  </a:lnTo>
                  <a:lnTo>
                    <a:pt x="822" y="12189"/>
                  </a:lnTo>
                  <a:lnTo>
                    <a:pt x="913" y="12235"/>
                  </a:lnTo>
                  <a:lnTo>
                    <a:pt x="959" y="12280"/>
                  </a:lnTo>
                  <a:cubicBezTo>
                    <a:pt x="982" y="12303"/>
                    <a:pt x="1027" y="12326"/>
                    <a:pt x="1050" y="12349"/>
                  </a:cubicBezTo>
                  <a:cubicBezTo>
                    <a:pt x="1073" y="12372"/>
                    <a:pt x="1096" y="12372"/>
                    <a:pt x="1096" y="12372"/>
                  </a:cubicBezTo>
                  <a:lnTo>
                    <a:pt x="1142" y="12372"/>
                  </a:lnTo>
                  <a:cubicBezTo>
                    <a:pt x="1256" y="12463"/>
                    <a:pt x="1393" y="12554"/>
                    <a:pt x="1507" y="12646"/>
                  </a:cubicBezTo>
                  <a:cubicBezTo>
                    <a:pt x="1552" y="12669"/>
                    <a:pt x="1621" y="12714"/>
                    <a:pt x="1667" y="12760"/>
                  </a:cubicBezTo>
                  <a:cubicBezTo>
                    <a:pt x="1689" y="12783"/>
                    <a:pt x="1712" y="12783"/>
                    <a:pt x="1735" y="12805"/>
                  </a:cubicBezTo>
                  <a:lnTo>
                    <a:pt x="1758" y="12828"/>
                  </a:lnTo>
                  <a:lnTo>
                    <a:pt x="1872" y="12920"/>
                  </a:lnTo>
                  <a:cubicBezTo>
                    <a:pt x="1940" y="12965"/>
                    <a:pt x="2009" y="13011"/>
                    <a:pt x="2077" y="13079"/>
                  </a:cubicBezTo>
                  <a:cubicBezTo>
                    <a:pt x="2214" y="13171"/>
                    <a:pt x="2328" y="13262"/>
                    <a:pt x="2465" y="13330"/>
                  </a:cubicBezTo>
                  <a:lnTo>
                    <a:pt x="2534" y="13376"/>
                  </a:lnTo>
                  <a:cubicBezTo>
                    <a:pt x="2671" y="13467"/>
                    <a:pt x="2808" y="13582"/>
                    <a:pt x="2945" y="13673"/>
                  </a:cubicBezTo>
                  <a:lnTo>
                    <a:pt x="3127" y="13764"/>
                  </a:lnTo>
                  <a:lnTo>
                    <a:pt x="3196" y="13810"/>
                  </a:lnTo>
                  <a:cubicBezTo>
                    <a:pt x="3264" y="13855"/>
                    <a:pt x="3356" y="13901"/>
                    <a:pt x="3424" y="13947"/>
                  </a:cubicBezTo>
                  <a:cubicBezTo>
                    <a:pt x="3447" y="13970"/>
                    <a:pt x="3470" y="13970"/>
                    <a:pt x="3493" y="13970"/>
                  </a:cubicBezTo>
                  <a:lnTo>
                    <a:pt x="3538" y="13970"/>
                  </a:lnTo>
                  <a:lnTo>
                    <a:pt x="3630" y="14015"/>
                  </a:lnTo>
                  <a:lnTo>
                    <a:pt x="3721" y="14061"/>
                  </a:lnTo>
                  <a:cubicBezTo>
                    <a:pt x="3766" y="14107"/>
                    <a:pt x="3835" y="14152"/>
                    <a:pt x="3903" y="14175"/>
                  </a:cubicBezTo>
                  <a:lnTo>
                    <a:pt x="3926" y="14198"/>
                  </a:lnTo>
                  <a:cubicBezTo>
                    <a:pt x="4018" y="14243"/>
                    <a:pt x="4109" y="14289"/>
                    <a:pt x="4200" y="14335"/>
                  </a:cubicBezTo>
                  <a:lnTo>
                    <a:pt x="4269" y="14335"/>
                  </a:lnTo>
                  <a:lnTo>
                    <a:pt x="4337" y="14380"/>
                  </a:lnTo>
                  <a:cubicBezTo>
                    <a:pt x="4520" y="14472"/>
                    <a:pt x="4702" y="14586"/>
                    <a:pt x="4885" y="14700"/>
                  </a:cubicBezTo>
                  <a:cubicBezTo>
                    <a:pt x="5022" y="14768"/>
                    <a:pt x="5159" y="14837"/>
                    <a:pt x="5273" y="14905"/>
                  </a:cubicBezTo>
                  <a:lnTo>
                    <a:pt x="5364" y="14974"/>
                  </a:lnTo>
                  <a:cubicBezTo>
                    <a:pt x="5524" y="15042"/>
                    <a:pt x="5684" y="15134"/>
                    <a:pt x="5844" y="15225"/>
                  </a:cubicBezTo>
                  <a:lnTo>
                    <a:pt x="5912" y="15248"/>
                  </a:lnTo>
                  <a:lnTo>
                    <a:pt x="6003" y="15293"/>
                  </a:lnTo>
                  <a:lnTo>
                    <a:pt x="6049" y="15316"/>
                  </a:lnTo>
                  <a:cubicBezTo>
                    <a:pt x="6117" y="15362"/>
                    <a:pt x="6163" y="15385"/>
                    <a:pt x="6232" y="15408"/>
                  </a:cubicBezTo>
                  <a:lnTo>
                    <a:pt x="6300" y="15408"/>
                  </a:lnTo>
                  <a:cubicBezTo>
                    <a:pt x="6391" y="15453"/>
                    <a:pt x="6483" y="15499"/>
                    <a:pt x="6574" y="15522"/>
                  </a:cubicBezTo>
                  <a:lnTo>
                    <a:pt x="6734" y="15613"/>
                  </a:lnTo>
                  <a:lnTo>
                    <a:pt x="6894" y="15681"/>
                  </a:lnTo>
                  <a:lnTo>
                    <a:pt x="6962" y="15727"/>
                  </a:lnTo>
                  <a:cubicBezTo>
                    <a:pt x="7030" y="15750"/>
                    <a:pt x="7099" y="15796"/>
                    <a:pt x="7190" y="15818"/>
                  </a:cubicBezTo>
                  <a:lnTo>
                    <a:pt x="7282" y="15818"/>
                  </a:lnTo>
                  <a:lnTo>
                    <a:pt x="7304" y="15841"/>
                  </a:lnTo>
                  <a:cubicBezTo>
                    <a:pt x="7373" y="15864"/>
                    <a:pt x="7419" y="15910"/>
                    <a:pt x="7487" y="15933"/>
                  </a:cubicBezTo>
                  <a:lnTo>
                    <a:pt x="7555" y="15978"/>
                  </a:lnTo>
                  <a:cubicBezTo>
                    <a:pt x="7601" y="16001"/>
                    <a:pt x="7647" y="16024"/>
                    <a:pt x="7715" y="16047"/>
                  </a:cubicBezTo>
                  <a:lnTo>
                    <a:pt x="7738" y="16069"/>
                  </a:lnTo>
                  <a:cubicBezTo>
                    <a:pt x="7784" y="16092"/>
                    <a:pt x="7807" y="16092"/>
                    <a:pt x="7852" y="16115"/>
                  </a:cubicBezTo>
                  <a:lnTo>
                    <a:pt x="7943" y="16161"/>
                  </a:lnTo>
                  <a:lnTo>
                    <a:pt x="8012" y="16206"/>
                  </a:lnTo>
                  <a:cubicBezTo>
                    <a:pt x="8080" y="16252"/>
                    <a:pt x="8172" y="16298"/>
                    <a:pt x="8240" y="16343"/>
                  </a:cubicBezTo>
                  <a:lnTo>
                    <a:pt x="8286" y="16366"/>
                  </a:lnTo>
                  <a:cubicBezTo>
                    <a:pt x="8354" y="16389"/>
                    <a:pt x="8400" y="16412"/>
                    <a:pt x="8468" y="16435"/>
                  </a:cubicBezTo>
                  <a:cubicBezTo>
                    <a:pt x="8560" y="16480"/>
                    <a:pt x="8674" y="16526"/>
                    <a:pt x="8765" y="16572"/>
                  </a:cubicBezTo>
                  <a:cubicBezTo>
                    <a:pt x="8788" y="16594"/>
                    <a:pt x="8811" y="16594"/>
                    <a:pt x="8834" y="16594"/>
                  </a:cubicBezTo>
                  <a:lnTo>
                    <a:pt x="8857" y="16617"/>
                  </a:lnTo>
                  <a:cubicBezTo>
                    <a:pt x="8925" y="16640"/>
                    <a:pt x="8993" y="16686"/>
                    <a:pt x="9062" y="16709"/>
                  </a:cubicBezTo>
                  <a:cubicBezTo>
                    <a:pt x="9130" y="16731"/>
                    <a:pt x="9222" y="16777"/>
                    <a:pt x="9313" y="16800"/>
                  </a:cubicBezTo>
                  <a:cubicBezTo>
                    <a:pt x="9427" y="16846"/>
                    <a:pt x="9518" y="16868"/>
                    <a:pt x="9633" y="16914"/>
                  </a:cubicBezTo>
                  <a:lnTo>
                    <a:pt x="9838" y="16982"/>
                  </a:lnTo>
                  <a:lnTo>
                    <a:pt x="9906" y="17005"/>
                  </a:lnTo>
                  <a:lnTo>
                    <a:pt x="9952" y="17028"/>
                  </a:lnTo>
                  <a:cubicBezTo>
                    <a:pt x="10043" y="17074"/>
                    <a:pt x="10112" y="17097"/>
                    <a:pt x="10180" y="17119"/>
                  </a:cubicBezTo>
                  <a:lnTo>
                    <a:pt x="10249" y="17165"/>
                  </a:lnTo>
                  <a:cubicBezTo>
                    <a:pt x="10317" y="17188"/>
                    <a:pt x="10363" y="17211"/>
                    <a:pt x="10431" y="17234"/>
                  </a:cubicBezTo>
                  <a:cubicBezTo>
                    <a:pt x="10546" y="17279"/>
                    <a:pt x="10637" y="17302"/>
                    <a:pt x="10728" y="17348"/>
                  </a:cubicBezTo>
                  <a:cubicBezTo>
                    <a:pt x="10774" y="17348"/>
                    <a:pt x="10797" y="17371"/>
                    <a:pt x="10819" y="17371"/>
                  </a:cubicBezTo>
                  <a:lnTo>
                    <a:pt x="10842" y="17371"/>
                  </a:lnTo>
                  <a:lnTo>
                    <a:pt x="11025" y="17439"/>
                  </a:lnTo>
                  <a:cubicBezTo>
                    <a:pt x="11093" y="17462"/>
                    <a:pt x="11162" y="17485"/>
                    <a:pt x="11230" y="17507"/>
                  </a:cubicBezTo>
                  <a:lnTo>
                    <a:pt x="11299" y="17507"/>
                  </a:lnTo>
                  <a:cubicBezTo>
                    <a:pt x="11322" y="17530"/>
                    <a:pt x="11344" y="17530"/>
                    <a:pt x="11390" y="17530"/>
                  </a:cubicBezTo>
                  <a:cubicBezTo>
                    <a:pt x="11413" y="17553"/>
                    <a:pt x="11459" y="17576"/>
                    <a:pt x="11504" y="17576"/>
                  </a:cubicBezTo>
                  <a:lnTo>
                    <a:pt x="11664" y="17622"/>
                  </a:lnTo>
                  <a:lnTo>
                    <a:pt x="11824" y="17667"/>
                  </a:lnTo>
                  <a:cubicBezTo>
                    <a:pt x="11824" y="17690"/>
                    <a:pt x="11847" y="17690"/>
                    <a:pt x="11869" y="17690"/>
                  </a:cubicBezTo>
                  <a:lnTo>
                    <a:pt x="11892" y="17690"/>
                  </a:lnTo>
                  <a:lnTo>
                    <a:pt x="11984" y="17713"/>
                  </a:lnTo>
                  <a:lnTo>
                    <a:pt x="12098" y="17759"/>
                  </a:lnTo>
                  <a:cubicBezTo>
                    <a:pt x="12257" y="17781"/>
                    <a:pt x="12394" y="17827"/>
                    <a:pt x="12554" y="17873"/>
                  </a:cubicBezTo>
                  <a:lnTo>
                    <a:pt x="12623" y="17873"/>
                  </a:lnTo>
                  <a:cubicBezTo>
                    <a:pt x="12714" y="17895"/>
                    <a:pt x="12805" y="17918"/>
                    <a:pt x="12897" y="17941"/>
                  </a:cubicBezTo>
                  <a:cubicBezTo>
                    <a:pt x="12942" y="17941"/>
                    <a:pt x="12988" y="17941"/>
                    <a:pt x="13034" y="17964"/>
                  </a:cubicBezTo>
                  <a:cubicBezTo>
                    <a:pt x="13079" y="17964"/>
                    <a:pt x="13125" y="17964"/>
                    <a:pt x="13170" y="17987"/>
                  </a:cubicBezTo>
                  <a:lnTo>
                    <a:pt x="13262" y="17987"/>
                  </a:lnTo>
                  <a:cubicBezTo>
                    <a:pt x="13307" y="17964"/>
                    <a:pt x="13353" y="17918"/>
                    <a:pt x="13353" y="17895"/>
                  </a:cubicBezTo>
                  <a:cubicBezTo>
                    <a:pt x="13353" y="17873"/>
                    <a:pt x="13353" y="17850"/>
                    <a:pt x="13353" y="17850"/>
                  </a:cubicBezTo>
                  <a:lnTo>
                    <a:pt x="13376" y="17850"/>
                  </a:lnTo>
                  <a:cubicBezTo>
                    <a:pt x="13422" y="17850"/>
                    <a:pt x="13444" y="17804"/>
                    <a:pt x="13467" y="17759"/>
                  </a:cubicBezTo>
                  <a:cubicBezTo>
                    <a:pt x="13467" y="17736"/>
                    <a:pt x="13467" y="17736"/>
                    <a:pt x="13467" y="17713"/>
                  </a:cubicBezTo>
                  <a:cubicBezTo>
                    <a:pt x="13490" y="17690"/>
                    <a:pt x="13490" y="17667"/>
                    <a:pt x="13490" y="17622"/>
                  </a:cubicBezTo>
                  <a:cubicBezTo>
                    <a:pt x="13490" y="17576"/>
                    <a:pt x="13467" y="17530"/>
                    <a:pt x="13422" y="17530"/>
                  </a:cubicBezTo>
                  <a:cubicBezTo>
                    <a:pt x="13399" y="17507"/>
                    <a:pt x="13353" y="17507"/>
                    <a:pt x="13330" y="17507"/>
                  </a:cubicBezTo>
                  <a:lnTo>
                    <a:pt x="13034" y="17507"/>
                  </a:lnTo>
                  <a:cubicBezTo>
                    <a:pt x="12919" y="17485"/>
                    <a:pt x="12805" y="17485"/>
                    <a:pt x="12691" y="17462"/>
                  </a:cubicBezTo>
                  <a:lnTo>
                    <a:pt x="12646" y="17462"/>
                  </a:lnTo>
                  <a:cubicBezTo>
                    <a:pt x="12600" y="17462"/>
                    <a:pt x="12531" y="17439"/>
                    <a:pt x="12486" y="17439"/>
                  </a:cubicBezTo>
                  <a:cubicBezTo>
                    <a:pt x="12509" y="17439"/>
                    <a:pt x="12531" y="17416"/>
                    <a:pt x="12577" y="17416"/>
                  </a:cubicBezTo>
                  <a:lnTo>
                    <a:pt x="12714" y="17416"/>
                  </a:lnTo>
                  <a:cubicBezTo>
                    <a:pt x="12760" y="17416"/>
                    <a:pt x="12828" y="17439"/>
                    <a:pt x="12874" y="17439"/>
                  </a:cubicBezTo>
                  <a:cubicBezTo>
                    <a:pt x="12919" y="17439"/>
                    <a:pt x="12965" y="17462"/>
                    <a:pt x="13011" y="17462"/>
                  </a:cubicBezTo>
                  <a:lnTo>
                    <a:pt x="13079" y="17462"/>
                  </a:lnTo>
                  <a:lnTo>
                    <a:pt x="13102" y="17485"/>
                  </a:lnTo>
                  <a:lnTo>
                    <a:pt x="13330" y="17485"/>
                  </a:lnTo>
                  <a:cubicBezTo>
                    <a:pt x="13376" y="17485"/>
                    <a:pt x="13399" y="17462"/>
                    <a:pt x="13444" y="17439"/>
                  </a:cubicBezTo>
                  <a:cubicBezTo>
                    <a:pt x="13536" y="17371"/>
                    <a:pt x="13604" y="17279"/>
                    <a:pt x="13650" y="17165"/>
                  </a:cubicBezTo>
                  <a:lnTo>
                    <a:pt x="13673" y="17165"/>
                  </a:lnTo>
                  <a:cubicBezTo>
                    <a:pt x="13695" y="17097"/>
                    <a:pt x="13741" y="17028"/>
                    <a:pt x="13787" y="16982"/>
                  </a:cubicBezTo>
                  <a:cubicBezTo>
                    <a:pt x="13810" y="16937"/>
                    <a:pt x="13832" y="16891"/>
                    <a:pt x="13878" y="16846"/>
                  </a:cubicBezTo>
                  <a:lnTo>
                    <a:pt x="13901" y="16777"/>
                  </a:lnTo>
                  <a:cubicBezTo>
                    <a:pt x="13924" y="16754"/>
                    <a:pt x="13924" y="16731"/>
                    <a:pt x="13947" y="16709"/>
                  </a:cubicBezTo>
                  <a:cubicBezTo>
                    <a:pt x="13969" y="16663"/>
                    <a:pt x="13992" y="16640"/>
                    <a:pt x="13992" y="16617"/>
                  </a:cubicBezTo>
                  <a:cubicBezTo>
                    <a:pt x="14038" y="16572"/>
                    <a:pt x="14061" y="16526"/>
                    <a:pt x="14083" y="16480"/>
                  </a:cubicBezTo>
                  <a:lnTo>
                    <a:pt x="14106" y="16412"/>
                  </a:lnTo>
                  <a:cubicBezTo>
                    <a:pt x="14152" y="16343"/>
                    <a:pt x="14198" y="16275"/>
                    <a:pt x="14220" y="16206"/>
                  </a:cubicBezTo>
                  <a:cubicBezTo>
                    <a:pt x="14266" y="16138"/>
                    <a:pt x="14335" y="16047"/>
                    <a:pt x="14380" y="15955"/>
                  </a:cubicBezTo>
                  <a:cubicBezTo>
                    <a:pt x="14403" y="15864"/>
                    <a:pt x="14449" y="15796"/>
                    <a:pt x="14494" y="15704"/>
                  </a:cubicBezTo>
                  <a:cubicBezTo>
                    <a:pt x="14608" y="15476"/>
                    <a:pt x="14723" y="15248"/>
                    <a:pt x="14860" y="15042"/>
                  </a:cubicBezTo>
                  <a:cubicBezTo>
                    <a:pt x="14905" y="14974"/>
                    <a:pt x="14951" y="14883"/>
                    <a:pt x="14997" y="14814"/>
                  </a:cubicBezTo>
                  <a:cubicBezTo>
                    <a:pt x="15019" y="14723"/>
                    <a:pt x="15065" y="14654"/>
                    <a:pt x="15111" y="14586"/>
                  </a:cubicBezTo>
                  <a:cubicBezTo>
                    <a:pt x="15179" y="14426"/>
                    <a:pt x="15270" y="14289"/>
                    <a:pt x="15362" y="14129"/>
                  </a:cubicBezTo>
                  <a:cubicBezTo>
                    <a:pt x="15407" y="14061"/>
                    <a:pt x="15430" y="13992"/>
                    <a:pt x="15476" y="13947"/>
                  </a:cubicBezTo>
                  <a:cubicBezTo>
                    <a:pt x="15521" y="13855"/>
                    <a:pt x="15567" y="13764"/>
                    <a:pt x="15613" y="13673"/>
                  </a:cubicBezTo>
                  <a:cubicBezTo>
                    <a:pt x="15636" y="13627"/>
                    <a:pt x="15681" y="13559"/>
                    <a:pt x="15727" y="13490"/>
                  </a:cubicBezTo>
                  <a:cubicBezTo>
                    <a:pt x="15773" y="13422"/>
                    <a:pt x="15818" y="13330"/>
                    <a:pt x="15887" y="13239"/>
                  </a:cubicBezTo>
                  <a:cubicBezTo>
                    <a:pt x="15955" y="13125"/>
                    <a:pt x="16024" y="13011"/>
                    <a:pt x="16092" y="12897"/>
                  </a:cubicBezTo>
                  <a:lnTo>
                    <a:pt x="16161" y="12805"/>
                  </a:lnTo>
                  <a:cubicBezTo>
                    <a:pt x="16252" y="12646"/>
                    <a:pt x="16343" y="12509"/>
                    <a:pt x="16435" y="12349"/>
                  </a:cubicBezTo>
                  <a:cubicBezTo>
                    <a:pt x="16503" y="12235"/>
                    <a:pt x="16594" y="12098"/>
                    <a:pt x="16663" y="11984"/>
                  </a:cubicBezTo>
                  <a:lnTo>
                    <a:pt x="16708" y="11892"/>
                  </a:lnTo>
                  <a:cubicBezTo>
                    <a:pt x="16777" y="11801"/>
                    <a:pt x="16823" y="11710"/>
                    <a:pt x="16868" y="11619"/>
                  </a:cubicBezTo>
                  <a:cubicBezTo>
                    <a:pt x="16914" y="11550"/>
                    <a:pt x="16959" y="11504"/>
                    <a:pt x="16982" y="11436"/>
                  </a:cubicBezTo>
                  <a:cubicBezTo>
                    <a:pt x="17028" y="11367"/>
                    <a:pt x="17051" y="11322"/>
                    <a:pt x="17074" y="11276"/>
                  </a:cubicBezTo>
                  <a:lnTo>
                    <a:pt x="17119" y="11208"/>
                  </a:lnTo>
                  <a:cubicBezTo>
                    <a:pt x="17142" y="11162"/>
                    <a:pt x="17165" y="11116"/>
                    <a:pt x="17188" y="11094"/>
                  </a:cubicBezTo>
                  <a:cubicBezTo>
                    <a:pt x="17211" y="11048"/>
                    <a:pt x="17233" y="11025"/>
                    <a:pt x="17256" y="10979"/>
                  </a:cubicBezTo>
                  <a:cubicBezTo>
                    <a:pt x="17302" y="10888"/>
                    <a:pt x="17348" y="10820"/>
                    <a:pt x="17393" y="10751"/>
                  </a:cubicBezTo>
                  <a:cubicBezTo>
                    <a:pt x="17416" y="10706"/>
                    <a:pt x="17439" y="10660"/>
                    <a:pt x="17462" y="10614"/>
                  </a:cubicBezTo>
                  <a:lnTo>
                    <a:pt x="17507" y="10523"/>
                  </a:lnTo>
                  <a:cubicBezTo>
                    <a:pt x="17530" y="10477"/>
                    <a:pt x="17553" y="10454"/>
                    <a:pt x="17576" y="10409"/>
                  </a:cubicBezTo>
                  <a:cubicBezTo>
                    <a:pt x="17599" y="10363"/>
                    <a:pt x="17621" y="10340"/>
                    <a:pt x="17644" y="10295"/>
                  </a:cubicBezTo>
                  <a:cubicBezTo>
                    <a:pt x="17667" y="10226"/>
                    <a:pt x="17690" y="10181"/>
                    <a:pt x="17713" y="10135"/>
                  </a:cubicBezTo>
                  <a:lnTo>
                    <a:pt x="17781" y="10044"/>
                  </a:lnTo>
                  <a:cubicBezTo>
                    <a:pt x="17850" y="9884"/>
                    <a:pt x="17941" y="9747"/>
                    <a:pt x="18032" y="9587"/>
                  </a:cubicBezTo>
                  <a:cubicBezTo>
                    <a:pt x="18055" y="9541"/>
                    <a:pt x="18078" y="9496"/>
                    <a:pt x="18101" y="9473"/>
                  </a:cubicBezTo>
                  <a:lnTo>
                    <a:pt x="18146" y="9359"/>
                  </a:lnTo>
                  <a:lnTo>
                    <a:pt x="18215" y="9245"/>
                  </a:lnTo>
                  <a:cubicBezTo>
                    <a:pt x="18238" y="9222"/>
                    <a:pt x="18261" y="9176"/>
                    <a:pt x="18283" y="9131"/>
                  </a:cubicBezTo>
                  <a:lnTo>
                    <a:pt x="18375" y="8971"/>
                  </a:lnTo>
                  <a:cubicBezTo>
                    <a:pt x="18443" y="8857"/>
                    <a:pt x="18489" y="8765"/>
                    <a:pt x="18557" y="8651"/>
                  </a:cubicBezTo>
                  <a:cubicBezTo>
                    <a:pt x="18649" y="8491"/>
                    <a:pt x="18740" y="8309"/>
                    <a:pt x="18831" y="8149"/>
                  </a:cubicBezTo>
                  <a:cubicBezTo>
                    <a:pt x="18922" y="8012"/>
                    <a:pt x="18991" y="7852"/>
                    <a:pt x="19082" y="7715"/>
                  </a:cubicBezTo>
                  <a:cubicBezTo>
                    <a:pt x="19128" y="7647"/>
                    <a:pt x="19174" y="7556"/>
                    <a:pt x="19219" y="7487"/>
                  </a:cubicBezTo>
                  <a:cubicBezTo>
                    <a:pt x="19242" y="7442"/>
                    <a:pt x="19265" y="7396"/>
                    <a:pt x="19288" y="7350"/>
                  </a:cubicBezTo>
                  <a:lnTo>
                    <a:pt x="19333" y="7259"/>
                  </a:lnTo>
                  <a:cubicBezTo>
                    <a:pt x="19379" y="7168"/>
                    <a:pt x="19425" y="7099"/>
                    <a:pt x="19470" y="7031"/>
                  </a:cubicBezTo>
                  <a:cubicBezTo>
                    <a:pt x="19493" y="6985"/>
                    <a:pt x="19516" y="6939"/>
                    <a:pt x="19539" y="6894"/>
                  </a:cubicBezTo>
                  <a:lnTo>
                    <a:pt x="19607" y="6802"/>
                  </a:lnTo>
                  <a:cubicBezTo>
                    <a:pt x="19699" y="6643"/>
                    <a:pt x="19790" y="6483"/>
                    <a:pt x="19881" y="6323"/>
                  </a:cubicBezTo>
                  <a:cubicBezTo>
                    <a:pt x="19972" y="6186"/>
                    <a:pt x="20064" y="6049"/>
                    <a:pt x="20132" y="5912"/>
                  </a:cubicBezTo>
                  <a:cubicBezTo>
                    <a:pt x="20178" y="5844"/>
                    <a:pt x="20201" y="5775"/>
                    <a:pt x="20246" y="5707"/>
                  </a:cubicBezTo>
                  <a:cubicBezTo>
                    <a:pt x="20292" y="5638"/>
                    <a:pt x="20360" y="5547"/>
                    <a:pt x="20406" y="5456"/>
                  </a:cubicBezTo>
                  <a:lnTo>
                    <a:pt x="20452" y="5364"/>
                  </a:lnTo>
                  <a:cubicBezTo>
                    <a:pt x="20475" y="5319"/>
                    <a:pt x="20520" y="5273"/>
                    <a:pt x="20543" y="5227"/>
                  </a:cubicBezTo>
                  <a:lnTo>
                    <a:pt x="20589" y="5113"/>
                  </a:lnTo>
                  <a:lnTo>
                    <a:pt x="20657" y="4999"/>
                  </a:lnTo>
                  <a:cubicBezTo>
                    <a:pt x="20726" y="4862"/>
                    <a:pt x="20794" y="4702"/>
                    <a:pt x="20885" y="4566"/>
                  </a:cubicBezTo>
                  <a:cubicBezTo>
                    <a:pt x="20931" y="4497"/>
                    <a:pt x="20977" y="4406"/>
                    <a:pt x="21022" y="4337"/>
                  </a:cubicBezTo>
                  <a:cubicBezTo>
                    <a:pt x="21068" y="4269"/>
                    <a:pt x="21114" y="4178"/>
                    <a:pt x="21137" y="4109"/>
                  </a:cubicBezTo>
                  <a:cubicBezTo>
                    <a:pt x="21205" y="4018"/>
                    <a:pt x="21251" y="3949"/>
                    <a:pt x="21296" y="3858"/>
                  </a:cubicBezTo>
                  <a:cubicBezTo>
                    <a:pt x="21319" y="3789"/>
                    <a:pt x="21342" y="3744"/>
                    <a:pt x="21388" y="3675"/>
                  </a:cubicBezTo>
                  <a:cubicBezTo>
                    <a:pt x="21433" y="3584"/>
                    <a:pt x="21479" y="3516"/>
                    <a:pt x="21525" y="3447"/>
                  </a:cubicBezTo>
                  <a:cubicBezTo>
                    <a:pt x="21570" y="3379"/>
                    <a:pt x="21593" y="3310"/>
                    <a:pt x="21639" y="3242"/>
                  </a:cubicBezTo>
                  <a:cubicBezTo>
                    <a:pt x="21707" y="3128"/>
                    <a:pt x="21753" y="3036"/>
                    <a:pt x="21798" y="2922"/>
                  </a:cubicBezTo>
                  <a:lnTo>
                    <a:pt x="21867" y="2785"/>
                  </a:lnTo>
                  <a:lnTo>
                    <a:pt x="22027" y="2488"/>
                  </a:lnTo>
                  <a:lnTo>
                    <a:pt x="22118" y="2329"/>
                  </a:lnTo>
                  <a:lnTo>
                    <a:pt x="22164" y="2237"/>
                  </a:lnTo>
                  <a:cubicBezTo>
                    <a:pt x="22278" y="2032"/>
                    <a:pt x="22369" y="1827"/>
                    <a:pt x="22483" y="1644"/>
                  </a:cubicBezTo>
                  <a:lnTo>
                    <a:pt x="22506" y="1575"/>
                  </a:lnTo>
                  <a:cubicBezTo>
                    <a:pt x="22552" y="1484"/>
                    <a:pt x="22597" y="1370"/>
                    <a:pt x="22643" y="1279"/>
                  </a:cubicBezTo>
                  <a:cubicBezTo>
                    <a:pt x="22689" y="1210"/>
                    <a:pt x="22711" y="1142"/>
                    <a:pt x="22711" y="1073"/>
                  </a:cubicBezTo>
                  <a:cubicBezTo>
                    <a:pt x="22711" y="1028"/>
                    <a:pt x="22734" y="959"/>
                    <a:pt x="22711" y="914"/>
                  </a:cubicBezTo>
                  <a:cubicBezTo>
                    <a:pt x="22689" y="868"/>
                    <a:pt x="22666" y="845"/>
                    <a:pt x="22643" y="822"/>
                  </a:cubicBezTo>
                  <a:lnTo>
                    <a:pt x="22643" y="799"/>
                  </a:lnTo>
                  <a:cubicBezTo>
                    <a:pt x="22597" y="777"/>
                    <a:pt x="22575" y="731"/>
                    <a:pt x="22552" y="708"/>
                  </a:cubicBezTo>
                  <a:cubicBezTo>
                    <a:pt x="22529" y="685"/>
                    <a:pt x="22483" y="662"/>
                    <a:pt x="22460" y="617"/>
                  </a:cubicBezTo>
                  <a:lnTo>
                    <a:pt x="22415" y="571"/>
                  </a:lnTo>
                  <a:cubicBezTo>
                    <a:pt x="22392" y="548"/>
                    <a:pt x="22369" y="503"/>
                    <a:pt x="22346" y="480"/>
                  </a:cubicBezTo>
                  <a:cubicBezTo>
                    <a:pt x="22323" y="434"/>
                    <a:pt x="22278" y="411"/>
                    <a:pt x="22232" y="366"/>
                  </a:cubicBezTo>
                  <a:cubicBezTo>
                    <a:pt x="22209" y="343"/>
                    <a:pt x="22186" y="320"/>
                    <a:pt x="22164" y="297"/>
                  </a:cubicBezTo>
                  <a:cubicBezTo>
                    <a:pt x="22141" y="274"/>
                    <a:pt x="22095" y="252"/>
                    <a:pt x="22072" y="229"/>
                  </a:cubicBezTo>
                  <a:cubicBezTo>
                    <a:pt x="22050" y="206"/>
                    <a:pt x="22004" y="183"/>
                    <a:pt x="21981" y="137"/>
                  </a:cubicBezTo>
                  <a:lnTo>
                    <a:pt x="21935" y="115"/>
                  </a:lnTo>
                  <a:cubicBezTo>
                    <a:pt x="21890" y="92"/>
                    <a:pt x="21867" y="69"/>
                    <a:pt x="21821" y="69"/>
                  </a:cubicBezTo>
                  <a:cubicBezTo>
                    <a:pt x="21798" y="46"/>
                    <a:pt x="21776" y="23"/>
                    <a:pt x="2175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6220" y="2650669"/>
              <a:ext cx="240127" cy="419886"/>
            </a:xfrm>
            <a:custGeom>
              <a:avLst/>
              <a:gdLst/>
              <a:ahLst/>
              <a:cxnLst/>
              <a:rect l="l" t="t" r="r" b="b"/>
              <a:pathLst>
                <a:path w="4292" h="7505" extrusionOk="0">
                  <a:moveTo>
                    <a:pt x="4224" y="0"/>
                  </a:moveTo>
                  <a:cubicBezTo>
                    <a:pt x="4224" y="0"/>
                    <a:pt x="4201" y="0"/>
                    <a:pt x="4201" y="23"/>
                  </a:cubicBezTo>
                  <a:cubicBezTo>
                    <a:pt x="4132" y="115"/>
                    <a:pt x="4087" y="206"/>
                    <a:pt x="4041" y="297"/>
                  </a:cubicBezTo>
                  <a:cubicBezTo>
                    <a:pt x="3972" y="411"/>
                    <a:pt x="3904" y="525"/>
                    <a:pt x="3858" y="617"/>
                  </a:cubicBezTo>
                  <a:cubicBezTo>
                    <a:pt x="3721" y="845"/>
                    <a:pt x="3584" y="1073"/>
                    <a:pt x="3447" y="1302"/>
                  </a:cubicBezTo>
                  <a:cubicBezTo>
                    <a:pt x="3196" y="1735"/>
                    <a:pt x="2945" y="2169"/>
                    <a:pt x="2671" y="2625"/>
                  </a:cubicBezTo>
                  <a:cubicBezTo>
                    <a:pt x="2420" y="3059"/>
                    <a:pt x="2146" y="3516"/>
                    <a:pt x="1873" y="3972"/>
                  </a:cubicBezTo>
                  <a:cubicBezTo>
                    <a:pt x="1621" y="4429"/>
                    <a:pt x="1370" y="4862"/>
                    <a:pt x="1119" y="5296"/>
                  </a:cubicBezTo>
                  <a:cubicBezTo>
                    <a:pt x="891" y="5684"/>
                    <a:pt x="663" y="6095"/>
                    <a:pt x="457" y="6483"/>
                  </a:cubicBezTo>
                  <a:cubicBezTo>
                    <a:pt x="366" y="6643"/>
                    <a:pt x="275" y="6802"/>
                    <a:pt x="183" y="6962"/>
                  </a:cubicBezTo>
                  <a:cubicBezTo>
                    <a:pt x="138" y="7053"/>
                    <a:pt x="92" y="7122"/>
                    <a:pt x="46" y="7190"/>
                  </a:cubicBezTo>
                  <a:lnTo>
                    <a:pt x="24" y="7236"/>
                  </a:lnTo>
                  <a:cubicBezTo>
                    <a:pt x="1" y="7282"/>
                    <a:pt x="1" y="7327"/>
                    <a:pt x="1" y="7350"/>
                  </a:cubicBezTo>
                  <a:cubicBezTo>
                    <a:pt x="1" y="7419"/>
                    <a:pt x="46" y="7464"/>
                    <a:pt x="92" y="7487"/>
                  </a:cubicBezTo>
                  <a:cubicBezTo>
                    <a:pt x="115" y="7499"/>
                    <a:pt x="143" y="7504"/>
                    <a:pt x="172" y="7504"/>
                  </a:cubicBezTo>
                  <a:cubicBezTo>
                    <a:pt x="201" y="7504"/>
                    <a:pt x="229" y="7499"/>
                    <a:pt x="252" y="7487"/>
                  </a:cubicBezTo>
                  <a:cubicBezTo>
                    <a:pt x="298" y="7442"/>
                    <a:pt x="320" y="7396"/>
                    <a:pt x="366" y="7327"/>
                  </a:cubicBezTo>
                  <a:cubicBezTo>
                    <a:pt x="412" y="7259"/>
                    <a:pt x="457" y="7168"/>
                    <a:pt x="480" y="7099"/>
                  </a:cubicBezTo>
                  <a:cubicBezTo>
                    <a:pt x="594" y="6917"/>
                    <a:pt x="686" y="6757"/>
                    <a:pt x="777" y="6574"/>
                  </a:cubicBezTo>
                  <a:cubicBezTo>
                    <a:pt x="1005" y="6163"/>
                    <a:pt x="1256" y="5730"/>
                    <a:pt x="1484" y="5296"/>
                  </a:cubicBezTo>
                  <a:cubicBezTo>
                    <a:pt x="1713" y="4862"/>
                    <a:pt x="1964" y="4406"/>
                    <a:pt x="2215" y="3949"/>
                  </a:cubicBezTo>
                  <a:cubicBezTo>
                    <a:pt x="2443" y="3493"/>
                    <a:pt x="2694" y="3036"/>
                    <a:pt x="2945" y="2557"/>
                  </a:cubicBezTo>
                  <a:cubicBezTo>
                    <a:pt x="3174" y="2146"/>
                    <a:pt x="3379" y="1712"/>
                    <a:pt x="3607" y="1302"/>
                  </a:cubicBezTo>
                  <a:cubicBezTo>
                    <a:pt x="3721" y="1073"/>
                    <a:pt x="3835" y="868"/>
                    <a:pt x="3950" y="640"/>
                  </a:cubicBezTo>
                  <a:cubicBezTo>
                    <a:pt x="4018" y="548"/>
                    <a:pt x="4064" y="434"/>
                    <a:pt x="4109" y="343"/>
                  </a:cubicBezTo>
                  <a:cubicBezTo>
                    <a:pt x="4178" y="252"/>
                    <a:pt x="4224" y="160"/>
                    <a:pt x="4269" y="69"/>
                  </a:cubicBezTo>
                  <a:cubicBezTo>
                    <a:pt x="4292" y="46"/>
                    <a:pt x="4269" y="23"/>
                    <a:pt x="424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74306" y="3100158"/>
              <a:ext cx="20477" cy="19246"/>
            </a:xfrm>
            <a:custGeom>
              <a:avLst/>
              <a:gdLst/>
              <a:ahLst/>
              <a:cxnLst/>
              <a:rect l="l" t="t" r="r" b="b"/>
              <a:pathLst>
                <a:path w="366" h="344" extrusionOk="0">
                  <a:moveTo>
                    <a:pt x="160" y="1"/>
                  </a:moveTo>
                  <a:cubicBezTo>
                    <a:pt x="69" y="1"/>
                    <a:pt x="1" y="92"/>
                    <a:pt x="1" y="184"/>
                  </a:cubicBezTo>
                  <a:cubicBezTo>
                    <a:pt x="1" y="229"/>
                    <a:pt x="24" y="275"/>
                    <a:pt x="69" y="321"/>
                  </a:cubicBezTo>
                  <a:cubicBezTo>
                    <a:pt x="92" y="343"/>
                    <a:pt x="138" y="343"/>
                    <a:pt x="183" y="343"/>
                  </a:cubicBezTo>
                  <a:cubicBezTo>
                    <a:pt x="275" y="343"/>
                    <a:pt x="366" y="252"/>
                    <a:pt x="343" y="161"/>
                  </a:cubicBezTo>
                  <a:cubicBezTo>
                    <a:pt x="343" y="115"/>
                    <a:pt x="320" y="69"/>
                    <a:pt x="297" y="47"/>
                  </a:cubicBezTo>
                  <a:cubicBezTo>
                    <a:pt x="252" y="24"/>
                    <a:pt x="206" y="1"/>
                    <a:pt x="16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659192" y="1931676"/>
              <a:ext cx="536425" cy="947639"/>
            </a:xfrm>
            <a:custGeom>
              <a:avLst/>
              <a:gdLst/>
              <a:ahLst/>
              <a:cxnLst/>
              <a:rect l="l" t="t" r="r" b="b"/>
              <a:pathLst>
                <a:path w="9588" h="16938" extrusionOk="0">
                  <a:moveTo>
                    <a:pt x="9473" y="1"/>
                  </a:moveTo>
                  <a:cubicBezTo>
                    <a:pt x="9428" y="1"/>
                    <a:pt x="9405" y="24"/>
                    <a:pt x="9382" y="47"/>
                  </a:cubicBezTo>
                  <a:cubicBezTo>
                    <a:pt x="9154" y="457"/>
                    <a:pt x="8903" y="868"/>
                    <a:pt x="8674" y="1256"/>
                  </a:cubicBezTo>
                  <a:cubicBezTo>
                    <a:pt x="8446" y="1667"/>
                    <a:pt x="8218" y="2055"/>
                    <a:pt x="7990" y="2466"/>
                  </a:cubicBezTo>
                  <a:cubicBezTo>
                    <a:pt x="7487" y="3333"/>
                    <a:pt x="7031" y="4178"/>
                    <a:pt x="6552" y="5045"/>
                  </a:cubicBezTo>
                  <a:cubicBezTo>
                    <a:pt x="5570" y="6780"/>
                    <a:pt x="4589" y="8515"/>
                    <a:pt x="3607" y="10272"/>
                  </a:cubicBezTo>
                  <a:cubicBezTo>
                    <a:pt x="2626" y="12030"/>
                    <a:pt x="1644" y="13787"/>
                    <a:pt x="663" y="15545"/>
                  </a:cubicBezTo>
                  <a:cubicBezTo>
                    <a:pt x="503" y="15819"/>
                    <a:pt x="343" y="16093"/>
                    <a:pt x="206" y="16367"/>
                  </a:cubicBezTo>
                  <a:cubicBezTo>
                    <a:pt x="160" y="16435"/>
                    <a:pt x="115" y="16526"/>
                    <a:pt x="92" y="16595"/>
                  </a:cubicBezTo>
                  <a:cubicBezTo>
                    <a:pt x="69" y="16640"/>
                    <a:pt x="46" y="16686"/>
                    <a:pt x="24" y="16709"/>
                  </a:cubicBezTo>
                  <a:cubicBezTo>
                    <a:pt x="1" y="16777"/>
                    <a:pt x="24" y="16846"/>
                    <a:pt x="69" y="16892"/>
                  </a:cubicBezTo>
                  <a:cubicBezTo>
                    <a:pt x="92" y="16914"/>
                    <a:pt x="138" y="16937"/>
                    <a:pt x="183" y="16937"/>
                  </a:cubicBezTo>
                  <a:cubicBezTo>
                    <a:pt x="206" y="16937"/>
                    <a:pt x="252" y="16914"/>
                    <a:pt x="275" y="16869"/>
                  </a:cubicBezTo>
                  <a:cubicBezTo>
                    <a:pt x="297" y="16869"/>
                    <a:pt x="297" y="16846"/>
                    <a:pt x="320" y="16823"/>
                  </a:cubicBezTo>
                  <a:cubicBezTo>
                    <a:pt x="343" y="16777"/>
                    <a:pt x="366" y="16755"/>
                    <a:pt x="389" y="16709"/>
                  </a:cubicBezTo>
                  <a:cubicBezTo>
                    <a:pt x="434" y="16640"/>
                    <a:pt x="480" y="16572"/>
                    <a:pt x="526" y="16481"/>
                  </a:cubicBezTo>
                  <a:cubicBezTo>
                    <a:pt x="663" y="16252"/>
                    <a:pt x="800" y="16001"/>
                    <a:pt x="937" y="15750"/>
                  </a:cubicBezTo>
                  <a:cubicBezTo>
                    <a:pt x="1439" y="14860"/>
                    <a:pt x="1918" y="13970"/>
                    <a:pt x="2420" y="13080"/>
                  </a:cubicBezTo>
                  <a:cubicBezTo>
                    <a:pt x="3379" y="11368"/>
                    <a:pt x="4338" y="9633"/>
                    <a:pt x="5296" y="7898"/>
                  </a:cubicBezTo>
                  <a:cubicBezTo>
                    <a:pt x="5798" y="7008"/>
                    <a:pt x="6278" y="6118"/>
                    <a:pt x="6780" y="5228"/>
                  </a:cubicBezTo>
                  <a:cubicBezTo>
                    <a:pt x="7259" y="4383"/>
                    <a:pt x="7738" y="3516"/>
                    <a:pt x="8218" y="2671"/>
                  </a:cubicBezTo>
                  <a:cubicBezTo>
                    <a:pt x="8446" y="2261"/>
                    <a:pt x="8651" y="1850"/>
                    <a:pt x="8880" y="1416"/>
                  </a:cubicBezTo>
                  <a:cubicBezTo>
                    <a:pt x="9108" y="1005"/>
                    <a:pt x="9336" y="571"/>
                    <a:pt x="9564" y="138"/>
                  </a:cubicBezTo>
                  <a:cubicBezTo>
                    <a:pt x="9587" y="92"/>
                    <a:pt x="9564" y="24"/>
                    <a:pt x="951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548078" y="1934250"/>
              <a:ext cx="416361" cy="690168"/>
            </a:xfrm>
            <a:custGeom>
              <a:avLst/>
              <a:gdLst/>
              <a:ahLst/>
              <a:cxnLst/>
              <a:rect l="l" t="t" r="r" b="b"/>
              <a:pathLst>
                <a:path w="7442" h="12336" extrusionOk="0">
                  <a:moveTo>
                    <a:pt x="7076" y="1"/>
                  </a:moveTo>
                  <a:cubicBezTo>
                    <a:pt x="7008" y="1"/>
                    <a:pt x="6917" y="1"/>
                    <a:pt x="6825" y="23"/>
                  </a:cubicBezTo>
                  <a:lnTo>
                    <a:pt x="6848" y="23"/>
                  </a:lnTo>
                  <a:cubicBezTo>
                    <a:pt x="6802" y="23"/>
                    <a:pt x="6757" y="46"/>
                    <a:pt x="6711" y="69"/>
                  </a:cubicBezTo>
                  <a:lnTo>
                    <a:pt x="6643" y="69"/>
                  </a:lnTo>
                  <a:cubicBezTo>
                    <a:pt x="6597" y="92"/>
                    <a:pt x="6574" y="115"/>
                    <a:pt x="6551" y="160"/>
                  </a:cubicBezTo>
                  <a:cubicBezTo>
                    <a:pt x="6529" y="183"/>
                    <a:pt x="6529" y="229"/>
                    <a:pt x="6551" y="274"/>
                  </a:cubicBezTo>
                  <a:lnTo>
                    <a:pt x="6574" y="274"/>
                  </a:lnTo>
                  <a:cubicBezTo>
                    <a:pt x="6551" y="274"/>
                    <a:pt x="6551" y="297"/>
                    <a:pt x="6551" y="297"/>
                  </a:cubicBezTo>
                  <a:cubicBezTo>
                    <a:pt x="6529" y="320"/>
                    <a:pt x="6529" y="343"/>
                    <a:pt x="6506" y="366"/>
                  </a:cubicBezTo>
                  <a:cubicBezTo>
                    <a:pt x="6460" y="411"/>
                    <a:pt x="6437" y="457"/>
                    <a:pt x="6392" y="525"/>
                  </a:cubicBezTo>
                  <a:cubicBezTo>
                    <a:pt x="6323" y="640"/>
                    <a:pt x="6255" y="754"/>
                    <a:pt x="6186" y="868"/>
                  </a:cubicBezTo>
                  <a:cubicBezTo>
                    <a:pt x="6118" y="959"/>
                    <a:pt x="6049" y="1096"/>
                    <a:pt x="6004" y="1210"/>
                  </a:cubicBezTo>
                  <a:cubicBezTo>
                    <a:pt x="5981" y="1256"/>
                    <a:pt x="5958" y="1302"/>
                    <a:pt x="5912" y="1347"/>
                  </a:cubicBezTo>
                  <a:cubicBezTo>
                    <a:pt x="5912" y="1393"/>
                    <a:pt x="5889" y="1416"/>
                    <a:pt x="5889" y="1439"/>
                  </a:cubicBezTo>
                  <a:cubicBezTo>
                    <a:pt x="5889" y="1439"/>
                    <a:pt x="5867" y="1439"/>
                    <a:pt x="5867" y="1461"/>
                  </a:cubicBezTo>
                  <a:cubicBezTo>
                    <a:pt x="5867" y="1461"/>
                    <a:pt x="5844" y="1484"/>
                    <a:pt x="5844" y="1507"/>
                  </a:cubicBezTo>
                  <a:cubicBezTo>
                    <a:pt x="5798" y="1575"/>
                    <a:pt x="5752" y="1644"/>
                    <a:pt x="5707" y="1712"/>
                  </a:cubicBezTo>
                  <a:cubicBezTo>
                    <a:pt x="5593" y="1895"/>
                    <a:pt x="5501" y="2055"/>
                    <a:pt x="5387" y="2237"/>
                  </a:cubicBezTo>
                  <a:cubicBezTo>
                    <a:pt x="5205" y="2557"/>
                    <a:pt x="5022" y="2876"/>
                    <a:pt x="4862" y="3196"/>
                  </a:cubicBezTo>
                  <a:cubicBezTo>
                    <a:pt x="4839" y="3242"/>
                    <a:pt x="4817" y="3310"/>
                    <a:pt x="4771" y="3356"/>
                  </a:cubicBezTo>
                  <a:cubicBezTo>
                    <a:pt x="4611" y="3630"/>
                    <a:pt x="4451" y="3904"/>
                    <a:pt x="4292" y="4178"/>
                  </a:cubicBezTo>
                  <a:cubicBezTo>
                    <a:pt x="4200" y="4337"/>
                    <a:pt x="4132" y="4474"/>
                    <a:pt x="4041" y="4611"/>
                  </a:cubicBezTo>
                  <a:cubicBezTo>
                    <a:pt x="3949" y="4771"/>
                    <a:pt x="3858" y="4954"/>
                    <a:pt x="3767" y="5113"/>
                  </a:cubicBezTo>
                  <a:cubicBezTo>
                    <a:pt x="3767" y="5159"/>
                    <a:pt x="3744" y="5182"/>
                    <a:pt x="3721" y="5227"/>
                  </a:cubicBezTo>
                  <a:cubicBezTo>
                    <a:pt x="3698" y="5227"/>
                    <a:pt x="3675" y="5227"/>
                    <a:pt x="3653" y="5250"/>
                  </a:cubicBezTo>
                  <a:cubicBezTo>
                    <a:pt x="3607" y="5342"/>
                    <a:pt x="3561" y="5410"/>
                    <a:pt x="3516" y="5501"/>
                  </a:cubicBezTo>
                  <a:cubicBezTo>
                    <a:pt x="3470" y="5570"/>
                    <a:pt x="3424" y="5638"/>
                    <a:pt x="3379" y="5730"/>
                  </a:cubicBezTo>
                  <a:cubicBezTo>
                    <a:pt x="3287" y="5889"/>
                    <a:pt x="3196" y="6049"/>
                    <a:pt x="3105" y="6209"/>
                  </a:cubicBezTo>
                  <a:cubicBezTo>
                    <a:pt x="3013" y="6392"/>
                    <a:pt x="2922" y="6551"/>
                    <a:pt x="2831" y="6734"/>
                  </a:cubicBezTo>
                  <a:cubicBezTo>
                    <a:pt x="2808" y="6780"/>
                    <a:pt x="2785" y="6825"/>
                    <a:pt x="2762" y="6871"/>
                  </a:cubicBezTo>
                  <a:cubicBezTo>
                    <a:pt x="2740" y="6917"/>
                    <a:pt x="2717" y="6939"/>
                    <a:pt x="2694" y="6962"/>
                  </a:cubicBezTo>
                  <a:cubicBezTo>
                    <a:pt x="2648" y="7076"/>
                    <a:pt x="2580" y="7168"/>
                    <a:pt x="2534" y="7259"/>
                  </a:cubicBezTo>
                  <a:cubicBezTo>
                    <a:pt x="2488" y="7350"/>
                    <a:pt x="2443" y="7419"/>
                    <a:pt x="2397" y="7510"/>
                  </a:cubicBezTo>
                  <a:cubicBezTo>
                    <a:pt x="2352" y="7578"/>
                    <a:pt x="2329" y="7647"/>
                    <a:pt x="2283" y="7715"/>
                  </a:cubicBezTo>
                  <a:cubicBezTo>
                    <a:pt x="2237" y="7807"/>
                    <a:pt x="2192" y="7875"/>
                    <a:pt x="2146" y="7967"/>
                  </a:cubicBezTo>
                  <a:cubicBezTo>
                    <a:pt x="2032" y="8172"/>
                    <a:pt x="1941" y="8377"/>
                    <a:pt x="1827" y="8583"/>
                  </a:cubicBezTo>
                  <a:cubicBezTo>
                    <a:pt x="1827" y="8606"/>
                    <a:pt x="1827" y="8628"/>
                    <a:pt x="1804" y="8628"/>
                  </a:cubicBezTo>
                  <a:cubicBezTo>
                    <a:pt x="1804" y="8651"/>
                    <a:pt x="1804" y="8651"/>
                    <a:pt x="1804" y="8651"/>
                  </a:cubicBezTo>
                  <a:cubicBezTo>
                    <a:pt x="1758" y="8720"/>
                    <a:pt x="1712" y="8788"/>
                    <a:pt x="1667" y="8857"/>
                  </a:cubicBezTo>
                  <a:cubicBezTo>
                    <a:pt x="1484" y="9176"/>
                    <a:pt x="1279" y="9496"/>
                    <a:pt x="1096" y="9815"/>
                  </a:cubicBezTo>
                  <a:cubicBezTo>
                    <a:pt x="1028" y="9952"/>
                    <a:pt x="959" y="10089"/>
                    <a:pt x="868" y="10226"/>
                  </a:cubicBezTo>
                  <a:cubicBezTo>
                    <a:pt x="845" y="10295"/>
                    <a:pt x="799" y="10363"/>
                    <a:pt x="754" y="10454"/>
                  </a:cubicBezTo>
                  <a:cubicBezTo>
                    <a:pt x="708" y="10546"/>
                    <a:pt x="662" y="10637"/>
                    <a:pt x="594" y="10728"/>
                  </a:cubicBezTo>
                  <a:cubicBezTo>
                    <a:pt x="571" y="10774"/>
                    <a:pt x="548" y="10843"/>
                    <a:pt x="525" y="10888"/>
                  </a:cubicBezTo>
                  <a:cubicBezTo>
                    <a:pt x="480" y="10957"/>
                    <a:pt x="434" y="11025"/>
                    <a:pt x="411" y="11094"/>
                  </a:cubicBezTo>
                  <a:lnTo>
                    <a:pt x="297" y="11322"/>
                  </a:lnTo>
                  <a:cubicBezTo>
                    <a:pt x="252" y="11390"/>
                    <a:pt x="229" y="11436"/>
                    <a:pt x="206" y="11504"/>
                  </a:cubicBezTo>
                  <a:cubicBezTo>
                    <a:pt x="160" y="11573"/>
                    <a:pt x="137" y="11641"/>
                    <a:pt x="115" y="11710"/>
                  </a:cubicBezTo>
                  <a:cubicBezTo>
                    <a:pt x="92" y="11733"/>
                    <a:pt x="92" y="11778"/>
                    <a:pt x="69" y="11801"/>
                  </a:cubicBezTo>
                  <a:cubicBezTo>
                    <a:pt x="46" y="11847"/>
                    <a:pt x="23" y="11892"/>
                    <a:pt x="23" y="11938"/>
                  </a:cubicBezTo>
                  <a:cubicBezTo>
                    <a:pt x="0" y="11984"/>
                    <a:pt x="46" y="12052"/>
                    <a:pt x="92" y="12075"/>
                  </a:cubicBezTo>
                  <a:cubicBezTo>
                    <a:pt x="92" y="12075"/>
                    <a:pt x="92" y="12098"/>
                    <a:pt x="69" y="12121"/>
                  </a:cubicBezTo>
                  <a:cubicBezTo>
                    <a:pt x="69" y="12144"/>
                    <a:pt x="46" y="12189"/>
                    <a:pt x="46" y="12212"/>
                  </a:cubicBezTo>
                  <a:cubicBezTo>
                    <a:pt x="46" y="12235"/>
                    <a:pt x="69" y="12258"/>
                    <a:pt x="92" y="12281"/>
                  </a:cubicBezTo>
                  <a:cubicBezTo>
                    <a:pt x="104" y="12318"/>
                    <a:pt x="145" y="12335"/>
                    <a:pt x="190" y="12335"/>
                  </a:cubicBezTo>
                  <a:cubicBezTo>
                    <a:pt x="226" y="12335"/>
                    <a:pt x="266" y="12324"/>
                    <a:pt x="297" y="12303"/>
                  </a:cubicBezTo>
                  <a:cubicBezTo>
                    <a:pt x="320" y="12235"/>
                    <a:pt x="366" y="12189"/>
                    <a:pt x="389" y="12144"/>
                  </a:cubicBezTo>
                  <a:lnTo>
                    <a:pt x="411" y="12121"/>
                  </a:lnTo>
                  <a:cubicBezTo>
                    <a:pt x="427" y="12137"/>
                    <a:pt x="444" y="12153"/>
                    <a:pt x="468" y="12153"/>
                  </a:cubicBezTo>
                  <a:cubicBezTo>
                    <a:pt x="478" y="12153"/>
                    <a:pt x="489" y="12150"/>
                    <a:pt x="503" y="12144"/>
                  </a:cubicBezTo>
                  <a:cubicBezTo>
                    <a:pt x="548" y="12144"/>
                    <a:pt x="594" y="12121"/>
                    <a:pt x="617" y="12075"/>
                  </a:cubicBezTo>
                  <a:cubicBezTo>
                    <a:pt x="640" y="12052"/>
                    <a:pt x="640" y="12029"/>
                    <a:pt x="662" y="12029"/>
                  </a:cubicBezTo>
                  <a:lnTo>
                    <a:pt x="685" y="12029"/>
                  </a:lnTo>
                  <a:cubicBezTo>
                    <a:pt x="708" y="12007"/>
                    <a:pt x="754" y="12007"/>
                    <a:pt x="777" y="11961"/>
                  </a:cubicBezTo>
                  <a:cubicBezTo>
                    <a:pt x="822" y="11892"/>
                    <a:pt x="891" y="11801"/>
                    <a:pt x="936" y="11710"/>
                  </a:cubicBezTo>
                  <a:cubicBezTo>
                    <a:pt x="982" y="11641"/>
                    <a:pt x="1028" y="11550"/>
                    <a:pt x="1073" y="11482"/>
                  </a:cubicBezTo>
                  <a:cubicBezTo>
                    <a:pt x="1165" y="11299"/>
                    <a:pt x="1256" y="11139"/>
                    <a:pt x="1347" y="10957"/>
                  </a:cubicBezTo>
                  <a:cubicBezTo>
                    <a:pt x="1393" y="10865"/>
                    <a:pt x="1416" y="10797"/>
                    <a:pt x="1461" y="10706"/>
                  </a:cubicBezTo>
                  <a:cubicBezTo>
                    <a:pt x="1507" y="10614"/>
                    <a:pt x="1553" y="10523"/>
                    <a:pt x="1598" y="10432"/>
                  </a:cubicBezTo>
                  <a:cubicBezTo>
                    <a:pt x="1644" y="10363"/>
                    <a:pt x="1690" y="10295"/>
                    <a:pt x="1735" y="10203"/>
                  </a:cubicBezTo>
                  <a:cubicBezTo>
                    <a:pt x="1758" y="10135"/>
                    <a:pt x="1804" y="10066"/>
                    <a:pt x="1827" y="9998"/>
                  </a:cubicBezTo>
                  <a:cubicBezTo>
                    <a:pt x="1941" y="9815"/>
                    <a:pt x="2055" y="9633"/>
                    <a:pt x="2169" y="9450"/>
                  </a:cubicBezTo>
                  <a:cubicBezTo>
                    <a:pt x="2192" y="9382"/>
                    <a:pt x="2237" y="9313"/>
                    <a:pt x="2283" y="9245"/>
                  </a:cubicBezTo>
                  <a:cubicBezTo>
                    <a:pt x="2283" y="9222"/>
                    <a:pt x="2306" y="9199"/>
                    <a:pt x="2306" y="9199"/>
                  </a:cubicBezTo>
                  <a:cubicBezTo>
                    <a:pt x="2352" y="9108"/>
                    <a:pt x="2397" y="9039"/>
                    <a:pt x="2443" y="8971"/>
                  </a:cubicBezTo>
                  <a:cubicBezTo>
                    <a:pt x="2443" y="8948"/>
                    <a:pt x="2443" y="8948"/>
                    <a:pt x="2466" y="8925"/>
                  </a:cubicBezTo>
                  <a:cubicBezTo>
                    <a:pt x="2466" y="8902"/>
                    <a:pt x="2488" y="8880"/>
                    <a:pt x="2488" y="8857"/>
                  </a:cubicBezTo>
                  <a:cubicBezTo>
                    <a:pt x="2488" y="8811"/>
                    <a:pt x="2488" y="8765"/>
                    <a:pt x="2466" y="8743"/>
                  </a:cubicBezTo>
                  <a:cubicBezTo>
                    <a:pt x="2488" y="8697"/>
                    <a:pt x="2511" y="8674"/>
                    <a:pt x="2534" y="8651"/>
                  </a:cubicBezTo>
                  <a:cubicBezTo>
                    <a:pt x="2557" y="8606"/>
                    <a:pt x="2557" y="8583"/>
                    <a:pt x="2580" y="8560"/>
                  </a:cubicBezTo>
                  <a:cubicBezTo>
                    <a:pt x="2603" y="8560"/>
                    <a:pt x="2625" y="8560"/>
                    <a:pt x="2648" y="8537"/>
                  </a:cubicBezTo>
                  <a:cubicBezTo>
                    <a:pt x="2671" y="8537"/>
                    <a:pt x="2694" y="8514"/>
                    <a:pt x="2717" y="8469"/>
                  </a:cubicBezTo>
                  <a:cubicBezTo>
                    <a:pt x="2762" y="8400"/>
                    <a:pt x="2808" y="8332"/>
                    <a:pt x="2854" y="8240"/>
                  </a:cubicBezTo>
                  <a:cubicBezTo>
                    <a:pt x="2876" y="8172"/>
                    <a:pt x="2922" y="8081"/>
                    <a:pt x="2968" y="7989"/>
                  </a:cubicBezTo>
                  <a:cubicBezTo>
                    <a:pt x="3059" y="7830"/>
                    <a:pt x="3150" y="7670"/>
                    <a:pt x="3242" y="7487"/>
                  </a:cubicBezTo>
                  <a:cubicBezTo>
                    <a:pt x="3310" y="7350"/>
                    <a:pt x="3401" y="7190"/>
                    <a:pt x="3470" y="7031"/>
                  </a:cubicBezTo>
                  <a:lnTo>
                    <a:pt x="3493" y="7031"/>
                  </a:lnTo>
                  <a:cubicBezTo>
                    <a:pt x="3516" y="7008"/>
                    <a:pt x="3516" y="6985"/>
                    <a:pt x="3538" y="6962"/>
                  </a:cubicBezTo>
                  <a:cubicBezTo>
                    <a:pt x="3561" y="6939"/>
                    <a:pt x="3561" y="6917"/>
                    <a:pt x="3561" y="6894"/>
                  </a:cubicBezTo>
                  <a:cubicBezTo>
                    <a:pt x="3584" y="6871"/>
                    <a:pt x="3584" y="6848"/>
                    <a:pt x="3584" y="6848"/>
                  </a:cubicBezTo>
                  <a:cubicBezTo>
                    <a:pt x="3630" y="6780"/>
                    <a:pt x="3653" y="6734"/>
                    <a:pt x="3675" y="6688"/>
                  </a:cubicBezTo>
                  <a:cubicBezTo>
                    <a:pt x="3721" y="6620"/>
                    <a:pt x="3744" y="6551"/>
                    <a:pt x="3789" y="6483"/>
                  </a:cubicBezTo>
                  <a:cubicBezTo>
                    <a:pt x="3881" y="6300"/>
                    <a:pt x="3972" y="6141"/>
                    <a:pt x="4086" y="5981"/>
                  </a:cubicBezTo>
                  <a:cubicBezTo>
                    <a:pt x="4178" y="5844"/>
                    <a:pt x="4269" y="5684"/>
                    <a:pt x="4337" y="5524"/>
                  </a:cubicBezTo>
                  <a:cubicBezTo>
                    <a:pt x="4451" y="5364"/>
                    <a:pt x="4543" y="5205"/>
                    <a:pt x="4634" y="5068"/>
                  </a:cubicBezTo>
                  <a:cubicBezTo>
                    <a:pt x="4725" y="4908"/>
                    <a:pt x="4817" y="4748"/>
                    <a:pt x="4908" y="4588"/>
                  </a:cubicBezTo>
                  <a:cubicBezTo>
                    <a:pt x="5022" y="4406"/>
                    <a:pt x="5136" y="4223"/>
                    <a:pt x="5227" y="4018"/>
                  </a:cubicBezTo>
                  <a:cubicBezTo>
                    <a:pt x="5227" y="3972"/>
                    <a:pt x="5227" y="3926"/>
                    <a:pt x="5205" y="3904"/>
                  </a:cubicBezTo>
                  <a:cubicBezTo>
                    <a:pt x="5205" y="3881"/>
                    <a:pt x="5227" y="3858"/>
                    <a:pt x="5205" y="3835"/>
                  </a:cubicBezTo>
                  <a:cubicBezTo>
                    <a:pt x="5364" y="3516"/>
                    <a:pt x="5547" y="3196"/>
                    <a:pt x="5752" y="2876"/>
                  </a:cubicBezTo>
                  <a:cubicBezTo>
                    <a:pt x="5844" y="2717"/>
                    <a:pt x="5935" y="2557"/>
                    <a:pt x="6049" y="2397"/>
                  </a:cubicBezTo>
                  <a:cubicBezTo>
                    <a:pt x="6141" y="2237"/>
                    <a:pt x="6232" y="2078"/>
                    <a:pt x="6346" y="1918"/>
                  </a:cubicBezTo>
                  <a:cubicBezTo>
                    <a:pt x="6346" y="1895"/>
                    <a:pt x="6369" y="1872"/>
                    <a:pt x="6369" y="1849"/>
                  </a:cubicBezTo>
                  <a:cubicBezTo>
                    <a:pt x="6414" y="1849"/>
                    <a:pt x="6437" y="1827"/>
                    <a:pt x="6460" y="1804"/>
                  </a:cubicBezTo>
                  <a:cubicBezTo>
                    <a:pt x="6529" y="1690"/>
                    <a:pt x="6597" y="1575"/>
                    <a:pt x="6665" y="1461"/>
                  </a:cubicBezTo>
                  <a:cubicBezTo>
                    <a:pt x="6734" y="1347"/>
                    <a:pt x="6802" y="1256"/>
                    <a:pt x="6848" y="1142"/>
                  </a:cubicBezTo>
                  <a:cubicBezTo>
                    <a:pt x="6917" y="1028"/>
                    <a:pt x="6985" y="914"/>
                    <a:pt x="7076" y="799"/>
                  </a:cubicBezTo>
                  <a:cubicBezTo>
                    <a:pt x="7122" y="708"/>
                    <a:pt x="7190" y="594"/>
                    <a:pt x="7236" y="503"/>
                  </a:cubicBezTo>
                  <a:cubicBezTo>
                    <a:pt x="7259" y="457"/>
                    <a:pt x="7259" y="411"/>
                    <a:pt x="7236" y="389"/>
                  </a:cubicBezTo>
                  <a:cubicBezTo>
                    <a:pt x="7259" y="366"/>
                    <a:pt x="7259" y="366"/>
                    <a:pt x="7259" y="366"/>
                  </a:cubicBezTo>
                  <a:cubicBezTo>
                    <a:pt x="7282" y="343"/>
                    <a:pt x="7305" y="297"/>
                    <a:pt x="7305" y="274"/>
                  </a:cubicBezTo>
                  <a:cubicBezTo>
                    <a:pt x="7305" y="274"/>
                    <a:pt x="7305" y="252"/>
                    <a:pt x="7305" y="229"/>
                  </a:cubicBezTo>
                  <a:cubicBezTo>
                    <a:pt x="7350" y="229"/>
                    <a:pt x="7419" y="206"/>
                    <a:pt x="7419" y="137"/>
                  </a:cubicBezTo>
                  <a:cubicBezTo>
                    <a:pt x="7442" y="92"/>
                    <a:pt x="7396" y="23"/>
                    <a:pt x="7327" y="23"/>
                  </a:cubicBezTo>
                  <a:cubicBezTo>
                    <a:pt x="7259" y="1"/>
                    <a:pt x="7168" y="1"/>
                    <a:pt x="709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693656" y="2538269"/>
              <a:ext cx="195425" cy="338482"/>
            </a:xfrm>
            <a:custGeom>
              <a:avLst/>
              <a:gdLst/>
              <a:ahLst/>
              <a:cxnLst/>
              <a:rect l="l" t="t" r="r" b="b"/>
              <a:pathLst>
                <a:path w="3493" h="6050" extrusionOk="0">
                  <a:moveTo>
                    <a:pt x="3401" y="1"/>
                  </a:moveTo>
                  <a:cubicBezTo>
                    <a:pt x="3333" y="92"/>
                    <a:pt x="3264" y="161"/>
                    <a:pt x="3219" y="252"/>
                  </a:cubicBezTo>
                  <a:cubicBezTo>
                    <a:pt x="3196" y="298"/>
                    <a:pt x="3173" y="343"/>
                    <a:pt x="3127" y="389"/>
                  </a:cubicBezTo>
                  <a:cubicBezTo>
                    <a:pt x="3105" y="435"/>
                    <a:pt x="3082" y="503"/>
                    <a:pt x="3036" y="549"/>
                  </a:cubicBezTo>
                  <a:cubicBezTo>
                    <a:pt x="3036" y="549"/>
                    <a:pt x="3013" y="526"/>
                    <a:pt x="3013" y="526"/>
                  </a:cubicBezTo>
                  <a:cubicBezTo>
                    <a:pt x="3007" y="519"/>
                    <a:pt x="2998" y="516"/>
                    <a:pt x="2989" y="516"/>
                  </a:cubicBezTo>
                  <a:cubicBezTo>
                    <a:pt x="2966" y="516"/>
                    <a:pt x="2938" y="533"/>
                    <a:pt x="2922" y="549"/>
                  </a:cubicBezTo>
                  <a:cubicBezTo>
                    <a:pt x="2854" y="640"/>
                    <a:pt x="2785" y="731"/>
                    <a:pt x="2717" y="823"/>
                  </a:cubicBezTo>
                  <a:cubicBezTo>
                    <a:pt x="2717" y="845"/>
                    <a:pt x="2694" y="868"/>
                    <a:pt x="2671" y="914"/>
                  </a:cubicBezTo>
                  <a:cubicBezTo>
                    <a:pt x="2648" y="914"/>
                    <a:pt x="2625" y="914"/>
                    <a:pt x="2602" y="937"/>
                  </a:cubicBezTo>
                  <a:cubicBezTo>
                    <a:pt x="2534" y="1005"/>
                    <a:pt x="2488" y="1096"/>
                    <a:pt x="2420" y="1188"/>
                  </a:cubicBezTo>
                  <a:cubicBezTo>
                    <a:pt x="2397" y="1233"/>
                    <a:pt x="2374" y="1279"/>
                    <a:pt x="2351" y="1325"/>
                  </a:cubicBezTo>
                  <a:cubicBezTo>
                    <a:pt x="2306" y="1393"/>
                    <a:pt x="2260" y="1462"/>
                    <a:pt x="2214" y="1553"/>
                  </a:cubicBezTo>
                  <a:cubicBezTo>
                    <a:pt x="2169" y="1621"/>
                    <a:pt x="2123" y="1713"/>
                    <a:pt x="2078" y="1781"/>
                  </a:cubicBezTo>
                  <a:lnTo>
                    <a:pt x="1941" y="2032"/>
                  </a:lnTo>
                  <a:cubicBezTo>
                    <a:pt x="1826" y="2215"/>
                    <a:pt x="1735" y="2375"/>
                    <a:pt x="1644" y="2557"/>
                  </a:cubicBezTo>
                  <a:cubicBezTo>
                    <a:pt x="1575" y="2694"/>
                    <a:pt x="1484" y="2854"/>
                    <a:pt x="1393" y="3014"/>
                  </a:cubicBezTo>
                  <a:cubicBezTo>
                    <a:pt x="1301" y="3196"/>
                    <a:pt x="1210" y="3356"/>
                    <a:pt x="1119" y="3539"/>
                  </a:cubicBezTo>
                  <a:cubicBezTo>
                    <a:pt x="1073" y="3630"/>
                    <a:pt x="1028" y="3699"/>
                    <a:pt x="982" y="3790"/>
                  </a:cubicBezTo>
                  <a:cubicBezTo>
                    <a:pt x="936" y="3881"/>
                    <a:pt x="891" y="3972"/>
                    <a:pt x="845" y="4041"/>
                  </a:cubicBezTo>
                  <a:cubicBezTo>
                    <a:pt x="845" y="4064"/>
                    <a:pt x="845" y="4087"/>
                    <a:pt x="845" y="4109"/>
                  </a:cubicBezTo>
                  <a:cubicBezTo>
                    <a:pt x="822" y="4132"/>
                    <a:pt x="799" y="4155"/>
                    <a:pt x="776" y="4155"/>
                  </a:cubicBezTo>
                  <a:cubicBezTo>
                    <a:pt x="754" y="4178"/>
                    <a:pt x="731" y="4201"/>
                    <a:pt x="708" y="4246"/>
                  </a:cubicBezTo>
                  <a:cubicBezTo>
                    <a:pt x="708" y="4269"/>
                    <a:pt x="685" y="4292"/>
                    <a:pt x="662" y="4292"/>
                  </a:cubicBezTo>
                  <a:cubicBezTo>
                    <a:pt x="640" y="4338"/>
                    <a:pt x="617" y="4383"/>
                    <a:pt x="571" y="4429"/>
                  </a:cubicBezTo>
                  <a:cubicBezTo>
                    <a:pt x="503" y="4520"/>
                    <a:pt x="457" y="4612"/>
                    <a:pt x="388" y="4726"/>
                  </a:cubicBezTo>
                  <a:cubicBezTo>
                    <a:pt x="343" y="4794"/>
                    <a:pt x="297" y="4885"/>
                    <a:pt x="251" y="4977"/>
                  </a:cubicBezTo>
                  <a:cubicBezTo>
                    <a:pt x="229" y="5000"/>
                    <a:pt x="206" y="5045"/>
                    <a:pt x="183" y="5091"/>
                  </a:cubicBezTo>
                  <a:cubicBezTo>
                    <a:pt x="160" y="5137"/>
                    <a:pt x="137" y="5205"/>
                    <a:pt x="137" y="5273"/>
                  </a:cubicBezTo>
                  <a:cubicBezTo>
                    <a:pt x="115" y="5296"/>
                    <a:pt x="92" y="5342"/>
                    <a:pt x="69" y="5388"/>
                  </a:cubicBezTo>
                  <a:cubicBezTo>
                    <a:pt x="69" y="5388"/>
                    <a:pt x="88" y="5368"/>
                    <a:pt x="91" y="5365"/>
                  </a:cubicBezTo>
                  <a:lnTo>
                    <a:pt x="91" y="5365"/>
                  </a:lnTo>
                  <a:cubicBezTo>
                    <a:pt x="69" y="5388"/>
                    <a:pt x="46" y="5411"/>
                    <a:pt x="46" y="5456"/>
                  </a:cubicBezTo>
                  <a:cubicBezTo>
                    <a:pt x="23" y="5456"/>
                    <a:pt x="23" y="5479"/>
                    <a:pt x="23" y="5502"/>
                  </a:cubicBezTo>
                  <a:cubicBezTo>
                    <a:pt x="0" y="5525"/>
                    <a:pt x="0" y="5525"/>
                    <a:pt x="0" y="5547"/>
                  </a:cubicBezTo>
                  <a:cubicBezTo>
                    <a:pt x="23" y="5570"/>
                    <a:pt x="23" y="5593"/>
                    <a:pt x="46" y="5616"/>
                  </a:cubicBezTo>
                  <a:cubicBezTo>
                    <a:pt x="46" y="5639"/>
                    <a:pt x="69" y="5662"/>
                    <a:pt x="92" y="5684"/>
                  </a:cubicBezTo>
                  <a:cubicBezTo>
                    <a:pt x="92" y="5707"/>
                    <a:pt x="115" y="5707"/>
                    <a:pt x="115" y="5730"/>
                  </a:cubicBezTo>
                  <a:cubicBezTo>
                    <a:pt x="137" y="5730"/>
                    <a:pt x="137" y="5753"/>
                    <a:pt x="160" y="5753"/>
                  </a:cubicBezTo>
                  <a:cubicBezTo>
                    <a:pt x="160" y="5776"/>
                    <a:pt x="160" y="5776"/>
                    <a:pt x="160" y="5776"/>
                  </a:cubicBezTo>
                  <a:cubicBezTo>
                    <a:pt x="183" y="5821"/>
                    <a:pt x="229" y="5867"/>
                    <a:pt x="274" y="5867"/>
                  </a:cubicBezTo>
                  <a:cubicBezTo>
                    <a:pt x="297" y="5890"/>
                    <a:pt x="320" y="5913"/>
                    <a:pt x="343" y="5935"/>
                  </a:cubicBezTo>
                  <a:cubicBezTo>
                    <a:pt x="366" y="5958"/>
                    <a:pt x="388" y="5981"/>
                    <a:pt x="411" y="6004"/>
                  </a:cubicBezTo>
                  <a:cubicBezTo>
                    <a:pt x="434" y="6050"/>
                    <a:pt x="480" y="6050"/>
                    <a:pt x="525" y="6050"/>
                  </a:cubicBezTo>
                  <a:cubicBezTo>
                    <a:pt x="571" y="6050"/>
                    <a:pt x="594" y="6027"/>
                    <a:pt x="640" y="6004"/>
                  </a:cubicBezTo>
                  <a:cubicBezTo>
                    <a:pt x="662" y="5981"/>
                    <a:pt x="662" y="5935"/>
                    <a:pt x="685" y="5913"/>
                  </a:cubicBezTo>
                  <a:cubicBezTo>
                    <a:pt x="685" y="5867"/>
                    <a:pt x="708" y="5821"/>
                    <a:pt x="708" y="5776"/>
                  </a:cubicBezTo>
                  <a:cubicBezTo>
                    <a:pt x="731" y="5753"/>
                    <a:pt x="731" y="5753"/>
                    <a:pt x="754" y="5753"/>
                  </a:cubicBezTo>
                  <a:cubicBezTo>
                    <a:pt x="754" y="5730"/>
                    <a:pt x="776" y="5730"/>
                    <a:pt x="799" y="5707"/>
                  </a:cubicBezTo>
                  <a:cubicBezTo>
                    <a:pt x="822" y="5684"/>
                    <a:pt x="845" y="5662"/>
                    <a:pt x="845" y="5639"/>
                  </a:cubicBezTo>
                  <a:lnTo>
                    <a:pt x="913" y="5525"/>
                  </a:lnTo>
                  <a:cubicBezTo>
                    <a:pt x="959" y="5479"/>
                    <a:pt x="982" y="5410"/>
                    <a:pt x="1005" y="5365"/>
                  </a:cubicBezTo>
                  <a:cubicBezTo>
                    <a:pt x="1073" y="5251"/>
                    <a:pt x="1119" y="5114"/>
                    <a:pt x="1187" y="5000"/>
                  </a:cubicBezTo>
                  <a:cubicBezTo>
                    <a:pt x="1187" y="5000"/>
                    <a:pt x="1187" y="4977"/>
                    <a:pt x="1187" y="4977"/>
                  </a:cubicBezTo>
                  <a:cubicBezTo>
                    <a:pt x="1210" y="4931"/>
                    <a:pt x="1233" y="4908"/>
                    <a:pt x="1233" y="4885"/>
                  </a:cubicBezTo>
                  <a:cubicBezTo>
                    <a:pt x="1279" y="4794"/>
                    <a:pt x="1324" y="4726"/>
                    <a:pt x="1347" y="4634"/>
                  </a:cubicBezTo>
                  <a:cubicBezTo>
                    <a:pt x="1370" y="4612"/>
                    <a:pt x="1393" y="4566"/>
                    <a:pt x="1416" y="4520"/>
                  </a:cubicBezTo>
                  <a:cubicBezTo>
                    <a:pt x="1484" y="4406"/>
                    <a:pt x="1553" y="4269"/>
                    <a:pt x="1621" y="4132"/>
                  </a:cubicBezTo>
                  <a:cubicBezTo>
                    <a:pt x="1689" y="4041"/>
                    <a:pt x="1735" y="3950"/>
                    <a:pt x="1804" y="3836"/>
                  </a:cubicBezTo>
                  <a:cubicBezTo>
                    <a:pt x="1849" y="3744"/>
                    <a:pt x="1895" y="3653"/>
                    <a:pt x="1963" y="3562"/>
                  </a:cubicBezTo>
                  <a:cubicBezTo>
                    <a:pt x="2146" y="3242"/>
                    <a:pt x="2329" y="2922"/>
                    <a:pt x="2534" y="2603"/>
                  </a:cubicBezTo>
                  <a:cubicBezTo>
                    <a:pt x="2625" y="2443"/>
                    <a:pt x="2694" y="2306"/>
                    <a:pt x="2785" y="2146"/>
                  </a:cubicBezTo>
                  <a:cubicBezTo>
                    <a:pt x="2876" y="2009"/>
                    <a:pt x="2968" y="1873"/>
                    <a:pt x="3059" y="1713"/>
                  </a:cubicBezTo>
                  <a:cubicBezTo>
                    <a:pt x="3082" y="1667"/>
                    <a:pt x="3082" y="1621"/>
                    <a:pt x="3036" y="1576"/>
                  </a:cubicBezTo>
                  <a:cubicBezTo>
                    <a:pt x="3059" y="1530"/>
                    <a:pt x="3082" y="1507"/>
                    <a:pt x="3105" y="1462"/>
                  </a:cubicBezTo>
                  <a:cubicBezTo>
                    <a:pt x="3173" y="1370"/>
                    <a:pt x="3242" y="1279"/>
                    <a:pt x="3287" y="1165"/>
                  </a:cubicBezTo>
                  <a:cubicBezTo>
                    <a:pt x="3310" y="1119"/>
                    <a:pt x="3287" y="1051"/>
                    <a:pt x="3242" y="1005"/>
                  </a:cubicBezTo>
                  <a:cubicBezTo>
                    <a:pt x="3242" y="1005"/>
                    <a:pt x="3242" y="1005"/>
                    <a:pt x="3219" y="982"/>
                  </a:cubicBezTo>
                  <a:cubicBezTo>
                    <a:pt x="3242" y="937"/>
                    <a:pt x="3264" y="891"/>
                    <a:pt x="3310" y="845"/>
                  </a:cubicBezTo>
                  <a:cubicBezTo>
                    <a:pt x="3333" y="800"/>
                    <a:pt x="3310" y="731"/>
                    <a:pt x="3264" y="686"/>
                  </a:cubicBezTo>
                  <a:cubicBezTo>
                    <a:pt x="3242" y="663"/>
                    <a:pt x="3196" y="663"/>
                    <a:pt x="3173" y="663"/>
                  </a:cubicBezTo>
                  <a:cubicBezTo>
                    <a:pt x="3127" y="663"/>
                    <a:pt x="3105" y="686"/>
                    <a:pt x="3082" y="708"/>
                  </a:cubicBezTo>
                  <a:cubicBezTo>
                    <a:pt x="3059" y="731"/>
                    <a:pt x="3036" y="777"/>
                    <a:pt x="3013" y="800"/>
                  </a:cubicBezTo>
                  <a:cubicBezTo>
                    <a:pt x="3036" y="731"/>
                    <a:pt x="3082" y="686"/>
                    <a:pt x="3105" y="617"/>
                  </a:cubicBezTo>
                  <a:cubicBezTo>
                    <a:pt x="3173" y="503"/>
                    <a:pt x="3242" y="389"/>
                    <a:pt x="3310" y="298"/>
                  </a:cubicBezTo>
                  <a:lnTo>
                    <a:pt x="3287" y="298"/>
                  </a:lnTo>
                  <a:cubicBezTo>
                    <a:pt x="3310" y="252"/>
                    <a:pt x="3356" y="229"/>
                    <a:pt x="3379" y="183"/>
                  </a:cubicBezTo>
                  <a:cubicBezTo>
                    <a:pt x="3401" y="138"/>
                    <a:pt x="3447" y="115"/>
                    <a:pt x="3470" y="69"/>
                  </a:cubicBezTo>
                  <a:cubicBezTo>
                    <a:pt x="3493" y="47"/>
                    <a:pt x="3493" y="24"/>
                    <a:pt x="347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591494" y="2456584"/>
              <a:ext cx="209467" cy="371324"/>
            </a:xfrm>
            <a:custGeom>
              <a:avLst/>
              <a:gdLst/>
              <a:ahLst/>
              <a:cxnLst/>
              <a:rect l="l" t="t" r="r" b="b"/>
              <a:pathLst>
                <a:path w="3744" h="6637" extrusionOk="0">
                  <a:moveTo>
                    <a:pt x="3698" y="0"/>
                  </a:moveTo>
                  <a:cubicBezTo>
                    <a:pt x="3698" y="0"/>
                    <a:pt x="3675" y="0"/>
                    <a:pt x="3675" y="23"/>
                  </a:cubicBezTo>
                  <a:cubicBezTo>
                    <a:pt x="3630" y="69"/>
                    <a:pt x="3607" y="114"/>
                    <a:pt x="3561" y="183"/>
                  </a:cubicBezTo>
                  <a:cubicBezTo>
                    <a:pt x="3538" y="228"/>
                    <a:pt x="3516" y="274"/>
                    <a:pt x="3493" y="320"/>
                  </a:cubicBezTo>
                  <a:cubicBezTo>
                    <a:pt x="3424" y="434"/>
                    <a:pt x="3356" y="548"/>
                    <a:pt x="3287" y="662"/>
                  </a:cubicBezTo>
                  <a:cubicBezTo>
                    <a:pt x="3150" y="890"/>
                    <a:pt x="3013" y="1118"/>
                    <a:pt x="2876" y="1347"/>
                  </a:cubicBezTo>
                  <a:cubicBezTo>
                    <a:pt x="2762" y="1484"/>
                    <a:pt x="2671" y="1643"/>
                    <a:pt x="2580" y="1780"/>
                  </a:cubicBezTo>
                  <a:cubicBezTo>
                    <a:pt x="2534" y="1872"/>
                    <a:pt x="2488" y="1940"/>
                    <a:pt x="2443" y="2009"/>
                  </a:cubicBezTo>
                  <a:cubicBezTo>
                    <a:pt x="2397" y="2077"/>
                    <a:pt x="2351" y="2168"/>
                    <a:pt x="2306" y="2237"/>
                  </a:cubicBezTo>
                  <a:cubicBezTo>
                    <a:pt x="2214" y="2374"/>
                    <a:pt x="2123" y="2534"/>
                    <a:pt x="2032" y="2693"/>
                  </a:cubicBezTo>
                  <a:cubicBezTo>
                    <a:pt x="1963" y="2830"/>
                    <a:pt x="1872" y="2990"/>
                    <a:pt x="1781" y="3127"/>
                  </a:cubicBezTo>
                  <a:cubicBezTo>
                    <a:pt x="1621" y="3424"/>
                    <a:pt x="1438" y="3721"/>
                    <a:pt x="1279" y="4017"/>
                  </a:cubicBezTo>
                  <a:cubicBezTo>
                    <a:pt x="1142" y="4291"/>
                    <a:pt x="982" y="4565"/>
                    <a:pt x="845" y="4862"/>
                  </a:cubicBezTo>
                  <a:cubicBezTo>
                    <a:pt x="776" y="4976"/>
                    <a:pt x="708" y="5090"/>
                    <a:pt x="662" y="5227"/>
                  </a:cubicBezTo>
                  <a:cubicBezTo>
                    <a:pt x="617" y="5296"/>
                    <a:pt x="571" y="5341"/>
                    <a:pt x="548" y="5410"/>
                  </a:cubicBezTo>
                  <a:cubicBezTo>
                    <a:pt x="503" y="5478"/>
                    <a:pt x="457" y="5547"/>
                    <a:pt x="434" y="5615"/>
                  </a:cubicBezTo>
                  <a:cubicBezTo>
                    <a:pt x="343" y="5752"/>
                    <a:pt x="274" y="5889"/>
                    <a:pt x="206" y="6003"/>
                  </a:cubicBezTo>
                  <a:cubicBezTo>
                    <a:pt x="183" y="6072"/>
                    <a:pt x="137" y="6140"/>
                    <a:pt x="115" y="6209"/>
                  </a:cubicBezTo>
                  <a:cubicBezTo>
                    <a:pt x="92" y="6254"/>
                    <a:pt x="69" y="6277"/>
                    <a:pt x="46" y="6300"/>
                  </a:cubicBezTo>
                  <a:cubicBezTo>
                    <a:pt x="46" y="6345"/>
                    <a:pt x="23" y="6368"/>
                    <a:pt x="23" y="6414"/>
                  </a:cubicBezTo>
                  <a:cubicBezTo>
                    <a:pt x="0" y="6414"/>
                    <a:pt x="0" y="6437"/>
                    <a:pt x="0" y="6437"/>
                  </a:cubicBezTo>
                  <a:cubicBezTo>
                    <a:pt x="0" y="6482"/>
                    <a:pt x="0" y="6505"/>
                    <a:pt x="0" y="6528"/>
                  </a:cubicBezTo>
                  <a:cubicBezTo>
                    <a:pt x="23" y="6574"/>
                    <a:pt x="46" y="6597"/>
                    <a:pt x="92" y="6619"/>
                  </a:cubicBezTo>
                  <a:cubicBezTo>
                    <a:pt x="115" y="6631"/>
                    <a:pt x="137" y="6636"/>
                    <a:pt x="157" y="6636"/>
                  </a:cubicBezTo>
                  <a:cubicBezTo>
                    <a:pt x="177" y="6636"/>
                    <a:pt x="194" y="6631"/>
                    <a:pt x="206" y="6619"/>
                  </a:cubicBezTo>
                  <a:cubicBezTo>
                    <a:pt x="252" y="6619"/>
                    <a:pt x="297" y="6574"/>
                    <a:pt x="320" y="6551"/>
                  </a:cubicBezTo>
                  <a:cubicBezTo>
                    <a:pt x="320" y="6528"/>
                    <a:pt x="320" y="6528"/>
                    <a:pt x="320" y="6505"/>
                  </a:cubicBezTo>
                  <a:cubicBezTo>
                    <a:pt x="343" y="6482"/>
                    <a:pt x="366" y="6460"/>
                    <a:pt x="388" y="6437"/>
                  </a:cubicBezTo>
                  <a:cubicBezTo>
                    <a:pt x="411" y="6391"/>
                    <a:pt x="411" y="6345"/>
                    <a:pt x="434" y="6300"/>
                  </a:cubicBezTo>
                  <a:cubicBezTo>
                    <a:pt x="480" y="6231"/>
                    <a:pt x="525" y="6163"/>
                    <a:pt x="571" y="6094"/>
                  </a:cubicBezTo>
                  <a:cubicBezTo>
                    <a:pt x="640" y="5935"/>
                    <a:pt x="731" y="5775"/>
                    <a:pt x="799" y="5638"/>
                  </a:cubicBezTo>
                  <a:cubicBezTo>
                    <a:pt x="845" y="5569"/>
                    <a:pt x="891" y="5478"/>
                    <a:pt x="936" y="5410"/>
                  </a:cubicBezTo>
                  <a:cubicBezTo>
                    <a:pt x="959" y="5341"/>
                    <a:pt x="1005" y="5250"/>
                    <a:pt x="1050" y="5181"/>
                  </a:cubicBezTo>
                  <a:cubicBezTo>
                    <a:pt x="1119" y="5044"/>
                    <a:pt x="1187" y="4907"/>
                    <a:pt x="1256" y="4771"/>
                  </a:cubicBezTo>
                  <a:cubicBezTo>
                    <a:pt x="1393" y="4497"/>
                    <a:pt x="1553" y="4200"/>
                    <a:pt x="1690" y="3926"/>
                  </a:cubicBezTo>
                  <a:cubicBezTo>
                    <a:pt x="1781" y="3766"/>
                    <a:pt x="1849" y="3606"/>
                    <a:pt x="1941" y="3469"/>
                  </a:cubicBezTo>
                  <a:cubicBezTo>
                    <a:pt x="2009" y="3310"/>
                    <a:pt x="2078" y="3150"/>
                    <a:pt x="2169" y="3013"/>
                  </a:cubicBezTo>
                  <a:cubicBezTo>
                    <a:pt x="2237" y="2853"/>
                    <a:pt x="2329" y="2693"/>
                    <a:pt x="2420" y="2556"/>
                  </a:cubicBezTo>
                  <a:cubicBezTo>
                    <a:pt x="2488" y="2397"/>
                    <a:pt x="2580" y="2237"/>
                    <a:pt x="2648" y="2100"/>
                  </a:cubicBezTo>
                  <a:cubicBezTo>
                    <a:pt x="2694" y="2009"/>
                    <a:pt x="2739" y="1940"/>
                    <a:pt x="2785" y="1872"/>
                  </a:cubicBezTo>
                  <a:cubicBezTo>
                    <a:pt x="2831" y="1780"/>
                    <a:pt x="2854" y="1712"/>
                    <a:pt x="2899" y="1643"/>
                  </a:cubicBezTo>
                  <a:cubicBezTo>
                    <a:pt x="2991" y="1484"/>
                    <a:pt x="3059" y="1347"/>
                    <a:pt x="3128" y="1187"/>
                  </a:cubicBezTo>
                  <a:cubicBezTo>
                    <a:pt x="3173" y="1096"/>
                    <a:pt x="3219" y="1004"/>
                    <a:pt x="3264" y="913"/>
                  </a:cubicBezTo>
                  <a:cubicBezTo>
                    <a:pt x="3310" y="845"/>
                    <a:pt x="3333" y="799"/>
                    <a:pt x="3356" y="753"/>
                  </a:cubicBezTo>
                  <a:cubicBezTo>
                    <a:pt x="3379" y="708"/>
                    <a:pt x="3401" y="662"/>
                    <a:pt x="3424" y="616"/>
                  </a:cubicBezTo>
                  <a:cubicBezTo>
                    <a:pt x="3493" y="525"/>
                    <a:pt x="3538" y="434"/>
                    <a:pt x="3584" y="342"/>
                  </a:cubicBezTo>
                  <a:cubicBezTo>
                    <a:pt x="3630" y="274"/>
                    <a:pt x="3675" y="183"/>
                    <a:pt x="3721" y="91"/>
                  </a:cubicBezTo>
                  <a:cubicBezTo>
                    <a:pt x="3721" y="91"/>
                    <a:pt x="3721" y="91"/>
                    <a:pt x="3744" y="69"/>
                  </a:cubicBezTo>
                  <a:cubicBezTo>
                    <a:pt x="3744" y="46"/>
                    <a:pt x="3744" y="23"/>
                    <a:pt x="372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609398" y="2851188"/>
              <a:ext cx="19246" cy="17903"/>
            </a:xfrm>
            <a:custGeom>
              <a:avLst/>
              <a:gdLst/>
              <a:ahLst/>
              <a:cxnLst/>
              <a:rect l="l" t="t" r="r" b="b"/>
              <a:pathLst>
                <a:path w="344" h="320" extrusionOk="0">
                  <a:moveTo>
                    <a:pt x="161" y="0"/>
                  </a:moveTo>
                  <a:cubicBezTo>
                    <a:pt x="69" y="0"/>
                    <a:pt x="1" y="91"/>
                    <a:pt x="1" y="160"/>
                  </a:cubicBezTo>
                  <a:cubicBezTo>
                    <a:pt x="24" y="205"/>
                    <a:pt x="47" y="251"/>
                    <a:pt x="69" y="274"/>
                  </a:cubicBezTo>
                  <a:cubicBezTo>
                    <a:pt x="92" y="297"/>
                    <a:pt x="138" y="320"/>
                    <a:pt x="183" y="320"/>
                  </a:cubicBezTo>
                  <a:cubicBezTo>
                    <a:pt x="275" y="320"/>
                    <a:pt x="343" y="228"/>
                    <a:pt x="320" y="137"/>
                  </a:cubicBezTo>
                  <a:cubicBezTo>
                    <a:pt x="320" y="91"/>
                    <a:pt x="298" y="69"/>
                    <a:pt x="275" y="23"/>
                  </a:cubicBezTo>
                  <a:cubicBezTo>
                    <a:pt x="252" y="0"/>
                    <a:pt x="206" y="0"/>
                    <a:pt x="16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387170" y="2376130"/>
              <a:ext cx="86886" cy="154247"/>
            </a:xfrm>
            <a:custGeom>
              <a:avLst/>
              <a:gdLst/>
              <a:ahLst/>
              <a:cxnLst/>
              <a:rect l="l" t="t" r="r" b="b"/>
              <a:pathLst>
                <a:path w="1553" h="2757" extrusionOk="0">
                  <a:moveTo>
                    <a:pt x="1461" y="0"/>
                  </a:moveTo>
                  <a:cubicBezTo>
                    <a:pt x="1438" y="0"/>
                    <a:pt x="1393" y="23"/>
                    <a:pt x="1393" y="46"/>
                  </a:cubicBezTo>
                  <a:cubicBezTo>
                    <a:pt x="1302" y="205"/>
                    <a:pt x="1210" y="365"/>
                    <a:pt x="1119" y="525"/>
                  </a:cubicBezTo>
                  <a:cubicBezTo>
                    <a:pt x="1050" y="685"/>
                    <a:pt x="982" y="822"/>
                    <a:pt x="891" y="982"/>
                  </a:cubicBezTo>
                  <a:cubicBezTo>
                    <a:pt x="731" y="1278"/>
                    <a:pt x="571" y="1575"/>
                    <a:pt x="411" y="1872"/>
                  </a:cubicBezTo>
                  <a:cubicBezTo>
                    <a:pt x="343" y="1963"/>
                    <a:pt x="297" y="2077"/>
                    <a:pt x="229" y="2191"/>
                  </a:cubicBezTo>
                  <a:cubicBezTo>
                    <a:pt x="160" y="2283"/>
                    <a:pt x="92" y="2397"/>
                    <a:pt x="23" y="2511"/>
                  </a:cubicBezTo>
                  <a:cubicBezTo>
                    <a:pt x="0" y="2556"/>
                    <a:pt x="23" y="2602"/>
                    <a:pt x="23" y="2648"/>
                  </a:cubicBezTo>
                  <a:cubicBezTo>
                    <a:pt x="46" y="2693"/>
                    <a:pt x="69" y="2716"/>
                    <a:pt x="115" y="2739"/>
                  </a:cubicBezTo>
                  <a:cubicBezTo>
                    <a:pt x="126" y="2750"/>
                    <a:pt x="143" y="2756"/>
                    <a:pt x="163" y="2756"/>
                  </a:cubicBezTo>
                  <a:cubicBezTo>
                    <a:pt x="183" y="2756"/>
                    <a:pt x="206" y="2750"/>
                    <a:pt x="229" y="2739"/>
                  </a:cubicBezTo>
                  <a:cubicBezTo>
                    <a:pt x="274" y="2716"/>
                    <a:pt x="297" y="2693"/>
                    <a:pt x="320" y="2648"/>
                  </a:cubicBezTo>
                  <a:cubicBezTo>
                    <a:pt x="366" y="2579"/>
                    <a:pt x="411" y="2511"/>
                    <a:pt x="457" y="2442"/>
                  </a:cubicBezTo>
                  <a:cubicBezTo>
                    <a:pt x="480" y="2374"/>
                    <a:pt x="525" y="2283"/>
                    <a:pt x="571" y="2214"/>
                  </a:cubicBezTo>
                  <a:cubicBezTo>
                    <a:pt x="640" y="2077"/>
                    <a:pt x="708" y="1917"/>
                    <a:pt x="777" y="1780"/>
                  </a:cubicBezTo>
                  <a:cubicBezTo>
                    <a:pt x="845" y="1621"/>
                    <a:pt x="913" y="1484"/>
                    <a:pt x="982" y="1324"/>
                  </a:cubicBezTo>
                  <a:cubicBezTo>
                    <a:pt x="1005" y="1255"/>
                    <a:pt x="1028" y="1164"/>
                    <a:pt x="1073" y="1096"/>
                  </a:cubicBezTo>
                  <a:cubicBezTo>
                    <a:pt x="1096" y="1004"/>
                    <a:pt x="1142" y="936"/>
                    <a:pt x="1165" y="867"/>
                  </a:cubicBezTo>
                  <a:cubicBezTo>
                    <a:pt x="1279" y="616"/>
                    <a:pt x="1416" y="365"/>
                    <a:pt x="1530" y="114"/>
                  </a:cubicBezTo>
                  <a:cubicBezTo>
                    <a:pt x="1553" y="69"/>
                    <a:pt x="1530" y="23"/>
                    <a:pt x="150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279917" y="2083688"/>
              <a:ext cx="187816" cy="277164"/>
            </a:xfrm>
            <a:custGeom>
              <a:avLst/>
              <a:gdLst/>
              <a:ahLst/>
              <a:cxnLst/>
              <a:rect l="l" t="t" r="r" b="b"/>
              <a:pathLst>
                <a:path w="3357" h="4954" extrusionOk="0">
                  <a:moveTo>
                    <a:pt x="2306" y="0"/>
                  </a:moveTo>
                  <a:cubicBezTo>
                    <a:pt x="2261" y="0"/>
                    <a:pt x="2215" y="0"/>
                    <a:pt x="2192" y="23"/>
                  </a:cubicBezTo>
                  <a:cubicBezTo>
                    <a:pt x="2169" y="46"/>
                    <a:pt x="2146" y="69"/>
                    <a:pt x="2146" y="91"/>
                  </a:cubicBezTo>
                  <a:cubicBezTo>
                    <a:pt x="2124" y="114"/>
                    <a:pt x="2124" y="137"/>
                    <a:pt x="2101" y="160"/>
                  </a:cubicBezTo>
                  <a:cubicBezTo>
                    <a:pt x="2078" y="205"/>
                    <a:pt x="2055" y="274"/>
                    <a:pt x="2032" y="320"/>
                  </a:cubicBezTo>
                  <a:lnTo>
                    <a:pt x="2009" y="342"/>
                  </a:lnTo>
                  <a:cubicBezTo>
                    <a:pt x="1987" y="411"/>
                    <a:pt x="1987" y="457"/>
                    <a:pt x="1964" y="502"/>
                  </a:cubicBezTo>
                  <a:cubicBezTo>
                    <a:pt x="1941" y="548"/>
                    <a:pt x="1918" y="594"/>
                    <a:pt x="1895" y="639"/>
                  </a:cubicBezTo>
                  <a:lnTo>
                    <a:pt x="1872" y="685"/>
                  </a:lnTo>
                  <a:cubicBezTo>
                    <a:pt x="1804" y="822"/>
                    <a:pt x="1736" y="982"/>
                    <a:pt x="1644" y="1119"/>
                  </a:cubicBezTo>
                  <a:cubicBezTo>
                    <a:pt x="1576" y="1255"/>
                    <a:pt x="1507" y="1392"/>
                    <a:pt x="1416" y="1529"/>
                  </a:cubicBezTo>
                  <a:cubicBezTo>
                    <a:pt x="1393" y="1598"/>
                    <a:pt x="1348" y="1666"/>
                    <a:pt x="1325" y="1735"/>
                  </a:cubicBezTo>
                  <a:cubicBezTo>
                    <a:pt x="1279" y="1803"/>
                    <a:pt x="1256" y="1872"/>
                    <a:pt x="1211" y="1917"/>
                  </a:cubicBezTo>
                  <a:cubicBezTo>
                    <a:pt x="1119" y="2100"/>
                    <a:pt x="1028" y="2237"/>
                    <a:pt x="959" y="2374"/>
                  </a:cubicBezTo>
                  <a:cubicBezTo>
                    <a:pt x="937" y="2442"/>
                    <a:pt x="891" y="2511"/>
                    <a:pt x="868" y="2579"/>
                  </a:cubicBezTo>
                  <a:cubicBezTo>
                    <a:pt x="823" y="2648"/>
                    <a:pt x="777" y="2716"/>
                    <a:pt x="731" y="2808"/>
                  </a:cubicBezTo>
                  <a:cubicBezTo>
                    <a:pt x="640" y="2990"/>
                    <a:pt x="549" y="3173"/>
                    <a:pt x="457" y="3378"/>
                  </a:cubicBezTo>
                  <a:cubicBezTo>
                    <a:pt x="412" y="3470"/>
                    <a:pt x="366" y="3584"/>
                    <a:pt x="298" y="3698"/>
                  </a:cubicBezTo>
                  <a:cubicBezTo>
                    <a:pt x="275" y="3789"/>
                    <a:pt x="229" y="3858"/>
                    <a:pt x="183" y="3949"/>
                  </a:cubicBezTo>
                  <a:cubicBezTo>
                    <a:pt x="183" y="3972"/>
                    <a:pt x="161" y="3994"/>
                    <a:pt x="138" y="4040"/>
                  </a:cubicBezTo>
                  <a:cubicBezTo>
                    <a:pt x="115" y="4086"/>
                    <a:pt x="92" y="4131"/>
                    <a:pt x="69" y="4177"/>
                  </a:cubicBezTo>
                  <a:cubicBezTo>
                    <a:pt x="46" y="4200"/>
                    <a:pt x="46" y="4223"/>
                    <a:pt x="46" y="4246"/>
                  </a:cubicBezTo>
                  <a:cubicBezTo>
                    <a:pt x="24" y="4291"/>
                    <a:pt x="1" y="4337"/>
                    <a:pt x="24" y="4383"/>
                  </a:cubicBezTo>
                  <a:cubicBezTo>
                    <a:pt x="24" y="4474"/>
                    <a:pt x="69" y="4542"/>
                    <a:pt x="161" y="4588"/>
                  </a:cubicBezTo>
                  <a:cubicBezTo>
                    <a:pt x="183" y="4611"/>
                    <a:pt x="206" y="4611"/>
                    <a:pt x="252" y="4634"/>
                  </a:cubicBezTo>
                  <a:lnTo>
                    <a:pt x="298" y="4634"/>
                  </a:lnTo>
                  <a:lnTo>
                    <a:pt x="389" y="4679"/>
                  </a:lnTo>
                  <a:cubicBezTo>
                    <a:pt x="434" y="4702"/>
                    <a:pt x="480" y="4725"/>
                    <a:pt x="549" y="4748"/>
                  </a:cubicBezTo>
                  <a:cubicBezTo>
                    <a:pt x="617" y="4771"/>
                    <a:pt x="708" y="4816"/>
                    <a:pt x="777" y="4862"/>
                  </a:cubicBezTo>
                  <a:cubicBezTo>
                    <a:pt x="777" y="4862"/>
                    <a:pt x="800" y="4885"/>
                    <a:pt x="800" y="4885"/>
                  </a:cubicBezTo>
                  <a:lnTo>
                    <a:pt x="823" y="4907"/>
                  </a:lnTo>
                  <a:cubicBezTo>
                    <a:pt x="868" y="4930"/>
                    <a:pt x="891" y="4930"/>
                    <a:pt x="937" y="4953"/>
                  </a:cubicBezTo>
                  <a:lnTo>
                    <a:pt x="959" y="4953"/>
                  </a:lnTo>
                  <a:cubicBezTo>
                    <a:pt x="982" y="4953"/>
                    <a:pt x="1028" y="4930"/>
                    <a:pt x="1051" y="4930"/>
                  </a:cubicBezTo>
                  <a:cubicBezTo>
                    <a:pt x="1096" y="4907"/>
                    <a:pt x="1096" y="4885"/>
                    <a:pt x="1119" y="4839"/>
                  </a:cubicBezTo>
                  <a:cubicBezTo>
                    <a:pt x="1119" y="4839"/>
                    <a:pt x="1142" y="4816"/>
                    <a:pt x="1142" y="4816"/>
                  </a:cubicBezTo>
                  <a:cubicBezTo>
                    <a:pt x="1188" y="4725"/>
                    <a:pt x="1233" y="4634"/>
                    <a:pt x="1279" y="4542"/>
                  </a:cubicBezTo>
                  <a:lnTo>
                    <a:pt x="1279" y="4519"/>
                  </a:lnTo>
                  <a:cubicBezTo>
                    <a:pt x="1439" y="4246"/>
                    <a:pt x="1599" y="3949"/>
                    <a:pt x="1758" y="3675"/>
                  </a:cubicBezTo>
                  <a:cubicBezTo>
                    <a:pt x="1827" y="3538"/>
                    <a:pt x="1918" y="3401"/>
                    <a:pt x="1987" y="3264"/>
                  </a:cubicBezTo>
                  <a:cubicBezTo>
                    <a:pt x="2032" y="3150"/>
                    <a:pt x="2101" y="3059"/>
                    <a:pt x="2146" y="2967"/>
                  </a:cubicBezTo>
                  <a:lnTo>
                    <a:pt x="2215" y="2830"/>
                  </a:lnTo>
                  <a:lnTo>
                    <a:pt x="2375" y="2556"/>
                  </a:lnTo>
                  <a:lnTo>
                    <a:pt x="2443" y="2442"/>
                  </a:lnTo>
                  <a:cubicBezTo>
                    <a:pt x="2466" y="2374"/>
                    <a:pt x="2512" y="2305"/>
                    <a:pt x="2534" y="2260"/>
                  </a:cubicBezTo>
                  <a:cubicBezTo>
                    <a:pt x="2580" y="2191"/>
                    <a:pt x="2626" y="2100"/>
                    <a:pt x="2671" y="2032"/>
                  </a:cubicBezTo>
                  <a:lnTo>
                    <a:pt x="2671" y="2009"/>
                  </a:lnTo>
                  <a:cubicBezTo>
                    <a:pt x="2740" y="1917"/>
                    <a:pt x="2785" y="1803"/>
                    <a:pt x="2831" y="1712"/>
                  </a:cubicBezTo>
                  <a:lnTo>
                    <a:pt x="2854" y="1666"/>
                  </a:lnTo>
                  <a:cubicBezTo>
                    <a:pt x="2900" y="1575"/>
                    <a:pt x="2945" y="1461"/>
                    <a:pt x="3014" y="1370"/>
                  </a:cubicBezTo>
                  <a:cubicBezTo>
                    <a:pt x="3037" y="1324"/>
                    <a:pt x="3059" y="1255"/>
                    <a:pt x="3082" y="1210"/>
                  </a:cubicBezTo>
                  <a:cubicBezTo>
                    <a:pt x="3105" y="1141"/>
                    <a:pt x="3151" y="1073"/>
                    <a:pt x="3196" y="1004"/>
                  </a:cubicBezTo>
                  <a:cubicBezTo>
                    <a:pt x="3242" y="890"/>
                    <a:pt x="3288" y="776"/>
                    <a:pt x="3333" y="639"/>
                  </a:cubicBezTo>
                  <a:cubicBezTo>
                    <a:pt x="3356" y="594"/>
                    <a:pt x="3356" y="525"/>
                    <a:pt x="3288" y="502"/>
                  </a:cubicBezTo>
                  <a:lnTo>
                    <a:pt x="3219" y="502"/>
                  </a:lnTo>
                  <a:cubicBezTo>
                    <a:pt x="3196" y="479"/>
                    <a:pt x="3196" y="479"/>
                    <a:pt x="3174" y="457"/>
                  </a:cubicBezTo>
                  <a:cubicBezTo>
                    <a:pt x="3151" y="434"/>
                    <a:pt x="3128" y="434"/>
                    <a:pt x="3128" y="434"/>
                  </a:cubicBezTo>
                  <a:cubicBezTo>
                    <a:pt x="3105" y="411"/>
                    <a:pt x="3082" y="411"/>
                    <a:pt x="3059" y="411"/>
                  </a:cubicBezTo>
                  <a:cubicBezTo>
                    <a:pt x="3037" y="411"/>
                    <a:pt x="3014" y="411"/>
                    <a:pt x="2991" y="388"/>
                  </a:cubicBezTo>
                  <a:cubicBezTo>
                    <a:pt x="2945" y="388"/>
                    <a:pt x="2900" y="365"/>
                    <a:pt x="2854" y="320"/>
                  </a:cubicBezTo>
                  <a:cubicBezTo>
                    <a:pt x="2808" y="297"/>
                    <a:pt x="2763" y="251"/>
                    <a:pt x="2717" y="205"/>
                  </a:cubicBezTo>
                  <a:lnTo>
                    <a:pt x="2671" y="183"/>
                  </a:lnTo>
                  <a:cubicBezTo>
                    <a:pt x="2603" y="137"/>
                    <a:pt x="2534" y="69"/>
                    <a:pt x="2443" y="46"/>
                  </a:cubicBezTo>
                  <a:cubicBezTo>
                    <a:pt x="2420" y="23"/>
                    <a:pt x="2375" y="0"/>
                    <a:pt x="235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222457" y="2118152"/>
              <a:ext cx="131589" cy="244547"/>
            </a:xfrm>
            <a:custGeom>
              <a:avLst/>
              <a:gdLst/>
              <a:ahLst/>
              <a:cxnLst/>
              <a:rect l="l" t="t" r="r" b="b"/>
              <a:pathLst>
                <a:path w="2352" h="4371" extrusionOk="0">
                  <a:moveTo>
                    <a:pt x="2283" y="0"/>
                  </a:moveTo>
                  <a:cubicBezTo>
                    <a:pt x="2261" y="0"/>
                    <a:pt x="2238" y="0"/>
                    <a:pt x="2215" y="23"/>
                  </a:cubicBezTo>
                  <a:cubicBezTo>
                    <a:pt x="2192" y="69"/>
                    <a:pt x="2169" y="114"/>
                    <a:pt x="2147" y="137"/>
                  </a:cubicBezTo>
                  <a:cubicBezTo>
                    <a:pt x="2124" y="160"/>
                    <a:pt x="2124" y="206"/>
                    <a:pt x="2101" y="229"/>
                  </a:cubicBezTo>
                  <a:cubicBezTo>
                    <a:pt x="2078" y="297"/>
                    <a:pt x="2032" y="388"/>
                    <a:pt x="1987" y="457"/>
                  </a:cubicBezTo>
                  <a:cubicBezTo>
                    <a:pt x="1964" y="525"/>
                    <a:pt x="1918" y="594"/>
                    <a:pt x="1873" y="662"/>
                  </a:cubicBezTo>
                  <a:cubicBezTo>
                    <a:pt x="1850" y="731"/>
                    <a:pt x="1804" y="799"/>
                    <a:pt x="1758" y="868"/>
                  </a:cubicBezTo>
                  <a:cubicBezTo>
                    <a:pt x="1690" y="1005"/>
                    <a:pt x="1599" y="1119"/>
                    <a:pt x="1530" y="1233"/>
                  </a:cubicBezTo>
                  <a:cubicBezTo>
                    <a:pt x="1485" y="1301"/>
                    <a:pt x="1462" y="1370"/>
                    <a:pt x="1416" y="1461"/>
                  </a:cubicBezTo>
                  <a:cubicBezTo>
                    <a:pt x="1370" y="1530"/>
                    <a:pt x="1348" y="1598"/>
                    <a:pt x="1302" y="1667"/>
                  </a:cubicBezTo>
                  <a:cubicBezTo>
                    <a:pt x="1234" y="1804"/>
                    <a:pt x="1142" y="1940"/>
                    <a:pt x="1074" y="2077"/>
                  </a:cubicBezTo>
                  <a:cubicBezTo>
                    <a:pt x="1028" y="2146"/>
                    <a:pt x="1005" y="2214"/>
                    <a:pt x="960" y="2283"/>
                  </a:cubicBezTo>
                  <a:cubicBezTo>
                    <a:pt x="914" y="2351"/>
                    <a:pt x="891" y="2420"/>
                    <a:pt x="845" y="2488"/>
                  </a:cubicBezTo>
                  <a:cubicBezTo>
                    <a:pt x="800" y="2557"/>
                    <a:pt x="777" y="2625"/>
                    <a:pt x="731" y="2694"/>
                  </a:cubicBezTo>
                  <a:cubicBezTo>
                    <a:pt x="709" y="2762"/>
                    <a:pt x="663" y="2831"/>
                    <a:pt x="640" y="2899"/>
                  </a:cubicBezTo>
                  <a:cubicBezTo>
                    <a:pt x="549" y="3036"/>
                    <a:pt x="480" y="3173"/>
                    <a:pt x="412" y="3310"/>
                  </a:cubicBezTo>
                  <a:cubicBezTo>
                    <a:pt x="366" y="3401"/>
                    <a:pt x="321" y="3493"/>
                    <a:pt x="275" y="3584"/>
                  </a:cubicBezTo>
                  <a:cubicBezTo>
                    <a:pt x="229" y="3675"/>
                    <a:pt x="184" y="3744"/>
                    <a:pt x="161" y="3835"/>
                  </a:cubicBezTo>
                  <a:cubicBezTo>
                    <a:pt x="115" y="3903"/>
                    <a:pt x="92" y="3972"/>
                    <a:pt x="69" y="4040"/>
                  </a:cubicBezTo>
                  <a:cubicBezTo>
                    <a:pt x="47" y="4063"/>
                    <a:pt x="47" y="4109"/>
                    <a:pt x="24" y="4155"/>
                  </a:cubicBezTo>
                  <a:cubicBezTo>
                    <a:pt x="24" y="4177"/>
                    <a:pt x="24" y="4200"/>
                    <a:pt x="1" y="4223"/>
                  </a:cubicBezTo>
                  <a:cubicBezTo>
                    <a:pt x="1" y="4291"/>
                    <a:pt x="24" y="4337"/>
                    <a:pt x="69" y="4360"/>
                  </a:cubicBezTo>
                  <a:cubicBezTo>
                    <a:pt x="85" y="4360"/>
                    <a:pt x="110" y="4370"/>
                    <a:pt x="132" y="4370"/>
                  </a:cubicBezTo>
                  <a:cubicBezTo>
                    <a:pt x="143" y="4370"/>
                    <a:pt x="153" y="4368"/>
                    <a:pt x="161" y="4360"/>
                  </a:cubicBezTo>
                  <a:cubicBezTo>
                    <a:pt x="184" y="4360"/>
                    <a:pt x="229" y="4337"/>
                    <a:pt x="229" y="4291"/>
                  </a:cubicBezTo>
                  <a:cubicBezTo>
                    <a:pt x="252" y="4269"/>
                    <a:pt x="252" y="4246"/>
                    <a:pt x="275" y="4223"/>
                  </a:cubicBezTo>
                  <a:cubicBezTo>
                    <a:pt x="298" y="4200"/>
                    <a:pt x="298" y="4177"/>
                    <a:pt x="298" y="4155"/>
                  </a:cubicBezTo>
                  <a:cubicBezTo>
                    <a:pt x="343" y="4109"/>
                    <a:pt x="366" y="4063"/>
                    <a:pt x="389" y="4018"/>
                  </a:cubicBezTo>
                  <a:cubicBezTo>
                    <a:pt x="457" y="3881"/>
                    <a:pt x="526" y="3744"/>
                    <a:pt x="594" y="3607"/>
                  </a:cubicBezTo>
                  <a:cubicBezTo>
                    <a:pt x="663" y="3470"/>
                    <a:pt x="731" y="3333"/>
                    <a:pt x="800" y="3196"/>
                  </a:cubicBezTo>
                  <a:cubicBezTo>
                    <a:pt x="868" y="3059"/>
                    <a:pt x="960" y="2922"/>
                    <a:pt x="1028" y="2785"/>
                  </a:cubicBezTo>
                  <a:cubicBezTo>
                    <a:pt x="1097" y="2625"/>
                    <a:pt x="1165" y="2488"/>
                    <a:pt x="1234" y="2351"/>
                  </a:cubicBezTo>
                  <a:cubicBezTo>
                    <a:pt x="1302" y="2214"/>
                    <a:pt x="1370" y="2077"/>
                    <a:pt x="1462" y="1940"/>
                  </a:cubicBezTo>
                  <a:cubicBezTo>
                    <a:pt x="1485" y="1872"/>
                    <a:pt x="1530" y="1804"/>
                    <a:pt x="1553" y="1735"/>
                  </a:cubicBezTo>
                  <a:cubicBezTo>
                    <a:pt x="1599" y="1667"/>
                    <a:pt x="1622" y="1598"/>
                    <a:pt x="1667" y="1507"/>
                  </a:cubicBezTo>
                  <a:cubicBezTo>
                    <a:pt x="1736" y="1370"/>
                    <a:pt x="1781" y="1256"/>
                    <a:pt x="1850" y="1119"/>
                  </a:cubicBezTo>
                  <a:cubicBezTo>
                    <a:pt x="1941" y="936"/>
                    <a:pt x="2032" y="776"/>
                    <a:pt x="2101" y="594"/>
                  </a:cubicBezTo>
                  <a:cubicBezTo>
                    <a:pt x="2147" y="503"/>
                    <a:pt x="2169" y="434"/>
                    <a:pt x="2215" y="343"/>
                  </a:cubicBezTo>
                  <a:cubicBezTo>
                    <a:pt x="2238" y="297"/>
                    <a:pt x="2238" y="251"/>
                    <a:pt x="2261" y="229"/>
                  </a:cubicBezTo>
                  <a:cubicBezTo>
                    <a:pt x="2283" y="183"/>
                    <a:pt x="2306" y="137"/>
                    <a:pt x="2352" y="92"/>
                  </a:cubicBezTo>
                  <a:cubicBezTo>
                    <a:pt x="2352" y="69"/>
                    <a:pt x="2352" y="23"/>
                    <a:pt x="230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173894" y="2164142"/>
              <a:ext cx="97125" cy="171143"/>
            </a:xfrm>
            <a:custGeom>
              <a:avLst/>
              <a:gdLst/>
              <a:ahLst/>
              <a:cxnLst/>
              <a:rect l="l" t="t" r="r" b="b"/>
              <a:pathLst>
                <a:path w="1736" h="3059" extrusionOk="0">
                  <a:moveTo>
                    <a:pt x="1667" y="0"/>
                  </a:moveTo>
                  <a:cubicBezTo>
                    <a:pt x="1644" y="0"/>
                    <a:pt x="1621" y="0"/>
                    <a:pt x="1621" y="23"/>
                  </a:cubicBezTo>
                  <a:cubicBezTo>
                    <a:pt x="1575" y="91"/>
                    <a:pt x="1530" y="160"/>
                    <a:pt x="1507" y="228"/>
                  </a:cubicBezTo>
                  <a:cubicBezTo>
                    <a:pt x="1461" y="297"/>
                    <a:pt x="1415" y="365"/>
                    <a:pt x="1370" y="434"/>
                  </a:cubicBezTo>
                  <a:cubicBezTo>
                    <a:pt x="1324" y="502"/>
                    <a:pt x="1301" y="571"/>
                    <a:pt x="1256" y="639"/>
                  </a:cubicBezTo>
                  <a:cubicBezTo>
                    <a:pt x="1210" y="708"/>
                    <a:pt x="1164" y="776"/>
                    <a:pt x="1142" y="845"/>
                  </a:cubicBezTo>
                  <a:cubicBezTo>
                    <a:pt x="1073" y="936"/>
                    <a:pt x="1027" y="1004"/>
                    <a:pt x="1005" y="1073"/>
                  </a:cubicBezTo>
                  <a:cubicBezTo>
                    <a:pt x="959" y="1141"/>
                    <a:pt x="936" y="1210"/>
                    <a:pt x="890" y="1255"/>
                  </a:cubicBezTo>
                  <a:cubicBezTo>
                    <a:pt x="822" y="1392"/>
                    <a:pt x="754" y="1507"/>
                    <a:pt x="685" y="1643"/>
                  </a:cubicBezTo>
                  <a:cubicBezTo>
                    <a:pt x="617" y="1735"/>
                    <a:pt x="571" y="1826"/>
                    <a:pt x="502" y="1940"/>
                  </a:cubicBezTo>
                  <a:cubicBezTo>
                    <a:pt x="480" y="1986"/>
                    <a:pt x="457" y="2032"/>
                    <a:pt x="434" y="2077"/>
                  </a:cubicBezTo>
                  <a:cubicBezTo>
                    <a:pt x="411" y="2123"/>
                    <a:pt x="366" y="2191"/>
                    <a:pt x="343" y="2237"/>
                  </a:cubicBezTo>
                  <a:cubicBezTo>
                    <a:pt x="274" y="2351"/>
                    <a:pt x="229" y="2465"/>
                    <a:pt x="160" y="2556"/>
                  </a:cubicBezTo>
                  <a:cubicBezTo>
                    <a:pt x="137" y="2625"/>
                    <a:pt x="114" y="2671"/>
                    <a:pt x="69" y="2716"/>
                  </a:cubicBezTo>
                  <a:cubicBezTo>
                    <a:pt x="46" y="2785"/>
                    <a:pt x="23" y="2830"/>
                    <a:pt x="0" y="2899"/>
                  </a:cubicBezTo>
                  <a:cubicBezTo>
                    <a:pt x="0" y="2967"/>
                    <a:pt x="23" y="3013"/>
                    <a:pt x="92" y="3059"/>
                  </a:cubicBezTo>
                  <a:lnTo>
                    <a:pt x="183" y="3059"/>
                  </a:lnTo>
                  <a:cubicBezTo>
                    <a:pt x="229" y="3036"/>
                    <a:pt x="251" y="3013"/>
                    <a:pt x="274" y="2990"/>
                  </a:cubicBezTo>
                  <a:cubicBezTo>
                    <a:pt x="274" y="2990"/>
                    <a:pt x="274" y="2967"/>
                    <a:pt x="274" y="2967"/>
                  </a:cubicBezTo>
                  <a:cubicBezTo>
                    <a:pt x="320" y="2922"/>
                    <a:pt x="343" y="2853"/>
                    <a:pt x="388" y="2785"/>
                  </a:cubicBezTo>
                  <a:cubicBezTo>
                    <a:pt x="411" y="2716"/>
                    <a:pt x="457" y="2648"/>
                    <a:pt x="480" y="2602"/>
                  </a:cubicBezTo>
                  <a:cubicBezTo>
                    <a:pt x="525" y="2511"/>
                    <a:pt x="548" y="2442"/>
                    <a:pt x="594" y="2374"/>
                  </a:cubicBezTo>
                  <a:cubicBezTo>
                    <a:pt x="639" y="2305"/>
                    <a:pt x="662" y="2237"/>
                    <a:pt x="685" y="2168"/>
                  </a:cubicBezTo>
                  <a:cubicBezTo>
                    <a:pt x="754" y="2032"/>
                    <a:pt x="822" y="1917"/>
                    <a:pt x="890" y="1780"/>
                  </a:cubicBezTo>
                  <a:cubicBezTo>
                    <a:pt x="959" y="1643"/>
                    <a:pt x="1027" y="1507"/>
                    <a:pt x="1073" y="1392"/>
                  </a:cubicBezTo>
                  <a:cubicBezTo>
                    <a:pt x="1119" y="1278"/>
                    <a:pt x="1164" y="1187"/>
                    <a:pt x="1210" y="1096"/>
                  </a:cubicBezTo>
                  <a:cubicBezTo>
                    <a:pt x="1256" y="959"/>
                    <a:pt x="1324" y="845"/>
                    <a:pt x="1370" y="708"/>
                  </a:cubicBezTo>
                  <a:cubicBezTo>
                    <a:pt x="1438" y="616"/>
                    <a:pt x="1484" y="502"/>
                    <a:pt x="1530" y="388"/>
                  </a:cubicBezTo>
                  <a:cubicBezTo>
                    <a:pt x="1552" y="342"/>
                    <a:pt x="1598" y="297"/>
                    <a:pt x="1621" y="251"/>
                  </a:cubicBezTo>
                  <a:cubicBezTo>
                    <a:pt x="1644" y="183"/>
                    <a:pt x="1667" y="114"/>
                    <a:pt x="1712" y="69"/>
                  </a:cubicBezTo>
                  <a:cubicBezTo>
                    <a:pt x="1735" y="46"/>
                    <a:pt x="1712" y="0"/>
                    <a:pt x="168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181559" y="2351849"/>
              <a:ext cx="9008" cy="10238"/>
            </a:xfrm>
            <a:custGeom>
              <a:avLst/>
              <a:gdLst/>
              <a:ahLst/>
              <a:cxnLst/>
              <a:rect l="l" t="t" r="r" b="b"/>
              <a:pathLst>
                <a:path w="161" h="183" extrusionOk="0">
                  <a:moveTo>
                    <a:pt x="69" y="0"/>
                  </a:moveTo>
                  <a:cubicBezTo>
                    <a:pt x="23" y="0"/>
                    <a:pt x="0" y="46"/>
                    <a:pt x="0" y="92"/>
                  </a:cubicBezTo>
                  <a:cubicBezTo>
                    <a:pt x="0" y="114"/>
                    <a:pt x="0" y="137"/>
                    <a:pt x="23" y="160"/>
                  </a:cubicBezTo>
                  <a:cubicBezTo>
                    <a:pt x="46" y="160"/>
                    <a:pt x="69" y="183"/>
                    <a:pt x="92" y="183"/>
                  </a:cubicBezTo>
                  <a:cubicBezTo>
                    <a:pt x="137" y="183"/>
                    <a:pt x="160" y="137"/>
                    <a:pt x="160" y="92"/>
                  </a:cubicBezTo>
                  <a:cubicBezTo>
                    <a:pt x="160" y="69"/>
                    <a:pt x="160" y="46"/>
                    <a:pt x="137" y="23"/>
                  </a:cubicBezTo>
                  <a:cubicBezTo>
                    <a:pt x="114" y="0"/>
                    <a:pt x="92" y="0"/>
                    <a:pt x="69" y="0"/>
                  </a:cubicBezTo>
                  <a:close/>
                </a:path>
              </a:pathLst>
            </a:custGeom>
            <a:solidFill>
              <a:srgbClr val="33A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115148" y="2155190"/>
              <a:ext cx="71557" cy="125211"/>
            </a:xfrm>
            <a:custGeom>
              <a:avLst/>
              <a:gdLst/>
              <a:ahLst/>
              <a:cxnLst/>
              <a:rect l="l" t="t" r="r" b="b"/>
              <a:pathLst>
                <a:path w="1279" h="2238" extrusionOk="0">
                  <a:moveTo>
                    <a:pt x="560" y="1053"/>
                  </a:moveTo>
                  <a:lnTo>
                    <a:pt x="560" y="1053"/>
                  </a:lnTo>
                  <a:cubicBezTo>
                    <a:pt x="548" y="1059"/>
                    <a:pt x="548" y="1073"/>
                    <a:pt x="548" y="1073"/>
                  </a:cubicBezTo>
                  <a:cubicBezTo>
                    <a:pt x="551" y="1066"/>
                    <a:pt x="555" y="1059"/>
                    <a:pt x="560" y="1053"/>
                  </a:cubicBezTo>
                  <a:close/>
                  <a:moveTo>
                    <a:pt x="1210" y="0"/>
                  </a:moveTo>
                  <a:cubicBezTo>
                    <a:pt x="1164" y="0"/>
                    <a:pt x="1164" y="46"/>
                    <a:pt x="1142" y="92"/>
                  </a:cubicBezTo>
                  <a:cubicBezTo>
                    <a:pt x="1119" y="137"/>
                    <a:pt x="1073" y="206"/>
                    <a:pt x="1050" y="251"/>
                  </a:cubicBezTo>
                  <a:cubicBezTo>
                    <a:pt x="1027" y="320"/>
                    <a:pt x="982" y="388"/>
                    <a:pt x="936" y="434"/>
                  </a:cubicBezTo>
                  <a:lnTo>
                    <a:pt x="959" y="434"/>
                  </a:lnTo>
                  <a:cubicBezTo>
                    <a:pt x="936" y="457"/>
                    <a:pt x="913" y="502"/>
                    <a:pt x="890" y="525"/>
                  </a:cubicBezTo>
                  <a:cubicBezTo>
                    <a:pt x="868" y="571"/>
                    <a:pt x="845" y="617"/>
                    <a:pt x="799" y="662"/>
                  </a:cubicBezTo>
                  <a:cubicBezTo>
                    <a:pt x="776" y="708"/>
                    <a:pt x="754" y="754"/>
                    <a:pt x="731" y="799"/>
                  </a:cubicBezTo>
                  <a:cubicBezTo>
                    <a:pt x="685" y="845"/>
                    <a:pt x="662" y="890"/>
                    <a:pt x="639" y="936"/>
                  </a:cubicBezTo>
                  <a:cubicBezTo>
                    <a:pt x="620" y="975"/>
                    <a:pt x="584" y="1014"/>
                    <a:pt x="560" y="1053"/>
                  </a:cubicBezTo>
                  <a:lnTo>
                    <a:pt x="560" y="1053"/>
                  </a:lnTo>
                  <a:cubicBezTo>
                    <a:pt x="563" y="1051"/>
                    <a:pt x="566" y="1050"/>
                    <a:pt x="571" y="1050"/>
                  </a:cubicBezTo>
                  <a:cubicBezTo>
                    <a:pt x="457" y="1210"/>
                    <a:pt x="365" y="1347"/>
                    <a:pt x="274" y="1507"/>
                  </a:cubicBezTo>
                  <a:cubicBezTo>
                    <a:pt x="229" y="1598"/>
                    <a:pt x="206" y="1689"/>
                    <a:pt x="137" y="1781"/>
                  </a:cubicBezTo>
                  <a:cubicBezTo>
                    <a:pt x="114" y="1826"/>
                    <a:pt x="92" y="1872"/>
                    <a:pt x="69" y="1918"/>
                  </a:cubicBezTo>
                  <a:cubicBezTo>
                    <a:pt x="46" y="1940"/>
                    <a:pt x="46" y="1963"/>
                    <a:pt x="23" y="1986"/>
                  </a:cubicBezTo>
                  <a:cubicBezTo>
                    <a:pt x="23" y="2032"/>
                    <a:pt x="0" y="2055"/>
                    <a:pt x="0" y="2100"/>
                  </a:cubicBezTo>
                  <a:cubicBezTo>
                    <a:pt x="0" y="2169"/>
                    <a:pt x="69" y="2214"/>
                    <a:pt x="114" y="2237"/>
                  </a:cubicBezTo>
                  <a:cubicBezTo>
                    <a:pt x="183" y="2237"/>
                    <a:pt x="251" y="2214"/>
                    <a:pt x="274" y="2146"/>
                  </a:cubicBezTo>
                  <a:cubicBezTo>
                    <a:pt x="297" y="2123"/>
                    <a:pt x="297" y="2077"/>
                    <a:pt x="320" y="2055"/>
                  </a:cubicBezTo>
                  <a:cubicBezTo>
                    <a:pt x="343" y="2009"/>
                    <a:pt x="365" y="1963"/>
                    <a:pt x="388" y="1940"/>
                  </a:cubicBezTo>
                  <a:cubicBezTo>
                    <a:pt x="411" y="1849"/>
                    <a:pt x="457" y="1781"/>
                    <a:pt x="480" y="1712"/>
                  </a:cubicBezTo>
                  <a:cubicBezTo>
                    <a:pt x="548" y="1575"/>
                    <a:pt x="594" y="1461"/>
                    <a:pt x="662" y="1347"/>
                  </a:cubicBezTo>
                  <a:cubicBezTo>
                    <a:pt x="708" y="1210"/>
                    <a:pt x="776" y="1073"/>
                    <a:pt x="845" y="936"/>
                  </a:cubicBezTo>
                  <a:cubicBezTo>
                    <a:pt x="913" y="776"/>
                    <a:pt x="982" y="639"/>
                    <a:pt x="1050" y="480"/>
                  </a:cubicBezTo>
                  <a:cubicBezTo>
                    <a:pt x="1073" y="411"/>
                    <a:pt x="1096" y="343"/>
                    <a:pt x="1142" y="297"/>
                  </a:cubicBezTo>
                  <a:cubicBezTo>
                    <a:pt x="1142" y="251"/>
                    <a:pt x="1164" y="229"/>
                    <a:pt x="1164" y="206"/>
                  </a:cubicBezTo>
                  <a:cubicBezTo>
                    <a:pt x="1187" y="206"/>
                    <a:pt x="1210" y="206"/>
                    <a:pt x="1210" y="183"/>
                  </a:cubicBezTo>
                  <a:cubicBezTo>
                    <a:pt x="1233" y="160"/>
                    <a:pt x="1233" y="137"/>
                    <a:pt x="1256" y="114"/>
                  </a:cubicBezTo>
                  <a:cubicBezTo>
                    <a:pt x="1256" y="92"/>
                    <a:pt x="1278" y="69"/>
                    <a:pt x="1278" y="46"/>
                  </a:cubicBezTo>
                  <a:cubicBezTo>
                    <a:pt x="1278" y="23"/>
                    <a:pt x="1278" y="0"/>
                    <a:pt x="125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714077" y="2844754"/>
              <a:ext cx="48562" cy="192124"/>
            </a:xfrm>
            <a:custGeom>
              <a:avLst/>
              <a:gdLst/>
              <a:ahLst/>
              <a:cxnLst/>
              <a:rect l="l" t="t" r="r" b="b"/>
              <a:pathLst>
                <a:path w="868" h="3434" extrusionOk="0">
                  <a:moveTo>
                    <a:pt x="297" y="1"/>
                  </a:moveTo>
                  <a:cubicBezTo>
                    <a:pt x="274" y="1"/>
                    <a:pt x="251" y="24"/>
                    <a:pt x="251" y="47"/>
                  </a:cubicBezTo>
                  <a:cubicBezTo>
                    <a:pt x="183" y="161"/>
                    <a:pt x="137" y="298"/>
                    <a:pt x="114" y="435"/>
                  </a:cubicBezTo>
                  <a:cubicBezTo>
                    <a:pt x="69" y="572"/>
                    <a:pt x="46" y="731"/>
                    <a:pt x="23" y="868"/>
                  </a:cubicBezTo>
                  <a:cubicBezTo>
                    <a:pt x="0" y="1165"/>
                    <a:pt x="23" y="1439"/>
                    <a:pt x="69" y="1736"/>
                  </a:cubicBezTo>
                  <a:cubicBezTo>
                    <a:pt x="114" y="2032"/>
                    <a:pt x="206" y="2306"/>
                    <a:pt x="297" y="2580"/>
                  </a:cubicBezTo>
                  <a:cubicBezTo>
                    <a:pt x="411" y="2854"/>
                    <a:pt x="548" y="3128"/>
                    <a:pt x="685" y="3379"/>
                  </a:cubicBezTo>
                  <a:cubicBezTo>
                    <a:pt x="702" y="3412"/>
                    <a:pt x="743" y="3434"/>
                    <a:pt x="773" y="3434"/>
                  </a:cubicBezTo>
                  <a:cubicBezTo>
                    <a:pt x="784" y="3434"/>
                    <a:pt x="793" y="3431"/>
                    <a:pt x="799" y="3425"/>
                  </a:cubicBezTo>
                  <a:cubicBezTo>
                    <a:pt x="845" y="3402"/>
                    <a:pt x="868" y="3333"/>
                    <a:pt x="845" y="3288"/>
                  </a:cubicBezTo>
                  <a:cubicBezTo>
                    <a:pt x="731" y="3105"/>
                    <a:pt x="616" y="2900"/>
                    <a:pt x="525" y="2671"/>
                  </a:cubicBezTo>
                  <a:cubicBezTo>
                    <a:pt x="388" y="2329"/>
                    <a:pt x="274" y="1964"/>
                    <a:pt x="228" y="1576"/>
                  </a:cubicBezTo>
                  <a:cubicBezTo>
                    <a:pt x="228" y="1576"/>
                    <a:pt x="228" y="1599"/>
                    <a:pt x="228" y="1599"/>
                  </a:cubicBezTo>
                  <a:cubicBezTo>
                    <a:pt x="183" y="1325"/>
                    <a:pt x="183" y="1028"/>
                    <a:pt x="206" y="754"/>
                  </a:cubicBezTo>
                  <a:lnTo>
                    <a:pt x="206" y="754"/>
                  </a:lnTo>
                  <a:cubicBezTo>
                    <a:pt x="206" y="754"/>
                    <a:pt x="206" y="777"/>
                    <a:pt x="206" y="777"/>
                  </a:cubicBezTo>
                  <a:cubicBezTo>
                    <a:pt x="251" y="549"/>
                    <a:pt x="297" y="343"/>
                    <a:pt x="388" y="138"/>
                  </a:cubicBezTo>
                  <a:cubicBezTo>
                    <a:pt x="388" y="115"/>
                    <a:pt x="411" y="92"/>
                    <a:pt x="388" y="69"/>
                  </a:cubicBezTo>
                  <a:cubicBezTo>
                    <a:pt x="388" y="47"/>
                    <a:pt x="388" y="24"/>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91694" y="2400356"/>
              <a:ext cx="561993" cy="973151"/>
            </a:xfrm>
            <a:custGeom>
              <a:avLst/>
              <a:gdLst/>
              <a:ahLst/>
              <a:cxnLst/>
              <a:rect l="l" t="t" r="r" b="b"/>
              <a:pathLst>
                <a:path w="10045" h="17394" extrusionOk="0">
                  <a:moveTo>
                    <a:pt x="9930" y="1"/>
                  </a:moveTo>
                  <a:cubicBezTo>
                    <a:pt x="9907" y="1"/>
                    <a:pt x="9884" y="1"/>
                    <a:pt x="9884" y="24"/>
                  </a:cubicBezTo>
                  <a:cubicBezTo>
                    <a:pt x="8857" y="1804"/>
                    <a:pt x="7830" y="3607"/>
                    <a:pt x="6803" y="5387"/>
                  </a:cubicBezTo>
                  <a:cubicBezTo>
                    <a:pt x="5753" y="7236"/>
                    <a:pt x="4703" y="9085"/>
                    <a:pt x="3653" y="10934"/>
                  </a:cubicBezTo>
                  <a:cubicBezTo>
                    <a:pt x="2649" y="12669"/>
                    <a:pt x="1644" y="14426"/>
                    <a:pt x="640" y="16184"/>
                  </a:cubicBezTo>
                  <a:cubicBezTo>
                    <a:pt x="435" y="16526"/>
                    <a:pt x="229" y="16891"/>
                    <a:pt x="24" y="17257"/>
                  </a:cubicBezTo>
                  <a:cubicBezTo>
                    <a:pt x="24" y="17279"/>
                    <a:pt x="1" y="17279"/>
                    <a:pt x="24" y="17302"/>
                  </a:cubicBezTo>
                  <a:cubicBezTo>
                    <a:pt x="24" y="17325"/>
                    <a:pt x="24" y="17348"/>
                    <a:pt x="47" y="17371"/>
                  </a:cubicBezTo>
                  <a:cubicBezTo>
                    <a:pt x="69" y="17371"/>
                    <a:pt x="92" y="17394"/>
                    <a:pt x="115" y="17394"/>
                  </a:cubicBezTo>
                  <a:cubicBezTo>
                    <a:pt x="138" y="17371"/>
                    <a:pt x="161" y="17371"/>
                    <a:pt x="161" y="17348"/>
                  </a:cubicBezTo>
                  <a:cubicBezTo>
                    <a:pt x="1005" y="15887"/>
                    <a:pt x="1850" y="14403"/>
                    <a:pt x="2694" y="12943"/>
                  </a:cubicBezTo>
                  <a:cubicBezTo>
                    <a:pt x="3744" y="11117"/>
                    <a:pt x="4794" y="9268"/>
                    <a:pt x="5844" y="7442"/>
                  </a:cubicBezTo>
                  <a:cubicBezTo>
                    <a:pt x="6871" y="5616"/>
                    <a:pt x="7899" y="3813"/>
                    <a:pt x="8948" y="2009"/>
                  </a:cubicBezTo>
                  <a:cubicBezTo>
                    <a:pt x="9291" y="1393"/>
                    <a:pt x="9656" y="754"/>
                    <a:pt x="10021" y="138"/>
                  </a:cubicBezTo>
                  <a:cubicBezTo>
                    <a:pt x="10021" y="115"/>
                    <a:pt x="10044" y="92"/>
                    <a:pt x="10044" y="69"/>
                  </a:cubicBezTo>
                  <a:cubicBezTo>
                    <a:pt x="10021" y="46"/>
                    <a:pt x="10021" y="24"/>
                    <a:pt x="9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675808" y="3028656"/>
              <a:ext cx="773978" cy="347602"/>
            </a:xfrm>
            <a:custGeom>
              <a:avLst/>
              <a:gdLst/>
              <a:ahLst/>
              <a:cxnLst/>
              <a:rect l="l" t="t" r="r" b="b"/>
              <a:pathLst>
                <a:path w="13834" h="6213" extrusionOk="0">
                  <a:moveTo>
                    <a:pt x="2147" y="1393"/>
                  </a:moveTo>
                  <a:cubicBezTo>
                    <a:pt x="2153" y="1397"/>
                    <a:pt x="2160" y="1401"/>
                    <a:pt x="2167" y="1404"/>
                  </a:cubicBezTo>
                  <a:lnTo>
                    <a:pt x="2167" y="1404"/>
                  </a:lnTo>
                  <a:cubicBezTo>
                    <a:pt x="2161" y="1393"/>
                    <a:pt x="2147" y="1393"/>
                    <a:pt x="2147" y="1393"/>
                  </a:cubicBezTo>
                  <a:close/>
                  <a:moveTo>
                    <a:pt x="69" y="1"/>
                  </a:moveTo>
                  <a:cubicBezTo>
                    <a:pt x="47" y="1"/>
                    <a:pt x="24" y="1"/>
                    <a:pt x="24" y="24"/>
                  </a:cubicBezTo>
                  <a:cubicBezTo>
                    <a:pt x="1" y="46"/>
                    <a:pt x="1" y="69"/>
                    <a:pt x="1" y="92"/>
                  </a:cubicBezTo>
                  <a:cubicBezTo>
                    <a:pt x="1" y="115"/>
                    <a:pt x="24" y="138"/>
                    <a:pt x="47" y="138"/>
                  </a:cubicBezTo>
                  <a:cubicBezTo>
                    <a:pt x="754" y="822"/>
                    <a:pt x="1622" y="1302"/>
                    <a:pt x="2466" y="1758"/>
                  </a:cubicBezTo>
                  <a:cubicBezTo>
                    <a:pt x="2923" y="1987"/>
                    <a:pt x="3356" y="2215"/>
                    <a:pt x="3790" y="2443"/>
                  </a:cubicBezTo>
                  <a:cubicBezTo>
                    <a:pt x="4018" y="2557"/>
                    <a:pt x="4269" y="2671"/>
                    <a:pt x="4498" y="2785"/>
                  </a:cubicBezTo>
                  <a:cubicBezTo>
                    <a:pt x="4749" y="2922"/>
                    <a:pt x="5000" y="3037"/>
                    <a:pt x="5228" y="3151"/>
                  </a:cubicBezTo>
                  <a:cubicBezTo>
                    <a:pt x="6232" y="3653"/>
                    <a:pt x="7237" y="4109"/>
                    <a:pt x="8264" y="4566"/>
                  </a:cubicBezTo>
                  <a:cubicBezTo>
                    <a:pt x="8766" y="4771"/>
                    <a:pt x="9291" y="4977"/>
                    <a:pt x="9793" y="5182"/>
                  </a:cubicBezTo>
                  <a:cubicBezTo>
                    <a:pt x="10318" y="5388"/>
                    <a:pt x="10843" y="5570"/>
                    <a:pt x="11368" y="5707"/>
                  </a:cubicBezTo>
                  <a:cubicBezTo>
                    <a:pt x="11573" y="5776"/>
                    <a:pt x="11802" y="5844"/>
                    <a:pt x="12030" y="5890"/>
                  </a:cubicBezTo>
                  <a:cubicBezTo>
                    <a:pt x="12121" y="5935"/>
                    <a:pt x="12235" y="5958"/>
                    <a:pt x="12327" y="5981"/>
                  </a:cubicBezTo>
                  <a:cubicBezTo>
                    <a:pt x="12441" y="6004"/>
                    <a:pt x="12555" y="6027"/>
                    <a:pt x="12669" y="6049"/>
                  </a:cubicBezTo>
                  <a:lnTo>
                    <a:pt x="12646" y="6049"/>
                  </a:lnTo>
                  <a:cubicBezTo>
                    <a:pt x="12829" y="6095"/>
                    <a:pt x="13011" y="6141"/>
                    <a:pt x="13217" y="6186"/>
                  </a:cubicBezTo>
                  <a:cubicBezTo>
                    <a:pt x="13322" y="6200"/>
                    <a:pt x="13428" y="6213"/>
                    <a:pt x="13533" y="6213"/>
                  </a:cubicBezTo>
                  <a:cubicBezTo>
                    <a:pt x="13610" y="6213"/>
                    <a:pt x="13687" y="6206"/>
                    <a:pt x="13765" y="6186"/>
                  </a:cubicBezTo>
                  <a:cubicBezTo>
                    <a:pt x="13810" y="6186"/>
                    <a:pt x="13833" y="6141"/>
                    <a:pt x="13833" y="6095"/>
                  </a:cubicBezTo>
                  <a:cubicBezTo>
                    <a:pt x="13833" y="6058"/>
                    <a:pt x="13803" y="6021"/>
                    <a:pt x="13767" y="6021"/>
                  </a:cubicBezTo>
                  <a:cubicBezTo>
                    <a:pt x="13759" y="6021"/>
                    <a:pt x="13750" y="6022"/>
                    <a:pt x="13742" y="6027"/>
                  </a:cubicBezTo>
                  <a:cubicBezTo>
                    <a:pt x="13673" y="6027"/>
                    <a:pt x="13628" y="6049"/>
                    <a:pt x="13582" y="6049"/>
                  </a:cubicBezTo>
                  <a:cubicBezTo>
                    <a:pt x="13377" y="6049"/>
                    <a:pt x="13148" y="6004"/>
                    <a:pt x="12943" y="5935"/>
                  </a:cubicBezTo>
                  <a:cubicBezTo>
                    <a:pt x="12852" y="5913"/>
                    <a:pt x="12760" y="5890"/>
                    <a:pt x="12646" y="5867"/>
                  </a:cubicBezTo>
                  <a:cubicBezTo>
                    <a:pt x="12532" y="5844"/>
                    <a:pt x="12418" y="5821"/>
                    <a:pt x="12281" y="5798"/>
                  </a:cubicBezTo>
                  <a:lnTo>
                    <a:pt x="12304" y="5798"/>
                  </a:lnTo>
                  <a:cubicBezTo>
                    <a:pt x="11779" y="5661"/>
                    <a:pt x="11254" y="5502"/>
                    <a:pt x="10729" y="5342"/>
                  </a:cubicBezTo>
                  <a:cubicBezTo>
                    <a:pt x="10204" y="5159"/>
                    <a:pt x="9702" y="4954"/>
                    <a:pt x="9177" y="4748"/>
                  </a:cubicBezTo>
                  <a:cubicBezTo>
                    <a:pt x="8150" y="4338"/>
                    <a:pt x="7145" y="3881"/>
                    <a:pt x="6141" y="3402"/>
                  </a:cubicBezTo>
                  <a:cubicBezTo>
                    <a:pt x="5799" y="3242"/>
                    <a:pt x="5433" y="3059"/>
                    <a:pt x="5091" y="2900"/>
                  </a:cubicBezTo>
                  <a:cubicBezTo>
                    <a:pt x="4749" y="2717"/>
                    <a:pt x="4383" y="2534"/>
                    <a:pt x="4041" y="2352"/>
                  </a:cubicBezTo>
                  <a:cubicBezTo>
                    <a:pt x="3409" y="2036"/>
                    <a:pt x="2777" y="1742"/>
                    <a:pt x="2167" y="1404"/>
                  </a:cubicBezTo>
                  <a:lnTo>
                    <a:pt x="2167" y="1404"/>
                  </a:lnTo>
                  <a:cubicBezTo>
                    <a:pt x="2168" y="1407"/>
                    <a:pt x="2169" y="1411"/>
                    <a:pt x="2169" y="1416"/>
                  </a:cubicBezTo>
                  <a:cubicBezTo>
                    <a:pt x="1439" y="1005"/>
                    <a:pt x="754" y="57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2"/>
            <p:cNvSpPr/>
            <p:nvPr/>
          </p:nvSpPr>
          <p:spPr>
            <a:xfrm>
              <a:off x="80224" y="2383795"/>
              <a:ext cx="554272" cy="958269"/>
            </a:xfrm>
            <a:custGeom>
              <a:avLst/>
              <a:gdLst/>
              <a:ahLst/>
              <a:cxnLst/>
              <a:rect l="l" t="t" r="r" b="b"/>
              <a:pathLst>
                <a:path w="9907" h="17128" extrusionOk="0">
                  <a:moveTo>
                    <a:pt x="9793" y="0"/>
                  </a:moveTo>
                  <a:cubicBezTo>
                    <a:pt x="9770" y="0"/>
                    <a:pt x="9747" y="23"/>
                    <a:pt x="9724" y="46"/>
                  </a:cubicBezTo>
                  <a:cubicBezTo>
                    <a:pt x="8743" y="1758"/>
                    <a:pt x="7761" y="3469"/>
                    <a:pt x="6802" y="5159"/>
                  </a:cubicBezTo>
                  <a:cubicBezTo>
                    <a:pt x="5844" y="6825"/>
                    <a:pt x="4885" y="8491"/>
                    <a:pt x="3949" y="10157"/>
                  </a:cubicBezTo>
                  <a:cubicBezTo>
                    <a:pt x="3013" y="11778"/>
                    <a:pt x="2078" y="13398"/>
                    <a:pt x="1165" y="15019"/>
                  </a:cubicBezTo>
                  <a:cubicBezTo>
                    <a:pt x="777" y="15681"/>
                    <a:pt x="389" y="16343"/>
                    <a:pt x="23" y="17005"/>
                  </a:cubicBezTo>
                  <a:cubicBezTo>
                    <a:pt x="1" y="17050"/>
                    <a:pt x="23" y="17096"/>
                    <a:pt x="69" y="17119"/>
                  </a:cubicBezTo>
                  <a:cubicBezTo>
                    <a:pt x="75" y="17125"/>
                    <a:pt x="85" y="17128"/>
                    <a:pt x="95" y="17128"/>
                  </a:cubicBezTo>
                  <a:cubicBezTo>
                    <a:pt x="125" y="17128"/>
                    <a:pt x="166" y="17107"/>
                    <a:pt x="183" y="17073"/>
                  </a:cubicBezTo>
                  <a:cubicBezTo>
                    <a:pt x="891" y="15841"/>
                    <a:pt x="1598" y="14585"/>
                    <a:pt x="2306" y="13353"/>
                  </a:cubicBezTo>
                  <a:lnTo>
                    <a:pt x="5136" y="8400"/>
                  </a:lnTo>
                  <a:cubicBezTo>
                    <a:pt x="6118" y="6688"/>
                    <a:pt x="7099" y="4976"/>
                    <a:pt x="8081" y="3264"/>
                  </a:cubicBezTo>
                  <a:cubicBezTo>
                    <a:pt x="8674" y="2214"/>
                    <a:pt x="9268" y="1164"/>
                    <a:pt x="9884" y="137"/>
                  </a:cubicBezTo>
                  <a:cubicBezTo>
                    <a:pt x="9907" y="91"/>
                    <a:pt x="9884" y="46"/>
                    <a:pt x="9838" y="23"/>
                  </a:cubicBezTo>
                  <a:cubicBezTo>
                    <a:pt x="9815" y="0"/>
                    <a:pt x="9815" y="0"/>
                    <a:pt x="9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78937" y="3333855"/>
              <a:ext cx="19246" cy="38380"/>
            </a:xfrm>
            <a:custGeom>
              <a:avLst/>
              <a:gdLst/>
              <a:ahLst/>
              <a:cxnLst/>
              <a:rect l="l" t="t" r="r" b="b"/>
              <a:pathLst>
                <a:path w="344" h="686" extrusionOk="0">
                  <a:moveTo>
                    <a:pt x="92" y="1"/>
                  </a:moveTo>
                  <a:cubicBezTo>
                    <a:pt x="92" y="1"/>
                    <a:pt x="69" y="1"/>
                    <a:pt x="69" y="24"/>
                  </a:cubicBezTo>
                  <a:cubicBezTo>
                    <a:pt x="24" y="47"/>
                    <a:pt x="1" y="92"/>
                    <a:pt x="24" y="138"/>
                  </a:cubicBezTo>
                  <a:cubicBezTo>
                    <a:pt x="46" y="184"/>
                    <a:pt x="69" y="206"/>
                    <a:pt x="92" y="252"/>
                  </a:cubicBezTo>
                  <a:cubicBezTo>
                    <a:pt x="115" y="321"/>
                    <a:pt x="138" y="389"/>
                    <a:pt x="160" y="480"/>
                  </a:cubicBezTo>
                  <a:cubicBezTo>
                    <a:pt x="160" y="526"/>
                    <a:pt x="160" y="549"/>
                    <a:pt x="160" y="594"/>
                  </a:cubicBezTo>
                  <a:cubicBezTo>
                    <a:pt x="160" y="640"/>
                    <a:pt x="206" y="686"/>
                    <a:pt x="252" y="686"/>
                  </a:cubicBezTo>
                  <a:cubicBezTo>
                    <a:pt x="297" y="686"/>
                    <a:pt x="343" y="640"/>
                    <a:pt x="343" y="594"/>
                  </a:cubicBezTo>
                  <a:cubicBezTo>
                    <a:pt x="343" y="503"/>
                    <a:pt x="320" y="412"/>
                    <a:pt x="297" y="321"/>
                  </a:cubicBezTo>
                  <a:cubicBezTo>
                    <a:pt x="275" y="229"/>
                    <a:pt x="229" y="138"/>
                    <a:pt x="183" y="47"/>
                  </a:cubicBezTo>
                  <a:cubicBezTo>
                    <a:pt x="160"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687278" y="2999283"/>
              <a:ext cx="771404" cy="345364"/>
            </a:xfrm>
            <a:custGeom>
              <a:avLst/>
              <a:gdLst/>
              <a:ahLst/>
              <a:cxnLst/>
              <a:rect l="l" t="t" r="r" b="b"/>
              <a:pathLst>
                <a:path w="13788" h="6173" extrusionOk="0">
                  <a:moveTo>
                    <a:pt x="92" y="1"/>
                  </a:moveTo>
                  <a:cubicBezTo>
                    <a:pt x="69" y="1"/>
                    <a:pt x="46" y="1"/>
                    <a:pt x="23" y="24"/>
                  </a:cubicBezTo>
                  <a:cubicBezTo>
                    <a:pt x="1" y="46"/>
                    <a:pt x="1" y="69"/>
                    <a:pt x="1" y="92"/>
                  </a:cubicBezTo>
                  <a:cubicBezTo>
                    <a:pt x="1" y="115"/>
                    <a:pt x="23" y="138"/>
                    <a:pt x="23" y="138"/>
                  </a:cubicBezTo>
                  <a:cubicBezTo>
                    <a:pt x="891" y="754"/>
                    <a:pt x="1804" y="1325"/>
                    <a:pt x="2740" y="1827"/>
                  </a:cubicBezTo>
                  <a:cubicBezTo>
                    <a:pt x="3675" y="2352"/>
                    <a:pt x="4634" y="2831"/>
                    <a:pt x="5593" y="3310"/>
                  </a:cubicBezTo>
                  <a:cubicBezTo>
                    <a:pt x="7510" y="4292"/>
                    <a:pt x="9473" y="5205"/>
                    <a:pt x="11550" y="5776"/>
                  </a:cubicBezTo>
                  <a:cubicBezTo>
                    <a:pt x="11893" y="5867"/>
                    <a:pt x="12235" y="5958"/>
                    <a:pt x="12577" y="6027"/>
                  </a:cubicBezTo>
                  <a:cubicBezTo>
                    <a:pt x="12942" y="6072"/>
                    <a:pt x="13308" y="6118"/>
                    <a:pt x="13673" y="6164"/>
                  </a:cubicBezTo>
                  <a:cubicBezTo>
                    <a:pt x="13684" y="6169"/>
                    <a:pt x="13696" y="6172"/>
                    <a:pt x="13707" y="6172"/>
                  </a:cubicBezTo>
                  <a:cubicBezTo>
                    <a:pt x="13740" y="6172"/>
                    <a:pt x="13770" y="6146"/>
                    <a:pt x="13787" y="6095"/>
                  </a:cubicBezTo>
                  <a:cubicBezTo>
                    <a:pt x="13787" y="6049"/>
                    <a:pt x="13764" y="6004"/>
                    <a:pt x="13719" y="6004"/>
                  </a:cubicBezTo>
                  <a:cubicBezTo>
                    <a:pt x="13422" y="5958"/>
                    <a:pt x="13125" y="5935"/>
                    <a:pt x="12851" y="5890"/>
                  </a:cubicBezTo>
                  <a:cubicBezTo>
                    <a:pt x="12554" y="5844"/>
                    <a:pt x="12281" y="5776"/>
                    <a:pt x="11984" y="5707"/>
                  </a:cubicBezTo>
                  <a:cubicBezTo>
                    <a:pt x="11436" y="5593"/>
                    <a:pt x="10911" y="5410"/>
                    <a:pt x="10386" y="5228"/>
                  </a:cubicBezTo>
                  <a:lnTo>
                    <a:pt x="10363" y="5228"/>
                  </a:lnTo>
                  <a:cubicBezTo>
                    <a:pt x="9336" y="4885"/>
                    <a:pt x="8355" y="4452"/>
                    <a:pt x="7373" y="3995"/>
                  </a:cubicBezTo>
                  <a:cubicBezTo>
                    <a:pt x="6894" y="3767"/>
                    <a:pt x="6414" y="3539"/>
                    <a:pt x="5912" y="3288"/>
                  </a:cubicBezTo>
                  <a:cubicBezTo>
                    <a:pt x="5433" y="3059"/>
                    <a:pt x="4976" y="2808"/>
                    <a:pt x="4497" y="2580"/>
                  </a:cubicBezTo>
                  <a:cubicBezTo>
                    <a:pt x="3128" y="1872"/>
                    <a:pt x="1781" y="1142"/>
                    <a:pt x="526" y="275"/>
                  </a:cubicBezTo>
                  <a:cubicBezTo>
                    <a:pt x="389" y="183"/>
                    <a:pt x="274" y="115"/>
                    <a:pt x="137" y="24"/>
                  </a:cubicBezTo>
                  <a:cubicBezTo>
                    <a:pt x="137"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705181" y="2865231"/>
              <a:ext cx="767544" cy="368750"/>
            </a:xfrm>
            <a:custGeom>
              <a:avLst/>
              <a:gdLst/>
              <a:ahLst/>
              <a:cxnLst/>
              <a:rect l="l" t="t" r="r" b="b"/>
              <a:pathLst>
                <a:path w="13719" h="6591" extrusionOk="0">
                  <a:moveTo>
                    <a:pt x="92" y="0"/>
                  </a:moveTo>
                  <a:cubicBezTo>
                    <a:pt x="69" y="0"/>
                    <a:pt x="47" y="23"/>
                    <a:pt x="24" y="23"/>
                  </a:cubicBezTo>
                  <a:cubicBezTo>
                    <a:pt x="24" y="46"/>
                    <a:pt x="1" y="69"/>
                    <a:pt x="1" y="91"/>
                  </a:cubicBezTo>
                  <a:cubicBezTo>
                    <a:pt x="1" y="114"/>
                    <a:pt x="24" y="137"/>
                    <a:pt x="24" y="160"/>
                  </a:cubicBezTo>
                  <a:cubicBezTo>
                    <a:pt x="846" y="799"/>
                    <a:pt x="1667" y="1415"/>
                    <a:pt x="2535" y="1986"/>
                  </a:cubicBezTo>
                  <a:cubicBezTo>
                    <a:pt x="2968" y="2283"/>
                    <a:pt x="3425" y="2534"/>
                    <a:pt x="3881" y="2808"/>
                  </a:cubicBezTo>
                  <a:cubicBezTo>
                    <a:pt x="4338" y="3059"/>
                    <a:pt x="4794" y="3310"/>
                    <a:pt x="5251" y="3561"/>
                  </a:cubicBezTo>
                  <a:cubicBezTo>
                    <a:pt x="7191" y="4542"/>
                    <a:pt x="9131" y="5501"/>
                    <a:pt x="11208" y="6186"/>
                  </a:cubicBezTo>
                  <a:cubicBezTo>
                    <a:pt x="11596" y="6300"/>
                    <a:pt x="11984" y="6414"/>
                    <a:pt x="12395" y="6505"/>
                  </a:cubicBezTo>
                  <a:cubicBezTo>
                    <a:pt x="12601" y="6551"/>
                    <a:pt x="12806" y="6574"/>
                    <a:pt x="13011" y="6574"/>
                  </a:cubicBezTo>
                  <a:cubicBezTo>
                    <a:pt x="13114" y="6585"/>
                    <a:pt x="13217" y="6591"/>
                    <a:pt x="13322" y="6591"/>
                  </a:cubicBezTo>
                  <a:cubicBezTo>
                    <a:pt x="13428" y="6591"/>
                    <a:pt x="13536" y="6585"/>
                    <a:pt x="13651" y="6574"/>
                  </a:cubicBezTo>
                  <a:cubicBezTo>
                    <a:pt x="13673" y="6551"/>
                    <a:pt x="13673" y="6551"/>
                    <a:pt x="13696" y="6528"/>
                  </a:cubicBezTo>
                  <a:cubicBezTo>
                    <a:pt x="13696" y="6505"/>
                    <a:pt x="13719" y="6482"/>
                    <a:pt x="13696" y="6460"/>
                  </a:cubicBezTo>
                  <a:cubicBezTo>
                    <a:pt x="13696" y="6437"/>
                    <a:pt x="13673" y="6414"/>
                    <a:pt x="13673" y="6414"/>
                  </a:cubicBezTo>
                  <a:cubicBezTo>
                    <a:pt x="13651" y="6391"/>
                    <a:pt x="13628" y="6391"/>
                    <a:pt x="13605" y="6391"/>
                  </a:cubicBezTo>
                  <a:lnTo>
                    <a:pt x="13559" y="6391"/>
                  </a:lnTo>
                  <a:cubicBezTo>
                    <a:pt x="13446" y="6409"/>
                    <a:pt x="13329" y="6416"/>
                    <a:pt x="13212" y="6416"/>
                  </a:cubicBezTo>
                  <a:cubicBezTo>
                    <a:pt x="13022" y="6416"/>
                    <a:pt x="12830" y="6397"/>
                    <a:pt x="12646" y="6368"/>
                  </a:cubicBezTo>
                  <a:lnTo>
                    <a:pt x="12669" y="6368"/>
                  </a:lnTo>
                  <a:cubicBezTo>
                    <a:pt x="12327" y="6323"/>
                    <a:pt x="12007" y="6231"/>
                    <a:pt x="11688" y="6140"/>
                  </a:cubicBezTo>
                  <a:cubicBezTo>
                    <a:pt x="11345" y="6049"/>
                    <a:pt x="11026" y="5935"/>
                    <a:pt x="10706" y="5821"/>
                  </a:cubicBezTo>
                  <a:cubicBezTo>
                    <a:pt x="10044" y="5592"/>
                    <a:pt x="9382" y="5318"/>
                    <a:pt x="8743" y="5045"/>
                  </a:cubicBezTo>
                  <a:cubicBezTo>
                    <a:pt x="7762" y="4611"/>
                    <a:pt x="6780" y="4131"/>
                    <a:pt x="5821" y="3652"/>
                  </a:cubicBezTo>
                  <a:cubicBezTo>
                    <a:pt x="5342" y="3401"/>
                    <a:pt x="4863" y="3150"/>
                    <a:pt x="4406" y="2899"/>
                  </a:cubicBezTo>
                  <a:cubicBezTo>
                    <a:pt x="3950" y="2648"/>
                    <a:pt x="3493" y="2374"/>
                    <a:pt x="3060" y="2100"/>
                  </a:cubicBezTo>
                  <a:cubicBezTo>
                    <a:pt x="2078" y="1507"/>
                    <a:pt x="1142" y="845"/>
                    <a:pt x="252" y="114"/>
                  </a:cubicBezTo>
                  <a:lnTo>
                    <a:pt x="252" y="114"/>
                  </a:lnTo>
                  <a:cubicBezTo>
                    <a:pt x="220" y="82"/>
                    <a:pt x="198" y="60"/>
                    <a:pt x="161" y="23"/>
                  </a:cubicBezTo>
                  <a:cubicBezTo>
                    <a:pt x="138" y="23"/>
                    <a:pt x="115"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47047" y="3202320"/>
              <a:ext cx="12812" cy="26911"/>
            </a:xfrm>
            <a:custGeom>
              <a:avLst/>
              <a:gdLst/>
              <a:ahLst/>
              <a:cxnLst/>
              <a:rect l="l" t="t" r="r" b="b"/>
              <a:pathLst>
                <a:path w="229" h="481" extrusionOk="0">
                  <a:moveTo>
                    <a:pt x="69" y="1"/>
                  </a:moveTo>
                  <a:cubicBezTo>
                    <a:pt x="23" y="24"/>
                    <a:pt x="0" y="69"/>
                    <a:pt x="0" y="115"/>
                  </a:cubicBezTo>
                  <a:cubicBezTo>
                    <a:pt x="23" y="138"/>
                    <a:pt x="23" y="184"/>
                    <a:pt x="46" y="229"/>
                  </a:cubicBezTo>
                  <a:cubicBezTo>
                    <a:pt x="46" y="275"/>
                    <a:pt x="69" y="343"/>
                    <a:pt x="69" y="389"/>
                  </a:cubicBezTo>
                  <a:cubicBezTo>
                    <a:pt x="69" y="435"/>
                    <a:pt x="114" y="480"/>
                    <a:pt x="160" y="480"/>
                  </a:cubicBezTo>
                  <a:cubicBezTo>
                    <a:pt x="206" y="457"/>
                    <a:pt x="228" y="435"/>
                    <a:pt x="228" y="366"/>
                  </a:cubicBezTo>
                  <a:cubicBezTo>
                    <a:pt x="228" y="275"/>
                    <a:pt x="206" y="161"/>
                    <a:pt x="160" y="47"/>
                  </a:cubicBezTo>
                  <a:cubicBezTo>
                    <a:pt x="160" y="24"/>
                    <a:pt x="114"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677039" y="2893317"/>
              <a:ext cx="35806" cy="138806"/>
            </a:xfrm>
            <a:custGeom>
              <a:avLst/>
              <a:gdLst/>
              <a:ahLst/>
              <a:cxnLst/>
              <a:rect l="l" t="t" r="r" b="b"/>
              <a:pathLst>
                <a:path w="640" h="2481" extrusionOk="0">
                  <a:moveTo>
                    <a:pt x="539" y="2219"/>
                  </a:moveTo>
                  <a:lnTo>
                    <a:pt x="539" y="2219"/>
                  </a:lnTo>
                  <a:cubicBezTo>
                    <a:pt x="542" y="2225"/>
                    <a:pt x="545" y="2231"/>
                    <a:pt x="548" y="2237"/>
                  </a:cubicBezTo>
                  <a:cubicBezTo>
                    <a:pt x="548" y="2237"/>
                    <a:pt x="548" y="2225"/>
                    <a:pt x="539" y="2219"/>
                  </a:cubicBezTo>
                  <a:close/>
                  <a:moveTo>
                    <a:pt x="160" y="0"/>
                  </a:moveTo>
                  <a:cubicBezTo>
                    <a:pt x="114" y="0"/>
                    <a:pt x="91" y="46"/>
                    <a:pt x="69" y="69"/>
                  </a:cubicBezTo>
                  <a:cubicBezTo>
                    <a:pt x="23" y="274"/>
                    <a:pt x="0" y="480"/>
                    <a:pt x="0" y="685"/>
                  </a:cubicBezTo>
                  <a:cubicBezTo>
                    <a:pt x="0" y="868"/>
                    <a:pt x="0" y="1073"/>
                    <a:pt x="46" y="1278"/>
                  </a:cubicBezTo>
                  <a:cubicBezTo>
                    <a:pt x="69" y="1484"/>
                    <a:pt x="137" y="1667"/>
                    <a:pt x="206" y="1872"/>
                  </a:cubicBezTo>
                  <a:cubicBezTo>
                    <a:pt x="228" y="1963"/>
                    <a:pt x="274" y="2055"/>
                    <a:pt x="320" y="2146"/>
                  </a:cubicBezTo>
                  <a:cubicBezTo>
                    <a:pt x="365" y="2237"/>
                    <a:pt x="411" y="2351"/>
                    <a:pt x="457" y="2443"/>
                  </a:cubicBezTo>
                  <a:cubicBezTo>
                    <a:pt x="470" y="2469"/>
                    <a:pt x="499" y="2480"/>
                    <a:pt x="530" y="2480"/>
                  </a:cubicBezTo>
                  <a:cubicBezTo>
                    <a:pt x="552" y="2480"/>
                    <a:pt x="575" y="2475"/>
                    <a:pt x="594" y="2465"/>
                  </a:cubicBezTo>
                  <a:cubicBezTo>
                    <a:pt x="616" y="2443"/>
                    <a:pt x="639" y="2374"/>
                    <a:pt x="616" y="2351"/>
                  </a:cubicBezTo>
                  <a:cubicBezTo>
                    <a:pt x="571" y="2306"/>
                    <a:pt x="548" y="2260"/>
                    <a:pt x="525" y="2214"/>
                  </a:cubicBezTo>
                  <a:cubicBezTo>
                    <a:pt x="532" y="2214"/>
                    <a:pt x="536" y="2216"/>
                    <a:pt x="539" y="2219"/>
                  </a:cubicBezTo>
                  <a:lnTo>
                    <a:pt x="539" y="2219"/>
                  </a:lnTo>
                  <a:cubicBezTo>
                    <a:pt x="406" y="1928"/>
                    <a:pt x="295" y="1637"/>
                    <a:pt x="228" y="1324"/>
                  </a:cubicBezTo>
                  <a:cubicBezTo>
                    <a:pt x="183" y="1073"/>
                    <a:pt x="160" y="822"/>
                    <a:pt x="183" y="548"/>
                  </a:cubicBezTo>
                  <a:lnTo>
                    <a:pt x="183" y="548"/>
                  </a:lnTo>
                  <a:cubicBezTo>
                    <a:pt x="183" y="548"/>
                    <a:pt x="183" y="571"/>
                    <a:pt x="183" y="571"/>
                  </a:cubicBezTo>
                  <a:cubicBezTo>
                    <a:pt x="183" y="411"/>
                    <a:pt x="206" y="251"/>
                    <a:pt x="251" y="114"/>
                  </a:cubicBezTo>
                  <a:cubicBezTo>
                    <a:pt x="251" y="69"/>
                    <a:pt x="228" y="23"/>
                    <a:pt x="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73846" y="2405503"/>
              <a:ext cx="517235" cy="912672"/>
            </a:xfrm>
            <a:custGeom>
              <a:avLst/>
              <a:gdLst/>
              <a:ahLst/>
              <a:cxnLst/>
              <a:rect l="l" t="t" r="r" b="b"/>
              <a:pathLst>
                <a:path w="9245" h="16313" extrusionOk="0">
                  <a:moveTo>
                    <a:pt x="9153" y="0"/>
                  </a:moveTo>
                  <a:cubicBezTo>
                    <a:pt x="9131" y="0"/>
                    <a:pt x="9108" y="0"/>
                    <a:pt x="9085" y="46"/>
                  </a:cubicBezTo>
                  <a:cubicBezTo>
                    <a:pt x="8195" y="1621"/>
                    <a:pt x="7305" y="3196"/>
                    <a:pt x="6437" y="4771"/>
                  </a:cubicBezTo>
                  <a:lnTo>
                    <a:pt x="3584" y="9838"/>
                  </a:lnTo>
                  <a:cubicBezTo>
                    <a:pt x="2648" y="11504"/>
                    <a:pt x="1712" y="13170"/>
                    <a:pt x="776" y="14836"/>
                  </a:cubicBezTo>
                  <a:cubicBezTo>
                    <a:pt x="525" y="15293"/>
                    <a:pt x="274" y="15727"/>
                    <a:pt x="23" y="16183"/>
                  </a:cubicBezTo>
                  <a:cubicBezTo>
                    <a:pt x="0" y="16229"/>
                    <a:pt x="23" y="16274"/>
                    <a:pt x="69" y="16297"/>
                  </a:cubicBezTo>
                  <a:cubicBezTo>
                    <a:pt x="78" y="16307"/>
                    <a:pt x="96" y="16312"/>
                    <a:pt x="114" y="16312"/>
                  </a:cubicBezTo>
                  <a:cubicBezTo>
                    <a:pt x="141" y="16312"/>
                    <a:pt x="170" y="16301"/>
                    <a:pt x="183" y="16274"/>
                  </a:cubicBezTo>
                  <a:cubicBezTo>
                    <a:pt x="845" y="15088"/>
                    <a:pt x="1484" y="13923"/>
                    <a:pt x="2146" y="12759"/>
                  </a:cubicBezTo>
                  <a:cubicBezTo>
                    <a:pt x="3105" y="11047"/>
                    <a:pt x="4040" y="9358"/>
                    <a:pt x="4999" y="7669"/>
                  </a:cubicBezTo>
                  <a:cubicBezTo>
                    <a:pt x="5935" y="6026"/>
                    <a:pt x="6848" y="4360"/>
                    <a:pt x="7784" y="2716"/>
                  </a:cubicBezTo>
                  <a:cubicBezTo>
                    <a:pt x="8263" y="1849"/>
                    <a:pt x="8743" y="982"/>
                    <a:pt x="9222" y="114"/>
                  </a:cubicBezTo>
                  <a:cubicBezTo>
                    <a:pt x="9245" y="91"/>
                    <a:pt x="9245" y="23"/>
                    <a:pt x="9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655331" y="2995479"/>
              <a:ext cx="736885" cy="323712"/>
            </a:xfrm>
            <a:custGeom>
              <a:avLst/>
              <a:gdLst/>
              <a:ahLst/>
              <a:cxnLst/>
              <a:rect l="l" t="t" r="r" b="b"/>
              <a:pathLst>
                <a:path w="13171" h="5786" extrusionOk="0">
                  <a:moveTo>
                    <a:pt x="10180" y="5022"/>
                  </a:moveTo>
                  <a:cubicBezTo>
                    <a:pt x="10185" y="5024"/>
                    <a:pt x="10190" y="5025"/>
                    <a:pt x="10195" y="5027"/>
                  </a:cubicBezTo>
                  <a:lnTo>
                    <a:pt x="10195" y="5027"/>
                  </a:lnTo>
                  <a:cubicBezTo>
                    <a:pt x="10188" y="5022"/>
                    <a:pt x="10180" y="5022"/>
                    <a:pt x="10180" y="5022"/>
                  </a:cubicBezTo>
                  <a:close/>
                  <a:moveTo>
                    <a:pt x="0" y="0"/>
                  </a:moveTo>
                  <a:cubicBezTo>
                    <a:pt x="23" y="92"/>
                    <a:pt x="46" y="160"/>
                    <a:pt x="69" y="251"/>
                  </a:cubicBezTo>
                  <a:cubicBezTo>
                    <a:pt x="913" y="822"/>
                    <a:pt x="1758" y="1324"/>
                    <a:pt x="2648" y="1826"/>
                  </a:cubicBezTo>
                  <a:cubicBezTo>
                    <a:pt x="3561" y="2328"/>
                    <a:pt x="4520" y="2808"/>
                    <a:pt x="5478" y="3241"/>
                  </a:cubicBezTo>
                  <a:cubicBezTo>
                    <a:pt x="5958" y="3470"/>
                    <a:pt x="6437" y="3675"/>
                    <a:pt x="6939" y="3881"/>
                  </a:cubicBezTo>
                  <a:cubicBezTo>
                    <a:pt x="7167" y="3995"/>
                    <a:pt x="7418" y="4086"/>
                    <a:pt x="7647" y="4200"/>
                  </a:cubicBezTo>
                  <a:cubicBezTo>
                    <a:pt x="7898" y="4291"/>
                    <a:pt x="8149" y="4406"/>
                    <a:pt x="8377" y="4497"/>
                  </a:cubicBezTo>
                  <a:cubicBezTo>
                    <a:pt x="9359" y="4931"/>
                    <a:pt x="10363" y="5319"/>
                    <a:pt x="11413" y="5570"/>
                  </a:cubicBezTo>
                  <a:cubicBezTo>
                    <a:pt x="11687" y="5638"/>
                    <a:pt x="11983" y="5684"/>
                    <a:pt x="12257" y="5729"/>
                  </a:cubicBezTo>
                  <a:cubicBezTo>
                    <a:pt x="12394" y="5752"/>
                    <a:pt x="12508" y="5775"/>
                    <a:pt x="12645" y="5775"/>
                  </a:cubicBezTo>
                  <a:cubicBezTo>
                    <a:pt x="12699" y="5783"/>
                    <a:pt x="12749" y="5785"/>
                    <a:pt x="12798" y="5785"/>
                  </a:cubicBezTo>
                  <a:cubicBezTo>
                    <a:pt x="12896" y="5785"/>
                    <a:pt x="12988" y="5775"/>
                    <a:pt x="13079" y="5775"/>
                  </a:cubicBezTo>
                  <a:cubicBezTo>
                    <a:pt x="13125" y="5775"/>
                    <a:pt x="13170" y="5729"/>
                    <a:pt x="13170" y="5684"/>
                  </a:cubicBezTo>
                  <a:cubicBezTo>
                    <a:pt x="13170" y="5638"/>
                    <a:pt x="13125" y="5615"/>
                    <a:pt x="13079" y="5615"/>
                  </a:cubicBezTo>
                  <a:lnTo>
                    <a:pt x="12668" y="5615"/>
                  </a:lnTo>
                  <a:cubicBezTo>
                    <a:pt x="12463" y="5592"/>
                    <a:pt x="12235" y="5570"/>
                    <a:pt x="12029" y="5524"/>
                  </a:cubicBezTo>
                  <a:cubicBezTo>
                    <a:pt x="11824" y="5478"/>
                    <a:pt x="11618" y="5433"/>
                    <a:pt x="11413" y="5387"/>
                  </a:cubicBezTo>
                  <a:cubicBezTo>
                    <a:pt x="11007" y="5297"/>
                    <a:pt x="10601" y="5162"/>
                    <a:pt x="10195" y="5027"/>
                  </a:cubicBezTo>
                  <a:lnTo>
                    <a:pt x="10195" y="5027"/>
                  </a:lnTo>
                  <a:cubicBezTo>
                    <a:pt x="10199" y="5030"/>
                    <a:pt x="10203" y="5036"/>
                    <a:pt x="10203" y="5045"/>
                  </a:cubicBezTo>
                  <a:cubicBezTo>
                    <a:pt x="9701" y="4862"/>
                    <a:pt x="9199" y="4657"/>
                    <a:pt x="8697" y="4451"/>
                  </a:cubicBezTo>
                  <a:cubicBezTo>
                    <a:pt x="8217" y="4246"/>
                    <a:pt x="7715" y="4040"/>
                    <a:pt x="7236" y="3835"/>
                  </a:cubicBezTo>
                  <a:cubicBezTo>
                    <a:pt x="6277" y="3424"/>
                    <a:pt x="5296" y="2990"/>
                    <a:pt x="4360" y="2511"/>
                  </a:cubicBezTo>
                  <a:cubicBezTo>
                    <a:pt x="2922" y="1803"/>
                    <a:pt x="1507" y="1027"/>
                    <a:pt x="183" y="114"/>
                  </a:cubicBezTo>
                  <a:cubicBezTo>
                    <a:pt x="137" y="92"/>
                    <a:pt x="114" y="46"/>
                    <a:pt x="69" y="23"/>
                  </a:cubicBezTo>
                  <a:cubicBezTo>
                    <a:pt x="46" y="0"/>
                    <a:pt x="2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2"/>
            <p:cNvSpPr/>
            <p:nvPr/>
          </p:nvSpPr>
          <p:spPr>
            <a:xfrm>
              <a:off x="-645149" y="3000570"/>
              <a:ext cx="56" cy="1343"/>
            </a:xfrm>
            <a:custGeom>
              <a:avLst/>
              <a:gdLst/>
              <a:ahLst/>
              <a:cxnLst/>
              <a:rect l="l" t="t" r="r" b="b"/>
              <a:pathLst>
                <a:path w="1" h="24" extrusionOk="0">
                  <a:moveTo>
                    <a:pt x="1" y="23"/>
                  </a:moveTo>
                  <a:cubicBezTo>
                    <a:pt x="1" y="23"/>
                    <a:pt x="1" y="23"/>
                    <a:pt x="1" y="1"/>
                  </a:cubicBezTo>
                  <a:cubicBezTo>
                    <a:pt x="1" y="23"/>
                    <a:pt x="1" y="23"/>
                    <a:pt x="1" y="23"/>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2"/>
            <p:cNvSpPr/>
            <p:nvPr/>
          </p:nvSpPr>
          <p:spPr>
            <a:xfrm>
              <a:off x="57229" y="3235553"/>
              <a:ext cx="24337" cy="77935"/>
            </a:xfrm>
            <a:custGeom>
              <a:avLst/>
              <a:gdLst/>
              <a:ahLst/>
              <a:cxnLst/>
              <a:rect l="l" t="t" r="r" b="b"/>
              <a:pathLst>
                <a:path w="435" h="1393" extrusionOk="0">
                  <a:moveTo>
                    <a:pt x="92" y="0"/>
                  </a:moveTo>
                  <a:cubicBezTo>
                    <a:pt x="46" y="0"/>
                    <a:pt x="24" y="23"/>
                    <a:pt x="24" y="69"/>
                  </a:cubicBezTo>
                  <a:cubicBezTo>
                    <a:pt x="1" y="297"/>
                    <a:pt x="24" y="503"/>
                    <a:pt x="69" y="708"/>
                  </a:cubicBezTo>
                  <a:cubicBezTo>
                    <a:pt x="115" y="913"/>
                    <a:pt x="160" y="1119"/>
                    <a:pt x="252" y="1324"/>
                  </a:cubicBezTo>
                  <a:cubicBezTo>
                    <a:pt x="252" y="1347"/>
                    <a:pt x="252" y="1370"/>
                    <a:pt x="275" y="1370"/>
                  </a:cubicBezTo>
                  <a:cubicBezTo>
                    <a:pt x="297" y="1393"/>
                    <a:pt x="320" y="1393"/>
                    <a:pt x="343" y="1393"/>
                  </a:cubicBezTo>
                  <a:cubicBezTo>
                    <a:pt x="389" y="1370"/>
                    <a:pt x="434" y="1324"/>
                    <a:pt x="412" y="1279"/>
                  </a:cubicBezTo>
                  <a:cubicBezTo>
                    <a:pt x="320" y="1028"/>
                    <a:pt x="252" y="777"/>
                    <a:pt x="206" y="525"/>
                  </a:cubicBezTo>
                  <a:cubicBezTo>
                    <a:pt x="183" y="366"/>
                    <a:pt x="183" y="229"/>
                    <a:pt x="183" y="69"/>
                  </a:cubicBezTo>
                  <a:cubicBezTo>
                    <a:pt x="183" y="23"/>
                    <a:pt x="138" y="0"/>
                    <a:pt x="9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641288" y="2977575"/>
              <a:ext cx="464868" cy="241413"/>
            </a:xfrm>
            <a:custGeom>
              <a:avLst/>
              <a:gdLst/>
              <a:ahLst/>
              <a:cxnLst/>
              <a:rect l="l" t="t" r="r" b="b"/>
              <a:pathLst>
                <a:path w="8309" h="4315" extrusionOk="0">
                  <a:moveTo>
                    <a:pt x="114" y="1"/>
                  </a:moveTo>
                  <a:cubicBezTo>
                    <a:pt x="92" y="1"/>
                    <a:pt x="46" y="24"/>
                    <a:pt x="46" y="46"/>
                  </a:cubicBezTo>
                  <a:cubicBezTo>
                    <a:pt x="0" y="92"/>
                    <a:pt x="23" y="138"/>
                    <a:pt x="69" y="161"/>
                  </a:cubicBezTo>
                  <a:cubicBezTo>
                    <a:pt x="1735" y="1370"/>
                    <a:pt x="3584" y="2306"/>
                    <a:pt x="5455" y="3151"/>
                  </a:cubicBezTo>
                  <a:cubicBezTo>
                    <a:pt x="6369" y="3561"/>
                    <a:pt x="7259" y="3927"/>
                    <a:pt x="8172" y="4315"/>
                  </a:cubicBezTo>
                  <a:cubicBezTo>
                    <a:pt x="8217" y="4315"/>
                    <a:pt x="8286" y="4292"/>
                    <a:pt x="8286" y="4246"/>
                  </a:cubicBezTo>
                  <a:cubicBezTo>
                    <a:pt x="8309" y="4201"/>
                    <a:pt x="8286" y="4155"/>
                    <a:pt x="8240" y="4132"/>
                  </a:cubicBezTo>
                  <a:cubicBezTo>
                    <a:pt x="6437" y="3425"/>
                    <a:pt x="4657" y="2648"/>
                    <a:pt x="2945" y="1735"/>
                  </a:cubicBezTo>
                  <a:cubicBezTo>
                    <a:pt x="1986" y="1233"/>
                    <a:pt x="1050" y="663"/>
                    <a:pt x="160" y="24"/>
                  </a:cubicBezTo>
                  <a:cubicBezTo>
                    <a:pt x="137" y="24"/>
                    <a:pt x="114" y="1"/>
                    <a:pt x="114"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287582" y="3138483"/>
              <a:ext cx="323153" cy="118105"/>
            </a:xfrm>
            <a:custGeom>
              <a:avLst/>
              <a:gdLst/>
              <a:ahLst/>
              <a:cxnLst/>
              <a:rect l="l" t="t" r="r" b="b"/>
              <a:pathLst>
                <a:path w="5776" h="2111" extrusionOk="0">
                  <a:moveTo>
                    <a:pt x="92" y="1"/>
                  </a:moveTo>
                  <a:cubicBezTo>
                    <a:pt x="69" y="24"/>
                    <a:pt x="47" y="24"/>
                    <a:pt x="24" y="46"/>
                  </a:cubicBezTo>
                  <a:cubicBezTo>
                    <a:pt x="1" y="92"/>
                    <a:pt x="24" y="138"/>
                    <a:pt x="47" y="161"/>
                  </a:cubicBezTo>
                  <a:cubicBezTo>
                    <a:pt x="480" y="434"/>
                    <a:pt x="914" y="640"/>
                    <a:pt x="1370" y="845"/>
                  </a:cubicBezTo>
                  <a:cubicBezTo>
                    <a:pt x="1850" y="1051"/>
                    <a:pt x="2306" y="1210"/>
                    <a:pt x="2786" y="1370"/>
                  </a:cubicBezTo>
                  <a:cubicBezTo>
                    <a:pt x="3744" y="1667"/>
                    <a:pt x="4703" y="1895"/>
                    <a:pt x="5684" y="2101"/>
                  </a:cubicBezTo>
                  <a:cubicBezTo>
                    <a:pt x="5692" y="2108"/>
                    <a:pt x="5700" y="2111"/>
                    <a:pt x="5707" y="2111"/>
                  </a:cubicBezTo>
                  <a:cubicBezTo>
                    <a:pt x="5722" y="2111"/>
                    <a:pt x="5738" y="2101"/>
                    <a:pt x="5753" y="2101"/>
                  </a:cubicBezTo>
                  <a:cubicBezTo>
                    <a:pt x="5776" y="2078"/>
                    <a:pt x="5776" y="2055"/>
                    <a:pt x="5776" y="2032"/>
                  </a:cubicBezTo>
                  <a:cubicBezTo>
                    <a:pt x="5776" y="2009"/>
                    <a:pt x="5776" y="1987"/>
                    <a:pt x="5753" y="1964"/>
                  </a:cubicBezTo>
                  <a:cubicBezTo>
                    <a:pt x="5753" y="1941"/>
                    <a:pt x="5730" y="1941"/>
                    <a:pt x="5707" y="1941"/>
                  </a:cubicBezTo>
                  <a:cubicBezTo>
                    <a:pt x="5342" y="1850"/>
                    <a:pt x="4977" y="1781"/>
                    <a:pt x="4612" y="1690"/>
                  </a:cubicBezTo>
                  <a:lnTo>
                    <a:pt x="4634" y="1690"/>
                  </a:lnTo>
                  <a:cubicBezTo>
                    <a:pt x="3242" y="1370"/>
                    <a:pt x="1873" y="959"/>
                    <a:pt x="640" y="297"/>
                  </a:cubicBezTo>
                  <a:cubicBezTo>
                    <a:pt x="480" y="206"/>
                    <a:pt x="320" y="115"/>
                    <a:pt x="161" y="24"/>
                  </a:cubicBezTo>
                  <a:cubicBezTo>
                    <a:pt x="138" y="24"/>
                    <a:pt x="115" y="1"/>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46220" y="3262353"/>
              <a:ext cx="94551" cy="25624"/>
            </a:xfrm>
            <a:custGeom>
              <a:avLst/>
              <a:gdLst/>
              <a:ahLst/>
              <a:cxnLst/>
              <a:rect l="l" t="t" r="r" b="b"/>
              <a:pathLst>
                <a:path w="1690" h="458" extrusionOk="0">
                  <a:moveTo>
                    <a:pt x="92" y="1"/>
                  </a:moveTo>
                  <a:cubicBezTo>
                    <a:pt x="69" y="1"/>
                    <a:pt x="24" y="1"/>
                    <a:pt x="1" y="46"/>
                  </a:cubicBezTo>
                  <a:cubicBezTo>
                    <a:pt x="1" y="92"/>
                    <a:pt x="24" y="138"/>
                    <a:pt x="69" y="161"/>
                  </a:cubicBezTo>
                  <a:cubicBezTo>
                    <a:pt x="549" y="343"/>
                    <a:pt x="1074" y="412"/>
                    <a:pt x="1599" y="457"/>
                  </a:cubicBezTo>
                  <a:cubicBezTo>
                    <a:pt x="1644" y="457"/>
                    <a:pt x="1690" y="412"/>
                    <a:pt x="1690" y="366"/>
                  </a:cubicBezTo>
                  <a:cubicBezTo>
                    <a:pt x="1690" y="320"/>
                    <a:pt x="1667" y="275"/>
                    <a:pt x="1621" y="275"/>
                  </a:cubicBezTo>
                  <a:cubicBezTo>
                    <a:pt x="1256" y="252"/>
                    <a:pt x="914" y="206"/>
                    <a:pt x="571" y="138"/>
                  </a:cubicBezTo>
                  <a:lnTo>
                    <a:pt x="594" y="138"/>
                  </a:lnTo>
                  <a:cubicBezTo>
                    <a:pt x="435" y="92"/>
                    <a:pt x="275" y="46"/>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311348" y="2429729"/>
              <a:ext cx="232518" cy="410822"/>
            </a:xfrm>
            <a:custGeom>
              <a:avLst/>
              <a:gdLst/>
              <a:ahLst/>
              <a:cxnLst/>
              <a:rect l="l" t="t" r="r" b="b"/>
              <a:pathLst>
                <a:path w="4156" h="7343" extrusionOk="0">
                  <a:moveTo>
                    <a:pt x="3825" y="369"/>
                  </a:moveTo>
                  <a:cubicBezTo>
                    <a:pt x="3819" y="371"/>
                    <a:pt x="3813" y="377"/>
                    <a:pt x="3813" y="389"/>
                  </a:cubicBezTo>
                  <a:cubicBezTo>
                    <a:pt x="3817" y="382"/>
                    <a:pt x="3821" y="375"/>
                    <a:pt x="3825" y="369"/>
                  </a:cubicBezTo>
                  <a:close/>
                  <a:moveTo>
                    <a:pt x="4018" y="1"/>
                  </a:moveTo>
                  <a:cubicBezTo>
                    <a:pt x="3995" y="24"/>
                    <a:pt x="3995" y="46"/>
                    <a:pt x="3973" y="46"/>
                  </a:cubicBezTo>
                  <a:cubicBezTo>
                    <a:pt x="3930" y="154"/>
                    <a:pt x="3887" y="261"/>
                    <a:pt x="3825" y="369"/>
                  </a:cubicBezTo>
                  <a:lnTo>
                    <a:pt x="3825" y="369"/>
                  </a:lnTo>
                  <a:cubicBezTo>
                    <a:pt x="3830" y="366"/>
                    <a:pt x="3836" y="366"/>
                    <a:pt x="3836" y="366"/>
                  </a:cubicBezTo>
                  <a:lnTo>
                    <a:pt x="3836" y="366"/>
                  </a:lnTo>
                  <a:cubicBezTo>
                    <a:pt x="2854" y="2375"/>
                    <a:pt x="1736" y="4292"/>
                    <a:pt x="617" y="6209"/>
                  </a:cubicBezTo>
                  <a:cubicBezTo>
                    <a:pt x="412" y="6552"/>
                    <a:pt x="229" y="6871"/>
                    <a:pt x="24" y="7213"/>
                  </a:cubicBezTo>
                  <a:cubicBezTo>
                    <a:pt x="1" y="7259"/>
                    <a:pt x="1" y="7305"/>
                    <a:pt x="47" y="7328"/>
                  </a:cubicBezTo>
                  <a:cubicBezTo>
                    <a:pt x="65" y="7337"/>
                    <a:pt x="84" y="7343"/>
                    <a:pt x="102" y="7343"/>
                  </a:cubicBezTo>
                  <a:cubicBezTo>
                    <a:pt x="126" y="7343"/>
                    <a:pt x="147" y="7332"/>
                    <a:pt x="161" y="7305"/>
                  </a:cubicBezTo>
                  <a:cubicBezTo>
                    <a:pt x="1302" y="5387"/>
                    <a:pt x="2443" y="3470"/>
                    <a:pt x="3448" y="1507"/>
                  </a:cubicBezTo>
                  <a:cubicBezTo>
                    <a:pt x="3699" y="1051"/>
                    <a:pt x="3927" y="571"/>
                    <a:pt x="4132" y="115"/>
                  </a:cubicBezTo>
                  <a:cubicBezTo>
                    <a:pt x="4155" y="92"/>
                    <a:pt x="4155" y="69"/>
                    <a:pt x="4132" y="46"/>
                  </a:cubicBezTo>
                  <a:cubicBezTo>
                    <a:pt x="4132" y="24"/>
                    <a:pt x="4109" y="1"/>
                    <a:pt x="408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2"/>
            <p:cNvSpPr/>
            <p:nvPr/>
          </p:nvSpPr>
          <p:spPr>
            <a:xfrm>
              <a:off x="182386" y="2861371"/>
              <a:ext cx="123924" cy="213831"/>
            </a:xfrm>
            <a:custGeom>
              <a:avLst/>
              <a:gdLst/>
              <a:ahLst/>
              <a:cxnLst/>
              <a:rect l="l" t="t" r="r" b="b"/>
              <a:pathLst>
                <a:path w="2215" h="3822" extrusionOk="0">
                  <a:moveTo>
                    <a:pt x="2123" y="1"/>
                  </a:moveTo>
                  <a:cubicBezTo>
                    <a:pt x="2100" y="1"/>
                    <a:pt x="2078" y="1"/>
                    <a:pt x="2055" y="23"/>
                  </a:cubicBezTo>
                  <a:cubicBezTo>
                    <a:pt x="1347" y="1233"/>
                    <a:pt x="731" y="2489"/>
                    <a:pt x="23" y="3676"/>
                  </a:cubicBezTo>
                  <a:cubicBezTo>
                    <a:pt x="1" y="3721"/>
                    <a:pt x="1" y="3767"/>
                    <a:pt x="46" y="3812"/>
                  </a:cubicBezTo>
                  <a:cubicBezTo>
                    <a:pt x="60" y="3819"/>
                    <a:pt x="73" y="3822"/>
                    <a:pt x="86" y="3822"/>
                  </a:cubicBezTo>
                  <a:cubicBezTo>
                    <a:pt x="117" y="3822"/>
                    <a:pt x="144" y="3806"/>
                    <a:pt x="160" y="3790"/>
                  </a:cubicBezTo>
                  <a:cubicBezTo>
                    <a:pt x="868" y="2580"/>
                    <a:pt x="1484" y="1325"/>
                    <a:pt x="2192" y="115"/>
                  </a:cubicBezTo>
                  <a:cubicBezTo>
                    <a:pt x="2215" y="92"/>
                    <a:pt x="2215" y="23"/>
                    <a:pt x="2169"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86602" y="3024852"/>
              <a:ext cx="111168" cy="189606"/>
            </a:xfrm>
            <a:custGeom>
              <a:avLst/>
              <a:gdLst/>
              <a:ahLst/>
              <a:cxnLst/>
              <a:rect l="l" t="t" r="r" b="b"/>
              <a:pathLst>
                <a:path w="1987" h="3389" extrusionOk="0">
                  <a:moveTo>
                    <a:pt x="1895" y="0"/>
                  </a:moveTo>
                  <a:cubicBezTo>
                    <a:pt x="1872" y="0"/>
                    <a:pt x="1850" y="0"/>
                    <a:pt x="1827" y="23"/>
                  </a:cubicBezTo>
                  <a:cubicBezTo>
                    <a:pt x="1188" y="1096"/>
                    <a:pt x="526" y="2146"/>
                    <a:pt x="1" y="3264"/>
                  </a:cubicBezTo>
                  <a:cubicBezTo>
                    <a:pt x="1" y="3287"/>
                    <a:pt x="1" y="3310"/>
                    <a:pt x="1" y="3333"/>
                  </a:cubicBezTo>
                  <a:cubicBezTo>
                    <a:pt x="23" y="3356"/>
                    <a:pt x="46" y="3378"/>
                    <a:pt x="69" y="3378"/>
                  </a:cubicBezTo>
                  <a:cubicBezTo>
                    <a:pt x="77" y="3386"/>
                    <a:pt x="84" y="3389"/>
                    <a:pt x="91" y="3389"/>
                  </a:cubicBezTo>
                  <a:cubicBezTo>
                    <a:pt x="105" y="3389"/>
                    <a:pt x="115" y="3378"/>
                    <a:pt x="115" y="3378"/>
                  </a:cubicBezTo>
                  <a:cubicBezTo>
                    <a:pt x="138" y="3356"/>
                    <a:pt x="160" y="3356"/>
                    <a:pt x="160" y="3333"/>
                  </a:cubicBezTo>
                  <a:cubicBezTo>
                    <a:pt x="206" y="3264"/>
                    <a:pt x="229" y="3196"/>
                    <a:pt x="252" y="3150"/>
                  </a:cubicBezTo>
                  <a:cubicBezTo>
                    <a:pt x="252" y="3127"/>
                    <a:pt x="275" y="3127"/>
                    <a:pt x="275" y="3127"/>
                  </a:cubicBezTo>
                  <a:cubicBezTo>
                    <a:pt x="777" y="2100"/>
                    <a:pt x="1370" y="1119"/>
                    <a:pt x="1964" y="137"/>
                  </a:cubicBezTo>
                  <a:cubicBezTo>
                    <a:pt x="1986" y="92"/>
                    <a:pt x="1986" y="23"/>
                    <a:pt x="1941"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2"/>
            <p:cNvSpPr/>
            <p:nvPr/>
          </p:nvSpPr>
          <p:spPr>
            <a:xfrm>
              <a:off x="82798" y="3180612"/>
              <a:ext cx="48562" cy="80508"/>
            </a:xfrm>
            <a:custGeom>
              <a:avLst/>
              <a:gdLst/>
              <a:ahLst/>
              <a:cxnLst/>
              <a:rect l="l" t="t" r="r" b="b"/>
              <a:pathLst>
                <a:path w="868" h="1439" extrusionOk="0">
                  <a:moveTo>
                    <a:pt x="776" y="1"/>
                  </a:moveTo>
                  <a:cubicBezTo>
                    <a:pt x="731" y="1"/>
                    <a:pt x="708" y="24"/>
                    <a:pt x="708" y="47"/>
                  </a:cubicBezTo>
                  <a:cubicBezTo>
                    <a:pt x="457" y="457"/>
                    <a:pt x="228" y="868"/>
                    <a:pt x="0" y="1302"/>
                  </a:cubicBezTo>
                  <a:cubicBezTo>
                    <a:pt x="0" y="1325"/>
                    <a:pt x="0" y="1348"/>
                    <a:pt x="0" y="1370"/>
                  </a:cubicBezTo>
                  <a:cubicBezTo>
                    <a:pt x="0" y="1393"/>
                    <a:pt x="23" y="1416"/>
                    <a:pt x="23" y="1416"/>
                  </a:cubicBezTo>
                  <a:cubicBezTo>
                    <a:pt x="46" y="1439"/>
                    <a:pt x="69" y="1439"/>
                    <a:pt x="91" y="1439"/>
                  </a:cubicBezTo>
                  <a:cubicBezTo>
                    <a:pt x="114" y="1439"/>
                    <a:pt x="137" y="1416"/>
                    <a:pt x="160" y="1393"/>
                  </a:cubicBezTo>
                  <a:cubicBezTo>
                    <a:pt x="365" y="982"/>
                    <a:pt x="616" y="549"/>
                    <a:pt x="845" y="138"/>
                  </a:cubicBezTo>
                  <a:cubicBezTo>
                    <a:pt x="845" y="115"/>
                    <a:pt x="868" y="92"/>
                    <a:pt x="845" y="69"/>
                  </a:cubicBezTo>
                  <a:cubicBezTo>
                    <a:pt x="845" y="47"/>
                    <a:pt x="845" y="24"/>
                    <a:pt x="822" y="24"/>
                  </a:cubicBezTo>
                  <a:cubicBezTo>
                    <a:pt x="799" y="1"/>
                    <a:pt x="776" y="1"/>
                    <a:pt x="77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2"/>
            <p:cNvSpPr/>
            <p:nvPr/>
          </p:nvSpPr>
          <p:spPr>
            <a:xfrm>
              <a:off x="-288812" y="2077254"/>
              <a:ext cx="676853" cy="532620"/>
            </a:xfrm>
            <a:custGeom>
              <a:avLst/>
              <a:gdLst/>
              <a:ahLst/>
              <a:cxnLst/>
              <a:rect l="l" t="t" r="r" b="b"/>
              <a:pathLst>
                <a:path w="12098" h="9520" extrusionOk="0">
                  <a:moveTo>
                    <a:pt x="2374" y="206"/>
                  </a:moveTo>
                  <a:cubicBezTo>
                    <a:pt x="2420" y="229"/>
                    <a:pt x="2465" y="252"/>
                    <a:pt x="2511" y="275"/>
                  </a:cubicBezTo>
                  <a:cubicBezTo>
                    <a:pt x="2556" y="298"/>
                    <a:pt x="2602" y="320"/>
                    <a:pt x="2648" y="343"/>
                  </a:cubicBezTo>
                  <a:cubicBezTo>
                    <a:pt x="4474" y="1256"/>
                    <a:pt x="6277" y="2169"/>
                    <a:pt x="8080" y="3082"/>
                  </a:cubicBezTo>
                  <a:cubicBezTo>
                    <a:pt x="9336" y="3721"/>
                    <a:pt x="10614" y="4361"/>
                    <a:pt x="11892" y="5000"/>
                  </a:cubicBezTo>
                  <a:cubicBezTo>
                    <a:pt x="11162" y="6438"/>
                    <a:pt x="10431" y="7876"/>
                    <a:pt x="9724" y="9314"/>
                  </a:cubicBezTo>
                  <a:cubicBezTo>
                    <a:pt x="9199" y="9063"/>
                    <a:pt x="8696" y="8811"/>
                    <a:pt x="8171" y="8538"/>
                  </a:cubicBezTo>
                  <a:cubicBezTo>
                    <a:pt x="6437" y="7670"/>
                    <a:pt x="4679" y="6780"/>
                    <a:pt x="2922" y="5913"/>
                  </a:cubicBezTo>
                  <a:cubicBezTo>
                    <a:pt x="2009" y="5456"/>
                    <a:pt x="1118" y="5000"/>
                    <a:pt x="205" y="4543"/>
                  </a:cubicBezTo>
                  <a:cubicBezTo>
                    <a:pt x="936" y="3105"/>
                    <a:pt x="1643" y="1644"/>
                    <a:pt x="2374" y="206"/>
                  </a:cubicBezTo>
                  <a:close/>
                  <a:moveTo>
                    <a:pt x="2328" y="1"/>
                  </a:moveTo>
                  <a:cubicBezTo>
                    <a:pt x="2328" y="1"/>
                    <a:pt x="2328" y="24"/>
                    <a:pt x="2328" y="24"/>
                  </a:cubicBezTo>
                  <a:cubicBezTo>
                    <a:pt x="2305" y="24"/>
                    <a:pt x="2283" y="24"/>
                    <a:pt x="2260" y="47"/>
                  </a:cubicBezTo>
                  <a:cubicBezTo>
                    <a:pt x="1507" y="1553"/>
                    <a:pt x="753" y="3037"/>
                    <a:pt x="23" y="4543"/>
                  </a:cubicBezTo>
                  <a:cubicBezTo>
                    <a:pt x="0" y="4543"/>
                    <a:pt x="0" y="4566"/>
                    <a:pt x="0" y="4566"/>
                  </a:cubicBezTo>
                  <a:cubicBezTo>
                    <a:pt x="0" y="4589"/>
                    <a:pt x="0" y="4589"/>
                    <a:pt x="0" y="4589"/>
                  </a:cubicBezTo>
                  <a:cubicBezTo>
                    <a:pt x="0" y="4612"/>
                    <a:pt x="23" y="4634"/>
                    <a:pt x="46" y="4657"/>
                  </a:cubicBezTo>
                  <a:cubicBezTo>
                    <a:pt x="1986" y="5639"/>
                    <a:pt x="3926" y="6597"/>
                    <a:pt x="5889" y="7579"/>
                  </a:cubicBezTo>
                  <a:cubicBezTo>
                    <a:pt x="7167" y="8218"/>
                    <a:pt x="8423" y="8857"/>
                    <a:pt x="9701" y="9519"/>
                  </a:cubicBezTo>
                  <a:lnTo>
                    <a:pt x="9769" y="9519"/>
                  </a:lnTo>
                  <a:cubicBezTo>
                    <a:pt x="9792" y="9519"/>
                    <a:pt x="9815" y="9496"/>
                    <a:pt x="9815" y="9473"/>
                  </a:cubicBezTo>
                  <a:cubicBezTo>
                    <a:pt x="10568" y="7990"/>
                    <a:pt x="11321" y="6483"/>
                    <a:pt x="12075" y="5000"/>
                  </a:cubicBezTo>
                  <a:cubicBezTo>
                    <a:pt x="12097" y="4977"/>
                    <a:pt x="12097" y="4954"/>
                    <a:pt x="12075" y="4931"/>
                  </a:cubicBezTo>
                  <a:cubicBezTo>
                    <a:pt x="12075" y="4908"/>
                    <a:pt x="12075" y="4886"/>
                    <a:pt x="12052" y="4886"/>
                  </a:cubicBezTo>
                  <a:lnTo>
                    <a:pt x="6323" y="2010"/>
                  </a:lnTo>
                  <a:cubicBezTo>
                    <a:pt x="5136" y="1416"/>
                    <a:pt x="3972" y="823"/>
                    <a:pt x="2785" y="229"/>
                  </a:cubicBezTo>
                  <a:cubicBezTo>
                    <a:pt x="2648" y="161"/>
                    <a:pt x="2511" y="92"/>
                    <a:pt x="2374" y="24"/>
                  </a:cubicBezTo>
                  <a:cubicBezTo>
                    <a:pt x="2374" y="24"/>
                    <a:pt x="2351"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2"/>
            <p:cNvSpPr/>
            <p:nvPr/>
          </p:nvSpPr>
          <p:spPr>
            <a:xfrm>
              <a:off x="-333515" y="2731123"/>
              <a:ext cx="250309" cy="204376"/>
            </a:xfrm>
            <a:custGeom>
              <a:avLst/>
              <a:gdLst/>
              <a:ahLst/>
              <a:cxnLst/>
              <a:rect l="l" t="t" r="r" b="b"/>
              <a:pathLst>
                <a:path w="4474" h="3653" extrusionOk="0">
                  <a:moveTo>
                    <a:pt x="1004" y="1986"/>
                  </a:moveTo>
                  <a:cubicBezTo>
                    <a:pt x="1187" y="2032"/>
                    <a:pt x="1370" y="2078"/>
                    <a:pt x="1552" y="2146"/>
                  </a:cubicBezTo>
                  <a:cubicBezTo>
                    <a:pt x="1781" y="2237"/>
                    <a:pt x="1986" y="2374"/>
                    <a:pt x="2191" y="2511"/>
                  </a:cubicBezTo>
                  <a:cubicBezTo>
                    <a:pt x="2328" y="2625"/>
                    <a:pt x="2465" y="2762"/>
                    <a:pt x="2579" y="2899"/>
                  </a:cubicBezTo>
                  <a:cubicBezTo>
                    <a:pt x="2648" y="3013"/>
                    <a:pt x="2694" y="3105"/>
                    <a:pt x="2739" y="3196"/>
                  </a:cubicBezTo>
                  <a:cubicBezTo>
                    <a:pt x="2762" y="3287"/>
                    <a:pt x="2785" y="3356"/>
                    <a:pt x="2808" y="3447"/>
                  </a:cubicBezTo>
                  <a:lnTo>
                    <a:pt x="2808" y="3470"/>
                  </a:lnTo>
                  <a:lnTo>
                    <a:pt x="2534" y="3470"/>
                  </a:lnTo>
                  <a:cubicBezTo>
                    <a:pt x="2420" y="3470"/>
                    <a:pt x="2283" y="3470"/>
                    <a:pt x="2169" y="3447"/>
                  </a:cubicBezTo>
                  <a:cubicBezTo>
                    <a:pt x="1940" y="3424"/>
                    <a:pt x="1735" y="3356"/>
                    <a:pt x="1529" y="3287"/>
                  </a:cubicBezTo>
                  <a:cubicBezTo>
                    <a:pt x="1301" y="3173"/>
                    <a:pt x="1073" y="3059"/>
                    <a:pt x="890" y="2899"/>
                  </a:cubicBezTo>
                  <a:cubicBezTo>
                    <a:pt x="753" y="2785"/>
                    <a:pt x="616" y="2648"/>
                    <a:pt x="525" y="2511"/>
                  </a:cubicBezTo>
                  <a:cubicBezTo>
                    <a:pt x="434" y="2397"/>
                    <a:pt x="365" y="2260"/>
                    <a:pt x="297" y="2123"/>
                  </a:cubicBezTo>
                  <a:lnTo>
                    <a:pt x="297" y="2100"/>
                  </a:lnTo>
                  <a:cubicBezTo>
                    <a:pt x="343" y="2078"/>
                    <a:pt x="365" y="2055"/>
                    <a:pt x="411" y="2055"/>
                  </a:cubicBezTo>
                  <a:cubicBezTo>
                    <a:pt x="479" y="2009"/>
                    <a:pt x="571" y="2009"/>
                    <a:pt x="639" y="1986"/>
                  </a:cubicBezTo>
                  <a:close/>
                  <a:moveTo>
                    <a:pt x="1164" y="0"/>
                  </a:moveTo>
                  <a:cubicBezTo>
                    <a:pt x="1096" y="0"/>
                    <a:pt x="1004" y="0"/>
                    <a:pt x="913" y="23"/>
                  </a:cubicBezTo>
                  <a:cubicBezTo>
                    <a:pt x="822" y="46"/>
                    <a:pt x="731" y="92"/>
                    <a:pt x="639" y="137"/>
                  </a:cubicBezTo>
                  <a:cubicBezTo>
                    <a:pt x="502" y="206"/>
                    <a:pt x="388" y="320"/>
                    <a:pt x="274" y="480"/>
                  </a:cubicBezTo>
                  <a:cubicBezTo>
                    <a:pt x="183" y="594"/>
                    <a:pt x="114" y="754"/>
                    <a:pt x="69" y="936"/>
                  </a:cubicBezTo>
                  <a:cubicBezTo>
                    <a:pt x="23" y="1096"/>
                    <a:pt x="0" y="1256"/>
                    <a:pt x="0" y="1461"/>
                  </a:cubicBezTo>
                  <a:cubicBezTo>
                    <a:pt x="0" y="1644"/>
                    <a:pt x="23" y="1826"/>
                    <a:pt x="69" y="2009"/>
                  </a:cubicBezTo>
                  <a:cubicBezTo>
                    <a:pt x="137" y="2192"/>
                    <a:pt x="206" y="2374"/>
                    <a:pt x="320" y="2557"/>
                  </a:cubicBezTo>
                  <a:cubicBezTo>
                    <a:pt x="525" y="2854"/>
                    <a:pt x="845" y="3128"/>
                    <a:pt x="1233" y="3333"/>
                  </a:cubicBezTo>
                  <a:cubicBezTo>
                    <a:pt x="1392" y="3401"/>
                    <a:pt x="1552" y="3470"/>
                    <a:pt x="1712" y="3538"/>
                  </a:cubicBezTo>
                  <a:cubicBezTo>
                    <a:pt x="1872" y="3584"/>
                    <a:pt x="2032" y="3607"/>
                    <a:pt x="2214" y="3630"/>
                  </a:cubicBezTo>
                  <a:cubicBezTo>
                    <a:pt x="2306" y="3653"/>
                    <a:pt x="2420" y="3653"/>
                    <a:pt x="2534" y="3653"/>
                  </a:cubicBezTo>
                  <a:cubicBezTo>
                    <a:pt x="2762" y="3653"/>
                    <a:pt x="2990" y="3630"/>
                    <a:pt x="3219" y="3561"/>
                  </a:cubicBezTo>
                  <a:cubicBezTo>
                    <a:pt x="3561" y="3470"/>
                    <a:pt x="3858" y="3310"/>
                    <a:pt x="4063" y="3082"/>
                  </a:cubicBezTo>
                  <a:cubicBezTo>
                    <a:pt x="4177" y="2968"/>
                    <a:pt x="4291" y="2831"/>
                    <a:pt x="4360" y="2671"/>
                  </a:cubicBezTo>
                  <a:cubicBezTo>
                    <a:pt x="4405" y="2603"/>
                    <a:pt x="4428" y="2511"/>
                    <a:pt x="4451" y="2420"/>
                  </a:cubicBezTo>
                  <a:cubicBezTo>
                    <a:pt x="4474" y="2329"/>
                    <a:pt x="4474" y="2237"/>
                    <a:pt x="4474" y="2123"/>
                  </a:cubicBezTo>
                  <a:cubicBezTo>
                    <a:pt x="4451" y="1941"/>
                    <a:pt x="4383" y="1758"/>
                    <a:pt x="4268" y="1598"/>
                  </a:cubicBezTo>
                  <a:cubicBezTo>
                    <a:pt x="4154" y="1461"/>
                    <a:pt x="3995" y="1324"/>
                    <a:pt x="3812" y="1233"/>
                  </a:cubicBezTo>
                  <a:cubicBezTo>
                    <a:pt x="3629" y="1142"/>
                    <a:pt x="3447" y="1096"/>
                    <a:pt x="3241" y="1073"/>
                  </a:cubicBezTo>
                  <a:lnTo>
                    <a:pt x="3173" y="1073"/>
                  </a:lnTo>
                  <a:cubicBezTo>
                    <a:pt x="3059" y="1073"/>
                    <a:pt x="2967" y="1096"/>
                    <a:pt x="2876" y="1096"/>
                  </a:cubicBezTo>
                  <a:cubicBezTo>
                    <a:pt x="2762" y="1119"/>
                    <a:pt x="2671" y="1142"/>
                    <a:pt x="2579" y="1165"/>
                  </a:cubicBezTo>
                  <a:lnTo>
                    <a:pt x="2465" y="1187"/>
                  </a:lnTo>
                  <a:cubicBezTo>
                    <a:pt x="2420" y="1187"/>
                    <a:pt x="2374" y="1187"/>
                    <a:pt x="2328" y="1210"/>
                  </a:cubicBezTo>
                  <a:cubicBezTo>
                    <a:pt x="2260" y="1165"/>
                    <a:pt x="2237" y="1119"/>
                    <a:pt x="2191" y="1073"/>
                  </a:cubicBezTo>
                  <a:cubicBezTo>
                    <a:pt x="2100" y="959"/>
                    <a:pt x="2054" y="822"/>
                    <a:pt x="1986" y="685"/>
                  </a:cubicBezTo>
                  <a:cubicBezTo>
                    <a:pt x="1940" y="571"/>
                    <a:pt x="1895" y="480"/>
                    <a:pt x="1849" y="389"/>
                  </a:cubicBezTo>
                  <a:cubicBezTo>
                    <a:pt x="1781" y="252"/>
                    <a:pt x="1689" y="160"/>
                    <a:pt x="1598" y="92"/>
                  </a:cubicBezTo>
                  <a:cubicBezTo>
                    <a:pt x="1484" y="23"/>
                    <a:pt x="1347"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2"/>
            <p:cNvSpPr/>
            <p:nvPr/>
          </p:nvSpPr>
          <p:spPr>
            <a:xfrm>
              <a:off x="-6608" y="2841845"/>
              <a:ext cx="136680" cy="119000"/>
            </a:xfrm>
            <a:custGeom>
              <a:avLst/>
              <a:gdLst/>
              <a:ahLst/>
              <a:cxnLst/>
              <a:rect l="l" t="t" r="r" b="b"/>
              <a:pathLst>
                <a:path w="2443" h="2127" extrusionOk="0">
                  <a:moveTo>
                    <a:pt x="1210" y="1"/>
                  </a:moveTo>
                  <a:cubicBezTo>
                    <a:pt x="808" y="1"/>
                    <a:pt x="419" y="238"/>
                    <a:pt x="252" y="624"/>
                  </a:cubicBezTo>
                  <a:cubicBezTo>
                    <a:pt x="0" y="1171"/>
                    <a:pt x="252" y="1788"/>
                    <a:pt x="776" y="2039"/>
                  </a:cubicBezTo>
                  <a:cubicBezTo>
                    <a:pt x="919" y="2098"/>
                    <a:pt x="1066" y="2127"/>
                    <a:pt x="1210" y="2127"/>
                  </a:cubicBezTo>
                  <a:cubicBezTo>
                    <a:pt x="1620" y="2127"/>
                    <a:pt x="2006" y="1896"/>
                    <a:pt x="2192" y="1491"/>
                  </a:cubicBezTo>
                  <a:cubicBezTo>
                    <a:pt x="2443" y="966"/>
                    <a:pt x="2192" y="327"/>
                    <a:pt x="1644" y="99"/>
                  </a:cubicBezTo>
                  <a:cubicBezTo>
                    <a:pt x="1504" y="32"/>
                    <a:pt x="1356" y="1"/>
                    <a:pt x="1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2"/>
            <p:cNvSpPr/>
            <p:nvPr/>
          </p:nvSpPr>
          <p:spPr>
            <a:xfrm>
              <a:off x="-474002" y="2590860"/>
              <a:ext cx="136680" cy="119672"/>
            </a:xfrm>
            <a:custGeom>
              <a:avLst/>
              <a:gdLst/>
              <a:ahLst/>
              <a:cxnLst/>
              <a:rect l="l" t="t" r="r" b="b"/>
              <a:pathLst>
                <a:path w="2443" h="2139" extrusionOk="0">
                  <a:moveTo>
                    <a:pt x="1220" y="0"/>
                  </a:moveTo>
                  <a:cubicBezTo>
                    <a:pt x="814" y="0"/>
                    <a:pt x="420" y="231"/>
                    <a:pt x="251" y="636"/>
                  </a:cubicBezTo>
                  <a:cubicBezTo>
                    <a:pt x="0" y="1184"/>
                    <a:pt x="251" y="1800"/>
                    <a:pt x="776" y="2051"/>
                  </a:cubicBezTo>
                  <a:cubicBezTo>
                    <a:pt x="919" y="2110"/>
                    <a:pt x="1068" y="2139"/>
                    <a:pt x="1214" y="2139"/>
                  </a:cubicBezTo>
                  <a:cubicBezTo>
                    <a:pt x="1629" y="2139"/>
                    <a:pt x="2023" y="1908"/>
                    <a:pt x="2192" y="1503"/>
                  </a:cubicBezTo>
                  <a:cubicBezTo>
                    <a:pt x="2443" y="978"/>
                    <a:pt x="2192" y="339"/>
                    <a:pt x="1644" y="88"/>
                  </a:cubicBezTo>
                  <a:cubicBezTo>
                    <a:pt x="1507" y="29"/>
                    <a:pt x="1363"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2"/>
            <p:cNvSpPr/>
            <p:nvPr/>
          </p:nvSpPr>
          <p:spPr>
            <a:xfrm>
              <a:off x="53425" y="2307146"/>
              <a:ext cx="529991" cy="922574"/>
            </a:xfrm>
            <a:custGeom>
              <a:avLst/>
              <a:gdLst/>
              <a:ahLst/>
              <a:cxnLst/>
              <a:rect l="l" t="t" r="r" b="b"/>
              <a:pathLst>
                <a:path w="9473" h="16490" extrusionOk="0">
                  <a:moveTo>
                    <a:pt x="9381" y="0"/>
                  </a:moveTo>
                  <a:cubicBezTo>
                    <a:pt x="9359" y="0"/>
                    <a:pt x="9336" y="23"/>
                    <a:pt x="9313" y="46"/>
                  </a:cubicBezTo>
                  <a:cubicBezTo>
                    <a:pt x="8468" y="1507"/>
                    <a:pt x="7647" y="2968"/>
                    <a:pt x="6802" y="4429"/>
                  </a:cubicBezTo>
                  <a:cubicBezTo>
                    <a:pt x="5752" y="6277"/>
                    <a:pt x="4702" y="8126"/>
                    <a:pt x="3652" y="9975"/>
                  </a:cubicBezTo>
                  <a:cubicBezTo>
                    <a:pt x="2739" y="11596"/>
                    <a:pt x="1803" y="13216"/>
                    <a:pt x="890" y="14837"/>
                  </a:cubicBezTo>
                  <a:cubicBezTo>
                    <a:pt x="594" y="15339"/>
                    <a:pt x="320" y="15841"/>
                    <a:pt x="23" y="16343"/>
                  </a:cubicBezTo>
                  <a:cubicBezTo>
                    <a:pt x="0" y="16389"/>
                    <a:pt x="0" y="16435"/>
                    <a:pt x="46" y="16480"/>
                  </a:cubicBezTo>
                  <a:cubicBezTo>
                    <a:pt x="58" y="16486"/>
                    <a:pt x="70" y="16489"/>
                    <a:pt x="82" y="16489"/>
                  </a:cubicBezTo>
                  <a:cubicBezTo>
                    <a:pt x="114" y="16489"/>
                    <a:pt x="143" y="16468"/>
                    <a:pt x="160" y="16435"/>
                  </a:cubicBezTo>
                  <a:cubicBezTo>
                    <a:pt x="776" y="15385"/>
                    <a:pt x="1370" y="14312"/>
                    <a:pt x="1986" y="13262"/>
                  </a:cubicBezTo>
                  <a:cubicBezTo>
                    <a:pt x="2968" y="11527"/>
                    <a:pt x="3949" y="9793"/>
                    <a:pt x="4930" y="8058"/>
                  </a:cubicBezTo>
                  <a:cubicBezTo>
                    <a:pt x="5958" y="6255"/>
                    <a:pt x="7008" y="4451"/>
                    <a:pt x="8035" y="2648"/>
                  </a:cubicBezTo>
                  <a:cubicBezTo>
                    <a:pt x="8514" y="1804"/>
                    <a:pt x="8971" y="982"/>
                    <a:pt x="9450" y="137"/>
                  </a:cubicBezTo>
                  <a:cubicBezTo>
                    <a:pt x="9473" y="92"/>
                    <a:pt x="9473" y="46"/>
                    <a:pt x="9427" y="23"/>
                  </a:cubicBezTo>
                  <a:cubicBezTo>
                    <a:pt x="9427" y="0"/>
                    <a:pt x="9404" y="0"/>
                    <a:pt x="9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2"/>
            <p:cNvSpPr/>
            <p:nvPr/>
          </p:nvSpPr>
          <p:spPr>
            <a:xfrm>
              <a:off x="-700034" y="1931676"/>
              <a:ext cx="524899" cy="916532"/>
            </a:xfrm>
            <a:custGeom>
              <a:avLst/>
              <a:gdLst/>
              <a:ahLst/>
              <a:cxnLst/>
              <a:rect l="l" t="t" r="r" b="b"/>
              <a:pathLst>
                <a:path w="9382" h="16382" extrusionOk="0">
                  <a:moveTo>
                    <a:pt x="9290" y="1"/>
                  </a:moveTo>
                  <a:cubicBezTo>
                    <a:pt x="9267" y="1"/>
                    <a:pt x="9222" y="1"/>
                    <a:pt x="9222" y="24"/>
                  </a:cubicBezTo>
                  <a:cubicBezTo>
                    <a:pt x="8195" y="1850"/>
                    <a:pt x="7167" y="3653"/>
                    <a:pt x="6140" y="5456"/>
                  </a:cubicBezTo>
                  <a:cubicBezTo>
                    <a:pt x="5090" y="7305"/>
                    <a:pt x="4063" y="9131"/>
                    <a:pt x="3013" y="10957"/>
                  </a:cubicBezTo>
                  <a:cubicBezTo>
                    <a:pt x="2100" y="12578"/>
                    <a:pt x="1187" y="14198"/>
                    <a:pt x="274" y="15819"/>
                  </a:cubicBezTo>
                  <a:cubicBezTo>
                    <a:pt x="183" y="15956"/>
                    <a:pt x="92" y="16115"/>
                    <a:pt x="23" y="16252"/>
                  </a:cubicBezTo>
                  <a:cubicBezTo>
                    <a:pt x="0" y="16298"/>
                    <a:pt x="0" y="16344"/>
                    <a:pt x="46" y="16367"/>
                  </a:cubicBezTo>
                  <a:cubicBezTo>
                    <a:pt x="65" y="16376"/>
                    <a:pt x="84" y="16382"/>
                    <a:pt x="101" y="16382"/>
                  </a:cubicBezTo>
                  <a:cubicBezTo>
                    <a:pt x="125" y="16382"/>
                    <a:pt x="147" y="16370"/>
                    <a:pt x="160" y="16344"/>
                  </a:cubicBezTo>
                  <a:cubicBezTo>
                    <a:pt x="936" y="14974"/>
                    <a:pt x="1712" y="13605"/>
                    <a:pt x="2488" y="12235"/>
                  </a:cubicBezTo>
                  <a:cubicBezTo>
                    <a:pt x="3515" y="10432"/>
                    <a:pt x="4543" y="8629"/>
                    <a:pt x="5570" y="6803"/>
                  </a:cubicBezTo>
                  <a:cubicBezTo>
                    <a:pt x="6620" y="4977"/>
                    <a:pt x="7670" y="3128"/>
                    <a:pt x="8697" y="1279"/>
                  </a:cubicBezTo>
                  <a:cubicBezTo>
                    <a:pt x="8925" y="891"/>
                    <a:pt x="9153" y="503"/>
                    <a:pt x="9359" y="115"/>
                  </a:cubicBezTo>
                  <a:cubicBezTo>
                    <a:pt x="9381" y="69"/>
                    <a:pt x="9381" y="24"/>
                    <a:pt x="9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2"/>
            <p:cNvSpPr/>
            <p:nvPr/>
          </p:nvSpPr>
          <p:spPr>
            <a:xfrm>
              <a:off x="45760" y="2280347"/>
              <a:ext cx="532564" cy="928001"/>
            </a:xfrm>
            <a:custGeom>
              <a:avLst/>
              <a:gdLst/>
              <a:ahLst/>
              <a:cxnLst/>
              <a:rect l="l" t="t" r="r" b="b"/>
              <a:pathLst>
                <a:path w="9519" h="16587" extrusionOk="0">
                  <a:moveTo>
                    <a:pt x="9404" y="0"/>
                  </a:moveTo>
                  <a:cubicBezTo>
                    <a:pt x="9381" y="0"/>
                    <a:pt x="9359" y="0"/>
                    <a:pt x="9336" y="23"/>
                  </a:cubicBezTo>
                  <a:lnTo>
                    <a:pt x="6277" y="5433"/>
                  </a:lnTo>
                  <a:cubicBezTo>
                    <a:pt x="5227" y="7259"/>
                    <a:pt x="4200" y="9107"/>
                    <a:pt x="3150" y="10933"/>
                  </a:cubicBezTo>
                  <a:cubicBezTo>
                    <a:pt x="2214" y="12623"/>
                    <a:pt x="1256" y="14312"/>
                    <a:pt x="297" y="16001"/>
                  </a:cubicBezTo>
                  <a:cubicBezTo>
                    <a:pt x="206" y="16138"/>
                    <a:pt x="114" y="16297"/>
                    <a:pt x="23" y="16457"/>
                  </a:cubicBezTo>
                  <a:cubicBezTo>
                    <a:pt x="0" y="16503"/>
                    <a:pt x="23" y="16548"/>
                    <a:pt x="46" y="16571"/>
                  </a:cubicBezTo>
                  <a:cubicBezTo>
                    <a:pt x="65" y="16581"/>
                    <a:pt x="88" y="16586"/>
                    <a:pt x="110" y="16586"/>
                  </a:cubicBezTo>
                  <a:cubicBezTo>
                    <a:pt x="140" y="16586"/>
                    <a:pt x="169" y="16575"/>
                    <a:pt x="183" y="16548"/>
                  </a:cubicBezTo>
                  <a:cubicBezTo>
                    <a:pt x="982" y="15110"/>
                    <a:pt x="1803" y="13672"/>
                    <a:pt x="2625" y="12234"/>
                  </a:cubicBezTo>
                  <a:cubicBezTo>
                    <a:pt x="3652" y="10408"/>
                    <a:pt x="4679" y="8605"/>
                    <a:pt x="5707" y="6802"/>
                  </a:cubicBezTo>
                  <a:cubicBezTo>
                    <a:pt x="6734" y="4953"/>
                    <a:pt x="7784" y="3127"/>
                    <a:pt x="8834" y="1301"/>
                  </a:cubicBezTo>
                  <a:cubicBezTo>
                    <a:pt x="9039" y="890"/>
                    <a:pt x="9267" y="502"/>
                    <a:pt x="9496" y="114"/>
                  </a:cubicBezTo>
                  <a:cubicBezTo>
                    <a:pt x="9518" y="91"/>
                    <a:pt x="9496" y="23"/>
                    <a:pt x="9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2"/>
            <p:cNvSpPr/>
            <p:nvPr/>
          </p:nvSpPr>
          <p:spPr>
            <a:xfrm>
              <a:off x="-701321" y="2842236"/>
              <a:ext cx="754788" cy="367799"/>
            </a:xfrm>
            <a:custGeom>
              <a:avLst/>
              <a:gdLst/>
              <a:ahLst/>
              <a:cxnLst/>
              <a:rect l="l" t="t" r="r" b="b"/>
              <a:pathLst>
                <a:path w="13491" h="6574" extrusionOk="0">
                  <a:moveTo>
                    <a:pt x="92" y="0"/>
                  </a:moveTo>
                  <a:cubicBezTo>
                    <a:pt x="69" y="0"/>
                    <a:pt x="46" y="0"/>
                    <a:pt x="46" y="23"/>
                  </a:cubicBezTo>
                  <a:cubicBezTo>
                    <a:pt x="23" y="46"/>
                    <a:pt x="23" y="69"/>
                    <a:pt x="0" y="92"/>
                  </a:cubicBezTo>
                  <a:cubicBezTo>
                    <a:pt x="0" y="92"/>
                    <a:pt x="23" y="137"/>
                    <a:pt x="23" y="137"/>
                  </a:cubicBezTo>
                  <a:cubicBezTo>
                    <a:pt x="1507" y="1461"/>
                    <a:pt x="3242" y="2465"/>
                    <a:pt x="4999" y="3378"/>
                  </a:cubicBezTo>
                  <a:cubicBezTo>
                    <a:pt x="5867" y="3835"/>
                    <a:pt x="6757" y="4246"/>
                    <a:pt x="7647" y="4679"/>
                  </a:cubicBezTo>
                  <a:cubicBezTo>
                    <a:pt x="8560" y="5136"/>
                    <a:pt x="9496" y="5570"/>
                    <a:pt x="10477" y="5935"/>
                  </a:cubicBezTo>
                  <a:cubicBezTo>
                    <a:pt x="10934" y="6095"/>
                    <a:pt x="11413" y="6254"/>
                    <a:pt x="11892" y="6369"/>
                  </a:cubicBezTo>
                  <a:cubicBezTo>
                    <a:pt x="12144" y="6414"/>
                    <a:pt x="12372" y="6460"/>
                    <a:pt x="12600" y="6505"/>
                  </a:cubicBezTo>
                  <a:cubicBezTo>
                    <a:pt x="12874" y="6551"/>
                    <a:pt x="13125" y="6574"/>
                    <a:pt x="13399" y="6574"/>
                  </a:cubicBezTo>
                  <a:cubicBezTo>
                    <a:pt x="13445" y="6574"/>
                    <a:pt x="13490" y="6551"/>
                    <a:pt x="13490" y="6505"/>
                  </a:cubicBezTo>
                  <a:cubicBezTo>
                    <a:pt x="13490" y="6460"/>
                    <a:pt x="13445" y="6414"/>
                    <a:pt x="13399" y="6414"/>
                  </a:cubicBezTo>
                  <a:cubicBezTo>
                    <a:pt x="13057" y="6391"/>
                    <a:pt x="12691" y="6346"/>
                    <a:pt x="12349" y="6277"/>
                  </a:cubicBezTo>
                  <a:lnTo>
                    <a:pt x="12372" y="6277"/>
                  </a:lnTo>
                  <a:cubicBezTo>
                    <a:pt x="11345" y="6095"/>
                    <a:pt x="10363" y="5729"/>
                    <a:pt x="9404" y="5319"/>
                  </a:cubicBezTo>
                  <a:cubicBezTo>
                    <a:pt x="8948" y="5113"/>
                    <a:pt x="8469" y="4885"/>
                    <a:pt x="8012" y="4679"/>
                  </a:cubicBezTo>
                  <a:cubicBezTo>
                    <a:pt x="7578" y="4451"/>
                    <a:pt x="7145" y="4246"/>
                    <a:pt x="6688" y="4040"/>
                  </a:cubicBezTo>
                  <a:cubicBezTo>
                    <a:pt x="6665" y="4018"/>
                    <a:pt x="6620" y="3995"/>
                    <a:pt x="6597" y="3972"/>
                  </a:cubicBezTo>
                  <a:lnTo>
                    <a:pt x="6597" y="3972"/>
                  </a:lnTo>
                  <a:cubicBezTo>
                    <a:pt x="6597" y="3977"/>
                    <a:pt x="6597" y="3981"/>
                    <a:pt x="6597" y="3984"/>
                  </a:cubicBezTo>
                  <a:lnTo>
                    <a:pt x="6597" y="3984"/>
                  </a:lnTo>
                  <a:cubicBezTo>
                    <a:pt x="4802" y="3120"/>
                    <a:pt x="3030" y="2209"/>
                    <a:pt x="1438" y="1050"/>
                  </a:cubicBezTo>
                  <a:cubicBezTo>
                    <a:pt x="1028" y="754"/>
                    <a:pt x="640" y="434"/>
                    <a:pt x="252" y="114"/>
                  </a:cubicBezTo>
                  <a:cubicBezTo>
                    <a:pt x="229" y="92"/>
                    <a:pt x="183" y="46"/>
                    <a:pt x="160" y="23"/>
                  </a:cubicBezTo>
                  <a:cubicBezTo>
                    <a:pt x="137" y="23"/>
                    <a:pt x="137"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 name="Google Shape;90;p2"/>
            <p:cNvSpPr/>
            <p:nvPr/>
          </p:nvSpPr>
          <p:spPr>
            <a:xfrm>
              <a:off x="-181559" y="1927872"/>
              <a:ext cx="761166" cy="356330"/>
            </a:xfrm>
            <a:custGeom>
              <a:avLst/>
              <a:gdLst/>
              <a:ahLst/>
              <a:cxnLst/>
              <a:rect l="l" t="t" r="r" b="b"/>
              <a:pathLst>
                <a:path w="13605" h="6369" extrusionOk="0">
                  <a:moveTo>
                    <a:pt x="754" y="0"/>
                  </a:moveTo>
                  <a:cubicBezTo>
                    <a:pt x="525" y="0"/>
                    <a:pt x="297" y="23"/>
                    <a:pt x="69" y="69"/>
                  </a:cubicBezTo>
                  <a:cubicBezTo>
                    <a:pt x="46" y="69"/>
                    <a:pt x="23" y="69"/>
                    <a:pt x="23" y="92"/>
                  </a:cubicBezTo>
                  <a:cubicBezTo>
                    <a:pt x="0" y="115"/>
                    <a:pt x="0" y="137"/>
                    <a:pt x="0" y="160"/>
                  </a:cubicBezTo>
                  <a:cubicBezTo>
                    <a:pt x="0" y="183"/>
                    <a:pt x="0" y="183"/>
                    <a:pt x="23" y="206"/>
                  </a:cubicBezTo>
                  <a:cubicBezTo>
                    <a:pt x="23" y="229"/>
                    <a:pt x="69" y="229"/>
                    <a:pt x="69" y="229"/>
                  </a:cubicBezTo>
                  <a:cubicBezTo>
                    <a:pt x="310" y="202"/>
                    <a:pt x="542" y="191"/>
                    <a:pt x="777" y="191"/>
                  </a:cubicBezTo>
                  <a:cubicBezTo>
                    <a:pt x="942" y="191"/>
                    <a:pt x="1108" y="196"/>
                    <a:pt x="1279" y="206"/>
                  </a:cubicBezTo>
                  <a:cubicBezTo>
                    <a:pt x="2009" y="274"/>
                    <a:pt x="2717" y="457"/>
                    <a:pt x="3424" y="662"/>
                  </a:cubicBezTo>
                  <a:cubicBezTo>
                    <a:pt x="3767" y="776"/>
                    <a:pt x="4109" y="891"/>
                    <a:pt x="4451" y="1005"/>
                  </a:cubicBezTo>
                  <a:cubicBezTo>
                    <a:pt x="4794" y="1119"/>
                    <a:pt x="5113" y="1233"/>
                    <a:pt x="5456" y="1370"/>
                  </a:cubicBezTo>
                  <a:cubicBezTo>
                    <a:pt x="7350" y="2077"/>
                    <a:pt x="9130" y="3036"/>
                    <a:pt x="10797" y="4200"/>
                  </a:cubicBezTo>
                  <a:cubicBezTo>
                    <a:pt x="10888" y="4269"/>
                    <a:pt x="10979" y="4314"/>
                    <a:pt x="11071" y="4383"/>
                  </a:cubicBezTo>
                  <a:lnTo>
                    <a:pt x="11048" y="4383"/>
                  </a:lnTo>
                  <a:cubicBezTo>
                    <a:pt x="11276" y="4543"/>
                    <a:pt x="11481" y="4680"/>
                    <a:pt x="11687" y="4839"/>
                  </a:cubicBezTo>
                  <a:cubicBezTo>
                    <a:pt x="11892" y="4999"/>
                    <a:pt x="12075" y="5159"/>
                    <a:pt x="12280" y="5319"/>
                  </a:cubicBezTo>
                  <a:cubicBezTo>
                    <a:pt x="12691" y="5638"/>
                    <a:pt x="13102" y="5935"/>
                    <a:pt x="13444" y="6323"/>
                  </a:cubicBezTo>
                  <a:cubicBezTo>
                    <a:pt x="13444" y="6346"/>
                    <a:pt x="13467" y="6369"/>
                    <a:pt x="13490" y="6369"/>
                  </a:cubicBezTo>
                  <a:lnTo>
                    <a:pt x="13559" y="6369"/>
                  </a:lnTo>
                  <a:cubicBezTo>
                    <a:pt x="13581" y="6346"/>
                    <a:pt x="13581" y="6323"/>
                    <a:pt x="13604" y="6300"/>
                  </a:cubicBezTo>
                  <a:cubicBezTo>
                    <a:pt x="13604" y="6277"/>
                    <a:pt x="13604" y="6255"/>
                    <a:pt x="13581" y="6255"/>
                  </a:cubicBezTo>
                  <a:cubicBezTo>
                    <a:pt x="13513" y="6163"/>
                    <a:pt x="13444" y="6072"/>
                    <a:pt x="13353" y="5981"/>
                  </a:cubicBezTo>
                  <a:cubicBezTo>
                    <a:pt x="13285" y="5912"/>
                    <a:pt x="13193" y="5821"/>
                    <a:pt x="13079" y="5730"/>
                  </a:cubicBezTo>
                  <a:cubicBezTo>
                    <a:pt x="12897" y="5570"/>
                    <a:pt x="12714" y="5433"/>
                    <a:pt x="12509" y="5273"/>
                  </a:cubicBezTo>
                  <a:cubicBezTo>
                    <a:pt x="12417" y="5205"/>
                    <a:pt x="12326" y="5136"/>
                    <a:pt x="12235" y="5068"/>
                  </a:cubicBezTo>
                  <a:cubicBezTo>
                    <a:pt x="12143" y="4999"/>
                    <a:pt x="12052" y="4908"/>
                    <a:pt x="11938" y="4839"/>
                  </a:cubicBezTo>
                  <a:cubicBezTo>
                    <a:pt x="11733" y="4680"/>
                    <a:pt x="11550" y="4520"/>
                    <a:pt x="11345" y="4383"/>
                  </a:cubicBezTo>
                  <a:cubicBezTo>
                    <a:pt x="10523" y="3767"/>
                    <a:pt x="9678" y="3219"/>
                    <a:pt x="8788" y="2739"/>
                  </a:cubicBezTo>
                  <a:cubicBezTo>
                    <a:pt x="7921" y="2237"/>
                    <a:pt x="7008" y="1804"/>
                    <a:pt x="6072" y="1416"/>
                  </a:cubicBezTo>
                  <a:cubicBezTo>
                    <a:pt x="5844" y="1324"/>
                    <a:pt x="5593" y="1233"/>
                    <a:pt x="5364" y="1142"/>
                  </a:cubicBezTo>
                  <a:cubicBezTo>
                    <a:pt x="5136" y="1073"/>
                    <a:pt x="4908" y="982"/>
                    <a:pt x="4680" y="913"/>
                  </a:cubicBezTo>
                  <a:cubicBezTo>
                    <a:pt x="4246" y="754"/>
                    <a:pt x="3789" y="594"/>
                    <a:pt x="3333" y="480"/>
                  </a:cubicBezTo>
                  <a:cubicBezTo>
                    <a:pt x="2785" y="297"/>
                    <a:pt x="2237" y="160"/>
                    <a:pt x="1667" y="92"/>
                  </a:cubicBezTo>
                  <a:cubicBezTo>
                    <a:pt x="1370" y="46"/>
                    <a:pt x="1050" y="0"/>
                    <a:pt x="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2"/>
            <p:cNvSpPr/>
            <p:nvPr/>
          </p:nvSpPr>
          <p:spPr>
            <a:xfrm>
              <a:off x="-438251" y="2598301"/>
              <a:ext cx="49849" cy="48562"/>
            </a:xfrm>
            <a:custGeom>
              <a:avLst/>
              <a:gdLst/>
              <a:ahLst/>
              <a:cxnLst/>
              <a:rect l="l" t="t" r="r" b="b"/>
              <a:pathLst>
                <a:path w="891" h="868" extrusionOk="0">
                  <a:moveTo>
                    <a:pt x="480" y="1"/>
                  </a:moveTo>
                  <a:cubicBezTo>
                    <a:pt x="366" y="1"/>
                    <a:pt x="252" y="23"/>
                    <a:pt x="160" y="92"/>
                  </a:cubicBezTo>
                  <a:cubicBezTo>
                    <a:pt x="69" y="183"/>
                    <a:pt x="23" y="275"/>
                    <a:pt x="23" y="389"/>
                  </a:cubicBezTo>
                  <a:cubicBezTo>
                    <a:pt x="0" y="617"/>
                    <a:pt x="183" y="868"/>
                    <a:pt x="411" y="868"/>
                  </a:cubicBezTo>
                  <a:cubicBezTo>
                    <a:pt x="525" y="868"/>
                    <a:pt x="640" y="822"/>
                    <a:pt x="731" y="754"/>
                  </a:cubicBezTo>
                  <a:cubicBezTo>
                    <a:pt x="822" y="685"/>
                    <a:pt x="868" y="571"/>
                    <a:pt x="868" y="457"/>
                  </a:cubicBezTo>
                  <a:cubicBezTo>
                    <a:pt x="891" y="229"/>
                    <a:pt x="708" y="1"/>
                    <a:pt x="4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2"/>
            <p:cNvSpPr/>
            <p:nvPr/>
          </p:nvSpPr>
          <p:spPr>
            <a:xfrm>
              <a:off x="25339" y="2848614"/>
              <a:ext cx="49849" cy="48562"/>
            </a:xfrm>
            <a:custGeom>
              <a:avLst/>
              <a:gdLst/>
              <a:ahLst/>
              <a:cxnLst/>
              <a:rect l="l" t="t" r="r" b="b"/>
              <a:pathLst>
                <a:path w="891" h="868" extrusionOk="0">
                  <a:moveTo>
                    <a:pt x="479" y="0"/>
                  </a:moveTo>
                  <a:cubicBezTo>
                    <a:pt x="365" y="0"/>
                    <a:pt x="274" y="23"/>
                    <a:pt x="183" y="92"/>
                  </a:cubicBezTo>
                  <a:cubicBezTo>
                    <a:pt x="91" y="160"/>
                    <a:pt x="23" y="274"/>
                    <a:pt x="23" y="388"/>
                  </a:cubicBezTo>
                  <a:cubicBezTo>
                    <a:pt x="0" y="617"/>
                    <a:pt x="183" y="868"/>
                    <a:pt x="434" y="868"/>
                  </a:cubicBezTo>
                  <a:cubicBezTo>
                    <a:pt x="548" y="868"/>
                    <a:pt x="639" y="822"/>
                    <a:pt x="730" y="754"/>
                  </a:cubicBezTo>
                  <a:cubicBezTo>
                    <a:pt x="822" y="685"/>
                    <a:pt x="867" y="571"/>
                    <a:pt x="890" y="457"/>
                  </a:cubicBezTo>
                  <a:cubicBezTo>
                    <a:pt x="890" y="229"/>
                    <a:pt x="708" y="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2"/>
            <p:cNvSpPr/>
            <p:nvPr/>
          </p:nvSpPr>
          <p:spPr>
            <a:xfrm>
              <a:off x="18905" y="2890743"/>
              <a:ext cx="10294" cy="9008"/>
            </a:xfrm>
            <a:custGeom>
              <a:avLst/>
              <a:gdLst/>
              <a:ahLst/>
              <a:cxnLst/>
              <a:rect l="l" t="t" r="r" b="b"/>
              <a:pathLst>
                <a:path w="184" h="161" extrusionOk="0">
                  <a:moveTo>
                    <a:pt x="92" y="1"/>
                  </a:moveTo>
                  <a:cubicBezTo>
                    <a:pt x="47" y="1"/>
                    <a:pt x="24" y="23"/>
                    <a:pt x="1" y="69"/>
                  </a:cubicBezTo>
                  <a:cubicBezTo>
                    <a:pt x="1" y="115"/>
                    <a:pt x="47" y="160"/>
                    <a:pt x="92" y="160"/>
                  </a:cubicBezTo>
                  <a:cubicBezTo>
                    <a:pt x="138" y="160"/>
                    <a:pt x="161" y="138"/>
                    <a:pt x="161" y="92"/>
                  </a:cubicBezTo>
                  <a:cubicBezTo>
                    <a:pt x="184" y="46"/>
                    <a:pt x="138"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 name="Google Shape;94;p2"/>
            <p:cNvSpPr/>
            <p:nvPr/>
          </p:nvSpPr>
          <p:spPr>
            <a:xfrm>
              <a:off x="-447203" y="2637913"/>
              <a:ext cx="10294" cy="8952"/>
            </a:xfrm>
            <a:custGeom>
              <a:avLst/>
              <a:gdLst/>
              <a:ahLst/>
              <a:cxnLst/>
              <a:rect l="l" t="t" r="r" b="b"/>
              <a:pathLst>
                <a:path w="184" h="160" extrusionOk="0">
                  <a:moveTo>
                    <a:pt x="92" y="0"/>
                  </a:moveTo>
                  <a:cubicBezTo>
                    <a:pt x="46" y="0"/>
                    <a:pt x="24" y="46"/>
                    <a:pt x="24" y="92"/>
                  </a:cubicBezTo>
                  <a:cubicBezTo>
                    <a:pt x="1" y="114"/>
                    <a:pt x="46" y="160"/>
                    <a:pt x="92" y="160"/>
                  </a:cubicBezTo>
                  <a:cubicBezTo>
                    <a:pt x="138" y="160"/>
                    <a:pt x="160" y="137"/>
                    <a:pt x="183" y="92"/>
                  </a:cubicBezTo>
                  <a:cubicBezTo>
                    <a:pt x="183" y="46"/>
                    <a:pt x="138" y="0"/>
                    <a:pt x="92"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2"/>
            <p:cNvSpPr/>
            <p:nvPr/>
          </p:nvSpPr>
          <p:spPr>
            <a:xfrm>
              <a:off x="-536609" y="2661579"/>
              <a:ext cx="71613" cy="65067"/>
            </a:xfrm>
            <a:custGeom>
              <a:avLst/>
              <a:gdLst/>
              <a:ahLst/>
              <a:cxnLst/>
              <a:rect l="l" t="t" r="r" b="b"/>
              <a:pathLst>
                <a:path w="1280" h="1163" extrusionOk="0">
                  <a:moveTo>
                    <a:pt x="410" y="1"/>
                  </a:moveTo>
                  <a:cubicBezTo>
                    <a:pt x="323" y="1"/>
                    <a:pt x="244" y="26"/>
                    <a:pt x="184" y="79"/>
                  </a:cubicBezTo>
                  <a:cubicBezTo>
                    <a:pt x="1" y="239"/>
                    <a:pt x="47" y="604"/>
                    <a:pt x="298" y="878"/>
                  </a:cubicBezTo>
                  <a:cubicBezTo>
                    <a:pt x="465" y="1061"/>
                    <a:pt x="683" y="1162"/>
                    <a:pt x="864" y="1162"/>
                  </a:cubicBezTo>
                  <a:cubicBezTo>
                    <a:pt x="955" y="1162"/>
                    <a:pt x="1036" y="1137"/>
                    <a:pt x="1097" y="1084"/>
                  </a:cubicBezTo>
                  <a:cubicBezTo>
                    <a:pt x="1279" y="901"/>
                    <a:pt x="1211" y="559"/>
                    <a:pt x="960" y="285"/>
                  </a:cubicBezTo>
                  <a:cubicBezTo>
                    <a:pt x="792" y="102"/>
                    <a:pt x="584" y="1"/>
                    <a:pt x="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2"/>
            <p:cNvSpPr/>
            <p:nvPr/>
          </p:nvSpPr>
          <p:spPr>
            <a:xfrm>
              <a:off x="49564" y="2965658"/>
              <a:ext cx="77991" cy="50744"/>
            </a:xfrm>
            <a:custGeom>
              <a:avLst/>
              <a:gdLst/>
              <a:ahLst/>
              <a:cxnLst/>
              <a:rect l="l" t="t" r="r" b="b"/>
              <a:pathLst>
                <a:path w="1394" h="907" extrusionOk="0">
                  <a:moveTo>
                    <a:pt x="630" y="1"/>
                  </a:moveTo>
                  <a:cubicBezTo>
                    <a:pt x="319" y="1"/>
                    <a:pt x="67" y="151"/>
                    <a:pt x="46" y="374"/>
                  </a:cubicBezTo>
                  <a:cubicBezTo>
                    <a:pt x="1" y="602"/>
                    <a:pt x="275" y="853"/>
                    <a:pt x="640" y="899"/>
                  </a:cubicBezTo>
                  <a:cubicBezTo>
                    <a:pt x="682" y="904"/>
                    <a:pt x="724" y="906"/>
                    <a:pt x="764" y="906"/>
                  </a:cubicBezTo>
                  <a:cubicBezTo>
                    <a:pt x="1075" y="906"/>
                    <a:pt x="1330" y="758"/>
                    <a:pt x="1370" y="556"/>
                  </a:cubicBezTo>
                  <a:cubicBezTo>
                    <a:pt x="1393" y="305"/>
                    <a:pt x="1119" y="77"/>
                    <a:pt x="754" y="8"/>
                  </a:cubicBezTo>
                  <a:cubicBezTo>
                    <a:pt x="712" y="3"/>
                    <a:pt x="671"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7" name="Google Shape;97;p2"/>
          <p:cNvGrpSpPr/>
          <p:nvPr/>
        </p:nvGrpSpPr>
        <p:grpSpPr>
          <a:xfrm flipH="1">
            <a:off x="321802" y="967199"/>
            <a:ext cx="1576206" cy="2461805"/>
            <a:chOff x="231900" y="729199"/>
            <a:chExt cx="1185086" cy="1846354"/>
          </a:xfrm>
        </p:grpSpPr>
        <p:sp>
          <p:nvSpPr>
            <p:cNvPr id="98" name="Google Shape;98;p2"/>
            <p:cNvSpPr/>
            <p:nvPr/>
          </p:nvSpPr>
          <p:spPr>
            <a:xfrm>
              <a:off x="231900" y="729199"/>
              <a:ext cx="1185086" cy="1846354"/>
            </a:xfrm>
            <a:custGeom>
              <a:avLst/>
              <a:gdLst/>
              <a:ahLst/>
              <a:cxnLst/>
              <a:rect l="l" t="t" r="r" b="b"/>
              <a:pathLst>
                <a:path w="21434" h="33394" extrusionOk="0">
                  <a:moveTo>
                    <a:pt x="3310" y="0"/>
                  </a:moveTo>
                  <a:cubicBezTo>
                    <a:pt x="3013" y="0"/>
                    <a:pt x="2694" y="46"/>
                    <a:pt x="2443" y="137"/>
                  </a:cubicBezTo>
                  <a:cubicBezTo>
                    <a:pt x="1963" y="274"/>
                    <a:pt x="1552" y="571"/>
                    <a:pt x="1233" y="982"/>
                  </a:cubicBezTo>
                  <a:cubicBezTo>
                    <a:pt x="1073" y="1164"/>
                    <a:pt x="982" y="1347"/>
                    <a:pt x="913" y="1461"/>
                  </a:cubicBezTo>
                  <a:cubicBezTo>
                    <a:pt x="845" y="1598"/>
                    <a:pt x="776" y="1758"/>
                    <a:pt x="708" y="1940"/>
                  </a:cubicBezTo>
                  <a:cubicBezTo>
                    <a:pt x="616" y="2214"/>
                    <a:pt x="571" y="2488"/>
                    <a:pt x="525" y="2785"/>
                  </a:cubicBezTo>
                  <a:cubicBezTo>
                    <a:pt x="457" y="3333"/>
                    <a:pt x="480" y="3858"/>
                    <a:pt x="502" y="4246"/>
                  </a:cubicBezTo>
                  <a:cubicBezTo>
                    <a:pt x="502" y="4405"/>
                    <a:pt x="502" y="4542"/>
                    <a:pt x="525" y="4679"/>
                  </a:cubicBezTo>
                  <a:cubicBezTo>
                    <a:pt x="343" y="5889"/>
                    <a:pt x="228" y="7167"/>
                    <a:pt x="183" y="8788"/>
                  </a:cubicBezTo>
                  <a:cubicBezTo>
                    <a:pt x="183" y="8811"/>
                    <a:pt x="160" y="8833"/>
                    <a:pt x="160" y="8856"/>
                  </a:cubicBezTo>
                  <a:cubicBezTo>
                    <a:pt x="160" y="8879"/>
                    <a:pt x="137" y="8902"/>
                    <a:pt x="137" y="8925"/>
                  </a:cubicBezTo>
                  <a:cubicBezTo>
                    <a:pt x="0" y="9381"/>
                    <a:pt x="46" y="9838"/>
                    <a:pt x="228" y="10271"/>
                  </a:cubicBezTo>
                  <a:lnTo>
                    <a:pt x="6072" y="23898"/>
                  </a:lnTo>
                  <a:cubicBezTo>
                    <a:pt x="6049" y="23967"/>
                    <a:pt x="6026" y="24012"/>
                    <a:pt x="6026" y="24081"/>
                  </a:cubicBezTo>
                  <a:cubicBezTo>
                    <a:pt x="5980" y="24218"/>
                    <a:pt x="5935" y="24355"/>
                    <a:pt x="5912" y="24492"/>
                  </a:cubicBezTo>
                  <a:cubicBezTo>
                    <a:pt x="5866" y="24720"/>
                    <a:pt x="5866" y="24925"/>
                    <a:pt x="5866" y="25039"/>
                  </a:cubicBezTo>
                  <a:cubicBezTo>
                    <a:pt x="5866" y="25268"/>
                    <a:pt x="5912" y="25473"/>
                    <a:pt x="5935" y="25610"/>
                  </a:cubicBezTo>
                  <a:cubicBezTo>
                    <a:pt x="6003" y="25907"/>
                    <a:pt x="6117" y="26135"/>
                    <a:pt x="6186" y="26272"/>
                  </a:cubicBezTo>
                  <a:cubicBezTo>
                    <a:pt x="6277" y="26409"/>
                    <a:pt x="6346" y="26546"/>
                    <a:pt x="6460" y="26660"/>
                  </a:cubicBezTo>
                  <a:cubicBezTo>
                    <a:pt x="6460" y="26751"/>
                    <a:pt x="6483" y="26843"/>
                    <a:pt x="6505" y="26888"/>
                  </a:cubicBezTo>
                  <a:cubicBezTo>
                    <a:pt x="6574" y="27185"/>
                    <a:pt x="6711" y="27482"/>
                    <a:pt x="6916" y="27756"/>
                  </a:cubicBezTo>
                  <a:cubicBezTo>
                    <a:pt x="7099" y="28007"/>
                    <a:pt x="7327" y="28212"/>
                    <a:pt x="7578" y="28395"/>
                  </a:cubicBezTo>
                  <a:cubicBezTo>
                    <a:pt x="7692" y="28851"/>
                    <a:pt x="7806" y="29353"/>
                    <a:pt x="7989" y="29833"/>
                  </a:cubicBezTo>
                  <a:cubicBezTo>
                    <a:pt x="8172" y="30403"/>
                    <a:pt x="8377" y="30883"/>
                    <a:pt x="8651" y="31339"/>
                  </a:cubicBezTo>
                  <a:cubicBezTo>
                    <a:pt x="8788" y="31567"/>
                    <a:pt x="8948" y="31818"/>
                    <a:pt x="9108" y="32047"/>
                  </a:cubicBezTo>
                  <a:cubicBezTo>
                    <a:pt x="9244" y="32229"/>
                    <a:pt x="9404" y="32389"/>
                    <a:pt x="9564" y="32549"/>
                  </a:cubicBezTo>
                  <a:cubicBezTo>
                    <a:pt x="9724" y="32686"/>
                    <a:pt x="9929" y="32823"/>
                    <a:pt x="10135" y="32937"/>
                  </a:cubicBezTo>
                  <a:cubicBezTo>
                    <a:pt x="10409" y="33074"/>
                    <a:pt x="10705" y="33188"/>
                    <a:pt x="11002" y="33256"/>
                  </a:cubicBezTo>
                  <a:cubicBezTo>
                    <a:pt x="11367" y="33348"/>
                    <a:pt x="11732" y="33393"/>
                    <a:pt x="12143" y="33393"/>
                  </a:cubicBezTo>
                  <a:lnTo>
                    <a:pt x="12212" y="33393"/>
                  </a:lnTo>
                  <a:cubicBezTo>
                    <a:pt x="12531" y="33393"/>
                    <a:pt x="12874" y="33348"/>
                    <a:pt x="13262" y="33302"/>
                  </a:cubicBezTo>
                  <a:cubicBezTo>
                    <a:pt x="13855" y="33211"/>
                    <a:pt x="14494" y="33051"/>
                    <a:pt x="15202" y="32823"/>
                  </a:cubicBezTo>
                  <a:cubicBezTo>
                    <a:pt x="15818" y="32640"/>
                    <a:pt x="16412" y="32389"/>
                    <a:pt x="17028" y="32092"/>
                  </a:cubicBezTo>
                  <a:cubicBezTo>
                    <a:pt x="17530" y="31841"/>
                    <a:pt x="18032" y="31545"/>
                    <a:pt x="18512" y="31248"/>
                  </a:cubicBezTo>
                  <a:cubicBezTo>
                    <a:pt x="19082" y="30883"/>
                    <a:pt x="19539" y="30495"/>
                    <a:pt x="19972" y="30107"/>
                  </a:cubicBezTo>
                  <a:cubicBezTo>
                    <a:pt x="20201" y="29878"/>
                    <a:pt x="20429" y="29627"/>
                    <a:pt x="20611" y="29376"/>
                  </a:cubicBezTo>
                  <a:cubicBezTo>
                    <a:pt x="20863" y="29057"/>
                    <a:pt x="21068" y="28691"/>
                    <a:pt x="21205" y="28372"/>
                  </a:cubicBezTo>
                  <a:cubicBezTo>
                    <a:pt x="21205" y="28349"/>
                    <a:pt x="21228" y="28303"/>
                    <a:pt x="21251" y="28281"/>
                  </a:cubicBezTo>
                  <a:cubicBezTo>
                    <a:pt x="21388" y="27938"/>
                    <a:pt x="21433" y="27596"/>
                    <a:pt x="21433" y="27231"/>
                  </a:cubicBezTo>
                  <a:cubicBezTo>
                    <a:pt x="21433" y="27002"/>
                    <a:pt x="21410" y="26774"/>
                    <a:pt x="21365" y="26569"/>
                  </a:cubicBezTo>
                  <a:cubicBezTo>
                    <a:pt x="21296" y="26272"/>
                    <a:pt x="21205" y="25998"/>
                    <a:pt x="21114" y="25747"/>
                  </a:cubicBezTo>
                  <a:cubicBezTo>
                    <a:pt x="20954" y="25245"/>
                    <a:pt x="20726" y="24765"/>
                    <a:pt x="20429" y="24263"/>
                  </a:cubicBezTo>
                  <a:cubicBezTo>
                    <a:pt x="20155" y="23784"/>
                    <a:pt x="19835" y="23327"/>
                    <a:pt x="19516" y="22894"/>
                  </a:cubicBezTo>
                  <a:cubicBezTo>
                    <a:pt x="19539" y="22711"/>
                    <a:pt x="19539" y="22506"/>
                    <a:pt x="19516" y="22323"/>
                  </a:cubicBezTo>
                  <a:cubicBezTo>
                    <a:pt x="19447" y="21958"/>
                    <a:pt x="19333" y="21616"/>
                    <a:pt x="19151" y="21319"/>
                  </a:cubicBezTo>
                  <a:cubicBezTo>
                    <a:pt x="19082" y="21228"/>
                    <a:pt x="19037" y="21136"/>
                    <a:pt x="18945" y="21045"/>
                  </a:cubicBezTo>
                  <a:cubicBezTo>
                    <a:pt x="18945" y="20954"/>
                    <a:pt x="18922" y="20885"/>
                    <a:pt x="18900" y="20794"/>
                  </a:cubicBezTo>
                  <a:cubicBezTo>
                    <a:pt x="18808" y="20429"/>
                    <a:pt x="18626" y="20086"/>
                    <a:pt x="18352" y="19790"/>
                  </a:cubicBezTo>
                  <a:cubicBezTo>
                    <a:pt x="18169" y="19561"/>
                    <a:pt x="17941" y="19356"/>
                    <a:pt x="17644" y="19196"/>
                  </a:cubicBezTo>
                  <a:cubicBezTo>
                    <a:pt x="17553" y="19128"/>
                    <a:pt x="17439" y="19082"/>
                    <a:pt x="17347" y="19036"/>
                  </a:cubicBezTo>
                  <a:lnTo>
                    <a:pt x="11504" y="5387"/>
                  </a:lnTo>
                  <a:cubicBezTo>
                    <a:pt x="11436" y="5250"/>
                    <a:pt x="11367" y="5136"/>
                    <a:pt x="11299" y="5022"/>
                  </a:cubicBezTo>
                  <a:cubicBezTo>
                    <a:pt x="11185" y="4839"/>
                    <a:pt x="11048" y="4679"/>
                    <a:pt x="10888" y="4565"/>
                  </a:cubicBezTo>
                  <a:cubicBezTo>
                    <a:pt x="10523" y="4246"/>
                    <a:pt x="10180" y="3972"/>
                    <a:pt x="9838" y="3721"/>
                  </a:cubicBezTo>
                  <a:cubicBezTo>
                    <a:pt x="9496" y="3492"/>
                    <a:pt x="9153" y="3241"/>
                    <a:pt x="8742" y="2967"/>
                  </a:cubicBezTo>
                  <a:cubicBezTo>
                    <a:pt x="8058" y="2556"/>
                    <a:pt x="7373" y="2146"/>
                    <a:pt x="6688" y="1758"/>
                  </a:cubicBezTo>
                  <a:lnTo>
                    <a:pt x="6528" y="1621"/>
                  </a:lnTo>
                  <a:cubicBezTo>
                    <a:pt x="6300" y="1392"/>
                    <a:pt x="6117" y="1233"/>
                    <a:pt x="5935" y="1096"/>
                  </a:cubicBezTo>
                  <a:cubicBezTo>
                    <a:pt x="5661" y="867"/>
                    <a:pt x="5387" y="662"/>
                    <a:pt x="5113" y="525"/>
                  </a:cubicBezTo>
                  <a:cubicBezTo>
                    <a:pt x="4953" y="434"/>
                    <a:pt x="4771" y="342"/>
                    <a:pt x="4611" y="274"/>
                  </a:cubicBezTo>
                  <a:cubicBezTo>
                    <a:pt x="4405" y="183"/>
                    <a:pt x="4200" y="114"/>
                    <a:pt x="3995" y="69"/>
                  </a:cubicBezTo>
                  <a:cubicBezTo>
                    <a:pt x="3766" y="23"/>
                    <a:pt x="3538" y="0"/>
                    <a:pt x="3310"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2"/>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 name="Google Shape;100;p2"/>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 name="Google Shape;101;p2"/>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 name="Google Shape;102;p2"/>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 name="Google Shape;103;p2"/>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 name="Google Shape;104;p2"/>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2"/>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 name="Google Shape;106;p2"/>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2"/>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 name="Google Shape;108;p2"/>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2"/>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2"/>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EDC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2"/>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2"/>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2"/>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2"/>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2"/>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2"/>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2"/>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2"/>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2"/>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2"/>
            <p:cNvSpPr/>
            <p:nvPr/>
          </p:nvSpPr>
          <p:spPr>
            <a:xfrm>
              <a:off x="739192" y="2064413"/>
              <a:ext cx="16476" cy="45448"/>
            </a:xfrm>
            <a:custGeom>
              <a:avLst/>
              <a:gdLst/>
              <a:ahLst/>
              <a:cxnLst/>
              <a:rect l="l" t="t" r="r" b="b"/>
              <a:pathLst>
                <a:path w="298" h="822" extrusionOk="0">
                  <a:moveTo>
                    <a:pt x="161" y="0"/>
                  </a:moveTo>
                  <a:cubicBezTo>
                    <a:pt x="138" y="0"/>
                    <a:pt x="115" y="0"/>
                    <a:pt x="92" y="23"/>
                  </a:cubicBezTo>
                  <a:cubicBezTo>
                    <a:pt x="69" y="46"/>
                    <a:pt x="47" y="91"/>
                    <a:pt x="24" y="137"/>
                  </a:cubicBezTo>
                  <a:cubicBezTo>
                    <a:pt x="24" y="183"/>
                    <a:pt x="1" y="228"/>
                    <a:pt x="1" y="297"/>
                  </a:cubicBezTo>
                  <a:cubicBezTo>
                    <a:pt x="1" y="388"/>
                    <a:pt x="1" y="480"/>
                    <a:pt x="24" y="571"/>
                  </a:cubicBezTo>
                  <a:cubicBezTo>
                    <a:pt x="24" y="616"/>
                    <a:pt x="24" y="685"/>
                    <a:pt x="24" y="731"/>
                  </a:cubicBezTo>
                  <a:cubicBezTo>
                    <a:pt x="47" y="776"/>
                    <a:pt x="92" y="822"/>
                    <a:pt x="138" y="822"/>
                  </a:cubicBezTo>
                  <a:cubicBezTo>
                    <a:pt x="184" y="799"/>
                    <a:pt x="206" y="753"/>
                    <a:pt x="206" y="708"/>
                  </a:cubicBezTo>
                  <a:lnTo>
                    <a:pt x="184" y="571"/>
                  </a:lnTo>
                  <a:cubicBezTo>
                    <a:pt x="184" y="502"/>
                    <a:pt x="184" y="411"/>
                    <a:pt x="184" y="343"/>
                  </a:cubicBezTo>
                  <a:cubicBezTo>
                    <a:pt x="184" y="297"/>
                    <a:pt x="184" y="228"/>
                    <a:pt x="184" y="183"/>
                  </a:cubicBezTo>
                  <a:cubicBezTo>
                    <a:pt x="229" y="183"/>
                    <a:pt x="252" y="183"/>
                    <a:pt x="275" y="160"/>
                  </a:cubicBezTo>
                  <a:cubicBezTo>
                    <a:pt x="298" y="114"/>
                    <a:pt x="298" y="69"/>
                    <a:pt x="252" y="46"/>
                  </a:cubicBezTo>
                  <a:cubicBezTo>
                    <a:pt x="252" y="46"/>
                    <a:pt x="252" y="23"/>
                    <a:pt x="252" y="23"/>
                  </a:cubicBezTo>
                  <a:cubicBezTo>
                    <a:pt x="229" y="23"/>
                    <a:pt x="229" y="0"/>
                    <a:pt x="2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2"/>
            <p:cNvSpPr/>
            <p:nvPr/>
          </p:nvSpPr>
          <p:spPr>
            <a:xfrm>
              <a:off x="753125" y="2059326"/>
              <a:ext cx="31571" cy="101015"/>
            </a:xfrm>
            <a:custGeom>
              <a:avLst/>
              <a:gdLst/>
              <a:ahLst/>
              <a:cxnLst/>
              <a:rect l="l" t="t" r="r" b="b"/>
              <a:pathLst>
                <a:path w="571" h="1827" extrusionOk="0">
                  <a:moveTo>
                    <a:pt x="107" y="93"/>
                  </a:moveTo>
                  <a:lnTo>
                    <a:pt x="107" y="93"/>
                  </a:lnTo>
                  <a:cubicBezTo>
                    <a:pt x="101" y="95"/>
                    <a:pt x="91" y="101"/>
                    <a:pt x="91" y="115"/>
                  </a:cubicBezTo>
                  <a:cubicBezTo>
                    <a:pt x="99" y="107"/>
                    <a:pt x="104" y="100"/>
                    <a:pt x="107" y="93"/>
                  </a:cubicBezTo>
                  <a:close/>
                  <a:moveTo>
                    <a:pt x="183" y="1"/>
                  </a:moveTo>
                  <a:cubicBezTo>
                    <a:pt x="160" y="1"/>
                    <a:pt x="114" y="24"/>
                    <a:pt x="114" y="69"/>
                  </a:cubicBezTo>
                  <a:cubicBezTo>
                    <a:pt x="114" y="69"/>
                    <a:pt x="114" y="80"/>
                    <a:pt x="107" y="93"/>
                  </a:cubicBezTo>
                  <a:lnTo>
                    <a:pt x="107" y="93"/>
                  </a:lnTo>
                  <a:cubicBezTo>
                    <a:pt x="111" y="92"/>
                    <a:pt x="114" y="92"/>
                    <a:pt x="114" y="92"/>
                  </a:cubicBezTo>
                  <a:lnTo>
                    <a:pt x="114" y="92"/>
                  </a:lnTo>
                  <a:lnTo>
                    <a:pt x="91" y="115"/>
                  </a:lnTo>
                  <a:cubicBezTo>
                    <a:pt x="91" y="161"/>
                    <a:pt x="69" y="229"/>
                    <a:pt x="46" y="275"/>
                  </a:cubicBezTo>
                  <a:cubicBezTo>
                    <a:pt x="46" y="320"/>
                    <a:pt x="23" y="343"/>
                    <a:pt x="23" y="366"/>
                  </a:cubicBezTo>
                  <a:cubicBezTo>
                    <a:pt x="23" y="412"/>
                    <a:pt x="0" y="457"/>
                    <a:pt x="0" y="503"/>
                  </a:cubicBezTo>
                  <a:cubicBezTo>
                    <a:pt x="0" y="617"/>
                    <a:pt x="0" y="731"/>
                    <a:pt x="0" y="823"/>
                  </a:cubicBezTo>
                  <a:cubicBezTo>
                    <a:pt x="0" y="868"/>
                    <a:pt x="0" y="914"/>
                    <a:pt x="0" y="937"/>
                  </a:cubicBezTo>
                  <a:cubicBezTo>
                    <a:pt x="23" y="982"/>
                    <a:pt x="23" y="1028"/>
                    <a:pt x="23" y="1074"/>
                  </a:cubicBezTo>
                  <a:cubicBezTo>
                    <a:pt x="46" y="1165"/>
                    <a:pt x="69" y="1256"/>
                    <a:pt x="91" y="1325"/>
                  </a:cubicBezTo>
                  <a:cubicBezTo>
                    <a:pt x="91" y="1393"/>
                    <a:pt x="114" y="1439"/>
                    <a:pt x="137" y="1485"/>
                  </a:cubicBezTo>
                  <a:cubicBezTo>
                    <a:pt x="183" y="1553"/>
                    <a:pt x="205" y="1621"/>
                    <a:pt x="251" y="1690"/>
                  </a:cubicBezTo>
                  <a:cubicBezTo>
                    <a:pt x="297" y="1736"/>
                    <a:pt x="342" y="1804"/>
                    <a:pt x="411" y="1827"/>
                  </a:cubicBezTo>
                  <a:lnTo>
                    <a:pt x="457" y="1827"/>
                  </a:lnTo>
                  <a:cubicBezTo>
                    <a:pt x="502" y="1827"/>
                    <a:pt x="525" y="1804"/>
                    <a:pt x="548" y="1781"/>
                  </a:cubicBezTo>
                  <a:cubicBezTo>
                    <a:pt x="548" y="1758"/>
                    <a:pt x="571" y="1736"/>
                    <a:pt x="571" y="1713"/>
                  </a:cubicBezTo>
                  <a:cubicBezTo>
                    <a:pt x="548" y="1667"/>
                    <a:pt x="548" y="1644"/>
                    <a:pt x="525" y="1621"/>
                  </a:cubicBezTo>
                  <a:cubicBezTo>
                    <a:pt x="502" y="1621"/>
                    <a:pt x="502" y="1621"/>
                    <a:pt x="502" y="1599"/>
                  </a:cubicBezTo>
                  <a:cubicBezTo>
                    <a:pt x="479" y="1576"/>
                    <a:pt x="434" y="1553"/>
                    <a:pt x="411" y="1507"/>
                  </a:cubicBezTo>
                  <a:cubicBezTo>
                    <a:pt x="388" y="1439"/>
                    <a:pt x="365" y="1370"/>
                    <a:pt x="320" y="1325"/>
                  </a:cubicBezTo>
                  <a:cubicBezTo>
                    <a:pt x="297" y="1233"/>
                    <a:pt x="274" y="1165"/>
                    <a:pt x="251" y="1096"/>
                  </a:cubicBezTo>
                  <a:cubicBezTo>
                    <a:pt x="251" y="1096"/>
                    <a:pt x="251" y="1074"/>
                    <a:pt x="251" y="1074"/>
                  </a:cubicBezTo>
                  <a:cubicBezTo>
                    <a:pt x="228" y="1005"/>
                    <a:pt x="228" y="914"/>
                    <a:pt x="205" y="845"/>
                  </a:cubicBezTo>
                  <a:cubicBezTo>
                    <a:pt x="205" y="754"/>
                    <a:pt x="183" y="640"/>
                    <a:pt x="183" y="549"/>
                  </a:cubicBezTo>
                  <a:cubicBezTo>
                    <a:pt x="183" y="503"/>
                    <a:pt x="183" y="457"/>
                    <a:pt x="205" y="412"/>
                  </a:cubicBezTo>
                  <a:cubicBezTo>
                    <a:pt x="205" y="366"/>
                    <a:pt x="205" y="343"/>
                    <a:pt x="205" y="298"/>
                  </a:cubicBezTo>
                  <a:cubicBezTo>
                    <a:pt x="228" y="229"/>
                    <a:pt x="251" y="161"/>
                    <a:pt x="274" y="92"/>
                  </a:cubicBezTo>
                  <a:cubicBezTo>
                    <a:pt x="274" y="47"/>
                    <a:pt x="251" y="1"/>
                    <a:pt x="20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2"/>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2"/>
            <p:cNvSpPr/>
            <p:nvPr/>
          </p:nvSpPr>
          <p:spPr>
            <a:xfrm>
              <a:off x="777066" y="2156527"/>
              <a:ext cx="29083" cy="69444"/>
            </a:xfrm>
            <a:custGeom>
              <a:avLst/>
              <a:gdLst/>
              <a:ahLst/>
              <a:cxnLst/>
              <a:rect l="l" t="t" r="r" b="b"/>
              <a:pathLst>
                <a:path w="526" h="1256" extrusionOk="0">
                  <a:moveTo>
                    <a:pt x="92" y="0"/>
                  </a:moveTo>
                  <a:cubicBezTo>
                    <a:pt x="69" y="0"/>
                    <a:pt x="24" y="23"/>
                    <a:pt x="24" y="46"/>
                  </a:cubicBezTo>
                  <a:cubicBezTo>
                    <a:pt x="24" y="115"/>
                    <a:pt x="1" y="160"/>
                    <a:pt x="1" y="206"/>
                  </a:cubicBezTo>
                  <a:cubicBezTo>
                    <a:pt x="1" y="297"/>
                    <a:pt x="1" y="366"/>
                    <a:pt x="1" y="457"/>
                  </a:cubicBezTo>
                  <a:cubicBezTo>
                    <a:pt x="24" y="503"/>
                    <a:pt x="24" y="571"/>
                    <a:pt x="24" y="640"/>
                  </a:cubicBezTo>
                  <a:cubicBezTo>
                    <a:pt x="46" y="685"/>
                    <a:pt x="46" y="754"/>
                    <a:pt x="69" y="799"/>
                  </a:cubicBezTo>
                  <a:cubicBezTo>
                    <a:pt x="92" y="891"/>
                    <a:pt x="138" y="982"/>
                    <a:pt x="206" y="1073"/>
                  </a:cubicBezTo>
                  <a:cubicBezTo>
                    <a:pt x="206" y="1096"/>
                    <a:pt x="229" y="1142"/>
                    <a:pt x="252" y="1165"/>
                  </a:cubicBezTo>
                  <a:cubicBezTo>
                    <a:pt x="275" y="1187"/>
                    <a:pt x="320" y="1233"/>
                    <a:pt x="366" y="1256"/>
                  </a:cubicBezTo>
                  <a:cubicBezTo>
                    <a:pt x="389" y="1256"/>
                    <a:pt x="434" y="1256"/>
                    <a:pt x="480" y="1233"/>
                  </a:cubicBezTo>
                  <a:cubicBezTo>
                    <a:pt x="526" y="1210"/>
                    <a:pt x="526" y="1142"/>
                    <a:pt x="526" y="1096"/>
                  </a:cubicBezTo>
                  <a:cubicBezTo>
                    <a:pt x="503" y="1050"/>
                    <a:pt x="480" y="1050"/>
                    <a:pt x="457" y="1005"/>
                  </a:cubicBezTo>
                  <a:lnTo>
                    <a:pt x="434" y="1005"/>
                  </a:lnTo>
                  <a:cubicBezTo>
                    <a:pt x="389" y="959"/>
                    <a:pt x="366" y="913"/>
                    <a:pt x="343" y="868"/>
                  </a:cubicBezTo>
                  <a:cubicBezTo>
                    <a:pt x="297" y="822"/>
                    <a:pt x="275" y="754"/>
                    <a:pt x="252" y="685"/>
                  </a:cubicBezTo>
                  <a:cubicBezTo>
                    <a:pt x="229" y="640"/>
                    <a:pt x="206" y="571"/>
                    <a:pt x="206" y="525"/>
                  </a:cubicBezTo>
                  <a:cubicBezTo>
                    <a:pt x="184" y="414"/>
                    <a:pt x="162" y="324"/>
                    <a:pt x="161" y="213"/>
                  </a:cubicBezTo>
                  <a:lnTo>
                    <a:pt x="161" y="213"/>
                  </a:lnTo>
                  <a:cubicBezTo>
                    <a:pt x="161" y="173"/>
                    <a:pt x="163" y="132"/>
                    <a:pt x="183" y="92"/>
                  </a:cubicBezTo>
                  <a:cubicBezTo>
                    <a:pt x="183" y="46"/>
                    <a:pt x="161" y="0"/>
                    <a:pt x="11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2"/>
            <p:cNvSpPr/>
            <p:nvPr/>
          </p:nvSpPr>
          <p:spPr>
            <a:xfrm>
              <a:off x="755613" y="2053023"/>
              <a:ext cx="37929" cy="109087"/>
            </a:xfrm>
            <a:custGeom>
              <a:avLst/>
              <a:gdLst/>
              <a:ahLst/>
              <a:cxnLst/>
              <a:rect l="l" t="t" r="r" b="b"/>
              <a:pathLst>
                <a:path w="686" h="1973" extrusionOk="0">
                  <a:moveTo>
                    <a:pt x="389" y="1"/>
                  </a:moveTo>
                  <a:cubicBezTo>
                    <a:pt x="366" y="1"/>
                    <a:pt x="366" y="1"/>
                    <a:pt x="343" y="24"/>
                  </a:cubicBezTo>
                  <a:cubicBezTo>
                    <a:pt x="297" y="46"/>
                    <a:pt x="252" y="92"/>
                    <a:pt x="206" y="138"/>
                  </a:cubicBezTo>
                  <a:cubicBezTo>
                    <a:pt x="160" y="206"/>
                    <a:pt x="115" y="252"/>
                    <a:pt x="92" y="320"/>
                  </a:cubicBezTo>
                  <a:cubicBezTo>
                    <a:pt x="24" y="457"/>
                    <a:pt x="1" y="617"/>
                    <a:pt x="1" y="754"/>
                  </a:cubicBezTo>
                  <a:cubicBezTo>
                    <a:pt x="1" y="868"/>
                    <a:pt x="1" y="959"/>
                    <a:pt x="1" y="1051"/>
                  </a:cubicBezTo>
                  <a:cubicBezTo>
                    <a:pt x="1" y="1142"/>
                    <a:pt x="24" y="1210"/>
                    <a:pt x="46" y="1302"/>
                  </a:cubicBezTo>
                  <a:cubicBezTo>
                    <a:pt x="69" y="1370"/>
                    <a:pt x="92" y="1439"/>
                    <a:pt x="115" y="1507"/>
                  </a:cubicBezTo>
                  <a:cubicBezTo>
                    <a:pt x="138" y="1576"/>
                    <a:pt x="183" y="1644"/>
                    <a:pt x="206" y="1713"/>
                  </a:cubicBezTo>
                  <a:cubicBezTo>
                    <a:pt x="252" y="1758"/>
                    <a:pt x="275" y="1804"/>
                    <a:pt x="320" y="1850"/>
                  </a:cubicBezTo>
                  <a:cubicBezTo>
                    <a:pt x="343" y="1872"/>
                    <a:pt x="366" y="1895"/>
                    <a:pt x="389" y="1918"/>
                  </a:cubicBezTo>
                  <a:cubicBezTo>
                    <a:pt x="412" y="1918"/>
                    <a:pt x="434" y="1941"/>
                    <a:pt x="457" y="1941"/>
                  </a:cubicBezTo>
                  <a:cubicBezTo>
                    <a:pt x="480" y="1964"/>
                    <a:pt x="480" y="1964"/>
                    <a:pt x="503" y="1964"/>
                  </a:cubicBezTo>
                  <a:cubicBezTo>
                    <a:pt x="515" y="1970"/>
                    <a:pt x="529" y="1973"/>
                    <a:pt x="543" y="1973"/>
                  </a:cubicBezTo>
                  <a:cubicBezTo>
                    <a:pt x="582" y="1973"/>
                    <a:pt x="623" y="1951"/>
                    <a:pt x="640" y="1918"/>
                  </a:cubicBezTo>
                  <a:cubicBezTo>
                    <a:pt x="663" y="1895"/>
                    <a:pt x="663" y="1895"/>
                    <a:pt x="685" y="1872"/>
                  </a:cubicBezTo>
                  <a:cubicBezTo>
                    <a:pt x="685" y="1827"/>
                    <a:pt x="685" y="1781"/>
                    <a:pt x="663" y="1758"/>
                  </a:cubicBezTo>
                  <a:cubicBezTo>
                    <a:pt x="640" y="1758"/>
                    <a:pt x="640" y="1735"/>
                    <a:pt x="617" y="1735"/>
                  </a:cubicBezTo>
                  <a:cubicBezTo>
                    <a:pt x="617" y="1713"/>
                    <a:pt x="594" y="1690"/>
                    <a:pt x="571" y="1690"/>
                  </a:cubicBezTo>
                  <a:cubicBezTo>
                    <a:pt x="549" y="1667"/>
                    <a:pt x="526" y="1644"/>
                    <a:pt x="503" y="1621"/>
                  </a:cubicBezTo>
                  <a:cubicBezTo>
                    <a:pt x="480" y="1599"/>
                    <a:pt x="457" y="1553"/>
                    <a:pt x="434" y="1507"/>
                  </a:cubicBezTo>
                  <a:cubicBezTo>
                    <a:pt x="389" y="1439"/>
                    <a:pt x="366" y="1393"/>
                    <a:pt x="343" y="1325"/>
                  </a:cubicBezTo>
                  <a:cubicBezTo>
                    <a:pt x="320" y="1256"/>
                    <a:pt x="297" y="1210"/>
                    <a:pt x="275" y="1142"/>
                  </a:cubicBezTo>
                  <a:cubicBezTo>
                    <a:pt x="275" y="1074"/>
                    <a:pt x="252" y="982"/>
                    <a:pt x="252" y="914"/>
                  </a:cubicBezTo>
                  <a:cubicBezTo>
                    <a:pt x="252" y="830"/>
                    <a:pt x="252" y="766"/>
                    <a:pt x="252" y="686"/>
                  </a:cubicBezTo>
                  <a:cubicBezTo>
                    <a:pt x="252" y="640"/>
                    <a:pt x="252" y="594"/>
                    <a:pt x="252" y="571"/>
                  </a:cubicBezTo>
                  <a:cubicBezTo>
                    <a:pt x="252" y="526"/>
                    <a:pt x="252" y="480"/>
                    <a:pt x="275" y="457"/>
                  </a:cubicBezTo>
                  <a:cubicBezTo>
                    <a:pt x="297" y="389"/>
                    <a:pt x="320" y="320"/>
                    <a:pt x="343" y="275"/>
                  </a:cubicBezTo>
                  <a:cubicBezTo>
                    <a:pt x="366" y="252"/>
                    <a:pt x="389" y="229"/>
                    <a:pt x="412" y="206"/>
                  </a:cubicBezTo>
                  <a:cubicBezTo>
                    <a:pt x="412" y="183"/>
                    <a:pt x="434" y="183"/>
                    <a:pt x="457" y="161"/>
                  </a:cubicBezTo>
                  <a:cubicBezTo>
                    <a:pt x="503" y="138"/>
                    <a:pt x="503" y="69"/>
                    <a:pt x="480" y="46"/>
                  </a:cubicBezTo>
                  <a:cubicBezTo>
                    <a:pt x="457" y="24"/>
                    <a:pt x="434" y="1"/>
                    <a:pt x="389"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2"/>
            <p:cNvSpPr/>
            <p:nvPr/>
          </p:nvSpPr>
          <p:spPr>
            <a:xfrm>
              <a:off x="779609" y="2155255"/>
              <a:ext cx="37929" cy="71269"/>
            </a:xfrm>
            <a:custGeom>
              <a:avLst/>
              <a:gdLst/>
              <a:ahLst/>
              <a:cxnLst/>
              <a:rect l="l" t="t" r="r" b="b"/>
              <a:pathLst>
                <a:path w="686" h="1289" extrusionOk="0">
                  <a:moveTo>
                    <a:pt x="183" y="1"/>
                  </a:moveTo>
                  <a:cubicBezTo>
                    <a:pt x="160" y="1"/>
                    <a:pt x="137" y="23"/>
                    <a:pt x="115" y="46"/>
                  </a:cubicBezTo>
                  <a:cubicBezTo>
                    <a:pt x="92" y="69"/>
                    <a:pt x="69" y="115"/>
                    <a:pt x="46" y="138"/>
                  </a:cubicBezTo>
                  <a:cubicBezTo>
                    <a:pt x="46" y="183"/>
                    <a:pt x="23" y="229"/>
                    <a:pt x="23" y="252"/>
                  </a:cubicBezTo>
                  <a:cubicBezTo>
                    <a:pt x="0" y="320"/>
                    <a:pt x="0" y="389"/>
                    <a:pt x="23" y="457"/>
                  </a:cubicBezTo>
                  <a:cubicBezTo>
                    <a:pt x="23" y="503"/>
                    <a:pt x="23" y="571"/>
                    <a:pt x="46" y="617"/>
                  </a:cubicBezTo>
                  <a:lnTo>
                    <a:pt x="46" y="594"/>
                  </a:lnTo>
                  <a:cubicBezTo>
                    <a:pt x="69" y="685"/>
                    <a:pt x="92" y="754"/>
                    <a:pt x="115" y="822"/>
                  </a:cubicBezTo>
                  <a:cubicBezTo>
                    <a:pt x="137" y="868"/>
                    <a:pt x="183" y="936"/>
                    <a:pt x="206" y="982"/>
                  </a:cubicBezTo>
                  <a:cubicBezTo>
                    <a:pt x="251" y="1051"/>
                    <a:pt x="297" y="1096"/>
                    <a:pt x="343" y="1142"/>
                  </a:cubicBezTo>
                  <a:cubicBezTo>
                    <a:pt x="366" y="1165"/>
                    <a:pt x="388" y="1188"/>
                    <a:pt x="434" y="1210"/>
                  </a:cubicBezTo>
                  <a:cubicBezTo>
                    <a:pt x="434" y="1233"/>
                    <a:pt x="457" y="1233"/>
                    <a:pt x="480" y="1256"/>
                  </a:cubicBezTo>
                  <a:cubicBezTo>
                    <a:pt x="503" y="1256"/>
                    <a:pt x="503" y="1256"/>
                    <a:pt x="525" y="1279"/>
                  </a:cubicBezTo>
                  <a:lnTo>
                    <a:pt x="548" y="1279"/>
                  </a:lnTo>
                  <a:cubicBezTo>
                    <a:pt x="555" y="1285"/>
                    <a:pt x="565" y="1288"/>
                    <a:pt x="578" y="1288"/>
                  </a:cubicBezTo>
                  <a:cubicBezTo>
                    <a:pt x="607" y="1288"/>
                    <a:pt x="646" y="1272"/>
                    <a:pt x="662" y="1256"/>
                  </a:cubicBezTo>
                  <a:cubicBezTo>
                    <a:pt x="685" y="1233"/>
                    <a:pt x="685" y="1210"/>
                    <a:pt x="685" y="1165"/>
                  </a:cubicBezTo>
                  <a:cubicBezTo>
                    <a:pt x="685" y="1142"/>
                    <a:pt x="662" y="1142"/>
                    <a:pt x="662" y="1119"/>
                  </a:cubicBezTo>
                  <a:lnTo>
                    <a:pt x="640" y="1119"/>
                  </a:lnTo>
                  <a:cubicBezTo>
                    <a:pt x="640" y="1096"/>
                    <a:pt x="617" y="1073"/>
                    <a:pt x="594" y="1073"/>
                  </a:cubicBezTo>
                  <a:cubicBezTo>
                    <a:pt x="594" y="1051"/>
                    <a:pt x="571" y="1051"/>
                    <a:pt x="571" y="1028"/>
                  </a:cubicBezTo>
                  <a:cubicBezTo>
                    <a:pt x="525" y="1005"/>
                    <a:pt x="503" y="982"/>
                    <a:pt x="480" y="959"/>
                  </a:cubicBezTo>
                  <a:cubicBezTo>
                    <a:pt x="411" y="891"/>
                    <a:pt x="366" y="822"/>
                    <a:pt x="320" y="731"/>
                  </a:cubicBezTo>
                  <a:cubicBezTo>
                    <a:pt x="274" y="663"/>
                    <a:pt x="229" y="571"/>
                    <a:pt x="206" y="480"/>
                  </a:cubicBezTo>
                  <a:cubicBezTo>
                    <a:pt x="206" y="434"/>
                    <a:pt x="183" y="366"/>
                    <a:pt x="183" y="320"/>
                  </a:cubicBezTo>
                  <a:cubicBezTo>
                    <a:pt x="183" y="274"/>
                    <a:pt x="206" y="252"/>
                    <a:pt x="206" y="229"/>
                  </a:cubicBezTo>
                  <a:cubicBezTo>
                    <a:pt x="206" y="206"/>
                    <a:pt x="206" y="183"/>
                    <a:pt x="229" y="183"/>
                  </a:cubicBezTo>
                  <a:cubicBezTo>
                    <a:pt x="229" y="160"/>
                    <a:pt x="229" y="160"/>
                    <a:pt x="251" y="138"/>
                  </a:cubicBezTo>
                  <a:cubicBezTo>
                    <a:pt x="274" y="115"/>
                    <a:pt x="274" y="46"/>
                    <a:pt x="229" y="23"/>
                  </a:cubicBezTo>
                  <a:cubicBezTo>
                    <a:pt x="229" y="23"/>
                    <a:pt x="206" y="1"/>
                    <a:pt x="183"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2"/>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2"/>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2"/>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2"/>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2"/>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2"/>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2"/>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2"/>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2"/>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2"/>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2"/>
            <p:cNvSpPr/>
            <p:nvPr/>
          </p:nvSpPr>
          <p:spPr>
            <a:xfrm>
              <a:off x="818700" y="2204464"/>
              <a:ext cx="45504" cy="12717"/>
            </a:xfrm>
            <a:custGeom>
              <a:avLst/>
              <a:gdLst/>
              <a:ahLst/>
              <a:cxnLst/>
              <a:rect l="l" t="t" r="r" b="b"/>
              <a:pathLst>
                <a:path w="823" h="230" extrusionOk="0">
                  <a:moveTo>
                    <a:pt x="754" y="1"/>
                  </a:moveTo>
                  <a:cubicBezTo>
                    <a:pt x="709" y="24"/>
                    <a:pt x="686" y="24"/>
                    <a:pt x="640" y="46"/>
                  </a:cubicBezTo>
                  <a:cubicBezTo>
                    <a:pt x="594" y="69"/>
                    <a:pt x="549" y="69"/>
                    <a:pt x="503" y="69"/>
                  </a:cubicBezTo>
                  <a:cubicBezTo>
                    <a:pt x="457" y="92"/>
                    <a:pt x="389" y="92"/>
                    <a:pt x="343" y="92"/>
                  </a:cubicBezTo>
                  <a:cubicBezTo>
                    <a:pt x="252" y="115"/>
                    <a:pt x="138" y="138"/>
                    <a:pt x="47" y="138"/>
                  </a:cubicBezTo>
                  <a:cubicBezTo>
                    <a:pt x="24" y="138"/>
                    <a:pt x="1" y="161"/>
                    <a:pt x="1" y="183"/>
                  </a:cubicBezTo>
                  <a:cubicBezTo>
                    <a:pt x="1" y="206"/>
                    <a:pt x="24" y="229"/>
                    <a:pt x="47" y="229"/>
                  </a:cubicBezTo>
                  <a:cubicBezTo>
                    <a:pt x="184" y="229"/>
                    <a:pt x="298" y="206"/>
                    <a:pt x="412" y="183"/>
                  </a:cubicBezTo>
                  <a:cubicBezTo>
                    <a:pt x="457" y="183"/>
                    <a:pt x="503" y="183"/>
                    <a:pt x="572" y="161"/>
                  </a:cubicBezTo>
                  <a:cubicBezTo>
                    <a:pt x="640" y="161"/>
                    <a:pt x="731" y="115"/>
                    <a:pt x="800" y="92"/>
                  </a:cubicBezTo>
                  <a:cubicBezTo>
                    <a:pt x="823" y="92"/>
                    <a:pt x="823" y="46"/>
                    <a:pt x="823" y="24"/>
                  </a:cubicBezTo>
                  <a:cubicBezTo>
                    <a:pt x="823" y="1"/>
                    <a:pt x="800" y="1"/>
                    <a:pt x="777"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2"/>
            <p:cNvSpPr/>
            <p:nvPr/>
          </p:nvSpPr>
          <p:spPr>
            <a:xfrm>
              <a:off x="818700" y="2199433"/>
              <a:ext cx="64468" cy="17748"/>
            </a:xfrm>
            <a:custGeom>
              <a:avLst/>
              <a:gdLst/>
              <a:ahLst/>
              <a:cxnLst/>
              <a:rect l="l" t="t" r="r" b="b"/>
              <a:pathLst>
                <a:path w="1166" h="321" extrusionOk="0">
                  <a:moveTo>
                    <a:pt x="1119" y="0"/>
                  </a:moveTo>
                  <a:cubicBezTo>
                    <a:pt x="937" y="46"/>
                    <a:pt x="754" y="92"/>
                    <a:pt x="572" y="137"/>
                  </a:cubicBezTo>
                  <a:cubicBezTo>
                    <a:pt x="480" y="160"/>
                    <a:pt x="412" y="160"/>
                    <a:pt x="321" y="183"/>
                  </a:cubicBezTo>
                  <a:cubicBezTo>
                    <a:pt x="298" y="183"/>
                    <a:pt x="275" y="206"/>
                    <a:pt x="252" y="206"/>
                  </a:cubicBezTo>
                  <a:lnTo>
                    <a:pt x="47" y="206"/>
                  </a:lnTo>
                  <a:cubicBezTo>
                    <a:pt x="24" y="229"/>
                    <a:pt x="1" y="252"/>
                    <a:pt x="1" y="274"/>
                  </a:cubicBezTo>
                  <a:cubicBezTo>
                    <a:pt x="1" y="274"/>
                    <a:pt x="24" y="297"/>
                    <a:pt x="24" y="297"/>
                  </a:cubicBezTo>
                  <a:cubicBezTo>
                    <a:pt x="47" y="320"/>
                    <a:pt x="47" y="320"/>
                    <a:pt x="69" y="320"/>
                  </a:cubicBezTo>
                  <a:cubicBezTo>
                    <a:pt x="115" y="320"/>
                    <a:pt x="161" y="320"/>
                    <a:pt x="206" y="297"/>
                  </a:cubicBezTo>
                  <a:lnTo>
                    <a:pt x="343" y="297"/>
                  </a:lnTo>
                  <a:cubicBezTo>
                    <a:pt x="366" y="274"/>
                    <a:pt x="412" y="274"/>
                    <a:pt x="457" y="274"/>
                  </a:cubicBezTo>
                  <a:cubicBezTo>
                    <a:pt x="480" y="252"/>
                    <a:pt x="480" y="252"/>
                    <a:pt x="503" y="252"/>
                  </a:cubicBezTo>
                  <a:cubicBezTo>
                    <a:pt x="526" y="252"/>
                    <a:pt x="549" y="252"/>
                    <a:pt x="572" y="229"/>
                  </a:cubicBezTo>
                  <a:cubicBezTo>
                    <a:pt x="754" y="183"/>
                    <a:pt x="937" y="137"/>
                    <a:pt x="1119" y="92"/>
                  </a:cubicBezTo>
                  <a:cubicBezTo>
                    <a:pt x="1142" y="92"/>
                    <a:pt x="1165" y="92"/>
                    <a:pt x="1165" y="69"/>
                  </a:cubicBezTo>
                  <a:cubicBezTo>
                    <a:pt x="1165" y="69"/>
                    <a:pt x="1165" y="46"/>
                    <a:pt x="1165" y="46"/>
                  </a:cubicBezTo>
                  <a:cubicBezTo>
                    <a:pt x="1165" y="23"/>
                    <a:pt x="1165" y="23"/>
                    <a:pt x="1165"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2"/>
            <p:cNvSpPr/>
            <p:nvPr/>
          </p:nvSpPr>
          <p:spPr>
            <a:xfrm>
              <a:off x="793487" y="2207007"/>
              <a:ext cx="17693" cy="12661"/>
            </a:xfrm>
            <a:custGeom>
              <a:avLst/>
              <a:gdLst/>
              <a:ahLst/>
              <a:cxnLst/>
              <a:rect l="l" t="t" r="r" b="b"/>
              <a:pathLst>
                <a:path w="320" h="229" extrusionOk="0">
                  <a:moveTo>
                    <a:pt x="46" y="0"/>
                  </a:moveTo>
                  <a:cubicBezTo>
                    <a:pt x="23" y="0"/>
                    <a:pt x="23" y="0"/>
                    <a:pt x="0" y="23"/>
                  </a:cubicBezTo>
                  <a:cubicBezTo>
                    <a:pt x="0" y="46"/>
                    <a:pt x="0" y="69"/>
                    <a:pt x="23" y="92"/>
                  </a:cubicBezTo>
                  <a:cubicBezTo>
                    <a:pt x="46" y="115"/>
                    <a:pt x="92" y="137"/>
                    <a:pt x="137" y="160"/>
                  </a:cubicBezTo>
                  <a:cubicBezTo>
                    <a:pt x="160" y="183"/>
                    <a:pt x="206" y="206"/>
                    <a:pt x="252" y="229"/>
                  </a:cubicBezTo>
                  <a:cubicBezTo>
                    <a:pt x="274" y="229"/>
                    <a:pt x="297" y="229"/>
                    <a:pt x="297" y="206"/>
                  </a:cubicBezTo>
                  <a:cubicBezTo>
                    <a:pt x="320" y="183"/>
                    <a:pt x="297" y="137"/>
                    <a:pt x="274" y="137"/>
                  </a:cubicBezTo>
                  <a:cubicBezTo>
                    <a:pt x="229" y="115"/>
                    <a:pt x="183" y="92"/>
                    <a:pt x="137" y="69"/>
                  </a:cubicBezTo>
                  <a:cubicBezTo>
                    <a:pt x="115" y="46"/>
                    <a:pt x="92" y="23"/>
                    <a:pt x="69" y="23"/>
                  </a:cubicBezTo>
                  <a:cubicBezTo>
                    <a:pt x="69" y="0"/>
                    <a:pt x="69" y="0"/>
                    <a:pt x="4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2"/>
            <p:cNvSpPr/>
            <p:nvPr/>
          </p:nvSpPr>
          <p:spPr>
            <a:xfrm>
              <a:off x="788456" y="2204464"/>
              <a:ext cx="22724" cy="16476"/>
            </a:xfrm>
            <a:custGeom>
              <a:avLst/>
              <a:gdLst/>
              <a:ahLst/>
              <a:cxnLst/>
              <a:rect l="l" t="t" r="r" b="b"/>
              <a:pathLst>
                <a:path w="411" h="298" extrusionOk="0">
                  <a:moveTo>
                    <a:pt x="23" y="1"/>
                  </a:moveTo>
                  <a:cubicBezTo>
                    <a:pt x="0" y="24"/>
                    <a:pt x="0" y="24"/>
                    <a:pt x="0" y="46"/>
                  </a:cubicBezTo>
                  <a:cubicBezTo>
                    <a:pt x="0" y="46"/>
                    <a:pt x="0" y="69"/>
                    <a:pt x="0" y="69"/>
                  </a:cubicBezTo>
                  <a:cubicBezTo>
                    <a:pt x="0" y="92"/>
                    <a:pt x="23" y="92"/>
                    <a:pt x="23" y="115"/>
                  </a:cubicBezTo>
                  <a:cubicBezTo>
                    <a:pt x="46" y="138"/>
                    <a:pt x="69" y="161"/>
                    <a:pt x="91" y="161"/>
                  </a:cubicBezTo>
                  <a:cubicBezTo>
                    <a:pt x="137" y="183"/>
                    <a:pt x="160" y="206"/>
                    <a:pt x="206" y="229"/>
                  </a:cubicBezTo>
                  <a:cubicBezTo>
                    <a:pt x="228" y="229"/>
                    <a:pt x="251" y="252"/>
                    <a:pt x="274" y="252"/>
                  </a:cubicBezTo>
                  <a:cubicBezTo>
                    <a:pt x="274" y="275"/>
                    <a:pt x="297" y="275"/>
                    <a:pt x="297" y="275"/>
                  </a:cubicBezTo>
                  <a:cubicBezTo>
                    <a:pt x="320" y="298"/>
                    <a:pt x="343" y="298"/>
                    <a:pt x="365" y="298"/>
                  </a:cubicBezTo>
                  <a:cubicBezTo>
                    <a:pt x="388" y="298"/>
                    <a:pt x="411" y="252"/>
                    <a:pt x="411" y="229"/>
                  </a:cubicBezTo>
                  <a:cubicBezTo>
                    <a:pt x="411" y="229"/>
                    <a:pt x="388" y="206"/>
                    <a:pt x="388" y="206"/>
                  </a:cubicBezTo>
                  <a:cubicBezTo>
                    <a:pt x="365" y="183"/>
                    <a:pt x="365" y="183"/>
                    <a:pt x="343" y="183"/>
                  </a:cubicBezTo>
                  <a:cubicBezTo>
                    <a:pt x="320" y="183"/>
                    <a:pt x="297" y="161"/>
                    <a:pt x="274" y="161"/>
                  </a:cubicBezTo>
                  <a:cubicBezTo>
                    <a:pt x="228" y="138"/>
                    <a:pt x="206" y="115"/>
                    <a:pt x="183" y="92"/>
                  </a:cubicBezTo>
                  <a:cubicBezTo>
                    <a:pt x="160" y="92"/>
                    <a:pt x="137" y="69"/>
                    <a:pt x="114" y="69"/>
                  </a:cubicBezTo>
                  <a:cubicBezTo>
                    <a:pt x="114" y="46"/>
                    <a:pt x="91" y="46"/>
                    <a:pt x="91" y="24"/>
                  </a:cubicBezTo>
                  <a:lnTo>
                    <a:pt x="69" y="24"/>
                  </a:lnTo>
                  <a:cubicBezTo>
                    <a:pt x="69" y="1"/>
                    <a:pt x="69" y="1"/>
                    <a:pt x="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2"/>
            <p:cNvSpPr/>
            <p:nvPr/>
          </p:nvSpPr>
          <p:spPr>
            <a:xfrm>
              <a:off x="767003" y="2207007"/>
              <a:ext cx="34114" cy="17693"/>
            </a:xfrm>
            <a:custGeom>
              <a:avLst/>
              <a:gdLst/>
              <a:ahLst/>
              <a:cxnLst/>
              <a:rect l="l" t="t" r="r" b="b"/>
              <a:pathLst>
                <a:path w="617" h="320" extrusionOk="0">
                  <a:moveTo>
                    <a:pt x="69" y="0"/>
                  </a:moveTo>
                  <a:cubicBezTo>
                    <a:pt x="46" y="0"/>
                    <a:pt x="23" y="23"/>
                    <a:pt x="23" y="23"/>
                  </a:cubicBezTo>
                  <a:cubicBezTo>
                    <a:pt x="23" y="46"/>
                    <a:pt x="0" y="46"/>
                    <a:pt x="23" y="69"/>
                  </a:cubicBezTo>
                  <a:cubicBezTo>
                    <a:pt x="23" y="69"/>
                    <a:pt x="23" y="92"/>
                    <a:pt x="23" y="92"/>
                  </a:cubicBezTo>
                  <a:cubicBezTo>
                    <a:pt x="46" y="115"/>
                    <a:pt x="69" y="137"/>
                    <a:pt x="91" y="160"/>
                  </a:cubicBezTo>
                  <a:cubicBezTo>
                    <a:pt x="137" y="183"/>
                    <a:pt x="160" y="206"/>
                    <a:pt x="206" y="229"/>
                  </a:cubicBezTo>
                  <a:cubicBezTo>
                    <a:pt x="251" y="252"/>
                    <a:pt x="297" y="274"/>
                    <a:pt x="343" y="274"/>
                  </a:cubicBezTo>
                  <a:cubicBezTo>
                    <a:pt x="365" y="297"/>
                    <a:pt x="411" y="297"/>
                    <a:pt x="434" y="320"/>
                  </a:cubicBezTo>
                  <a:lnTo>
                    <a:pt x="571" y="320"/>
                  </a:lnTo>
                  <a:cubicBezTo>
                    <a:pt x="571" y="320"/>
                    <a:pt x="594" y="320"/>
                    <a:pt x="594" y="297"/>
                  </a:cubicBezTo>
                  <a:cubicBezTo>
                    <a:pt x="616" y="297"/>
                    <a:pt x="616" y="274"/>
                    <a:pt x="616" y="252"/>
                  </a:cubicBezTo>
                  <a:cubicBezTo>
                    <a:pt x="616" y="229"/>
                    <a:pt x="594" y="206"/>
                    <a:pt x="548" y="206"/>
                  </a:cubicBezTo>
                  <a:lnTo>
                    <a:pt x="434" y="206"/>
                  </a:lnTo>
                  <a:cubicBezTo>
                    <a:pt x="411" y="206"/>
                    <a:pt x="388" y="206"/>
                    <a:pt x="388" y="183"/>
                  </a:cubicBezTo>
                  <a:lnTo>
                    <a:pt x="343" y="183"/>
                  </a:lnTo>
                  <a:cubicBezTo>
                    <a:pt x="320" y="160"/>
                    <a:pt x="297" y="160"/>
                    <a:pt x="297" y="160"/>
                  </a:cubicBezTo>
                  <a:cubicBezTo>
                    <a:pt x="251" y="137"/>
                    <a:pt x="206" y="115"/>
                    <a:pt x="183" y="92"/>
                  </a:cubicBezTo>
                  <a:cubicBezTo>
                    <a:pt x="160" y="92"/>
                    <a:pt x="160" y="69"/>
                    <a:pt x="137" y="69"/>
                  </a:cubicBezTo>
                  <a:cubicBezTo>
                    <a:pt x="114" y="46"/>
                    <a:pt x="114" y="46"/>
                    <a:pt x="91" y="23"/>
                  </a:cubicBezTo>
                  <a:cubicBezTo>
                    <a:pt x="91" y="23"/>
                    <a:pt x="69" y="0"/>
                    <a:pt x="6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2"/>
            <p:cNvSpPr/>
            <p:nvPr/>
          </p:nvSpPr>
          <p:spPr>
            <a:xfrm>
              <a:off x="787184" y="2155255"/>
              <a:ext cx="39145" cy="70716"/>
            </a:xfrm>
            <a:custGeom>
              <a:avLst/>
              <a:gdLst/>
              <a:ahLst/>
              <a:cxnLst/>
              <a:rect l="l" t="t" r="r" b="b"/>
              <a:pathLst>
                <a:path w="708" h="1279" extrusionOk="0">
                  <a:moveTo>
                    <a:pt x="114" y="1"/>
                  </a:moveTo>
                  <a:cubicBezTo>
                    <a:pt x="92" y="1"/>
                    <a:pt x="69" y="23"/>
                    <a:pt x="46" y="46"/>
                  </a:cubicBezTo>
                  <a:cubicBezTo>
                    <a:pt x="46" y="92"/>
                    <a:pt x="23" y="138"/>
                    <a:pt x="23" y="160"/>
                  </a:cubicBezTo>
                  <a:cubicBezTo>
                    <a:pt x="23" y="206"/>
                    <a:pt x="0" y="252"/>
                    <a:pt x="0" y="274"/>
                  </a:cubicBezTo>
                  <a:cubicBezTo>
                    <a:pt x="0" y="320"/>
                    <a:pt x="0" y="366"/>
                    <a:pt x="0" y="411"/>
                  </a:cubicBezTo>
                  <a:cubicBezTo>
                    <a:pt x="0" y="457"/>
                    <a:pt x="23" y="480"/>
                    <a:pt x="23" y="503"/>
                  </a:cubicBezTo>
                  <a:cubicBezTo>
                    <a:pt x="23" y="526"/>
                    <a:pt x="23" y="571"/>
                    <a:pt x="46" y="617"/>
                  </a:cubicBezTo>
                  <a:cubicBezTo>
                    <a:pt x="46" y="663"/>
                    <a:pt x="69" y="708"/>
                    <a:pt x="92" y="777"/>
                  </a:cubicBezTo>
                  <a:cubicBezTo>
                    <a:pt x="114" y="822"/>
                    <a:pt x="137" y="868"/>
                    <a:pt x="183" y="914"/>
                  </a:cubicBezTo>
                  <a:cubicBezTo>
                    <a:pt x="206" y="959"/>
                    <a:pt x="229" y="1005"/>
                    <a:pt x="274" y="1051"/>
                  </a:cubicBezTo>
                  <a:cubicBezTo>
                    <a:pt x="297" y="1096"/>
                    <a:pt x="343" y="1119"/>
                    <a:pt x="388" y="1165"/>
                  </a:cubicBezTo>
                  <a:cubicBezTo>
                    <a:pt x="411" y="1188"/>
                    <a:pt x="434" y="1210"/>
                    <a:pt x="457" y="1233"/>
                  </a:cubicBezTo>
                  <a:cubicBezTo>
                    <a:pt x="480" y="1233"/>
                    <a:pt x="503" y="1256"/>
                    <a:pt x="525" y="1256"/>
                  </a:cubicBezTo>
                  <a:cubicBezTo>
                    <a:pt x="548" y="1279"/>
                    <a:pt x="571" y="1279"/>
                    <a:pt x="617" y="1279"/>
                  </a:cubicBezTo>
                  <a:cubicBezTo>
                    <a:pt x="662" y="1279"/>
                    <a:pt x="685" y="1233"/>
                    <a:pt x="708" y="1188"/>
                  </a:cubicBezTo>
                  <a:cubicBezTo>
                    <a:pt x="708" y="1165"/>
                    <a:pt x="708" y="1165"/>
                    <a:pt x="708" y="1142"/>
                  </a:cubicBezTo>
                  <a:cubicBezTo>
                    <a:pt x="685" y="1119"/>
                    <a:pt x="662" y="1096"/>
                    <a:pt x="639" y="1073"/>
                  </a:cubicBezTo>
                  <a:cubicBezTo>
                    <a:pt x="617" y="1073"/>
                    <a:pt x="617" y="1051"/>
                    <a:pt x="594" y="1051"/>
                  </a:cubicBezTo>
                  <a:cubicBezTo>
                    <a:pt x="548" y="1028"/>
                    <a:pt x="503" y="982"/>
                    <a:pt x="457" y="936"/>
                  </a:cubicBezTo>
                  <a:cubicBezTo>
                    <a:pt x="411" y="891"/>
                    <a:pt x="388" y="845"/>
                    <a:pt x="343" y="777"/>
                  </a:cubicBezTo>
                  <a:cubicBezTo>
                    <a:pt x="320" y="731"/>
                    <a:pt x="274" y="685"/>
                    <a:pt x="251" y="640"/>
                  </a:cubicBezTo>
                  <a:cubicBezTo>
                    <a:pt x="206" y="548"/>
                    <a:pt x="183" y="480"/>
                    <a:pt x="160" y="389"/>
                  </a:cubicBezTo>
                  <a:cubicBezTo>
                    <a:pt x="160" y="320"/>
                    <a:pt x="137" y="252"/>
                    <a:pt x="160" y="183"/>
                  </a:cubicBezTo>
                  <a:cubicBezTo>
                    <a:pt x="160" y="138"/>
                    <a:pt x="160" y="115"/>
                    <a:pt x="183" y="69"/>
                  </a:cubicBezTo>
                  <a:cubicBezTo>
                    <a:pt x="183" y="46"/>
                    <a:pt x="160" y="23"/>
                    <a:pt x="13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2"/>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 name="Google Shape;143;p2"/>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 name="Google Shape;144;p2"/>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2"/>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2"/>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2"/>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2"/>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2"/>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 name="Google Shape;150;p2"/>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2"/>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 name="Google Shape;152;p2"/>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 name="Google Shape;153;p2"/>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 name="Google Shape;154;p2"/>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 name="Google Shape;155;p2"/>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 name="Google Shape;156;p2"/>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 name="Google Shape;157;p2"/>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 name="Google Shape;158;p2"/>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2"/>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 name="Google Shape;160;p2"/>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 name="Google Shape;161;p2"/>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 name="Google Shape;162;p2"/>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 name="Google Shape;163;p2"/>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 name="Google Shape;164;p2"/>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 name="Google Shape;165;p2"/>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2"/>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 name="Google Shape;167;p2"/>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 name="Google Shape;168;p2"/>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 name="Google Shape;169;p2"/>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2"/>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2"/>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2"/>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2"/>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2"/>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2"/>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2"/>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2"/>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2"/>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2"/>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2"/>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2"/>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2"/>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2"/>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2"/>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2"/>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2"/>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2"/>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2"/>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2"/>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2"/>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2"/>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2"/>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2"/>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2"/>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2"/>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2"/>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2"/>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2"/>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2"/>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2"/>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2"/>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2"/>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2"/>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2"/>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2"/>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2"/>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2"/>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2"/>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2"/>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2"/>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2"/>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2"/>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2"/>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2"/>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2"/>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2"/>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 name="Google Shape;217;p2"/>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 name="Google Shape;218;p2"/>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 name="Google Shape;219;p2"/>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 name="Google Shape;220;p2"/>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 name="Google Shape;221;p2"/>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 name="Google Shape;222;p2"/>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 name="Google Shape;223;p2"/>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 name="Google Shape;224;p2"/>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 name="Google Shape;225;p2"/>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 name="Google Shape;226;p2"/>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 name="Google Shape;227;p2"/>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 name="Google Shape;228;p2"/>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 name="Google Shape;229;p2"/>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 name="Google Shape;230;p2"/>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 name="Google Shape;231;p2"/>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 name="Google Shape;232;p2"/>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 name="Google Shape;233;p2"/>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 name="Google Shape;234;p2"/>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 name="Google Shape;235;p2"/>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 name="Google Shape;236;p2"/>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 name="Google Shape;237;p2"/>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2"/>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 name="Google Shape;239;p2"/>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 name="Google Shape;240;p2"/>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 name="Google Shape;241;p2"/>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 name="Google Shape;242;p2"/>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2"/>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2"/>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2"/>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2"/>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2"/>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 name="Google Shape;248;p2"/>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 name="Google Shape;249;p2"/>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 name="Google Shape;250;p2"/>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2"/>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2"/>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2"/>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 name="Google Shape;254;p2"/>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 name="Google Shape;255;p2"/>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 name="Google Shape;256;p2"/>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 name="Google Shape;257;p2"/>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 name="Google Shape;258;p2"/>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 name="Google Shape;259;p2"/>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 name="Google Shape;260;p2"/>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1" name="Google Shape;261;p2"/>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 name="Google Shape;262;p2"/>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 name="Google Shape;263;p2"/>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 name="Google Shape;264;p2"/>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 name="Google Shape;265;p2"/>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6" name="Google Shape;266;p2"/>
          <p:cNvGrpSpPr/>
          <p:nvPr/>
        </p:nvGrpSpPr>
        <p:grpSpPr>
          <a:xfrm rot="2700000">
            <a:off x="257723" y="281755"/>
            <a:ext cx="620116" cy="679172"/>
            <a:chOff x="818450" y="719950"/>
            <a:chExt cx="162075" cy="177950"/>
          </a:xfrm>
        </p:grpSpPr>
        <p:sp>
          <p:nvSpPr>
            <p:cNvPr id="267" name="Google Shape;267;p2"/>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 name="Google Shape;268;p2"/>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 name="Google Shape;269;p2"/>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0" name="Google Shape;270;p2"/>
          <p:cNvGrpSpPr/>
          <p:nvPr/>
        </p:nvGrpSpPr>
        <p:grpSpPr>
          <a:xfrm rot="672145">
            <a:off x="11281282" y="3332488"/>
            <a:ext cx="438437" cy="565119"/>
            <a:chOff x="3526675" y="707075"/>
            <a:chExt cx="187750" cy="241400"/>
          </a:xfrm>
        </p:grpSpPr>
        <p:sp>
          <p:nvSpPr>
            <p:cNvPr id="271" name="Google Shape;271;p2"/>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2" name="Google Shape;272;p2"/>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 name="Google Shape;273;p2"/>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4" name="Google Shape;274;p2"/>
          <p:cNvGrpSpPr/>
          <p:nvPr/>
        </p:nvGrpSpPr>
        <p:grpSpPr>
          <a:xfrm>
            <a:off x="5798089" y="5674356"/>
            <a:ext cx="1031016" cy="919945"/>
            <a:chOff x="4748225" y="4600750"/>
            <a:chExt cx="332125" cy="295625"/>
          </a:xfrm>
        </p:grpSpPr>
        <p:sp>
          <p:nvSpPr>
            <p:cNvPr id="275" name="Google Shape;275;p2"/>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 name="Google Shape;276;p2"/>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 name="Google Shape;277;p2"/>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8" name="Google Shape;278;p2"/>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 name="Google Shape;279;p2"/>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 name="Google Shape;280;p2"/>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 name="Google Shape;281;p2"/>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 name="Google Shape;282;p2"/>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 name="Google Shape;283;p2"/>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 name="Google Shape;284;p2"/>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 name="Google Shape;285;p2"/>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2"/>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 name="Google Shape;287;p2"/>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 name="Google Shape;288;p2"/>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 name="Google Shape;289;p2"/>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 name="Google Shape;290;p2"/>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 name="Google Shape;291;p2"/>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 name="Google Shape;292;p2"/>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 name="Google Shape;293;p2"/>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 name="Google Shape;294;p2"/>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 name="Google Shape;295;p2"/>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 name="Google Shape;296;p2"/>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 name="Google Shape;297;p2"/>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 name="Google Shape;298;p2"/>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 name="Google Shape;299;p2"/>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 name="Google Shape;300;p2"/>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2"/>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2"/>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 name="Google Shape;303;p2"/>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 name="Google Shape;304;p2"/>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 name="Google Shape;305;p2"/>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 name="Google Shape;306;p2"/>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2"/>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2"/>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2"/>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2"/>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 name="Google Shape;311;p2"/>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 name="Google Shape;312;p2"/>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2"/>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2"/>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2"/>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2"/>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2"/>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2"/>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2"/>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2"/>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2"/>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2"/>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2"/>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2"/>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2"/>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2"/>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2"/>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2"/>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2"/>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2"/>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2"/>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 name="Google Shape;332;p2"/>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 name="Google Shape;333;p2"/>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 name="Google Shape;334;p2"/>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 name="Google Shape;335;p2"/>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 name="Google Shape;336;p2"/>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 name="Google Shape;337;p2"/>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 name="Google Shape;338;p2"/>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 name="Google Shape;339;p2"/>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40" name="Google Shape;340;p2"/>
          <p:cNvSpPr/>
          <p:nvPr/>
        </p:nvSpPr>
        <p:spPr>
          <a:xfrm>
            <a:off x="11362175" y="1768695"/>
            <a:ext cx="276649" cy="233872"/>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1" name="Google Shape;341;p2"/>
          <p:cNvSpPr/>
          <p:nvPr/>
        </p:nvSpPr>
        <p:spPr>
          <a:xfrm>
            <a:off x="941111" y="5215219"/>
            <a:ext cx="107001" cy="106245"/>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2" name="Google Shape;342;p2"/>
          <p:cNvSpPr/>
          <p:nvPr/>
        </p:nvSpPr>
        <p:spPr>
          <a:xfrm>
            <a:off x="3969120" y="64193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3" name="Google Shape;343;p2"/>
          <p:cNvSpPr/>
          <p:nvPr/>
        </p:nvSpPr>
        <p:spPr>
          <a:xfrm>
            <a:off x="7216384" y="339617"/>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4" name="Google Shape;344;p2"/>
          <p:cNvSpPr/>
          <p:nvPr/>
        </p:nvSpPr>
        <p:spPr>
          <a:xfrm>
            <a:off x="4051990" y="871597"/>
            <a:ext cx="451577"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5" name="Google Shape;345;p2"/>
          <p:cNvSpPr/>
          <p:nvPr/>
        </p:nvSpPr>
        <p:spPr>
          <a:xfrm>
            <a:off x="649388" y="3934937"/>
            <a:ext cx="291725" cy="471631"/>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46" name="Google Shape;346;p2"/>
          <p:cNvGrpSpPr/>
          <p:nvPr/>
        </p:nvGrpSpPr>
        <p:grpSpPr>
          <a:xfrm>
            <a:off x="11080101" y="4173096"/>
            <a:ext cx="206799" cy="233467"/>
            <a:chOff x="3655550" y="2257032"/>
            <a:chExt cx="192526" cy="161920"/>
          </a:xfrm>
        </p:grpSpPr>
        <p:sp>
          <p:nvSpPr>
            <p:cNvPr id="347" name="Google Shape;347;p2"/>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2"/>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49" name="Google Shape;349;p2"/>
          <p:cNvSpPr/>
          <p:nvPr/>
        </p:nvSpPr>
        <p:spPr>
          <a:xfrm>
            <a:off x="8997350" y="3396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0" name="Google Shape;350;p2"/>
          <p:cNvSpPr/>
          <p:nvPr/>
        </p:nvSpPr>
        <p:spPr>
          <a:xfrm>
            <a:off x="2281239" y="161364"/>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1" name="Google Shape;351;p2"/>
          <p:cNvSpPr/>
          <p:nvPr/>
        </p:nvSpPr>
        <p:spPr>
          <a:xfrm>
            <a:off x="11675525" y="6140954"/>
            <a:ext cx="291725" cy="471631"/>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2" name="Google Shape;352;p2"/>
          <p:cNvSpPr/>
          <p:nvPr/>
        </p:nvSpPr>
        <p:spPr>
          <a:xfrm rot="6568607">
            <a:off x="1306245" y="160201"/>
            <a:ext cx="292449" cy="470471"/>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3" name="Google Shape;353;p2"/>
          <p:cNvSpPr txBox="1">
            <a:spLocks noGrp="1"/>
          </p:cNvSpPr>
          <p:nvPr>
            <p:ph type="ctrTitle"/>
          </p:nvPr>
        </p:nvSpPr>
        <p:spPr>
          <a:xfrm>
            <a:off x="1747466" y="1339517"/>
            <a:ext cx="8666906" cy="346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7448"/>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354" name="Google Shape;354;p2"/>
          <p:cNvSpPr txBox="1">
            <a:spLocks noGrp="1"/>
          </p:cNvSpPr>
          <p:nvPr>
            <p:ph type="subTitle" idx="1"/>
          </p:nvPr>
        </p:nvSpPr>
        <p:spPr>
          <a:xfrm>
            <a:off x="1747466" y="4804084"/>
            <a:ext cx="8666906" cy="71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28"/>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1943"/>
        <p:cNvGrpSpPr/>
        <p:nvPr/>
      </p:nvGrpSpPr>
      <p:grpSpPr>
        <a:xfrm>
          <a:off x="0" y="0"/>
          <a:ext cx="0" cy="0"/>
          <a:chOff x="0" y="0"/>
          <a:chExt cx="0" cy="0"/>
        </a:xfrm>
      </p:grpSpPr>
      <p:pic>
        <p:nvPicPr>
          <p:cNvPr id="1944" name="Google Shape;1944;p24"/>
          <p:cNvPicPr preferRelativeResize="0"/>
          <p:nvPr/>
        </p:nvPicPr>
        <p:blipFill rotWithShape="1">
          <a:blip r:embed="rId2">
            <a:alphaModFix amt="26000"/>
          </a:blip>
          <a:srcRect l="13020" t="6506" b="6514"/>
          <a:stretch/>
        </p:blipFill>
        <p:spPr>
          <a:xfrm rot="10800000">
            <a:off x="1" y="0"/>
            <a:ext cx="12161842" cy="6858003"/>
          </a:xfrm>
          <a:prstGeom prst="rect">
            <a:avLst/>
          </a:prstGeom>
          <a:noFill/>
          <a:ln>
            <a:noFill/>
          </a:ln>
        </p:spPr>
      </p:pic>
      <p:sp>
        <p:nvSpPr>
          <p:cNvPr id="1945" name="Google Shape;1945;p24"/>
          <p:cNvSpPr txBox="1">
            <a:spLocks noGrp="1"/>
          </p:cNvSpPr>
          <p:nvPr>
            <p:ph type="title"/>
          </p:nvPr>
        </p:nvSpPr>
        <p:spPr>
          <a:xfrm>
            <a:off x="948614" y="719333"/>
            <a:ext cx="10264543" cy="6376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grpSp>
        <p:nvGrpSpPr>
          <p:cNvPr id="1946" name="Google Shape;1946;p24"/>
          <p:cNvGrpSpPr/>
          <p:nvPr/>
        </p:nvGrpSpPr>
        <p:grpSpPr>
          <a:xfrm rot="10800000">
            <a:off x="191994" y="5395343"/>
            <a:ext cx="702624" cy="1498867"/>
            <a:chOff x="666950" y="1942750"/>
            <a:chExt cx="528275" cy="1124150"/>
          </a:xfrm>
        </p:grpSpPr>
        <p:sp>
          <p:nvSpPr>
            <p:cNvPr id="1947" name="Google Shape;1947;p24"/>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8" name="Google Shape;1948;p24"/>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9" name="Google Shape;1949;p24"/>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0" name="Google Shape;1950;p24"/>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1" name="Google Shape;1951;p24"/>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2" name="Google Shape;1952;p24"/>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3" name="Google Shape;1953;p24"/>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4" name="Google Shape;1954;p24"/>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55" name="Google Shape;1955;p24"/>
          <p:cNvSpPr/>
          <p:nvPr/>
        </p:nvSpPr>
        <p:spPr>
          <a:xfrm flipH="1">
            <a:off x="265117" y="4706733"/>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56" name="Google Shape;1956;p24"/>
          <p:cNvSpPr/>
          <p:nvPr/>
        </p:nvSpPr>
        <p:spPr>
          <a:xfrm flipH="1">
            <a:off x="485198" y="4330400"/>
            <a:ext cx="223826"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 name="Google Shape;12;p2">
            <a:extLst>
              <a:ext uri="{FF2B5EF4-FFF2-40B4-BE49-F238E27FC236}">
                <a16:creationId xmlns:a16="http://schemas.microsoft.com/office/drawing/2014/main" id="{C27FDBE3-B2DB-ED28-6D13-A179A1C91C29}"/>
              </a:ext>
            </a:extLst>
          </p:cNvPr>
          <p:cNvSpPr/>
          <p:nvPr userDrawn="1"/>
        </p:nvSpPr>
        <p:spPr>
          <a:xfrm>
            <a:off x="11728770" y="1356933"/>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 name="Google Shape;18;p2">
            <a:extLst>
              <a:ext uri="{FF2B5EF4-FFF2-40B4-BE49-F238E27FC236}">
                <a16:creationId xmlns:a16="http://schemas.microsoft.com/office/drawing/2014/main" id="{59FF6E28-D6FC-CAA8-BFA2-83FE13C791DB}"/>
              </a:ext>
            </a:extLst>
          </p:cNvPr>
          <p:cNvGrpSpPr/>
          <p:nvPr userDrawn="1"/>
        </p:nvGrpSpPr>
        <p:grpSpPr>
          <a:xfrm rot="10800000">
            <a:off x="11526160" y="-280802"/>
            <a:ext cx="722983" cy="1000135"/>
            <a:chOff x="626325" y="3925200"/>
            <a:chExt cx="612625" cy="845375"/>
          </a:xfrm>
        </p:grpSpPr>
        <p:sp>
          <p:nvSpPr>
            <p:cNvPr id="4" name="Google Shape;19;p2">
              <a:extLst>
                <a:ext uri="{FF2B5EF4-FFF2-40B4-BE49-F238E27FC236}">
                  <a16:creationId xmlns:a16="http://schemas.microsoft.com/office/drawing/2014/main" id="{3E3330B4-5394-9274-DADA-FE307267AF99}"/>
                </a:ext>
              </a:extLst>
            </p:cNvPr>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 name="Google Shape;20;p2">
              <a:extLst>
                <a:ext uri="{FF2B5EF4-FFF2-40B4-BE49-F238E27FC236}">
                  <a16:creationId xmlns:a16="http://schemas.microsoft.com/office/drawing/2014/main" id="{1CD110A8-6658-7275-E047-EB78E739DA17}"/>
                </a:ext>
              </a:extLst>
            </p:cNvPr>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 name="Google Shape;21;p2">
              <a:extLst>
                <a:ext uri="{FF2B5EF4-FFF2-40B4-BE49-F238E27FC236}">
                  <a16:creationId xmlns:a16="http://schemas.microsoft.com/office/drawing/2014/main" id="{38E5EE8E-67D4-6764-1D51-56E62FCE8682}"/>
                </a:ext>
              </a:extLst>
            </p:cNvPr>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 name="Google Shape;22;p2">
              <a:extLst>
                <a:ext uri="{FF2B5EF4-FFF2-40B4-BE49-F238E27FC236}">
                  <a16:creationId xmlns:a16="http://schemas.microsoft.com/office/drawing/2014/main" id="{954AA7E6-12E3-49FA-36DF-3A2F63590418}"/>
                </a:ext>
              </a:extLst>
            </p:cNvPr>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25" name="Google Shape;1946;p24">
            <a:extLst>
              <a:ext uri="{FF2B5EF4-FFF2-40B4-BE49-F238E27FC236}">
                <a16:creationId xmlns:a16="http://schemas.microsoft.com/office/drawing/2014/main" id="{44181A15-58B7-D6E9-1962-AA59DA65D378}"/>
              </a:ext>
            </a:extLst>
          </p:cNvPr>
          <p:cNvGrpSpPr/>
          <p:nvPr userDrawn="1"/>
        </p:nvGrpSpPr>
        <p:grpSpPr>
          <a:xfrm rot="10800000" flipH="1">
            <a:off x="11324038" y="5501067"/>
            <a:ext cx="702624" cy="1498867"/>
            <a:chOff x="666950" y="1942750"/>
            <a:chExt cx="528275" cy="1124150"/>
          </a:xfrm>
        </p:grpSpPr>
        <p:sp>
          <p:nvSpPr>
            <p:cNvPr id="1926" name="Google Shape;1947;p24">
              <a:extLst>
                <a:ext uri="{FF2B5EF4-FFF2-40B4-BE49-F238E27FC236}">
                  <a16:creationId xmlns:a16="http://schemas.microsoft.com/office/drawing/2014/main" id="{80343A5E-AF45-8B1C-C65E-ED0F5B6FE154}"/>
                </a:ext>
              </a:extLst>
            </p:cNvPr>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7" name="Google Shape;1948;p24">
              <a:extLst>
                <a:ext uri="{FF2B5EF4-FFF2-40B4-BE49-F238E27FC236}">
                  <a16:creationId xmlns:a16="http://schemas.microsoft.com/office/drawing/2014/main" id="{6D674454-B848-6D59-56EE-EB5242893E53}"/>
                </a:ext>
              </a:extLst>
            </p:cNvPr>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8" name="Google Shape;1949;p24">
              <a:extLst>
                <a:ext uri="{FF2B5EF4-FFF2-40B4-BE49-F238E27FC236}">
                  <a16:creationId xmlns:a16="http://schemas.microsoft.com/office/drawing/2014/main" id="{3601EA3F-29E9-DDD6-C6F6-F6B2A2DBDB67}"/>
                </a:ext>
              </a:extLst>
            </p:cNvPr>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9" name="Google Shape;1950;p24">
              <a:extLst>
                <a:ext uri="{FF2B5EF4-FFF2-40B4-BE49-F238E27FC236}">
                  <a16:creationId xmlns:a16="http://schemas.microsoft.com/office/drawing/2014/main" id="{5DC95097-F7E7-FACC-CE0E-C53922F995A4}"/>
                </a:ext>
              </a:extLst>
            </p:cNvPr>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0" name="Google Shape;1951;p24">
              <a:extLst>
                <a:ext uri="{FF2B5EF4-FFF2-40B4-BE49-F238E27FC236}">
                  <a16:creationId xmlns:a16="http://schemas.microsoft.com/office/drawing/2014/main" id="{E8F8AB48-870C-8CD8-1E4D-4F41B2C389B2}"/>
                </a:ext>
              </a:extLst>
            </p:cNvPr>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1" name="Google Shape;1952;p24">
              <a:extLst>
                <a:ext uri="{FF2B5EF4-FFF2-40B4-BE49-F238E27FC236}">
                  <a16:creationId xmlns:a16="http://schemas.microsoft.com/office/drawing/2014/main" id="{6C6D9269-D988-0668-39FE-F5E8B6CE0458}"/>
                </a:ext>
              </a:extLst>
            </p:cNvPr>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2" name="Google Shape;1953;p24">
              <a:extLst>
                <a:ext uri="{FF2B5EF4-FFF2-40B4-BE49-F238E27FC236}">
                  <a16:creationId xmlns:a16="http://schemas.microsoft.com/office/drawing/2014/main" id="{2EA99EC1-6117-84E9-CED1-D66A42234111}"/>
                </a:ext>
              </a:extLst>
            </p:cNvPr>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3" name="Google Shape;1954;p24">
              <a:extLst>
                <a:ext uri="{FF2B5EF4-FFF2-40B4-BE49-F238E27FC236}">
                  <a16:creationId xmlns:a16="http://schemas.microsoft.com/office/drawing/2014/main" id="{7BB0612E-F4BA-C557-6DAB-8CFA1C94F54D}"/>
                </a:ext>
              </a:extLst>
            </p:cNvPr>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4" name="Google Shape;1955;p24">
            <a:extLst>
              <a:ext uri="{FF2B5EF4-FFF2-40B4-BE49-F238E27FC236}">
                <a16:creationId xmlns:a16="http://schemas.microsoft.com/office/drawing/2014/main" id="{7A777EB6-55EC-2DF2-2BAB-07D3C1DA0FD0}"/>
              </a:ext>
            </a:extLst>
          </p:cNvPr>
          <p:cNvSpPr/>
          <p:nvPr userDrawn="1"/>
        </p:nvSpPr>
        <p:spPr>
          <a:xfrm flipH="1">
            <a:off x="11397161" y="4812457"/>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35" name="Google Shape;1956;p24">
            <a:extLst>
              <a:ext uri="{FF2B5EF4-FFF2-40B4-BE49-F238E27FC236}">
                <a16:creationId xmlns:a16="http://schemas.microsoft.com/office/drawing/2014/main" id="{25976EF8-1BDB-3D3B-04EC-A8397D737BF8}"/>
              </a:ext>
            </a:extLst>
          </p:cNvPr>
          <p:cNvSpPr/>
          <p:nvPr userDrawn="1"/>
        </p:nvSpPr>
        <p:spPr>
          <a:xfrm flipH="1">
            <a:off x="11617242" y="4436124"/>
            <a:ext cx="223826"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15187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userDrawn="1">
  <p:cSld name="1_Caption">
    <p:spTree>
      <p:nvGrpSpPr>
        <p:cNvPr id="1" name="Shape 890"/>
        <p:cNvGrpSpPr/>
        <p:nvPr/>
      </p:nvGrpSpPr>
      <p:grpSpPr>
        <a:xfrm>
          <a:off x="0" y="0"/>
          <a:ext cx="0" cy="0"/>
          <a:chOff x="0" y="0"/>
          <a:chExt cx="0" cy="0"/>
        </a:xfrm>
      </p:grpSpPr>
      <p:pic>
        <p:nvPicPr>
          <p:cNvPr id="891" name="Google Shape;891;p10"/>
          <p:cNvPicPr preferRelativeResize="0"/>
          <p:nvPr/>
        </p:nvPicPr>
        <p:blipFill rotWithShape="1">
          <a:blip r:embed="rId2">
            <a:alphaModFix amt="10000"/>
          </a:blip>
          <a:srcRect/>
          <a:stretch/>
        </p:blipFill>
        <p:spPr>
          <a:xfrm>
            <a:off x="-85408" y="14700"/>
            <a:ext cx="12161842" cy="6858003"/>
          </a:xfrm>
          <a:prstGeom prst="rect">
            <a:avLst/>
          </a:prstGeom>
          <a:noFill/>
          <a:ln>
            <a:noFill/>
          </a:ln>
        </p:spPr>
      </p:pic>
      <p:sp>
        <p:nvSpPr>
          <p:cNvPr id="893" name="Google Shape;893;p10"/>
          <p:cNvSpPr/>
          <p:nvPr/>
        </p:nvSpPr>
        <p:spPr>
          <a:xfrm flipH="1">
            <a:off x="403168" y="14700"/>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4" name="Google Shape;894;p10"/>
          <p:cNvSpPr/>
          <p:nvPr/>
        </p:nvSpPr>
        <p:spPr>
          <a:xfrm flipH="1">
            <a:off x="31105" y="382183"/>
            <a:ext cx="223788" cy="21274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5" name="Google Shape;895;p10"/>
          <p:cNvSpPr/>
          <p:nvPr/>
        </p:nvSpPr>
        <p:spPr>
          <a:xfrm>
            <a:off x="11469739" y="272200"/>
            <a:ext cx="223788"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6" name="Google Shape;896;p10"/>
          <p:cNvSpPr/>
          <p:nvPr/>
        </p:nvSpPr>
        <p:spPr>
          <a:xfrm>
            <a:off x="11758670" y="594931"/>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194663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3"/>
        <p:cNvGrpSpPr/>
        <p:nvPr/>
      </p:nvGrpSpPr>
      <p:grpSpPr>
        <a:xfrm>
          <a:off x="0" y="0"/>
          <a:ext cx="0" cy="0"/>
          <a:chOff x="0" y="0"/>
          <a:chExt cx="0" cy="0"/>
        </a:xfrm>
      </p:grpSpPr>
      <p:grpSp>
        <p:nvGrpSpPr>
          <p:cNvPr id="44" name="Google Shape;44;p3"/>
          <p:cNvGrpSpPr/>
          <p:nvPr/>
        </p:nvGrpSpPr>
        <p:grpSpPr>
          <a:xfrm>
            <a:off x="-1000214" y="-920040"/>
            <a:ext cx="13833992" cy="9284112"/>
            <a:chOff x="-752021" y="-690030"/>
            <a:chExt cx="10401226" cy="6963084"/>
          </a:xfrm>
        </p:grpSpPr>
        <p:grpSp>
          <p:nvGrpSpPr>
            <p:cNvPr id="45" name="Google Shape;45;p3"/>
            <p:cNvGrpSpPr/>
            <p:nvPr/>
          </p:nvGrpSpPr>
          <p:grpSpPr>
            <a:xfrm rot="3176530">
              <a:off x="-436088" y="4044719"/>
              <a:ext cx="1997262" cy="1786324"/>
              <a:chOff x="6641048" y="3018022"/>
              <a:chExt cx="1997332" cy="1786385"/>
            </a:xfrm>
          </p:grpSpPr>
          <p:grpSp>
            <p:nvGrpSpPr>
              <p:cNvPr id="46" name="Google Shape;46;p3"/>
              <p:cNvGrpSpPr/>
              <p:nvPr/>
            </p:nvGrpSpPr>
            <p:grpSpPr>
              <a:xfrm>
                <a:off x="6641061" y="3132202"/>
                <a:ext cx="1997318" cy="1672205"/>
                <a:chOff x="7361161" y="3232727"/>
                <a:chExt cx="1997318" cy="1672205"/>
              </a:xfrm>
            </p:grpSpPr>
            <p:sp>
              <p:nvSpPr>
                <p:cNvPr id="47" name="Google Shape;47;p3"/>
                <p:cNvSpPr/>
                <p:nvPr/>
              </p:nvSpPr>
              <p:spPr>
                <a:xfrm rot="-75898">
                  <a:off x="7370747" y="3934826"/>
                  <a:ext cx="1461325" cy="882124"/>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3"/>
                <p:cNvSpPr/>
                <p:nvPr/>
              </p:nvSpPr>
              <p:spPr>
                <a:xfrm rot="-75898">
                  <a:off x="7653475" y="3931623"/>
                  <a:ext cx="1178300" cy="858797"/>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3"/>
                <p:cNvSpPr/>
                <p:nvPr/>
              </p:nvSpPr>
              <p:spPr>
                <a:xfrm rot="-75898">
                  <a:off x="7514841" y="4110127"/>
                  <a:ext cx="1280809" cy="576562"/>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3"/>
                <p:cNvSpPr/>
                <p:nvPr/>
              </p:nvSpPr>
              <p:spPr>
                <a:xfrm rot="-75898">
                  <a:off x="7730436" y="3991567"/>
                  <a:ext cx="354080" cy="423664"/>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3"/>
                <p:cNvSpPr/>
                <p:nvPr/>
              </p:nvSpPr>
              <p:spPr>
                <a:xfrm rot="-75898">
                  <a:off x="8142798" y="4144615"/>
                  <a:ext cx="420571" cy="46386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3"/>
                <p:cNvSpPr/>
                <p:nvPr/>
              </p:nvSpPr>
              <p:spPr>
                <a:xfrm rot="1465726">
                  <a:off x="8097432" y="3382920"/>
                  <a:ext cx="1023218" cy="1371820"/>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3"/>
                <p:cNvSpPr/>
                <p:nvPr/>
              </p:nvSpPr>
              <p:spPr>
                <a:xfrm rot="1465726">
                  <a:off x="8053638" y="3699454"/>
                  <a:ext cx="998503" cy="1045793"/>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3"/>
                <p:cNvSpPr/>
                <p:nvPr/>
              </p:nvSpPr>
              <p:spPr>
                <a:xfrm rot="1465726">
                  <a:off x="8198089" y="3526653"/>
                  <a:ext cx="855759" cy="1209982"/>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3"/>
                <p:cNvSpPr/>
                <p:nvPr/>
              </p:nvSpPr>
              <p:spPr>
                <a:xfrm rot="1465726">
                  <a:off x="8296662" y="3583228"/>
                  <a:ext cx="346362" cy="42242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3"/>
                <p:cNvSpPr/>
                <p:nvPr/>
              </p:nvSpPr>
              <p:spPr>
                <a:xfrm rot="1465726">
                  <a:off x="8373876" y="4049666"/>
                  <a:ext cx="393826" cy="479087"/>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 name="Google Shape;57;p3"/>
              <p:cNvGrpSpPr/>
              <p:nvPr/>
            </p:nvGrpSpPr>
            <p:grpSpPr>
              <a:xfrm rot="-670505">
                <a:off x="6770143" y="3128707"/>
                <a:ext cx="1284836" cy="1457893"/>
                <a:chOff x="4946260" y="3284095"/>
                <a:chExt cx="1284887" cy="1457952"/>
              </a:xfrm>
            </p:grpSpPr>
            <p:sp>
              <p:nvSpPr>
                <p:cNvPr id="58" name="Google Shape;58;p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67" name="Google Shape;67;p3"/>
            <p:cNvGrpSpPr/>
            <p:nvPr/>
          </p:nvGrpSpPr>
          <p:grpSpPr>
            <a:xfrm rot="-5400000">
              <a:off x="4272801" y="-779035"/>
              <a:ext cx="1461317" cy="1639328"/>
              <a:chOff x="4986224" y="4471423"/>
              <a:chExt cx="921444" cy="1033755"/>
            </a:xfrm>
          </p:grpSpPr>
          <p:sp>
            <p:nvSpPr>
              <p:cNvPr id="68" name="Google Shape;68;p3"/>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3"/>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3"/>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3"/>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3"/>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3"/>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3"/>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3"/>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3"/>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3"/>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 name="Google Shape;78;p3"/>
            <p:cNvGrpSpPr/>
            <p:nvPr/>
          </p:nvGrpSpPr>
          <p:grpSpPr>
            <a:xfrm>
              <a:off x="7910222" y="4055945"/>
              <a:ext cx="1738984" cy="1763891"/>
              <a:chOff x="1498022" y="2840120"/>
              <a:chExt cx="1738984" cy="1763891"/>
            </a:xfrm>
          </p:grpSpPr>
          <p:sp>
            <p:nvSpPr>
              <p:cNvPr id="79" name="Google Shape;79;p3"/>
              <p:cNvSpPr/>
              <p:nvPr/>
            </p:nvSpPr>
            <p:spPr>
              <a:xfrm rot="163308" flipH="1">
                <a:off x="2353108" y="2859429"/>
                <a:ext cx="848816" cy="1497696"/>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3"/>
              <p:cNvSpPr/>
              <p:nvPr/>
            </p:nvSpPr>
            <p:spPr>
              <a:xfrm rot="163308" flipH="1">
                <a:off x="2347773" y="3083902"/>
                <a:ext cx="535732" cy="126567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3"/>
              <p:cNvSpPr/>
              <p:nvPr/>
            </p:nvSpPr>
            <p:spPr>
              <a:xfrm rot="163308" flipH="1">
                <a:off x="2587869" y="3004831"/>
                <a:ext cx="150759" cy="1305366"/>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3"/>
              <p:cNvSpPr/>
              <p:nvPr/>
            </p:nvSpPr>
            <p:spPr>
              <a:xfrm rot="163308" flipH="1">
                <a:off x="2487837" y="3225734"/>
                <a:ext cx="359968" cy="33360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3"/>
              <p:cNvSpPr/>
              <p:nvPr/>
            </p:nvSpPr>
            <p:spPr>
              <a:xfrm rot="163308" flipH="1">
                <a:off x="2453816" y="3693696"/>
                <a:ext cx="411437" cy="36111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3"/>
              <p:cNvSpPr/>
              <p:nvPr/>
            </p:nvSpPr>
            <p:spPr>
              <a:xfrm rot="1063499" flipH="1">
                <a:off x="1579185" y="3662268"/>
                <a:ext cx="1383518" cy="748907"/>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3"/>
              <p:cNvSpPr/>
              <p:nvPr/>
            </p:nvSpPr>
            <p:spPr>
              <a:xfrm rot="1063499" flipH="1">
                <a:off x="1664325" y="3996971"/>
                <a:ext cx="1246198" cy="427485"/>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3"/>
              <p:cNvSpPr/>
              <p:nvPr/>
            </p:nvSpPr>
            <p:spPr>
              <a:xfrm rot="1063499" flipH="1">
                <a:off x="1714522" y="3807372"/>
                <a:ext cx="1196188" cy="52854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3"/>
              <p:cNvSpPr/>
              <p:nvPr/>
            </p:nvSpPr>
            <p:spPr>
              <a:xfrm rot="1063499" flipH="1">
                <a:off x="1879474" y="3691512"/>
                <a:ext cx="356012" cy="331423"/>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3"/>
              <p:cNvSpPr/>
              <p:nvPr/>
            </p:nvSpPr>
            <p:spPr>
              <a:xfrm rot="163308" flipH="1">
                <a:off x="2063928" y="3978664"/>
                <a:ext cx="414041" cy="365802"/>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89" name="Google Shape;89;p3"/>
          <p:cNvSpPr txBox="1">
            <a:spLocks noGrp="1"/>
          </p:cNvSpPr>
          <p:nvPr>
            <p:ph type="title"/>
          </p:nvPr>
        </p:nvSpPr>
        <p:spPr>
          <a:xfrm>
            <a:off x="1513048" y="2610300"/>
            <a:ext cx="4207565" cy="20896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5985"/>
            </a:lvl1pPr>
            <a:lvl2pPr lvl="1" algn="ctr">
              <a:spcBef>
                <a:spcPts val="0"/>
              </a:spcBef>
              <a:spcAft>
                <a:spcPts val="0"/>
              </a:spcAft>
              <a:buSzPts val="3600"/>
              <a:buNone/>
              <a:defRPr sz="4788"/>
            </a:lvl2pPr>
            <a:lvl3pPr lvl="2" algn="ctr">
              <a:spcBef>
                <a:spcPts val="0"/>
              </a:spcBef>
              <a:spcAft>
                <a:spcPts val="0"/>
              </a:spcAft>
              <a:buSzPts val="3600"/>
              <a:buNone/>
              <a:defRPr sz="4788"/>
            </a:lvl3pPr>
            <a:lvl4pPr lvl="3" algn="ctr">
              <a:spcBef>
                <a:spcPts val="0"/>
              </a:spcBef>
              <a:spcAft>
                <a:spcPts val="0"/>
              </a:spcAft>
              <a:buSzPts val="3600"/>
              <a:buNone/>
              <a:defRPr sz="4788"/>
            </a:lvl4pPr>
            <a:lvl5pPr lvl="4" algn="ctr">
              <a:spcBef>
                <a:spcPts val="0"/>
              </a:spcBef>
              <a:spcAft>
                <a:spcPts val="0"/>
              </a:spcAft>
              <a:buSzPts val="3600"/>
              <a:buNone/>
              <a:defRPr sz="4788"/>
            </a:lvl5pPr>
            <a:lvl6pPr lvl="5" algn="ctr">
              <a:spcBef>
                <a:spcPts val="0"/>
              </a:spcBef>
              <a:spcAft>
                <a:spcPts val="0"/>
              </a:spcAft>
              <a:buSzPts val="3600"/>
              <a:buNone/>
              <a:defRPr sz="4788"/>
            </a:lvl6pPr>
            <a:lvl7pPr lvl="6" algn="ctr">
              <a:spcBef>
                <a:spcPts val="0"/>
              </a:spcBef>
              <a:spcAft>
                <a:spcPts val="0"/>
              </a:spcAft>
              <a:buSzPts val="3600"/>
              <a:buNone/>
              <a:defRPr sz="4788"/>
            </a:lvl7pPr>
            <a:lvl8pPr lvl="7" algn="ctr">
              <a:spcBef>
                <a:spcPts val="0"/>
              </a:spcBef>
              <a:spcAft>
                <a:spcPts val="0"/>
              </a:spcAft>
              <a:buSzPts val="3600"/>
              <a:buNone/>
              <a:defRPr sz="4788"/>
            </a:lvl8pPr>
            <a:lvl9pPr lvl="8" algn="ctr">
              <a:spcBef>
                <a:spcPts val="0"/>
              </a:spcBef>
              <a:spcAft>
                <a:spcPts val="0"/>
              </a:spcAft>
              <a:buSzPts val="3600"/>
              <a:buNone/>
              <a:defRPr sz="4788"/>
            </a:lvl9pPr>
          </a:lstStyle>
          <a:p>
            <a:endParaRPr/>
          </a:p>
        </p:txBody>
      </p:sp>
      <p:sp>
        <p:nvSpPr>
          <p:cNvPr id="90" name="Google Shape;90;p3"/>
          <p:cNvSpPr txBox="1">
            <a:spLocks noGrp="1"/>
          </p:cNvSpPr>
          <p:nvPr>
            <p:ph type="title" idx="2" hasCustomPrompt="1"/>
          </p:nvPr>
        </p:nvSpPr>
        <p:spPr>
          <a:xfrm>
            <a:off x="1513048" y="1335300"/>
            <a:ext cx="2197350" cy="12212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7980" b="1"/>
            </a:lvl1pPr>
            <a:lvl2pPr lvl="1" algn="ctr" rtl="0">
              <a:spcBef>
                <a:spcPts val="0"/>
              </a:spcBef>
              <a:spcAft>
                <a:spcPts val="0"/>
              </a:spcAft>
              <a:buClr>
                <a:schemeClr val="lt1"/>
              </a:buClr>
              <a:buSzPts val="6000"/>
              <a:buNone/>
              <a:defRPr sz="7980">
                <a:solidFill>
                  <a:schemeClr val="lt1"/>
                </a:solidFill>
              </a:defRPr>
            </a:lvl2pPr>
            <a:lvl3pPr lvl="2" algn="ctr" rtl="0">
              <a:spcBef>
                <a:spcPts val="0"/>
              </a:spcBef>
              <a:spcAft>
                <a:spcPts val="0"/>
              </a:spcAft>
              <a:buClr>
                <a:schemeClr val="lt1"/>
              </a:buClr>
              <a:buSzPts val="6000"/>
              <a:buNone/>
              <a:defRPr sz="7980">
                <a:solidFill>
                  <a:schemeClr val="lt1"/>
                </a:solidFill>
              </a:defRPr>
            </a:lvl3pPr>
            <a:lvl4pPr lvl="3" algn="ctr" rtl="0">
              <a:spcBef>
                <a:spcPts val="0"/>
              </a:spcBef>
              <a:spcAft>
                <a:spcPts val="0"/>
              </a:spcAft>
              <a:buClr>
                <a:schemeClr val="lt1"/>
              </a:buClr>
              <a:buSzPts val="6000"/>
              <a:buNone/>
              <a:defRPr sz="7980">
                <a:solidFill>
                  <a:schemeClr val="lt1"/>
                </a:solidFill>
              </a:defRPr>
            </a:lvl4pPr>
            <a:lvl5pPr lvl="4" algn="ctr" rtl="0">
              <a:spcBef>
                <a:spcPts val="0"/>
              </a:spcBef>
              <a:spcAft>
                <a:spcPts val="0"/>
              </a:spcAft>
              <a:buClr>
                <a:schemeClr val="lt1"/>
              </a:buClr>
              <a:buSzPts val="6000"/>
              <a:buNone/>
              <a:defRPr sz="7980">
                <a:solidFill>
                  <a:schemeClr val="lt1"/>
                </a:solidFill>
              </a:defRPr>
            </a:lvl5pPr>
            <a:lvl6pPr lvl="5" algn="ctr" rtl="0">
              <a:spcBef>
                <a:spcPts val="0"/>
              </a:spcBef>
              <a:spcAft>
                <a:spcPts val="0"/>
              </a:spcAft>
              <a:buClr>
                <a:schemeClr val="lt1"/>
              </a:buClr>
              <a:buSzPts val="6000"/>
              <a:buNone/>
              <a:defRPr sz="7980">
                <a:solidFill>
                  <a:schemeClr val="lt1"/>
                </a:solidFill>
              </a:defRPr>
            </a:lvl6pPr>
            <a:lvl7pPr lvl="6" algn="ctr" rtl="0">
              <a:spcBef>
                <a:spcPts val="0"/>
              </a:spcBef>
              <a:spcAft>
                <a:spcPts val="0"/>
              </a:spcAft>
              <a:buClr>
                <a:schemeClr val="lt1"/>
              </a:buClr>
              <a:buSzPts val="6000"/>
              <a:buNone/>
              <a:defRPr sz="7980">
                <a:solidFill>
                  <a:schemeClr val="lt1"/>
                </a:solidFill>
              </a:defRPr>
            </a:lvl7pPr>
            <a:lvl8pPr lvl="7" algn="ctr" rtl="0">
              <a:spcBef>
                <a:spcPts val="0"/>
              </a:spcBef>
              <a:spcAft>
                <a:spcPts val="0"/>
              </a:spcAft>
              <a:buClr>
                <a:schemeClr val="lt1"/>
              </a:buClr>
              <a:buSzPts val="6000"/>
              <a:buNone/>
              <a:defRPr sz="7980">
                <a:solidFill>
                  <a:schemeClr val="lt1"/>
                </a:solidFill>
              </a:defRPr>
            </a:lvl8pPr>
            <a:lvl9pPr lvl="8" algn="ctr" rtl="0">
              <a:spcBef>
                <a:spcPts val="0"/>
              </a:spcBef>
              <a:spcAft>
                <a:spcPts val="0"/>
              </a:spcAft>
              <a:buClr>
                <a:schemeClr val="lt1"/>
              </a:buClr>
              <a:buSzPts val="6000"/>
              <a:buNone/>
              <a:defRPr sz="7980">
                <a:solidFill>
                  <a:schemeClr val="lt1"/>
                </a:solidFill>
              </a:defRPr>
            </a:lvl9pPr>
          </a:lstStyle>
          <a:p>
            <a:r>
              <a:t>xx%</a:t>
            </a:r>
          </a:p>
        </p:txBody>
      </p:sp>
      <p:sp>
        <p:nvSpPr>
          <p:cNvPr id="91" name="Google Shape;91;p3"/>
          <p:cNvSpPr txBox="1">
            <a:spLocks noGrp="1"/>
          </p:cNvSpPr>
          <p:nvPr>
            <p:ph type="subTitle" idx="1"/>
          </p:nvPr>
        </p:nvSpPr>
        <p:spPr>
          <a:xfrm>
            <a:off x="1513048" y="4699900"/>
            <a:ext cx="4207565" cy="82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128"/>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95667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12"/>
        <p:cNvGrpSpPr/>
        <p:nvPr/>
      </p:nvGrpSpPr>
      <p:grpSpPr>
        <a:xfrm>
          <a:off x="0" y="0"/>
          <a:ext cx="0" cy="0"/>
          <a:chOff x="0" y="0"/>
          <a:chExt cx="0" cy="0"/>
        </a:xfrm>
      </p:grpSpPr>
      <p:sp>
        <p:nvSpPr>
          <p:cNvPr id="213" name="Google Shape;213;p7"/>
          <p:cNvSpPr txBox="1">
            <a:spLocks noGrp="1"/>
          </p:cNvSpPr>
          <p:nvPr>
            <p:ph type="title"/>
          </p:nvPr>
        </p:nvSpPr>
        <p:spPr>
          <a:xfrm>
            <a:off x="1256668" y="1104400"/>
            <a:ext cx="5143643" cy="1584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4" name="Google Shape;214;p7"/>
          <p:cNvSpPr txBox="1">
            <a:spLocks noGrp="1"/>
          </p:cNvSpPr>
          <p:nvPr>
            <p:ph type="subTitle" idx="1"/>
          </p:nvPr>
        </p:nvSpPr>
        <p:spPr>
          <a:xfrm>
            <a:off x="1256668" y="2689200"/>
            <a:ext cx="5143643" cy="306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215" name="Google Shape;215;p7"/>
          <p:cNvSpPr>
            <a:spLocks noGrp="1"/>
          </p:cNvSpPr>
          <p:nvPr>
            <p:ph type="pic" idx="2"/>
          </p:nvPr>
        </p:nvSpPr>
        <p:spPr>
          <a:xfrm>
            <a:off x="7195971" y="1461800"/>
            <a:ext cx="3709201" cy="3718400"/>
          </a:xfrm>
          <a:prstGeom prst="roundRect">
            <a:avLst>
              <a:gd name="adj" fmla="val 16667"/>
            </a:avLst>
          </a:prstGeom>
          <a:noFill/>
          <a:ln>
            <a:noFill/>
          </a:ln>
        </p:spPr>
      </p:sp>
      <p:grpSp>
        <p:nvGrpSpPr>
          <p:cNvPr id="216" name="Google Shape;216;p7"/>
          <p:cNvGrpSpPr/>
          <p:nvPr/>
        </p:nvGrpSpPr>
        <p:grpSpPr>
          <a:xfrm>
            <a:off x="-466336" y="-228585"/>
            <a:ext cx="14111563" cy="7821553"/>
            <a:chOff x="-350619" y="-171439"/>
            <a:chExt cx="10609920" cy="5866165"/>
          </a:xfrm>
        </p:grpSpPr>
        <p:grpSp>
          <p:nvGrpSpPr>
            <p:cNvPr id="217" name="Google Shape;217;p7"/>
            <p:cNvGrpSpPr/>
            <p:nvPr/>
          </p:nvGrpSpPr>
          <p:grpSpPr>
            <a:xfrm rot="5930999">
              <a:off x="-159004" y="4027015"/>
              <a:ext cx="1461393" cy="1639296"/>
              <a:chOff x="4986224" y="4471423"/>
              <a:chExt cx="921444" cy="1033755"/>
            </a:xfrm>
          </p:grpSpPr>
          <p:sp>
            <p:nvSpPr>
              <p:cNvPr id="218" name="Google Shape;218;p7"/>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 name="Google Shape;219;p7"/>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 name="Google Shape;220;p7"/>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 name="Google Shape;221;p7"/>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 name="Google Shape;222;p7"/>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 name="Google Shape;223;p7"/>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 name="Google Shape;224;p7"/>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 name="Google Shape;225;p7"/>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 name="Google Shape;226;p7"/>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 name="Google Shape;227;p7"/>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8" name="Google Shape;228;p7"/>
            <p:cNvGrpSpPr/>
            <p:nvPr/>
          </p:nvGrpSpPr>
          <p:grpSpPr>
            <a:xfrm rot="-7445050">
              <a:off x="7977227" y="299011"/>
              <a:ext cx="2030512" cy="1685209"/>
              <a:chOff x="3289885" y="2840120"/>
              <a:chExt cx="2030549" cy="1685240"/>
            </a:xfrm>
          </p:grpSpPr>
          <p:grpSp>
            <p:nvGrpSpPr>
              <p:cNvPr id="229" name="Google Shape;229;p7"/>
              <p:cNvGrpSpPr/>
              <p:nvPr/>
            </p:nvGrpSpPr>
            <p:grpSpPr>
              <a:xfrm rot="-636525" flipH="1">
                <a:off x="3912333" y="2961605"/>
                <a:ext cx="1284878" cy="1457941"/>
                <a:chOff x="4946260" y="3284095"/>
                <a:chExt cx="1284887" cy="1457952"/>
              </a:xfrm>
            </p:grpSpPr>
            <p:sp>
              <p:nvSpPr>
                <p:cNvPr id="230" name="Google Shape;230;p7"/>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 name="Google Shape;231;p7"/>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 name="Google Shape;232;p7"/>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 name="Google Shape;233;p7"/>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 name="Google Shape;234;p7"/>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 name="Google Shape;235;p7"/>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 name="Google Shape;236;p7"/>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 name="Google Shape;237;p7"/>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7"/>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9" name="Google Shape;239;p7"/>
              <p:cNvGrpSpPr/>
              <p:nvPr/>
            </p:nvGrpSpPr>
            <p:grpSpPr>
              <a:xfrm>
                <a:off x="3289885" y="2840120"/>
                <a:ext cx="1284887" cy="1457952"/>
                <a:chOff x="4946260" y="3284095"/>
                <a:chExt cx="1284887" cy="1457952"/>
              </a:xfrm>
            </p:grpSpPr>
            <p:sp>
              <p:nvSpPr>
                <p:cNvPr id="240" name="Google Shape;240;p7"/>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 name="Google Shape;241;p7"/>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 name="Google Shape;242;p7"/>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7"/>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7"/>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7"/>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7"/>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7"/>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 name="Google Shape;248;p7"/>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grpSp>
        <p:nvGrpSpPr>
          <p:cNvPr id="249" name="Google Shape;249;p7"/>
          <p:cNvGrpSpPr/>
          <p:nvPr/>
        </p:nvGrpSpPr>
        <p:grpSpPr>
          <a:xfrm rot="3167998">
            <a:off x="11132328" y="4390667"/>
            <a:ext cx="969959" cy="632836"/>
            <a:chOff x="4216875" y="2350450"/>
            <a:chExt cx="250400" cy="163775"/>
          </a:xfrm>
        </p:grpSpPr>
        <p:sp>
          <p:nvSpPr>
            <p:cNvPr id="250" name="Google Shape;250;p7"/>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7"/>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7"/>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7"/>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488597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4"/>
        <p:cNvGrpSpPr/>
        <p:nvPr/>
      </p:nvGrpSpPr>
      <p:grpSpPr>
        <a:xfrm>
          <a:off x="0" y="0"/>
          <a:ext cx="0" cy="0"/>
          <a:chOff x="0" y="0"/>
          <a:chExt cx="0" cy="0"/>
        </a:xfrm>
      </p:grpSpPr>
      <p:sp>
        <p:nvSpPr>
          <p:cNvPr id="255" name="Google Shape;255;p8"/>
          <p:cNvSpPr txBox="1">
            <a:spLocks noGrp="1"/>
          </p:cNvSpPr>
          <p:nvPr>
            <p:ph type="title"/>
          </p:nvPr>
        </p:nvSpPr>
        <p:spPr>
          <a:xfrm>
            <a:off x="6013719" y="1982600"/>
            <a:ext cx="5199505" cy="2892800"/>
          </a:xfrm>
          <a:prstGeom prst="rect">
            <a:avLst/>
          </a:prstGeom>
        </p:spPr>
        <p:txBody>
          <a:bodyPr spcFirstLastPara="1" wrap="square" lIns="91425" tIns="91425" rIns="91425" bIns="91425" anchor="t" anchorCtr="0">
            <a:noAutofit/>
          </a:bodyPr>
          <a:lstStyle>
            <a:lvl1pPr lvl="0" algn="l">
              <a:spcBef>
                <a:spcPts val="0"/>
              </a:spcBef>
              <a:spcAft>
                <a:spcPts val="0"/>
              </a:spcAft>
              <a:buSzPts val="4800"/>
              <a:buNone/>
              <a:defRPr sz="7980"/>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grpSp>
        <p:nvGrpSpPr>
          <p:cNvPr id="256" name="Google Shape;256;p8"/>
          <p:cNvGrpSpPr/>
          <p:nvPr/>
        </p:nvGrpSpPr>
        <p:grpSpPr>
          <a:xfrm>
            <a:off x="-897250" y="-1031963"/>
            <a:ext cx="14027934" cy="9556433"/>
            <a:chOff x="-674607" y="-773973"/>
            <a:chExt cx="10547043" cy="7167325"/>
          </a:xfrm>
        </p:grpSpPr>
        <p:grpSp>
          <p:nvGrpSpPr>
            <p:cNvPr id="257" name="Google Shape;257;p8"/>
            <p:cNvGrpSpPr/>
            <p:nvPr/>
          </p:nvGrpSpPr>
          <p:grpSpPr>
            <a:xfrm rot="2003670">
              <a:off x="4252487" y="4299807"/>
              <a:ext cx="1862418" cy="1723261"/>
              <a:chOff x="5250385" y="3839692"/>
              <a:chExt cx="1862420" cy="1723263"/>
            </a:xfrm>
          </p:grpSpPr>
          <p:grpSp>
            <p:nvGrpSpPr>
              <p:cNvPr id="258" name="Google Shape;258;p8"/>
              <p:cNvGrpSpPr/>
              <p:nvPr/>
            </p:nvGrpSpPr>
            <p:grpSpPr>
              <a:xfrm rot="454747" flipH="1">
                <a:off x="5737331" y="4026580"/>
                <a:ext cx="1284935" cy="1458005"/>
                <a:chOff x="4946260" y="3284095"/>
                <a:chExt cx="1284887" cy="1457952"/>
              </a:xfrm>
            </p:grpSpPr>
            <p:sp>
              <p:nvSpPr>
                <p:cNvPr id="259" name="Google Shape;259;p8"/>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 name="Google Shape;260;p8"/>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1" name="Google Shape;261;p8"/>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 name="Google Shape;262;p8"/>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 name="Google Shape;263;p8"/>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 name="Google Shape;264;p8"/>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 name="Google Shape;265;p8"/>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 name="Google Shape;266;p8"/>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 name="Google Shape;267;p8"/>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8" name="Google Shape;268;p8"/>
              <p:cNvGrpSpPr/>
              <p:nvPr/>
            </p:nvGrpSpPr>
            <p:grpSpPr>
              <a:xfrm rot="-636525" flipH="1">
                <a:off x="5373608" y="3945505"/>
                <a:ext cx="1284878" cy="1457941"/>
                <a:chOff x="4946260" y="3284095"/>
                <a:chExt cx="1284887" cy="1457952"/>
              </a:xfrm>
            </p:grpSpPr>
            <p:sp>
              <p:nvSpPr>
                <p:cNvPr id="269" name="Google Shape;269;p8"/>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 name="Google Shape;270;p8"/>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1" name="Google Shape;271;p8"/>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2" name="Google Shape;272;p8"/>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 name="Google Shape;273;p8"/>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 name="Google Shape;274;p8"/>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 name="Google Shape;275;p8"/>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 name="Google Shape;276;p8"/>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 name="Google Shape;277;p8"/>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78" name="Google Shape;278;p8"/>
            <p:cNvGrpSpPr/>
            <p:nvPr/>
          </p:nvGrpSpPr>
          <p:grpSpPr>
            <a:xfrm rot="10800000">
              <a:off x="-674607" y="-718564"/>
              <a:ext cx="1822905" cy="1877083"/>
              <a:chOff x="5823312" y="1393959"/>
              <a:chExt cx="1822905" cy="1877083"/>
            </a:xfrm>
          </p:grpSpPr>
          <p:sp>
            <p:nvSpPr>
              <p:cNvPr id="279" name="Google Shape;279;p8"/>
              <p:cNvSpPr/>
              <p:nvPr/>
            </p:nvSpPr>
            <p:spPr>
              <a:xfrm rot="996304">
                <a:off x="5918866" y="2198495"/>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 name="Google Shape;280;p8"/>
              <p:cNvSpPr/>
              <p:nvPr/>
            </p:nvSpPr>
            <p:spPr>
              <a:xfrm rot="996304">
                <a:off x="6199347" y="2239342"/>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 name="Google Shape;281;p8"/>
              <p:cNvSpPr/>
              <p:nvPr/>
            </p:nvSpPr>
            <p:spPr>
              <a:xfrm rot="996304">
                <a:off x="6053454" y="2389230"/>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 name="Google Shape;282;p8"/>
              <p:cNvSpPr/>
              <p:nvPr/>
            </p:nvSpPr>
            <p:spPr>
              <a:xfrm rot="996304">
                <a:off x="6340845" y="2204047"/>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 name="Google Shape;283;p8"/>
              <p:cNvSpPr/>
              <p:nvPr/>
            </p:nvSpPr>
            <p:spPr>
              <a:xfrm rot="996304">
                <a:off x="6678575" y="2485482"/>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 name="Google Shape;284;p8"/>
              <p:cNvSpPr/>
              <p:nvPr/>
            </p:nvSpPr>
            <p:spPr>
              <a:xfrm rot="996304">
                <a:off x="6448358" y="1511568"/>
                <a:ext cx="1023215" cy="1371783"/>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 name="Google Shape;285;p8"/>
              <p:cNvSpPr/>
              <p:nvPr/>
            </p:nvSpPr>
            <p:spPr>
              <a:xfrm rot="996304">
                <a:off x="6425985" y="1834318"/>
                <a:ext cx="998500" cy="1045765"/>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8"/>
              <p:cNvSpPr/>
              <p:nvPr/>
            </p:nvSpPr>
            <p:spPr>
              <a:xfrm rot="996304">
                <a:off x="6557409" y="1652413"/>
                <a:ext cx="855757" cy="1209950"/>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 name="Google Shape;287;p8"/>
              <p:cNvSpPr/>
              <p:nvPr/>
            </p:nvSpPr>
            <p:spPr>
              <a:xfrm rot="996304">
                <a:off x="6611534" y="1733380"/>
                <a:ext cx="346361" cy="422413"/>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 name="Google Shape;288;p8"/>
              <p:cNvSpPr/>
              <p:nvPr/>
            </p:nvSpPr>
            <p:spPr>
              <a:xfrm rot="996304">
                <a:off x="6755158" y="2181472"/>
                <a:ext cx="393825" cy="47907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9" name="Google Shape;289;p8"/>
            <p:cNvGrpSpPr/>
            <p:nvPr/>
          </p:nvGrpSpPr>
          <p:grpSpPr>
            <a:xfrm rot="-5086062">
              <a:off x="7893094" y="-591196"/>
              <a:ext cx="1997466" cy="1786505"/>
              <a:chOff x="6641048" y="3018022"/>
              <a:chExt cx="1997332" cy="1786385"/>
            </a:xfrm>
          </p:grpSpPr>
          <p:grpSp>
            <p:nvGrpSpPr>
              <p:cNvPr id="290" name="Google Shape;290;p8"/>
              <p:cNvGrpSpPr/>
              <p:nvPr/>
            </p:nvGrpSpPr>
            <p:grpSpPr>
              <a:xfrm>
                <a:off x="6641061" y="3132202"/>
                <a:ext cx="1997318" cy="1672205"/>
                <a:chOff x="7361161" y="3232727"/>
                <a:chExt cx="1997318" cy="1672205"/>
              </a:xfrm>
            </p:grpSpPr>
            <p:sp>
              <p:nvSpPr>
                <p:cNvPr id="291" name="Google Shape;291;p8"/>
                <p:cNvSpPr/>
                <p:nvPr/>
              </p:nvSpPr>
              <p:spPr>
                <a:xfrm rot="-75898">
                  <a:off x="7370747" y="3934826"/>
                  <a:ext cx="1461325" cy="882124"/>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 name="Google Shape;292;p8"/>
                <p:cNvSpPr/>
                <p:nvPr/>
              </p:nvSpPr>
              <p:spPr>
                <a:xfrm rot="-75898">
                  <a:off x="7653475" y="3931623"/>
                  <a:ext cx="1178300" cy="858797"/>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 name="Google Shape;293;p8"/>
                <p:cNvSpPr/>
                <p:nvPr/>
              </p:nvSpPr>
              <p:spPr>
                <a:xfrm rot="-75898">
                  <a:off x="7514841" y="4110127"/>
                  <a:ext cx="1280809" cy="576562"/>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 name="Google Shape;294;p8"/>
                <p:cNvSpPr/>
                <p:nvPr/>
              </p:nvSpPr>
              <p:spPr>
                <a:xfrm rot="-75898">
                  <a:off x="7730436" y="3991567"/>
                  <a:ext cx="354080" cy="423664"/>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 name="Google Shape;295;p8"/>
                <p:cNvSpPr/>
                <p:nvPr/>
              </p:nvSpPr>
              <p:spPr>
                <a:xfrm rot="-75898">
                  <a:off x="8142798" y="4144615"/>
                  <a:ext cx="420571" cy="46386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 name="Google Shape;296;p8"/>
                <p:cNvSpPr/>
                <p:nvPr/>
              </p:nvSpPr>
              <p:spPr>
                <a:xfrm rot="1465726">
                  <a:off x="8097432" y="3382920"/>
                  <a:ext cx="1023218" cy="1371820"/>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 name="Google Shape;297;p8"/>
                <p:cNvSpPr/>
                <p:nvPr/>
              </p:nvSpPr>
              <p:spPr>
                <a:xfrm rot="1465726">
                  <a:off x="8053638" y="3699454"/>
                  <a:ext cx="998503" cy="1045793"/>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 name="Google Shape;298;p8"/>
                <p:cNvSpPr/>
                <p:nvPr/>
              </p:nvSpPr>
              <p:spPr>
                <a:xfrm rot="1465726">
                  <a:off x="8198089" y="3526653"/>
                  <a:ext cx="855759" cy="1209982"/>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 name="Google Shape;299;p8"/>
                <p:cNvSpPr/>
                <p:nvPr/>
              </p:nvSpPr>
              <p:spPr>
                <a:xfrm rot="1465726">
                  <a:off x="8296662" y="3583228"/>
                  <a:ext cx="346362" cy="42242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 name="Google Shape;300;p8"/>
                <p:cNvSpPr/>
                <p:nvPr/>
              </p:nvSpPr>
              <p:spPr>
                <a:xfrm rot="1465726">
                  <a:off x="8373876" y="4049666"/>
                  <a:ext cx="393826" cy="479087"/>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1" name="Google Shape;301;p8"/>
              <p:cNvGrpSpPr/>
              <p:nvPr/>
            </p:nvGrpSpPr>
            <p:grpSpPr>
              <a:xfrm rot="-670505">
                <a:off x="6770143" y="3128707"/>
                <a:ext cx="1284836" cy="1457893"/>
                <a:chOff x="4946260" y="3284095"/>
                <a:chExt cx="1284887" cy="1457952"/>
              </a:xfrm>
            </p:grpSpPr>
            <p:sp>
              <p:nvSpPr>
                <p:cNvPr id="302" name="Google Shape;302;p8"/>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 name="Google Shape;303;p8"/>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 name="Google Shape;304;p8"/>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 name="Google Shape;305;p8"/>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 name="Google Shape;306;p8"/>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8"/>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8"/>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8"/>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8"/>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Tree>
    <p:extLst>
      <p:ext uri="{BB962C8B-B14F-4D97-AF65-F5344CB8AC3E}">
        <p14:creationId xmlns:p14="http://schemas.microsoft.com/office/powerpoint/2010/main" val="1004347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1"/>
        <p:cNvGrpSpPr/>
        <p:nvPr/>
      </p:nvGrpSpPr>
      <p:grpSpPr>
        <a:xfrm>
          <a:off x="0" y="0"/>
          <a:ext cx="0" cy="0"/>
          <a:chOff x="0" y="0"/>
          <a:chExt cx="0" cy="0"/>
        </a:xfrm>
      </p:grpSpPr>
      <p:sp>
        <p:nvSpPr>
          <p:cNvPr id="362" name="Google Shape;362;p11"/>
          <p:cNvSpPr txBox="1">
            <a:spLocks noGrp="1"/>
          </p:cNvSpPr>
          <p:nvPr>
            <p:ph type="title" hasCustomPrompt="1"/>
          </p:nvPr>
        </p:nvSpPr>
        <p:spPr>
          <a:xfrm>
            <a:off x="998324" y="2324767"/>
            <a:ext cx="5992339" cy="1373600"/>
          </a:xfrm>
          <a:prstGeom prst="rect">
            <a:avLst/>
          </a:prstGeom>
        </p:spPr>
        <p:txBody>
          <a:bodyPr spcFirstLastPara="1" wrap="square" lIns="91425" tIns="91425" rIns="91425" bIns="91425" anchor="b" anchorCtr="0">
            <a:noAutofit/>
          </a:bodyPr>
          <a:lstStyle>
            <a:lvl1pPr lvl="0" algn="l">
              <a:spcBef>
                <a:spcPts val="0"/>
              </a:spcBef>
              <a:spcAft>
                <a:spcPts val="0"/>
              </a:spcAft>
              <a:buSzPts val="9600"/>
              <a:buNone/>
              <a:defRPr sz="7980" b="1"/>
            </a:lvl1pPr>
            <a:lvl2pPr lvl="1" algn="ctr">
              <a:spcBef>
                <a:spcPts val="0"/>
              </a:spcBef>
              <a:spcAft>
                <a:spcPts val="0"/>
              </a:spcAft>
              <a:buSzPts val="9600"/>
              <a:buNone/>
              <a:defRPr sz="12768"/>
            </a:lvl2pPr>
            <a:lvl3pPr lvl="2" algn="ctr">
              <a:spcBef>
                <a:spcPts val="0"/>
              </a:spcBef>
              <a:spcAft>
                <a:spcPts val="0"/>
              </a:spcAft>
              <a:buSzPts val="9600"/>
              <a:buNone/>
              <a:defRPr sz="12768"/>
            </a:lvl3pPr>
            <a:lvl4pPr lvl="3" algn="ctr">
              <a:spcBef>
                <a:spcPts val="0"/>
              </a:spcBef>
              <a:spcAft>
                <a:spcPts val="0"/>
              </a:spcAft>
              <a:buSzPts val="9600"/>
              <a:buNone/>
              <a:defRPr sz="12768"/>
            </a:lvl4pPr>
            <a:lvl5pPr lvl="4" algn="ctr">
              <a:spcBef>
                <a:spcPts val="0"/>
              </a:spcBef>
              <a:spcAft>
                <a:spcPts val="0"/>
              </a:spcAft>
              <a:buSzPts val="9600"/>
              <a:buNone/>
              <a:defRPr sz="12768"/>
            </a:lvl5pPr>
            <a:lvl6pPr lvl="5" algn="ctr">
              <a:spcBef>
                <a:spcPts val="0"/>
              </a:spcBef>
              <a:spcAft>
                <a:spcPts val="0"/>
              </a:spcAft>
              <a:buSzPts val="9600"/>
              <a:buNone/>
              <a:defRPr sz="12768"/>
            </a:lvl6pPr>
            <a:lvl7pPr lvl="6" algn="ctr">
              <a:spcBef>
                <a:spcPts val="0"/>
              </a:spcBef>
              <a:spcAft>
                <a:spcPts val="0"/>
              </a:spcAft>
              <a:buSzPts val="9600"/>
              <a:buNone/>
              <a:defRPr sz="12768"/>
            </a:lvl7pPr>
            <a:lvl8pPr lvl="7" algn="ctr">
              <a:spcBef>
                <a:spcPts val="0"/>
              </a:spcBef>
              <a:spcAft>
                <a:spcPts val="0"/>
              </a:spcAft>
              <a:buSzPts val="9600"/>
              <a:buNone/>
              <a:defRPr sz="12768"/>
            </a:lvl8pPr>
            <a:lvl9pPr lvl="8" algn="ctr">
              <a:spcBef>
                <a:spcPts val="0"/>
              </a:spcBef>
              <a:spcAft>
                <a:spcPts val="0"/>
              </a:spcAft>
              <a:buSzPts val="9600"/>
              <a:buNone/>
              <a:defRPr sz="12768"/>
            </a:lvl9pPr>
          </a:lstStyle>
          <a:p>
            <a:r>
              <a:t>xx%</a:t>
            </a:r>
          </a:p>
        </p:txBody>
      </p:sp>
      <p:sp>
        <p:nvSpPr>
          <p:cNvPr id="363" name="Google Shape;363;p11"/>
          <p:cNvSpPr txBox="1">
            <a:spLocks noGrp="1"/>
          </p:cNvSpPr>
          <p:nvPr>
            <p:ph type="subTitle" idx="1"/>
          </p:nvPr>
        </p:nvSpPr>
        <p:spPr>
          <a:xfrm>
            <a:off x="998324" y="3597200"/>
            <a:ext cx="5992339" cy="662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28"/>
            </a:lvl1pPr>
            <a:lvl2pPr lvl="1" algn="ctr" rtl="0">
              <a:lnSpc>
                <a:spcPct val="100000"/>
              </a:lnSpc>
              <a:spcBef>
                <a:spcPts val="0"/>
              </a:spcBef>
              <a:spcAft>
                <a:spcPts val="0"/>
              </a:spcAft>
              <a:buSzPts val="1600"/>
              <a:buNone/>
              <a:defRPr sz="2128"/>
            </a:lvl2pPr>
            <a:lvl3pPr lvl="2" algn="ctr" rtl="0">
              <a:lnSpc>
                <a:spcPct val="100000"/>
              </a:lnSpc>
              <a:spcBef>
                <a:spcPts val="0"/>
              </a:spcBef>
              <a:spcAft>
                <a:spcPts val="0"/>
              </a:spcAft>
              <a:buSzPts val="1600"/>
              <a:buNone/>
              <a:defRPr sz="2128"/>
            </a:lvl3pPr>
            <a:lvl4pPr lvl="3" algn="ctr" rtl="0">
              <a:lnSpc>
                <a:spcPct val="100000"/>
              </a:lnSpc>
              <a:spcBef>
                <a:spcPts val="0"/>
              </a:spcBef>
              <a:spcAft>
                <a:spcPts val="0"/>
              </a:spcAft>
              <a:buSzPts val="1600"/>
              <a:buNone/>
              <a:defRPr sz="2128"/>
            </a:lvl4pPr>
            <a:lvl5pPr lvl="4" algn="ctr" rtl="0">
              <a:lnSpc>
                <a:spcPct val="100000"/>
              </a:lnSpc>
              <a:spcBef>
                <a:spcPts val="0"/>
              </a:spcBef>
              <a:spcAft>
                <a:spcPts val="0"/>
              </a:spcAft>
              <a:buSzPts val="1600"/>
              <a:buNone/>
              <a:defRPr sz="2128"/>
            </a:lvl5pPr>
            <a:lvl6pPr lvl="5" algn="ctr" rtl="0">
              <a:lnSpc>
                <a:spcPct val="100000"/>
              </a:lnSpc>
              <a:spcBef>
                <a:spcPts val="0"/>
              </a:spcBef>
              <a:spcAft>
                <a:spcPts val="0"/>
              </a:spcAft>
              <a:buSzPts val="1600"/>
              <a:buNone/>
              <a:defRPr sz="2128"/>
            </a:lvl6pPr>
            <a:lvl7pPr lvl="6" algn="ctr" rtl="0">
              <a:lnSpc>
                <a:spcPct val="100000"/>
              </a:lnSpc>
              <a:spcBef>
                <a:spcPts val="0"/>
              </a:spcBef>
              <a:spcAft>
                <a:spcPts val="0"/>
              </a:spcAft>
              <a:buSzPts val="1600"/>
              <a:buNone/>
              <a:defRPr sz="2128"/>
            </a:lvl7pPr>
            <a:lvl8pPr lvl="7" algn="ctr" rtl="0">
              <a:lnSpc>
                <a:spcPct val="100000"/>
              </a:lnSpc>
              <a:spcBef>
                <a:spcPts val="0"/>
              </a:spcBef>
              <a:spcAft>
                <a:spcPts val="0"/>
              </a:spcAft>
              <a:buSzPts val="1600"/>
              <a:buNone/>
              <a:defRPr sz="2128"/>
            </a:lvl8pPr>
            <a:lvl9pPr lvl="8" algn="ctr" rtl="0">
              <a:lnSpc>
                <a:spcPct val="100000"/>
              </a:lnSpc>
              <a:spcBef>
                <a:spcPts val="0"/>
              </a:spcBef>
              <a:spcAft>
                <a:spcPts val="0"/>
              </a:spcAft>
              <a:buSzPts val="1600"/>
              <a:buNone/>
              <a:defRPr sz="2128"/>
            </a:lvl9pPr>
          </a:lstStyle>
          <a:p>
            <a:endParaRPr/>
          </a:p>
        </p:txBody>
      </p:sp>
      <p:grpSp>
        <p:nvGrpSpPr>
          <p:cNvPr id="364" name="Google Shape;364;p11"/>
          <p:cNvGrpSpPr/>
          <p:nvPr/>
        </p:nvGrpSpPr>
        <p:grpSpPr>
          <a:xfrm>
            <a:off x="-1541740" y="-365758"/>
            <a:ext cx="8532410" cy="8528371"/>
            <a:chOff x="-1159173" y="-274318"/>
            <a:chExt cx="6415178" cy="6396278"/>
          </a:xfrm>
        </p:grpSpPr>
        <p:grpSp>
          <p:nvGrpSpPr>
            <p:cNvPr id="365" name="Google Shape;365;p11"/>
            <p:cNvGrpSpPr/>
            <p:nvPr/>
          </p:nvGrpSpPr>
          <p:grpSpPr>
            <a:xfrm rot="2541462">
              <a:off x="3149649" y="4002337"/>
              <a:ext cx="1739094" cy="1764003"/>
              <a:chOff x="1498022" y="2840120"/>
              <a:chExt cx="1738984" cy="1763891"/>
            </a:xfrm>
          </p:grpSpPr>
          <p:sp>
            <p:nvSpPr>
              <p:cNvPr id="366" name="Google Shape;366;p11"/>
              <p:cNvSpPr/>
              <p:nvPr/>
            </p:nvSpPr>
            <p:spPr>
              <a:xfrm rot="163308" flipH="1">
                <a:off x="2353108" y="2859429"/>
                <a:ext cx="848816" cy="1497696"/>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11"/>
              <p:cNvSpPr/>
              <p:nvPr/>
            </p:nvSpPr>
            <p:spPr>
              <a:xfrm rot="163308" flipH="1">
                <a:off x="2347773" y="3083902"/>
                <a:ext cx="535732" cy="126567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11"/>
              <p:cNvSpPr/>
              <p:nvPr/>
            </p:nvSpPr>
            <p:spPr>
              <a:xfrm rot="163308" flipH="1">
                <a:off x="2587869" y="3004831"/>
                <a:ext cx="150759" cy="1305366"/>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 name="Google Shape;369;p11"/>
              <p:cNvSpPr/>
              <p:nvPr/>
            </p:nvSpPr>
            <p:spPr>
              <a:xfrm rot="163308" flipH="1">
                <a:off x="2487837" y="3225734"/>
                <a:ext cx="359968" cy="33360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11"/>
              <p:cNvSpPr/>
              <p:nvPr/>
            </p:nvSpPr>
            <p:spPr>
              <a:xfrm rot="163308" flipH="1">
                <a:off x="2453816" y="3693696"/>
                <a:ext cx="411437" cy="36111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11"/>
              <p:cNvSpPr/>
              <p:nvPr/>
            </p:nvSpPr>
            <p:spPr>
              <a:xfrm rot="1063499" flipH="1">
                <a:off x="1579185" y="3662268"/>
                <a:ext cx="1383518" cy="748907"/>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 name="Google Shape;372;p11"/>
              <p:cNvSpPr/>
              <p:nvPr/>
            </p:nvSpPr>
            <p:spPr>
              <a:xfrm rot="1063499" flipH="1">
                <a:off x="1664325" y="3996971"/>
                <a:ext cx="1246198" cy="427485"/>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 name="Google Shape;373;p11"/>
              <p:cNvSpPr/>
              <p:nvPr/>
            </p:nvSpPr>
            <p:spPr>
              <a:xfrm rot="1063499" flipH="1">
                <a:off x="1714522" y="3807372"/>
                <a:ext cx="1196188" cy="52854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 name="Google Shape;374;p11"/>
              <p:cNvSpPr/>
              <p:nvPr/>
            </p:nvSpPr>
            <p:spPr>
              <a:xfrm rot="1063499" flipH="1">
                <a:off x="1879474" y="3691512"/>
                <a:ext cx="356012" cy="331423"/>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 name="Google Shape;375;p11"/>
              <p:cNvSpPr/>
              <p:nvPr/>
            </p:nvSpPr>
            <p:spPr>
              <a:xfrm rot="163308" flipH="1">
                <a:off x="2063928" y="3978664"/>
                <a:ext cx="414041" cy="365802"/>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6" name="Google Shape;376;p11"/>
            <p:cNvGrpSpPr/>
            <p:nvPr/>
          </p:nvGrpSpPr>
          <p:grpSpPr>
            <a:xfrm rot="8957444">
              <a:off x="-843068" y="110443"/>
              <a:ext cx="1997402" cy="1786448"/>
              <a:chOff x="6641048" y="3018022"/>
              <a:chExt cx="1997332" cy="1786385"/>
            </a:xfrm>
          </p:grpSpPr>
          <p:grpSp>
            <p:nvGrpSpPr>
              <p:cNvPr id="377" name="Google Shape;377;p11"/>
              <p:cNvGrpSpPr/>
              <p:nvPr/>
            </p:nvGrpSpPr>
            <p:grpSpPr>
              <a:xfrm>
                <a:off x="6641061" y="3132202"/>
                <a:ext cx="1997318" cy="1672205"/>
                <a:chOff x="7361161" y="3232727"/>
                <a:chExt cx="1997318" cy="1672205"/>
              </a:xfrm>
            </p:grpSpPr>
            <p:sp>
              <p:nvSpPr>
                <p:cNvPr id="378" name="Google Shape;378;p11"/>
                <p:cNvSpPr/>
                <p:nvPr/>
              </p:nvSpPr>
              <p:spPr>
                <a:xfrm rot="-75898">
                  <a:off x="7370747" y="3934826"/>
                  <a:ext cx="1461325" cy="882124"/>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11"/>
                <p:cNvSpPr/>
                <p:nvPr/>
              </p:nvSpPr>
              <p:spPr>
                <a:xfrm rot="-75898">
                  <a:off x="7653475" y="3931623"/>
                  <a:ext cx="1178300" cy="858797"/>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11"/>
                <p:cNvSpPr/>
                <p:nvPr/>
              </p:nvSpPr>
              <p:spPr>
                <a:xfrm rot="-75898">
                  <a:off x="7514841" y="4110127"/>
                  <a:ext cx="1280809" cy="576562"/>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 name="Google Shape;381;p11"/>
                <p:cNvSpPr/>
                <p:nvPr/>
              </p:nvSpPr>
              <p:spPr>
                <a:xfrm rot="-75898">
                  <a:off x="7730436" y="3991567"/>
                  <a:ext cx="354080" cy="423664"/>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 name="Google Shape;382;p11"/>
                <p:cNvSpPr/>
                <p:nvPr/>
              </p:nvSpPr>
              <p:spPr>
                <a:xfrm rot="-75898">
                  <a:off x="8142798" y="4144615"/>
                  <a:ext cx="420571" cy="46386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 name="Google Shape;383;p11"/>
                <p:cNvSpPr/>
                <p:nvPr/>
              </p:nvSpPr>
              <p:spPr>
                <a:xfrm rot="1465726">
                  <a:off x="8097432" y="3382920"/>
                  <a:ext cx="1023218" cy="1371820"/>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 name="Google Shape;384;p11"/>
                <p:cNvSpPr/>
                <p:nvPr/>
              </p:nvSpPr>
              <p:spPr>
                <a:xfrm rot="1465726">
                  <a:off x="8053638" y="3699454"/>
                  <a:ext cx="998503" cy="1045793"/>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 name="Google Shape;385;p11"/>
                <p:cNvSpPr/>
                <p:nvPr/>
              </p:nvSpPr>
              <p:spPr>
                <a:xfrm rot="1465726">
                  <a:off x="8198089" y="3526653"/>
                  <a:ext cx="855759" cy="1209982"/>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 name="Google Shape;386;p11"/>
                <p:cNvSpPr/>
                <p:nvPr/>
              </p:nvSpPr>
              <p:spPr>
                <a:xfrm rot="1465726">
                  <a:off x="8296662" y="3583228"/>
                  <a:ext cx="346362" cy="42242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 name="Google Shape;387;p11"/>
                <p:cNvSpPr/>
                <p:nvPr/>
              </p:nvSpPr>
              <p:spPr>
                <a:xfrm rot="1465726">
                  <a:off x="8373876" y="4049666"/>
                  <a:ext cx="393826" cy="479087"/>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8" name="Google Shape;388;p11"/>
              <p:cNvGrpSpPr/>
              <p:nvPr/>
            </p:nvGrpSpPr>
            <p:grpSpPr>
              <a:xfrm rot="-670505">
                <a:off x="6770143" y="3128707"/>
                <a:ext cx="1284836" cy="1457893"/>
                <a:chOff x="4946260" y="3284095"/>
                <a:chExt cx="1284887" cy="1457952"/>
              </a:xfrm>
            </p:grpSpPr>
            <p:sp>
              <p:nvSpPr>
                <p:cNvPr id="389" name="Google Shape;389;p11"/>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 name="Google Shape;390;p11"/>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 name="Google Shape;391;p11"/>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 name="Google Shape;392;p11"/>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 name="Google Shape;393;p11"/>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 name="Google Shape;394;p11"/>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 name="Google Shape;395;p11"/>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 name="Google Shape;396;p11"/>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 name="Google Shape;397;p11"/>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Tree>
    <p:extLst>
      <p:ext uri="{BB962C8B-B14F-4D97-AF65-F5344CB8AC3E}">
        <p14:creationId xmlns:p14="http://schemas.microsoft.com/office/powerpoint/2010/main" val="1139462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4055087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99"/>
        <p:cNvGrpSpPr/>
        <p:nvPr/>
      </p:nvGrpSpPr>
      <p:grpSpPr>
        <a:xfrm>
          <a:off x="0" y="0"/>
          <a:ext cx="0" cy="0"/>
          <a:chOff x="0" y="0"/>
          <a:chExt cx="0" cy="0"/>
        </a:xfrm>
      </p:grpSpPr>
      <p:sp>
        <p:nvSpPr>
          <p:cNvPr id="400" name="Google Shape;400;p13"/>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1" name="Google Shape;401;p13"/>
          <p:cNvSpPr txBox="1">
            <a:spLocks noGrp="1"/>
          </p:cNvSpPr>
          <p:nvPr>
            <p:ph type="subTitle" idx="1"/>
          </p:nvPr>
        </p:nvSpPr>
        <p:spPr>
          <a:xfrm>
            <a:off x="957625" y="2945577"/>
            <a:ext cx="3205251"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 name="Google Shape;402;p13"/>
          <p:cNvSpPr txBox="1">
            <a:spLocks noGrp="1"/>
          </p:cNvSpPr>
          <p:nvPr>
            <p:ph type="subTitle" idx="2"/>
          </p:nvPr>
        </p:nvSpPr>
        <p:spPr>
          <a:xfrm>
            <a:off x="4547755" y="2945577"/>
            <a:ext cx="3205251"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3" name="Google Shape;403;p13"/>
          <p:cNvSpPr txBox="1">
            <a:spLocks noGrp="1"/>
          </p:cNvSpPr>
          <p:nvPr>
            <p:ph type="subTitle" idx="3"/>
          </p:nvPr>
        </p:nvSpPr>
        <p:spPr>
          <a:xfrm>
            <a:off x="957625" y="5256496"/>
            <a:ext cx="3205251"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4" name="Google Shape;404;p13"/>
          <p:cNvSpPr txBox="1">
            <a:spLocks noGrp="1"/>
          </p:cNvSpPr>
          <p:nvPr>
            <p:ph type="subTitle" idx="4"/>
          </p:nvPr>
        </p:nvSpPr>
        <p:spPr>
          <a:xfrm>
            <a:off x="4547755" y="5256496"/>
            <a:ext cx="3205251"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5" name="Google Shape;405;p13"/>
          <p:cNvSpPr txBox="1">
            <a:spLocks noGrp="1"/>
          </p:cNvSpPr>
          <p:nvPr>
            <p:ph type="subTitle" idx="5"/>
          </p:nvPr>
        </p:nvSpPr>
        <p:spPr>
          <a:xfrm>
            <a:off x="7999029" y="2945577"/>
            <a:ext cx="3205251"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6" name="Google Shape;406;p13"/>
          <p:cNvSpPr txBox="1">
            <a:spLocks noGrp="1"/>
          </p:cNvSpPr>
          <p:nvPr>
            <p:ph type="subTitle" idx="6"/>
          </p:nvPr>
        </p:nvSpPr>
        <p:spPr>
          <a:xfrm>
            <a:off x="7999029" y="5256496"/>
            <a:ext cx="3205251"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7" name="Google Shape;407;p13"/>
          <p:cNvSpPr txBox="1">
            <a:spLocks noGrp="1"/>
          </p:cNvSpPr>
          <p:nvPr>
            <p:ph type="title" idx="7" hasCustomPrompt="1"/>
          </p:nvPr>
        </p:nvSpPr>
        <p:spPr>
          <a:xfrm>
            <a:off x="2071662" y="1680687"/>
            <a:ext cx="977177" cy="701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990" b="1"/>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408" name="Google Shape;408;p13"/>
          <p:cNvSpPr txBox="1">
            <a:spLocks noGrp="1"/>
          </p:cNvSpPr>
          <p:nvPr>
            <p:ph type="title" idx="8" hasCustomPrompt="1"/>
          </p:nvPr>
        </p:nvSpPr>
        <p:spPr>
          <a:xfrm>
            <a:off x="2071662" y="3990720"/>
            <a:ext cx="977177" cy="701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990" b="1"/>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409" name="Google Shape;409;p13"/>
          <p:cNvSpPr txBox="1">
            <a:spLocks noGrp="1"/>
          </p:cNvSpPr>
          <p:nvPr>
            <p:ph type="title" idx="9" hasCustomPrompt="1"/>
          </p:nvPr>
        </p:nvSpPr>
        <p:spPr>
          <a:xfrm>
            <a:off x="5661792" y="1680687"/>
            <a:ext cx="977177" cy="701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990" b="1"/>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410" name="Google Shape;410;p13"/>
          <p:cNvSpPr txBox="1">
            <a:spLocks noGrp="1"/>
          </p:cNvSpPr>
          <p:nvPr>
            <p:ph type="title" idx="13" hasCustomPrompt="1"/>
          </p:nvPr>
        </p:nvSpPr>
        <p:spPr>
          <a:xfrm>
            <a:off x="5661792" y="3990720"/>
            <a:ext cx="977177" cy="701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990" b="1"/>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411" name="Google Shape;411;p13"/>
          <p:cNvSpPr txBox="1">
            <a:spLocks noGrp="1"/>
          </p:cNvSpPr>
          <p:nvPr>
            <p:ph type="title" idx="14" hasCustomPrompt="1"/>
          </p:nvPr>
        </p:nvSpPr>
        <p:spPr>
          <a:xfrm>
            <a:off x="9113066" y="1680687"/>
            <a:ext cx="977177" cy="701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990" b="1"/>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412" name="Google Shape;412;p13"/>
          <p:cNvSpPr txBox="1">
            <a:spLocks noGrp="1"/>
          </p:cNvSpPr>
          <p:nvPr>
            <p:ph type="title" idx="15" hasCustomPrompt="1"/>
          </p:nvPr>
        </p:nvSpPr>
        <p:spPr>
          <a:xfrm>
            <a:off x="9113066" y="3990720"/>
            <a:ext cx="977177" cy="701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990" b="1"/>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413" name="Google Shape;413;p13"/>
          <p:cNvSpPr txBox="1">
            <a:spLocks noGrp="1"/>
          </p:cNvSpPr>
          <p:nvPr>
            <p:ph type="subTitle" idx="16"/>
          </p:nvPr>
        </p:nvSpPr>
        <p:spPr>
          <a:xfrm>
            <a:off x="957625" y="2503067"/>
            <a:ext cx="3205251"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414" name="Google Shape;414;p13"/>
          <p:cNvSpPr txBox="1">
            <a:spLocks noGrp="1"/>
          </p:cNvSpPr>
          <p:nvPr>
            <p:ph type="subTitle" idx="17"/>
          </p:nvPr>
        </p:nvSpPr>
        <p:spPr>
          <a:xfrm>
            <a:off x="4547755" y="2503067"/>
            <a:ext cx="3205251"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415" name="Google Shape;415;p13"/>
          <p:cNvSpPr txBox="1">
            <a:spLocks noGrp="1"/>
          </p:cNvSpPr>
          <p:nvPr>
            <p:ph type="subTitle" idx="18"/>
          </p:nvPr>
        </p:nvSpPr>
        <p:spPr>
          <a:xfrm>
            <a:off x="7999029" y="2503067"/>
            <a:ext cx="3205251"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416" name="Google Shape;416;p13"/>
          <p:cNvSpPr txBox="1">
            <a:spLocks noGrp="1"/>
          </p:cNvSpPr>
          <p:nvPr>
            <p:ph type="subTitle" idx="19"/>
          </p:nvPr>
        </p:nvSpPr>
        <p:spPr>
          <a:xfrm>
            <a:off x="957625" y="4813295"/>
            <a:ext cx="3205251"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417" name="Google Shape;417;p13"/>
          <p:cNvSpPr txBox="1">
            <a:spLocks noGrp="1"/>
          </p:cNvSpPr>
          <p:nvPr>
            <p:ph type="subTitle" idx="20"/>
          </p:nvPr>
        </p:nvSpPr>
        <p:spPr>
          <a:xfrm>
            <a:off x="4547755" y="4813295"/>
            <a:ext cx="3205251"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418" name="Google Shape;418;p13"/>
          <p:cNvSpPr txBox="1">
            <a:spLocks noGrp="1"/>
          </p:cNvSpPr>
          <p:nvPr>
            <p:ph type="subTitle" idx="21"/>
          </p:nvPr>
        </p:nvSpPr>
        <p:spPr>
          <a:xfrm>
            <a:off x="7999029" y="4813295"/>
            <a:ext cx="3205251"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grpSp>
        <p:nvGrpSpPr>
          <p:cNvPr id="419" name="Google Shape;419;p13"/>
          <p:cNvGrpSpPr/>
          <p:nvPr/>
        </p:nvGrpSpPr>
        <p:grpSpPr>
          <a:xfrm>
            <a:off x="-1180456" y="-970281"/>
            <a:ext cx="14059469" cy="8965185"/>
            <a:chOff x="-887538" y="-727711"/>
            <a:chExt cx="10570753" cy="6723889"/>
          </a:xfrm>
        </p:grpSpPr>
        <p:grpSp>
          <p:nvGrpSpPr>
            <p:cNvPr id="420" name="Google Shape;420;p13"/>
            <p:cNvGrpSpPr/>
            <p:nvPr/>
          </p:nvGrpSpPr>
          <p:grpSpPr>
            <a:xfrm rot="3706146">
              <a:off x="-680184" y="3860588"/>
              <a:ext cx="2030438" cy="1685147"/>
              <a:chOff x="3289885" y="2840120"/>
              <a:chExt cx="2030549" cy="1685240"/>
            </a:xfrm>
          </p:grpSpPr>
          <p:grpSp>
            <p:nvGrpSpPr>
              <p:cNvPr id="421" name="Google Shape;421;p13"/>
              <p:cNvGrpSpPr/>
              <p:nvPr/>
            </p:nvGrpSpPr>
            <p:grpSpPr>
              <a:xfrm rot="-636525" flipH="1">
                <a:off x="3912333" y="2961605"/>
                <a:ext cx="1284878" cy="1457941"/>
                <a:chOff x="4946260" y="3284095"/>
                <a:chExt cx="1284887" cy="1457952"/>
              </a:xfrm>
            </p:grpSpPr>
            <p:sp>
              <p:nvSpPr>
                <p:cNvPr id="422" name="Google Shape;422;p1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 name="Google Shape;423;p1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 name="Google Shape;424;p1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 name="Google Shape;427;p1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 name="Google Shape;428;p1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9" name="Google Shape;429;p1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 name="Google Shape;430;p1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1" name="Google Shape;431;p13"/>
              <p:cNvGrpSpPr/>
              <p:nvPr/>
            </p:nvGrpSpPr>
            <p:grpSpPr>
              <a:xfrm>
                <a:off x="3289885" y="2840120"/>
                <a:ext cx="1284887" cy="1457952"/>
                <a:chOff x="4946260" y="3284095"/>
                <a:chExt cx="1284887" cy="1457952"/>
              </a:xfrm>
            </p:grpSpPr>
            <p:sp>
              <p:nvSpPr>
                <p:cNvPr id="432" name="Google Shape;432;p1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4" name="Google Shape;434;p1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5" name="Google Shape;435;p1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6" name="Google Shape;436;p1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 name="Google Shape;437;p1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 name="Google Shape;438;p1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1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1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441" name="Google Shape;441;p13"/>
            <p:cNvGrpSpPr/>
            <p:nvPr/>
          </p:nvGrpSpPr>
          <p:grpSpPr>
            <a:xfrm rot="-6595902">
              <a:off x="7688196" y="-491593"/>
              <a:ext cx="1738984" cy="1763891"/>
              <a:chOff x="1498022" y="2840120"/>
              <a:chExt cx="1738984" cy="1763891"/>
            </a:xfrm>
          </p:grpSpPr>
          <p:sp>
            <p:nvSpPr>
              <p:cNvPr id="442" name="Google Shape;442;p13"/>
              <p:cNvSpPr/>
              <p:nvPr/>
            </p:nvSpPr>
            <p:spPr>
              <a:xfrm rot="163308" flipH="1">
                <a:off x="2353108" y="2859429"/>
                <a:ext cx="848816" cy="1497696"/>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 name="Google Shape;443;p13"/>
              <p:cNvSpPr/>
              <p:nvPr/>
            </p:nvSpPr>
            <p:spPr>
              <a:xfrm rot="163308" flipH="1">
                <a:off x="2347773" y="3083902"/>
                <a:ext cx="535732" cy="126567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 name="Google Shape;444;p13"/>
              <p:cNvSpPr/>
              <p:nvPr/>
            </p:nvSpPr>
            <p:spPr>
              <a:xfrm rot="163308" flipH="1">
                <a:off x="2587869" y="3004831"/>
                <a:ext cx="150759" cy="1305366"/>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 name="Google Shape;445;p13"/>
              <p:cNvSpPr/>
              <p:nvPr/>
            </p:nvSpPr>
            <p:spPr>
              <a:xfrm rot="163308" flipH="1">
                <a:off x="2487837" y="3225734"/>
                <a:ext cx="359968" cy="33360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 name="Google Shape;446;p13"/>
              <p:cNvSpPr/>
              <p:nvPr/>
            </p:nvSpPr>
            <p:spPr>
              <a:xfrm rot="163308" flipH="1">
                <a:off x="2453816" y="3693696"/>
                <a:ext cx="411437" cy="36111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13"/>
              <p:cNvSpPr/>
              <p:nvPr/>
            </p:nvSpPr>
            <p:spPr>
              <a:xfrm rot="1063499" flipH="1">
                <a:off x="1579185" y="3662268"/>
                <a:ext cx="1383518" cy="748907"/>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13"/>
              <p:cNvSpPr/>
              <p:nvPr/>
            </p:nvSpPr>
            <p:spPr>
              <a:xfrm rot="1063499" flipH="1">
                <a:off x="1664325" y="3996971"/>
                <a:ext cx="1246198" cy="427485"/>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13"/>
              <p:cNvSpPr/>
              <p:nvPr/>
            </p:nvSpPr>
            <p:spPr>
              <a:xfrm rot="1063499" flipH="1">
                <a:off x="1714522" y="3807372"/>
                <a:ext cx="1196188" cy="52854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0" name="Google Shape;450;p13"/>
              <p:cNvSpPr/>
              <p:nvPr/>
            </p:nvSpPr>
            <p:spPr>
              <a:xfrm rot="1063499" flipH="1">
                <a:off x="1879474" y="3691512"/>
                <a:ext cx="356012" cy="331423"/>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1" name="Google Shape;451;p13"/>
              <p:cNvSpPr/>
              <p:nvPr/>
            </p:nvSpPr>
            <p:spPr>
              <a:xfrm rot="163308" flipH="1">
                <a:off x="2063928" y="3978664"/>
                <a:ext cx="414041" cy="365802"/>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452" name="Google Shape;452;p13"/>
          <p:cNvGrpSpPr/>
          <p:nvPr/>
        </p:nvGrpSpPr>
        <p:grpSpPr>
          <a:xfrm>
            <a:off x="6" y="444537"/>
            <a:ext cx="12070623" cy="4794595"/>
            <a:chOff x="4" y="333403"/>
            <a:chExt cx="9075419" cy="3595946"/>
          </a:xfrm>
        </p:grpSpPr>
        <p:grpSp>
          <p:nvGrpSpPr>
            <p:cNvPr id="453" name="Google Shape;453;p13"/>
            <p:cNvGrpSpPr/>
            <p:nvPr/>
          </p:nvGrpSpPr>
          <p:grpSpPr>
            <a:xfrm rot="3167998">
              <a:off x="8302279" y="3257887"/>
              <a:ext cx="727469" cy="475804"/>
              <a:chOff x="4216875" y="2350450"/>
              <a:chExt cx="250400" cy="163775"/>
            </a:xfrm>
          </p:grpSpPr>
          <p:sp>
            <p:nvSpPr>
              <p:cNvPr id="454" name="Google Shape;454;p1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5" name="Google Shape;455;p1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6" name="Google Shape;456;p1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7" name="Google Shape;457;p1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58" name="Google Shape;458;p13"/>
            <p:cNvGrpSpPr/>
            <p:nvPr/>
          </p:nvGrpSpPr>
          <p:grpSpPr>
            <a:xfrm rot="3167998">
              <a:off x="45679" y="529062"/>
              <a:ext cx="727469" cy="475804"/>
              <a:chOff x="4216875" y="2350450"/>
              <a:chExt cx="250400" cy="163775"/>
            </a:xfrm>
          </p:grpSpPr>
          <p:sp>
            <p:nvSpPr>
              <p:cNvPr id="459" name="Google Shape;459;p1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0" name="Google Shape;460;p1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1" name="Google Shape;461;p1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2" name="Google Shape;462;p1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168524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755"/>
        <p:cNvGrpSpPr/>
        <p:nvPr/>
      </p:nvGrpSpPr>
      <p:grpSpPr>
        <a:xfrm>
          <a:off x="0" y="0"/>
          <a:ext cx="0" cy="0"/>
          <a:chOff x="0" y="0"/>
          <a:chExt cx="0" cy="0"/>
        </a:xfrm>
      </p:grpSpPr>
      <p:sp>
        <p:nvSpPr>
          <p:cNvPr id="756" name="Google Shape;756;p22"/>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7" name="Google Shape;757;p22"/>
          <p:cNvSpPr txBox="1">
            <a:spLocks noGrp="1"/>
          </p:cNvSpPr>
          <p:nvPr>
            <p:ph type="subTitle" idx="1"/>
          </p:nvPr>
        </p:nvSpPr>
        <p:spPr>
          <a:xfrm>
            <a:off x="6426832" y="2314933"/>
            <a:ext cx="4328066" cy="275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8" name="Google Shape;758;p22"/>
          <p:cNvSpPr txBox="1">
            <a:spLocks noGrp="1"/>
          </p:cNvSpPr>
          <p:nvPr>
            <p:ph type="subTitle" idx="2"/>
          </p:nvPr>
        </p:nvSpPr>
        <p:spPr>
          <a:xfrm>
            <a:off x="1407044" y="2314933"/>
            <a:ext cx="4328066" cy="275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59" name="Google Shape;759;p22"/>
          <p:cNvGrpSpPr/>
          <p:nvPr/>
        </p:nvGrpSpPr>
        <p:grpSpPr>
          <a:xfrm>
            <a:off x="-1070032" y="-680943"/>
            <a:ext cx="13839021" cy="8368201"/>
            <a:chOff x="-804515" y="-510708"/>
            <a:chExt cx="10405007" cy="6276151"/>
          </a:xfrm>
        </p:grpSpPr>
        <p:grpSp>
          <p:nvGrpSpPr>
            <p:cNvPr id="760" name="Google Shape;760;p22"/>
            <p:cNvGrpSpPr/>
            <p:nvPr/>
          </p:nvGrpSpPr>
          <p:grpSpPr>
            <a:xfrm>
              <a:off x="7777587" y="3888359"/>
              <a:ext cx="1822905" cy="1877083"/>
              <a:chOff x="5823312" y="1393959"/>
              <a:chExt cx="1822905" cy="1877083"/>
            </a:xfrm>
          </p:grpSpPr>
          <p:sp>
            <p:nvSpPr>
              <p:cNvPr id="761" name="Google Shape;761;p22"/>
              <p:cNvSpPr/>
              <p:nvPr/>
            </p:nvSpPr>
            <p:spPr>
              <a:xfrm rot="996304">
                <a:off x="5918866" y="2198495"/>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2" name="Google Shape;762;p22"/>
              <p:cNvSpPr/>
              <p:nvPr/>
            </p:nvSpPr>
            <p:spPr>
              <a:xfrm rot="996304">
                <a:off x="6199347" y="2239342"/>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3" name="Google Shape;763;p22"/>
              <p:cNvSpPr/>
              <p:nvPr/>
            </p:nvSpPr>
            <p:spPr>
              <a:xfrm rot="996304">
                <a:off x="6053454" y="2389230"/>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4" name="Google Shape;764;p22"/>
              <p:cNvSpPr/>
              <p:nvPr/>
            </p:nvSpPr>
            <p:spPr>
              <a:xfrm rot="996304">
                <a:off x="6340845" y="2204047"/>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5" name="Google Shape;765;p22"/>
              <p:cNvSpPr/>
              <p:nvPr/>
            </p:nvSpPr>
            <p:spPr>
              <a:xfrm rot="996304">
                <a:off x="6678575" y="2485482"/>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22"/>
              <p:cNvSpPr/>
              <p:nvPr/>
            </p:nvSpPr>
            <p:spPr>
              <a:xfrm rot="996304">
                <a:off x="6448358" y="1511568"/>
                <a:ext cx="1023215" cy="1371783"/>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22"/>
              <p:cNvSpPr/>
              <p:nvPr/>
            </p:nvSpPr>
            <p:spPr>
              <a:xfrm rot="996304">
                <a:off x="6425985" y="1834318"/>
                <a:ext cx="998500" cy="1045765"/>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8" name="Google Shape;768;p22"/>
              <p:cNvSpPr/>
              <p:nvPr/>
            </p:nvSpPr>
            <p:spPr>
              <a:xfrm rot="996304">
                <a:off x="6557409" y="1652413"/>
                <a:ext cx="855757" cy="1209950"/>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9" name="Google Shape;769;p22"/>
              <p:cNvSpPr/>
              <p:nvPr/>
            </p:nvSpPr>
            <p:spPr>
              <a:xfrm rot="996304">
                <a:off x="6611534" y="1733380"/>
                <a:ext cx="346361" cy="422413"/>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0" name="Google Shape;770;p22"/>
              <p:cNvSpPr/>
              <p:nvPr/>
            </p:nvSpPr>
            <p:spPr>
              <a:xfrm rot="996304">
                <a:off x="6755158" y="2181472"/>
                <a:ext cx="393825" cy="47907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71" name="Google Shape;771;p22"/>
            <p:cNvGrpSpPr/>
            <p:nvPr/>
          </p:nvGrpSpPr>
          <p:grpSpPr>
            <a:xfrm>
              <a:off x="-804515" y="-510708"/>
              <a:ext cx="1862420" cy="1723263"/>
              <a:chOff x="5250385" y="3839692"/>
              <a:chExt cx="1862420" cy="1723263"/>
            </a:xfrm>
          </p:grpSpPr>
          <p:grpSp>
            <p:nvGrpSpPr>
              <p:cNvPr id="772" name="Google Shape;772;p22"/>
              <p:cNvGrpSpPr/>
              <p:nvPr/>
            </p:nvGrpSpPr>
            <p:grpSpPr>
              <a:xfrm rot="454747" flipH="1">
                <a:off x="5737331" y="4026580"/>
                <a:ext cx="1284935" cy="1458005"/>
                <a:chOff x="4946260" y="3284095"/>
                <a:chExt cx="1284887" cy="1457952"/>
              </a:xfrm>
            </p:grpSpPr>
            <p:sp>
              <p:nvSpPr>
                <p:cNvPr id="773" name="Google Shape;773;p2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2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5" name="Google Shape;775;p2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2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2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2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9" name="Google Shape;779;p2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2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2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2" name="Google Shape;782;p22"/>
              <p:cNvGrpSpPr/>
              <p:nvPr/>
            </p:nvGrpSpPr>
            <p:grpSpPr>
              <a:xfrm rot="-636525" flipH="1">
                <a:off x="5373608" y="3945505"/>
                <a:ext cx="1284878" cy="1457941"/>
                <a:chOff x="4946260" y="3284095"/>
                <a:chExt cx="1284887" cy="1457952"/>
              </a:xfrm>
            </p:grpSpPr>
            <p:sp>
              <p:nvSpPr>
                <p:cNvPr id="783" name="Google Shape;783;p2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2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2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2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7" name="Google Shape;787;p2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2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9" name="Google Shape;789;p2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2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2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grpSp>
        <p:nvGrpSpPr>
          <p:cNvPr id="792" name="Google Shape;792;p22"/>
          <p:cNvGrpSpPr/>
          <p:nvPr/>
        </p:nvGrpSpPr>
        <p:grpSpPr>
          <a:xfrm>
            <a:off x="62484" y="1418571"/>
            <a:ext cx="11980247" cy="4803728"/>
            <a:chOff x="46979" y="1063928"/>
            <a:chExt cx="9007469" cy="3602796"/>
          </a:xfrm>
        </p:grpSpPr>
        <p:grpSp>
          <p:nvGrpSpPr>
            <p:cNvPr id="793" name="Google Shape;793;p22"/>
            <p:cNvGrpSpPr/>
            <p:nvPr/>
          </p:nvGrpSpPr>
          <p:grpSpPr>
            <a:xfrm rot="3167998">
              <a:off x="92654" y="3995262"/>
              <a:ext cx="727469" cy="475804"/>
              <a:chOff x="4216875" y="2350450"/>
              <a:chExt cx="250400" cy="163775"/>
            </a:xfrm>
          </p:grpSpPr>
          <p:sp>
            <p:nvSpPr>
              <p:cNvPr id="794" name="Google Shape;794;p22"/>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5" name="Google Shape;795;p22"/>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22"/>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22"/>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98" name="Google Shape;798;p22"/>
            <p:cNvGrpSpPr/>
            <p:nvPr/>
          </p:nvGrpSpPr>
          <p:grpSpPr>
            <a:xfrm rot="3167998">
              <a:off x="8281304" y="1259587"/>
              <a:ext cx="727469" cy="475804"/>
              <a:chOff x="4216875" y="2350450"/>
              <a:chExt cx="250400" cy="163775"/>
            </a:xfrm>
          </p:grpSpPr>
          <p:sp>
            <p:nvSpPr>
              <p:cNvPr id="799" name="Google Shape;799;p22"/>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0" name="Google Shape;800;p22"/>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1" name="Google Shape;801;p22"/>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2" name="Google Shape;802;p22"/>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3476411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10"/>
        <p:cNvGrpSpPr/>
        <p:nvPr/>
      </p:nvGrpSpPr>
      <p:grpSpPr>
        <a:xfrm>
          <a:off x="0" y="0"/>
          <a:ext cx="0" cy="0"/>
          <a:chOff x="0" y="0"/>
          <a:chExt cx="0" cy="0"/>
        </a:xfrm>
      </p:grpSpPr>
      <p:sp>
        <p:nvSpPr>
          <p:cNvPr id="911" name="Google Shape;911;p25"/>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2" name="Google Shape;912;p25"/>
          <p:cNvSpPr txBox="1">
            <a:spLocks noGrp="1"/>
          </p:cNvSpPr>
          <p:nvPr>
            <p:ph type="subTitle" idx="1"/>
          </p:nvPr>
        </p:nvSpPr>
        <p:spPr>
          <a:xfrm>
            <a:off x="957625" y="2764001"/>
            <a:ext cx="2858112"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3" name="Google Shape;913;p25"/>
          <p:cNvSpPr txBox="1">
            <a:spLocks noGrp="1"/>
          </p:cNvSpPr>
          <p:nvPr>
            <p:ph type="subTitle" idx="2"/>
          </p:nvPr>
        </p:nvSpPr>
        <p:spPr>
          <a:xfrm>
            <a:off x="4651863" y="2764001"/>
            <a:ext cx="2858112"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4" name="Google Shape;914;p25"/>
          <p:cNvSpPr txBox="1">
            <a:spLocks noGrp="1"/>
          </p:cNvSpPr>
          <p:nvPr>
            <p:ph type="subTitle" idx="3"/>
          </p:nvPr>
        </p:nvSpPr>
        <p:spPr>
          <a:xfrm>
            <a:off x="957625" y="4670967"/>
            <a:ext cx="2858112"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5" name="Google Shape;915;p25"/>
          <p:cNvSpPr txBox="1">
            <a:spLocks noGrp="1"/>
          </p:cNvSpPr>
          <p:nvPr>
            <p:ph type="subTitle" idx="4"/>
          </p:nvPr>
        </p:nvSpPr>
        <p:spPr>
          <a:xfrm>
            <a:off x="4651863" y="4670967"/>
            <a:ext cx="2858112"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6" name="Google Shape;916;p25"/>
          <p:cNvSpPr txBox="1">
            <a:spLocks noGrp="1"/>
          </p:cNvSpPr>
          <p:nvPr>
            <p:ph type="subTitle" idx="5"/>
          </p:nvPr>
        </p:nvSpPr>
        <p:spPr>
          <a:xfrm>
            <a:off x="8346101" y="2764001"/>
            <a:ext cx="2858112"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7" name="Google Shape;917;p25"/>
          <p:cNvSpPr txBox="1">
            <a:spLocks noGrp="1"/>
          </p:cNvSpPr>
          <p:nvPr>
            <p:ph type="subTitle" idx="6"/>
          </p:nvPr>
        </p:nvSpPr>
        <p:spPr>
          <a:xfrm>
            <a:off x="8346101" y="4670967"/>
            <a:ext cx="2858112"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8" name="Google Shape;918;p25"/>
          <p:cNvSpPr txBox="1">
            <a:spLocks noGrp="1"/>
          </p:cNvSpPr>
          <p:nvPr>
            <p:ph type="subTitle" idx="7"/>
          </p:nvPr>
        </p:nvSpPr>
        <p:spPr>
          <a:xfrm>
            <a:off x="963238" y="2208800"/>
            <a:ext cx="2846939" cy="6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919" name="Google Shape;919;p25"/>
          <p:cNvSpPr txBox="1">
            <a:spLocks noGrp="1"/>
          </p:cNvSpPr>
          <p:nvPr>
            <p:ph type="subTitle" idx="8"/>
          </p:nvPr>
        </p:nvSpPr>
        <p:spPr>
          <a:xfrm>
            <a:off x="4657476" y="2208800"/>
            <a:ext cx="2846939" cy="6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920" name="Google Shape;920;p25"/>
          <p:cNvSpPr txBox="1">
            <a:spLocks noGrp="1"/>
          </p:cNvSpPr>
          <p:nvPr>
            <p:ph type="subTitle" idx="9"/>
          </p:nvPr>
        </p:nvSpPr>
        <p:spPr>
          <a:xfrm>
            <a:off x="8351714" y="2208800"/>
            <a:ext cx="2846939" cy="6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921" name="Google Shape;921;p25"/>
          <p:cNvSpPr txBox="1">
            <a:spLocks noGrp="1"/>
          </p:cNvSpPr>
          <p:nvPr>
            <p:ph type="subTitle" idx="13"/>
          </p:nvPr>
        </p:nvSpPr>
        <p:spPr>
          <a:xfrm>
            <a:off x="963238" y="4115733"/>
            <a:ext cx="2846939" cy="6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922" name="Google Shape;922;p25"/>
          <p:cNvSpPr txBox="1">
            <a:spLocks noGrp="1"/>
          </p:cNvSpPr>
          <p:nvPr>
            <p:ph type="subTitle" idx="14"/>
          </p:nvPr>
        </p:nvSpPr>
        <p:spPr>
          <a:xfrm>
            <a:off x="4657476" y="4115733"/>
            <a:ext cx="2846939" cy="6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923" name="Google Shape;923;p25"/>
          <p:cNvSpPr txBox="1">
            <a:spLocks noGrp="1"/>
          </p:cNvSpPr>
          <p:nvPr>
            <p:ph type="subTitle" idx="15"/>
          </p:nvPr>
        </p:nvSpPr>
        <p:spPr>
          <a:xfrm>
            <a:off x="8351714" y="4115733"/>
            <a:ext cx="2846939" cy="6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grpSp>
        <p:nvGrpSpPr>
          <p:cNvPr id="924" name="Google Shape;924;p25"/>
          <p:cNvGrpSpPr/>
          <p:nvPr/>
        </p:nvGrpSpPr>
        <p:grpSpPr>
          <a:xfrm>
            <a:off x="-1619816" y="469465"/>
            <a:ext cx="15073946" cy="5324287"/>
            <a:chOff x="-1217875" y="352098"/>
            <a:chExt cx="11333498" cy="3993215"/>
          </a:xfrm>
        </p:grpSpPr>
        <p:grpSp>
          <p:nvGrpSpPr>
            <p:cNvPr id="925" name="Google Shape;925;p25"/>
            <p:cNvGrpSpPr/>
            <p:nvPr/>
          </p:nvGrpSpPr>
          <p:grpSpPr>
            <a:xfrm rot="2915748">
              <a:off x="-929648" y="2183784"/>
              <a:ext cx="2030651" cy="1685324"/>
              <a:chOff x="3289885" y="2840120"/>
              <a:chExt cx="2030549" cy="1685240"/>
            </a:xfrm>
          </p:grpSpPr>
          <p:grpSp>
            <p:nvGrpSpPr>
              <p:cNvPr id="926" name="Google Shape;926;p25"/>
              <p:cNvGrpSpPr/>
              <p:nvPr/>
            </p:nvGrpSpPr>
            <p:grpSpPr>
              <a:xfrm rot="-636525" flipH="1">
                <a:off x="3912333" y="2961605"/>
                <a:ext cx="1284878" cy="1457941"/>
                <a:chOff x="4946260" y="3284095"/>
                <a:chExt cx="1284887" cy="1457952"/>
              </a:xfrm>
            </p:grpSpPr>
            <p:sp>
              <p:nvSpPr>
                <p:cNvPr id="927" name="Google Shape;927;p25"/>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5"/>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5"/>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0" name="Google Shape;930;p25"/>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1" name="Google Shape;931;p25"/>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2" name="Google Shape;932;p25"/>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3" name="Google Shape;933;p25"/>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4" name="Google Shape;934;p25"/>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5" name="Google Shape;935;p25"/>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36" name="Google Shape;936;p25"/>
              <p:cNvGrpSpPr/>
              <p:nvPr/>
            </p:nvGrpSpPr>
            <p:grpSpPr>
              <a:xfrm>
                <a:off x="3289885" y="2840120"/>
                <a:ext cx="1284887" cy="1457952"/>
                <a:chOff x="4946260" y="3284095"/>
                <a:chExt cx="1284887" cy="1457952"/>
              </a:xfrm>
            </p:grpSpPr>
            <p:sp>
              <p:nvSpPr>
                <p:cNvPr id="937" name="Google Shape;937;p25"/>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5"/>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5"/>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5"/>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1" name="Google Shape;941;p25"/>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2" name="Google Shape;942;p25"/>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3" name="Google Shape;943;p25"/>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4" name="Google Shape;944;p25"/>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5" name="Google Shape;945;p25"/>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946" name="Google Shape;946;p25"/>
            <p:cNvGrpSpPr/>
            <p:nvPr/>
          </p:nvGrpSpPr>
          <p:grpSpPr>
            <a:xfrm rot="-748112">
              <a:off x="8289787" y="509412"/>
              <a:ext cx="1652445" cy="1786713"/>
              <a:chOff x="7275187" y="3220628"/>
              <a:chExt cx="1652470" cy="1786740"/>
            </a:xfrm>
          </p:grpSpPr>
          <p:sp>
            <p:nvSpPr>
              <p:cNvPr id="947" name="Google Shape;947;p25"/>
              <p:cNvSpPr/>
              <p:nvPr/>
            </p:nvSpPr>
            <p:spPr>
              <a:xfrm rot="996304">
                <a:off x="7370741" y="3934820"/>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8" name="Google Shape;948;p25"/>
              <p:cNvSpPr/>
              <p:nvPr/>
            </p:nvSpPr>
            <p:spPr>
              <a:xfrm rot="996304">
                <a:off x="7651222" y="3975667"/>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9" name="Google Shape;949;p25"/>
              <p:cNvSpPr/>
              <p:nvPr/>
            </p:nvSpPr>
            <p:spPr>
              <a:xfrm rot="996304">
                <a:off x="7505329" y="4125555"/>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0" name="Google Shape;950;p25"/>
              <p:cNvSpPr/>
              <p:nvPr/>
            </p:nvSpPr>
            <p:spPr>
              <a:xfrm rot="996304">
                <a:off x="7792720" y="3940372"/>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1" name="Google Shape;951;p25"/>
              <p:cNvSpPr/>
              <p:nvPr/>
            </p:nvSpPr>
            <p:spPr>
              <a:xfrm rot="996304">
                <a:off x="8130450" y="4221807"/>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2" name="Google Shape;952;p25"/>
              <p:cNvSpPr/>
              <p:nvPr/>
            </p:nvSpPr>
            <p:spPr>
              <a:xfrm rot="335425">
                <a:off x="7828700" y="3267207"/>
                <a:ext cx="1023228" cy="1371789"/>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3" name="Google Shape;953;p25"/>
              <p:cNvSpPr/>
              <p:nvPr/>
            </p:nvSpPr>
            <p:spPr>
              <a:xfrm rot="335425">
                <a:off x="7837489" y="3593649"/>
                <a:ext cx="998513" cy="104577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4" name="Google Shape;954;p25"/>
              <p:cNvSpPr/>
              <p:nvPr/>
            </p:nvSpPr>
            <p:spPr>
              <a:xfrm rot="335425">
                <a:off x="7948735" y="3402110"/>
                <a:ext cx="855768" cy="120995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5" name="Google Shape;955;p25"/>
              <p:cNvSpPr/>
              <p:nvPr/>
            </p:nvSpPr>
            <p:spPr>
              <a:xfrm rot="335425">
                <a:off x="7946799" y="3527161"/>
                <a:ext cx="346365" cy="422415"/>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6" name="Google Shape;956;p25"/>
              <p:cNvSpPr/>
              <p:nvPr/>
            </p:nvSpPr>
            <p:spPr>
              <a:xfrm rot="335425">
                <a:off x="8178363" y="3934502"/>
                <a:ext cx="393830" cy="479076"/>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957" name="Google Shape;957;p25"/>
          <p:cNvGrpSpPr/>
          <p:nvPr/>
        </p:nvGrpSpPr>
        <p:grpSpPr>
          <a:xfrm>
            <a:off x="62834" y="800488"/>
            <a:ext cx="11960711" cy="5712187"/>
            <a:chOff x="47242" y="600366"/>
            <a:chExt cx="8992781" cy="4284140"/>
          </a:xfrm>
        </p:grpSpPr>
        <p:grpSp>
          <p:nvGrpSpPr>
            <p:cNvPr id="958" name="Google Shape;958;p25"/>
            <p:cNvGrpSpPr/>
            <p:nvPr/>
          </p:nvGrpSpPr>
          <p:grpSpPr>
            <a:xfrm rot="-6797680">
              <a:off x="8313938" y="4218441"/>
              <a:ext cx="727468" cy="475803"/>
              <a:chOff x="4216875" y="2350450"/>
              <a:chExt cx="250400" cy="163775"/>
            </a:xfrm>
          </p:grpSpPr>
          <p:sp>
            <p:nvSpPr>
              <p:cNvPr id="959" name="Google Shape;959;p25"/>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0" name="Google Shape;960;p25"/>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1" name="Google Shape;961;p25"/>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2" name="Google Shape;962;p25"/>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63" name="Google Shape;963;p25"/>
            <p:cNvGrpSpPr/>
            <p:nvPr/>
          </p:nvGrpSpPr>
          <p:grpSpPr>
            <a:xfrm rot="3167998">
              <a:off x="92917" y="796025"/>
              <a:ext cx="727469" cy="475804"/>
              <a:chOff x="4216875" y="2350450"/>
              <a:chExt cx="250400" cy="163775"/>
            </a:xfrm>
          </p:grpSpPr>
          <p:sp>
            <p:nvSpPr>
              <p:cNvPr id="964" name="Google Shape;964;p25"/>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5" name="Google Shape;965;p25"/>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6" name="Google Shape;966;p25"/>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7" name="Google Shape;967;p25"/>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374007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63"/>
        <p:cNvGrpSpPr/>
        <p:nvPr/>
      </p:nvGrpSpPr>
      <p:grpSpPr>
        <a:xfrm>
          <a:off x="0" y="0"/>
          <a:ext cx="0" cy="0"/>
          <a:chOff x="0" y="0"/>
          <a:chExt cx="0" cy="0"/>
        </a:xfrm>
      </p:grpSpPr>
      <p:sp>
        <p:nvSpPr>
          <p:cNvPr id="864" name="Google Shape;864;p5"/>
          <p:cNvSpPr/>
          <p:nvPr/>
        </p:nvSpPr>
        <p:spPr>
          <a:xfrm>
            <a:off x="8639297" y="4203218"/>
            <a:ext cx="4400919" cy="3550833"/>
          </a:xfrm>
          <a:custGeom>
            <a:avLst/>
            <a:gdLst/>
            <a:ahLst/>
            <a:cxnLst/>
            <a:rect l="l" t="t" r="r" b="b"/>
            <a:pathLst>
              <a:path w="132355" h="106525" extrusionOk="0">
                <a:moveTo>
                  <a:pt x="6477" y="97690"/>
                </a:moveTo>
                <a:cubicBezTo>
                  <a:pt x="-10902" y="92209"/>
                  <a:pt x="11825" y="73092"/>
                  <a:pt x="19311" y="65606"/>
                </a:cubicBezTo>
                <a:cubicBezTo>
                  <a:pt x="26797" y="58120"/>
                  <a:pt x="42839" y="57718"/>
                  <a:pt x="51395" y="52772"/>
                </a:cubicBezTo>
                <a:cubicBezTo>
                  <a:pt x="59951" y="47826"/>
                  <a:pt x="62223" y="41944"/>
                  <a:pt x="70645" y="35928"/>
                </a:cubicBezTo>
                <a:cubicBezTo>
                  <a:pt x="79067" y="29912"/>
                  <a:pt x="93505" y="21892"/>
                  <a:pt x="101927" y="16678"/>
                </a:cubicBezTo>
                <a:cubicBezTo>
                  <a:pt x="110349" y="11464"/>
                  <a:pt x="117569" y="-8990"/>
                  <a:pt x="121178" y="4646"/>
                </a:cubicBezTo>
                <a:cubicBezTo>
                  <a:pt x="124788" y="18282"/>
                  <a:pt x="142701" y="82985"/>
                  <a:pt x="123584" y="98492"/>
                </a:cubicBezTo>
                <a:cubicBezTo>
                  <a:pt x="104467" y="113999"/>
                  <a:pt x="23856" y="103171"/>
                  <a:pt x="6477" y="97690"/>
                </a:cubicBezTo>
                <a:close/>
              </a:path>
            </a:pathLst>
          </a:custGeom>
          <a:solidFill>
            <a:schemeClr val="accent4"/>
          </a:solidFill>
          <a:ln>
            <a:noFill/>
          </a:ln>
        </p:spPr>
      </p:sp>
      <p:sp>
        <p:nvSpPr>
          <p:cNvPr id="865" name="Google Shape;865;p5"/>
          <p:cNvSpPr/>
          <p:nvPr/>
        </p:nvSpPr>
        <p:spPr>
          <a:xfrm>
            <a:off x="-410903" y="-526280"/>
            <a:ext cx="4183924" cy="3358167"/>
          </a:xfrm>
          <a:custGeom>
            <a:avLst/>
            <a:gdLst/>
            <a:ahLst/>
            <a:cxnLst/>
            <a:rect l="l" t="t" r="r" b="b"/>
            <a:pathLst>
              <a:path w="125829" h="100745" extrusionOk="0">
                <a:moveTo>
                  <a:pt x="122086" y="7446"/>
                </a:moveTo>
                <a:cubicBezTo>
                  <a:pt x="136591" y="10654"/>
                  <a:pt x="104841" y="21483"/>
                  <a:pt x="96579" y="26616"/>
                </a:cubicBezTo>
                <a:cubicBezTo>
                  <a:pt x="88317" y="31750"/>
                  <a:pt x="77396" y="31496"/>
                  <a:pt x="72516" y="38247"/>
                </a:cubicBezTo>
                <a:cubicBezTo>
                  <a:pt x="67637" y="44998"/>
                  <a:pt x="76393" y="59637"/>
                  <a:pt x="67302" y="67123"/>
                </a:cubicBezTo>
                <a:cubicBezTo>
                  <a:pt x="58212" y="74609"/>
                  <a:pt x="27999" y="78219"/>
                  <a:pt x="17973" y="83165"/>
                </a:cubicBezTo>
                <a:cubicBezTo>
                  <a:pt x="7947" y="88111"/>
                  <a:pt x="8548" y="109434"/>
                  <a:pt x="7144" y="96801"/>
                </a:cubicBezTo>
                <a:cubicBezTo>
                  <a:pt x="5740" y="84168"/>
                  <a:pt x="-9606" y="22259"/>
                  <a:pt x="9551" y="7366"/>
                </a:cubicBezTo>
                <a:cubicBezTo>
                  <a:pt x="28708" y="-7526"/>
                  <a:pt x="107581" y="4238"/>
                  <a:pt x="122086" y="7446"/>
                </a:cubicBezTo>
                <a:close/>
              </a:path>
            </a:pathLst>
          </a:custGeom>
          <a:solidFill>
            <a:schemeClr val="lt2"/>
          </a:solidFill>
          <a:ln>
            <a:noFill/>
          </a:ln>
        </p:spPr>
      </p:sp>
      <p:pic>
        <p:nvPicPr>
          <p:cNvPr id="866" name="Google Shape;866;p5"/>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867" name="Google Shape;867;p5"/>
          <p:cNvGrpSpPr/>
          <p:nvPr/>
        </p:nvGrpSpPr>
        <p:grpSpPr>
          <a:xfrm>
            <a:off x="191108" y="263644"/>
            <a:ext cx="1649154" cy="1734747"/>
            <a:chOff x="-818813" y="1823137"/>
            <a:chExt cx="1579734" cy="1657613"/>
          </a:xfrm>
        </p:grpSpPr>
        <p:sp>
          <p:nvSpPr>
            <p:cNvPr id="868" name="Google Shape;868;p5"/>
            <p:cNvSpPr/>
            <p:nvPr/>
          </p:nvSpPr>
          <p:spPr>
            <a:xfrm>
              <a:off x="-818813" y="1823137"/>
              <a:ext cx="1579734" cy="1657613"/>
            </a:xfrm>
            <a:custGeom>
              <a:avLst/>
              <a:gdLst/>
              <a:ahLst/>
              <a:cxnLst/>
              <a:rect l="l" t="t" r="r" b="b"/>
              <a:pathLst>
                <a:path w="28236" h="29628" extrusionOk="0">
                  <a:moveTo>
                    <a:pt x="12144" y="1"/>
                  </a:moveTo>
                  <a:cubicBezTo>
                    <a:pt x="11870" y="1"/>
                    <a:pt x="11596" y="24"/>
                    <a:pt x="11345" y="69"/>
                  </a:cubicBezTo>
                  <a:cubicBezTo>
                    <a:pt x="10683" y="69"/>
                    <a:pt x="10066" y="434"/>
                    <a:pt x="9724" y="1028"/>
                  </a:cubicBezTo>
                  <a:cubicBezTo>
                    <a:pt x="9724" y="1028"/>
                    <a:pt x="503" y="17257"/>
                    <a:pt x="503" y="17257"/>
                  </a:cubicBezTo>
                  <a:cubicBezTo>
                    <a:pt x="434" y="17416"/>
                    <a:pt x="366" y="17576"/>
                    <a:pt x="320" y="17736"/>
                  </a:cubicBezTo>
                  <a:cubicBezTo>
                    <a:pt x="252" y="17896"/>
                    <a:pt x="206" y="18055"/>
                    <a:pt x="160" y="18215"/>
                  </a:cubicBezTo>
                  <a:cubicBezTo>
                    <a:pt x="115" y="18444"/>
                    <a:pt x="69" y="18695"/>
                    <a:pt x="46" y="18946"/>
                  </a:cubicBezTo>
                  <a:cubicBezTo>
                    <a:pt x="1" y="19379"/>
                    <a:pt x="23" y="19813"/>
                    <a:pt x="92" y="20292"/>
                  </a:cubicBezTo>
                  <a:cubicBezTo>
                    <a:pt x="160" y="20680"/>
                    <a:pt x="274" y="21091"/>
                    <a:pt x="434" y="21525"/>
                  </a:cubicBezTo>
                  <a:cubicBezTo>
                    <a:pt x="548" y="21844"/>
                    <a:pt x="708" y="22164"/>
                    <a:pt x="868" y="22461"/>
                  </a:cubicBezTo>
                  <a:cubicBezTo>
                    <a:pt x="982" y="22666"/>
                    <a:pt x="1119" y="22872"/>
                    <a:pt x="1324" y="23077"/>
                  </a:cubicBezTo>
                  <a:cubicBezTo>
                    <a:pt x="2237" y="23922"/>
                    <a:pt x="3287" y="24515"/>
                    <a:pt x="4155" y="24972"/>
                  </a:cubicBezTo>
                  <a:cubicBezTo>
                    <a:pt x="4474" y="25131"/>
                    <a:pt x="4794" y="25291"/>
                    <a:pt x="5113" y="25451"/>
                  </a:cubicBezTo>
                  <a:lnTo>
                    <a:pt x="5501" y="25656"/>
                  </a:lnTo>
                  <a:cubicBezTo>
                    <a:pt x="5638" y="25725"/>
                    <a:pt x="5753" y="25770"/>
                    <a:pt x="5889" y="25839"/>
                  </a:cubicBezTo>
                  <a:lnTo>
                    <a:pt x="6209" y="25999"/>
                  </a:lnTo>
                  <a:cubicBezTo>
                    <a:pt x="6460" y="26136"/>
                    <a:pt x="6711" y="26273"/>
                    <a:pt x="6962" y="26387"/>
                  </a:cubicBezTo>
                  <a:cubicBezTo>
                    <a:pt x="8012" y="26912"/>
                    <a:pt x="9062" y="27391"/>
                    <a:pt x="10089" y="27825"/>
                  </a:cubicBezTo>
                  <a:cubicBezTo>
                    <a:pt x="10683" y="28099"/>
                    <a:pt x="11208" y="28304"/>
                    <a:pt x="11687" y="28487"/>
                  </a:cubicBezTo>
                  <a:cubicBezTo>
                    <a:pt x="12258" y="28692"/>
                    <a:pt x="12828" y="28897"/>
                    <a:pt x="13376" y="29057"/>
                  </a:cubicBezTo>
                  <a:cubicBezTo>
                    <a:pt x="13627" y="29126"/>
                    <a:pt x="13878" y="29194"/>
                    <a:pt x="14107" y="29263"/>
                  </a:cubicBezTo>
                  <a:cubicBezTo>
                    <a:pt x="14221" y="29286"/>
                    <a:pt x="14335" y="29308"/>
                    <a:pt x="14472" y="29354"/>
                  </a:cubicBezTo>
                  <a:cubicBezTo>
                    <a:pt x="14517" y="29354"/>
                    <a:pt x="14746" y="29422"/>
                    <a:pt x="14746" y="29422"/>
                  </a:cubicBezTo>
                  <a:cubicBezTo>
                    <a:pt x="14746" y="29422"/>
                    <a:pt x="14883" y="29445"/>
                    <a:pt x="14883" y="29445"/>
                  </a:cubicBezTo>
                  <a:cubicBezTo>
                    <a:pt x="15042" y="29491"/>
                    <a:pt x="15225" y="29537"/>
                    <a:pt x="15430" y="29559"/>
                  </a:cubicBezTo>
                  <a:cubicBezTo>
                    <a:pt x="15659" y="29605"/>
                    <a:pt x="15887" y="29628"/>
                    <a:pt x="16092" y="29628"/>
                  </a:cubicBezTo>
                  <a:cubicBezTo>
                    <a:pt x="16298" y="29628"/>
                    <a:pt x="16480" y="29605"/>
                    <a:pt x="16663" y="29582"/>
                  </a:cubicBezTo>
                  <a:cubicBezTo>
                    <a:pt x="16846" y="29537"/>
                    <a:pt x="17051" y="29468"/>
                    <a:pt x="17211" y="29377"/>
                  </a:cubicBezTo>
                  <a:cubicBezTo>
                    <a:pt x="17576" y="29217"/>
                    <a:pt x="17873" y="28943"/>
                    <a:pt x="18078" y="28601"/>
                  </a:cubicBezTo>
                  <a:cubicBezTo>
                    <a:pt x="18535" y="27802"/>
                    <a:pt x="27551" y="12007"/>
                    <a:pt x="27916" y="11391"/>
                  </a:cubicBezTo>
                  <a:cubicBezTo>
                    <a:pt x="28144" y="10980"/>
                    <a:pt x="28235" y="10500"/>
                    <a:pt x="28144" y="10067"/>
                  </a:cubicBezTo>
                  <a:cubicBezTo>
                    <a:pt x="28144" y="9998"/>
                    <a:pt x="28121" y="9953"/>
                    <a:pt x="28121" y="9907"/>
                  </a:cubicBezTo>
                  <a:cubicBezTo>
                    <a:pt x="28030" y="9542"/>
                    <a:pt x="27870" y="9222"/>
                    <a:pt x="27596" y="8948"/>
                  </a:cubicBezTo>
                  <a:cubicBezTo>
                    <a:pt x="27391" y="8743"/>
                    <a:pt x="27163" y="8537"/>
                    <a:pt x="26934" y="8355"/>
                  </a:cubicBezTo>
                  <a:cubicBezTo>
                    <a:pt x="26934" y="8263"/>
                    <a:pt x="26912" y="8172"/>
                    <a:pt x="26912" y="8058"/>
                  </a:cubicBezTo>
                  <a:cubicBezTo>
                    <a:pt x="26912" y="8058"/>
                    <a:pt x="26912" y="8058"/>
                    <a:pt x="26912" y="8035"/>
                  </a:cubicBezTo>
                  <a:cubicBezTo>
                    <a:pt x="26866" y="7624"/>
                    <a:pt x="26706" y="7236"/>
                    <a:pt x="26409" y="6917"/>
                  </a:cubicBezTo>
                  <a:cubicBezTo>
                    <a:pt x="26318" y="6803"/>
                    <a:pt x="26204" y="6666"/>
                    <a:pt x="26090" y="6552"/>
                  </a:cubicBezTo>
                  <a:cubicBezTo>
                    <a:pt x="25976" y="6437"/>
                    <a:pt x="25862" y="6323"/>
                    <a:pt x="25702" y="6186"/>
                  </a:cubicBezTo>
                  <a:cubicBezTo>
                    <a:pt x="25496" y="6004"/>
                    <a:pt x="25268" y="5821"/>
                    <a:pt x="25063" y="5684"/>
                  </a:cubicBezTo>
                  <a:lnTo>
                    <a:pt x="25040" y="5661"/>
                  </a:lnTo>
                  <a:cubicBezTo>
                    <a:pt x="24949" y="5593"/>
                    <a:pt x="24880" y="5524"/>
                    <a:pt x="24789" y="5456"/>
                  </a:cubicBezTo>
                  <a:cubicBezTo>
                    <a:pt x="24743" y="5433"/>
                    <a:pt x="24492" y="5228"/>
                    <a:pt x="24492" y="5228"/>
                  </a:cubicBezTo>
                  <a:cubicBezTo>
                    <a:pt x="24287" y="5068"/>
                    <a:pt x="24058" y="4908"/>
                    <a:pt x="23830" y="4748"/>
                  </a:cubicBezTo>
                  <a:cubicBezTo>
                    <a:pt x="22963" y="4086"/>
                    <a:pt x="22050" y="3493"/>
                    <a:pt x="21114" y="2968"/>
                  </a:cubicBezTo>
                  <a:cubicBezTo>
                    <a:pt x="20155" y="2443"/>
                    <a:pt x="19174" y="1964"/>
                    <a:pt x="18147" y="1553"/>
                  </a:cubicBezTo>
                  <a:cubicBezTo>
                    <a:pt x="17918" y="1462"/>
                    <a:pt x="17667" y="1347"/>
                    <a:pt x="17393" y="1256"/>
                  </a:cubicBezTo>
                  <a:cubicBezTo>
                    <a:pt x="17188" y="1188"/>
                    <a:pt x="16983" y="1119"/>
                    <a:pt x="16777" y="1051"/>
                  </a:cubicBezTo>
                  <a:lnTo>
                    <a:pt x="16686" y="1005"/>
                  </a:lnTo>
                  <a:cubicBezTo>
                    <a:pt x="16252" y="845"/>
                    <a:pt x="15750" y="685"/>
                    <a:pt x="15271" y="549"/>
                  </a:cubicBezTo>
                  <a:cubicBezTo>
                    <a:pt x="14563" y="343"/>
                    <a:pt x="13924" y="183"/>
                    <a:pt x="13331" y="92"/>
                  </a:cubicBezTo>
                  <a:cubicBezTo>
                    <a:pt x="12920" y="46"/>
                    <a:pt x="12509" y="1"/>
                    <a:pt x="1214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9" name="Google Shape;869;p5"/>
            <p:cNvSpPr/>
            <p:nvPr/>
          </p:nvSpPr>
          <p:spPr>
            <a:xfrm>
              <a:off x="-703895" y="1930446"/>
              <a:ext cx="1283492" cy="1293674"/>
            </a:xfrm>
            <a:custGeom>
              <a:avLst/>
              <a:gdLst/>
              <a:ahLst/>
              <a:cxnLst/>
              <a:rect l="l" t="t" r="r" b="b"/>
              <a:pathLst>
                <a:path w="22941" h="23123" extrusionOk="0">
                  <a:moveTo>
                    <a:pt x="8720" y="4793"/>
                  </a:moveTo>
                  <a:lnTo>
                    <a:pt x="8711" y="4816"/>
                  </a:lnTo>
                  <a:lnTo>
                    <a:pt x="8720" y="4816"/>
                  </a:lnTo>
                  <a:lnTo>
                    <a:pt x="8720" y="4793"/>
                  </a:lnTo>
                  <a:close/>
                  <a:moveTo>
                    <a:pt x="9861" y="2785"/>
                  </a:moveTo>
                  <a:cubicBezTo>
                    <a:pt x="9884" y="2808"/>
                    <a:pt x="9930" y="2830"/>
                    <a:pt x="9953" y="2853"/>
                  </a:cubicBezTo>
                  <a:lnTo>
                    <a:pt x="9998" y="2876"/>
                  </a:lnTo>
                  <a:cubicBezTo>
                    <a:pt x="10090" y="2899"/>
                    <a:pt x="10158" y="2944"/>
                    <a:pt x="10249" y="2990"/>
                  </a:cubicBezTo>
                  <a:lnTo>
                    <a:pt x="10318" y="3013"/>
                  </a:lnTo>
                  <a:lnTo>
                    <a:pt x="10363" y="3036"/>
                  </a:lnTo>
                  <a:cubicBezTo>
                    <a:pt x="10409" y="3059"/>
                    <a:pt x="10455" y="3081"/>
                    <a:pt x="10500" y="3104"/>
                  </a:cubicBezTo>
                  <a:cubicBezTo>
                    <a:pt x="10592" y="3127"/>
                    <a:pt x="10683" y="3173"/>
                    <a:pt x="10774" y="3218"/>
                  </a:cubicBezTo>
                  <a:lnTo>
                    <a:pt x="10820" y="3241"/>
                  </a:lnTo>
                  <a:cubicBezTo>
                    <a:pt x="10911" y="3264"/>
                    <a:pt x="11003" y="3310"/>
                    <a:pt x="11094" y="3355"/>
                  </a:cubicBezTo>
                  <a:cubicBezTo>
                    <a:pt x="11117" y="3355"/>
                    <a:pt x="11140" y="3378"/>
                    <a:pt x="11140" y="3378"/>
                  </a:cubicBezTo>
                  <a:cubicBezTo>
                    <a:pt x="11231" y="3401"/>
                    <a:pt x="11299" y="3447"/>
                    <a:pt x="11368" y="3492"/>
                  </a:cubicBezTo>
                  <a:cubicBezTo>
                    <a:pt x="11528" y="3584"/>
                    <a:pt x="11687" y="3652"/>
                    <a:pt x="11824" y="3743"/>
                  </a:cubicBezTo>
                  <a:lnTo>
                    <a:pt x="11847" y="3743"/>
                  </a:lnTo>
                  <a:cubicBezTo>
                    <a:pt x="11984" y="3812"/>
                    <a:pt x="12098" y="3880"/>
                    <a:pt x="12235" y="3949"/>
                  </a:cubicBezTo>
                  <a:cubicBezTo>
                    <a:pt x="12304" y="3994"/>
                    <a:pt x="12395" y="4040"/>
                    <a:pt x="12486" y="4086"/>
                  </a:cubicBezTo>
                  <a:cubicBezTo>
                    <a:pt x="12555" y="4131"/>
                    <a:pt x="12646" y="4154"/>
                    <a:pt x="12715" y="4200"/>
                  </a:cubicBezTo>
                  <a:cubicBezTo>
                    <a:pt x="12851" y="4291"/>
                    <a:pt x="12988" y="4360"/>
                    <a:pt x="13125" y="4428"/>
                  </a:cubicBezTo>
                  <a:lnTo>
                    <a:pt x="13171" y="4451"/>
                  </a:lnTo>
                  <a:lnTo>
                    <a:pt x="13239" y="4474"/>
                  </a:lnTo>
                  <a:cubicBezTo>
                    <a:pt x="13285" y="4519"/>
                    <a:pt x="13354" y="4542"/>
                    <a:pt x="13399" y="4588"/>
                  </a:cubicBezTo>
                  <a:lnTo>
                    <a:pt x="13513" y="4634"/>
                  </a:lnTo>
                  <a:lnTo>
                    <a:pt x="13628" y="4679"/>
                  </a:lnTo>
                  <a:lnTo>
                    <a:pt x="13787" y="4771"/>
                  </a:lnTo>
                  <a:cubicBezTo>
                    <a:pt x="13879" y="4816"/>
                    <a:pt x="13970" y="4862"/>
                    <a:pt x="14084" y="4907"/>
                  </a:cubicBezTo>
                  <a:cubicBezTo>
                    <a:pt x="14175" y="4976"/>
                    <a:pt x="14267" y="5022"/>
                    <a:pt x="14358" y="5067"/>
                  </a:cubicBezTo>
                  <a:lnTo>
                    <a:pt x="14541" y="5159"/>
                  </a:lnTo>
                  <a:lnTo>
                    <a:pt x="14609" y="5181"/>
                  </a:lnTo>
                  <a:lnTo>
                    <a:pt x="14769" y="5273"/>
                  </a:lnTo>
                  <a:lnTo>
                    <a:pt x="14837" y="5295"/>
                  </a:lnTo>
                  <a:cubicBezTo>
                    <a:pt x="14883" y="5341"/>
                    <a:pt x="14929" y="5364"/>
                    <a:pt x="14974" y="5387"/>
                  </a:cubicBezTo>
                  <a:cubicBezTo>
                    <a:pt x="15111" y="5455"/>
                    <a:pt x="15248" y="5524"/>
                    <a:pt x="15362" y="5569"/>
                  </a:cubicBezTo>
                  <a:lnTo>
                    <a:pt x="15431" y="5615"/>
                  </a:lnTo>
                  <a:cubicBezTo>
                    <a:pt x="15499" y="5661"/>
                    <a:pt x="15568" y="5684"/>
                    <a:pt x="15659" y="5729"/>
                  </a:cubicBezTo>
                  <a:lnTo>
                    <a:pt x="15705" y="5752"/>
                  </a:lnTo>
                  <a:lnTo>
                    <a:pt x="15727" y="5775"/>
                  </a:lnTo>
                  <a:lnTo>
                    <a:pt x="15887" y="5843"/>
                  </a:lnTo>
                  <a:lnTo>
                    <a:pt x="16321" y="6072"/>
                  </a:lnTo>
                  <a:lnTo>
                    <a:pt x="16435" y="6117"/>
                  </a:lnTo>
                  <a:cubicBezTo>
                    <a:pt x="16549" y="6186"/>
                    <a:pt x="16663" y="6231"/>
                    <a:pt x="16777" y="6300"/>
                  </a:cubicBezTo>
                  <a:cubicBezTo>
                    <a:pt x="16846" y="6323"/>
                    <a:pt x="16892" y="6345"/>
                    <a:pt x="16937" y="6368"/>
                  </a:cubicBezTo>
                  <a:lnTo>
                    <a:pt x="16983" y="6391"/>
                  </a:lnTo>
                  <a:cubicBezTo>
                    <a:pt x="17074" y="6437"/>
                    <a:pt x="17143" y="6460"/>
                    <a:pt x="17234" y="6505"/>
                  </a:cubicBezTo>
                  <a:lnTo>
                    <a:pt x="17257" y="6528"/>
                  </a:lnTo>
                  <a:lnTo>
                    <a:pt x="17325" y="6551"/>
                  </a:lnTo>
                  <a:lnTo>
                    <a:pt x="17417" y="6597"/>
                  </a:lnTo>
                  <a:cubicBezTo>
                    <a:pt x="17553" y="6665"/>
                    <a:pt x="17713" y="6733"/>
                    <a:pt x="17850" y="6825"/>
                  </a:cubicBezTo>
                  <a:lnTo>
                    <a:pt x="17987" y="6870"/>
                  </a:lnTo>
                  <a:cubicBezTo>
                    <a:pt x="18101" y="6939"/>
                    <a:pt x="18215" y="6985"/>
                    <a:pt x="18330" y="7053"/>
                  </a:cubicBezTo>
                  <a:cubicBezTo>
                    <a:pt x="18398" y="7076"/>
                    <a:pt x="18466" y="7122"/>
                    <a:pt x="18535" y="7167"/>
                  </a:cubicBezTo>
                  <a:lnTo>
                    <a:pt x="18581" y="7190"/>
                  </a:lnTo>
                  <a:cubicBezTo>
                    <a:pt x="18649" y="7213"/>
                    <a:pt x="18718" y="7236"/>
                    <a:pt x="18786" y="7281"/>
                  </a:cubicBezTo>
                  <a:lnTo>
                    <a:pt x="18832" y="7304"/>
                  </a:lnTo>
                  <a:cubicBezTo>
                    <a:pt x="18900" y="7327"/>
                    <a:pt x="18946" y="7373"/>
                    <a:pt x="18991" y="7395"/>
                  </a:cubicBezTo>
                  <a:lnTo>
                    <a:pt x="19037" y="7418"/>
                  </a:lnTo>
                  <a:cubicBezTo>
                    <a:pt x="19083" y="7441"/>
                    <a:pt x="19128" y="7441"/>
                    <a:pt x="19174" y="7487"/>
                  </a:cubicBezTo>
                  <a:cubicBezTo>
                    <a:pt x="19174" y="7487"/>
                    <a:pt x="19197" y="7464"/>
                    <a:pt x="19197" y="7464"/>
                  </a:cubicBezTo>
                  <a:cubicBezTo>
                    <a:pt x="19220" y="7464"/>
                    <a:pt x="19265" y="7487"/>
                    <a:pt x="19288" y="7510"/>
                  </a:cubicBezTo>
                  <a:cubicBezTo>
                    <a:pt x="19334" y="7532"/>
                    <a:pt x="19357" y="7555"/>
                    <a:pt x="19357" y="7601"/>
                  </a:cubicBezTo>
                  <a:cubicBezTo>
                    <a:pt x="19379" y="7669"/>
                    <a:pt x="19357" y="7715"/>
                    <a:pt x="19334" y="7761"/>
                  </a:cubicBezTo>
                  <a:cubicBezTo>
                    <a:pt x="19334" y="7783"/>
                    <a:pt x="19311" y="7806"/>
                    <a:pt x="19311" y="7806"/>
                  </a:cubicBezTo>
                  <a:lnTo>
                    <a:pt x="19288" y="7852"/>
                  </a:lnTo>
                  <a:lnTo>
                    <a:pt x="19243" y="7920"/>
                  </a:lnTo>
                  <a:cubicBezTo>
                    <a:pt x="19197" y="7989"/>
                    <a:pt x="19151" y="8080"/>
                    <a:pt x="19128" y="8149"/>
                  </a:cubicBezTo>
                  <a:cubicBezTo>
                    <a:pt x="19083" y="8217"/>
                    <a:pt x="19060" y="8286"/>
                    <a:pt x="19037" y="8354"/>
                  </a:cubicBezTo>
                  <a:cubicBezTo>
                    <a:pt x="18991" y="8400"/>
                    <a:pt x="18969" y="8445"/>
                    <a:pt x="18946" y="8491"/>
                  </a:cubicBezTo>
                  <a:cubicBezTo>
                    <a:pt x="18923" y="8537"/>
                    <a:pt x="18900" y="8605"/>
                    <a:pt x="18877" y="8651"/>
                  </a:cubicBezTo>
                  <a:lnTo>
                    <a:pt x="18855" y="8719"/>
                  </a:lnTo>
                  <a:cubicBezTo>
                    <a:pt x="18740" y="9016"/>
                    <a:pt x="18603" y="9313"/>
                    <a:pt x="18421" y="9609"/>
                  </a:cubicBezTo>
                  <a:cubicBezTo>
                    <a:pt x="18398" y="9632"/>
                    <a:pt x="18375" y="9678"/>
                    <a:pt x="18375" y="9701"/>
                  </a:cubicBezTo>
                  <a:cubicBezTo>
                    <a:pt x="18330" y="9746"/>
                    <a:pt x="18307" y="9792"/>
                    <a:pt x="18284" y="9815"/>
                  </a:cubicBezTo>
                  <a:lnTo>
                    <a:pt x="18238" y="9929"/>
                  </a:lnTo>
                  <a:lnTo>
                    <a:pt x="18215" y="9975"/>
                  </a:lnTo>
                  <a:lnTo>
                    <a:pt x="18193" y="9997"/>
                  </a:lnTo>
                  <a:lnTo>
                    <a:pt x="18170" y="10043"/>
                  </a:lnTo>
                  <a:cubicBezTo>
                    <a:pt x="18101" y="10157"/>
                    <a:pt x="18033" y="10294"/>
                    <a:pt x="17987" y="10431"/>
                  </a:cubicBezTo>
                  <a:cubicBezTo>
                    <a:pt x="17919" y="10545"/>
                    <a:pt x="17873" y="10659"/>
                    <a:pt x="17827" y="10774"/>
                  </a:cubicBezTo>
                  <a:lnTo>
                    <a:pt x="17782" y="10911"/>
                  </a:lnTo>
                  <a:cubicBezTo>
                    <a:pt x="17736" y="11002"/>
                    <a:pt x="17713" y="11093"/>
                    <a:pt x="17668" y="11184"/>
                  </a:cubicBezTo>
                  <a:cubicBezTo>
                    <a:pt x="17645" y="11207"/>
                    <a:pt x="17622" y="11253"/>
                    <a:pt x="17599" y="11276"/>
                  </a:cubicBezTo>
                  <a:cubicBezTo>
                    <a:pt x="17599" y="11321"/>
                    <a:pt x="17576" y="11344"/>
                    <a:pt x="17553" y="11390"/>
                  </a:cubicBezTo>
                  <a:cubicBezTo>
                    <a:pt x="17531" y="11458"/>
                    <a:pt x="17485" y="11550"/>
                    <a:pt x="17439" y="11618"/>
                  </a:cubicBezTo>
                  <a:cubicBezTo>
                    <a:pt x="17439" y="11618"/>
                    <a:pt x="17439" y="11641"/>
                    <a:pt x="17417" y="11664"/>
                  </a:cubicBezTo>
                  <a:lnTo>
                    <a:pt x="17439" y="11641"/>
                  </a:lnTo>
                  <a:lnTo>
                    <a:pt x="17439" y="11641"/>
                  </a:lnTo>
                  <a:cubicBezTo>
                    <a:pt x="17417" y="11664"/>
                    <a:pt x="17417" y="11709"/>
                    <a:pt x="17394" y="11732"/>
                  </a:cubicBezTo>
                  <a:cubicBezTo>
                    <a:pt x="17394" y="11778"/>
                    <a:pt x="17371" y="11824"/>
                    <a:pt x="17348" y="11846"/>
                  </a:cubicBezTo>
                  <a:cubicBezTo>
                    <a:pt x="17302" y="11938"/>
                    <a:pt x="17234" y="11983"/>
                    <a:pt x="17165" y="12006"/>
                  </a:cubicBezTo>
                  <a:lnTo>
                    <a:pt x="17120" y="12006"/>
                  </a:lnTo>
                  <a:cubicBezTo>
                    <a:pt x="17074" y="12006"/>
                    <a:pt x="17006" y="11983"/>
                    <a:pt x="16960" y="11938"/>
                  </a:cubicBezTo>
                  <a:lnTo>
                    <a:pt x="16937" y="11938"/>
                  </a:lnTo>
                  <a:cubicBezTo>
                    <a:pt x="16892" y="11892"/>
                    <a:pt x="16846" y="11869"/>
                    <a:pt x="16800" y="11846"/>
                  </a:cubicBezTo>
                  <a:cubicBezTo>
                    <a:pt x="16686" y="11801"/>
                    <a:pt x="16549" y="11732"/>
                    <a:pt x="16435" y="11687"/>
                  </a:cubicBezTo>
                  <a:cubicBezTo>
                    <a:pt x="16367" y="11641"/>
                    <a:pt x="16275" y="11595"/>
                    <a:pt x="16207" y="11572"/>
                  </a:cubicBezTo>
                  <a:cubicBezTo>
                    <a:pt x="16070" y="11504"/>
                    <a:pt x="15933" y="11435"/>
                    <a:pt x="15819" y="11367"/>
                  </a:cubicBezTo>
                  <a:lnTo>
                    <a:pt x="15773" y="11367"/>
                  </a:lnTo>
                  <a:lnTo>
                    <a:pt x="15705" y="11321"/>
                  </a:lnTo>
                  <a:lnTo>
                    <a:pt x="15659" y="11299"/>
                  </a:lnTo>
                  <a:lnTo>
                    <a:pt x="15590" y="11276"/>
                  </a:lnTo>
                  <a:cubicBezTo>
                    <a:pt x="15522" y="11230"/>
                    <a:pt x="15431" y="11207"/>
                    <a:pt x="15362" y="11162"/>
                  </a:cubicBezTo>
                  <a:lnTo>
                    <a:pt x="15225" y="11093"/>
                  </a:lnTo>
                  <a:lnTo>
                    <a:pt x="14883" y="10911"/>
                  </a:lnTo>
                  <a:lnTo>
                    <a:pt x="14472" y="10705"/>
                  </a:lnTo>
                  <a:lnTo>
                    <a:pt x="14312" y="10637"/>
                  </a:lnTo>
                  <a:lnTo>
                    <a:pt x="14016" y="10477"/>
                  </a:lnTo>
                  <a:cubicBezTo>
                    <a:pt x="13901" y="10408"/>
                    <a:pt x="13787" y="10363"/>
                    <a:pt x="13673" y="10294"/>
                  </a:cubicBezTo>
                  <a:lnTo>
                    <a:pt x="13582" y="10249"/>
                  </a:lnTo>
                  <a:lnTo>
                    <a:pt x="13308" y="10089"/>
                  </a:lnTo>
                  <a:lnTo>
                    <a:pt x="13194" y="10043"/>
                  </a:lnTo>
                  <a:lnTo>
                    <a:pt x="13057" y="9952"/>
                  </a:lnTo>
                  <a:lnTo>
                    <a:pt x="12646" y="9746"/>
                  </a:lnTo>
                  <a:cubicBezTo>
                    <a:pt x="12509" y="9678"/>
                    <a:pt x="12372" y="9587"/>
                    <a:pt x="12212" y="9518"/>
                  </a:cubicBezTo>
                  <a:lnTo>
                    <a:pt x="12190" y="9518"/>
                  </a:lnTo>
                  <a:cubicBezTo>
                    <a:pt x="12053" y="9427"/>
                    <a:pt x="11916" y="9358"/>
                    <a:pt x="11779" y="9290"/>
                  </a:cubicBezTo>
                  <a:lnTo>
                    <a:pt x="11596" y="9199"/>
                  </a:lnTo>
                  <a:cubicBezTo>
                    <a:pt x="11505" y="9176"/>
                    <a:pt x="11436" y="9130"/>
                    <a:pt x="11345" y="9084"/>
                  </a:cubicBezTo>
                  <a:cubicBezTo>
                    <a:pt x="11208" y="9016"/>
                    <a:pt x="11071" y="8948"/>
                    <a:pt x="10934" y="8879"/>
                  </a:cubicBezTo>
                  <a:lnTo>
                    <a:pt x="10820" y="8833"/>
                  </a:lnTo>
                  <a:lnTo>
                    <a:pt x="10797" y="8833"/>
                  </a:lnTo>
                  <a:cubicBezTo>
                    <a:pt x="10706" y="8788"/>
                    <a:pt x="10615" y="8742"/>
                    <a:pt x="10500" y="8696"/>
                  </a:cubicBezTo>
                  <a:lnTo>
                    <a:pt x="10409" y="8651"/>
                  </a:lnTo>
                  <a:lnTo>
                    <a:pt x="10409" y="8628"/>
                  </a:lnTo>
                  <a:lnTo>
                    <a:pt x="10363" y="8628"/>
                  </a:lnTo>
                  <a:lnTo>
                    <a:pt x="10318" y="8605"/>
                  </a:lnTo>
                  <a:lnTo>
                    <a:pt x="10295" y="8605"/>
                  </a:lnTo>
                  <a:lnTo>
                    <a:pt x="10227" y="8560"/>
                  </a:lnTo>
                  <a:cubicBezTo>
                    <a:pt x="10158" y="8537"/>
                    <a:pt x="10090" y="8491"/>
                    <a:pt x="10021" y="8468"/>
                  </a:cubicBezTo>
                  <a:cubicBezTo>
                    <a:pt x="9953" y="8423"/>
                    <a:pt x="9884" y="8400"/>
                    <a:pt x="9816" y="8354"/>
                  </a:cubicBezTo>
                  <a:lnTo>
                    <a:pt x="9702" y="8308"/>
                  </a:lnTo>
                  <a:cubicBezTo>
                    <a:pt x="9610" y="8240"/>
                    <a:pt x="9496" y="8194"/>
                    <a:pt x="9405" y="8149"/>
                  </a:cubicBezTo>
                  <a:cubicBezTo>
                    <a:pt x="9268" y="8080"/>
                    <a:pt x="9131" y="8012"/>
                    <a:pt x="8994" y="7943"/>
                  </a:cubicBezTo>
                  <a:cubicBezTo>
                    <a:pt x="8926" y="7898"/>
                    <a:pt x="8857" y="7875"/>
                    <a:pt x="8811" y="7852"/>
                  </a:cubicBezTo>
                  <a:lnTo>
                    <a:pt x="8766" y="7829"/>
                  </a:lnTo>
                  <a:cubicBezTo>
                    <a:pt x="8697" y="7783"/>
                    <a:pt x="8629" y="7761"/>
                    <a:pt x="8583" y="7738"/>
                  </a:cubicBezTo>
                  <a:cubicBezTo>
                    <a:pt x="8537" y="7715"/>
                    <a:pt x="8469" y="7692"/>
                    <a:pt x="8423" y="7669"/>
                  </a:cubicBezTo>
                  <a:lnTo>
                    <a:pt x="8355" y="7646"/>
                  </a:lnTo>
                  <a:cubicBezTo>
                    <a:pt x="8286" y="7601"/>
                    <a:pt x="8218" y="7578"/>
                    <a:pt x="8149" y="7555"/>
                  </a:cubicBezTo>
                  <a:lnTo>
                    <a:pt x="8104" y="7532"/>
                  </a:lnTo>
                  <a:cubicBezTo>
                    <a:pt x="8035" y="7487"/>
                    <a:pt x="7944" y="7464"/>
                    <a:pt x="7876" y="7418"/>
                  </a:cubicBezTo>
                  <a:cubicBezTo>
                    <a:pt x="7830" y="7395"/>
                    <a:pt x="7784" y="7373"/>
                    <a:pt x="7761" y="7350"/>
                  </a:cubicBezTo>
                  <a:cubicBezTo>
                    <a:pt x="7693" y="7327"/>
                    <a:pt x="7670" y="7304"/>
                    <a:pt x="7624" y="7258"/>
                  </a:cubicBezTo>
                  <a:cubicBezTo>
                    <a:pt x="7579" y="7190"/>
                    <a:pt x="7556" y="7122"/>
                    <a:pt x="7579" y="7053"/>
                  </a:cubicBezTo>
                  <a:cubicBezTo>
                    <a:pt x="7579" y="7007"/>
                    <a:pt x="7602" y="6985"/>
                    <a:pt x="7647" y="6939"/>
                  </a:cubicBezTo>
                  <a:cubicBezTo>
                    <a:pt x="7647" y="6916"/>
                    <a:pt x="7670" y="6893"/>
                    <a:pt x="7670" y="6893"/>
                  </a:cubicBezTo>
                  <a:cubicBezTo>
                    <a:pt x="7670" y="6893"/>
                    <a:pt x="7693" y="6870"/>
                    <a:pt x="7693" y="6870"/>
                  </a:cubicBezTo>
                  <a:lnTo>
                    <a:pt x="7716" y="6825"/>
                  </a:lnTo>
                  <a:lnTo>
                    <a:pt x="7716" y="6802"/>
                  </a:lnTo>
                  <a:lnTo>
                    <a:pt x="7739" y="6756"/>
                  </a:lnTo>
                  <a:lnTo>
                    <a:pt x="7761" y="6733"/>
                  </a:lnTo>
                  <a:lnTo>
                    <a:pt x="7784" y="6711"/>
                  </a:lnTo>
                  <a:lnTo>
                    <a:pt x="7830" y="6597"/>
                  </a:lnTo>
                  <a:cubicBezTo>
                    <a:pt x="7876" y="6505"/>
                    <a:pt x="7898" y="6437"/>
                    <a:pt x="7944" y="6368"/>
                  </a:cubicBezTo>
                  <a:cubicBezTo>
                    <a:pt x="8012" y="6254"/>
                    <a:pt x="8058" y="6140"/>
                    <a:pt x="8104" y="6026"/>
                  </a:cubicBezTo>
                  <a:lnTo>
                    <a:pt x="8149" y="5935"/>
                  </a:lnTo>
                  <a:lnTo>
                    <a:pt x="8172" y="5889"/>
                  </a:lnTo>
                  <a:cubicBezTo>
                    <a:pt x="8218" y="5843"/>
                    <a:pt x="8241" y="5775"/>
                    <a:pt x="8264" y="5706"/>
                  </a:cubicBezTo>
                  <a:lnTo>
                    <a:pt x="8378" y="5478"/>
                  </a:lnTo>
                  <a:lnTo>
                    <a:pt x="8446" y="5364"/>
                  </a:lnTo>
                  <a:lnTo>
                    <a:pt x="8446" y="5341"/>
                  </a:lnTo>
                  <a:lnTo>
                    <a:pt x="8469" y="5318"/>
                  </a:lnTo>
                  <a:cubicBezTo>
                    <a:pt x="8537" y="5181"/>
                    <a:pt x="8606" y="5044"/>
                    <a:pt x="8674" y="4907"/>
                  </a:cubicBezTo>
                  <a:lnTo>
                    <a:pt x="8711" y="4816"/>
                  </a:lnTo>
                  <a:lnTo>
                    <a:pt x="8697" y="4816"/>
                  </a:lnTo>
                  <a:lnTo>
                    <a:pt x="8766" y="4679"/>
                  </a:lnTo>
                  <a:lnTo>
                    <a:pt x="8789" y="4611"/>
                  </a:lnTo>
                  <a:cubicBezTo>
                    <a:pt x="8834" y="4542"/>
                    <a:pt x="8857" y="4474"/>
                    <a:pt x="8903" y="4428"/>
                  </a:cubicBezTo>
                  <a:cubicBezTo>
                    <a:pt x="8971" y="4291"/>
                    <a:pt x="9017" y="4154"/>
                    <a:pt x="9108" y="4017"/>
                  </a:cubicBezTo>
                  <a:lnTo>
                    <a:pt x="9177" y="3880"/>
                  </a:lnTo>
                  <a:lnTo>
                    <a:pt x="9177" y="3858"/>
                  </a:lnTo>
                  <a:lnTo>
                    <a:pt x="9222" y="3789"/>
                  </a:lnTo>
                  <a:cubicBezTo>
                    <a:pt x="9245" y="3743"/>
                    <a:pt x="9268" y="3675"/>
                    <a:pt x="9314" y="3629"/>
                  </a:cubicBezTo>
                  <a:cubicBezTo>
                    <a:pt x="9382" y="3492"/>
                    <a:pt x="9428" y="3378"/>
                    <a:pt x="9496" y="3264"/>
                  </a:cubicBezTo>
                  <a:lnTo>
                    <a:pt x="9587" y="3081"/>
                  </a:lnTo>
                  <a:cubicBezTo>
                    <a:pt x="9610" y="3036"/>
                    <a:pt x="9633" y="2990"/>
                    <a:pt x="9656" y="2944"/>
                  </a:cubicBezTo>
                  <a:lnTo>
                    <a:pt x="9656" y="2922"/>
                  </a:lnTo>
                  <a:lnTo>
                    <a:pt x="9656" y="2899"/>
                  </a:lnTo>
                  <a:cubicBezTo>
                    <a:pt x="9679" y="2876"/>
                    <a:pt x="9679" y="2853"/>
                    <a:pt x="9702" y="2853"/>
                  </a:cubicBezTo>
                  <a:cubicBezTo>
                    <a:pt x="9702" y="2830"/>
                    <a:pt x="9702" y="2830"/>
                    <a:pt x="9724" y="2830"/>
                  </a:cubicBezTo>
                  <a:cubicBezTo>
                    <a:pt x="9724" y="2785"/>
                    <a:pt x="9770" y="2785"/>
                    <a:pt x="9793" y="2785"/>
                  </a:cubicBezTo>
                  <a:close/>
                  <a:moveTo>
                    <a:pt x="9656" y="0"/>
                  </a:moveTo>
                  <a:cubicBezTo>
                    <a:pt x="9587" y="0"/>
                    <a:pt x="9519" y="0"/>
                    <a:pt x="9473" y="23"/>
                  </a:cubicBezTo>
                  <a:cubicBezTo>
                    <a:pt x="9450" y="46"/>
                    <a:pt x="9428" y="46"/>
                    <a:pt x="9428" y="46"/>
                  </a:cubicBezTo>
                  <a:cubicBezTo>
                    <a:pt x="9405" y="69"/>
                    <a:pt x="9382" y="91"/>
                    <a:pt x="9359" y="91"/>
                  </a:cubicBezTo>
                  <a:lnTo>
                    <a:pt x="9359" y="114"/>
                  </a:lnTo>
                  <a:cubicBezTo>
                    <a:pt x="9336" y="137"/>
                    <a:pt x="9314" y="160"/>
                    <a:pt x="9291" y="183"/>
                  </a:cubicBezTo>
                  <a:cubicBezTo>
                    <a:pt x="9268" y="228"/>
                    <a:pt x="9245" y="251"/>
                    <a:pt x="9222" y="297"/>
                  </a:cubicBezTo>
                  <a:cubicBezTo>
                    <a:pt x="9177" y="365"/>
                    <a:pt x="9131" y="457"/>
                    <a:pt x="9085" y="525"/>
                  </a:cubicBezTo>
                  <a:cubicBezTo>
                    <a:pt x="9062" y="571"/>
                    <a:pt x="9040" y="616"/>
                    <a:pt x="9017" y="662"/>
                  </a:cubicBezTo>
                  <a:cubicBezTo>
                    <a:pt x="8971" y="753"/>
                    <a:pt x="8903" y="867"/>
                    <a:pt x="8834" y="982"/>
                  </a:cubicBezTo>
                  <a:lnTo>
                    <a:pt x="8811" y="1004"/>
                  </a:lnTo>
                  <a:lnTo>
                    <a:pt x="8789" y="1050"/>
                  </a:lnTo>
                  <a:lnTo>
                    <a:pt x="8766" y="1096"/>
                  </a:lnTo>
                  <a:cubicBezTo>
                    <a:pt x="8743" y="1141"/>
                    <a:pt x="8697" y="1187"/>
                    <a:pt x="8674" y="1233"/>
                  </a:cubicBezTo>
                  <a:cubicBezTo>
                    <a:pt x="8652" y="1278"/>
                    <a:pt x="8606" y="1324"/>
                    <a:pt x="8583" y="1370"/>
                  </a:cubicBezTo>
                  <a:cubicBezTo>
                    <a:pt x="8537" y="1438"/>
                    <a:pt x="8515" y="1484"/>
                    <a:pt x="8469" y="1552"/>
                  </a:cubicBezTo>
                  <a:cubicBezTo>
                    <a:pt x="8469" y="1575"/>
                    <a:pt x="8446" y="1598"/>
                    <a:pt x="8446" y="1621"/>
                  </a:cubicBezTo>
                  <a:cubicBezTo>
                    <a:pt x="8423" y="1643"/>
                    <a:pt x="8423" y="1666"/>
                    <a:pt x="8423" y="1689"/>
                  </a:cubicBezTo>
                  <a:cubicBezTo>
                    <a:pt x="8423" y="1712"/>
                    <a:pt x="8423" y="1735"/>
                    <a:pt x="8423" y="1758"/>
                  </a:cubicBezTo>
                  <a:lnTo>
                    <a:pt x="8401" y="1780"/>
                  </a:lnTo>
                  <a:cubicBezTo>
                    <a:pt x="8355" y="1849"/>
                    <a:pt x="8332" y="1895"/>
                    <a:pt x="8286" y="1963"/>
                  </a:cubicBezTo>
                  <a:cubicBezTo>
                    <a:pt x="8286" y="1986"/>
                    <a:pt x="8264" y="2009"/>
                    <a:pt x="8241" y="2031"/>
                  </a:cubicBezTo>
                  <a:cubicBezTo>
                    <a:pt x="8218" y="2077"/>
                    <a:pt x="8195" y="2123"/>
                    <a:pt x="8172" y="2168"/>
                  </a:cubicBezTo>
                  <a:cubicBezTo>
                    <a:pt x="8127" y="2237"/>
                    <a:pt x="8081" y="2305"/>
                    <a:pt x="8035" y="2374"/>
                  </a:cubicBezTo>
                  <a:cubicBezTo>
                    <a:pt x="7990" y="2465"/>
                    <a:pt x="7921" y="2556"/>
                    <a:pt x="7853" y="2648"/>
                  </a:cubicBezTo>
                  <a:lnTo>
                    <a:pt x="7784" y="2808"/>
                  </a:lnTo>
                  <a:cubicBezTo>
                    <a:pt x="7693" y="2922"/>
                    <a:pt x="7624" y="3059"/>
                    <a:pt x="7533" y="3196"/>
                  </a:cubicBezTo>
                  <a:lnTo>
                    <a:pt x="7510" y="3218"/>
                  </a:lnTo>
                  <a:lnTo>
                    <a:pt x="7442" y="3333"/>
                  </a:lnTo>
                  <a:cubicBezTo>
                    <a:pt x="7396" y="3447"/>
                    <a:pt x="7328" y="3538"/>
                    <a:pt x="7259" y="3652"/>
                  </a:cubicBezTo>
                  <a:cubicBezTo>
                    <a:pt x="7236" y="3721"/>
                    <a:pt x="7191" y="3789"/>
                    <a:pt x="7145" y="3880"/>
                  </a:cubicBezTo>
                  <a:lnTo>
                    <a:pt x="7054" y="4063"/>
                  </a:lnTo>
                  <a:cubicBezTo>
                    <a:pt x="6985" y="4200"/>
                    <a:pt x="6894" y="4360"/>
                    <a:pt x="6826" y="4497"/>
                  </a:cubicBezTo>
                  <a:cubicBezTo>
                    <a:pt x="6803" y="4542"/>
                    <a:pt x="6780" y="4588"/>
                    <a:pt x="6757" y="4634"/>
                  </a:cubicBezTo>
                  <a:cubicBezTo>
                    <a:pt x="6734" y="4656"/>
                    <a:pt x="6711" y="4702"/>
                    <a:pt x="6689" y="4725"/>
                  </a:cubicBezTo>
                  <a:lnTo>
                    <a:pt x="6689" y="4748"/>
                  </a:lnTo>
                  <a:cubicBezTo>
                    <a:pt x="6643" y="4816"/>
                    <a:pt x="6620" y="4907"/>
                    <a:pt x="6574" y="4976"/>
                  </a:cubicBezTo>
                  <a:cubicBezTo>
                    <a:pt x="6529" y="5044"/>
                    <a:pt x="6506" y="5090"/>
                    <a:pt x="6460" y="5159"/>
                  </a:cubicBezTo>
                  <a:lnTo>
                    <a:pt x="6438" y="5227"/>
                  </a:lnTo>
                  <a:cubicBezTo>
                    <a:pt x="6392" y="5273"/>
                    <a:pt x="6369" y="5318"/>
                    <a:pt x="6346" y="5387"/>
                  </a:cubicBezTo>
                  <a:lnTo>
                    <a:pt x="6323" y="5432"/>
                  </a:lnTo>
                  <a:cubicBezTo>
                    <a:pt x="6278" y="5501"/>
                    <a:pt x="6232" y="5569"/>
                    <a:pt x="6186" y="5661"/>
                  </a:cubicBezTo>
                  <a:lnTo>
                    <a:pt x="6164" y="5706"/>
                  </a:lnTo>
                  <a:cubicBezTo>
                    <a:pt x="6118" y="5775"/>
                    <a:pt x="6095" y="5820"/>
                    <a:pt x="6050" y="5889"/>
                  </a:cubicBezTo>
                  <a:cubicBezTo>
                    <a:pt x="5867" y="6163"/>
                    <a:pt x="5707" y="6460"/>
                    <a:pt x="5525" y="6756"/>
                  </a:cubicBezTo>
                  <a:lnTo>
                    <a:pt x="5502" y="6825"/>
                  </a:lnTo>
                  <a:lnTo>
                    <a:pt x="5228" y="7281"/>
                  </a:lnTo>
                  <a:cubicBezTo>
                    <a:pt x="5182" y="7350"/>
                    <a:pt x="5137" y="7418"/>
                    <a:pt x="5091" y="7510"/>
                  </a:cubicBezTo>
                  <a:cubicBezTo>
                    <a:pt x="5068" y="7555"/>
                    <a:pt x="5022" y="7624"/>
                    <a:pt x="5000" y="7692"/>
                  </a:cubicBezTo>
                  <a:lnTo>
                    <a:pt x="4977" y="7738"/>
                  </a:lnTo>
                  <a:cubicBezTo>
                    <a:pt x="4931" y="7829"/>
                    <a:pt x="4885" y="7898"/>
                    <a:pt x="4817" y="7989"/>
                  </a:cubicBezTo>
                  <a:cubicBezTo>
                    <a:pt x="4794" y="8057"/>
                    <a:pt x="4748" y="8126"/>
                    <a:pt x="4703" y="8194"/>
                  </a:cubicBezTo>
                  <a:lnTo>
                    <a:pt x="4657" y="8286"/>
                  </a:lnTo>
                  <a:cubicBezTo>
                    <a:pt x="4634" y="8331"/>
                    <a:pt x="4612" y="8377"/>
                    <a:pt x="4589" y="8423"/>
                  </a:cubicBezTo>
                  <a:cubicBezTo>
                    <a:pt x="4543" y="8491"/>
                    <a:pt x="4520" y="8537"/>
                    <a:pt x="4497" y="8582"/>
                  </a:cubicBezTo>
                  <a:lnTo>
                    <a:pt x="4452" y="8651"/>
                  </a:lnTo>
                  <a:cubicBezTo>
                    <a:pt x="4429" y="8696"/>
                    <a:pt x="4406" y="8742"/>
                    <a:pt x="4383" y="8788"/>
                  </a:cubicBezTo>
                  <a:lnTo>
                    <a:pt x="4338" y="8856"/>
                  </a:lnTo>
                  <a:cubicBezTo>
                    <a:pt x="4315" y="8925"/>
                    <a:pt x="4269" y="8993"/>
                    <a:pt x="4223" y="9062"/>
                  </a:cubicBezTo>
                  <a:lnTo>
                    <a:pt x="4201" y="9107"/>
                  </a:lnTo>
                  <a:cubicBezTo>
                    <a:pt x="4155" y="9199"/>
                    <a:pt x="4109" y="9290"/>
                    <a:pt x="4064" y="9381"/>
                  </a:cubicBezTo>
                  <a:cubicBezTo>
                    <a:pt x="4018" y="9450"/>
                    <a:pt x="3995" y="9518"/>
                    <a:pt x="3950" y="9564"/>
                  </a:cubicBezTo>
                  <a:cubicBezTo>
                    <a:pt x="3858" y="9724"/>
                    <a:pt x="3790" y="9883"/>
                    <a:pt x="3699" y="10043"/>
                  </a:cubicBezTo>
                  <a:lnTo>
                    <a:pt x="3607" y="10226"/>
                  </a:lnTo>
                  <a:cubicBezTo>
                    <a:pt x="3562" y="10317"/>
                    <a:pt x="3516" y="10431"/>
                    <a:pt x="3447" y="10522"/>
                  </a:cubicBezTo>
                  <a:cubicBezTo>
                    <a:pt x="3356" y="10682"/>
                    <a:pt x="3288" y="10865"/>
                    <a:pt x="3196" y="11047"/>
                  </a:cubicBezTo>
                  <a:cubicBezTo>
                    <a:pt x="3128" y="11184"/>
                    <a:pt x="3037" y="11321"/>
                    <a:pt x="2968" y="11481"/>
                  </a:cubicBezTo>
                  <a:cubicBezTo>
                    <a:pt x="2922" y="11550"/>
                    <a:pt x="2877" y="11641"/>
                    <a:pt x="2831" y="11732"/>
                  </a:cubicBezTo>
                  <a:cubicBezTo>
                    <a:pt x="2785" y="11801"/>
                    <a:pt x="2740" y="11869"/>
                    <a:pt x="2717" y="11938"/>
                  </a:cubicBezTo>
                  <a:cubicBezTo>
                    <a:pt x="2626" y="12075"/>
                    <a:pt x="2557" y="12234"/>
                    <a:pt x="2466" y="12371"/>
                  </a:cubicBezTo>
                  <a:lnTo>
                    <a:pt x="2443" y="12394"/>
                  </a:lnTo>
                  <a:cubicBezTo>
                    <a:pt x="2329" y="12600"/>
                    <a:pt x="2215" y="12782"/>
                    <a:pt x="2101" y="12988"/>
                  </a:cubicBezTo>
                  <a:lnTo>
                    <a:pt x="1941" y="13284"/>
                  </a:lnTo>
                  <a:lnTo>
                    <a:pt x="1850" y="13421"/>
                  </a:lnTo>
                  <a:lnTo>
                    <a:pt x="1667" y="13764"/>
                  </a:lnTo>
                  <a:cubicBezTo>
                    <a:pt x="1621" y="13832"/>
                    <a:pt x="1576" y="13923"/>
                    <a:pt x="1530" y="13992"/>
                  </a:cubicBezTo>
                  <a:cubicBezTo>
                    <a:pt x="1507" y="14038"/>
                    <a:pt x="1484" y="14083"/>
                    <a:pt x="1462" y="14129"/>
                  </a:cubicBezTo>
                  <a:cubicBezTo>
                    <a:pt x="1439" y="14152"/>
                    <a:pt x="1416" y="14175"/>
                    <a:pt x="1416" y="14197"/>
                  </a:cubicBezTo>
                  <a:cubicBezTo>
                    <a:pt x="1279" y="14426"/>
                    <a:pt x="1165" y="14631"/>
                    <a:pt x="1028" y="14859"/>
                  </a:cubicBezTo>
                  <a:lnTo>
                    <a:pt x="891" y="15110"/>
                  </a:lnTo>
                  <a:lnTo>
                    <a:pt x="640" y="15544"/>
                  </a:lnTo>
                  <a:lnTo>
                    <a:pt x="389" y="15978"/>
                  </a:lnTo>
                  <a:cubicBezTo>
                    <a:pt x="343" y="16023"/>
                    <a:pt x="320" y="16092"/>
                    <a:pt x="275" y="16137"/>
                  </a:cubicBezTo>
                  <a:lnTo>
                    <a:pt x="275" y="16160"/>
                  </a:lnTo>
                  <a:cubicBezTo>
                    <a:pt x="252" y="16183"/>
                    <a:pt x="252" y="16229"/>
                    <a:pt x="229" y="16252"/>
                  </a:cubicBezTo>
                  <a:cubicBezTo>
                    <a:pt x="206" y="16274"/>
                    <a:pt x="183" y="16274"/>
                    <a:pt x="183" y="16297"/>
                  </a:cubicBezTo>
                  <a:lnTo>
                    <a:pt x="161" y="16320"/>
                  </a:lnTo>
                  <a:cubicBezTo>
                    <a:pt x="138" y="16366"/>
                    <a:pt x="92" y="16411"/>
                    <a:pt x="69" y="16457"/>
                  </a:cubicBezTo>
                  <a:cubicBezTo>
                    <a:pt x="46" y="16503"/>
                    <a:pt x="24" y="16548"/>
                    <a:pt x="1" y="16617"/>
                  </a:cubicBezTo>
                  <a:cubicBezTo>
                    <a:pt x="1" y="16685"/>
                    <a:pt x="1" y="16754"/>
                    <a:pt x="46" y="16822"/>
                  </a:cubicBezTo>
                  <a:cubicBezTo>
                    <a:pt x="69" y="16845"/>
                    <a:pt x="92" y="16868"/>
                    <a:pt x="115" y="16914"/>
                  </a:cubicBezTo>
                  <a:lnTo>
                    <a:pt x="161" y="16936"/>
                  </a:lnTo>
                  <a:cubicBezTo>
                    <a:pt x="183" y="16959"/>
                    <a:pt x="206" y="16982"/>
                    <a:pt x="229" y="17005"/>
                  </a:cubicBezTo>
                  <a:cubicBezTo>
                    <a:pt x="320" y="17096"/>
                    <a:pt x="412" y="17165"/>
                    <a:pt x="503" y="17233"/>
                  </a:cubicBezTo>
                  <a:lnTo>
                    <a:pt x="594" y="17324"/>
                  </a:lnTo>
                  <a:cubicBezTo>
                    <a:pt x="617" y="17347"/>
                    <a:pt x="663" y="17370"/>
                    <a:pt x="686" y="17393"/>
                  </a:cubicBezTo>
                  <a:cubicBezTo>
                    <a:pt x="708" y="17370"/>
                    <a:pt x="754" y="17347"/>
                    <a:pt x="777" y="17347"/>
                  </a:cubicBezTo>
                  <a:cubicBezTo>
                    <a:pt x="800" y="17347"/>
                    <a:pt x="823" y="17370"/>
                    <a:pt x="845" y="17370"/>
                  </a:cubicBezTo>
                  <a:cubicBezTo>
                    <a:pt x="868" y="17416"/>
                    <a:pt x="891" y="17461"/>
                    <a:pt x="868" y="17484"/>
                  </a:cubicBezTo>
                  <a:cubicBezTo>
                    <a:pt x="937" y="17553"/>
                    <a:pt x="1005" y="17598"/>
                    <a:pt x="1074" y="17644"/>
                  </a:cubicBezTo>
                  <a:cubicBezTo>
                    <a:pt x="1165" y="17712"/>
                    <a:pt x="1233" y="17758"/>
                    <a:pt x="1325" y="17804"/>
                  </a:cubicBezTo>
                  <a:lnTo>
                    <a:pt x="1370" y="17827"/>
                  </a:lnTo>
                  <a:cubicBezTo>
                    <a:pt x="1416" y="17872"/>
                    <a:pt x="1484" y="17918"/>
                    <a:pt x="1530" y="17941"/>
                  </a:cubicBezTo>
                  <a:lnTo>
                    <a:pt x="1553" y="17964"/>
                  </a:lnTo>
                  <a:lnTo>
                    <a:pt x="1576" y="17964"/>
                  </a:lnTo>
                  <a:cubicBezTo>
                    <a:pt x="1644" y="18009"/>
                    <a:pt x="1713" y="18032"/>
                    <a:pt x="1758" y="18078"/>
                  </a:cubicBezTo>
                  <a:lnTo>
                    <a:pt x="1850" y="18146"/>
                  </a:lnTo>
                  <a:lnTo>
                    <a:pt x="1964" y="18215"/>
                  </a:lnTo>
                  <a:cubicBezTo>
                    <a:pt x="2032" y="18237"/>
                    <a:pt x="2078" y="18260"/>
                    <a:pt x="2124" y="18306"/>
                  </a:cubicBezTo>
                  <a:lnTo>
                    <a:pt x="2192" y="18329"/>
                  </a:lnTo>
                  <a:cubicBezTo>
                    <a:pt x="2443" y="18488"/>
                    <a:pt x="2694" y="18648"/>
                    <a:pt x="2945" y="18808"/>
                  </a:cubicBezTo>
                  <a:lnTo>
                    <a:pt x="2991" y="18831"/>
                  </a:lnTo>
                  <a:lnTo>
                    <a:pt x="3059" y="18899"/>
                  </a:lnTo>
                  <a:lnTo>
                    <a:pt x="3082" y="18899"/>
                  </a:lnTo>
                  <a:lnTo>
                    <a:pt x="3105" y="18922"/>
                  </a:lnTo>
                  <a:lnTo>
                    <a:pt x="3151" y="18945"/>
                  </a:lnTo>
                  <a:cubicBezTo>
                    <a:pt x="3242" y="18991"/>
                    <a:pt x="3333" y="19059"/>
                    <a:pt x="3425" y="19105"/>
                  </a:cubicBezTo>
                  <a:lnTo>
                    <a:pt x="3470" y="19128"/>
                  </a:lnTo>
                  <a:lnTo>
                    <a:pt x="3516" y="19150"/>
                  </a:lnTo>
                  <a:lnTo>
                    <a:pt x="3539" y="19150"/>
                  </a:lnTo>
                  <a:cubicBezTo>
                    <a:pt x="3607" y="19196"/>
                    <a:pt x="3676" y="19242"/>
                    <a:pt x="3744" y="19287"/>
                  </a:cubicBezTo>
                  <a:lnTo>
                    <a:pt x="3881" y="19356"/>
                  </a:lnTo>
                  <a:cubicBezTo>
                    <a:pt x="3972" y="19424"/>
                    <a:pt x="4064" y="19470"/>
                    <a:pt x="4155" y="19516"/>
                  </a:cubicBezTo>
                  <a:cubicBezTo>
                    <a:pt x="4246" y="19584"/>
                    <a:pt x="4338" y="19630"/>
                    <a:pt x="4429" y="19675"/>
                  </a:cubicBezTo>
                  <a:cubicBezTo>
                    <a:pt x="4497" y="19721"/>
                    <a:pt x="4543" y="19744"/>
                    <a:pt x="4589" y="19767"/>
                  </a:cubicBezTo>
                  <a:cubicBezTo>
                    <a:pt x="4657" y="19790"/>
                    <a:pt x="4703" y="19835"/>
                    <a:pt x="4748" y="19858"/>
                  </a:cubicBezTo>
                  <a:lnTo>
                    <a:pt x="4817" y="19881"/>
                  </a:lnTo>
                  <a:cubicBezTo>
                    <a:pt x="4863" y="19926"/>
                    <a:pt x="4908" y="19949"/>
                    <a:pt x="4977" y="19972"/>
                  </a:cubicBezTo>
                  <a:lnTo>
                    <a:pt x="5022" y="20018"/>
                  </a:lnTo>
                  <a:cubicBezTo>
                    <a:pt x="5182" y="20109"/>
                    <a:pt x="5319" y="20178"/>
                    <a:pt x="5479" y="20269"/>
                  </a:cubicBezTo>
                  <a:cubicBezTo>
                    <a:pt x="5593" y="20315"/>
                    <a:pt x="5707" y="20383"/>
                    <a:pt x="5821" y="20451"/>
                  </a:cubicBezTo>
                  <a:lnTo>
                    <a:pt x="5913" y="20497"/>
                  </a:lnTo>
                  <a:cubicBezTo>
                    <a:pt x="6004" y="20520"/>
                    <a:pt x="6095" y="20566"/>
                    <a:pt x="6164" y="20611"/>
                  </a:cubicBezTo>
                  <a:cubicBezTo>
                    <a:pt x="6232" y="20634"/>
                    <a:pt x="6301" y="20680"/>
                    <a:pt x="6369" y="20703"/>
                  </a:cubicBezTo>
                  <a:lnTo>
                    <a:pt x="6506" y="20771"/>
                  </a:lnTo>
                  <a:lnTo>
                    <a:pt x="6597" y="20817"/>
                  </a:lnTo>
                  <a:cubicBezTo>
                    <a:pt x="6643" y="20839"/>
                    <a:pt x="6711" y="20862"/>
                    <a:pt x="6757" y="20908"/>
                  </a:cubicBezTo>
                  <a:lnTo>
                    <a:pt x="6826" y="20931"/>
                  </a:lnTo>
                  <a:cubicBezTo>
                    <a:pt x="6894" y="20976"/>
                    <a:pt x="6985" y="21022"/>
                    <a:pt x="7077" y="21068"/>
                  </a:cubicBezTo>
                  <a:cubicBezTo>
                    <a:pt x="7145" y="21091"/>
                    <a:pt x="7191" y="21113"/>
                    <a:pt x="7259" y="21136"/>
                  </a:cubicBezTo>
                  <a:cubicBezTo>
                    <a:pt x="7328" y="21182"/>
                    <a:pt x="7419" y="21228"/>
                    <a:pt x="7488" y="21250"/>
                  </a:cubicBezTo>
                  <a:lnTo>
                    <a:pt x="7533" y="21273"/>
                  </a:lnTo>
                  <a:cubicBezTo>
                    <a:pt x="7602" y="21296"/>
                    <a:pt x="7670" y="21342"/>
                    <a:pt x="7739" y="21364"/>
                  </a:cubicBezTo>
                  <a:cubicBezTo>
                    <a:pt x="7807" y="21410"/>
                    <a:pt x="7898" y="21456"/>
                    <a:pt x="7967" y="21479"/>
                  </a:cubicBezTo>
                  <a:cubicBezTo>
                    <a:pt x="7990" y="21501"/>
                    <a:pt x="7990" y="21501"/>
                    <a:pt x="8012" y="21501"/>
                  </a:cubicBezTo>
                  <a:lnTo>
                    <a:pt x="8081" y="21547"/>
                  </a:lnTo>
                  <a:cubicBezTo>
                    <a:pt x="8172" y="21593"/>
                    <a:pt x="8264" y="21638"/>
                    <a:pt x="8378" y="21661"/>
                  </a:cubicBezTo>
                  <a:cubicBezTo>
                    <a:pt x="8446" y="21707"/>
                    <a:pt x="8537" y="21730"/>
                    <a:pt x="8606" y="21775"/>
                  </a:cubicBezTo>
                  <a:cubicBezTo>
                    <a:pt x="8697" y="21798"/>
                    <a:pt x="8766" y="21844"/>
                    <a:pt x="8834" y="21867"/>
                  </a:cubicBezTo>
                  <a:lnTo>
                    <a:pt x="8971" y="21912"/>
                  </a:lnTo>
                  <a:cubicBezTo>
                    <a:pt x="9085" y="21958"/>
                    <a:pt x="9199" y="22026"/>
                    <a:pt x="9314" y="22072"/>
                  </a:cubicBezTo>
                  <a:lnTo>
                    <a:pt x="9450" y="22118"/>
                  </a:lnTo>
                  <a:cubicBezTo>
                    <a:pt x="9542" y="22163"/>
                    <a:pt x="9656" y="22232"/>
                    <a:pt x="9770" y="22277"/>
                  </a:cubicBezTo>
                  <a:cubicBezTo>
                    <a:pt x="9930" y="22323"/>
                    <a:pt x="10090" y="22392"/>
                    <a:pt x="10249" y="22437"/>
                  </a:cubicBezTo>
                  <a:cubicBezTo>
                    <a:pt x="10341" y="22483"/>
                    <a:pt x="10432" y="22506"/>
                    <a:pt x="10523" y="22529"/>
                  </a:cubicBezTo>
                  <a:cubicBezTo>
                    <a:pt x="10592" y="22551"/>
                    <a:pt x="10637" y="22574"/>
                    <a:pt x="10706" y="22597"/>
                  </a:cubicBezTo>
                  <a:cubicBezTo>
                    <a:pt x="10774" y="22620"/>
                    <a:pt x="10843" y="22643"/>
                    <a:pt x="10911" y="22666"/>
                  </a:cubicBezTo>
                  <a:lnTo>
                    <a:pt x="10980" y="22711"/>
                  </a:lnTo>
                  <a:cubicBezTo>
                    <a:pt x="11094" y="22734"/>
                    <a:pt x="11208" y="22780"/>
                    <a:pt x="11322" y="22802"/>
                  </a:cubicBezTo>
                  <a:cubicBezTo>
                    <a:pt x="11482" y="22848"/>
                    <a:pt x="11642" y="22894"/>
                    <a:pt x="11801" y="22939"/>
                  </a:cubicBezTo>
                  <a:cubicBezTo>
                    <a:pt x="11893" y="22962"/>
                    <a:pt x="11961" y="22985"/>
                    <a:pt x="12053" y="23008"/>
                  </a:cubicBezTo>
                  <a:lnTo>
                    <a:pt x="12190" y="23031"/>
                  </a:lnTo>
                  <a:cubicBezTo>
                    <a:pt x="12304" y="23031"/>
                    <a:pt x="12441" y="23054"/>
                    <a:pt x="12555" y="23076"/>
                  </a:cubicBezTo>
                  <a:cubicBezTo>
                    <a:pt x="12715" y="23099"/>
                    <a:pt x="12851" y="23099"/>
                    <a:pt x="12988" y="23122"/>
                  </a:cubicBezTo>
                  <a:lnTo>
                    <a:pt x="13536" y="23122"/>
                  </a:lnTo>
                  <a:cubicBezTo>
                    <a:pt x="13559" y="23099"/>
                    <a:pt x="13605" y="23099"/>
                    <a:pt x="13628" y="23076"/>
                  </a:cubicBezTo>
                  <a:cubicBezTo>
                    <a:pt x="13650" y="23054"/>
                    <a:pt x="13673" y="23031"/>
                    <a:pt x="13673" y="23008"/>
                  </a:cubicBezTo>
                  <a:cubicBezTo>
                    <a:pt x="13696" y="22962"/>
                    <a:pt x="13696" y="22939"/>
                    <a:pt x="13696" y="22894"/>
                  </a:cubicBezTo>
                  <a:cubicBezTo>
                    <a:pt x="13742" y="22825"/>
                    <a:pt x="13787" y="22757"/>
                    <a:pt x="13833" y="22688"/>
                  </a:cubicBezTo>
                  <a:cubicBezTo>
                    <a:pt x="13879" y="22620"/>
                    <a:pt x="13924" y="22551"/>
                    <a:pt x="13970" y="22483"/>
                  </a:cubicBezTo>
                  <a:cubicBezTo>
                    <a:pt x="14038" y="22369"/>
                    <a:pt x="14107" y="22255"/>
                    <a:pt x="14198" y="22141"/>
                  </a:cubicBezTo>
                  <a:lnTo>
                    <a:pt x="14221" y="22095"/>
                  </a:lnTo>
                  <a:cubicBezTo>
                    <a:pt x="14289" y="21981"/>
                    <a:pt x="14335" y="21889"/>
                    <a:pt x="14404" y="21798"/>
                  </a:cubicBezTo>
                  <a:lnTo>
                    <a:pt x="14449" y="21707"/>
                  </a:lnTo>
                  <a:cubicBezTo>
                    <a:pt x="14495" y="21638"/>
                    <a:pt x="14518" y="21593"/>
                    <a:pt x="14563" y="21524"/>
                  </a:cubicBezTo>
                  <a:lnTo>
                    <a:pt x="14586" y="21501"/>
                  </a:lnTo>
                  <a:lnTo>
                    <a:pt x="14609" y="21456"/>
                  </a:lnTo>
                  <a:cubicBezTo>
                    <a:pt x="14632" y="21387"/>
                    <a:pt x="14677" y="21342"/>
                    <a:pt x="14700" y="21273"/>
                  </a:cubicBezTo>
                  <a:cubicBezTo>
                    <a:pt x="14746" y="21182"/>
                    <a:pt x="14792" y="21113"/>
                    <a:pt x="14814" y="21022"/>
                  </a:cubicBezTo>
                  <a:cubicBezTo>
                    <a:pt x="14906" y="20885"/>
                    <a:pt x="14974" y="20725"/>
                    <a:pt x="15043" y="20588"/>
                  </a:cubicBezTo>
                  <a:cubicBezTo>
                    <a:pt x="15111" y="20474"/>
                    <a:pt x="15157" y="20383"/>
                    <a:pt x="15248" y="20269"/>
                  </a:cubicBezTo>
                  <a:cubicBezTo>
                    <a:pt x="15271" y="20223"/>
                    <a:pt x="15294" y="20200"/>
                    <a:pt x="15317" y="20155"/>
                  </a:cubicBezTo>
                  <a:lnTo>
                    <a:pt x="15294" y="20155"/>
                  </a:lnTo>
                  <a:lnTo>
                    <a:pt x="15362" y="20063"/>
                  </a:lnTo>
                  <a:cubicBezTo>
                    <a:pt x="15385" y="20018"/>
                    <a:pt x="15408" y="19972"/>
                    <a:pt x="15454" y="19904"/>
                  </a:cubicBezTo>
                  <a:lnTo>
                    <a:pt x="15522" y="19812"/>
                  </a:lnTo>
                  <a:lnTo>
                    <a:pt x="15659" y="19561"/>
                  </a:lnTo>
                  <a:lnTo>
                    <a:pt x="15727" y="19447"/>
                  </a:lnTo>
                  <a:cubicBezTo>
                    <a:pt x="15750" y="19402"/>
                    <a:pt x="15796" y="19333"/>
                    <a:pt x="15819" y="19265"/>
                  </a:cubicBezTo>
                  <a:cubicBezTo>
                    <a:pt x="15864" y="19196"/>
                    <a:pt x="15887" y="19150"/>
                    <a:pt x="15910" y="19082"/>
                  </a:cubicBezTo>
                  <a:cubicBezTo>
                    <a:pt x="15956" y="19036"/>
                    <a:pt x="16001" y="18968"/>
                    <a:pt x="16024" y="18899"/>
                  </a:cubicBezTo>
                  <a:lnTo>
                    <a:pt x="16047" y="18854"/>
                  </a:lnTo>
                  <a:lnTo>
                    <a:pt x="16138" y="18717"/>
                  </a:lnTo>
                  <a:cubicBezTo>
                    <a:pt x="16161" y="18671"/>
                    <a:pt x="16207" y="18603"/>
                    <a:pt x="16252" y="18534"/>
                  </a:cubicBezTo>
                  <a:lnTo>
                    <a:pt x="16275" y="18443"/>
                  </a:lnTo>
                  <a:cubicBezTo>
                    <a:pt x="16298" y="18420"/>
                    <a:pt x="16321" y="18374"/>
                    <a:pt x="16344" y="18329"/>
                  </a:cubicBezTo>
                  <a:cubicBezTo>
                    <a:pt x="16389" y="18283"/>
                    <a:pt x="16412" y="18215"/>
                    <a:pt x="16435" y="18169"/>
                  </a:cubicBezTo>
                  <a:lnTo>
                    <a:pt x="16481" y="18078"/>
                  </a:lnTo>
                  <a:lnTo>
                    <a:pt x="16504" y="18055"/>
                  </a:lnTo>
                  <a:lnTo>
                    <a:pt x="16595" y="17895"/>
                  </a:lnTo>
                  <a:cubicBezTo>
                    <a:pt x="16618" y="17849"/>
                    <a:pt x="16640" y="17804"/>
                    <a:pt x="16663" y="17758"/>
                  </a:cubicBezTo>
                  <a:lnTo>
                    <a:pt x="16686" y="17712"/>
                  </a:lnTo>
                  <a:cubicBezTo>
                    <a:pt x="16732" y="17644"/>
                    <a:pt x="16800" y="17553"/>
                    <a:pt x="16846" y="17461"/>
                  </a:cubicBezTo>
                  <a:lnTo>
                    <a:pt x="16869" y="17370"/>
                  </a:lnTo>
                  <a:lnTo>
                    <a:pt x="16960" y="17233"/>
                  </a:lnTo>
                  <a:lnTo>
                    <a:pt x="16983" y="17187"/>
                  </a:lnTo>
                  <a:cubicBezTo>
                    <a:pt x="17006" y="17142"/>
                    <a:pt x="17051" y="17073"/>
                    <a:pt x="17074" y="17005"/>
                  </a:cubicBezTo>
                  <a:lnTo>
                    <a:pt x="17097" y="16959"/>
                  </a:lnTo>
                  <a:lnTo>
                    <a:pt x="17188" y="16799"/>
                  </a:lnTo>
                  <a:lnTo>
                    <a:pt x="17257" y="16662"/>
                  </a:lnTo>
                  <a:lnTo>
                    <a:pt x="17302" y="16594"/>
                  </a:lnTo>
                  <a:lnTo>
                    <a:pt x="17371" y="16480"/>
                  </a:lnTo>
                  <a:cubicBezTo>
                    <a:pt x="17417" y="16389"/>
                    <a:pt x="17462" y="16274"/>
                    <a:pt x="17531" y="16183"/>
                  </a:cubicBezTo>
                  <a:cubicBezTo>
                    <a:pt x="17599" y="16046"/>
                    <a:pt x="17690" y="15909"/>
                    <a:pt x="17759" y="15772"/>
                  </a:cubicBezTo>
                  <a:cubicBezTo>
                    <a:pt x="17805" y="15681"/>
                    <a:pt x="17873" y="15567"/>
                    <a:pt x="17941" y="15476"/>
                  </a:cubicBezTo>
                  <a:lnTo>
                    <a:pt x="17987" y="15384"/>
                  </a:lnTo>
                  <a:cubicBezTo>
                    <a:pt x="18033" y="15293"/>
                    <a:pt x="18078" y="15224"/>
                    <a:pt x="18124" y="15156"/>
                  </a:cubicBezTo>
                  <a:lnTo>
                    <a:pt x="18147" y="15133"/>
                  </a:lnTo>
                  <a:cubicBezTo>
                    <a:pt x="18170" y="15065"/>
                    <a:pt x="18193" y="15019"/>
                    <a:pt x="18238" y="14973"/>
                  </a:cubicBezTo>
                  <a:lnTo>
                    <a:pt x="18307" y="14836"/>
                  </a:lnTo>
                  <a:cubicBezTo>
                    <a:pt x="18352" y="14722"/>
                    <a:pt x="18421" y="14608"/>
                    <a:pt x="18489" y="14517"/>
                  </a:cubicBezTo>
                  <a:cubicBezTo>
                    <a:pt x="18535" y="14426"/>
                    <a:pt x="18581" y="14357"/>
                    <a:pt x="18626" y="14266"/>
                  </a:cubicBezTo>
                  <a:lnTo>
                    <a:pt x="18649" y="14220"/>
                  </a:lnTo>
                  <a:cubicBezTo>
                    <a:pt x="18672" y="14175"/>
                    <a:pt x="18718" y="14129"/>
                    <a:pt x="18740" y="14083"/>
                  </a:cubicBezTo>
                  <a:lnTo>
                    <a:pt x="18877" y="13832"/>
                  </a:lnTo>
                  <a:lnTo>
                    <a:pt x="18900" y="13786"/>
                  </a:lnTo>
                  <a:cubicBezTo>
                    <a:pt x="18991" y="13650"/>
                    <a:pt x="19083" y="13467"/>
                    <a:pt x="19174" y="13330"/>
                  </a:cubicBezTo>
                  <a:cubicBezTo>
                    <a:pt x="19193" y="13293"/>
                    <a:pt x="19212" y="13270"/>
                    <a:pt x="19230" y="13239"/>
                  </a:cubicBezTo>
                  <a:lnTo>
                    <a:pt x="19230" y="13239"/>
                  </a:lnTo>
                  <a:cubicBezTo>
                    <a:pt x="19243" y="13238"/>
                    <a:pt x="19243" y="13234"/>
                    <a:pt x="19243" y="13216"/>
                  </a:cubicBezTo>
                  <a:lnTo>
                    <a:pt x="19243" y="13216"/>
                  </a:lnTo>
                  <a:cubicBezTo>
                    <a:pt x="19243" y="13216"/>
                    <a:pt x="19243" y="13216"/>
                    <a:pt x="19243" y="13216"/>
                  </a:cubicBezTo>
                  <a:lnTo>
                    <a:pt x="19243" y="13216"/>
                  </a:lnTo>
                  <a:lnTo>
                    <a:pt x="19220" y="13239"/>
                  </a:lnTo>
                  <a:cubicBezTo>
                    <a:pt x="19243" y="13193"/>
                    <a:pt x="19265" y="13170"/>
                    <a:pt x="19288" y="13125"/>
                  </a:cubicBezTo>
                  <a:lnTo>
                    <a:pt x="19311" y="13102"/>
                  </a:lnTo>
                  <a:lnTo>
                    <a:pt x="19334" y="13056"/>
                  </a:lnTo>
                  <a:lnTo>
                    <a:pt x="19357" y="13010"/>
                  </a:lnTo>
                  <a:cubicBezTo>
                    <a:pt x="19402" y="12965"/>
                    <a:pt x="19425" y="12919"/>
                    <a:pt x="19448" y="12873"/>
                  </a:cubicBezTo>
                  <a:lnTo>
                    <a:pt x="19516" y="12759"/>
                  </a:lnTo>
                  <a:lnTo>
                    <a:pt x="19539" y="12714"/>
                  </a:lnTo>
                  <a:lnTo>
                    <a:pt x="19562" y="12668"/>
                  </a:lnTo>
                  <a:lnTo>
                    <a:pt x="19585" y="12668"/>
                  </a:lnTo>
                  <a:lnTo>
                    <a:pt x="19631" y="12577"/>
                  </a:lnTo>
                  <a:cubicBezTo>
                    <a:pt x="19653" y="12531"/>
                    <a:pt x="19699" y="12463"/>
                    <a:pt x="19722" y="12417"/>
                  </a:cubicBezTo>
                  <a:lnTo>
                    <a:pt x="19745" y="12371"/>
                  </a:lnTo>
                  <a:cubicBezTo>
                    <a:pt x="19768" y="12349"/>
                    <a:pt x="19790" y="12303"/>
                    <a:pt x="19813" y="12257"/>
                  </a:cubicBezTo>
                  <a:lnTo>
                    <a:pt x="19882" y="12166"/>
                  </a:lnTo>
                  <a:cubicBezTo>
                    <a:pt x="19950" y="12006"/>
                    <a:pt x="20041" y="11869"/>
                    <a:pt x="20133" y="11709"/>
                  </a:cubicBezTo>
                  <a:lnTo>
                    <a:pt x="20178" y="11641"/>
                  </a:lnTo>
                  <a:cubicBezTo>
                    <a:pt x="20201" y="11595"/>
                    <a:pt x="20224" y="11572"/>
                    <a:pt x="20247" y="11527"/>
                  </a:cubicBezTo>
                  <a:lnTo>
                    <a:pt x="20270" y="11481"/>
                  </a:lnTo>
                  <a:cubicBezTo>
                    <a:pt x="20315" y="11413"/>
                    <a:pt x="20361" y="11321"/>
                    <a:pt x="20407" y="11253"/>
                  </a:cubicBezTo>
                  <a:cubicBezTo>
                    <a:pt x="20475" y="11116"/>
                    <a:pt x="20544" y="11002"/>
                    <a:pt x="20612" y="10888"/>
                  </a:cubicBezTo>
                  <a:lnTo>
                    <a:pt x="20635" y="10842"/>
                  </a:lnTo>
                  <a:cubicBezTo>
                    <a:pt x="20703" y="10728"/>
                    <a:pt x="20772" y="10614"/>
                    <a:pt x="20817" y="10500"/>
                  </a:cubicBezTo>
                  <a:lnTo>
                    <a:pt x="20886" y="10408"/>
                  </a:lnTo>
                  <a:cubicBezTo>
                    <a:pt x="20909" y="10317"/>
                    <a:pt x="20954" y="10249"/>
                    <a:pt x="21000" y="10180"/>
                  </a:cubicBezTo>
                  <a:lnTo>
                    <a:pt x="21023" y="10134"/>
                  </a:lnTo>
                  <a:cubicBezTo>
                    <a:pt x="21046" y="10066"/>
                    <a:pt x="21069" y="10020"/>
                    <a:pt x="21114" y="9975"/>
                  </a:cubicBezTo>
                  <a:lnTo>
                    <a:pt x="21137" y="9929"/>
                  </a:lnTo>
                  <a:cubicBezTo>
                    <a:pt x="21206" y="9792"/>
                    <a:pt x="21274" y="9655"/>
                    <a:pt x="21365" y="9518"/>
                  </a:cubicBezTo>
                  <a:cubicBezTo>
                    <a:pt x="21388" y="9450"/>
                    <a:pt x="21434" y="9381"/>
                    <a:pt x="21457" y="9313"/>
                  </a:cubicBezTo>
                  <a:cubicBezTo>
                    <a:pt x="21502" y="9244"/>
                    <a:pt x="21548" y="9176"/>
                    <a:pt x="21594" y="9084"/>
                  </a:cubicBezTo>
                  <a:cubicBezTo>
                    <a:pt x="21662" y="8925"/>
                    <a:pt x="21753" y="8788"/>
                    <a:pt x="21845" y="8651"/>
                  </a:cubicBezTo>
                  <a:cubicBezTo>
                    <a:pt x="21890" y="8582"/>
                    <a:pt x="21936" y="8514"/>
                    <a:pt x="21959" y="8445"/>
                  </a:cubicBezTo>
                  <a:cubicBezTo>
                    <a:pt x="21982" y="8400"/>
                    <a:pt x="22027" y="8354"/>
                    <a:pt x="22050" y="8308"/>
                  </a:cubicBezTo>
                  <a:lnTo>
                    <a:pt x="22096" y="8240"/>
                  </a:lnTo>
                  <a:lnTo>
                    <a:pt x="22187" y="8080"/>
                  </a:lnTo>
                  <a:cubicBezTo>
                    <a:pt x="22233" y="7989"/>
                    <a:pt x="22301" y="7898"/>
                    <a:pt x="22347" y="7806"/>
                  </a:cubicBezTo>
                  <a:lnTo>
                    <a:pt x="22461" y="7601"/>
                  </a:lnTo>
                  <a:cubicBezTo>
                    <a:pt x="22507" y="7532"/>
                    <a:pt x="22552" y="7464"/>
                    <a:pt x="22598" y="7373"/>
                  </a:cubicBezTo>
                  <a:lnTo>
                    <a:pt x="22644" y="7281"/>
                  </a:lnTo>
                  <a:cubicBezTo>
                    <a:pt x="22689" y="7213"/>
                    <a:pt x="22712" y="7167"/>
                    <a:pt x="22758" y="7099"/>
                  </a:cubicBezTo>
                  <a:lnTo>
                    <a:pt x="22780" y="7053"/>
                  </a:lnTo>
                  <a:lnTo>
                    <a:pt x="22803" y="6985"/>
                  </a:lnTo>
                  <a:lnTo>
                    <a:pt x="22826" y="6985"/>
                  </a:lnTo>
                  <a:cubicBezTo>
                    <a:pt x="22826" y="6962"/>
                    <a:pt x="22826" y="6962"/>
                    <a:pt x="22849" y="6939"/>
                  </a:cubicBezTo>
                  <a:lnTo>
                    <a:pt x="22849" y="6916"/>
                  </a:lnTo>
                  <a:cubicBezTo>
                    <a:pt x="22872" y="6893"/>
                    <a:pt x="22872" y="6893"/>
                    <a:pt x="22872" y="6893"/>
                  </a:cubicBezTo>
                  <a:cubicBezTo>
                    <a:pt x="22895" y="6870"/>
                    <a:pt x="22917" y="6825"/>
                    <a:pt x="22917" y="6802"/>
                  </a:cubicBezTo>
                  <a:cubicBezTo>
                    <a:pt x="22917" y="6756"/>
                    <a:pt x="22940" y="6711"/>
                    <a:pt x="22940" y="6688"/>
                  </a:cubicBezTo>
                  <a:cubicBezTo>
                    <a:pt x="22940" y="6642"/>
                    <a:pt x="22940" y="6597"/>
                    <a:pt x="22917" y="6574"/>
                  </a:cubicBezTo>
                  <a:cubicBezTo>
                    <a:pt x="22917" y="6528"/>
                    <a:pt x="22917" y="6460"/>
                    <a:pt x="22895" y="6414"/>
                  </a:cubicBezTo>
                  <a:cubicBezTo>
                    <a:pt x="22872" y="6345"/>
                    <a:pt x="22849" y="6300"/>
                    <a:pt x="22803" y="6231"/>
                  </a:cubicBezTo>
                  <a:cubicBezTo>
                    <a:pt x="22780" y="6163"/>
                    <a:pt x="22735" y="6117"/>
                    <a:pt x="22689" y="6072"/>
                  </a:cubicBezTo>
                  <a:lnTo>
                    <a:pt x="22666" y="6049"/>
                  </a:lnTo>
                  <a:cubicBezTo>
                    <a:pt x="22507" y="5843"/>
                    <a:pt x="22301" y="5684"/>
                    <a:pt x="22119" y="5547"/>
                  </a:cubicBezTo>
                  <a:lnTo>
                    <a:pt x="22096" y="5524"/>
                  </a:lnTo>
                  <a:lnTo>
                    <a:pt x="22027" y="5455"/>
                  </a:lnTo>
                  <a:lnTo>
                    <a:pt x="21845" y="5318"/>
                  </a:lnTo>
                  <a:cubicBezTo>
                    <a:pt x="21753" y="5204"/>
                    <a:pt x="21616" y="5136"/>
                    <a:pt x="21502" y="5044"/>
                  </a:cubicBezTo>
                  <a:lnTo>
                    <a:pt x="21479" y="4999"/>
                  </a:lnTo>
                  <a:lnTo>
                    <a:pt x="21342" y="4907"/>
                  </a:lnTo>
                  <a:cubicBezTo>
                    <a:pt x="21274" y="4839"/>
                    <a:pt x="21183" y="4771"/>
                    <a:pt x="21091" y="4725"/>
                  </a:cubicBezTo>
                  <a:cubicBezTo>
                    <a:pt x="20954" y="4611"/>
                    <a:pt x="20840" y="4519"/>
                    <a:pt x="20703" y="4428"/>
                  </a:cubicBezTo>
                  <a:cubicBezTo>
                    <a:pt x="20635" y="4382"/>
                    <a:pt x="20566" y="4337"/>
                    <a:pt x="20498" y="4291"/>
                  </a:cubicBezTo>
                  <a:cubicBezTo>
                    <a:pt x="20429" y="4246"/>
                    <a:pt x="20361" y="4177"/>
                    <a:pt x="20293" y="4131"/>
                  </a:cubicBezTo>
                  <a:cubicBezTo>
                    <a:pt x="20270" y="4109"/>
                    <a:pt x="20224" y="4086"/>
                    <a:pt x="20201" y="4086"/>
                  </a:cubicBezTo>
                  <a:cubicBezTo>
                    <a:pt x="20178" y="4040"/>
                    <a:pt x="20133" y="4017"/>
                    <a:pt x="20110" y="3994"/>
                  </a:cubicBezTo>
                  <a:cubicBezTo>
                    <a:pt x="20041" y="3949"/>
                    <a:pt x="19950" y="3903"/>
                    <a:pt x="19882" y="3858"/>
                  </a:cubicBezTo>
                  <a:cubicBezTo>
                    <a:pt x="19790" y="3789"/>
                    <a:pt x="19699" y="3721"/>
                    <a:pt x="19585" y="3652"/>
                  </a:cubicBezTo>
                  <a:lnTo>
                    <a:pt x="19471" y="3584"/>
                  </a:lnTo>
                  <a:cubicBezTo>
                    <a:pt x="19425" y="3561"/>
                    <a:pt x="19402" y="3538"/>
                    <a:pt x="19357" y="3515"/>
                  </a:cubicBezTo>
                  <a:cubicBezTo>
                    <a:pt x="19334" y="3492"/>
                    <a:pt x="19288" y="3469"/>
                    <a:pt x="19243" y="3424"/>
                  </a:cubicBezTo>
                  <a:lnTo>
                    <a:pt x="19083" y="3310"/>
                  </a:lnTo>
                  <a:lnTo>
                    <a:pt x="19014" y="3287"/>
                  </a:lnTo>
                  <a:cubicBezTo>
                    <a:pt x="18877" y="3196"/>
                    <a:pt x="18740" y="3104"/>
                    <a:pt x="18603" y="3013"/>
                  </a:cubicBezTo>
                  <a:cubicBezTo>
                    <a:pt x="18489" y="2944"/>
                    <a:pt x="18352" y="2876"/>
                    <a:pt x="18238" y="2808"/>
                  </a:cubicBezTo>
                  <a:lnTo>
                    <a:pt x="18147" y="2739"/>
                  </a:lnTo>
                  <a:lnTo>
                    <a:pt x="18124" y="2739"/>
                  </a:lnTo>
                  <a:cubicBezTo>
                    <a:pt x="17987" y="2648"/>
                    <a:pt x="17827" y="2579"/>
                    <a:pt x="17690" y="2488"/>
                  </a:cubicBezTo>
                  <a:lnTo>
                    <a:pt x="17462" y="2374"/>
                  </a:lnTo>
                  <a:cubicBezTo>
                    <a:pt x="17234" y="2260"/>
                    <a:pt x="17006" y="2123"/>
                    <a:pt x="16755" y="2009"/>
                  </a:cubicBezTo>
                  <a:lnTo>
                    <a:pt x="16595" y="1940"/>
                  </a:lnTo>
                  <a:lnTo>
                    <a:pt x="16526" y="1895"/>
                  </a:lnTo>
                  <a:lnTo>
                    <a:pt x="16458" y="1872"/>
                  </a:lnTo>
                  <a:cubicBezTo>
                    <a:pt x="16321" y="1803"/>
                    <a:pt x="16184" y="1735"/>
                    <a:pt x="16047" y="1689"/>
                  </a:cubicBezTo>
                  <a:cubicBezTo>
                    <a:pt x="15887" y="1621"/>
                    <a:pt x="15727" y="1552"/>
                    <a:pt x="15568" y="1484"/>
                  </a:cubicBezTo>
                  <a:cubicBezTo>
                    <a:pt x="15408" y="1415"/>
                    <a:pt x="15248" y="1347"/>
                    <a:pt x="15088" y="1301"/>
                  </a:cubicBezTo>
                  <a:cubicBezTo>
                    <a:pt x="14997" y="1255"/>
                    <a:pt x="14883" y="1210"/>
                    <a:pt x="14792" y="1187"/>
                  </a:cubicBezTo>
                  <a:cubicBezTo>
                    <a:pt x="14723" y="1164"/>
                    <a:pt x="14677" y="1141"/>
                    <a:pt x="14609" y="1118"/>
                  </a:cubicBezTo>
                  <a:lnTo>
                    <a:pt x="14495" y="1073"/>
                  </a:lnTo>
                  <a:cubicBezTo>
                    <a:pt x="14381" y="1027"/>
                    <a:pt x="14244" y="982"/>
                    <a:pt x="14130" y="936"/>
                  </a:cubicBezTo>
                  <a:cubicBezTo>
                    <a:pt x="14038" y="913"/>
                    <a:pt x="13924" y="890"/>
                    <a:pt x="13833" y="845"/>
                  </a:cubicBezTo>
                  <a:cubicBezTo>
                    <a:pt x="13764" y="845"/>
                    <a:pt x="13696" y="822"/>
                    <a:pt x="13628" y="799"/>
                  </a:cubicBezTo>
                  <a:cubicBezTo>
                    <a:pt x="13582" y="776"/>
                    <a:pt x="13536" y="776"/>
                    <a:pt x="13513" y="753"/>
                  </a:cubicBezTo>
                  <a:cubicBezTo>
                    <a:pt x="13468" y="753"/>
                    <a:pt x="13422" y="730"/>
                    <a:pt x="13376" y="708"/>
                  </a:cubicBezTo>
                  <a:cubicBezTo>
                    <a:pt x="13308" y="708"/>
                    <a:pt x="13239" y="685"/>
                    <a:pt x="13194" y="662"/>
                  </a:cubicBezTo>
                  <a:lnTo>
                    <a:pt x="13125" y="639"/>
                  </a:lnTo>
                  <a:cubicBezTo>
                    <a:pt x="13011" y="616"/>
                    <a:pt x="12920" y="593"/>
                    <a:pt x="12829" y="571"/>
                  </a:cubicBezTo>
                  <a:cubicBezTo>
                    <a:pt x="12760" y="548"/>
                    <a:pt x="12692" y="525"/>
                    <a:pt x="12623" y="502"/>
                  </a:cubicBezTo>
                  <a:cubicBezTo>
                    <a:pt x="12463" y="479"/>
                    <a:pt x="12326" y="434"/>
                    <a:pt x="12167" y="388"/>
                  </a:cubicBezTo>
                  <a:lnTo>
                    <a:pt x="12121" y="388"/>
                  </a:lnTo>
                  <a:lnTo>
                    <a:pt x="12053" y="365"/>
                  </a:lnTo>
                  <a:cubicBezTo>
                    <a:pt x="11916" y="342"/>
                    <a:pt x="11779" y="297"/>
                    <a:pt x="11642" y="274"/>
                  </a:cubicBezTo>
                  <a:cubicBezTo>
                    <a:pt x="11459" y="228"/>
                    <a:pt x="11277" y="205"/>
                    <a:pt x="11094" y="160"/>
                  </a:cubicBezTo>
                  <a:cubicBezTo>
                    <a:pt x="10957" y="160"/>
                    <a:pt x="10797" y="114"/>
                    <a:pt x="10615" y="114"/>
                  </a:cubicBezTo>
                  <a:lnTo>
                    <a:pt x="10523" y="114"/>
                  </a:lnTo>
                  <a:cubicBezTo>
                    <a:pt x="10478" y="114"/>
                    <a:pt x="10409" y="91"/>
                    <a:pt x="10363" y="91"/>
                  </a:cubicBezTo>
                  <a:lnTo>
                    <a:pt x="10067" y="91"/>
                  </a:lnTo>
                  <a:cubicBezTo>
                    <a:pt x="9998" y="46"/>
                    <a:pt x="9930" y="46"/>
                    <a:pt x="9884" y="23"/>
                  </a:cubicBezTo>
                  <a:cubicBezTo>
                    <a:pt x="9816" y="0"/>
                    <a:pt x="9747" y="0"/>
                    <a:pt x="9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0" name="Google Shape;870;p5"/>
            <p:cNvSpPr/>
            <p:nvPr/>
          </p:nvSpPr>
          <p:spPr>
            <a:xfrm>
              <a:off x="-320759" y="2833284"/>
              <a:ext cx="149436" cy="99642"/>
            </a:xfrm>
            <a:custGeom>
              <a:avLst/>
              <a:gdLst/>
              <a:ahLst/>
              <a:cxnLst/>
              <a:rect l="l" t="t" r="r" b="b"/>
              <a:pathLst>
                <a:path w="2671" h="1781" extrusionOk="0">
                  <a:moveTo>
                    <a:pt x="411" y="0"/>
                  </a:moveTo>
                  <a:cubicBezTo>
                    <a:pt x="366" y="0"/>
                    <a:pt x="320" y="23"/>
                    <a:pt x="274" y="23"/>
                  </a:cubicBezTo>
                  <a:cubicBezTo>
                    <a:pt x="229" y="46"/>
                    <a:pt x="183" y="69"/>
                    <a:pt x="160" y="92"/>
                  </a:cubicBezTo>
                  <a:cubicBezTo>
                    <a:pt x="137" y="115"/>
                    <a:pt x="115" y="115"/>
                    <a:pt x="115" y="137"/>
                  </a:cubicBezTo>
                  <a:cubicBezTo>
                    <a:pt x="92" y="137"/>
                    <a:pt x="69" y="137"/>
                    <a:pt x="46" y="160"/>
                  </a:cubicBezTo>
                  <a:cubicBezTo>
                    <a:pt x="23" y="160"/>
                    <a:pt x="0" y="183"/>
                    <a:pt x="0" y="206"/>
                  </a:cubicBezTo>
                  <a:cubicBezTo>
                    <a:pt x="0" y="229"/>
                    <a:pt x="0" y="252"/>
                    <a:pt x="23" y="274"/>
                  </a:cubicBezTo>
                  <a:cubicBezTo>
                    <a:pt x="46" y="343"/>
                    <a:pt x="69" y="411"/>
                    <a:pt x="92" y="480"/>
                  </a:cubicBezTo>
                  <a:cubicBezTo>
                    <a:pt x="137" y="548"/>
                    <a:pt x="183" y="594"/>
                    <a:pt x="206" y="662"/>
                  </a:cubicBezTo>
                  <a:cubicBezTo>
                    <a:pt x="297" y="777"/>
                    <a:pt x="388" y="891"/>
                    <a:pt x="503" y="1005"/>
                  </a:cubicBezTo>
                  <a:cubicBezTo>
                    <a:pt x="548" y="1050"/>
                    <a:pt x="617" y="1119"/>
                    <a:pt x="685" y="1165"/>
                  </a:cubicBezTo>
                  <a:cubicBezTo>
                    <a:pt x="754" y="1210"/>
                    <a:pt x="822" y="1256"/>
                    <a:pt x="868" y="1302"/>
                  </a:cubicBezTo>
                  <a:cubicBezTo>
                    <a:pt x="936" y="1347"/>
                    <a:pt x="1005" y="1370"/>
                    <a:pt x="1050" y="1416"/>
                  </a:cubicBezTo>
                  <a:cubicBezTo>
                    <a:pt x="1119" y="1461"/>
                    <a:pt x="1210" y="1484"/>
                    <a:pt x="1279" y="1507"/>
                  </a:cubicBezTo>
                  <a:cubicBezTo>
                    <a:pt x="1416" y="1575"/>
                    <a:pt x="1553" y="1644"/>
                    <a:pt x="1712" y="1667"/>
                  </a:cubicBezTo>
                  <a:cubicBezTo>
                    <a:pt x="1781" y="1690"/>
                    <a:pt x="1849" y="1712"/>
                    <a:pt x="1918" y="1735"/>
                  </a:cubicBezTo>
                  <a:cubicBezTo>
                    <a:pt x="1986" y="1758"/>
                    <a:pt x="2055" y="1758"/>
                    <a:pt x="2146" y="1781"/>
                  </a:cubicBezTo>
                  <a:lnTo>
                    <a:pt x="2329" y="1781"/>
                  </a:lnTo>
                  <a:cubicBezTo>
                    <a:pt x="2420" y="1781"/>
                    <a:pt x="2534" y="1781"/>
                    <a:pt x="2602" y="1690"/>
                  </a:cubicBezTo>
                  <a:cubicBezTo>
                    <a:pt x="2625" y="1667"/>
                    <a:pt x="2648" y="1644"/>
                    <a:pt x="2671" y="1598"/>
                  </a:cubicBezTo>
                  <a:cubicBezTo>
                    <a:pt x="2671" y="1553"/>
                    <a:pt x="2671" y="1507"/>
                    <a:pt x="2671" y="1484"/>
                  </a:cubicBezTo>
                  <a:cubicBezTo>
                    <a:pt x="2648" y="1461"/>
                    <a:pt x="2648" y="1416"/>
                    <a:pt x="2648" y="1416"/>
                  </a:cubicBezTo>
                  <a:cubicBezTo>
                    <a:pt x="2625" y="1370"/>
                    <a:pt x="2625" y="1347"/>
                    <a:pt x="2602" y="1324"/>
                  </a:cubicBezTo>
                  <a:cubicBezTo>
                    <a:pt x="2557" y="1233"/>
                    <a:pt x="2511" y="1165"/>
                    <a:pt x="2466" y="1119"/>
                  </a:cubicBezTo>
                  <a:cubicBezTo>
                    <a:pt x="2420" y="1050"/>
                    <a:pt x="2374" y="982"/>
                    <a:pt x="2306" y="914"/>
                  </a:cubicBezTo>
                  <a:cubicBezTo>
                    <a:pt x="2260" y="845"/>
                    <a:pt x="2192" y="777"/>
                    <a:pt x="2123" y="731"/>
                  </a:cubicBezTo>
                  <a:cubicBezTo>
                    <a:pt x="2055" y="662"/>
                    <a:pt x="1986" y="594"/>
                    <a:pt x="1895" y="548"/>
                  </a:cubicBezTo>
                  <a:cubicBezTo>
                    <a:pt x="1826" y="480"/>
                    <a:pt x="1758" y="434"/>
                    <a:pt x="1667" y="389"/>
                  </a:cubicBezTo>
                  <a:cubicBezTo>
                    <a:pt x="1507" y="297"/>
                    <a:pt x="1324" y="206"/>
                    <a:pt x="1142" y="137"/>
                  </a:cubicBezTo>
                  <a:cubicBezTo>
                    <a:pt x="982" y="92"/>
                    <a:pt x="799" y="46"/>
                    <a:pt x="640" y="23"/>
                  </a:cubicBezTo>
                  <a:cubicBezTo>
                    <a:pt x="571" y="23"/>
                    <a:pt x="503"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5"/>
            <p:cNvSpPr/>
            <p:nvPr/>
          </p:nvSpPr>
          <p:spPr>
            <a:xfrm>
              <a:off x="-281203" y="2086206"/>
              <a:ext cx="661579" cy="516004"/>
            </a:xfrm>
            <a:custGeom>
              <a:avLst/>
              <a:gdLst/>
              <a:ahLst/>
              <a:cxnLst/>
              <a:rect l="l" t="t" r="r" b="b"/>
              <a:pathLst>
                <a:path w="11825" h="9223" extrusionOk="0">
                  <a:moveTo>
                    <a:pt x="2238" y="1"/>
                  </a:moveTo>
                  <a:cubicBezTo>
                    <a:pt x="2215" y="1"/>
                    <a:pt x="2169" y="1"/>
                    <a:pt x="2169" y="46"/>
                  </a:cubicBezTo>
                  <a:cubicBezTo>
                    <a:pt x="2147" y="46"/>
                    <a:pt x="2147" y="46"/>
                    <a:pt x="2147" y="69"/>
                  </a:cubicBezTo>
                  <a:cubicBezTo>
                    <a:pt x="2124" y="69"/>
                    <a:pt x="2124" y="92"/>
                    <a:pt x="2101" y="115"/>
                  </a:cubicBezTo>
                  <a:lnTo>
                    <a:pt x="2101" y="138"/>
                  </a:lnTo>
                  <a:lnTo>
                    <a:pt x="2101" y="160"/>
                  </a:lnTo>
                  <a:cubicBezTo>
                    <a:pt x="2078" y="206"/>
                    <a:pt x="2055" y="252"/>
                    <a:pt x="2032" y="297"/>
                  </a:cubicBezTo>
                  <a:lnTo>
                    <a:pt x="1941" y="480"/>
                  </a:lnTo>
                  <a:cubicBezTo>
                    <a:pt x="1873" y="594"/>
                    <a:pt x="1827" y="708"/>
                    <a:pt x="1759" y="845"/>
                  </a:cubicBezTo>
                  <a:cubicBezTo>
                    <a:pt x="1713" y="891"/>
                    <a:pt x="1690" y="959"/>
                    <a:pt x="1667" y="1005"/>
                  </a:cubicBezTo>
                  <a:lnTo>
                    <a:pt x="1622" y="1074"/>
                  </a:lnTo>
                  <a:lnTo>
                    <a:pt x="1622" y="1096"/>
                  </a:lnTo>
                  <a:lnTo>
                    <a:pt x="1553" y="1233"/>
                  </a:lnTo>
                  <a:cubicBezTo>
                    <a:pt x="1462" y="1370"/>
                    <a:pt x="1416" y="1507"/>
                    <a:pt x="1348" y="1644"/>
                  </a:cubicBezTo>
                  <a:cubicBezTo>
                    <a:pt x="1302" y="1713"/>
                    <a:pt x="1279" y="1758"/>
                    <a:pt x="1234" y="1827"/>
                  </a:cubicBezTo>
                  <a:lnTo>
                    <a:pt x="1211" y="1895"/>
                  </a:lnTo>
                  <a:lnTo>
                    <a:pt x="1142" y="2032"/>
                  </a:lnTo>
                  <a:lnTo>
                    <a:pt x="1142" y="2032"/>
                  </a:lnTo>
                  <a:lnTo>
                    <a:pt x="1165" y="2009"/>
                  </a:lnTo>
                  <a:lnTo>
                    <a:pt x="1165" y="2009"/>
                  </a:lnTo>
                  <a:cubicBezTo>
                    <a:pt x="1074" y="2192"/>
                    <a:pt x="982" y="2352"/>
                    <a:pt x="914" y="2534"/>
                  </a:cubicBezTo>
                  <a:lnTo>
                    <a:pt x="891" y="2557"/>
                  </a:lnTo>
                  <a:lnTo>
                    <a:pt x="891" y="2580"/>
                  </a:lnTo>
                  <a:lnTo>
                    <a:pt x="823" y="2694"/>
                  </a:lnTo>
                  <a:lnTo>
                    <a:pt x="709" y="2922"/>
                  </a:lnTo>
                  <a:cubicBezTo>
                    <a:pt x="686" y="2991"/>
                    <a:pt x="663" y="3059"/>
                    <a:pt x="617" y="3105"/>
                  </a:cubicBezTo>
                  <a:lnTo>
                    <a:pt x="594" y="3151"/>
                  </a:lnTo>
                  <a:lnTo>
                    <a:pt x="549" y="3242"/>
                  </a:lnTo>
                  <a:cubicBezTo>
                    <a:pt x="503" y="3356"/>
                    <a:pt x="457" y="3470"/>
                    <a:pt x="389" y="3584"/>
                  </a:cubicBezTo>
                  <a:cubicBezTo>
                    <a:pt x="343" y="3653"/>
                    <a:pt x="321" y="3721"/>
                    <a:pt x="275" y="3813"/>
                  </a:cubicBezTo>
                  <a:lnTo>
                    <a:pt x="229" y="3927"/>
                  </a:lnTo>
                  <a:lnTo>
                    <a:pt x="206" y="3949"/>
                  </a:lnTo>
                  <a:lnTo>
                    <a:pt x="184" y="3972"/>
                  </a:lnTo>
                  <a:lnTo>
                    <a:pt x="161" y="4018"/>
                  </a:lnTo>
                  <a:lnTo>
                    <a:pt x="161" y="4041"/>
                  </a:lnTo>
                  <a:lnTo>
                    <a:pt x="138" y="4086"/>
                  </a:lnTo>
                  <a:cubicBezTo>
                    <a:pt x="138" y="4086"/>
                    <a:pt x="115" y="4109"/>
                    <a:pt x="115" y="4109"/>
                  </a:cubicBezTo>
                  <a:cubicBezTo>
                    <a:pt x="115" y="4109"/>
                    <a:pt x="92" y="4132"/>
                    <a:pt x="92" y="4155"/>
                  </a:cubicBezTo>
                  <a:cubicBezTo>
                    <a:pt x="47" y="4201"/>
                    <a:pt x="24" y="4223"/>
                    <a:pt x="24" y="4269"/>
                  </a:cubicBezTo>
                  <a:cubicBezTo>
                    <a:pt x="1" y="4338"/>
                    <a:pt x="24" y="4406"/>
                    <a:pt x="69" y="4474"/>
                  </a:cubicBezTo>
                  <a:cubicBezTo>
                    <a:pt x="115" y="4520"/>
                    <a:pt x="138" y="4543"/>
                    <a:pt x="206" y="4566"/>
                  </a:cubicBezTo>
                  <a:cubicBezTo>
                    <a:pt x="229" y="4589"/>
                    <a:pt x="275" y="4611"/>
                    <a:pt x="321" y="4634"/>
                  </a:cubicBezTo>
                  <a:cubicBezTo>
                    <a:pt x="389" y="4680"/>
                    <a:pt x="480" y="4703"/>
                    <a:pt x="549" y="4748"/>
                  </a:cubicBezTo>
                  <a:lnTo>
                    <a:pt x="594" y="4771"/>
                  </a:lnTo>
                  <a:cubicBezTo>
                    <a:pt x="663" y="4794"/>
                    <a:pt x="731" y="4817"/>
                    <a:pt x="800" y="4862"/>
                  </a:cubicBezTo>
                  <a:lnTo>
                    <a:pt x="868" y="4885"/>
                  </a:lnTo>
                  <a:cubicBezTo>
                    <a:pt x="914" y="4908"/>
                    <a:pt x="982" y="4931"/>
                    <a:pt x="1028" y="4954"/>
                  </a:cubicBezTo>
                  <a:cubicBezTo>
                    <a:pt x="1074" y="4977"/>
                    <a:pt x="1142" y="4999"/>
                    <a:pt x="1211" y="5045"/>
                  </a:cubicBezTo>
                  <a:lnTo>
                    <a:pt x="1256" y="5068"/>
                  </a:lnTo>
                  <a:cubicBezTo>
                    <a:pt x="1302" y="5091"/>
                    <a:pt x="1371" y="5136"/>
                    <a:pt x="1439" y="5159"/>
                  </a:cubicBezTo>
                  <a:cubicBezTo>
                    <a:pt x="1576" y="5228"/>
                    <a:pt x="1713" y="5296"/>
                    <a:pt x="1850" y="5365"/>
                  </a:cubicBezTo>
                  <a:cubicBezTo>
                    <a:pt x="1941" y="5410"/>
                    <a:pt x="2055" y="5456"/>
                    <a:pt x="2147" y="5524"/>
                  </a:cubicBezTo>
                  <a:lnTo>
                    <a:pt x="2261" y="5570"/>
                  </a:lnTo>
                  <a:cubicBezTo>
                    <a:pt x="2329" y="5616"/>
                    <a:pt x="2398" y="5639"/>
                    <a:pt x="2466" y="5684"/>
                  </a:cubicBezTo>
                  <a:cubicBezTo>
                    <a:pt x="2535" y="5707"/>
                    <a:pt x="2603" y="5753"/>
                    <a:pt x="2672" y="5776"/>
                  </a:cubicBezTo>
                  <a:lnTo>
                    <a:pt x="2740" y="5821"/>
                  </a:lnTo>
                  <a:lnTo>
                    <a:pt x="2763" y="5821"/>
                  </a:lnTo>
                  <a:lnTo>
                    <a:pt x="2808" y="5844"/>
                  </a:lnTo>
                  <a:lnTo>
                    <a:pt x="2831" y="5844"/>
                  </a:lnTo>
                  <a:lnTo>
                    <a:pt x="2854" y="5867"/>
                  </a:lnTo>
                  <a:lnTo>
                    <a:pt x="2945" y="5912"/>
                  </a:lnTo>
                  <a:cubicBezTo>
                    <a:pt x="3060" y="5958"/>
                    <a:pt x="3151" y="6004"/>
                    <a:pt x="3242" y="6049"/>
                  </a:cubicBezTo>
                  <a:lnTo>
                    <a:pt x="3265" y="6049"/>
                  </a:lnTo>
                  <a:lnTo>
                    <a:pt x="3379" y="6095"/>
                  </a:lnTo>
                  <a:cubicBezTo>
                    <a:pt x="3516" y="6164"/>
                    <a:pt x="3653" y="6232"/>
                    <a:pt x="3790" y="6300"/>
                  </a:cubicBezTo>
                  <a:cubicBezTo>
                    <a:pt x="3881" y="6346"/>
                    <a:pt x="3950" y="6392"/>
                    <a:pt x="4041" y="6415"/>
                  </a:cubicBezTo>
                  <a:lnTo>
                    <a:pt x="4224" y="6506"/>
                  </a:lnTo>
                  <a:cubicBezTo>
                    <a:pt x="4361" y="6574"/>
                    <a:pt x="4498" y="6643"/>
                    <a:pt x="4635" y="6734"/>
                  </a:cubicBezTo>
                  <a:lnTo>
                    <a:pt x="4657" y="6734"/>
                  </a:lnTo>
                  <a:cubicBezTo>
                    <a:pt x="4817" y="6803"/>
                    <a:pt x="4954" y="6894"/>
                    <a:pt x="5091" y="6962"/>
                  </a:cubicBezTo>
                  <a:lnTo>
                    <a:pt x="5502" y="7168"/>
                  </a:lnTo>
                  <a:lnTo>
                    <a:pt x="5639" y="7259"/>
                  </a:lnTo>
                  <a:lnTo>
                    <a:pt x="5753" y="7305"/>
                  </a:lnTo>
                  <a:lnTo>
                    <a:pt x="6027" y="7465"/>
                  </a:lnTo>
                  <a:lnTo>
                    <a:pt x="6118" y="7510"/>
                  </a:lnTo>
                  <a:cubicBezTo>
                    <a:pt x="6232" y="7579"/>
                    <a:pt x="6346" y="7624"/>
                    <a:pt x="6461" y="7693"/>
                  </a:cubicBezTo>
                  <a:lnTo>
                    <a:pt x="6757" y="7853"/>
                  </a:lnTo>
                  <a:lnTo>
                    <a:pt x="6917" y="7921"/>
                  </a:lnTo>
                  <a:lnTo>
                    <a:pt x="7328" y="8127"/>
                  </a:lnTo>
                  <a:lnTo>
                    <a:pt x="7670" y="8309"/>
                  </a:lnTo>
                  <a:lnTo>
                    <a:pt x="7807" y="8378"/>
                  </a:lnTo>
                  <a:cubicBezTo>
                    <a:pt x="7876" y="8423"/>
                    <a:pt x="7967" y="8446"/>
                    <a:pt x="8035" y="8492"/>
                  </a:cubicBezTo>
                  <a:lnTo>
                    <a:pt x="8104" y="8515"/>
                  </a:lnTo>
                  <a:lnTo>
                    <a:pt x="8150" y="8537"/>
                  </a:lnTo>
                  <a:lnTo>
                    <a:pt x="8218" y="8583"/>
                  </a:lnTo>
                  <a:lnTo>
                    <a:pt x="8264" y="8583"/>
                  </a:lnTo>
                  <a:cubicBezTo>
                    <a:pt x="8378" y="8651"/>
                    <a:pt x="8515" y="8720"/>
                    <a:pt x="8652" y="8788"/>
                  </a:cubicBezTo>
                  <a:cubicBezTo>
                    <a:pt x="8720" y="8834"/>
                    <a:pt x="8812" y="8857"/>
                    <a:pt x="8880" y="8903"/>
                  </a:cubicBezTo>
                  <a:cubicBezTo>
                    <a:pt x="9017" y="8948"/>
                    <a:pt x="9131" y="9017"/>
                    <a:pt x="9245" y="9062"/>
                  </a:cubicBezTo>
                  <a:cubicBezTo>
                    <a:pt x="9291" y="9085"/>
                    <a:pt x="9337" y="9108"/>
                    <a:pt x="9382" y="9154"/>
                  </a:cubicBezTo>
                  <a:lnTo>
                    <a:pt x="9405" y="9154"/>
                  </a:lnTo>
                  <a:cubicBezTo>
                    <a:pt x="9451" y="9199"/>
                    <a:pt x="9519" y="9222"/>
                    <a:pt x="9565" y="9222"/>
                  </a:cubicBezTo>
                  <a:lnTo>
                    <a:pt x="9610" y="9222"/>
                  </a:lnTo>
                  <a:cubicBezTo>
                    <a:pt x="9679" y="9199"/>
                    <a:pt x="9747" y="9154"/>
                    <a:pt x="9793" y="9062"/>
                  </a:cubicBezTo>
                  <a:cubicBezTo>
                    <a:pt x="9816" y="9040"/>
                    <a:pt x="9839" y="8994"/>
                    <a:pt x="9839" y="8948"/>
                  </a:cubicBezTo>
                  <a:cubicBezTo>
                    <a:pt x="9862" y="8925"/>
                    <a:pt x="9862" y="8880"/>
                    <a:pt x="9884" y="8857"/>
                  </a:cubicBezTo>
                  <a:lnTo>
                    <a:pt x="9884" y="8857"/>
                  </a:lnTo>
                  <a:lnTo>
                    <a:pt x="9862" y="8880"/>
                  </a:lnTo>
                  <a:cubicBezTo>
                    <a:pt x="9907" y="8788"/>
                    <a:pt x="9953" y="8697"/>
                    <a:pt x="9998" y="8606"/>
                  </a:cubicBezTo>
                  <a:cubicBezTo>
                    <a:pt x="10021" y="8560"/>
                    <a:pt x="10044" y="8537"/>
                    <a:pt x="10044" y="8492"/>
                  </a:cubicBezTo>
                  <a:cubicBezTo>
                    <a:pt x="10067" y="8469"/>
                    <a:pt x="10090" y="8423"/>
                    <a:pt x="10113" y="8400"/>
                  </a:cubicBezTo>
                  <a:cubicBezTo>
                    <a:pt x="10158" y="8309"/>
                    <a:pt x="10181" y="8218"/>
                    <a:pt x="10227" y="8127"/>
                  </a:cubicBezTo>
                  <a:lnTo>
                    <a:pt x="10272" y="7990"/>
                  </a:lnTo>
                  <a:cubicBezTo>
                    <a:pt x="10318" y="7875"/>
                    <a:pt x="10364" y="7761"/>
                    <a:pt x="10432" y="7647"/>
                  </a:cubicBezTo>
                  <a:cubicBezTo>
                    <a:pt x="10478" y="7510"/>
                    <a:pt x="10546" y="7373"/>
                    <a:pt x="10615" y="7259"/>
                  </a:cubicBezTo>
                  <a:lnTo>
                    <a:pt x="10638" y="7213"/>
                  </a:lnTo>
                  <a:lnTo>
                    <a:pt x="10660" y="7191"/>
                  </a:lnTo>
                  <a:lnTo>
                    <a:pt x="10683" y="7145"/>
                  </a:lnTo>
                  <a:lnTo>
                    <a:pt x="10729" y="7031"/>
                  </a:lnTo>
                  <a:cubicBezTo>
                    <a:pt x="10752" y="7008"/>
                    <a:pt x="10775" y="6962"/>
                    <a:pt x="10820" y="6917"/>
                  </a:cubicBezTo>
                  <a:cubicBezTo>
                    <a:pt x="10820" y="6894"/>
                    <a:pt x="10843" y="6848"/>
                    <a:pt x="10866" y="6825"/>
                  </a:cubicBezTo>
                  <a:cubicBezTo>
                    <a:pt x="11048" y="6529"/>
                    <a:pt x="11185" y="6232"/>
                    <a:pt x="11300" y="5935"/>
                  </a:cubicBezTo>
                  <a:lnTo>
                    <a:pt x="11322" y="5867"/>
                  </a:lnTo>
                  <a:cubicBezTo>
                    <a:pt x="11345" y="5821"/>
                    <a:pt x="11368" y="5753"/>
                    <a:pt x="11391" y="5707"/>
                  </a:cubicBezTo>
                  <a:cubicBezTo>
                    <a:pt x="11414" y="5661"/>
                    <a:pt x="11436" y="5616"/>
                    <a:pt x="11482" y="5570"/>
                  </a:cubicBezTo>
                  <a:cubicBezTo>
                    <a:pt x="11505" y="5502"/>
                    <a:pt x="11528" y="5433"/>
                    <a:pt x="11573" y="5365"/>
                  </a:cubicBezTo>
                  <a:cubicBezTo>
                    <a:pt x="11596" y="5296"/>
                    <a:pt x="11642" y="5205"/>
                    <a:pt x="11688" y="5136"/>
                  </a:cubicBezTo>
                  <a:lnTo>
                    <a:pt x="11733" y="5068"/>
                  </a:lnTo>
                  <a:lnTo>
                    <a:pt x="11756" y="5022"/>
                  </a:lnTo>
                  <a:cubicBezTo>
                    <a:pt x="11756" y="5022"/>
                    <a:pt x="11779" y="4999"/>
                    <a:pt x="11779" y="4977"/>
                  </a:cubicBezTo>
                  <a:cubicBezTo>
                    <a:pt x="11802" y="4931"/>
                    <a:pt x="11824" y="4885"/>
                    <a:pt x="11802" y="4817"/>
                  </a:cubicBezTo>
                  <a:cubicBezTo>
                    <a:pt x="11802" y="4771"/>
                    <a:pt x="11779" y="4748"/>
                    <a:pt x="11733" y="4726"/>
                  </a:cubicBezTo>
                  <a:cubicBezTo>
                    <a:pt x="11710" y="4703"/>
                    <a:pt x="11665" y="4680"/>
                    <a:pt x="11642" y="4680"/>
                  </a:cubicBezTo>
                  <a:cubicBezTo>
                    <a:pt x="11642" y="4680"/>
                    <a:pt x="11619" y="4703"/>
                    <a:pt x="11619" y="4703"/>
                  </a:cubicBezTo>
                  <a:cubicBezTo>
                    <a:pt x="11573" y="4657"/>
                    <a:pt x="11528" y="4657"/>
                    <a:pt x="11505" y="4634"/>
                  </a:cubicBezTo>
                  <a:lnTo>
                    <a:pt x="11436" y="4611"/>
                  </a:lnTo>
                  <a:cubicBezTo>
                    <a:pt x="11391" y="4589"/>
                    <a:pt x="11345" y="4543"/>
                    <a:pt x="11277" y="4520"/>
                  </a:cubicBezTo>
                  <a:lnTo>
                    <a:pt x="11231" y="4497"/>
                  </a:lnTo>
                  <a:cubicBezTo>
                    <a:pt x="11163" y="4452"/>
                    <a:pt x="11094" y="4429"/>
                    <a:pt x="11026" y="4406"/>
                  </a:cubicBezTo>
                  <a:lnTo>
                    <a:pt x="10980" y="4383"/>
                  </a:lnTo>
                  <a:cubicBezTo>
                    <a:pt x="10911" y="4338"/>
                    <a:pt x="10843" y="4292"/>
                    <a:pt x="10775" y="4269"/>
                  </a:cubicBezTo>
                  <a:cubicBezTo>
                    <a:pt x="10660" y="4201"/>
                    <a:pt x="10546" y="4155"/>
                    <a:pt x="10432" y="4086"/>
                  </a:cubicBezTo>
                  <a:lnTo>
                    <a:pt x="10295" y="4018"/>
                  </a:lnTo>
                  <a:cubicBezTo>
                    <a:pt x="10158" y="3949"/>
                    <a:pt x="9998" y="3881"/>
                    <a:pt x="9862" y="3813"/>
                  </a:cubicBezTo>
                  <a:lnTo>
                    <a:pt x="9793" y="3767"/>
                  </a:lnTo>
                  <a:lnTo>
                    <a:pt x="9702" y="3744"/>
                  </a:lnTo>
                  <a:lnTo>
                    <a:pt x="9679" y="3721"/>
                  </a:lnTo>
                  <a:cubicBezTo>
                    <a:pt x="9588" y="3676"/>
                    <a:pt x="9519" y="3653"/>
                    <a:pt x="9428" y="3607"/>
                  </a:cubicBezTo>
                  <a:lnTo>
                    <a:pt x="9382" y="3584"/>
                  </a:lnTo>
                  <a:cubicBezTo>
                    <a:pt x="9337" y="3561"/>
                    <a:pt x="9291" y="3539"/>
                    <a:pt x="9222" y="3516"/>
                  </a:cubicBezTo>
                  <a:cubicBezTo>
                    <a:pt x="9108" y="3447"/>
                    <a:pt x="8994" y="3402"/>
                    <a:pt x="8880" y="3333"/>
                  </a:cubicBezTo>
                  <a:lnTo>
                    <a:pt x="8766" y="3288"/>
                  </a:lnTo>
                  <a:lnTo>
                    <a:pt x="8332" y="3059"/>
                  </a:lnTo>
                  <a:lnTo>
                    <a:pt x="8172" y="2991"/>
                  </a:lnTo>
                  <a:lnTo>
                    <a:pt x="8150" y="2968"/>
                  </a:lnTo>
                  <a:lnTo>
                    <a:pt x="8104" y="2945"/>
                  </a:lnTo>
                  <a:cubicBezTo>
                    <a:pt x="8013" y="2900"/>
                    <a:pt x="7944" y="2877"/>
                    <a:pt x="7876" y="2831"/>
                  </a:cubicBezTo>
                  <a:lnTo>
                    <a:pt x="7807" y="2785"/>
                  </a:lnTo>
                  <a:cubicBezTo>
                    <a:pt x="7693" y="2740"/>
                    <a:pt x="7556" y="2671"/>
                    <a:pt x="7419" y="2603"/>
                  </a:cubicBezTo>
                  <a:cubicBezTo>
                    <a:pt x="7374" y="2580"/>
                    <a:pt x="7328" y="2557"/>
                    <a:pt x="7282" y="2511"/>
                  </a:cubicBezTo>
                  <a:lnTo>
                    <a:pt x="7214" y="2489"/>
                  </a:lnTo>
                  <a:lnTo>
                    <a:pt x="7054" y="2397"/>
                  </a:lnTo>
                  <a:lnTo>
                    <a:pt x="6986" y="2375"/>
                  </a:lnTo>
                  <a:lnTo>
                    <a:pt x="6803" y="2283"/>
                  </a:lnTo>
                  <a:cubicBezTo>
                    <a:pt x="6712" y="2238"/>
                    <a:pt x="6620" y="2192"/>
                    <a:pt x="6529" y="2123"/>
                  </a:cubicBezTo>
                  <a:cubicBezTo>
                    <a:pt x="6415" y="2078"/>
                    <a:pt x="6324" y="2032"/>
                    <a:pt x="6232" y="1987"/>
                  </a:cubicBezTo>
                  <a:lnTo>
                    <a:pt x="6073" y="1895"/>
                  </a:lnTo>
                  <a:lnTo>
                    <a:pt x="5958" y="1850"/>
                  </a:lnTo>
                  <a:lnTo>
                    <a:pt x="5844" y="1804"/>
                  </a:lnTo>
                  <a:cubicBezTo>
                    <a:pt x="5799" y="1758"/>
                    <a:pt x="5730" y="1735"/>
                    <a:pt x="5684" y="1690"/>
                  </a:cubicBezTo>
                  <a:lnTo>
                    <a:pt x="5616" y="1667"/>
                  </a:lnTo>
                  <a:lnTo>
                    <a:pt x="5570" y="1644"/>
                  </a:lnTo>
                  <a:cubicBezTo>
                    <a:pt x="5433" y="1576"/>
                    <a:pt x="5296" y="1507"/>
                    <a:pt x="5160" y="1416"/>
                  </a:cubicBezTo>
                  <a:cubicBezTo>
                    <a:pt x="5091" y="1370"/>
                    <a:pt x="5000" y="1347"/>
                    <a:pt x="4931" y="1302"/>
                  </a:cubicBezTo>
                  <a:cubicBezTo>
                    <a:pt x="4840" y="1256"/>
                    <a:pt x="4749" y="1210"/>
                    <a:pt x="4680" y="1165"/>
                  </a:cubicBezTo>
                  <a:cubicBezTo>
                    <a:pt x="4543" y="1096"/>
                    <a:pt x="4429" y="1028"/>
                    <a:pt x="4292" y="959"/>
                  </a:cubicBezTo>
                  <a:lnTo>
                    <a:pt x="4269" y="959"/>
                  </a:lnTo>
                  <a:cubicBezTo>
                    <a:pt x="4132" y="868"/>
                    <a:pt x="3973" y="800"/>
                    <a:pt x="3813" y="708"/>
                  </a:cubicBezTo>
                  <a:cubicBezTo>
                    <a:pt x="3744" y="663"/>
                    <a:pt x="3676" y="617"/>
                    <a:pt x="3585" y="594"/>
                  </a:cubicBezTo>
                  <a:lnTo>
                    <a:pt x="3607" y="594"/>
                  </a:lnTo>
                  <a:cubicBezTo>
                    <a:pt x="3493" y="549"/>
                    <a:pt x="3379" y="503"/>
                    <a:pt x="3265" y="457"/>
                  </a:cubicBezTo>
                  <a:lnTo>
                    <a:pt x="3219" y="434"/>
                  </a:lnTo>
                  <a:cubicBezTo>
                    <a:pt x="3128" y="389"/>
                    <a:pt x="3037" y="343"/>
                    <a:pt x="2945" y="297"/>
                  </a:cubicBezTo>
                  <a:cubicBezTo>
                    <a:pt x="2900" y="297"/>
                    <a:pt x="2854" y="275"/>
                    <a:pt x="2808" y="252"/>
                  </a:cubicBezTo>
                  <a:lnTo>
                    <a:pt x="2763" y="229"/>
                  </a:lnTo>
                  <a:lnTo>
                    <a:pt x="2694" y="206"/>
                  </a:lnTo>
                  <a:cubicBezTo>
                    <a:pt x="2603" y="160"/>
                    <a:pt x="2535" y="115"/>
                    <a:pt x="2443" y="92"/>
                  </a:cubicBezTo>
                  <a:lnTo>
                    <a:pt x="2398" y="69"/>
                  </a:lnTo>
                  <a:cubicBezTo>
                    <a:pt x="2375" y="46"/>
                    <a:pt x="2329" y="24"/>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5"/>
            <p:cNvSpPr/>
            <p:nvPr/>
          </p:nvSpPr>
          <p:spPr>
            <a:xfrm>
              <a:off x="-706412" y="2874127"/>
              <a:ext cx="51136" cy="145240"/>
            </a:xfrm>
            <a:custGeom>
              <a:avLst/>
              <a:gdLst/>
              <a:ahLst/>
              <a:cxnLst/>
              <a:rect l="l" t="t" r="r" b="b"/>
              <a:pathLst>
                <a:path w="914" h="2596" extrusionOk="0">
                  <a:moveTo>
                    <a:pt x="117" y="1609"/>
                  </a:moveTo>
                  <a:cubicBezTo>
                    <a:pt x="117" y="1610"/>
                    <a:pt x="117" y="1611"/>
                    <a:pt x="117" y="1611"/>
                  </a:cubicBezTo>
                  <a:lnTo>
                    <a:pt x="117" y="1611"/>
                  </a:lnTo>
                  <a:cubicBezTo>
                    <a:pt x="117" y="1611"/>
                    <a:pt x="117" y="1610"/>
                    <a:pt x="117" y="1609"/>
                  </a:cubicBezTo>
                  <a:close/>
                  <a:moveTo>
                    <a:pt x="160" y="1"/>
                  </a:moveTo>
                  <a:cubicBezTo>
                    <a:pt x="137" y="1"/>
                    <a:pt x="114" y="1"/>
                    <a:pt x="114" y="24"/>
                  </a:cubicBezTo>
                  <a:cubicBezTo>
                    <a:pt x="69" y="161"/>
                    <a:pt x="46" y="275"/>
                    <a:pt x="23" y="412"/>
                  </a:cubicBezTo>
                  <a:cubicBezTo>
                    <a:pt x="0" y="549"/>
                    <a:pt x="0" y="686"/>
                    <a:pt x="0" y="823"/>
                  </a:cubicBezTo>
                  <a:cubicBezTo>
                    <a:pt x="0" y="937"/>
                    <a:pt x="0" y="1074"/>
                    <a:pt x="23" y="1188"/>
                  </a:cubicBezTo>
                  <a:cubicBezTo>
                    <a:pt x="46" y="1325"/>
                    <a:pt x="91" y="1462"/>
                    <a:pt x="114" y="1621"/>
                  </a:cubicBezTo>
                  <a:cubicBezTo>
                    <a:pt x="114" y="1599"/>
                    <a:pt x="114" y="1576"/>
                    <a:pt x="114" y="1576"/>
                  </a:cubicBezTo>
                  <a:cubicBezTo>
                    <a:pt x="114" y="1587"/>
                    <a:pt x="114" y="1598"/>
                    <a:pt x="117" y="1609"/>
                  </a:cubicBezTo>
                  <a:lnTo>
                    <a:pt x="117" y="1609"/>
                  </a:lnTo>
                  <a:cubicBezTo>
                    <a:pt x="116" y="1606"/>
                    <a:pt x="115" y="1602"/>
                    <a:pt x="114" y="1599"/>
                  </a:cubicBezTo>
                  <a:lnTo>
                    <a:pt x="114" y="1599"/>
                  </a:lnTo>
                  <a:cubicBezTo>
                    <a:pt x="114" y="1614"/>
                    <a:pt x="114" y="1619"/>
                    <a:pt x="122" y="1628"/>
                  </a:cubicBezTo>
                  <a:lnTo>
                    <a:pt x="122" y="1628"/>
                  </a:lnTo>
                  <a:cubicBezTo>
                    <a:pt x="120" y="1623"/>
                    <a:pt x="119" y="1617"/>
                    <a:pt x="117" y="1611"/>
                  </a:cubicBezTo>
                  <a:lnTo>
                    <a:pt x="117" y="1611"/>
                  </a:lnTo>
                  <a:cubicBezTo>
                    <a:pt x="120" y="1622"/>
                    <a:pt x="126" y="1633"/>
                    <a:pt x="137" y="1644"/>
                  </a:cubicBezTo>
                  <a:cubicBezTo>
                    <a:pt x="130" y="1637"/>
                    <a:pt x="125" y="1632"/>
                    <a:pt x="122" y="1628"/>
                  </a:cubicBezTo>
                  <a:lnTo>
                    <a:pt x="122" y="1628"/>
                  </a:lnTo>
                  <a:cubicBezTo>
                    <a:pt x="165" y="1799"/>
                    <a:pt x="209" y="1950"/>
                    <a:pt x="274" y="2101"/>
                  </a:cubicBezTo>
                  <a:cubicBezTo>
                    <a:pt x="297" y="2169"/>
                    <a:pt x="343" y="2261"/>
                    <a:pt x="388" y="2306"/>
                  </a:cubicBezTo>
                  <a:cubicBezTo>
                    <a:pt x="411" y="2329"/>
                    <a:pt x="434" y="2352"/>
                    <a:pt x="457" y="2375"/>
                  </a:cubicBezTo>
                  <a:cubicBezTo>
                    <a:pt x="457" y="2398"/>
                    <a:pt x="479" y="2420"/>
                    <a:pt x="502" y="2420"/>
                  </a:cubicBezTo>
                  <a:cubicBezTo>
                    <a:pt x="536" y="2454"/>
                    <a:pt x="569" y="2475"/>
                    <a:pt x="612" y="2475"/>
                  </a:cubicBezTo>
                  <a:cubicBezTo>
                    <a:pt x="627" y="2475"/>
                    <a:pt x="644" y="2472"/>
                    <a:pt x="662" y="2466"/>
                  </a:cubicBezTo>
                  <a:cubicBezTo>
                    <a:pt x="662" y="2466"/>
                    <a:pt x="685" y="2443"/>
                    <a:pt x="685" y="2443"/>
                  </a:cubicBezTo>
                  <a:cubicBezTo>
                    <a:pt x="685" y="2466"/>
                    <a:pt x="685" y="2489"/>
                    <a:pt x="708" y="2489"/>
                  </a:cubicBezTo>
                  <a:cubicBezTo>
                    <a:pt x="708" y="2535"/>
                    <a:pt x="731" y="2557"/>
                    <a:pt x="753" y="2557"/>
                  </a:cubicBezTo>
                  <a:cubicBezTo>
                    <a:pt x="767" y="2584"/>
                    <a:pt x="788" y="2595"/>
                    <a:pt x="812" y="2595"/>
                  </a:cubicBezTo>
                  <a:cubicBezTo>
                    <a:pt x="830" y="2595"/>
                    <a:pt x="849" y="2590"/>
                    <a:pt x="868" y="2580"/>
                  </a:cubicBezTo>
                  <a:cubicBezTo>
                    <a:pt x="890" y="2557"/>
                    <a:pt x="913" y="2489"/>
                    <a:pt x="890" y="2466"/>
                  </a:cubicBezTo>
                  <a:cubicBezTo>
                    <a:pt x="868" y="2443"/>
                    <a:pt x="868" y="2398"/>
                    <a:pt x="845" y="2375"/>
                  </a:cubicBezTo>
                  <a:cubicBezTo>
                    <a:pt x="822" y="2329"/>
                    <a:pt x="799" y="2283"/>
                    <a:pt x="776" y="2238"/>
                  </a:cubicBezTo>
                  <a:cubicBezTo>
                    <a:pt x="731" y="2146"/>
                    <a:pt x="708" y="2055"/>
                    <a:pt x="685" y="1964"/>
                  </a:cubicBezTo>
                  <a:cubicBezTo>
                    <a:pt x="685" y="1895"/>
                    <a:pt x="662" y="1804"/>
                    <a:pt x="662" y="1736"/>
                  </a:cubicBezTo>
                  <a:cubicBezTo>
                    <a:pt x="639" y="1667"/>
                    <a:pt x="639" y="1576"/>
                    <a:pt x="616" y="1507"/>
                  </a:cubicBezTo>
                  <a:cubicBezTo>
                    <a:pt x="616" y="1348"/>
                    <a:pt x="594" y="1188"/>
                    <a:pt x="594" y="1028"/>
                  </a:cubicBezTo>
                  <a:cubicBezTo>
                    <a:pt x="594" y="914"/>
                    <a:pt x="616" y="777"/>
                    <a:pt x="616" y="663"/>
                  </a:cubicBezTo>
                  <a:cubicBezTo>
                    <a:pt x="616" y="617"/>
                    <a:pt x="616" y="549"/>
                    <a:pt x="639" y="503"/>
                  </a:cubicBezTo>
                  <a:cubicBezTo>
                    <a:pt x="639" y="457"/>
                    <a:pt x="639" y="435"/>
                    <a:pt x="662" y="412"/>
                  </a:cubicBezTo>
                  <a:cubicBezTo>
                    <a:pt x="662" y="389"/>
                    <a:pt x="662" y="366"/>
                    <a:pt x="662" y="343"/>
                  </a:cubicBezTo>
                  <a:cubicBezTo>
                    <a:pt x="662" y="320"/>
                    <a:pt x="662" y="298"/>
                    <a:pt x="662" y="275"/>
                  </a:cubicBezTo>
                  <a:cubicBezTo>
                    <a:pt x="662" y="252"/>
                    <a:pt x="639" y="206"/>
                    <a:pt x="594" y="206"/>
                  </a:cubicBezTo>
                  <a:cubicBezTo>
                    <a:pt x="571" y="206"/>
                    <a:pt x="548" y="206"/>
                    <a:pt x="525" y="229"/>
                  </a:cubicBezTo>
                  <a:cubicBezTo>
                    <a:pt x="525" y="229"/>
                    <a:pt x="502" y="206"/>
                    <a:pt x="502" y="206"/>
                  </a:cubicBezTo>
                  <a:cubicBezTo>
                    <a:pt x="502" y="184"/>
                    <a:pt x="479" y="161"/>
                    <a:pt x="434" y="138"/>
                  </a:cubicBezTo>
                  <a:cubicBezTo>
                    <a:pt x="434" y="138"/>
                    <a:pt x="434" y="138"/>
                    <a:pt x="411" y="115"/>
                  </a:cubicBezTo>
                  <a:cubicBezTo>
                    <a:pt x="365" y="92"/>
                    <a:pt x="297" y="47"/>
                    <a:pt x="228" y="47"/>
                  </a:cubicBezTo>
                  <a:cubicBezTo>
                    <a:pt x="228" y="24"/>
                    <a:pt x="228" y="1"/>
                    <a:pt x="206"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5"/>
            <p:cNvSpPr/>
            <p:nvPr/>
          </p:nvSpPr>
          <p:spPr>
            <a:xfrm>
              <a:off x="-677039" y="3012095"/>
              <a:ext cx="768775" cy="357281"/>
            </a:xfrm>
            <a:custGeom>
              <a:avLst/>
              <a:gdLst/>
              <a:ahLst/>
              <a:cxnLst/>
              <a:rect l="l" t="t" r="r" b="b"/>
              <a:pathLst>
                <a:path w="13741" h="6386" extrusionOk="0">
                  <a:moveTo>
                    <a:pt x="91" y="0"/>
                  </a:moveTo>
                  <a:cubicBezTo>
                    <a:pt x="91" y="0"/>
                    <a:pt x="69" y="23"/>
                    <a:pt x="69" y="23"/>
                  </a:cubicBezTo>
                  <a:cubicBezTo>
                    <a:pt x="46" y="46"/>
                    <a:pt x="23" y="69"/>
                    <a:pt x="23" y="91"/>
                  </a:cubicBezTo>
                  <a:cubicBezTo>
                    <a:pt x="0" y="137"/>
                    <a:pt x="69" y="183"/>
                    <a:pt x="91" y="205"/>
                  </a:cubicBezTo>
                  <a:cubicBezTo>
                    <a:pt x="114" y="228"/>
                    <a:pt x="114" y="228"/>
                    <a:pt x="114" y="251"/>
                  </a:cubicBezTo>
                  <a:lnTo>
                    <a:pt x="160" y="297"/>
                  </a:lnTo>
                  <a:cubicBezTo>
                    <a:pt x="160" y="320"/>
                    <a:pt x="160" y="342"/>
                    <a:pt x="183" y="365"/>
                  </a:cubicBezTo>
                  <a:cubicBezTo>
                    <a:pt x="183" y="388"/>
                    <a:pt x="206" y="388"/>
                    <a:pt x="228" y="411"/>
                  </a:cubicBezTo>
                  <a:cubicBezTo>
                    <a:pt x="251" y="434"/>
                    <a:pt x="274" y="457"/>
                    <a:pt x="297" y="479"/>
                  </a:cubicBezTo>
                  <a:cubicBezTo>
                    <a:pt x="343" y="525"/>
                    <a:pt x="388" y="548"/>
                    <a:pt x="434" y="593"/>
                  </a:cubicBezTo>
                  <a:cubicBezTo>
                    <a:pt x="525" y="639"/>
                    <a:pt x="616" y="708"/>
                    <a:pt x="685" y="776"/>
                  </a:cubicBezTo>
                  <a:cubicBezTo>
                    <a:pt x="708" y="776"/>
                    <a:pt x="731" y="799"/>
                    <a:pt x="753" y="799"/>
                  </a:cubicBezTo>
                  <a:cubicBezTo>
                    <a:pt x="845" y="890"/>
                    <a:pt x="959" y="982"/>
                    <a:pt x="1050" y="1050"/>
                  </a:cubicBezTo>
                  <a:cubicBezTo>
                    <a:pt x="1119" y="1096"/>
                    <a:pt x="1187" y="1141"/>
                    <a:pt x="1233" y="1164"/>
                  </a:cubicBezTo>
                  <a:cubicBezTo>
                    <a:pt x="1278" y="1187"/>
                    <a:pt x="1301" y="1210"/>
                    <a:pt x="1324" y="1233"/>
                  </a:cubicBezTo>
                  <a:cubicBezTo>
                    <a:pt x="1347" y="1255"/>
                    <a:pt x="1392" y="1278"/>
                    <a:pt x="1438" y="1301"/>
                  </a:cubicBezTo>
                  <a:lnTo>
                    <a:pt x="1461" y="1301"/>
                  </a:lnTo>
                  <a:cubicBezTo>
                    <a:pt x="1484" y="1324"/>
                    <a:pt x="1507" y="1347"/>
                    <a:pt x="1529" y="1347"/>
                  </a:cubicBezTo>
                  <a:cubicBezTo>
                    <a:pt x="1575" y="1370"/>
                    <a:pt x="1598" y="1415"/>
                    <a:pt x="1644" y="1415"/>
                  </a:cubicBezTo>
                  <a:cubicBezTo>
                    <a:pt x="1735" y="1484"/>
                    <a:pt x="1803" y="1529"/>
                    <a:pt x="1895" y="1575"/>
                  </a:cubicBezTo>
                  <a:cubicBezTo>
                    <a:pt x="2054" y="1666"/>
                    <a:pt x="2237" y="1758"/>
                    <a:pt x="2397" y="1849"/>
                  </a:cubicBezTo>
                  <a:cubicBezTo>
                    <a:pt x="2488" y="1872"/>
                    <a:pt x="2557" y="1917"/>
                    <a:pt x="2625" y="1963"/>
                  </a:cubicBezTo>
                  <a:cubicBezTo>
                    <a:pt x="2694" y="1986"/>
                    <a:pt x="2739" y="2009"/>
                    <a:pt x="2808" y="2054"/>
                  </a:cubicBezTo>
                  <a:cubicBezTo>
                    <a:pt x="2853" y="2077"/>
                    <a:pt x="2899" y="2100"/>
                    <a:pt x="2945" y="2146"/>
                  </a:cubicBezTo>
                  <a:cubicBezTo>
                    <a:pt x="3104" y="2237"/>
                    <a:pt x="3287" y="2328"/>
                    <a:pt x="3447" y="2420"/>
                  </a:cubicBezTo>
                  <a:cubicBezTo>
                    <a:pt x="3607" y="2511"/>
                    <a:pt x="3766" y="2602"/>
                    <a:pt x="3926" y="2693"/>
                  </a:cubicBezTo>
                  <a:cubicBezTo>
                    <a:pt x="4040" y="2739"/>
                    <a:pt x="4132" y="2785"/>
                    <a:pt x="4223" y="2853"/>
                  </a:cubicBezTo>
                  <a:cubicBezTo>
                    <a:pt x="4291" y="2876"/>
                    <a:pt x="4337" y="2899"/>
                    <a:pt x="4405" y="2922"/>
                  </a:cubicBezTo>
                  <a:cubicBezTo>
                    <a:pt x="4451" y="2944"/>
                    <a:pt x="4497" y="2967"/>
                    <a:pt x="4565" y="2990"/>
                  </a:cubicBezTo>
                  <a:cubicBezTo>
                    <a:pt x="4577" y="3002"/>
                    <a:pt x="4594" y="3007"/>
                    <a:pt x="4611" y="3007"/>
                  </a:cubicBezTo>
                  <a:cubicBezTo>
                    <a:pt x="4628" y="3007"/>
                    <a:pt x="4645" y="3002"/>
                    <a:pt x="4657" y="2990"/>
                  </a:cubicBezTo>
                  <a:cubicBezTo>
                    <a:pt x="4771" y="3059"/>
                    <a:pt x="4885" y="3104"/>
                    <a:pt x="4999" y="3173"/>
                  </a:cubicBezTo>
                  <a:cubicBezTo>
                    <a:pt x="5045" y="3196"/>
                    <a:pt x="5090" y="3218"/>
                    <a:pt x="5136" y="3241"/>
                  </a:cubicBezTo>
                  <a:cubicBezTo>
                    <a:pt x="5227" y="3287"/>
                    <a:pt x="5296" y="3310"/>
                    <a:pt x="5364" y="3355"/>
                  </a:cubicBezTo>
                  <a:cubicBezTo>
                    <a:pt x="5433" y="3378"/>
                    <a:pt x="5478" y="3424"/>
                    <a:pt x="5547" y="3447"/>
                  </a:cubicBezTo>
                  <a:cubicBezTo>
                    <a:pt x="5570" y="3447"/>
                    <a:pt x="5592" y="3469"/>
                    <a:pt x="5615" y="3469"/>
                  </a:cubicBezTo>
                  <a:cubicBezTo>
                    <a:pt x="5661" y="3492"/>
                    <a:pt x="5706" y="3515"/>
                    <a:pt x="5752" y="3538"/>
                  </a:cubicBezTo>
                  <a:lnTo>
                    <a:pt x="5821" y="3538"/>
                  </a:lnTo>
                  <a:cubicBezTo>
                    <a:pt x="5935" y="3606"/>
                    <a:pt x="6049" y="3652"/>
                    <a:pt x="6163" y="3721"/>
                  </a:cubicBezTo>
                  <a:cubicBezTo>
                    <a:pt x="6254" y="3766"/>
                    <a:pt x="6346" y="3812"/>
                    <a:pt x="6460" y="3857"/>
                  </a:cubicBezTo>
                  <a:cubicBezTo>
                    <a:pt x="6505" y="3880"/>
                    <a:pt x="6551" y="3903"/>
                    <a:pt x="6597" y="3926"/>
                  </a:cubicBezTo>
                  <a:cubicBezTo>
                    <a:pt x="6597" y="3949"/>
                    <a:pt x="6619" y="3949"/>
                    <a:pt x="6642" y="3949"/>
                  </a:cubicBezTo>
                  <a:cubicBezTo>
                    <a:pt x="6665" y="3972"/>
                    <a:pt x="6711" y="3994"/>
                    <a:pt x="6756" y="4017"/>
                  </a:cubicBezTo>
                  <a:lnTo>
                    <a:pt x="6802" y="4017"/>
                  </a:lnTo>
                  <a:cubicBezTo>
                    <a:pt x="6871" y="4040"/>
                    <a:pt x="6939" y="4086"/>
                    <a:pt x="7008" y="4109"/>
                  </a:cubicBezTo>
                  <a:lnTo>
                    <a:pt x="7030" y="4109"/>
                  </a:lnTo>
                  <a:cubicBezTo>
                    <a:pt x="7144" y="4177"/>
                    <a:pt x="7259" y="4246"/>
                    <a:pt x="7396" y="4291"/>
                  </a:cubicBezTo>
                  <a:cubicBezTo>
                    <a:pt x="7418" y="4314"/>
                    <a:pt x="7441" y="4314"/>
                    <a:pt x="7464" y="4337"/>
                  </a:cubicBezTo>
                  <a:cubicBezTo>
                    <a:pt x="7487" y="4337"/>
                    <a:pt x="7487" y="4337"/>
                    <a:pt x="7510" y="4360"/>
                  </a:cubicBezTo>
                  <a:cubicBezTo>
                    <a:pt x="7852" y="4497"/>
                    <a:pt x="8194" y="4656"/>
                    <a:pt x="8514" y="4816"/>
                  </a:cubicBezTo>
                  <a:cubicBezTo>
                    <a:pt x="8582" y="4839"/>
                    <a:pt x="8651" y="4862"/>
                    <a:pt x="8697" y="4885"/>
                  </a:cubicBezTo>
                  <a:cubicBezTo>
                    <a:pt x="8765" y="4907"/>
                    <a:pt x="8834" y="4953"/>
                    <a:pt x="8879" y="4976"/>
                  </a:cubicBezTo>
                  <a:cubicBezTo>
                    <a:pt x="8925" y="4976"/>
                    <a:pt x="8970" y="4976"/>
                    <a:pt x="8993" y="4953"/>
                  </a:cubicBezTo>
                  <a:cubicBezTo>
                    <a:pt x="9085" y="4999"/>
                    <a:pt x="9153" y="5022"/>
                    <a:pt x="9244" y="5067"/>
                  </a:cubicBezTo>
                  <a:cubicBezTo>
                    <a:pt x="9427" y="5136"/>
                    <a:pt x="9587" y="5227"/>
                    <a:pt x="9769" y="5295"/>
                  </a:cubicBezTo>
                  <a:cubicBezTo>
                    <a:pt x="9792" y="5318"/>
                    <a:pt x="9838" y="5318"/>
                    <a:pt x="9883" y="5341"/>
                  </a:cubicBezTo>
                  <a:cubicBezTo>
                    <a:pt x="9929" y="5364"/>
                    <a:pt x="9952" y="5387"/>
                    <a:pt x="9998" y="5387"/>
                  </a:cubicBezTo>
                  <a:lnTo>
                    <a:pt x="10020" y="5387"/>
                  </a:lnTo>
                  <a:cubicBezTo>
                    <a:pt x="10203" y="5478"/>
                    <a:pt x="10408" y="5547"/>
                    <a:pt x="10614" y="5615"/>
                  </a:cubicBezTo>
                  <a:cubicBezTo>
                    <a:pt x="10705" y="5638"/>
                    <a:pt x="10797" y="5684"/>
                    <a:pt x="10911" y="5706"/>
                  </a:cubicBezTo>
                  <a:cubicBezTo>
                    <a:pt x="10933" y="5729"/>
                    <a:pt x="10979" y="5729"/>
                    <a:pt x="11025" y="5752"/>
                  </a:cubicBezTo>
                  <a:cubicBezTo>
                    <a:pt x="11070" y="5775"/>
                    <a:pt x="11116" y="5775"/>
                    <a:pt x="11162" y="5798"/>
                  </a:cubicBezTo>
                  <a:lnTo>
                    <a:pt x="11253" y="5798"/>
                  </a:lnTo>
                  <a:cubicBezTo>
                    <a:pt x="11253" y="5798"/>
                    <a:pt x="11276" y="5798"/>
                    <a:pt x="11299" y="5820"/>
                  </a:cubicBezTo>
                  <a:cubicBezTo>
                    <a:pt x="11344" y="5820"/>
                    <a:pt x="11390" y="5843"/>
                    <a:pt x="11436" y="5866"/>
                  </a:cubicBezTo>
                  <a:lnTo>
                    <a:pt x="11573" y="5912"/>
                  </a:lnTo>
                  <a:cubicBezTo>
                    <a:pt x="11595" y="5912"/>
                    <a:pt x="11618" y="5912"/>
                    <a:pt x="11618" y="5935"/>
                  </a:cubicBezTo>
                  <a:cubicBezTo>
                    <a:pt x="11732" y="5957"/>
                    <a:pt x="11846" y="6003"/>
                    <a:pt x="11961" y="6049"/>
                  </a:cubicBezTo>
                  <a:cubicBezTo>
                    <a:pt x="12052" y="6072"/>
                    <a:pt x="12143" y="6094"/>
                    <a:pt x="12235" y="6117"/>
                  </a:cubicBezTo>
                  <a:cubicBezTo>
                    <a:pt x="12280" y="6117"/>
                    <a:pt x="12326" y="6140"/>
                    <a:pt x="12371" y="6140"/>
                  </a:cubicBezTo>
                  <a:lnTo>
                    <a:pt x="12440" y="6163"/>
                  </a:lnTo>
                  <a:cubicBezTo>
                    <a:pt x="12463" y="6163"/>
                    <a:pt x="12463" y="6186"/>
                    <a:pt x="12463" y="6186"/>
                  </a:cubicBezTo>
                  <a:lnTo>
                    <a:pt x="12600" y="6186"/>
                  </a:lnTo>
                  <a:cubicBezTo>
                    <a:pt x="12668" y="6186"/>
                    <a:pt x="12737" y="6209"/>
                    <a:pt x="12805" y="6231"/>
                  </a:cubicBezTo>
                  <a:cubicBezTo>
                    <a:pt x="12942" y="6277"/>
                    <a:pt x="13102" y="6300"/>
                    <a:pt x="13239" y="6323"/>
                  </a:cubicBezTo>
                  <a:cubicBezTo>
                    <a:pt x="13330" y="6345"/>
                    <a:pt x="13421" y="6368"/>
                    <a:pt x="13513" y="6368"/>
                  </a:cubicBezTo>
                  <a:cubicBezTo>
                    <a:pt x="13536" y="6380"/>
                    <a:pt x="13558" y="6385"/>
                    <a:pt x="13581" y="6385"/>
                  </a:cubicBezTo>
                  <a:cubicBezTo>
                    <a:pt x="13604" y="6385"/>
                    <a:pt x="13627" y="6380"/>
                    <a:pt x="13650" y="6368"/>
                  </a:cubicBezTo>
                  <a:cubicBezTo>
                    <a:pt x="13695" y="6368"/>
                    <a:pt x="13741" y="6323"/>
                    <a:pt x="13741" y="6254"/>
                  </a:cubicBezTo>
                  <a:cubicBezTo>
                    <a:pt x="13741" y="6231"/>
                    <a:pt x="13741" y="6209"/>
                    <a:pt x="13741" y="6186"/>
                  </a:cubicBezTo>
                  <a:cubicBezTo>
                    <a:pt x="13718" y="6163"/>
                    <a:pt x="13695" y="6140"/>
                    <a:pt x="13672" y="6117"/>
                  </a:cubicBezTo>
                  <a:cubicBezTo>
                    <a:pt x="13650" y="6117"/>
                    <a:pt x="13627" y="6094"/>
                    <a:pt x="13627" y="6094"/>
                  </a:cubicBezTo>
                  <a:cubicBezTo>
                    <a:pt x="13650" y="6072"/>
                    <a:pt x="13650" y="6049"/>
                    <a:pt x="13672" y="6026"/>
                  </a:cubicBezTo>
                  <a:cubicBezTo>
                    <a:pt x="13672" y="6003"/>
                    <a:pt x="13672" y="5957"/>
                    <a:pt x="13650" y="5912"/>
                  </a:cubicBezTo>
                  <a:cubicBezTo>
                    <a:pt x="13604" y="5889"/>
                    <a:pt x="13558" y="5866"/>
                    <a:pt x="13513" y="5866"/>
                  </a:cubicBezTo>
                  <a:lnTo>
                    <a:pt x="13421" y="5866"/>
                  </a:lnTo>
                  <a:cubicBezTo>
                    <a:pt x="13330" y="5866"/>
                    <a:pt x="13239" y="5843"/>
                    <a:pt x="13125" y="5843"/>
                  </a:cubicBezTo>
                  <a:cubicBezTo>
                    <a:pt x="12896" y="5843"/>
                    <a:pt x="12668" y="5798"/>
                    <a:pt x="12440" y="5752"/>
                  </a:cubicBezTo>
                  <a:cubicBezTo>
                    <a:pt x="12280" y="5729"/>
                    <a:pt x="12143" y="5706"/>
                    <a:pt x="11983" y="5684"/>
                  </a:cubicBezTo>
                  <a:cubicBezTo>
                    <a:pt x="11892" y="5661"/>
                    <a:pt x="11824" y="5661"/>
                    <a:pt x="11732" y="5638"/>
                  </a:cubicBezTo>
                  <a:cubicBezTo>
                    <a:pt x="11687" y="5615"/>
                    <a:pt x="11618" y="5592"/>
                    <a:pt x="11550" y="5592"/>
                  </a:cubicBezTo>
                  <a:cubicBezTo>
                    <a:pt x="11504" y="5569"/>
                    <a:pt x="11458" y="5569"/>
                    <a:pt x="11413" y="5547"/>
                  </a:cubicBezTo>
                  <a:cubicBezTo>
                    <a:pt x="11367" y="5547"/>
                    <a:pt x="11321" y="5524"/>
                    <a:pt x="11276" y="5524"/>
                  </a:cubicBezTo>
                  <a:lnTo>
                    <a:pt x="11253" y="5524"/>
                  </a:lnTo>
                  <a:cubicBezTo>
                    <a:pt x="11230" y="5501"/>
                    <a:pt x="11185" y="5501"/>
                    <a:pt x="11162" y="5478"/>
                  </a:cubicBezTo>
                  <a:cubicBezTo>
                    <a:pt x="11139" y="5478"/>
                    <a:pt x="11116" y="5478"/>
                    <a:pt x="11093" y="5455"/>
                  </a:cubicBezTo>
                  <a:cubicBezTo>
                    <a:pt x="11048" y="5455"/>
                    <a:pt x="10979" y="5432"/>
                    <a:pt x="10933" y="5410"/>
                  </a:cubicBezTo>
                  <a:cubicBezTo>
                    <a:pt x="10819" y="5364"/>
                    <a:pt x="10682" y="5318"/>
                    <a:pt x="10568" y="5273"/>
                  </a:cubicBezTo>
                  <a:cubicBezTo>
                    <a:pt x="10340" y="5181"/>
                    <a:pt x="10112" y="5113"/>
                    <a:pt x="9883" y="5044"/>
                  </a:cubicBezTo>
                  <a:cubicBezTo>
                    <a:pt x="9815" y="5022"/>
                    <a:pt x="9747" y="4999"/>
                    <a:pt x="9678" y="4976"/>
                  </a:cubicBezTo>
                  <a:cubicBezTo>
                    <a:pt x="9564" y="4907"/>
                    <a:pt x="9450" y="4862"/>
                    <a:pt x="9336" y="4816"/>
                  </a:cubicBezTo>
                  <a:cubicBezTo>
                    <a:pt x="9199" y="4748"/>
                    <a:pt x="9085" y="4702"/>
                    <a:pt x="8948" y="4634"/>
                  </a:cubicBezTo>
                  <a:cubicBezTo>
                    <a:pt x="8879" y="4611"/>
                    <a:pt x="8834" y="4588"/>
                    <a:pt x="8765" y="4565"/>
                  </a:cubicBezTo>
                  <a:cubicBezTo>
                    <a:pt x="8719" y="4542"/>
                    <a:pt x="8697" y="4519"/>
                    <a:pt x="8674" y="4519"/>
                  </a:cubicBezTo>
                  <a:cubicBezTo>
                    <a:pt x="8628" y="4497"/>
                    <a:pt x="8605" y="4497"/>
                    <a:pt x="8582" y="4474"/>
                  </a:cubicBezTo>
                  <a:cubicBezTo>
                    <a:pt x="8537" y="4474"/>
                    <a:pt x="8514" y="4474"/>
                    <a:pt x="8491" y="4497"/>
                  </a:cubicBezTo>
                  <a:cubicBezTo>
                    <a:pt x="8446" y="4474"/>
                    <a:pt x="8400" y="4451"/>
                    <a:pt x="8377" y="4451"/>
                  </a:cubicBezTo>
                  <a:cubicBezTo>
                    <a:pt x="8263" y="4405"/>
                    <a:pt x="8149" y="4360"/>
                    <a:pt x="8057" y="4314"/>
                  </a:cubicBezTo>
                  <a:cubicBezTo>
                    <a:pt x="8012" y="4314"/>
                    <a:pt x="7989" y="4291"/>
                    <a:pt x="7943" y="4291"/>
                  </a:cubicBezTo>
                  <a:cubicBezTo>
                    <a:pt x="7943" y="4268"/>
                    <a:pt x="7921" y="4223"/>
                    <a:pt x="7898" y="4223"/>
                  </a:cubicBezTo>
                  <a:cubicBezTo>
                    <a:pt x="7806" y="4177"/>
                    <a:pt x="7715" y="4154"/>
                    <a:pt x="7624" y="4109"/>
                  </a:cubicBezTo>
                  <a:cubicBezTo>
                    <a:pt x="7578" y="4086"/>
                    <a:pt x="7510" y="4063"/>
                    <a:pt x="7441" y="4017"/>
                  </a:cubicBezTo>
                  <a:cubicBezTo>
                    <a:pt x="7327" y="3972"/>
                    <a:pt x="7190" y="3926"/>
                    <a:pt x="7076" y="3857"/>
                  </a:cubicBezTo>
                  <a:cubicBezTo>
                    <a:pt x="7008" y="3812"/>
                    <a:pt x="6939" y="3789"/>
                    <a:pt x="6848" y="3743"/>
                  </a:cubicBezTo>
                  <a:cubicBezTo>
                    <a:pt x="6825" y="3721"/>
                    <a:pt x="6802" y="3721"/>
                    <a:pt x="6779" y="3698"/>
                  </a:cubicBezTo>
                  <a:cubicBezTo>
                    <a:pt x="6756" y="3698"/>
                    <a:pt x="6756" y="3698"/>
                    <a:pt x="6734" y="3675"/>
                  </a:cubicBezTo>
                  <a:cubicBezTo>
                    <a:pt x="6688" y="3652"/>
                    <a:pt x="6665" y="3652"/>
                    <a:pt x="6619" y="3629"/>
                  </a:cubicBezTo>
                  <a:lnTo>
                    <a:pt x="6414" y="3515"/>
                  </a:lnTo>
                  <a:lnTo>
                    <a:pt x="6414" y="3515"/>
                  </a:lnTo>
                  <a:cubicBezTo>
                    <a:pt x="6414" y="3521"/>
                    <a:pt x="6415" y="3525"/>
                    <a:pt x="6418" y="3528"/>
                  </a:cubicBezTo>
                  <a:lnTo>
                    <a:pt x="6418" y="3528"/>
                  </a:lnTo>
                  <a:cubicBezTo>
                    <a:pt x="6241" y="3440"/>
                    <a:pt x="6064" y="3351"/>
                    <a:pt x="5866" y="3241"/>
                  </a:cubicBezTo>
                  <a:cubicBezTo>
                    <a:pt x="5775" y="3196"/>
                    <a:pt x="5684" y="3150"/>
                    <a:pt x="5570" y="3104"/>
                  </a:cubicBezTo>
                  <a:cubicBezTo>
                    <a:pt x="5524" y="3081"/>
                    <a:pt x="5478" y="3059"/>
                    <a:pt x="5455" y="3036"/>
                  </a:cubicBezTo>
                  <a:cubicBezTo>
                    <a:pt x="5410" y="3013"/>
                    <a:pt x="5387" y="3013"/>
                    <a:pt x="5341" y="2990"/>
                  </a:cubicBezTo>
                  <a:cubicBezTo>
                    <a:pt x="5341" y="2990"/>
                    <a:pt x="5318" y="2990"/>
                    <a:pt x="5318" y="2967"/>
                  </a:cubicBezTo>
                  <a:lnTo>
                    <a:pt x="5250" y="2967"/>
                  </a:lnTo>
                  <a:cubicBezTo>
                    <a:pt x="5204" y="2944"/>
                    <a:pt x="5159" y="2922"/>
                    <a:pt x="5113" y="2899"/>
                  </a:cubicBezTo>
                  <a:cubicBezTo>
                    <a:pt x="4999" y="2830"/>
                    <a:pt x="4885" y="2785"/>
                    <a:pt x="4771" y="2716"/>
                  </a:cubicBezTo>
                  <a:cubicBezTo>
                    <a:pt x="4702" y="2693"/>
                    <a:pt x="4634" y="2671"/>
                    <a:pt x="4565" y="2625"/>
                  </a:cubicBezTo>
                  <a:cubicBezTo>
                    <a:pt x="4542" y="2625"/>
                    <a:pt x="4520" y="2602"/>
                    <a:pt x="4497" y="2602"/>
                  </a:cubicBezTo>
                  <a:cubicBezTo>
                    <a:pt x="4474" y="2579"/>
                    <a:pt x="4451" y="2579"/>
                    <a:pt x="4428" y="2579"/>
                  </a:cubicBezTo>
                  <a:cubicBezTo>
                    <a:pt x="4383" y="2556"/>
                    <a:pt x="4360" y="2534"/>
                    <a:pt x="4337" y="2511"/>
                  </a:cubicBezTo>
                  <a:cubicBezTo>
                    <a:pt x="4200" y="2442"/>
                    <a:pt x="4063" y="2374"/>
                    <a:pt x="3926" y="2305"/>
                  </a:cubicBezTo>
                  <a:cubicBezTo>
                    <a:pt x="3858" y="2260"/>
                    <a:pt x="3766" y="2214"/>
                    <a:pt x="3698" y="2168"/>
                  </a:cubicBezTo>
                  <a:cubicBezTo>
                    <a:pt x="3675" y="2168"/>
                    <a:pt x="3652" y="2146"/>
                    <a:pt x="3607" y="2123"/>
                  </a:cubicBezTo>
                  <a:lnTo>
                    <a:pt x="3561" y="2100"/>
                  </a:lnTo>
                  <a:cubicBezTo>
                    <a:pt x="3538" y="2077"/>
                    <a:pt x="3492" y="2077"/>
                    <a:pt x="3470" y="2054"/>
                  </a:cubicBezTo>
                  <a:cubicBezTo>
                    <a:pt x="3447" y="2054"/>
                    <a:pt x="3424" y="2077"/>
                    <a:pt x="3424" y="2077"/>
                  </a:cubicBezTo>
                  <a:cubicBezTo>
                    <a:pt x="3401" y="2077"/>
                    <a:pt x="3378" y="2054"/>
                    <a:pt x="3378" y="2054"/>
                  </a:cubicBezTo>
                  <a:cubicBezTo>
                    <a:pt x="3333" y="2031"/>
                    <a:pt x="3287" y="2009"/>
                    <a:pt x="3219" y="1986"/>
                  </a:cubicBezTo>
                  <a:cubicBezTo>
                    <a:pt x="3219" y="1963"/>
                    <a:pt x="3196" y="1940"/>
                    <a:pt x="3196" y="1940"/>
                  </a:cubicBezTo>
                  <a:cubicBezTo>
                    <a:pt x="3150" y="1917"/>
                    <a:pt x="3127" y="1895"/>
                    <a:pt x="3082" y="1872"/>
                  </a:cubicBezTo>
                  <a:cubicBezTo>
                    <a:pt x="3059" y="1849"/>
                    <a:pt x="3013" y="1849"/>
                    <a:pt x="2990" y="1826"/>
                  </a:cubicBezTo>
                  <a:cubicBezTo>
                    <a:pt x="2922" y="1803"/>
                    <a:pt x="2876" y="1780"/>
                    <a:pt x="2808" y="1735"/>
                  </a:cubicBezTo>
                  <a:cubicBezTo>
                    <a:pt x="2785" y="1735"/>
                    <a:pt x="2785" y="1735"/>
                    <a:pt x="2762" y="1712"/>
                  </a:cubicBezTo>
                  <a:cubicBezTo>
                    <a:pt x="2762" y="1712"/>
                    <a:pt x="2739" y="1712"/>
                    <a:pt x="2739" y="1689"/>
                  </a:cubicBezTo>
                  <a:cubicBezTo>
                    <a:pt x="2694" y="1666"/>
                    <a:pt x="2648" y="1643"/>
                    <a:pt x="2602" y="1621"/>
                  </a:cubicBezTo>
                  <a:cubicBezTo>
                    <a:pt x="2557" y="1598"/>
                    <a:pt x="2534" y="1575"/>
                    <a:pt x="2488" y="1552"/>
                  </a:cubicBezTo>
                  <a:cubicBezTo>
                    <a:pt x="2420" y="1506"/>
                    <a:pt x="2351" y="1484"/>
                    <a:pt x="2283" y="1438"/>
                  </a:cubicBezTo>
                  <a:cubicBezTo>
                    <a:pt x="2146" y="1347"/>
                    <a:pt x="2009" y="1278"/>
                    <a:pt x="1872" y="1187"/>
                  </a:cubicBezTo>
                  <a:cubicBezTo>
                    <a:pt x="1735" y="1096"/>
                    <a:pt x="1575" y="1004"/>
                    <a:pt x="1438" y="913"/>
                  </a:cubicBezTo>
                  <a:cubicBezTo>
                    <a:pt x="1370" y="890"/>
                    <a:pt x="1301" y="845"/>
                    <a:pt x="1233" y="799"/>
                  </a:cubicBezTo>
                  <a:cubicBezTo>
                    <a:pt x="1210" y="776"/>
                    <a:pt x="1164" y="753"/>
                    <a:pt x="1141" y="730"/>
                  </a:cubicBezTo>
                  <a:cubicBezTo>
                    <a:pt x="1119" y="730"/>
                    <a:pt x="1096" y="708"/>
                    <a:pt x="1073" y="708"/>
                  </a:cubicBezTo>
                  <a:cubicBezTo>
                    <a:pt x="1073" y="685"/>
                    <a:pt x="1050" y="685"/>
                    <a:pt x="1027" y="685"/>
                  </a:cubicBezTo>
                  <a:cubicBezTo>
                    <a:pt x="913" y="593"/>
                    <a:pt x="799" y="525"/>
                    <a:pt x="685" y="434"/>
                  </a:cubicBezTo>
                  <a:cubicBezTo>
                    <a:pt x="594" y="388"/>
                    <a:pt x="502" y="320"/>
                    <a:pt x="434" y="251"/>
                  </a:cubicBezTo>
                  <a:cubicBezTo>
                    <a:pt x="388" y="205"/>
                    <a:pt x="343" y="183"/>
                    <a:pt x="297" y="137"/>
                  </a:cubicBezTo>
                  <a:cubicBezTo>
                    <a:pt x="274" y="137"/>
                    <a:pt x="251" y="114"/>
                    <a:pt x="228" y="91"/>
                  </a:cubicBezTo>
                  <a:cubicBezTo>
                    <a:pt x="206" y="69"/>
                    <a:pt x="183" y="46"/>
                    <a:pt x="137" y="23"/>
                  </a:cubicBezTo>
                  <a:cubicBezTo>
                    <a:pt x="137" y="23"/>
                    <a:pt x="114" y="0"/>
                    <a:pt x="91"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5"/>
            <p:cNvSpPr/>
            <p:nvPr/>
          </p:nvSpPr>
          <p:spPr>
            <a:xfrm>
              <a:off x="82798" y="2391404"/>
              <a:ext cx="561937" cy="969346"/>
            </a:xfrm>
            <a:custGeom>
              <a:avLst/>
              <a:gdLst/>
              <a:ahLst/>
              <a:cxnLst/>
              <a:rect l="l" t="t" r="r" b="b"/>
              <a:pathLst>
                <a:path w="10044" h="17326" extrusionOk="0">
                  <a:moveTo>
                    <a:pt x="9815" y="1"/>
                  </a:moveTo>
                  <a:cubicBezTo>
                    <a:pt x="9792" y="1"/>
                    <a:pt x="9747" y="24"/>
                    <a:pt x="9724" y="47"/>
                  </a:cubicBezTo>
                  <a:cubicBezTo>
                    <a:pt x="9724" y="69"/>
                    <a:pt x="9701" y="92"/>
                    <a:pt x="9724" y="92"/>
                  </a:cubicBezTo>
                  <a:cubicBezTo>
                    <a:pt x="9724" y="115"/>
                    <a:pt x="9724" y="115"/>
                    <a:pt x="9724" y="115"/>
                  </a:cubicBezTo>
                  <a:cubicBezTo>
                    <a:pt x="9701" y="138"/>
                    <a:pt x="9701" y="138"/>
                    <a:pt x="9678" y="161"/>
                  </a:cubicBezTo>
                  <a:cubicBezTo>
                    <a:pt x="9678" y="161"/>
                    <a:pt x="9678" y="184"/>
                    <a:pt x="9655" y="184"/>
                  </a:cubicBezTo>
                  <a:cubicBezTo>
                    <a:pt x="9655" y="206"/>
                    <a:pt x="9632" y="229"/>
                    <a:pt x="9632" y="229"/>
                  </a:cubicBezTo>
                  <a:cubicBezTo>
                    <a:pt x="9610" y="275"/>
                    <a:pt x="9564" y="321"/>
                    <a:pt x="9541" y="366"/>
                  </a:cubicBezTo>
                  <a:cubicBezTo>
                    <a:pt x="9496" y="457"/>
                    <a:pt x="9450" y="526"/>
                    <a:pt x="9404" y="617"/>
                  </a:cubicBezTo>
                  <a:cubicBezTo>
                    <a:pt x="9381" y="709"/>
                    <a:pt x="9313" y="777"/>
                    <a:pt x="9267" y="845"/>
                  </a:cubicBezTo>
                  <a:cubicBezTo>
                    <a:pt x="9222" y="937"/>
                    <a:pt x="9176" y="1005"/>
                    <a:pt x="9130" y="1097"/>
                  </a:cubicBezTo>
                  <a:cubicBezTo>
                    <a:pt x="9039" y="1256"/>
                    <a:pt x="8925" y="1416"/>
                    <a:pt x="8834" y="1576"/>
                  </a:cubicBezTo>
                  <a:cubicBezTo>
                    <a:pt x="8742" y="1713"/>
                    <a:pt x="8651" y="1873"/>
                    <a:pt x="8560" y="2032"/>
                  </a:cubicBezTo>
                  <a:cubicBezTo>
                    <a:pt x="8537" y="2055"/>
                    <a:pt x="8514" y="2101"/>
                    <a:pt x="8491" y="2147"/>
                  </a:cubicBezTo>
                  <a:cubicBezTo>
                    <a:pt x="8468" y="2169"/>
                    <a:pt x="8468" y="2192"/>
                    <a:pt x="8446" y="2215"/>
                  </a:cubicBezTo>
                  <a:cubicBezTo>
                    <a:pt x="8446" y="2238"/>
                    <a:pt x="8423" y="2238"/>
                    <a:pt x="8423" y="2261"/>
                  </a:cubicBezTo>
                  <a:cubicBezTo>
                    <a:pt x="8423" y="2283"/>
                    <a:pt x="8400" y="2306"/>
                    <a:pt x="8400" y="2329"/>
                  </a:cubicBezTo>
                  <a:cubicBezTo>
                    <a:pt x="8400" y="2352"/>
                    <a:pt x="8400" y="2375"/>
                    <a:pt x="8400" y="2375"/>
                  </a:cubicBezTo>
                  <a:cubicBezTo>
                    <a:pt x="8400" y="2420"/>
                    <a:pt x="8377" y="2466"/>
                    <a:pt x="8354" y="2512"/>
                  </a:cubicBezTo>
                  <a:cubicBezTo>
                    <a:pt x="8331" y="2512"/>
                    <a:pt x="8309" y="2535"/>
                    <a:pt x="8286" y="2557"/>
                  </a:cubicBezTo>
                  <a:cubicBezTo>
                    <a:pt x="8240" y="2603"/>
                    <a:pt x="8217" y="2672"/>
                    <a:pt x="8172" y="2740"/>
                  </a:cubicBezTo>
                  <a:cubicBezTo>
                    <a:pt x="8149" y="2763"/>
                    <a:pt x="8126" y="2808"/>
                    <a:pt x="8103" y="2854"/>
                  </a:cubicBezTo>
                  <a:cubicBezTo>
                    <a:pt x="8058" y="2923"/>
                    <a:pt x="8012" y="3014"/>
                    <a:pt x="7966" y="3082"/>
                  </a:cubicBezTo>
                  <a:cubicBezTo>
                    <a:pt x="7875" y="3265"/>
                    <a:pt x="7784" y="3425"/>
                    <a:pt x="7692" y="3607"/>
                  </a:cubicBezTo>
                  <a:cubicBezTo>
                    <a:pt x="7601" y="3767"/>
                    <a:pt x="7510" y="3927"/>
                    <a:pt x="7418" y="4087"/>
                  </a:cubicBezTo>
                  <a:cubicBezTo>
                    <a:pt x="7327" y="4246"/>
                    <a:pt x="7236" y="4406"/>
                    <a:pt x="7145" y="4589"/>
                  </a:cubicBezTo>
                  <a:cubicBezTo>
                    <a:pt x="7099" y="4657"/>
                    <a:pt x="7053" y="4703"/>
                    <a:pt x="7030" y="4771"/>
                  </a:cubicBezTo>
                  <a:cubicBezTo>
                    <a:pt x="6985" y="4840"/>
                    <a:pt x="6939" y="4908"/>
                    <a:pt x="6916" y="4977"/>
                  </a:cubicBezTo>
                  <a:cubicBezTo>
                    <a:pt x="6916" y="5000"/>
                    <a:pt x="6893" y="5023"/>
                    <a:pt x="6916" y="5045"/>
                  </a:cubicBezTo>
                  <a:cubicBezTo>
                    <a:pt x="6916" y="5045"/>
                    <a:pt x="6916" y="5045"/>
                    <a:pt x="6916" y="5068"/>
                  </a:cubicBezTo>
                  <a:cubicBezTo>
                    <a:pt x="6871" y="5114"/>
                    <a:pt x="6848" y="5159"/>
                    <a:pt x="6825" y="5228"/>
                  </a:cubicBezTo>
                  <a:cubicBezTo>
                    <a:pt x="6802" y="5228"/>
                    <a:pt x="6802" y="5251"/>
                    <a:pt x="6802" y="5274"/>
                  </a:cubicBezTo>
                  <a:cubicBezTo>
                    <a:pt x="6756" y="5274"/>
                    <a:pt x="6711" y="5296"/>
                    <a:pt x="6688" y="5319"/>
                  </a:cubicBezTo>
                  <a:cubicBezTo>
                    <a:pt x="6642" y="5388"/>
                    <a:pt x="6620" y="5433"/>
                    <a:pt x="6574" y="5502"/>
                  </a:cubicBezTo>
                  <a:cubicBezTo>
                    <a:pt x="6551" y="5570"/>
                    <a:pt x="6528" y="5616"/>
                    <a:pt x="6483" y="5662"/>
                  </a:cubicBezTo>
                  <a:cubicBezTo>
                    <a:pt x="6437" y="5753"/>
                    <a:pt x="6391" y="5821"/>
                    <a:pt x="6346" y="5913"/>
                  </a:cubicBezTo>
                  <a:cubicBezTo>
                    <a:pt x="6254" y="6072"/>
                    <a:pt x="6163" y="6232"/>
                    <a:pt x="6072" y="6392"/>
                  </a:cubicBezTo>
                  <a:cubicBezTo>
                    <a:pt x="6026" y="6483"/>
                    <a:pt x="6003" y="6552"/>
                    <a:pt x="5958" y="6620"/>
                  </a:cubicBezTo>
                  <a:cubicBezTo>
                    <a:pt x="5912" y="6689"/>
                    <a:pt x="5866" y="6780"/>
                    <a:pt x="5821" y="6871"/>
                  </a:cubicBezTo>
                  <a:cubicBezTo>
                    <a:pt x="5775" y="6940"/>
                    <a:pt x="5729" y="7031"/>
                    <a:pt x="5707" y="7100"/>
                  </a:cubicBezTo>
                  <a:cubicBezTo>
                    <a:pt x="5661" y="7191"/>
                    <a:pt x="5615" y="7259"/>
                    <a:pt x="5570" y="7328"/>
                  </a:cubicBezTo>
                  <a:cubicBezTo>
                    <a:pt x="5570" y="7351"/>
                    <a:pt x="5547" y="7396"/>
                    <a:pt x="5524" y="7419"/>
                  </a:cubicBezTo>
                  <a:cubicBezTo>
                    <a:pt x="5524" y="7442"/>
                    <a:pt x="5501" y="7465"/>
                    <a:pt x="5478" y="7510"/>
                  </a:cubicBezTo>
                  <a:cubicBezTo>
                    <a:pt x="5455" y="7556"/>
                    <a:pt x="5410" y="7625"/>
                    <a:pt x="5387" y="7670"/>
                  </a:cubicBezTo>
                  <a:cubicBezTo>
                    <a:pt x="5364" y="7716"/>
                    <a:pt x="5318" y="7762"/>
                    <a:pt x="5296" y="7807"/>
                  </a:cubicBezTo>
                  <a:cubicBezTo>
                    <a:pt x="5250" y="7898"/>
                    <a:pt x="5204" y="7967"/>
                    <a:pt x="5136" y="8035"/>
                  </a:cubicBezTo>
                  <a:cubicBezTo>
                    <a:pt x="5090" y="8127"/>
                    <a:pt x="5045" y="8218"/>
                    <a:pt x="4999" y="8287"/>
                  </a:cubicBezTo>
                  <a:cubicBezTo>
                    <a:pt x="4908" y="8469"/>
                    <a:pt x="4794" y="8629"/>
                    <a:pt x="4702" y="8789"/>
                  </a:cubicBezTo>
                  <a:cubicBezTo>
                    <a:pt x="4611" y="8948"/>
                    <a:pt x="4520" y="9131"/>
                    <a:pt x="4428" y="9291"/>
                  </a:cubicBezTo>
                  <a:cubicBezTo>
                    <a:pt x="4337" y="9451"/>
                    <a:pt x="4246" y="9610"/>
                    <a:pt x="4154" y="9770"/>
                  </a:cubicBezTo>
                  <a:cubicBezTo>
                    <a:pt x="4132" y="9839"/>
                    <a:pt x="4086" y="9907"/>
                    <a:pt x="4063" y="9953"/>
                  </a:cubicBezTo>
                  <a:lnTo>
                    <a:pt x="3995" y="10067"/>
                  </a:lnTo>
                  <a:cubicBezTo>
                    <a:pt x="3995" y="10090"/>
                    <a:pt x="3972" y="10090"/>
                    <a:pt x="3972" y="10113"/>
                  </a:cubicBezTo>
                  <a:cubicBezTo>
                    <a:pt x="3949" y="10135"/>
                    <a:pt x="3949" y="10135"/>
                    <a:pt x="3926" y="10158"/>
                  </a:cubicBezTo>
                  <a:cubicBezTo>
                    <a:pt x="3812" y="10318"/>
                    <a:pt x="3721" y="10501"/>
                    <a:pt x="3629" y="10660"/>
                  </a:cubicBezTo>
                  <a:cubicBezTo>
                    <a:pt x="3538" y="10843"/>
                    <a:pt x="3447" y="11003"/>
                    <a:pt x="3356" y="11185"/>
                  </a:cubicBezTo>
                  <a:cubicBezTo>
                    <a:pt x="3173" y="11505"/>
                    <a:pt x="3013" y="11824"/>
                    <a:pt x="2831" y="12144"/>
                  </a:cubicBezTo>
                  <a:cubicBezTo>
                    <a:pt x="2785" y="12235"/>
                    <a:pt x="2739" y="12304"/>
                    <a:pt x="2694" y="12395"/>
                  </a:cubicBezTo>
                  <a:cubicBezTo>
                    <a:pt x="2671" y="12418"/>
                    <a:pt x="2648" y="12464"/>
                    <a:pt x="2625" y="12509"/>
                  </a:cubicBezTo>
                  <a:cubicBezTo>
                    <a:pt x="2625" y="12532"/>
                    <a:pt x="2602" y="12532"/>
                    <a:pt x="2602" y="12555"/>
                  </a:cubicBezTo>
                  <a:cubicBezTo>
                    <a:pt x="2579" y="12578"/>
                    <a:pt x="2579" y="12578"/>
                    <a:pt x="2579" y="12600"/>
                  </a:cubicBezTo>
                  <a:cubicBezTo>
                    <a:pt x="2557" y="12623"/>
                    <a:pt x="2557" y="12646"/>
                    <a:pt x="2557" y="12669"/>
                  </a:cubicBezTo>
                  <a:cubicBezTo>
                    <a:pt x="2557" y="12669"/>
                    <a:pt x="2557" y="12692"/>
                    <a:pt x="2557" y="12692"/>
                  </a:cubicBezTo>
                  <a:cubicBezTo>
                    <a:pt x="2488" y="12783"/>
                    <a:pt x="2443" y="12874"/>
                    <a:pt x="2374" y="12966"/>
                  </a:cubicBezTo>
                  <a:cubicBezTo>
                    <a:pt x="2328" y="13034"/>
                    <a:pt x="2283" y="13125"/>
                    <a:pt x="2237" y="13194"/>
                  </a:cubicBezTo>
                  <a:cubicBezTo>
                    <a:pt x="2146" y="13354"/>
                    <a:pt x="2054" y="13491"/>
                    <a:pt x="1963" y="13650"/>
                  </a:cubicBezTo>
                  <a:cubicBezTo>
                    <a:pt x="1895" y="13765"/>
                    <a:pt x="1826" y="13879"/>
                    <a:pt x="1758" y="14016"/>
                  </a:cubicBezTo>
                  <a:lnTo>
                    <a:pt x="1735" y="14016"/>
                  </a:lnTo>
                  <a:cubicBezTo>
                    <a:pt x="1712" y="14061"/>
                    <a:pt x="1689" y="14107"/>
                    <a:pt x="1666" y="14153"/>
                  </a:cubicBezTo>
                  <a:cubicBezTo>
                    <a:pt x="1575" y="14312"/>
                    <a:pt x="1484" y="14472"/>
                    <a:pt x="1370" y="14632"/>
                  </a:cubicBezTo>
                  <a:cubicBezTo>
                    <a:pt x="1324" y="14723"/>
                    <a:pt x="1278" y="14792"/>
                    <a:pt x="1256" y="14860"/>
                  </a:cubicBezTo>
                  <a:cubicBezTo>
                    <a:pt x="1233" y="14906"/>
                    <a:pt x="1210" y="14929"/>
                    <a:pt x="1210" y="14951"/>
                  </a:cubicBezTo>
                  <a:cubicBezTo>
                    <a:pt x="1187" y="14951"/>
                    <a:pt x="1187" y="14974"/>
                    <a:pt x="1187" y="14974"/>
                  </a:cubicBezTo>
                  <a:cubicBezTo>
                    <a:pt x="1141" y="15043"/>
                    <a:pt x="1096" y="15111"/>
                    <a:pt x="1050" y="15180"/>
                  </a:cubicBezTo>
                  <a:cubicBezTo>
                    <a:pt x="982" y="15271"/>
                    <a:pt x="936" y="15362"/>
                    <a:pt x="868" y="15454"/>
                  </a:cubicBezTo>
                  <a:cubicBezTo>
                    <a:pt x="822" y="15522"/>
                    <a:pt x="776" y="15613"/>
                    <a:pt x="731" y="15705"/>
                  </a:cubicBezTo>
                  <a:cubicBezTo>
                    <a:pt x="548" y="16024"/>
                    <a:pt x="343" y="16321"/>
                    <a:pt x="160" y="16641"/>
                  </a:cubicBezTo>
                  <a:cubicBezTo>
                    <a:pt x="160" y="16663"/>
                    <a:pt x="137" y="16686"/>
                    <a:pt x="137" y="16709"/>
                  </a:cubicBezTo>
                  <a:cubicBezTo>
                    <a:pt x="114" y="16755"/>
                    <a:pt x="91" y="16800"/>
                    <a:pt x="69" y="16823"/>
                  </a:cubicBezTo>
                  <a:cubicBezTo>
                    <a:pt x="69" y="16869"/>
                    <a:pt x="69" y="16892"/>
                    <a:pt x="91" y="16937"/>
                  </a:cubicBezTo>
                  <a:cubicBezTo>
                    <a:pt x="69" y="16960"/>
                    <a:pt x="46" y="16983"/>
                    <a:pt x="46" y="17029"/>
                  </a:cubicBezTo>
                  <a:cubicBezTo>
                    <a:pt x="23" y="17029"/>
                    <a:pt x="23" y="17051"/>
                    <a:pt x="23" y="17074"/>
                  </a:cubicBezTo>
                  <a:cubicBezTo>
                    <a:pt x="0" y="17120"/>
                    <a:pt x="23" y="17188"/>
                    <a:pt x="69" y="17211"/>
                  </a:cubicBezTo>
                  <a:cubicBezTo>
                    <a:pt x="69" y="17211"/>
                    <a:pt x="69" y="17211"/>
                    <a:pt x="69" y="17234"/>
                  </a:cubicBezTo>
                  <a:lnTo>
                    <a:pt x="114" y="17234"/>
                  </a:lnTo>
                  <a:cubicBezTo>
                    <a:pt x="137" y="17280"/>
                    <a:pt x="160" y="17303"/>
                    <a:pt x="183" y="17325"/>
                  </a:cubicBezTo>
                  <a:cubicBezTo>
                    <a:pt x="228" y="17325"/>
                    <a:pt x="274" y="17325"/>
                    <a:pt x="297" y="17303"/>
                  </a:cubicBezTo>
                  <a:cubicBezTo>
                    <a:pt x="343" y="17257"/>
                    <a:pt x="365" y="17211"/>
                    <a:pt x="388" y="17166"/>
                  </a:cubicBezTo>
                  <a:cubicBezTo>
                    <a:pt x="411" y="17143"/>
                    <a:pt x="411" y="17097"/>
                    <a:pt x="434" y="17074"/>
                  </a:cubicBezTo>
                  <a:cubicBezTo>
                    <a:pt x="457" y="17051"/>
                    <a:pt x="457" y="17029"/>
                    <a:pt x="480" y="16983"/>
                  </a:cubicBezTo>
                  <a:cubicBezTo>
                    <a:pt x="502" y="16960"/>
                    <a:pt x="502" y="16937"/>
                    <a:pt x="525" y="16914"/>
                  </a:cubicBezTo>
                  <a:cubicBezTo>
                    <a:pt x="571" y="16846"/>
                    <a:pt x="594" y="16778"/>
                    <a:pt x="639" y="16709"/>
                  </a:cubicBezTo>
                  <a:cubicBezTo>
                    <a:pt x="731" y="16572"/>
                    <a:pt x="799" y="16412"/>
                    <a:pt x="890" y="16275"/>
                  </a:cubicBezTo>
                  <a:cubicBezTo>
                    <a:pt x="959" y="16116"/>
                    <a:pt x="1050" y="15979"/>
                    <a:pt x="1141" y="15819"/>
                  </a:cubicBezTo>
                  <a:cubicBezTo>
                    <a:pt x="1164" y="15750"/>
                    <a:pt x="1210" y="15682"/>
                    <a:pt x="1256" y="15613"/>
                  </a:cubicBezTo>
                  <a:cubicBezTo>
                    <a:pt x="1278" y="15568"/>
                    <a:pt x="1301" y="15545"/>
                    <a:pt x="1301" y="15522"/>
                  </a:cubicBezTo>
                  <a:cubicBezTo>
                    <a:pt x="1324" y="15499"/>
                    <a:pt x="1324" y="15476"/>
                    <a:pt x="1347" y="15431"/>
                  </a:cubicBezTo>
                  <a:cubicBezTo>
                    <a:pt x="1370" y="15431"/>
                    <a:pt x="1393" y="15408"/>
                    <a:pt x="1415" y="15385"/>
                  </a:cubicBezTo>
                  <a:cubicBezTo>
                    <a:pt x="1415" y="15362"/>
                    <a:pt x="1438" y="15340"/>
                    <a:pt x="1461" y="15317"/>
                  </a:cubicBezTo>
                  <a:cubicBezTo>
                    <a:pt x="1529" y="15203"/>
                    <a:pt x="1598" y="15088"/>
                    <a:pt x="1666" y="14974"/>
                  </a:cubicBezTo>
                  <a:cubicBezTo>
                    <a:pt x="1689" y="14906"/>
                    <a:pt x="1735" y="14837"/>
                    <a:pt x="1781" y="14769"/>
                  </a:cubicBezTo>
                  <a:cubicBezTo>
                    <a:pt x="1826" y="14700"/>
                    <a:pt x="1872" y="14609"/>
                    <a:pt x="1918" y="14541"/>
                  </a:cubicBezTo>
                  <a:cubicBezTo>
                    <a:pt x="1986" y="14381"/>
                    <a:pt x="2077" y="14244"/>
                    <a:pt x="2146" y="14107"/>
                  </a:cubicBezTo>
                  <a:cubicBezTo>
                    <a:pt x="2169" y="14084"/>
                    <a:pt x="2191" y="14038"/>
                    <a:pt x="2191" y="14016"/>
                  </a:cubicBezTo>
                  <a:cubicBezTo>
                    <a:pt x="2237" y="13970"/>
                    <a:pt x="2260" y="13902"/>
                    <a:pt x="2306" y="13856"/>
                  </a:cubicBezTo>
                  <a:cubicBezTo>
                    <a:pt x="2351" y="13765"/>
                    <a:pt x="2420" y="13696"/>
                    <a:pt x="2443" y="13605"/>
                  </a:cubicBezTo>
                  <a:cubicBezTo>
                    <a:pt x="2465" y="13582"/>
                    <a:pt x="2465" y="13559"/>
                    <a:pt x="2443" y="13536"/>
                  </a:cubicBezTo>
                  <a:cubicBezTo>
                    <a:pt x="2465" y="13491"/>
                    <a:pt x="2488" y="13468"/>
                    <a:pt x="2511" y="13422"/>
                  </a:cubicBezTo>
                  <a:cubicBezTo>
                    <a:pt x="2557" y="13354"/>
                    <a:pt x="2579" y="13285"/>
                    <a:pt x="2625" y="13217"/>
                  </a:cubicBezTo>
                  <a:cubicBezTo>
                    <a:pt x="2648" y="13171"/>
                    <a:pt x="2671" y="13148"/>
                    <a:pt x="2671" y="13125"/>
                  </a:cubicBezTo>
                  <a:cubicBezTo>
                    <a:pt x="2694" y="13125"/>
                    <a:pt x="2716" y="13103"/>
                    <a:pt x="2739" y="13080"/>
                  </a:cubicBezTo>
                  <a:cubicBezTo>
                    <a:pt x="2762" y="13057"/>
                    <a:pt x="2785" y="13011"/>
                    <a:pt x="2808" y="12989"/>
                  </a:cubicBezTo>
                  <a:cubicBezTo>
                    <a:pt x="2808" y="12966"/>
                    <a:pt x="2808" y="12943"/>
                    <a:pt x="2831" y="12920"/>
                  </a:cubicBezTo>
                  <a:cubicBezTo>
                    <a:pt x="2853" y="12874"/>
                    <a:pt x="2876" y="12852"/>
                    <a:pt x="2899" y="12806"/>
                  </a:cubicBezTo>
                  <a:cubicBezTo>
                    <a:pt x="2945" y="12715"/>
                    <a:pt x="2990" y="12623"/>
                    <a:pt x="3036" y="12555"/>
                  </a:cubicBezTo>
                  <a:cubicBezTo>
                    <a:pt x="3127" y="12372"/>
                    <a:pt x="3219" y="12212"/>
                    <a:pt x="3310" y="12030"/>
                  </a:cubicBezTo>
                  <a:cubicBezTo>
                    <a:pt x="3401" y="11870"/>
                    <a:pt x="3492" y="11687"/>
                    <a:pt x="3584" y="11528"/>
                  </a:cubicBezTo>
                  <a:cubicBezTo>
                    <a:pt x="3629" y="11459"/>
                    <a:pt x="3675" y="11391"/>
                    <a:pt x="3698" y="11299"/>
                  </a:cubicBezTo>
                  <a:cubicBezTo>
                    <a:pt x="3744" y="11231"/>
                    <a:pt x="3789" y="11163"/>
                    <a:pt x="3835" y="11094"/>
                  </a:cubicBezTo>
                  <a:cubicBezTo>
                    <a:pt x="3858" y="11094"/>
                    <a:pt x="3880" y="11071"/>
                    <a:pt x="3880" y="11048"/>
                  </a:cubicBezTo>
                  <a:cubicBezTo>
                    <a:pt x="3949" y="10980"/>
                    <a:pt x="3995" y="10889"/>
                    <a:pt x="4040" y="10797"/>
                  </a:cubicBezTo>
                  <a:cubicBezTo>
                    <a:pt x="4086" y="10729"/>
                    <a:pt x="4132" y="10638"/>
                    <a:pt x="4177" y="10569"/>
                  </a:cubicBezTo>
                  <a:cubicBezTo>
                    <a:pt x="4269" y="10432"/>
                    <a:pt x="4337" y="10295"/>
                    <a:pt x="4405" y="10135"/>
                  </a:cubicBezTo>
                  <a:cubicBezTo>
                    <a:pt x="4497" y="9976"/>
                    <a:pt x="4588" y="9816"/>
                    <a:pt x="4679" y="9656"/>
                  </a:cubicBezTo>
                  <a:cubicBezTo>
                    <a:pt x="4771" y="9496"/>
                    <a:pt x="4885" y="9314"/>
                    <a:pt x="4976" y="9131"/>
                  </a:cubicBezTo>
                  <a:cubicBezTo>
                    <a:pt x="5045" y="8994"/>
                    <a:pt x="5136" y="8834"/>
                    <a:pt x="5204" y="8675"/>
                  </a:cubicBezTo>
                  <a:cubicBezTo>
                    <a:pt x="5227" y="8675"/>
                    <a:pt x="5250" y="8652"/>
                    <a:pt x="5273" y="8629"/>
                  </a:cubicBezTo>
                  <a:cubicBezTo>
                    <a:pt x="5318" y="8583"/>
                    <a:pt x="5341" y="8538"/>
                    <a:pt x="5364" y="8492"/>
                  </a:cubicBezTo>
                  <a:cubicBezTo>
                    <a:pt x="5387" y="8469"/>
                    <a:pt x="5410" y="8423"/>
                    <a:pt x="5433" y="8401"/>
                  </a:cubicBezTo>
                  <a:cubicBezTo>
                    <a:pt x="5478" y="8309"/>
                    <a:pt x="5501" y="8241"/>
                    <a:pt x="5547" y="8172"/>
                  </a:cubicBezTo>
                  <a:cubicBezTo>
                    <a:pt x="5638" y="8013"/>
                    <a:pt x="5707" y="7876"/>
                    <a:pt x="5775" y="7716"/>
                  </a:cubicBezTo>
                  <a:cubicBezTo>
                    <a:pt x="5821" y="7625"/>
                    <a:pt x="5889" y="7533"/>
                    <a:pt x="5935" y="7442"/>
                  </a:cubicBezTo>
                  <a:cubicBezTo>
                    <a:pt x="6003" y="7328"/>
                    <a:pt x="6095" y="7191"/>
                    <a:pt x="6163" y="7077"/>
                  </a:cubicBezTo>
                  <a:cubicBezTo>
                    <a:pt x="6277" y="6917"/>
                    <a:pt x="6368" y="6757"/>
                    <a:pt x="6460" y="6597"/>
                  </a:cubicBezTo>
                  <a:cubicBezTo>
                    <a:pt x="6483" y="6575"/>
                    <a:pt x="6505" y="6552"/>
                    <a:pt x="6505" y="6529"/>
                  </a:cubicBezTo>
                  <a:cubicBezTo>
                    <a:pt x="6528" y="6506"/>
                    <a:pt x="6528" y="6483"/>
                    <a:pt x="6528" y="6461"/>
                  </a:cubicBezTo>
                  <a:cubicBezTo>
                    <a:pt x="6551" y="6392"/>
                    <a:pt x="6597" y="6346"/>
                    <a:pt x="6620" y="6278"/>
                  </a:cubicBezTo>
                  <a:lnTo>
                    <a:pt x="6734" y="6072"/>
                  </a:lnTo>
                  <a:cubicBezTo>
                    <a:pt x="6802" y="5936"/>
                    <a:pt x="6893" y="5799"/>
                    <a:pt x="6962" y="5662"/>
                  </a:cubicBezTo>
                  <a:cubicBezTo>
                    <a:pt x="7053" y="5525"/>
                    <a:pt x="7122" y="5388"/>
                    <a:pt x="7190" y="5251"/>
                  </a:cubicBezTo>
                  <a:cubicBezTo>
                    <a:pt x="7236" y="5182"/>
                    <a:pt x="7259" y="5137"/>
                    <a:pt x="7304" y="5068"/>
                  </a:cubicBezTo>
                  <a:cubicBezTo>
                    <a:pt x="7350" y="5000"/>
                    <a:pt x="7373" y="4931"/>
                    <a:pt x="7418" y="4863"/>
                  </a:cubicBezTo>
                  <a:cubicBezTo>
                    <a:pt x="7418" y="4840"/>
                    <a:pt x="7418" y="4817"/>
                    <a:pt x="7418" y="4817"/>
                  </a:cubicBezTo>
                  <a:cubicBezTo>
                    <a:pt x="7464" y="4749"/>
                    <a:pt x="7510" y="4680"/>
                    <a:pt x="7533" y="4612"/>
                  </a:cubicBezTo>
                  <a:cubicBezTo>
                    <a:pt x="7624" y="4475"/>
                    <a:pt x="7692" y="4338"/>
                    <a:pt x="7761" y="4224"/>
                  </a:cubicBezTo>
                  <a:cubicBezTo>
                    <a:pt x="7806" y="4155"/>
                    <a:pt x="7829" y="4087"/>
                    <a:pt x="7875" y="3995"/>
                  </a:cubicBezTo>
                  <a:cubicBezTo>
                    <a:pt x="7875" y="3995"/>
                    <a:pt x="7898" y="3973"/>
                    <a:pt x="7898" y="3973"/>
                  </a:cubicBezTo>
                  <a:cubicBezTo>
                    <a:pt x="7921" y="3927"/>
                    <a:pt x="7943" y="3904"/>
                    <a:pt x="7966" y="3858"/>
                  </a:cubicBezTo>
                  <a:cubicBezTo>
                    <a:pt x="8035" y="3721"/>
                    <a:pt x="8126" y="3585"/>
                    <a:pt x="8194" y="3448"/>
                  </a:cubicBezTo>
                  <a:cubicBezTo>
                    <a:pt x="8217" y="3448"/>
                    <a:pt x="8240" y="3448"/>
                    <a:pt x="8240" y="3425"/>
                  </a:cubicBezTo>
                  <a:cubicBezTo>
                    <a:pt x="8286" y="3402"/>
                    <a:pt x="8309" y="3356"/>
                    <a:pt x="8309" y="3311"/>
                  </a:cubicBezTo>
                  <a:cubicBezTo>
                    <a:pt x="8331" y="3288"/>
                    <a:pt x="8354" y="3265"/>
                    <a:pt x="8377" y="3219"/>
                  </a:cubicBezTo>
                  <a:cubicBezTo>
                    <a:pt x="8400" y="3151"/>
                    <a:pt x="8446" y="3105"/>
                    <a:pt x="8468" y="3037"/>
                  </a:cubicBezTo>
                  <a:cubicBezTo>
                    <a:pt x="8514" y="2968"/>
                    <a:pt x="8560" y="2877"/>
                    <a:pt x="8583" y="2808"/>
                  </a:cubicBezTo>
                  <a:cubicBezTo>
                    <a:pt x="8651" y="2717"/>
                    <a:pt x="8697" y="2626"/>
                    <a:pt x="8742" y="2557"/>
                  </a:cubicBezTo>
                  <a:cubicBezTo>
                    <a:pt x="8742" y="2557"/>
                    <a:pt x="8742" y="2535"/>
                    <a:pt x="8742" y="2535"/>
                  </a:cubicBezTo>
                  <a:cubicBezTo>
                    <a:pt x="8834" y="2398"/>
                    <a:pt x="8925" y="2261"/>
                    <a:pt x="8993" y="2124"/>
                  </a:cubicBezTo>
                  <a:cubicBezTo>
                    <a:pt x="9062" y="1987"/>
                    <a:pt x="9153" y="1850"/>
                    <a:pt x="9222" y="1713"/>
                  </a:cubicBezTo>
                  <a:cubicBezTo>
                    <a:pt x="9267" y="1644"/>
                    <a:pt x="9290" y="1599"/>
                    <a:pt x="9336" y="1530"/>
                  </a:cubicBezTo>
                  <a:cubicBezTo>
                    <a:pt x="9336" y="1507"/>
                    <a:pt x="9359" y="1462"/>
                    <a:pt x="9381" y="1439"/>
                  </a:cubicBezTo>
                  <a:cubicBezTo>
                    <a:pt x="9404" y="1416"/>
                    <a:pt x="9427" y="1370"/>
                    <a:pt x="9450" y="1325"/>
                  </a:cubicBezTo>
                  <a:cubicBezTo>
                    <a:pt x="9450" y="1325"/>
                    <a:pt x="9450" y="1302"/>
                    <a:pt x="9450" y="1279"/>
                  </a:cubicBezTo>
                  <a:cubicBezTo>
                    <a:pt x="9450" y="1256"/>
                    <a:pt x="9450" y="1256"/>
                    <a:pt x="9450" y="1256"/>
                  </a:cubicBezTo>
                  <a:cubicBezTo>
                    <a:pt x="9473" y="1234"/>
                    <a:pt x="9473" y="1234"/>
                    <a:pt x="9496" y="1234"/>
                  </a:cubicBezTo>
                  <a:cubicBezTo>
                    <a:pt x="9541" y="1165"/>
                    <a:pt x="9587" y="1119"/>
                    <a:pt x="9610" y="1051"/>
                  </a:cubicBezTo>
                  <a:cubicBezTo>
                    <a:pt x="9610" y="1028"/>
                    <a:pt x="9632" y="1005"/>
                    <a:pt x="9632" y="982"/>
                  </a:cubicBezTo>
                  <a:cubicBezTo>
                    <a:pt x="9655" y="960"/>
                    <a:pt x="9678" y="937"/>
                    <a:pt x="9701" y="891"/>
                  </a:cubicBezTo>
                  <a:cubicBezTo>
                    <a:pt x="9747" y="800"/>
                    <a:pt x="9815" y="686"/>
                    <a:pt x="9884" y="594"/>
                  </a:cubicBezTo>
                  <a:cubicBezTo>
                    <a:pt x="9906" y="526"/>
                    <a:pt x="9952" y="457"/>
                    <a:pt x="9998" y="389"/>
                  </a:cubicBezTo>
                  <a:cubicBezTo>
                    <a:pt x="9998" y="366"/>
                    <a:pt x="10021" y="343"/>
                    <a:pt x="10021" y="298"/>
                  </a:cubicBezTo>
                  <a:cubicBezTo>
                    <a:pt x="10043" y="275"/>
                    <a:pt x="10043" y="229"/>
                    <a:pt x="10043" y="206"/>
                  </a:cubicBezTo>
                  <a:cubicBezTo>
                    <a:pt x="10043" y="184"/>
                    <a:pt x="10043" y="184"/>
                    <a:pt x="10043" y="161"/>
                  </a:cubicBezTo>
                  <a:cubicBezTo>
                    <a:pt x="10043" y="138"/>
                    <a:pt x="10043" y="138"/>
                    <a:pt x="10021" y="115"/>
                  </a:cubicBezTo>
                  <a:cubicBezTo>
                    <a:pt x="10021" y="92"/>
                    <a:pt x="9998" y="69"/>
                    <a:pt x="9975" y="69"/>
                  </a:cubicBezTo>
                  <a:cubicBezTo>
                    <a:pt x="9952" y="47"/>
                    <a:pt x="9929" y="47"/>
                    <a:pt x="9906" y="24"/>
                  </a:cubicBezTo>
                  <a:cubicBezTo>
                    <a:pt x="9884" y="24"/>
                    <a:pt x="9861" y="1"/>
                    <a:pt x="9838"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5"/>
            <p:cNvSpPr/>
            <p:nvPr/>
          </p:nvSpPr>
          <p:spPr>
            <a:xfrm>
              <a:off x="72559" y="2342897"/>
              <a:ext cx="552985" cy="994858"/>
            </a:xfrm>
            <a:custGeom>
              <a:avLst/>
              <a:gdLst/>
              <a:ahLst/>
              <a:cxnLst/>
              <a:rect l="l" t="t" r="r" b="b"/>
              <a:pathLst>
                <a:path w="9884" h="17782" extrusionOk="0">
                  <a:moveTo>
                    <a:pt x="1188" y="16024"/>
                  </a:moveTo>
                  <a:lnTo>
                    <a:pt x="1188" y="16024"/>
                  </a:lnTo>
                  <a:cubicBezTo>
                    <a:pt x="1183" y="16031"/>
                    <a:pt x="1179" y="16038"/>
                    <a:pt x="1175" y="16045"/>
                  </a:cubicBezTo>
                  <a:lnTo>
                    <a:pt x="1175" y="16045"/>
                  </a:lnTo>
                  <a:cubicBezTo>
                    <a:pt x="1188" y="16040"/>
                    <a:pt x="1188" y="16024"/>
                    <a:pt x="1188" y="16024"/>
                  </a:cubicBezTo>
                  <a:close/>
                  <a:moveTo>
                    <a:pt x="8834" y="1"/>
                  </a:moveTo>
                  <a:cubicBezTo>
                    <a:pt x="8811" y="1"/>
                    <a:pt x="8766" y="23"/>
                    <a:pt x="8743" y="46"/>
                  </a:cubicBezTo>
                  <a:cubicBezTo>
                    <a:pt x="8720" y="115"/>
                    <a:pt x="8697" y="160"/>
                    <a:pt x="8651" y="229"/>
                  </a:cubicBezTo>
                  <a:cubicBezTo>
                    <a:pt x="8629" y="274"/>
                    <a:pt x="8606" y="320"/>
                    <a:pt x="8583" y="389"/>
                  </a:cubicBezTo>
                  <a:cubicBezTo>
                    <a:pt x="8560" y="389"/>
                    <a:pt x="8514" y="411"/>
                    <a:pt x="8514" y="434"/>
                  </a:cubicBezTo>
                  <a:cubicBezTo>
                    <a:pt x="8492" y="457"/>
                    <a:pt x="8492" y="503"/>
                    <a:pt x="8492" y="548"/>
                  </a:cubicBezTo>
                  <a:lnTo>
                    <a:pt x="8514" y="548"/>
                  </a:lnTo>
                  <a:cubicBezTo>
                    <a:pt x="8514" y="548"/>
                    <a:pt x="8537" y="571"/>
                    <a:pt x="8560" y="571"/>
                  </a:cubicBezTo>
                  <a:cubicBezTo>
                    <a:pt x="8583" y="594"/>
                    <a:pt x="8606" y="594"/>
                    <a:pt x="8629" y="617"/>
                  </a:cubicBezTo>
                  <a:cubicBezTo>
                    <a:pt x="8651" y="663"/>
                    <a:pt x="8674" y="685"/>
                    <a:pt x="8697" y="731"/>
                  </a:cubicBezTo>
                  <a:cubicBezTo>
                    <a:pt x="8720" y="777"/>
                    <a:pt x="8766" y="822"/>
                    <a:pt x="8811" y="868"/>
                  </a:cubicBezTo>
                  <a:cubicBezTo>
                    <a:pt x="8811" y="891"/>
                    <a:pt x="8834" y="914"/>
                    <a:pt x="8880" y="936"/>
                  </a:cubicBezTo>
                  <a:lnTo>
                    <a:pt x="8902" y="959"/>
                  </a:lnTo>
                  <a:lnTo>
                    <a:pt x="8948" y="1005"/>
                  </a:lnTo>
                  <a:lnTo>
                    <a:pt x="8971" y="1028"/>
                  </a:lnTo>
                  <a:cubicBezTo>
                    <a:pt x="8994" y="1028"/>
                    <a:pt x="9017" y="1051"/>
                    <a:pt x="9062" y="1051"/>
                  </a:cubicBezTo>
                  <a:cubicBezTo>
                    <a:pt x="9062" y="1051"/>
                    <a:pt x="9085" y="1073"/>
                    <a:pt x="9108" y="1073"/>
                  </a:cubicBezTo>
                  <a:cubicBezTo>
                    <a:pt x="9108" y="1073"/>
                    <a:pt x="9131" y="1096"/>
                    <a:pt x="9131" y="1096"/>
                  </a:cubicBezTo>
                  <a:cubicBezTo>
                    <a:pt x="9154" y="1096"/>
                    <a:pt x="9154" y="1119"/>
                    <a:pt x="9176" y="1119"/>
                  </a:cubicBezTo>
                  <a:cubicBezTo>
                    <a:pt x="9154" y="1165"/>
                    <a:pt x="9154" y="1210"/>
                    <a:pt x="9176" y="1256"/>
                  </a:cubicBezTo>
                  <a:cubicBezTo>
                    <a:pt x="9176" y="1279"/>
                    <a:pt x="9199" y="1279"/>
                    <a:pt x="9199" y="1302"/>
                  </a:cubicBezTo>
                  <a:cubicBezTo>
                    <a:pt x="9154" y="1370"/>
                    <a:pt x="9131" y="1439"/>
                    <a:pt x="9085" y="1507"/>
                  </a:cubicBezTo>
                  <a:cubicBezTo>
                    <a:pt x="9017" y="1621"/>
                    <a:pt x="8948" y="1758"/>
                    <a:pt x="8880" y="1872"/>
                  </a:cubicBezTo>
                  <a:cubicBezTo>
                    <a:pt x="8811" y="2009"/>
                    <a:pt x="8720" y="2123"/>
                    <a:pt x="8651" y="2260"/>
                  </a:cubicBezTo>
                  <a:cubicBezTo>
                    <a:pt x="8583" y="2374"/>
                    <a:pt x="8514" y="2466"/>
                    <a:pt x="8446" y="2580"/>
                  </a:cubicBezTo>
                  <a:cubicBezTo>
                    <a:pt x="8423" y="2625"/>
                    <a:pt x="8423" y="2648"/>
                    <a:pt x="8423" y="2694"/>
                  </a:cubicBezTo>
                  <a:cubicBezTo>
                    <a:pt x="8423" y="2717"/>
                    <a:pt x="8400" y="2740"/>
                    <a:pt x="8377" y="2785"/>
                  </a:cubicBezTo>
                  <a:cubicBezTo>
                    <a:pt x="8332" y="2854"/>
                    <a:pt x="8286" y="2945"/>
                    <a:pt x="8241" y="3014"/>
                  </a:cubicBezTo>
                  <a:cubicBezTo>
                    <a:pt x="8172" y="3150"/>
                    <a:pt x="8104" y="3287"/>
                    <a:pt x="8035" y="3402"/>
                  </a:cubicBezTo>
                  <a:cubicBezTo>
                    <a:pt x="8012" y="3447"/>
                    <a:pt x="7989" y="3470"/>
                    <a:pt x="7967" y="3493"/>
                  </a:cubicBezTo>
                  <a:lnTo>
                    <a:pt x="7875" y="3653"/>
                  </a:lnTo>
                  <a:cubicBezTo>
                    <a:pt x="7807" y="3744"/>
                    <a:pt x="7761" y="3835"/>
                    <a:pt x="7716" y="3904"/>
                  </a:cubicBezTo>
                  <a:cubicBezTo>
                    <a:pt x="7624" y="4063"/>
                    <a:pt x="7533" y="4223"/>
                    <a:pt x="7442" y="4360"/>
                  </a:cubicBezTo>
                  <a:cubicBezTo>
                    <a:pt x="7350" y="4543"/>
                    <a:pt x="7259" y="4703"/>
                    <a:pt x="7145" y="4862"/>
                  </a:cubicBezTo>
                  <a:cubicBezTo>
                    <a:pt x="7054" y="5045"/>
                    <a:pt x="6962" y="5205"/>
                    <a:pt x="6871" y="5365"/>
                  </a:cubicBezTo>
                  <a:cubicBezTo>
                    <a:pt x="6825" y="5433"/>
                    <a:pt x="6803" y="5479"/>
                    <a:pt x="6757" y="5524"/>
                  </a:cubicBezTo>
                  <a:cubicBezTo>
                    <a:pt x="6757" y="5570"/>
                    <a:pt x="6734" y="5593"/>
                    <a:pt x="6711" y="5616"/>
                  </a:cubicBezTo>
                  <a:cubicBezTo>
                    <a:pt x="6688" y="5661"/>
                    <a:pt x="6666" y="5684"/>
                    <a:pt x="6666" y="5707"/>
                  </a:cubicBezTo>
                  <a:cubicBezTo>
                    <a:pt x="6643" y="5730"/>
                    <a:pt x="6643" y="5730"/>
                    <a:pt x="6643" y="5730"/>
                  </a:cubicBezTo>
                  <a:cubicBezTo>
                    <a:pt x="6551" y="5890"/>
                    <a:pt x="6437" y="6049"/>
                    <a:pt x="6346" y="6209"/>
                  </a:cubicBezTo>
                  <a:cubicBezTo>
                    <a:pt x="6346" y="6232"/>
                    <a:pt x="6323" y="6232"/>
                    <a:pt x="6300" y="6255"/>
                  </a:cubicBezTo>
                  <a:cubicBezTo>
                    <a:pt x="6300" y="6300"/>
                    <a:pt x="6278" y="6323"/>
                    <a:pt x="6255" y="6346"/>
                  </a:cubicBezTo>
                  <a:cubicBezTo>
                    <a:pt x="6209" y="6392"/>
                    <a:pt x="6209" y="6460"/>
                    <a:pt x="6232" y="6483"/>
                  </a:cubicBezTo>
                  <a:cubicBezTo>
                    <a:pt x="6232" y="6506"/>
                    <a:pt x="6232" y="6506"/>
                    <a:pt x="6232" y="6506"/>
                  </a:cubicBezTo>
                  <a:cubicBezTo>
                    <a:pt x="6118" y="6666"/>
                    <a:pt x="6026" y="6803"/>
                    <a:pt x="5935" y="6962"/>
                  </a:cubicBezTo>
                  <a:cubicBezTo>
                    <a:pt x="5912" y="6985"/>
                    <a:pt x="5890" y="7031"/>
                    <a:pt x="5890" y="7054"/>
                  </a:cubicBezTo>
                  <a:cubicBezTo>
                    <a:pt x="5867" y="7099"/>
                    <a:pt x="5844" y="7145"/>
                    <a:pt x="5798" y="7213"/>
                  </a:cubicBezTo>
                  <a:cubicBezTo>
                    <a:pt x="5775" y="7259"/>
                    <a:pt x="5753" y="7282"/>
                    <a:pt x="5730" y="7328"/>
                  </a:cubicBezTo>
                  <a:cubicBezTo>
                    <a:pt x="5684" y="7373"/>
                    <a:pt x="5661" y="7419"/>
                    <a:pt x="5638" y="7464"/>
                  </a:cubicBezTo>
                  <a:cubicBezTo>
                    <a:pt x="5616" y="7510"/>
                    <a:pt x="5616" y="7533"/>
                    <a:pt x="5616" y="7556"/>
                  </a:cubicBezTo>
                  <a:cubicBezTo>
                    <a:pt x="5593" y="7579"/>
                    <a:pt x="5570" y="7601"/>
                    <a:pt x="5570" y="7647"/>
                  </a:cubicBezTo>
                  <a:cubicBezTo>
                    <a:pt x="5547" y="7670"/>
                    <a:pt x="5524" y="7716"/>
                    <a:pt x="5501" y="7761"/>
                  </a:cubicBezTo>
                  <a:cubicBezTo>
                    <a:pt x="5456" y="7807"/>
                    <a:pt x="5433" y="7875"/>
                    <a:pt x="5387" y="7921"/>
                  </a:cubicBezTo>
                  <a:lnTo>
                    <a:pt x="5365" y="7967"/>
                  </a:lnTo>
                  <a:lnTo>
                    <a:pt x="5365" y="8012"/>
                  </a:lnTo>
                  <a:cubicBezTo>
                    <a:pt x="5342" y="8035"/>
                    <a:pt x="5319" y="8058"/>
                    <a:pt x="5319" y="8081"/>
                  </a:cubicBezTo>
                  <a:lnTo>
                    <a:pt x="5205" y="8263"/>
                  </a:lnTo>
                  <a:lnTo>
                    <a:pt x="5182" y="8332"/>
                  </a:lnTo>
                  <a:cubicBezTo>
                    <a:pt x="5159" y="8400"/>
                    <a:pt x="5113" y="8469"/>
                    <a:pt x="5091" y="8537"/>
                  </a:cubicBezTo>
                  <a:cubicBezTo>
                    <a:pt x="5045" y="8583"/>
                    <a:pt x="5022" y="8651"/>
                    <a:pt x="4977" y="8720"/>
                  </a:cubicBezTo>
                  <a:lnTo>
                    <a:pt x="4954" y="8765"/>
                  </a:lnTo>
                  <a:lnTo>
                    <a:pt x="4931" y="8811"/>
                  </a:lnTo>
                  <a:cubicBezTo>
                    <a:pt x="4908" y="8857"/>
                    <a:pt x="4885" y="8925"/>
                    <a:pt x="4840" y="8971"/>
                  </a:cubicBezTo>
                  <a:cubicBezTo>
                    <a:pt x="4794" y="9085"/>
                    <a:pt x="4748" y="9176"/>
                    <a:pt x="4703" y="9268"/>
                  </a:cubicBezTo>
                  <a:lnTo>
                    <a:pt x="4634" y="9382"/>
                  </a:lnTo>
                  <a:lnTo>
                    <a:pt x="4634" y="9427"/>
                  </a:lnTo>
                  <a:cubicBezTo>
                    <a:pt x="4566" y="9542"/>
                    <a:pt x="4497" y="9679"/>
                    <a:pt x="4429" y="9793"/>
                  </a:cubicBezTo>
                  <a:cubicBezTo>
                    <a:pt x="4406" y="9861"/>
                    <a:pt x="4360" y="9930"/>
                    <a:pt x="4315" y="9998"/>
                  </a:cubicBezTo>
                  <a:cubicBezTo>
                    <a:pt x="4269" y="10067"/>
                    <a:pt x="4223" y="10158"/>
                    <a:pt x="4178" y="10226"/>
                  </a:cubicBezTo>
                  <a:cubicBezTo>
                    <a:pt x="4109" y="10340"/>
                    <a:pt x="4041" y="10477"/>
                    <a:pt x="3972" y="10592"/>
                  </a:cubicBezTo>
                  <a:lnTo>
                    <a:pt x="3949" y="10637"/>
                  </a:lnTo>
                  <a:lnTo>
                    <a:pt x="3927" y="10683"/>
                  </a:lnTo>
                  <a:lnTo>
                    <a:pt x="3904" y="10706"/>
                  </a:lnTo>
                  <a:cubicBezTo>
                    <a:pt x="3835" y="10843"/>
                    <a:pt x="3767" y="10957"/>
                    <a:pt x="3698" y="11094"/>
                  </a:cubicBezTo>
                  <a:lnTo>
                    <a:pt x="3584" y="11299"/>
                  </a:lnTo>
                  <a:lnTo>
                    <a:pt x="3470" y="11505"/>
                  </a:lnTo>
                  <a:cubicBezTo>
                    <a:pt x="3379" y="11641"/>
                    <a:pt x="3310" y="11801"/>
                    <a:pt x="3219" y="11938"/>
                  </a:cubicBezTo>
                  <a:cubicBezTo>
                    <a:pt x="3059" y="12235"/>
                    <a:pt x="2899" y="12532"/>
                    <a:pt x="2717" y="12828"/>
                  </a:cubicBezTo>
                  <a:cubicBezTo>
                    <a:pt x="2580" y="13057"/>
                    <a:pt x="2443" y="13308"/>
                    <a:pt x="2306" y="13536"/>
                  </a:cubicBezTo>
                  <a:cubicBezTo>
                    <a:pt x="2237" y="13650"/>
                    <a:pt x="2192" y="13764"/>
                    <a:pt x="2123" y="13856"/>
                  </a:cubicBezTo>
                  <a:lnTo>
                    <a:pt x="2078" y="13970"/>
                  </a:lnTo>
                  <a:cubicBezTo>
                    <a:pt x="2009" y="14107"/>
                    <a:pt x="1918" y="14244"/>
                    <a:pt x="1849" y="14403"/>
                  </a:cubicBezTo>
                  <a:lnTo>
                    <a:pt x="1804" y="14472"/>
                  </a:lnTo>
                  <a:cubicBezTo>
                    <a:pt x="1781" y="14517"/>
                    <a:pt x="1758" y="14563"/>
                    <a:pt x="1735" y="14609"/>
                  </a:cubicBezTo>
                  <a:cubicBezTo>
                    <a:pt x="1690" y="14677"/>
                    <a:pt x="1644" y="14746"/>
                    <a:pt x="1621" y="14814"/>
                  </a:cubicBezTo>
                  <a:lnTo>
                    <a:pt x="1598" y="14860"/>
                  </a:lnTo>
                  <a:cubicBezTo>
                    <a:pt x="1553" y="14905"/>
                    <a:pt x="1530" y="14974"/>
                    <a:pt x="1507" y="15020"/>
                  </a:cubicBezTo>
                  <a:cubicBezTo>
                    <a:pt x="1461" y="15065"/>
                    <a:pt x="1439" y="15111"/>
                    <a:pt x="1416" y="15157"/>
                  </a:cubicBezTo>
                  <a:lnTo>
                    <a:pt x="1370" y="15225"/>
                  </a:lnTo>
                  <a:cubicBezTo>
                    <a:pt x="1302" y="15339"/>
                    <a:pt x="1233" y="15476"/>
                    <a:pt x="1188" y="15590"/>
                  </a:cubicBezTo>
                  <a:cubicBezTo>
                    <a:pt x="1119" y="15682"/>
                    <a:pt x="1073" y="15796"/>
                    <a:pt x="1028" y="15887"/>
                  </a:cubicBezTo>
                  <a:lnTo>
                    <a:pt x="936" y="16024"/>
                  </a:lnTo>
                  <a:lnTo>
                    <a:pt x="914" y="16070"/>
                  </a:lnTo>
                  <a:lnTo>
                    <a:pt x="891" y="16092"/>
                  </a:lnTo>
                  <a:cubicBezTo>
                    <a:pt x="822" y="16229"/>
                    <a:pt x="731" y="16366"/>
                    <a:pt x="663" y="16503"/>
                  </a:cubicBezTo>
                  <a:lnTo>
                    <a:pt x="640" y="16549"/>
                  </a:lnTo>
                  <a:cubicBezTo>
                    <a:pt x="571" y="16640"/>
                    <a:pt x="526" y="16732"/>
                    <a:pt x="480" y="16800"/>
                  </a:cubicBezTo>
                  <a:lnTo>
                    <a:pt x="411" y="16891"/>
                  </a:lnTo>
                  <a:lnTo>
                    <a:pt x="389" y="16937"/>
                  </a:lnTo>
                  <a:cubicBezTo>
                    <a:pt x="366" y="16983"/>
                    <a:pt x="343" y="17028"/>
                    <a:pt x="320" y="17051"/>
                  </a:cubicBezTo>
                  <a:cubicBezTo>
                    <a:pt x="297" y="17097"/>
                    <a:pt x="274" y="17120"/>
                    <a:pt x="252" y="17142"/>
                  </a:cubicBezTo>
                  <a:cubicBezTo>
                    <a:pt x="229" y="17188"/>
                    <a:pt x="206" y="17211"/>
                    <a:pt x="183" y="17234"/>
                  </a:cubicBezTo>
                  <a:cubicBezTo>
                    <a:pt x="160" y="17279"/>
                    <a:pt x="138" y="17325"/>
                    <a:pt x="115" y="17371"/>
                  </a:cubicBezTo>
                  <a:cubicBezTo>
                    <a:pt x="92" y="17393"/>
                    <a:pt x="92" y="17416"/>
                    <a:pt x="69" y="17439"/>
                  </a:cubicBezTo>
                  <a:cubicBezTo>
                    <a:pt x="46" y="17485"/>
                    <a:pt x="23" y="17508"/>
                    <a:pt x="23" y="17576"/>
                  </a:cubicBezTo>
                  <a:cubicBezTo>
                    <a:pt x="1" y="17599"/>
                    <a:pt x="1" y="17622"/>
                    <a:pt x="1" y="17645"/>
                  </a:cubicBezTo>
                  <a:cubicBezTo>
                    <a:pt x="1" y="17667"/>
                    <a:pt x="1" y="17690"/>
                    <a:pt x="1" y="17713"/>
                  </a:cubicBezTo>
                  <a:cubicBezTo>
                    <a:pt x="23" y="17736"/>
                    <a:pt x="46" y="17759"/>
                    <a:pt x="69" y="17781"/>
                  </a:cubicBezTo>
                  <a:cubicBezTo>
                    <a:pt x="115" y="17781"/>
                    <a:pt x="160" y="17781"/>
                    <a:pt x="183" y="17759"/>
                  </a:cubicBezTo>
                  <a:cubicBezTo>
                    <a:pt x="229" y="17713"/>
                    <a:pt x="252" y="17690"/>
                    <a:pt x="252" y="17645"/>
                  </a:cubicBezTo>
                  <a:cubicBezTo>
                    <a:pt x="274" y="17622"/>
                    <a:pt x="274" y="17599"/>
                    <a:pt x="297" y="17576"/>
                  </a:cubicBezTo>
                  <a:cubicBezTo>
                    <a:pt x="297" y="17553"/>
                    <a:pt x="297" y="17553"/>
                    <a:pt x="297" y="17530"/>
                  </a:cubicBezTo>
                  <a:cubicBezTo>
                    <a:pt x="320" y="17508"/>
                    <a:pt x="320" y="17485"/>
                    <a:pt x="343" y="17462"/>
                  </a:cubicBezTo>
                  <a:cubicBezTo>
                    <a:pt x="343" y="17462"/>
                    <a:pt x="343" y="17439"/>
                    <a:pt x="343" y="17439"/>
                  </a:cubicBezTo>
                  <a:cubicBezTo>
                    <a:pt x="343" y="17439"/>
                    <a:pt x="343" y="17416"/>
                    <a:pt x="366" y="17416"/>
                  </a:cubicBezTo>
                  <a:cubicBezTo>
                    <a:pt x="366" y="17393"/>
                    <a:pt x="389" y="17348"/>
                    <a:pt x="411" y="17325"/>
                  </a:cubicBezTo>
                  <a:cubicBezTo>
                    <a:pt x="434" y="17302"/>
                    <a:pt x="434" y="17256"/>
                    <a:pt x="457" y="17234"/>
                  </a:cubicBezTo>
                  <a:cubicBezTo>
                    <a:pt x="480" y="17211"/>
                    <a:pt x="480" y="17211"/>
                    <a:pt x="503" y="17188"/>
                  </a:cubicBezTo>
                  <a:cubicBezTo>
                    <a:pt x="526" y="17165"/>
                    <a:pt x="548" y="17142"/>
                    <a:pt x="571" y="17097"/>
                  </a:cubicBezTo>
                  <a:cubicBezTo>
                    <a:pt x="571" y="17074"/>
                    <a:pt x="594" y="17051"/>
                    <a:pt x="617" y="17005"/>
                  </a:cubicBezTo>
                  <a:cubicBezTo>
                    <a:pt x="640" y="16960"/>
                    <a:pt x="685" y="16891"/>
                    <a:pt x="708" y="16823"/>
                  </a:cubicBezTo>
                  <a:cubicBezTo>
                    <a:pt x="731" y="16777"/>
                    <a:pt x="777" y="16732"/>
                    <a:pt x="799" y="16663"/>
                  </a:cubicBezTo>
                  <a:cubicBezTo>
                    <a:pt x="799" y="16663"/>
                    <a:pt x="822" y="16640"/>
                    <a:pt x="822" y="16617"/>
                  </a:cubicBezTo>
                  <a:cubicBezTo>
                    <a:pt x="868" y="16526"/>
                    <a:pt x="936" y="16435"/>
                    <a:pt x="982" y="16343"/>
                  </a:cubicBezTo>
                  <a:lnTo>
                    <a:pt x="1028" y="16298"/>
                  </a:lnTo>
                  <a:cubicBezTo>
                    <a:pt x="1028" y="16275"/>
                    <a:pt x="1051" y="16275"/>
                    <a:pt x="1051" y="16252"/>
                  </a:cubicBezTo>
                  <a:cubicBezTo>
                    <a:pt x="1112" y="16191"/>
                    <a:pt x="1137" y="16110"/>
                    <a:pt x="1175" y="16045"/>
                  </a:cubicBezTo>
                  <a:lnTo>
                    <a:pt x="1175" y="16045"/>
                  </a:lnTo>
                  <a:cubicBezTo>
                    <a:pt x="1172" y="16046"/>
                    <a:pt x="1169" y="16047"/>
                    <a:pt x="1165" y="16047"/>
                  </a:cubicBezTo>
                  <a:cubicBezTo>
                    <a:pt x="1184" y="16028"/>
                    <a:pt x="1203" y="15993"/>
                    <a:pt x="1222" y="15955"/>
                  </a:cubicBezTo>
                  <a:lnTo>
                    <a:pt x="1222" y="15955"/>
                  </a:lnTo>
                  <a:cubicBezTo>
                    <a:pt x="1219" y="15955"/>
                    <a:pt x="1215" y="15955"/>
                    <a:pt x="1210" y="15955"/>
                  </a:cubicBezTo>
                  <a:cubicBezTo>
                    <a:pt x="1216" y="15955"/>
                    <a:pt x="1220" y="15954"/>
                    <a:pt x="1223" y="15952"/>
                  </a:cubicBezTo>
                  <a:lnTo>
                    <a:pt x="1223" y="15952"/>
                  </a:lnTo>
                  <a:cubicBezTo>
                    <a:pt x="1223" y="15953"/>
                    <a:pt x="1222" y="15954"/>
                    <a:pt x="1222" y="15955"/>
                  </a:cubicBezTo>
                  <a:lnTo>
                    <a:pt x="1222" y="15955"/>
                  </a:lnTo>
                  <a:cubicBezTo>
                    <a:pt x="1233" y="15954"/>
                    <a:pt x="1233" y="15951"/>
                    <a:pt x="1233" y="15933"/>
                  </a:cubicBezTo>
                  <a:lnTo>
                    <a:pt x="1233" y="15933"/>
                  </a:lnTo>
                  <a:cubicBezTo>
                    <a:pt x="1233" y="15933"/>
                    <a:pt x="1233" y="15946"/>
                    <a:pt x="1223" y="15952"/>
                  </a:cubicBezTo>
                  <a:lnTo>
                    <a:pt x="1223" y="15952"/>
                  </a:lnTo>
                  <a:cubicBezTo>
                    <a:pt x="1227" y="15946"/>
                    <a:pt x="1230" y="15939"/>
                    <a:pt x="1233" y="15933"/>
                  </a:cubicBezTo>
                  <a:cubicBezTo>
                    <a:pt x="1256" y="15910"/>
                    <a:pt x="1256" y="15864"/>
                    <a:pt x="1279" y="15841"/>
                  </a:cubicBezTo>
                  <a:cubicBezTo>
                    <a:pt x="1302" y="15818"/>
                    <a:pt x="1302" y="15796"/>
                    <a:pt x="1324" y="15750"/>
                  </a:cubicBezTo>
                  <a:cubicBezTo>
                    <a:pt x="1416" y="15590"/>
                    <a:pt x="1507" y="15453"/>
                    <a:pt x="1598" y="15294"/>
                  </a:cubicBezTo>
                  <a:cubicBezTo>
                    <a:pt x="1598" y="15271"/>
                    <a:pt x="1621" y="15248"/>
                    <a:pt x="1621" y="15225"/>
                  </a:cubicBezTo>
                  <a:cubicBezTo>
                    <a:pt x="1667" y="15179"/>
                    <a:pt x="1712" y="15111"/>
                    <a:pt x="1735" y="15065"/>
                  </a:cubicBezTo>
                  <a:cubicBezTo>
                    <a:pt x="1758" y="15020"/>
                    <a:pt x="1781" y="14974"/>
                    <a:pt x="1804" y="14951"/>
                  </a:cubicBezTo>
                  <a:cubicBezTo>
                    <a:pt x="1849" y="14860"/>
                    <a:pt x="1895" y="14791"/>
                    <a:pt x="1941" y="14700"/>
                  </a:cubicBezTo>
                  <a:cubicBezTo>
                    <a:pt x="2009" y="14609"/>
                    <a:pt x="2055" y="14495"/>
                    <a:pt x="2123" y="14381"/>
                  </a:cubicBezTo>
                  <a:cubicBezTo>
                    <a:pt x="2215" y="14244"/>
                    <a:pt x="2306" y="14084"/>
                    <a:pt x="2374" y="13947"/>
                  </a:cubicBezTo>
                  <a:cubicBezTo>
                    <a:pt x="2397" y="13901"/>
                    <a:pt x="2443" y="13833"/>
                    <a:pt x="2466" y="13787"/>
                  </a:cubicBezTo>
                  <a:lnTo>
                    <a:pt x="2511" y="13696"/>
                  </a:lnTo>
                  <a:cubicBezTo>
                    <a:pt x="2557" y="13627"/>
                    <a:pt x="2603" y="13559"/>
                    <a:pt x="2648" y="13467"/>
                  </a:cubicBezTo>
                  <a:cubicBezTo>
                    <a:pt x="2648" y="13467"/>
                    <a:pt x="2648" y="13445"/>
                    <a:pt x="2648" y="13445"/>
                  </a:cubicBezTo>
                  <a:cubicBezTo>
                    <a:pt x="2648" y="13422"/>
                    <a:pt x="2648" y="13422"/>
                    <a:pt x="2648" y="13422"/>
                  </a:cubicBezTo>
                  <a:cubicBezTo>
                    <a:pt x="2740" y="13285"/>
                    <a:pt x="2808" y="13148"/>
                    <a:pt x="2899" y="13011"/>
                  </a:cubicBezTo>
                  <a:cubicBezTo>
                    <a:pt x="2899" y="12988"/>
                    <a:pt x="2899" y="12988"/>
                    <a:pt x="2922" y="12965"/>
                  </a:cubicBezTo>
                  <a:cubicBezTo>
                    <a:pt x="2968" y="12897"/>
                    <a:pt x="3014" y="12806"/>
                    <a:pt x="3059" y="12714"/>
                  </a:cubicBezTo>
                  <a:cubicBezTo>
                    <a:pt x="3105" y="12669"/>
                    <a:pt x="3128" y="12623"/>
                    <a:pt x="3150" y="12577"/>
                  </a:cubicBezTo>
                  <a:cubicBezTo>
                    <a:pt x="3173" y="12554"/>
                    <a:pt x="3196" y="12509"/>
                    <a:pt x="3196" y="12463"/>
                  </a:cubicBezTo>
                  <a:cubicBezTo>
                    <a:pt x="3219" y="12463"/>
                    <a:pt x="3219" y="12440"/>
                    <a:pt x="3219" y="12440"/>
                  </a:cubicBezTo>
                  <a:cubicBezTo>
                    <a:pt x="3242" y="12418"/>
                    <a:pt x="3242" y="12395"/>
                    <a:pt x="3265" y="12372"/>
                  </a:cubicBezTo>
                  <a:cubicBezTo>
                    <a:pt x="3333" y="12258"/>
                    <a:pt x="3379" y="12166"/>
                    <a:pt x="3447" y="12075"/>
                  </a:cubicBezTo>
                  <a:cubicBezTo>
                    <a:pt x="3493" y="11984"/>
                    <a:pt x="3516" y="11915"/>
                    <a:pt x="3561" y="11847"/>
                  </a:cubicBezTo>
                  <a:cubicBezTo>
                    <a:pt x="3584" y="11847"/>
                    <a:pt x="3584" y="11824"/>
                    <a:pt x="3584" y="11824"/>
                  </a:cubicBezTo>
                  <a:cubicBezTo>
                    <a:pt x="3607" y="11778"/>
                    <a:pt x="3630" y="11756"/>
                    <a:pt x="3653" y="11733"/>
                  </a:cubicBezTo>
                  <a:cubicBezTo>
                    <a:pt x="3675" y="11687"/>
                    <a:pt x="3675" y="11664"/>
                    <a:pt x="3698" y="11641"/>
                  </a:cubicBezTo>
                  <a:cubicBezTo>
                    <a:pt x="3721" y="11619"/>
                    <a:pt x="3721" y="11596"/>
                    <a:pt x="3744" y="11573"/>
                  </a:cubicBezTo>
                  <a:cubicBezTo>
                    <a:pt x="3812" y="11459"/>
                    <a:pt x="3881" y="11345"/>
                    <a:pt x="3949" y="11231"/>
                  </a:cubicBezTo>
                  <a:cubicBezTo>
                    <a:pt x="3995" y="11116"/>
                    <a:pt x="4063" y="11002"/>
                    <a:pt x="4132" y="10865"/>
                  </a:cubicBezTo>
                  <a:cubicBezTo>
                    <a:pt x="4178" y="10820"/>
                    <a:pt x="4200" y="10751"/>
                    <a:pt x="4246" y="10706"/>
                  </a:cubicBezTo>
                  <a:cubicBezTo>
                    <a:pt x="4246" y="10683"/>
                    <a:pt x="4269" y="10660"/>
                    <a:pt x="4269" y="10614"/>
                  </a:cubicBezTo>
                  <a:cubicBezTo>
                    <a:pt x="4292" y="10592"/>
                    <a:pt x="4337" y="10546"/>
                    <a:pt x="4337" y="10500"/>
                  </a:cubicBezTo>
                  <a:cubicBezTo>
                    <a:pt x="4360" y="10477"/>
                    <a:pt x="4360" y="10455"/>
                    <a:pt x="4360" y="10455"/>
                  </a:cubicBezTo>
                  <a:cubicBezTo>
                    <a:pt x="4406" y="10363"/>
                    <a:pt x="4452" y="10295"/>
                    <a:pt x="4497" y="10203"/>
                  </a:cubicBezTo>
                  <a:cubicBezTo>
                    <a:pt x="4520" y="10203"/>
                    <a:pt x="4520" y="10181"/>
                    <a:pt x="4543" y="10181"/>
                  </a:cubicBezTo>
                  <a:cubicBezTo>
                    <a:pt x="4634" y="10021"/>
                    <a:pt x="4725" y="9861"/>
                    <a:pt x="4817" y="9724"/>
                  </a:cubicBezTo>
                  <a:cubicBezTo>
                    <a:pt x="4908" y="9564"/>
                    <a:pt x="4999" y="9405"/>
                    <a:pt x="5091" y="9222"/>
                  </a:cubicBezTo>
                  <a:cubicBezTo>
                    <a:pt x="5159" y="9085"/>
                    <a:pt x="5250" y="8925"/>
                    <a:pt x="5342" y="8788"/>
                  </a:cubicBezTo>
                  <a:cubicBezTo>
                    <a:pt x="5365" y="8697"/>
                    <a:pt x="5410" y="8629"/>
                    <a:pt x="5456" y="8537"/>
                  </a:cubicBezTo>
                  <a:cubicBezTo>
                    <a:pt x="5479" y="8514"/>
                    <a:pt x="5501" y="8469"/>
                    <a:pt x="5524" y="8446"/>
                  </a:cubicBezTo>
                  <a:cubicBezTo>
                    <a:pt x="5547" y="8400"/>
                    <a:pt x="5570" y="8355"/>
                    <a:pt x="5570" y="8332"/>
                  </a:cubicBezTo>
                  <a:cubicBezTo>
                    <a:pt x="5593" y="8286"/>
                    <a:pt x="5616" y="8263"/>
                    <a:pt x="5638" y="8218"/>
                  </a:cubicBezTo>
                  <a:cubicBezTo>
                    <a:pt x="5661" y="8195"/>
                    <a:pt x="5661" y="8149"/>
                    <a:pt x="5661" y="8126"/>
                  </a:cubicBezTo>
                  <a:cubicBezTo>
                    <a:pt x="5707" y="8035"/>
                    <a:pt x="5753" y="7967"/>
                    <a:pt x="5798" y="7875"/>
                  </a:cubicBezTo>
                  <a:cubicBezTo>
                    <a:pt x="5890" y="7761"/>
                    <a:pt x="5935" y="7624"/>
                    <a:pt x="6004" y="7510"/>
                  </a:cubicBezTo>
                  <a:cubicBezTo>
                    <a:pt x="6049" y="7464"/>
                    <a:pt x="6072" y="7419"/>
                    <a:pt x="6095" y="7373"/>
                  </a:cubicBezTo>
                  <a:cubicBezTo>
                    <a:pt x="6209" y="7213"/>
                    <a:pt x="6300" y="7054"/>
                    <a:pt x="6392" y="6871"/>
                  </a:cubicBezTo>
                  <a:cubicBezTo>
                    <a:pt x="6460" y="6734"/>
                    <a:pt x="6551" y="6597"/>
                    <a:pt x="6643" y="6483"/>
                  </a:cubicBezTo>
                  <a:cubicBezTo>
                    <a:pt x="6711" y="6369"/>
                    <a:pt x="6780" y="6255"/>
                    <a:pt x="6848" y="6141"/>
                  </a:cubicBezTo>
                  <a:cubicBezTo>
                    <a:pt x="6848" y="6118"/>
                    <a:pt x="6871" y="6095"/>
                    <a:pt x="6871" y="6072"/>
                  </a:cubicBezTo>
                  <a:cubicBezTo>
                    <a:pt x="6917" y="5981"/>
                    <a:pt x="6985" y="5890"/>
                    <a:pt x="7031" y="5798"/>
                  </a:cubicBezTo>
                  <a:cubicBezTo>
                    <a:pt x="7122" y="5661"/>
                    <a:pt x="7236" y="5524"/>
                    <a:pt x="7305" y="5365"/>
                  </a:cubicBezTo>
                  <a:cubicBezTo>
                    <a:pt x="7305" y="5342"/>
                    <a:pt x="7305" y="5319"/>
                    <a:pt x="7305" y="5296"/>
                  </a:cubicBezTo>
                  <a:cubicBezTo>
                    <a:pt x="7305" y="5296"/>
                    <a:pt x="7305" y="5273"/>
                    <a:pt x="7305" y="5273"/>
                  </a:cubicBezTo>
                  <a:cubicBezTo>
                    <a:pt x="7350" y="5205"/>
                    <a:pt x="7396" y="5136"/>
                    <a:pt x="7419" y="5068"/>
                  </a:cubicBezTo>
                  <a:cubicBezTo>
                    <a:pt x="7464" y="4977"/>
                    <a:pt x="7510" y="4908"/>
                    <a:pt x="7556" y="4817"/>
                  </a:cubicBezTo>
                  <a:lnTo>
                    <a:pt x="7579" y="4817"/>
                  </a:lnTo>
                  <a:cubicBezTo>
                    <a:pt x="7579" y="4771"/>
                    <a:pt x="7601" y="4748"/>
                    <a:pt x="7624" y="4725"/>
                  </a:cubicBezTo>
                  <a:cubicBezTo>
                    <a:pt x="7647" y="4725"/>
                    <a:pt x="7670" y="4703"/>
                    <a:pt x="7693" y="4680"/>
                  </a:cubicBezTo>
                  <a:cubicBezTo>
                    <a:pt x="7761" y="4588"/>
                    <a:pt x="7807" y="4497"/>
                    <a:pt x="7852" y="4406"/>
                  </a:cubicBezTo>
                  <a:cubicBezTo>
                    <a:pt x="7898" y="4337"/>
                    <a:pt x="7921" y="4269"/>
                    <a:pt x="7967" y="4200"/>
                  </a:cubicBezTo>
                  <a:cubicBezTo>
                    <a:pt x="7989" y="4155"/>
                    <a:pt x="8012" y="4086"/>
                    <a:pt x="8058" y="4041"/>
                  </a:cubicBezTo>
                  <a:lnTo>
                    <a:pt x="8058" y="4018"/>
                  </a:lnTo>
                  <a:cubicBezTo>
                    <a:pt x="8104" y="3949"/>
                    <a:pt x="8149" y="3858"/>
                    <a:pt x="8195" y="3790"/>
                  </a:cubicBezTo>
                  <a:cubicBezTo>
                    <a:pt x="8241" y="3721"/>
                    <a:pt x="8263" y="3653"/>
                    <a:pt x="8309" y="3584"/>
                  </a:cubicBezTo>
                  <a:cubicBezTo>
                    <a:pt x="8309" y="3561"/>
                    <a:pt x="8309" y="3561"/>
                    <a:pt x="8309" y="3561"/>
                  </a:cubicBezTo>
                  <a:cubicBezTo>
                    <a:pt x="8355" y="3516"/>
                    <a:pt x="8400" y="3447"/>
                    <a:pt x="8423" y="3379"/>
                  </a:cubicBezTo>
                  <a:cubicBezTo>
                    <a:pt x="8469" y="3333"/>
                    <a:pt x="8492" y="3265"/>
                    <a:pt x="8537" y="3219"/>
                  </a:cubicBezTo>
                  <a:cubicBezTo>
                    <a:pt x="8606" y="3105"/>
                    <a:pt x="8674" y="2991"/>
                    <a:pt x="8743" y="2877"/>
                  </a:cubicBezTo>
                  <a:cubicBezTo>
                    <a:pt x="8811" y="2762"/>
                    <a:pt x="8880" y="2648"/>
                    <a:pt x="8948" y="2534"/>
                  </a:cubicBezTo>
                  <a:cubicBezTo>
                    <a:pt x="8971" y="2489"/>
                    <a:pt x="8994" y="2420"/>
                    <a:pt x="9039" y="2352"/>
                  </a:cubicBezTo>
                  <a:cubicBezTo>
                    <a:pt x="9039" y="2329"/>
                    <a:pt x="9062" y="2306"/>
                    <a:pt x="9062" y="2283"/>
                  </a:cubicBezTo>
                  <a:cubicBezTo>
                    <a:pt x="9085" y="2260"/>
                    <a:pt x="9085" y="2237"/>
                    <a:pt x="9108" y="2215"/>
                  </a:cubicBezTo>
                  <a:cubicBezTo>
                    <a:pt x="9108" y="2192"/>
                    <a:pt x="9108" y="2192"/>
                    <a:pt x="9108" y="2169"/>
                  </a:cubicBezTo>
                  <a:cubicBezTo>
                    <a:pt x="9108" y="2146"/>
                    <a:pt x="9108" y="2123"/>
                    <a:pt x="9108" y="2123"/>
                  </a:cubicBezTo>
                  <a:cubicBezTo>
                    <a:pt x="9108" y="2101"/>
                    <a:pt x="9131" y="2055"/>
                    <a:pt x="9154" y="2032"/>
                  </a:cubicBezTo>
                  <a:cubicBezTo>
                    <a:pt x="9176" y="2032"/>
                    <a:pt x="9199" y="2009"/>
                    <a:pt x="9199" y="1986"/>
                  </a:cubicBezTo>
                  <a:cubicBezTo>
                    <a:pt x="9245" y="1964"/>
                    <a:pt x="9268" y="1918"/>
                    <a:pt x="9290" y="1895"/>
                  </a:cubicBezTo>
                  <a:cubicBezTo>
                    <a:pt x="9290" y="1849"/>
                    <a:pt x="9313" y="1804"/>
                    <a:pt x="9336" y="1781"/>
                  </a:cubicBezTo>
                  <a:cubicBezTo>
                    <a:pt x="9359" y="1735"/>
                    <a:pt x="9382" y="1690"/>
                    <a:pt x="9405" y="1667"/>
                  </a:cubicBezTo>
                  <a:cubicBezTo>
                    <a:pt x="9427" y="1621"/>
                    <a:pt x="9450" y="1553"/>
                    <a:pt x="9496" y="1507"/>
                  </a:cubicBezTo>
                  <a:cubicBezTo>
                    <a:pt x="9519" y="1439"/>
                    <a:pt x="9564" y="1393"/>
                    <a:pt x="9610" y="1324"/>
                  </a:cubicBezTo>
                  <a:cubicBezTo>
                    <a:pt x="9656" y="1256"/>
                    <a:pt x="9724" y="1188"/>
                    <a:pt x="9747" y="1119"/>
                  </a:cubicBezTo>
                  <a:cubicBezTo>
                    <a:pt x="9793" y="1073"/>
                    <a:pt x="9815" y="1028"/>
                    <a:pt x="9861" y="982"/>
                  </a:cubicBezTo>
                  <a:cubicBezTo>
                    <a:pt x="9861" y="982"/>
                    <a:pt x="9884" y="959"/>
                    <a:pt x="9884" y="936"/>
                  </a:cubicBezTo>
                  <a:cubicBezTo>
                    <a:pt x="9884" y="914"/>
                    <a:pt x="9884" y="891"/>
                    <a:pt x="9884" y="868"/>
                  </a:cubicBezTo>
                  <a:cubicBezTo>
                    <a:pt x="9884" y="868"/>
                    <a:pt x="9884" y="845"/>
                    <a:pt x="9861" y="822"/>
                  </a:cubicBezTo>
                  <a:cubicBezTo>
                    <a:pt x="9861" y="799"/>
                    <a:pt x="9861" y="777"/>
                    <a:pt x="9838" y="754"/>
                  </a:cubicBezTo>
                  <a:cubicBezTo>
                    <a:pt x="9838" y="731"/>
                    <a:pt x="9815" y="708"/>
                    <a:pt x="9793" y="685"/>
                  </a:cubicBezTo>
                  <a:cubicBezTo>
                    <a:pt x="9770" y="663"/>
                    <a:pt x="9770" y="663"/>
                    <a:pt x="9747" y="663"/>
                  </a:cubicBezTo>
                  <a:cubicBezTo>
                    <a:pt x="9724" y="594"/>
                    <a:pt x="9679" y="571"/>
                    <a:pt x="9610" y="548"/>
                  </a:cubicBezTo>
                  <a:cubicBezTo>
                    <a:pt x="9587" y="503"/>
                    <a:pt x="9564" y="457"/>
                    <a:pt x="9542" y="434"/>
                  </a:cubicBezTo>
                  <a:cubicBezTo>
                    <a:pt x="9450" y="343"/>
                    <a:pt x="9359" y="297"/>
                    <a:pt x="9245" y="229"/>
                  </a:cubicBezTo>
                  <a:cubicBezTo>
                    <a:pt x="9199" y="206"/>
                    <a:pt x="9154" y="183"/>
                    <a:pt x="9108" y="160"/>
                  </a:cubicBezTo>
                  <a:cubicBezTo>
                    <a:pt x="9062" y="138"/>
                    <a:pt x="8994" y="92"/>
                    <a:pt x="8925" y="92"/>
                  </a:cubicBezTo>
                  <a:cubicBezTo>
                    <a:pt x="8925" y="46"/>
                    <a:pt x="8902" y="23"/>
                    <a:pt x="8880" y="23"/>
                  </a:cubicBezTo>
                  <a:cubicBezTo>
                    <a:pt x="8880" y="1"/>
                    <a:pt x="8857" y="1"/>
                    <a:pt x="8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6" name="Google Shape;876;p5"/>
            <p:cNvSpPr/>
            <p:nvPr/>
          </p:nvSpPr>
          <p:spPr>
            <a:xfrm>
              <a:off x="-652814" y="3009522"/>
              <a:ext cx="736940" cy="326957"/>
            </a:xfrm>
            <a:custGeom>
              <a:avLst/>
              <a:gdLst/>
              <a:ahLst/>
              <a:cxnLst/>
              <a:rect l="l" t="t" r="r" b="b"/>
              <a:pathLst>
                <a:path w="13172" h="5844" extrusionOk="0">
                  <a:moveTo>
                    <a:pt x="92" y="0"/>
                  </a:moveTo>
                  <a:cubicBezTo>
                    <a:pt x="46" y="0"/>
                    <a:pt x="1" y="46"/>
                    <a:pt x="1" y="115"/>
                  </a:cubicBezTo>
                  <a:cubicBezTo>
                    <a:pt x="1" y="137"/>
                    <a:pt x="1" y="160"/>
                    <a:pt x="24" y="183"/>
                  </a:cubicBezTo>
                  <a:cubicBezTo>
                    <a:pt x="46" y="206"/>
                    <a:pt x="46" y="206"/>
                    <a:pt x="46" y="229"/>
                  </a:cubicBezTo>
                  <a:cubicBezTo>
                    <a:pt x="69" y="251"/>
                    <a:pt x="92" y="251"/>
                    <a:pt x="115" y="274"/>
                  </a:cubicBezTo>
                  <a:cubicBezTo>
                    <a:pt x="138" y="297"/>
                    <a:pt x="161" y="320"/>
                    <a:pt x="206" y="320"/>
                  </a:cubicBezTo>
                  <a:cubicBezTo>
                    <a:pt x="252" y="366"/>
                    <a:pt x="320" y="411"/>
                    <a:pt x="389" y="434"/>
                  </a:cubicBezTo>
                  <a:cubicBezTo>
                    <a:pt x="389" y="457"/>
                    <a:pt x="412" y="480"/>
                    <a:pt x="435" y="480"/>
                  </a:cubicBezTo>
                  <a:cubicBezTo>
                    <a:pt x="457" y="503"/>
                    <a:pt x="480" y="525"/>
                    <a:pt x="503" y="548"/>
                  </a:cubicBezTo>
                  <a:cubicBezTo>
                    <a:pt x="549" y="571"/>
                    <a:pt x="594" y="617"/>
                    <a:pt x="640" y="639"/>
                  </a:cubicBezTo>
                  <a:lnTo>
                    <a:pt x="708" y="639"/>
                  </a:lnTo>
                  <a:cubicBezTo>
                    <a:pt x="823" y="731"/>
                    <a:pt x="959" y="822"/>
                    <a:pt x="1096" y="913"/>
                  </a:cubicBezTo>
                  <a:cubicBezTo>
                    <a:pt x="1256" y="1005"/>
                    <a:pt x="1393" y="1119"/>
                    <a:pt x="1553" y="1210"/>
                  </a:cubicBezTo>
                  <a:cubicBezTo>
                    <a:pt x="1690" y="1301"/>
                    <a:pt x="1827" y="1393"/>
                    <a:pt x="1964" y="1484"/>
                  </a:cubicBezTo>
                  <a:cubicBezTo>
                    <a:pt x="1987" y="1507"/>
                    <a:pt x="2009" y="1507"/>
                    <a:pt x="2009" y="1530"/>
                  </a:cubicBezTo>
                  <a:cubicBezTo>
                    <a:pt x="2023" y="1536"/>
                    <a:pt x="2036" y="1539"/>
                    <a:pt x="2050" y="1539"/>
                  </a:cubicBezTo>
                  <a:cubicBezTo>
                    <a:pt x="2082" y="1539"/>
                    <a:pt x="2114" y="1523"/>
                    <a:pt x="2146" y="1507"/>
                  </a:cubicBezTo>
                  <a:cubicBezTo>
                    <a:pt x="2215" y="1552"/>
                    <a:pt x="2283" y="1598"/>
                    <a:pt x="2352" y="1644"/>
                  </a:cubicBezTo>
                  <a:cubicBezTo>
                    <a:pt x="2352" y="1644"/>
                    <a:pt x="2329" y="1621"/>
                    <a:pt x="2329" y="1621"/>
                  </a:cubicBezTo>
                  <a:lnTo>
                    <a:pt x="2329" y="1621"/>
                  </a:lnTo>
                  <a:cubicBezTo>
                    <a:pt x="2466" y="1712"/>
                    <a:pt x="2580" y="1781"/>
                    <a:pt x="2717" y="1872"/>
                  </a:cubicBezTo>
                  <a:cubicBezTo>
                    <a:pt x="2763" y="1895"/>
                    <a:pt x="2808" y="1918"/>
                    <a:pt x="2877" y="1963"/>
                  </a:cubicBezTo>
                  <a:cubicBezTo>
                    <a:pt x="2900" y="1963"/>
                    <a:pt x="2945" y="1986"/>
                    <a:pt x="2968" y="2009"/>
                  </a:cubicBezTo>
                  <a:cubicBezTo>
                    <a:pt x="2991" y="2009"/>
                    <a:pt x="2991" y="2032"/>
                    <a:pt x="3014" y="2032"/>
                  </a:cubicBezTo>
                  <a:cubicBezTo>
                    <a:pt x="3037" y="2032"/>
                    <a:pt x="3059" y="2055"/>
                    <a:pt x="3082" y="2055"/>
                  </a:cubicBezTo>
                  <a:lnTo>
                    <a:pt x="3128" y="2055"/>
                  </a:lnTo>
                  <a:cubicBezTo>
                    <a:pt x="3151" y="2077"/>
                    <a:pt x="3174" y="2077"/>
                    <a:pt x="3219" y="2100"/>
                  </a:cubicBezTo>
                  <a:cubicBezTo>
                    <a:pt x="3379" y="2192"/>
                    <a:pt x="3539" y="2283"/>
                    <a:pt x="3699" y="2374"/>
                  </a:cubicBezTo>
                  <a:cubicBezTo>
                    <a:pt x="3858" y="2443"/>
                    <a:pt x="4018" y="2534"/>
                    <a:pt x="4178" y="2625"/>
                  </a:cubicBezTo>
                  <a:cubicBezTo>
                    <a:pt x="4224" y="2648"/>
                    <a:pt x="4292" y="2694"/>
                    <a:pt x="4360" y="2694"/>
                  </a:cubicBezTo>
                  <a:cubicBezTo>
                    <a:pt x="4360" y="2694"/>
                    <a:pt x="4383" y="2694"/>
                    <a:pt x="4406" y="2717"/>
                  </a:cubicBezTo>
                  <a:cubicBezTo>
                    <a:pt x="4726" y="2876"/>
                    <a:pt x="5045" y="3036"/>
                    <a:pt x="5365" y="3173"/>
                  </a:cubicBezTo>
                  <a:cubicBezTo>
                    <a:pt x="5388" y="3196"/>
                    <a:pt x="5410" y="3196"/>
                    <a:pt x="5433" y="3219"/>
                  </a:cubicBezTo>
                  <a:lnTo>
                    <a:pt x="5479" y="3219"/>
                  </a:lnTo>
                  <a:cubicBezTo>
                    <a:pt x="5502" y="3242"/>
                    <a:pt x="5525" y="3242"/>
                    <a:pt x="5547" y="3242"/>
                  </a:cubicBezTo>
                  <a:cubicBezTo>
                    <a:pt x="5593" y="3264"/>
                    <a:pt x="5616" y="3287"/>
                    <a:pt x="5661" y="3287"/>
                  </a:cubicBezTo>
                  <a:cubicBezTo>
                    <a:pt x="5707" y="3356"/>
                    <a:pt x="5776" y="3379"/>
                    <a:pt x="5844" y="3424"/>
                  </a:cubicBezTo>
                  <a:cubicBezTo>
                    <a:pt x="5890" y="3447"/>
                    <a:pt x="5935" y="3470"/>
                    <a:pt x="5981" y="3470"/>
                  </a:cubicBezTo>
                  <a:cubicBezTo>
                    <a:pt x="6072" y="3515"/>
                    <a:pt x="6164" y="3561"/>
                    <a:pt x="6232" y="3607"/>
                  </a:cubicBezTo>
                  <a:cubicBezTo>
                    <a:pt x="6301" y="3630"/>
                    <a:pt x="6346" y="3652"/>
                    <a:pt x="6392" y="3675"/>
                  </a:cubicBezTo>
                  <a:cubicBezTo>
                    <a:pt x="6415" y="3698"/>
                    <a:pt x="6438" y="3721"/>
                    <a:pt x="6460" y="3744"/>
                  </a:cubicBezTo>
                  <a:cubicBezTo>
                    <a:pt x="6460" y="3767"/>
                    <a:pt x="6483" y="3767"/>
                    <a:pt x="6506" y="3789"/>
                  </a:cubicBezTo>
                  <a:cubicBezTo>
                    <a:pt x="6552" y="3812"/>
                    <a:pt x="6597" y="3835"/>
                    <a:pt x="6643" y="3858"/>
                  </a:cubicBezTo>
                  <a:cubicBezTo>
                    <a:pt x="6689" y="3881"/>
                    <a:pt x="6734" y="3903"/>
                    <a:pt x="6780" y="3926"/>
                  </a:cubicBezTo>
                  <a:cubicBezTo>
                    <a:pt x="6871" y="3972"/>
                    <a:pt x="6963" y="4018"/>
                    <a:pt x="7054" y="4040"/>
                  </a:cubicBezTo>
                  <a:cubicBezTo>
                    <a:pt x="7122" y="4086"/>
                    <a:pt x="7191" y="4109"/>
                    <a:pt x="7282" y="4132"/>
                  </a:cubicBezTo>
                  <a:cubicBezTo>
                    <a:pt x="7351" y="4177"/>
                    <a:pt x="7442" y="4200"/>
                    <a:pt x="7533" y="4223"/>
                  </a:cubicBezTo>
                  <a:cubicBezTo>
                    <a:pt x="7693" y="4292"/>
                    <a:pt x="7876" y="4360"/>
                    <a:pt x="8035" y="4428"/>
                  </a:cubicBezTo>
                  <a:lnTo>
                    <a:pt x="8286" y="4543"/>
                  </a:lnTo>
                  <a:cubicBezTo>
                    <a:pt x="8332" y="4543"/>
                    <a:pt x="8378" y="4565"/>
                    <a:pt x="8401" y="4588"/>
                  </a:cubicBezTo>
                  <a:cubicBezTo>
                    <a:pt x="8446" y="4611"/>
                    <a:pt x="8492" y="4611"/>
                    <a:pt x="8537" y="4634"/>
                  </a:cubicBezTo>
                  <a:cubicBezTo>
                    <a:pt x="8720" y="4702"/>
                    <a:pt x="8880" y="4771"/>
                    <a:pt x="9040" y="4839"/>
                  </a:cubicBezTo>
                  <a:cubicBezTo>
                    <a:pt x="9131" y="4885"/>
                    <a:pt x="9199" y="4908"/>
                    <a:pt x="9291" y="4931"/>
                  </a:cubicBezTo>
                  <a:cubicBezTo>
                    <a:pt x="9336" y="4953"/>
                    <a:pt x="9382" y="4976"/>
                    <a:pt x="9428" y="4999"/>
                  </a:cubicBezTo>
                  <a:cubicBezTo>
                    <a:pt x="9450" y="4999"/>
                    <a:pt x="9473" y="5022"/>
                    <a:pt x="9496" y="5022"/>
                  </a:cubicBezTo>
                  <a:cubicBezTo>
                    <a:pt x="9519" y="5045"/>
                    <a:pt x="9542" y="5045"/>
                    <a:pt x="9565" y="5045"/>
                  </a:cubicBezTo>
                  <a:cubicBezTo>
                    <a:pt x="9587" y="5068"/>
                    <a:pt x="9610" y="5068"/>
                    <a:pt x="9633" y="5090"/>
                  </a:cubicBezTo>
                  <a:cubicBezTo>
                    <a:pt x="9656" y="5090"/>
                    <a:pt x="9679" y="5113"/>
                    <a:pt x="9724" y="5113"/>
                  </a:cubicBezTo>
                  <a:cubicBezTo>
                    <a:pt x="9770" y="5136"/>
                    <a:pt x="9839" y="5159"/>
                    <a:pt x="9884" y="5159"/>
                  </a:cubicBezTo>
                  <a:cubicBezTo>
                    <a:pt x="9998" y="5205"/>
                    <a:pt x="10090" y="5227"/>
                    <a:pt x="10204" y="5250"/>
                  </a:cubicBezTo>
                  <a:cubicBezTo>
                    <a:pt x="10227" y="5250"/>
                    <a:pt x="10249" y="5273"/>
                    <a:pt x="10272" y="5273"/>
                  </a:cubicBezTo>
                  <a:cubicBezTo>
                    <a:pt x="10341" y="5296"/>
                    <a:pt x="10386" y="5319"/>
                    <a:pt x="10455" y="5319"/>
                  </a:cubicBezTo>
                  <a:cubicBezTo>
                    <a:pt x="10500" y="5341"/>
                    <a:pt x="10523" y="5341"/>
                    <a:pt x="10569" y="5364"/>
                  </a:cubicBezTo>
                  <a:cubicBezTo>
                    <a:pt x="10592" y="5364"/>
                    <a:pt x="10615" y="5364"/>
                    <a:pt x="10637" y="5387"/>
                  </a:cubicBezTo>
                  <a:cubicBezTo>
                    <a:pt x="10683" y="5387"/>
                    <a:pt x="10706" y="5410"/>
                    <a:pt x="10752" y="5410"/>
                  </a:cubicBezTo>
                  <a:cubicBezTo>
                    <a:pt x="10774" y="5410"/>
                    <a:pt x="10797" y="5433"/>
                    <a:pt x="10843" y="5433"/>
                  </a:cubicBezTo>
                  <a:cubicBezTo>
                    <a:pt x="10888" y="5433"/>
                    <a:pt x="10911" y="5456"/>
                    <a:pt x="10957" y="5456"/>
                  </a:cubicBezTo>
                  <a:lnTo>
                    <a:pt x="10980" y="5456"/>
                  </a:lnTo>
                  <a:cubicBezTo>
                    <a:pt x="11048" y="5478"/>
                    <a:pt x="11140" y="5501"/>
                    <a:pt x="11231" y="5524"/>
                  </a:cubicBezTo>
                  <a:cubicBezTo>
                    <a:pt x="11413" y="5570"/>
                    <a:pt x="11573" y="5615"/>
                    <a:pt x="11756" y="5661"/>
                  </a:cubicBezTo>
                  <a:cubicBezTo>
                    <a:pt x="11779" y="5684"/>
                    <a:pt x="11802" y="5684"/>
                    <a:pt x="11824" y="5684"/>
                  </a:cubicBezTo>
                  <a:lnTo>
                    <a:pt x="11961" y="5684"/>
                  </a:lnTo>
                  <a:cubicBezTo>
                    <a:pt x="12007" y="5707"/>
                    <a:pt x="12053" y="5707"/>
                    <a:pt x="12098" y="5730"/>
                  </a:cubicBezTo>
                  <a:cubicBezTo>
                    <a:pt x="12190" y="5730"/>
                    <a:pt x="12304" y="5752"/>
                    <a:pt x="12395" y="5775"/>
                  </a:cubicBezTo>
                  <a:cubicBezTo>
                    <a:pt x="12486" y="5775"/>
                    <a:pt x="12600" y="5798"/>
                    <a:pt x="12692" y="5798"/>
                  </a:cubicBezTo>
                  <a:cubicBezTo>
                    <a:pt x="12737" y="5821"/>
                    <a:pt x="12783" y="5821"/>
                    <a:pt x="12829" y="5821"/>
                  </a:cubicBezTo>
                  <a:cubicBezTo>
                    <a:pt x="12851" y="5821"/>
                    <a:pt x="12874" y="5821"/>
                    <a:pt x="12897" y="5844"/>
                  </a:cubicBezTo>
                  <a:lnTo>
                    <a:pt x="12920" y="5844"/>
                  </a:lnTo>
                  <a:cubicBezTo>
                    <a:pt x="12966" y="5844"/>
                    <a:pt x="13011" y="5844"/>
                    <a:pt x="13034" y="5821"/>
                  </a:cubicBezTo>
                  <a:cubicBezTo>
                    <a:pt x="13057" y="5798"/>
                    <a:pt x="13057" y="5798"/>
                    <a:pt x="13057" y="5775"/>
                  </a:cubicBezTo>
                  <a:cubicBezTo>
                    <a:pt x="13103" y="5775"/>
                    <a:pt x="13125" y="5752"/>
                    <a:pt x="13125" y="5730"/>
                  </a:cubicBezTo>
                  <a:cubicBezTo>
                    <a:pt x="13148" y="5707"/>
                    <a:pt x="13171" y="5684"/>
                    <a:pt x="13171" y="5661"/>
                  </a:cubicBezTo>
                  <a:cubicBezTo>
                    <a:pt x="13171" y="5638"/>
                    <a:pt x="13171" y="5615"/>
                    <a:pt x="13171" y="5570"/>
                  </a:cubicBezTo>
                  <a:cubicBezTo>
                    <a:pt x="13148" y="5501"/>
                    <a:pt x="13034" y="5478"/>
                    <a:pt x="12966" y="5456"/>
                  </a:cubicBezTo>
                  <a:cubicBezTo>
                    <a:pt x="12943" y="5456"/>
                    <a:pt x="12943" y="5478"/>
                    <a:pt x="12920" y="5478"/>
                  </a:cubicBezTo>
                  <a:lnTo>
                    <a:pt x="12829" y="5478"/>
                  </a:lnTo>
                  <a:cubicBezTo>
                    <a:pt x="12532" y="5478"/>
                    <a:pt x="12235" y="5433"/>
                    <a:pt x="11961" y="5387"/>
                  </a:cubicBezTo>
                  <a:cubicBezTo>
                    <a:pt x="11938" y="5387"/>
                    <a:pt x="11916" y="5387"/>
                    <a:pt x="11916" y="5364"/>
                  </a:cubicBezTo>
                  <a:lnTo>
                    <a:pt x="11847" y="5364"/>
                  </a:lnTo>
                  <a:cubicBezTo>
                    <a:pt x="11802" y="5341"/>
                    <a:pt x="11756" y="5341"/>
                    <a:pt x="11710" y="5341"/>
                  </a:cubicBezTo>
                  <a:lnTo>
                    <a:pt x="11687" y="5319"/>
                  </a:lnTo>
                  <a:lnTo>
                    <a:pt x="11596" y="5319"/>
                  </a:lnTo>
                  <a:cubicBezTo>
                    <a:pt x="11528" y="5296"/>
                    <a:pt x="11459" y="5273"/>
                    <a:pt x="11391" y="5273"/>
                  </a:cubicBezTo>
                  <a:lnTo>
                    <a:pt x="11368" y="5250"/>
                  </a:lnTo>
                  <a:lnTo>
                    <a:pt x="11299" y="5250"/>
                  </a:lnTo>
                  <a:lnTo>
                    <a:pt x="11277" y="5227"/>
                  </a:lnTo>
                  <a:cubicBezTo>
                    <a:pt x="11140" y="5205"/>
                    <a:pt x="11025" y="5182"/>
                    <a:pt x="10911" y="5136"/>
                  </a:cubicBezTo>
                  <a:cubicBezTo>
                    <a:pt x="10843" y="5113"/>
                    <a:pt x="10797" y="5090"/>
                    <a:pt x="10729" y="5090"/>
                  </a:cubicBezTo>
                  <a:lnTo>
                    <a:pt x="10683" y="5068"/>
                  </a:lnTo>
                  <a:lnTo>
                    <a:pt x="10660" y="5045"/>
                  </a:lnTo>
                  <a:lnTo>
                    <a:pt x="10592" y="5022"/>
                  </a:lnTo>
                  <a:cubicBezTo>
                    <a:pt x="10455" y="4999"/>
                    <a:pt x="10341" y="4931"/>
                    <a:pt x="10204" y="4885"/>
                  </a:cubicBezTo>
                  <a:lnTo>
                    <a:pt x="10135" y="4862"/>
                  </a:lnTo>
                  <a:lnTo>
                    <a:pt x="10112" y="4862"/>
                  </a:lnTo>
                  <a:cubicBezTo>
                    <a:pt x="10090" y="4839"/>
                    <a:pt x="10067" y="4839"/>
                    <a:pt x="10044" y="4839"/>
                  </a:cubicBezTo>
                  <a:cubicBezTo>
                    <a:pt x="9861" y="4771"/>
                    <a:pt x="9679" y="4725"/>
                    <a:pt x="9519" y="4680"/>
                  </a:cubicBezTo>
                  <a:cubicBezTo>
                    <a:pt x="9405" y="4634"/>
                    <a:pt x="9291" y="4611"/>
                    <a:pt x="9199" y="4565"/>
                  </a:cubicBezTo>
                  <a:cubicBezTo>
                    <a:pt x="9177" y="4565"/>
                    <a:pt x="9177" y="4565"/>
                    <a:pt x="9154" y="4543"/>
                  </a:cubicBezTo>
                  <a:cubicBezTo>
                    <a:pt x="9040" y="4497"/>
                    <a:pt x="8903" y="4428"/>
                    <a:pt x="8766" y="4383"/>
                  </a:cubicBezTo>
                  <a:cubicBezTo>
                    <a:pt x="8652" y="4337"/>
                    <a:pt x="8537" y="4269"/>
                    <a:pt x="8401" y="4246"/>
                  </a:cubicBezTo>
                  <a:cubicBezTo>
                    <a:pt x="8401" y="4246"/>
                    <a:pt x="8401" y="4223"/>
                    <a:pt x="8378" y="4223"/>
                  </a:cubicBezTo>
                  <a:cubicBezTo>
                    <a:pt x="8332" y="4200"/>
                    <a:pt x="8264" y="4177"/>
                    <a:pt x="8218" y="4155"/>
                  </a:cubicBezTo>
                  <a:cubicBezTo>
                    <a:pt x="8172" y="4132"/>
                    <a:pt x="8127" y="4109"/>
                    <a:pt x="8081" y="4086"/>
                  </a:cubicBezTo>
                  <a:cubicBezTo>
                    <a:pt x="8058" y="4086"/>
                    <a:pt x="8013" y="4063"/>
                    <a:pt x="7990" y="4063"/>
                  </a:cubicBezTo>
                  <a:cubicBezTo>
                    <a:pt x="7921" y="4018"/>
                    <a:pt x="7853" y="3995"/>
                    <a:pt x="7784" y="3972"/>
                  </a:cubicBezTo>
                  <a:cubicBezTo>
                    <a:pt x="7647" y="3903"/>
                    <a:pt x="7510" y="3858"/>
                    <a:pt x="7373" y="3789"/>
                  </a:cubicBezTo>
                  <a:cubicBezTo>
                    <a:pt x="7282" y="3767"/>
                    <a:pt x="7168" y="3721"/>
                    <a:pt x="7077" y="3675"/>
                  </a:cubicBezTo>
                  <a:cubicBezTo>
                    <a:pt x="7077" y="3652"/>
                    <a:pt x="7077" y="3652"/>
                    <a:pt x="7077" y="3652"/>
                  </a:cubicBezTo>
                  <a:cubicBezTo>
                    <a:pt x="6940" y="3584"/>
                    <a:pt x="6803" y="3515"/>
                    <a:pt x="6666" y="3470"/>
                  </a:cubicBezTo>
                  <a:cubicBezTo>
                    <a:pt x="6529" y="3401"/>
                    <a:pt x="6415" y="3356"/>
                    <a:pt x="6278" y="3310"/>
                  </a:cubicBezTo>
                  <a:lnTo>
                    <a:pt x="6209" y="3264"/>
                  </a:lnTo>
                  <a:cubicBezTo>
                    <a:pt x="6050" y="3196"/>
                    <a:pt x="5890" y="3127"/>
                    <a:pt x="5753" y="3059"/>
                  </a:cubicBezTo>
                  <a:cubicBezTo>
                    <a:pt x="5707" y="3036"/>
                    <a:pt x="5639" y="3013"/>
                    <a:pt x="5593" y="2990"/>
                  </a:cubicBezTo>
                  <a:lnTo>
                    <a:pt x="5570" y="2990"/>
                  </a:lnTo>
                  <a:lnTo>
                    <a:pt x="5547" y="2968"/>
                  </a:lnTo>
                  <a:lnTo>
                    <a:pt x="5525" y="2968"/>
                  </a:lnTo>
                  <a:cubicBezTo>
                    <a:pt x="5479" y="2945"/>
                    <a:pt x="5433" y="2922"/>
                    <a:pt x="5410" y="2899"/>
                  </a:cubicBezTo>
                  <a:lnTo>
                    <a:pt x="5319" y="2876"/>
                  </a:lnTo>
                  <a:cubicBezTo>
                    <a:pt x="5273" y="2854"/>
                    <a:pt x="5251" y="2831"/>
                    <a:pt x="5205" y="2831"/>
                  </a:cubicBezTo>
                  <a:lnTo>
                    <a:pt x="5159" y="2808"/>
                  </a:lnTo>
                  <a:lnTo>
                    <a:pt x="5091" y="2762"/>
                  </a:lnTo>
                  <a:cubicBezTo>
                    <a:pt x="5022" y="2739"/>
                    <a:pt x="4954" y="2694"/>
                    <a:pt x="4885" y="2671"/>
                  </a:cubicBezTo>
                  <a:cubicBezTo>
                    <a:pt x="4840" y="2648"/>
                    <a:pt x="4794" y="2625"/>
                    <a:pt x="4726" y="2602"/>
                  </a:cubicBezTo>
                  <a:lnTo>
                    <a:pt x="4703" y="2580"/>
                  </a:lnTo>
                  <a:lnTo>
                    <a:pt x="4657" y="2557"/>
                  </a:lnTo>
                  <a:lnTo>
                    <a:pt x="4589" y="2534"/>
                  </a:lnTo>
                  <a:cubicBezTo>
                    <a:pt x="4543" y="2511"/>
                    <a:pt x="4497" y="2488"/>
                    <a:pt x="4452" y="2466"/>
                  </a:cubicBezTo>
                  <a:cubicBezTo>
                    <a:pt x="4383" y="2420"/>
                    <a:pt x="4315" y="2397"/>
                    <a:pt x="4224" y="2351"/>
                  </a:cubicBezTo>
                  <a:lnTo>
                    <a:pt x="4201" y="2329"/>
                  </a:lnTo>
                  <a:cubicBezTo>
                    <a:pt x="4132" y="2306"/>
                    <a:pt x="4087" y="2283"/>
                    <a:pt x="4018" y="2237"/>
                  </a:cubicBezTo>
                  <a:cubicBezTo>
                    <a:pt x="3927" y="2214"/>
                    <a:pt x="3858" y="2169"/>
                    <a:pt x="3767" y="2123"/>
                  </a:cubicBezTo>
                  <a:lnTo>
                    <a:pt x="3744" y="2100"/>
                  </a:lnTo>
                  <a:lnTo>
                    <a:pt x="3676" y="2055"/>
                  </a:lnTo>
                  <a:cubicBezTo>
                    <a:pt x="3516" y="1986"/>
                    <a:pt x="3379" y="1918"/>
                    <a:pt x="3219" y="1849"/>
                  </a:cubicBezTo>
                  <a:cubicBezTo>
                    <a:pt x="3151" y="1804"/>
                    <a:pt x="3082" y="1781"/>
                    <a:pt x="3014" y="1735"/>
                  </a:cubicBezTo>
                  <a:lnTo>
                    <a:pt x="2922" y="1689"/>
                  </a:lnTo>
                  <a:cubicBezTo>
                    <a:pt x="2900" y="1689"/>
                    <a:pt x="2854" y="1667"/>
                    <a:pt x="2831" y="1644"/>
                  </a:cubicBezTo>
                  <a:cubicBezTo>
                    <a:pt x="2740" y="1598"/>
                    <a:pt x="2671" y="1575"/>
                    <a:pt x="2603" y="1530"/>
                  </a:cubicBezTo>
                  <a:lnTo>
                    <a:pt x="2580" y="1507"/>
                  </a:lnTo>
                  <a:lnTo>
                    <a:pt x="2512" y="1484"/>
                  </a:lnTo>
                  <a:lnTo>
                    <a:pt x="2397" y="1416"/>
                  </a:lnTo>
                  <a:cubicBezTo>
                    <a:pt x="2329" y="1393"/>
                    <a:pt x="2261" y="1347"/>
                    <a:pt x="2192" y="1301"/>
                  </a:cubicBezTo>
                  <a:lnTo>
                    <a:pt x="2169" y="1279"/>
                  </a:lnTo>
                  <a:lnTo>
                    <a:pt x="2146" y="1279"/>
                  </a:lnTo>
                  <a:lnTo>
                    <a:pt x="1987" y="1187"/>
                  </a:lnTo>
                  <a:lnTo>
                    <a:pt x="1918" y="1142"/>
                  </a:lnTo>
                  <a:lnTo>
                    <a:pt x="1895" y="1142"/>
                  </a:lnTo>
                  <a:cubicBezTo>
                    <a:pt x="1850" y="1119"/>
                    <a:pt x="1804" y="1096"/>
                    <a:pt x="1758" y="1073"/>
                  </a:cubicBezTo>
                  <a:cubicBezTo>
                    <a:pt x="1690" y="1028"/>
                    <a:pt x="1644" y="1005"/>
                    <a:pt x="1576" y="959"/>
                  </a:cubicBezTo>
                  <a:cubicBezTo>
                    <a:pt x="1507" y="913"/>
                    <a:pt x="1416" y="868"/>
                    <a:pt x="1348" y="822"/>
                  </a:cubicBezTo>
                  <a:cubicBezTo>
                    <a:pt x="1279" y="799"/>
                    <a:pt x="1233" y="754"/>
                    <a:pt x="1165" y="708"/>
                  </a:cubicBezTo>
                  <a:cubicBezTo>
                    <a:pt x="1028" y="639"/>
                    <a:pt x="914" y="548"/>
                    <a:pt x="777" y="480"/>
                  </a:cubicBezTo>
                  <a:lnTo>
                    <a:pt x="754" y="457"/>
                  </a:lnTo>
                  <a:cubicBezTo>
                    <a:pt x="549" y="320"/>
                    <a:pt x="366" y="206"/>
                    <a:pt x="206" y="69"/>
                  </a:cubicBezTo>
                  <a:lnTo>
                    <a:pt x="138" y="46"/>
                  </a:lnTo>
                  <a:cubicBezTo>
                    <a:pt x="138" y="23"/>
                    <a:pt x="115"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7" name="Google Shape;877;p5"/>
            <p:cNvSpPr/>
            <p:nvPr/>
          </p:nvSpPr>
          <p:spPr>
            <a:xfrm>
              <a:off x="196429" y="2291816"/>
              <a:ext cx="383184" cy="664097"/>
            </a:xfrm>
            <a:custGeom>
              <a:avLst/>
              <a:gdLst/>
              <a:ahLst/>
              <a:cxnLst/>
              <a:rect l="l" t="t" r="r" b="b"/>
              <a:pathLst>
                <a:path w="6849" h="11870" extrusionOk="0">
                  <a:moveTo>
                    <a:pt x="6711" y="1"/>
                  </a:moveTo>
                  <a:cubicBezTo>
                    <a:pt x="6688" y="1"/>
                    <a:pt x="6643" y="23"/>
                    <a:pt x="6620" y="46"/>
                  </a:cubicBezTo>
                  <a:cubicBezTo>
                    <a:pt x="6620" y="69"/>
                    <a:pt x="6620" y="92"/>
                    <a:pt x="6620" y="115"/>
                  </a:cubicBezTo>
                  <a:cubicBezTo>
                    <a:pt x="6620" y="120"/>
                    <a:pt x="6620" y="126"/>
                    <a:pt x="6620" y="138"/>
                  </a:cubicBezTo>
                  <a:cubicBezTo>
                    <a:pt x="6620" y="160"/>
                    <a:pt x="6597" y="183"/>
                    <a:pt x="6597" y="183"/>
                  </a:cubicBezTo>
                  <a:cubicBezTo>
                    <a:pt x="6574" y="229"/>
                    <a:pt x="6552" y="274"/>
                    <a:pt x="6552" y="320"/>
                  </a:cubicBezTo>
                  <a:cubicBezTo>
                    <a:pt x="6552" y="320"/>
                    <a:pt x="6529" y="343"/>
                    <a:pt x="6529" y="343"/>
                  </a:cubicBezTo>
                  <a:cubicBezTo>
                    <a:pt x="6460" y="434"/>
                    <a:pt x="6415" y="548"/>
                    <a:pt x="6346" y="640"/>
                  </a:cubicBezTo>
                  <a:cubicBezTo>
                    <a:pt x="6346" y="640"/>
                    <a:pt x="6346" y="640"/>
                    <a:pt x="6323" y="663"/>
                  </a:cubicBezTo>
                  <a:cubicBezTo>
                    <a:pt x="6300" y="685"/>
                    <a:pt x="6255" y="731"/>
                    <a:pt x="6232" y="777"/>
                  </a:cubicBezTo>
                  <a:cubicBezTo>
                    <a:pt x="6209" y="822"/>
                    <a:pt x="6186" y="868"/>
                    <a:pt x="6141" y="914"/>
                  </a:cubicBezTo>
                  <a:cubicBezTo>
                    <a:pt x="6095" y="1005"/>
                    <a:pt x="6049" y="1096"/>
                    <a:pt x="5981" y="1210"/>
                  </a:cubicBezTo>
                  <a:cubicBezTo>
                    <a:pt x="5935" y="1302"/>
                    <a:pt x="5890" y="1393"/>
                    <a:pt x="5821" y="1484"/>
                  </a:cubicBezTo>
                  <a:cubicBezTo>
                    <a:pt x="5821" y="1484"/>
                    <a:pt x="5821" y="1507"/>
                    <a:pt x="5821" y="1507"/>
                  </a:cubicBezTo>
                  <a:cubicBezTo>
                    <a:pt x="5821" y="1507"/>
                    <a:pt x="5821" y="1507"/>
                    <a:pt x="5798" y="1530"/>
                  </a:cubicBezTo>
                  <a:cubicBezTo>
                    <a:pt x="5775" y="1553"/>
                    <a:pt x="5753" y="1598"/>
                    <a:pt x="5730" y="1621"/>
                  </a:cubicBezTo>
                  <a:cubicBezTo>
                    <a:pt x="5707" y="1690"/>
                    <a:pt x="5661" y="1735"/>
                    <a:pt x="5638" y="1804"/>
                  </a:cubicBezTo>
                  <a:cubicBezTo>
                    <a:pt x="5616" y="1849"/>
                    <a:pt x="5570" y="1895"/>
                    <a:pt x="5547" y="1941"/>
                  </a:cubicBezTo>
                  <a:cubicBezTo>
                    <a:pt x="5524" y="1986"/>
                    <a:pt x="5479" y="2032"/>
                    <a:pt x="5456" y="2078"/>
                  </a:cubicBezTo>
                  <a:cubicBezTo>
                    <a:pt x="5433" y="2123"/>
                    <a:pt x="5410" y="2146"/>
                    <a:pt x="5410" y="2192"/>
                  </a:cubicBezTo>
                  <a:cubicBezTo>
                    <a:pt x="5387" y="2215"/>
                    <a:pt x="5387" y="2215"/>
                    <a:pt x="5365" y="2237"/>
                  </a:cubicBezTo>
                  <a:cubicBezTo>
                    <a:pt x="5365" y="2260"/>
                    <a:pt x="5365" y="2260"/>
                    <a:pt x="5365" y="2260"/>
                  </a:cubicBezTo>
                  <a:cubicBezTo>
                    <a:pt x="5342" y="2283"/>
                    <a:pt x="5342" y="2306"/>
                    <a:pt x="5342" y="2329"/>
                  </a:cubicBezTo>
                  <a:lnTo>
                    <a:pt x="5342" y="2352"/>
                  </a:lnTo>
                  <a:cubicBezTo>
                    <a:pt x="5296" y="2397"/>
                    <a:pt x="5250" y="2466"/>
                    <a:pt x="5228" y="2534"/>
                  </a:cubicBezTo>
                  <a:cubicBezTo>
                    <a:pt x="5182" y="2603"/>
                    <a:pt x="5136" y="2648"/>
                    <a:pt x="5091" y="2717"/>
                  </a:cubicBezTo>
                  <a:cubicBezTo>
                    <a:pt x="5091" y="2740"/>
                    <a:pt x="5068" y="2785"/>
                    <a:pt x="5045" y="2808"/>
                  </a:cubicBezTo>
                  <a:cubicBezTo>
                    <a:pt x="5045" y="2831"/>
                    <a:pt x="5022" y="2831"/>
                    <a:pt x="5022" y="2854"/>
                  </a:cubicBezTo>
                  <a:cubicBezTo>
                    <a:pt x="4999" y="2877"/>
                    <a:pt x="4999" y="2877"/>
                    <a:pt x="4999" y="2899"/>
                  </a:cubicBezTo>
                  <a:cubicBezTo>
                    <a:pt x="4977" y="2922"/>
                    <a:pt x="4977" y="2945"/>
                    <a:pt x="4977" y="2945"/>
                  </a:cubicBezTo>
                  <a:cubicBezTo>
                    <a:pt x="4908" y="3059"/>
                    <a:pt x="4840" y="3150"/>
                    <a:pt x="4794" y="3265"/>
                  </a:cubicBezTo>
                  <a:cubicBezTo>
                    <a:pt x="4748" y="3333"/>
                    <a:pt x="4725" y="3402"/>
                    <a:pt x="4680" y="3470"/>
                  </a:cubicBezTo>
                  <a:cubicBezTo>
                    <a:pt x="4657" y="3493"/>
                    <a:pt x="4634" y="3516"/>
                    <a:pt x="4634" y="3561"/>
                  </a:cubicBezTo>
                  <a:cubicBezTo>
                    <a:pt x="4611" y="3584"/>
                    <a:pt x="4589" y="3607"/>
                    <a:pt x="4589" y="3653"/>
                  </a:cubicBezTo>
                  <a:cubicBezTo>
                    <a:pt x="4520" y="3744"/>
                    <a:pt x="4452" y="3835"/>
                    <a:pt x="4406" y="3927"/>
                  </a:cubicBezTo>
                  <a:cubicBezTo>
                    <a:pt x="4360" y="3995"/>
                    <a:pt x="4315" y="4063"/>
                    <a:pt x="4269" y="4132"/>
                  </a:cubicBezTo>
                  <a:cubicBezTo>
                    <a:pt x="4269" y="4155"/>
                    <a:pt x="4246" y="4200"/>
                    <a:pt x="4223" y="4223"/>
                  </a:cubicBezTo>
                  <a:cubicBezTo>
                    <a:pt x="4201" y="4246"/>
                    <a:pt x="4201" y="4269"/>
                    <a:pt x="4178" y="4269"/>
                  </a:cubicBezTo>
                  <a:cubicBezTo>
                    <a:pt x="4178" y="4315"/>
                    <a:pt x="4155" y="4360"/>
                    <a:pt x="4178" y="4406"/>
                  </a:cubicBezTo>
                  <a:cubicBezTo>
                    <a:pt x="4178" y="4406"/>
                    <a:pt x="4155" y="4429"/>
                    <a:pt x="4155" y="4429"/>
                  </a:cubicBezTo>
                  <a:cubicBezTo>
                    <a:pt x="4109" y="4520"/>
                    <a:pt x="4064" y="4588"/>
                    <a:pt x="4018" y="4657"/>
                  </a:cubicBezTo>
                  <a:cubicBezTo>
                    <a:pt x="3972" y="4725"/>
                    <a:pt x="3927" y="4794"/>
                    <a:pt x="3904" y="4862"/>
                  </a:cubicBezTo>
                  <a:cubicBezTo>
                    <a:pt x="3881" y="4908"/>
                    <a:pt x="3858" y="4931"/>
                    <a:pt x="3835" y="4976"/>
                  </a:cubicBezTo>
                  <a:lnTo>
                    <a:pt x="3790" y="5045"/>
                  </a:lnTo>
                  <a:cubicBezTo>
                    <a:pt x="3790" y="5045"/>
                    <a:pt x="3790" y="5068"/>
                    <a:pt x="3767" y="5068"/>
                  </a:cubicBezTo>
                  <a:cubicBezTo>
                    <a:pt x="3767" y="5091"/>
                    <a:pt x="3767" y="5091"/>
                    <a:pt x="3744" y="5113"/>
                  </a:cubicBezTo>
                  <a:cubicBezTo>
                    <a:pt x="3744" y="5136"/>
                    <a:pt x="3721" y="5182"/>
                    <a:pt x="3744" y="5205"/>
                  </a:cubicBezTo>
                  <a:lnTo>
                    <a:pt x="3744" y="5228"/>
                  </a:lnTo>
                  <a:cubicBezTo>
                    <a:pt x="3721" y="5228"/>
                    <a:pt x="3721" y="5250"/>
                    <a:pt x="3698" y="5250"/>
                  </a:cubicBezTo>
                  <a:cubicBezTo>
                    <a:pt x="3653" y="5342"/>
                    <a:pt x="3607" y="5410"/>
                    <a:pt x="3561" y="5501"/>
                  </a:cubicBezTo>
                  <a:cubicBezTo>
                    <a:pt x="3516" y="5570"/>
                    <a:pt x="3493" y="5638"/>
                    <a:pt x="3447" y="5707"/>
                  </a:cubicBezTo>
                  <a:cubicBezTo>
                    <a:pt x="3402" y="5775"/>
                    <a:pt x="3356" y="5844"/>
                    <a:pt x="3333" y="5912"/>
                  </a:cubicBezTo>
                  <a:cubicBezTo>
                    <a:pt x="3310" y="5935"/>
                    <a:pt x="3310" y="5935"/>
                    <a:pt x="3310" y="5958"/>
                  </a:cubicBezTo>
                  <a:cubicBezTo>
                    <a:pt x="3310" y="5958"/>
                    <a:pt x="3287" y="5981"/>
                    <a:pt x="3287" y="6004"/>
                  </a:cubicBezTo>
                  <a:cubicBezTo>
                    <a:pt x="3219" y="6141"/>
                    <a:pt x="3128" y="6278"/>
                    <a:pt x="3059" y="6414"/>
                  </a:cubicBezTo>
                  <a:cubicBezTo>
                    <a:pt x="2968" y="6551"/>
                    <a:pt x="2877" y="6688"/>
                    <a:pt x="2808" y="6825"/>
                  </a:cubicBezTo>
                  <a:cubicBezTo>
                    <a:pt x="2785" y="6848"/>
                    <a:pt x="2785" y="6848"/>
                    <a:pt x="2785" y="6871"/>
                  </a:cubicBezTo>
                  <a:cubicBezTo>
                    <a:pt x="2763" y="6894"/>
                    <a:pt x="2740" y="6939"/>
                    <a:pt x="2717" y="6962"/>
                  </a:cubicBezTo>
                  <a:cubicBezTo>
                    <a:pt x="2694" y="7008"/>
                    <a:pt x="2671" y="7054"/>
                    <a:pt x="2648" y="7076"/>
                  </a:cubicBezTo>
                  <a:cubicBezTo>
                    <a:pt x="2648" y="7099"/>
                    <a:pt x="2648" y="7099"/>
                    <a:pt x="2648" y="7122"/>
                  </a:cubicBezTo>
                  <a:cubicBezTo>
                    <a:pt x="2580" y="7191"/>
                    <a:pt x="2534" y="7259"/>
                    <a:pt x="2489" y="7350"/>
                  </a:cubicBezTo>
                  <a:cubicBezTo>
                    <a:pt x="2420" y="7464"/>
                    <a:pt x="2352" y="7601"/>
                    <a:pt x="2283" y="7738"/>
                  </a:cubicBezTo>
                  <a:cubicBezTo>
                    <a:pt x="2260" y="7738"/>
                    <a:pt x="2238" y="7761"/>
                    <a:pt x="2238" y="7761"/>
                  </a:cubicBezTo>
                  <a:cubicBezTo>
                    <a:pt x="2192" y="7830"/>
                    <a:pt x="2169" y="7875"/>
                    <a:pt x="2123" y="7944"/>
                  </a:cubicBezTo>
                  <a:cubicBezTo>
                    <a:pt x="2101" y="7989"/>
                    <a:pt x="2055" y="8058"/>
                    <a:pt x="2009" y="8126"/>
                  </a:cubicBezTo>
                  <a:cubicBezTo>
                    <a:pt x="1986" y="8195"/>
                    <a:pt x="1941" y="8241"/>
                    <a:pt x="1918" y="8309"/>
                  </a:cubicBezTo>
                  <a:cubicBezTo>
                    <a:pt x="1895" y="8332"/>
                    <a:pt x="1872" y="8377"/>
                    <a:pt x="1849" y="8400"/>
                  </a:cubicBezTo>
                  <a:cubicBezTo>
                    <a:pt x="1849" y="8423"/>
                    <a:pt x="1849" y="8423"/>
                    <a:pt x="1849" y="8423"/>
                  </a:cubicBezTo>
                  <a:cubicBezTo>
                    <a:pt x="1804" y="8514"/>
                    <a:pt x="1758" y="8583"/>
                    <a:pt x="1690" y="8674"/>
                  </a:cubicBezTo>
                  <a:cubicBezTo>
                    <a:pt x="1690" y="8697"/>
                    <a:pt x="1667" y="8720"/>
                    <a:pt x="1644" y="8765"/>
                  </a:cubicBezTo>
                  <a:lnTo>
                    <a:pt x="1621" y="8765"/>
                  </a:lnTo>
                  <a:cubicBezTo>
                    <a:pt x="1621" y="8788"/>
                    <a:pt x="1598" y="8811"/>
                    <a:pt x="1598" y="8811"/>
                  </a:cubicBezTo>
                  <a:cubicBezTo>
                    <a:pt x="1576" y="8834"/>
                    <a:pt x="1576" y="8834"/>
                    <a:pt x="1576" y="8857"/>
                  </a:cubicBezTo>
                  <a:cubicBezTo>
                    <a:pt x="1553" y="8880"/>
                    <a:pt x="1530" y="8925"/>
                    <a:pt x="1507" y="8948"/>
                  </a:cubicBezTo>
                  <a:cubicBezTo>
                    <a:pt x="1484" y="9017"/>
                    <a:pt x="1439" y="9085"/>
                    <a:pt x="1416" y="9131"/>
                  </a:cubicBezTo>
                  <a:cubicBezTo>
                    <a:pt x="1370" y="9199"/>
                    <a:pt x="1325" y="9268"/>
                    <a:pt x="1302" y="9336"/>
                  </a:cubicBezTo>
                  <a:cubicBezTo>
                    <a:pt x="1256" y="9382"/>
                    <a:pt x="1233" y="9450"/>
                    <a:pt x="1188" y="9496"/>
                  </a:cubicBezTo>
                  <a:cubicBezTo>
                    <a:pt x="1188" y="9496"/>
                    <a:pt x="1188" y="9519"/>
                    <a:pt x="1188" y="9519"/>
                  </a:cubicBezTo>
                  <a:cubicBezTo>
                    <a:pt x="1165" y="9542"/>
                    <a:pt x="1165" y="9587"/>
                    <a:pt x="1165" y="9610"/>
                  </a:cubicBezTo>
                  <a:cubicBezTo>
                    <a:pt x="1119" y="9701"/>
                    <a:pt x="1073" y="9793"/>
                    <a:pt x="1028" y="9884"/>
                  </a:cubicBezTo>
                  <a:cubicBezTo>
                    <a:pt x="982" y="9930"/>
                    <a:pt x="959" y="9975"/>
                    <a:pt x="936" y="10044"/>
                  </a:cubicBezTo>
                  <a:cubicBezTo>
                    <a:pt x="914" y="10089"/>
                    <a:pt x="868" y="10135"/>
                    <a:pt x="845" y="10181"/>
                  </a:cubicBezTo>
                  <a:cubicBezTo>
                    <a:pt x="845" y="10203"/>
                    <a:pt x="822" y="10249"/>
                    <a:pt x="800" y="10272"/>
                  </a:cubicBezTo>
                  <a:cubicBezTo>
                    <a:pt x="800" y="10272"/>
                    <a:pt x="800" y="10272"/>
                    <a:pt x="800" y="10295"/>
                  </a:cubicBezTo>
                  <a:cubicBezTo>
                    <a:pt x="777" y="10318"/>
                    <a:pt x="777" y="10318"/>
                    <a:pt x="777" y="10340"/>
                  </a:cubicBezTo>
                  <a:cubicBezTo>
                    <a:pt x="708" y="10455"/>
                    <a:pt x="640" y="10546"/>
                    <a:pt x="594" y="10660"/>
                  </a:cubicBezTo>
                  <a:cubicBezTo>
                    <a:pt x="548" y="10706"/>
                    <a:pt x="526" y="10774"/>
                    <a:pt x="480" y="10843"/>
                  </a:cubicBezTo>
                  <a:cubicBezTo>
                    <a:pt x="434" y="10911"/>
                    <a:pt x="412" y="11002"/>
                    <a:pt x="366" y="11071"/>
                  </a:cubicBezTo>
                  <a:cubicBezTo>
                    <a:pt x="366" y="11071"/>
                    <a:pt x="366" y="11094"/>
                    <a:pt x="343" y="11094"/>
                  </a:cubicBezTo>
                  <a:cubicBezTo>
                    <a:pt x="343" y="11116"/>
                    <a:pt x="343" y="11116"/>
                    <a:pt x="343" y="11116"/>
                  </a:cubicBezTo>
                  <a:cubicBezTo>
                    <a:pt x="297" y="11185"/>
                    <a:pt x="252" y="11276"/>
                    <a:pt x="206" y="11345"/>
                  </a:cubicBezTo>
                  <a:cubicBezTo>
                    <a:pt x="183" y="11390"/>
                    <a:pt x="160" y="11436"/>
                    <a:pt x="115" y="11482"/>
                  </a:cubicBezTo>
                  <a:cubicBezTo>
                    <a:pt x="115" y="11505"/>
                    <a:pt x="92" y="11527"/>
                    <a:pt x="69" y="11573"/>
                  </a:cubicBezTo>
                  <a:cubicBezTo>
                    <a:pt x="46" y="11596"/>
                    <a:pt x="46" y="11619"/>
                    <a:pt x="23" y="11641"/>
                  </a:cubicBezTo>
                  <a:cubicBezTo>
                    <a:pt x="1" y="11664"/>
                    <a:pt x="1" y="11687"/>
                    <a:pt x="1" y="11710"/>
                  </a:cubicBezTo>
                  <a:cubicBezTo>
                    <a:pt x="1" y="11756"/>
                    <a:pt x="23" y="11801"/>
                    <a:pt x="46" y="11824"/>
                  </a:cubicBezTo>
                  <a:cubicBezTo>
                    <a:pt x="69" y="11847"/>
                    <a:pt x="115" y="11870"/>
                    <a:pt x="160" y="11870"/>
                  </a:cubicBezTo>
                  <a:cubicBezTo>
                    <a:pt x="183" y="11870"/>
                    <a:pt x="229" y="11847"/>
                    <a:pt x="252" y="11824"/>
                  </a:cubicBezTo>
                  <a:lnTo>
                    <a:pt x="275" y="11824"/>
                  </a:lnTo>
                  <a:cubicBezTo>
                    <a:pt x="275" y="11801"/>
                    <a:pt x="297" y="11778"/>
                    <a:pt x="297" y="11756"/>
                  </a:cubicBezTo>
                  <a:cubicBezTo>
                    <a:pt x="320" y="11756"/>
                    <a:pt x="320" y="11733"/>
                    <a:pt x="320" y="11733"/>
                  </a:cubicBezTo>
                  <a:cubicBezTo>
                    <a:pt x="343" y="11687"/>
                    <a:pt x="343" y="11664"/>
                    <a:pt x="366" y="11641"/>
                  </a:cubicBezTo>
                  <a:cubicBezTo>
                    <a:pt x="389" y="11596"/>
                    <a:pt x="434" y="11527"/>
                    <a:pt x="457" y="11482"/>
                  </a:cubicBezTo>
                  <a:cubicBezTo>
                    <a:pt x="503" y="11413"/>
                    <a:pt x="526" y="11345"/>
                    <a:pt x="571" y="11276"/>
                  </a:cubicBezTo>
                  <a:cubicBezTo>
                    <a:pt x="594" y="11253"/>
                    <a:pt x="594" y="11253"/>
                    <a:pt x="617" y="11231"/>
                  </a:cubicBezTo>
                  <a:cubicBezTo>
                    <a:pt x="640" y="11208"/>
                    <a:pt x="663" y="11162"/>
                    <a:pt x="663" y="11139"/>
                  </a:cubicBezTo>
                  <a:cubicBezTo>
                    <a:pt x="685" y="11094"/>
                    <a:pt x="708" y="11071"/>
                    <a:pt x="708" y="11048"/>
                  </a:cubicBezTo>
                  <a:cubicBezTo>
                    <a:pt x="754" y="10980"/>
                    <a:pt x="800" y="10888"/>
                    <a:pt x="845" y="10820"/>
                  </a:cubicBezTo>
                  <a:cubicBezTo>
                    <a:pt x="845" y="10797"/>
                    <a:pt x="845" y="10797"/>
                    <a:pt x="845" y="10797"/>
                  </a:cubicBezTo>
                  <a:lnTo>
                    <a:pt x="868" y="10774"/>
                  </a:lnTo>
                  <a:lnTo>
                    <a:pt x="891" y="10728"/>
                  </a:lnTo>
                  <a:cubicBezTo>
                    <a:pt x="914" y="10683"/>
                    <a:pt x="959" y="10614"/>
                    <a:pt x="982" y="10546"/>
                  </a:cubicBezTo>
                  <a:lnTo>
                    <a:pt x="1005" y="10500"/>
                  </a:lnTo>
                  <a:lnTo>
                    <a:pt x="1096" y="10340"/>
                  </a:lnTo>
                  <a:lnTo>
                    <a:pt x="1165" y="10203"/>
                  </a:lnTo>
                  <a:lnTo>
                    <a:pt x="1210" y="10135"/>
                  </a:lnTo>
                  <a:lnTo>
                    <a:pt x="1279" y="10021"/>
                  </a:lnTo>
                  <a:cubicBezTo>
                    <a:pt x="1325" y="9930"/>
                    <a:pt x="1370" y="9815"/>
                    <a:pt x="1439" y="9724"/>
                  </a:cubicBezTo>
                  <a:cubicBezTo>
                    <a:pt x="1439" y="9701"/>
                    <a:pt x="1461" y="9678"/>
                    <a:pt x="1461" y="9678"/>
                  </a:cubicBezTo>
                  <a:cubicBezTo>
                    <a:pt x="1484" y="9656"/>
                    <a:pt x="1484" y="9633"/>
                    <a:pt x="1507" y="9610"/>
                  </a:cubicBezTo>
                  <a:cubicBezTo>
                    <a:pt x="1507" y="9587"/>
                    <a:pt x="1530" y="9564"/>
                    <a:pt x="1530" y="9542"/>
                  </a:cubicBezTo>
                  <a:lnTo>
                    <a:pt x="1553" y="9519"/>
                  </a:lnTo>
                  <a:cubicBezTo>
                    <a:pt x="1553" y="9519"/>
                    <a:pt x="1553" y="9496"/>
                    <a:pt x="1553" y="9473"/>
                  </a:cubicBezTo>
                  <a:cubicBezTo>
                    <a:pt x="1598" y="9405"/>
                    <a:pt x="1621" y="9359"/>
                    <a:pt x="1644" y="9290"/>
                  </a:cubicBezTo>
                  <a:cubicBezTo>
                    <a:pt x="1667" y="9268"/>
                    <a:pt x="1690" y="9245"/>
                    <a:pt x="1690" y="9222"/>
                  </a:cubicBezTo>
                  <a:cubicBezTo>
                    <a:pt x="1758" y="9085"/>
                    <a:pt x="1849" y="8948"/>
                    <a:pt x="1918" y="8811"/>
                  </a:cubicBezTo>
                  <a:cubicBezTo>
                    <a:pt x="1941" y="8788"/>
                    <a:pt x="1964" y="8788"/>
                    <a:pt x="1986" y="8765"/>
                  </a:cubicBezTo>
                  <a:cubicBezTo>
                    <a:pt x="2009" y="8743"/>
                    <a:pt x="2009" y="8720"/>
                    <a:pt x="2032" y="8697"/>
                  </a:cubicBezTo>
                  <a:lnTo>
                    <a:pt x="2055" y="8674"/>
                  </a:lnTo>
                  <a:cubicBezTo>
                    <a:pt x="2078" y="8606"/>
                    <a:pt x="2101" y="8560"/>
                    <a:pt x="2146" y="8514"/>
                  </a:cubicBezTo>
                  <a:lnTo>
                    <a:pt x="2215" y="8377"/>
                  </a:lnTo>
                  <a:cubicBezTo>
                    <a:pt x="2238" y="8309"/>
                    <a:pt x="2283" y="8241"/>
                    <a:pt x="2329" y="8195"/>
                  </a:cubicBezTo>
                  <a:cubicBezTo>
                    <a:pt x="2329" y="8172"/>
                    <a:pt x="2329" y="8149"/>
                    <a:pt x="2352" y="8126"/>
                  </a:cubicBezTo>
                  <a:cubicBezTo>
                    <a:pt x="2397" y="8058"/>
                    <a:pt x="2420" y="7989"/>
                    <a:pt x="2466" y="7921"/>
                  </a:cubicBezTo>
                  <a:cubicBezTo>
                    <a:pt x="2489" y="7875"/>
                    <a:pt x="2511" y="7852"/>
                    <a:pt x="2534" y="7807"/>
                  </a:cubicBezTo>
                  <a:lnTo>
                    <a:pt x="2557" y="7761"/>
                  </a:lnTo>
                  <a:cubicBezTo>
                    <a:pt x="2580" y="7716"/>
                    <a:pt x="2626" y="7670"/>
                    <a:pt x="2648" y="7624"/>
                  </a:cubicBezTo>
                  <a:lnTo>
                    <a:pt x="2785" y="7350"/>
                  </a:lnTo>
                  <a:lnTo>
                    <a:pt x="2808" y="7327"/>
                  </a:lnTo>
                  <a:cubicBezTo>
                    <a:pt x="2899" y="7191"/>
                    <a:pt x="2991" y="7008"/>
                    <a:pt x="3082" y="6871"/>
                  </a:cubicBezTo>
                  <a:cubicBezTo>
                    <a:pt x="3101" y="6834"/>
                    <a:pt x="3120" y="6811"/>
                    <a:pt x="3138" y="6780"/>
                  </a:cubicBezTo>
                  <a:lnTo>
                    <a:pt x="3138" y="6780"/>
                  </a:lnTo>
                  <a:cubicBezTo>
                    <a:pt x="3151" y="6779"/>
                    <a:pt x="3151" y="6775"/>
                    <a:pt x="3151" y="6757"/>
                  </a:cubicBezTo>
                  <a:lnTo>
                    <a:pt x="3151" y="6757"/>
                  </a:lnTo>
                  <a:cubicBezTo>
                    <a:pt x="3151" y="6757"/>
                    <a:pt x="3151" y="6757"/>
                    <a:pt x="3151" y="6757"/>
                  </a:cubicBezTo>
                  <a:lnTo>
                    <a:pt x="3151" y="6757"/>
                  </a:lnTo>
                  <a:lnTo>
                    <a:pt x="3128" y="6780"/>
                  </a:lnTo>
                  <a:cubicBezTo>
                    <a:pt x="3151" y="6734"/>
                    <a:pt x="3173" y="6711"/>
                    <a:pt x="3196" y="6666"/>
                  </a:cubicBezTo>
                  <a:lnTo>
                    <a:pt x="3219" y="6643"/>
                  </a:lnTo>
                  <a:lnTo>
                    <a:pt x="3242" y="6597"/>
                  </a:lnTo>
                  <a:lnTo>
                    <a:pt x="3265" y="6551"/>
                  </a:lnTo>
                  <a:cubicBezTo>
                    <a:pt x="3287" y="6506"/>
                    <a:pt x="3333" y="6460"/>
                    <a:pt x="3356" y="6414"/>
                  </a:cubicBezTo>
                  <a:lnTo>
                    <a:pt x="3424" y="6300"/>
                  </a:lnTo>
                  <a:lnTo>
                    <a:pt x="3447" y="6255"/>
                  </a:lnTo>
                  <a:lnTo>
                    <a:pt x="3470" y="6209"/>
                  </a:lnTo>
                  <a:lnTo>
                    <a:pt x="3493" y="6163"/>
                  </a:lnTo>
                  <a:lnTo>
                    <a:pt x="3584" y="6049"/>
                  </a:lnTo>
                  <a:cubicBezTo>
                    <a:pt x="3607" y="5981"/>
                    <a:pt x="3653" y="5935"/>
                    <a:pt x="3676" y="5890"/>
                  </a:cubicBezTo>
                  <a:cubicBezTo>
                    <a:pt x="3698" y="5844"/>
                    <a:pt x="3721" y="5798"/>
                    <a:pt x="3767" y="5730"/>
                  </a:cubicBezTo>
                  <a:lnTo>
                    <a:pt x="3812" y="5638"/>
                  </a:lnTo>
                  <a:cubicBezTo>
                    <a:pt x="3858" y="5570"/>
                    <a:pt x="3904" y="5501"/>
                    <a:pt x="3949" y="5410"/>
                  </a:cubicBezTo>
                  <a:cubicBezTo>
                    <a:pt x="3972" y="5365"/>
                    <a:pt x="4018" y="5319"/>
                    <a:pt x="4041" y="5250"/>
                  </a:cubicBezTo>
                  <a:cubicBezTo>
                    <a:pt x="4064" y="5228"/>
                    <a:pt x="4064" y="5205"/>
                    <a:pt x="4086" y="5182"/>
                  </a:cubicBezTo>
                  <a:cubicBezTo>
                    <a:pt x="4086" y="5159"/>
                    <a:pt x="4086" y="5159"/>
                    <a:pt x="4086" y="5159"/>
                  </a:cubicBezTo>
                  <a:cubicBezTo>
                    <a:pt x="4086" y="5159"/>
                    <a:pt x="4086" y="5136"/>
                    <a:pt x="4086" y="5136"/>
                  </a:cubicBezTo>
                  <a:cubicBezTo>
                    <a:pt x="4109" y="5091"/>
                    <a:pt x="4132" y="5068"/>
                    <a:pt x="4155" y="5022"/>
                  </a:cubicBezTo>
                  <a:cubicBezTo>
                    <a:pt x="4201" y="4954"/>
                    <a:pt x="4246" y="4885"/>
                    <a:pt x="4292" y="4817"/>
                  </a:cubicBezTo>
                  <a:cubicBezTo>
                    <a:pt x="4315" y="4748"/>
                    <a:pt x="4360" y="4680"/>
                    <a:pt x="4406" y="4611"/>
                  </a:cubicBezTo>
                  <a:cubicBezTo>
                    <a:pt x="4429" y="4566"/>
                    <a:pt x="4452" y="4543"/>
                    <a:pt x="4452" y="4497"/>
                  </a:cubicBezTo>
                  <a:cubicBezTo>
                    <a:pt x="4474" y="4474"/>
                    <a:pt x="4497" y="4429"/>
                    <a:pt x="4497" y="4383"/>
                  </a:cubicBezTo>
                  <a:cubicBezTo>
                    <a:pt x="4520" y="4383"/>
                    <a:pt x="4520" y="4383"/>
                    <a:pt x="4520" y="4360"/>
                  </a:cubicBezTo>
                  <a:cubicBezTo>
                    <a:pt x="4543" y="4292"/>
                    <a:pt x="4589" y="4223"/>
                    <a:pt x="4634" y="4155"/>
                  </a:cubicBezTo>
                  <a:cubicBezTo>
                    <a:pt x="4657" y="4132"/>
                    <a:pt x="4657" y="4086"/>
                    <a:pt x="4680" y="4063"/>
                  </a:cubicBezTo>
                  <a:cubicBezTo>
                    <a:pt x="4725" y="3995"/>
                    <a:pt x="4748" y="3949"/>
                    <a:pt x="4794" y="3881"/>
                  </a:cubicBezTo>
                  <a:cubicBezTo>
                    <a:pt x="4817" y="3858"/>
                    <a:pt x="4817" y="3835"/>
                    <a:pt x="4840" y="3812"/>
                  </a:cubicBezTo>
                  <a:cubicBezTo>
                    <a:pt x="4862" y="3790"/>
                    <a:pt x="4862" y="3767"/>
                    <a:pt x="4885" y="3744"/>
                  </a:cubicBezTo>
                  <a:cubicBezTo>
                    <a:pt x="4885" y="3721"/>
                    <a:pt x="4908" y="3698"/>
                    <a:pt x="4931" y="3675"/>
                  </a:cubicBezTo>
                  <a:cubicBezTo>
                    <a:pt x="4954" y="3630"/>
                    <a:pt x="4954" y="3584"/>
                    <a:pt x="4977" y="3561"/>
                  </a:cubicBezTo>
                  <a:cubicBezTo>
                    <a:pt x="5022" y="3470"/>
                    <a:pt x="5068" y="3379"/>
                    <a:pt x="5114" y="3310"/>
                  </a:cubicBezTo>
                  <a:cubicBezTo>
                    <a:pt x="5182" y="3219"/>
                    <a:pt x="5228" y="3128"/>
                    <a:pt x="5273" y="3036"/>
                  </a:cubicBezTo>
                  <a:cubicBezTo>
                    <a:pt x="5296" y="3014"/>
                    <a:pt x="5319" y="2968"/>
                    <a:pt x="5342" y="2922"/>
                  </a:cubicBezTo>
                  <a:cubicBezTo>
                    <a:pt x="5387" y="2877"/>
                    <a:pt x="5433" y="2808"/>
                    <a:pt x="5433" y="2762"/>
                  </a:cubicBezTo>
                  <a:lnTo>
                    <a:pt x="5433" y="2740"/>
                  </a:lnTo>
                  <a:cubicBezTo>
                    <a:pt x="5456" y="2694"/>
                    <a:pt x="5502" y="2625"/>
                    <a:pt x="5547" y="2557"/>
                  </a:cubicBezTo>
                  <a:cubicBezTo>
                    <a:pt x="5593" y="2489"/>
                    <a:pt x="5638" y="2420"/>
                    <a:pt x="5684" y="2329"/>
                  </a:cubicBezTo>
                  <a:cubicBezTo>
                    <a:pt x="5707" y="2283"/>
                    <a:pt x="5730" y="2260"/>
                    <a:pt x="5730" y="2215"/>
                  </a:cubicBezTo>
                  <a:cubicBezTo>
                    <a:pt x="5753" y="2169"/>
                    <a:pt x="5798" y="2123"/>
                    <a:pt x="5798" y="2078"/>
                  </a:cubicBezTo>
                  <a:cubicBezTo>
                    <a:pt x="5798" y="2078"/>
                    <a:pt x="5798" y="2055"/>
                    <a:pt x="5798" y="2055"/>
                  </a:cubicBezTo>
                  <a:cubicBezTo>
                    <a:pt x="5821" y="2009"/>
                    <a:pt x="5844" y="1964"/>
                    <a:pt x="5867" y="1941"/>
                  </a:cubicBezTo>
                  <a:cubicBezTo>
                    <a:pt x="5912" y="1849"/>
                    <a:pt x="5958" y="1781"/>
                    <a:pt x="6004" y="1712"/>
                  </a:cubicBezTo>
                  <a:cubicBezTo>
                    <a:pt x="6027" y="1667"/>
                    <a:pt x="6072" y="1598"/>
                    <a:pt x="6095" y="1553"/>
                  </a:cubicBezTo>
                  <a:lnTo>
                    <a:pt x="6118" y="1553"/>
                  </a:lnTo>
                  <a:lnTo>
                    <a:pt x="6118" y="1530"/>
                  </a:lnTo>
                  <a:cubicBezTo>
                    <a:pt x="6141" y="1507"/>
                    <a:pt x="6141" y="1461"/>
                    <a:pt x="6141" y="1439"/>
                  </a:cubicBezTo>
                  <a:cubicBezTo>
                    <a:pt x="6163" y="1393"/>
                    <a:pt x="6186" y="1347"/>
                    <a:pt x="6209" y="1302"/>
                  </a:cubicBezTo>
                  <a:cubicBezTo>
                    <a:pt x="6255" y="1256"/>
                    <a:pt x="6278" y="1210"/>
                    <a:pt x="6300" y="1165"/>
                  </a:cubicBezTo>
                  <a:cubicBezTo>
                    <a:pt x="6346" y="1096"/>
                    <a:pt x="6369" y="1028"/>
                    <a:pt x="6415" y="936"/>
                  </a:cubicBezTo>
                  <a:cubicBezTo>
                    <a:pt x="6437" y="914"/>
                    <a:pt x="6460" y="891"/>
                    <a:pt x="6460" y="868"/>
                  </a:cubicBezTo>
                  <a:cubicBezTo>
                    <a:pt x="6483" y="845"/>
                    <a:pt x="6506" y="799"/>
                    <a:pt x="6529" y="777"/>
                  </a:cubicBezTo>
                  <a:cubicBezTo>
                    <a:pt x="6529" y="731"/>
                    <a:pt x="6552" y="685"/>
                    <a:pt x="6574" y="663"/>
                  </a:cubicBezTo>
                  <a:cubicBezTo>
                    <a:pt x="6620" y="617"/>
                    <a:pt x="6643" y="548"/>
                    <a:pt x="6666" y="503"/>
                  </a:cubicBezTo>
                  <a:cubicBezTo>
                    <a:pt x="6711" y="457"/>
                    <a:pt x="6734" y="389"/>
                    <a:pt x="6780" y="343"/>
                  </a:cubicBezTo>
                  <a:cubicBezTo>
                    <a:pt x="6780" y="320"/>
                    <a:pt x="6803" y="320"/>
                    <a:pt x="6803" y="320"/>
                  </a:cubicBezTo>
                  <a:cubicBezTo>
                    <a:pt x="6825" y="297"/>
                    <a:pt x="6825" y="297"/>
                    <a:pt x="6825" y="274"/>
                  </a:cubicBezTo>
                  <a:cubicBezTo>
                    <a:pt x="6825" y="252"/>
                    <a:pt x="6848" y="252"/>
                    <a:pt x="6848" y="252"/>
                  </a:cubicBezTo>
                  <a:cubicBezTo>
                    <a:pt x="6848" y="229"/>
                    <a:pt x="6848" y="229"/>
                    <a:pt x="6848" y="229"/>
                  </a:cubicBezTo>
                  <a:cubicBezTo>
                    <a:pt x="6848" y="206"/>
                    <a:pt x="6848" y="206"/>
                    <a:pt x="6848" y="206"/>
                  </a:cubicBezTo>
                  <a:cubicBezTo>
                    <a:pt x="6848" y="195"/>
                    <a:pt x="6848" y="189"/>
                    <a:pt x="6848" y="183"/>
                  </a:cubicBezTo>
                  <a:cubicBezTo>
                    <a:pt x="6848" y="160"/>
                    <a:pt x="6848" y="138"/>
                    <a:pt x="6848" y="115"/>
                  </a:cubicBezTo>
                  <a:cubicBezTo>
                    <a:pt x="6825" y="92"/>
                    <a:pt x="6825" y="92"/>
                    <a:pt x="6825" y="69"/>
                  </a:cubicBezTo>
                  <a:cubicBezTo>
                    <a:pt x="6803" y="23"/>
                    <a:pt x="6757" y="1"/>
                    <a:pt x="6711" y="1"/>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5"/>
            <p:cNvSpPr/>
            <p:nvPr/>
          </p:nvSpPr>
          <p:spPr>
            <a:xfrm>
              <a:off x="49564" y="2936733"/>
              <a:ext cx="163535" cy="281024"/>
            </a:xfrm>
            <a:custGeom>
              <a:avLst/>
              <a:gdLst/>
              <a:ahLst/>
              <a:cxnLst/>
              <a:rect l="l" t="t" r="r" b="b"/>
              <a:pathLst>
                <a:path w="2923" h="5023" extrusionOk="0">
                  <a:moveTo>
                    <a:pt x="2831" y="0"/>
                  </a:moveTo>
                  <a:cubicBezTo>
                    <a:pt x="2785" y="0"/>
                    <a:pt x="2740" y="0"/>
                    <a:pt x="2740" y="46"/>
                  </a:cubicBezTo>
                  <a:cubicBezTo>
                    <a:pt x="2626" y="206"/>
                    <a:pt x="2534" y="366"/>
                    <a:pt x="2443" y="548"/>
                  </a:cubicBezTo>
                  <a:cubicBezTo>
                    <a:pt x="2420" y="571"/>
                    <a:pt x="2397" y="617"/>
                    <a:pt x="2375" y="639"/>
                  </a:cubicBezTo>
                  <a:cubicBezTo>
                    <a:pt x="2283" y="799"/>
                    <a:pt x="2215" y="936"/>
                    <a:pt x="2123" y="1073"/>
                  </a:cubicBezTo>
                  <a:cubicBezTo>
                    <a:pt x="2078" y="1164"/>
                    <a:pt x="2032" y="1233"/>
                    <a:pt x="1987" y="1324"/>
                  </a:cubicBezTo>
                  <a:cubicBezTo>
                    <a:pt x="1964" y="1370"/>
                    <a:pt x="1918" y="1416"/>
                    <a:pt x="1895" y="1438"/>
                  </a:cubicBezTo>
                  <a:cubicBezTo>
                    <a:pt x="1895" y="1484"/>
                    <a:pt x="1872" y="1507"/>
                    <a:pt x="1850" y="1530"/>
                  </a:cubicBezTo>
                  <a:cubicBezTo>
                    <a:pt x="1850" y="1530"/>
                    <a:pt x="1850" y="1552"/>
                    <a:pt x="1850" y="1552"/>
                  </a:cubicBezTo>
                  <a:cubicBezTo>
                    <a:pt x="1758" y="1689"/>
                    <a:pt x="1690" y="1849"/>
                    <a:pt x="1599" y="1986"/>
                  </a:cubicBezTo>
                  <a:cubicBezTo>
                    <a:pt x="1576" y="2009"/>
                    <a:pt x="1576" y="2032"/>
                    <a:pt x="1576" y="2032"/>
                  </a:cubicBezTo>
                  <a:cubicBezTo>
                    <a:pt x="1530" y="2100"/>
                    <a:pt x="1484" y="2169"/>
                    <a:pt x="1462" y="2214"/>
                  </a:cubicBezTo>
                  <a:cubicBezTo>
                    <a:pt x="1439" y="2260"/>
                    <a:pt x="1416" y="2306"/>
                    <a:pt x="1393" y="2351"/>
                  </a:cubicBezTo>
                  <a:cubicBezTo>
                    <a:pt x="1370" y="2374"/>
                    <a:pt x="1347" y="2420"/>
                    <a:pt x="1325" y="2443"/>
                  </a:cubicBezTo>
                  <a:cubicBezTo>
                    <a:pt x="1302" y="2488"/>
                    <a:pt x="1302" y="2511"/>
                    <a:pt x="1302" y="2534"/>
                  </a:cubicBezTo>
                  <a:cubicBezTo>
                    <a:pt x="1302" y="2557"/>
                    <a:pt x="1302" y="2557"/>
                    <a:pt x="1302" y="2557"/>
                  </a:cubicBezTo>
                  <a:cubicBezTo>
                    <a:pt x="1279" y="2580"/>
                    <a:pt x="1256" y="2602"/>
                    <a:pt x="1256" y="2648"/>
                  </a:cubicBezTo>
                  <a:cubicBezTo>
                    <a:pt x="1210" y="2694"/>
                    <a:pt x="1188" y="2739"/>
                    <a:pt x="1165" y="2808"/>
                  </a:cubicBezTo>
                  <a:cubicBezTo>
                    <a:pt x="1096" y="2922"/>
                    <a:pt x="1028" y="3036"/>
                    <a:pt x="959" y="3150"/>
                  </a:cubicBezTo>
                  <a:lnTo>
                    <a:pt x="982" y="3150"/>
                  </a:lnTo>
                  <a:cubicBezTo>
                    <a:pt x="959" y="3150"/>
                    <a:pt x="959" y="3173"/>
                    <a:pt x="959" y="3196"/>
                  </a:cubicBezTo>
                  <a:cubicBezTo>
                    <a:pt x="937" y="3219"/>
                    <a:pt x="937" y="3242"/>
                    <a:pt x="937" y="3242"/>
                  </a:cubicBezTo>
                  <a:cubicBezTo>
                    <a:pt x="868" y="3333"/>
                    <a:pt x="800" y="3447"/>
                    <a:pt x="754" y="3538"/>
                  </a:cubicBezTo>
                  <a:cubicBezTo>
                    <a:pt x="708" y="3607"/>
                    <a:pt x="685" y="3652"/>
                    <a:pt x="663" y="3698"/>
                  </a:cubicBezTo>
                  <a:cubicBezTo>
                    <a:pt x="640" y="3744"/>
                    <a:pt x="617" y="3767"/>
                    <a:pt x="594" y="3812"/>
                  </a:cubicBezTo>
                  <a:cubicBezTo>
                    <a:pt x="594" y="3835"/>
                    <a:pt x="594" y="3835"/>
                    <a:pt x="571" y="3858"/>
                  </a:cubicBezTo>
                  <a:cubicBezTo>
                    <a:pt x="571" y="3858"/>
                    <a:pt x="571" y="3881"/>
                    <a:pt x="571" y="3881"/>
                  </a:cubicBezTo>
                  <a:lnTo>
                    <a:pt x="549" y="3903"/>
                  </a:lnTo>
                  <a:cubicBezTo>
                    <a:pt x="549" y="3903"/>
                    <a:pt x="549" y="3926"/>
                    <a:pt x="549" y="3926"/>
                  </a:cubicBezTo>
                  <a:cubicBezTo>
                    <a:pt x="526" y="3926"/>
                    <a:pt x="503" y="3949"/>
                    <a:pt x="480" y="3972"/>
                  </a:cubicBezTo>
                  <a:cubicBezTo>
                    <a:pt x="457" y="4018"/>
                    <a:pt x="434" y="4063"/>
                    <a:pt x="412" y="4109"/>
                  </a:cubicBezTo>
                  <a:cubicBezTo>
                    <a:pt x="366" y="4155"/>
                    <a:pt x="343" y="4223"/>
                    <a:pt x="320" y="4269"/>
                  </a:cubicBezTo>
                  <a:cubicBezTo>
                    <a:pt x="297" y="4291"/>
                    <a:pt x="297" y="4314"/>
                    <a:pt x="275" y="4360"/>
                  </a:cubicBezTo>
                  <a:cubicBezTo>
                    <a:pt x="275" y="4360"/>
                    <a:pt x="252" y="4383"/>
                    <a:pt x="252" y="4383"/>
                  </a:cubicBezTo>
                  <a:cubicBezTo>
                    <a:pt x="229" y="4406"/>
                    <a:pt x="229" y="4406"/>
                    <a:pt x="229" y="4428"/>
                  </a:cubicBezTo>
                  <a:cubicBezTo>
                    <a:pt x="183" y="4474"/>
                    <a:pt x="161" y="4520"/>
                    <a:pt x="138" y="4565"/>
                  </a:cubicBezTo>
                  <a:cubicBezTo>
                    <a:pt x="138" y="4588"/>
                    <a:pt x="115" y="4611"/>
                    <a:pt x="92" y="4634"/>
                  </a:cubicBezTo>
                  <a:cubicBezTo>
                    <a:pt x="92" y="4657"/>
                    <a:pt x="69" y="4702"/>
                    <a:pt x="69" y="4725"/>
                  </a:cubicBezTo>
                  <a:cubicBezTo>
                    <a:pt x="46" y="4748"/>
                    <a:pt x="46" y="4771"/>
                    <a:pt x="24" y="4816"/>
                  </a:cubicBezTo>
                  <a:cubicBezTo>
                    <a:pt x="24" y="4816"/>
                    <a:pt x="24" y="4839"/>
                    <a:pt x="1" y="4839"/>
                  </a:cubicBezTo>
                  <a:cubicBezTo>
                    <a:pt x="1" y="4862"/>
                    <a:pt x="1" y="4885"/>
                    <a:pt x="1" y="4908"/>
                  </a:cubicBezTo>
                  <a:cubicBezTo>
                    <a:pt x="24" y="4953"/>
                    <a:pt x="46" y="4976"/>
                    <a:pt x="69" y="4999"/>
                  </a:cubicBezTo>
                  <a:cubicBezTo>
                    <a:pt x="93" y="5015"/>
                    <a:pt x="121" y="5023"/>
                    <a:pt x="148" y="5023"/>
                  </a:cubicBezTo>
                  <a:cubicBezTo>
                    <a:pt x="197" y="5023"/>
                    <a:pt x="245" y="4998"/>
                    <a:pt x="275" y="4953"/>
                  </a:cubicBezTo>
                  <a:cubicBezTo>
                    <a:pt x="320" y="4885"/>
                    <a:pt x="343" y="4816"/>
                    <a:pt x="389" y="4748"/>
                  </a:cubicBezTo>
                  <a:cubicBezTo>
                    <a:pt x="389" y="4725"/>
                    <a:pt x="412" y="4725"/>
                    <a:pt x="412" y="4702"/>
                  </a:cubicBezTo>
                  <a:cubicBezTo>
                    <a:pt x="457" y="4657"/>
                    <a:pt x="480" y="4611"/>
                    <a:pt x="503" y="4543"/>
                  </a:cubicBezTo>
                  <a:cubicBezTo>
                    <a:pt x="526" y="4497"/>
                    <a:pt x="571" y="4451"/>
                    <a:pt x="594" y="4406"/>
                  </a:cubicBezTo>
                  <a:cubicBezTo>
                    <a:pt x="594" y="4383"/>
                    <a:pt x="594" y="4383"/>
                    <a:pt x="594" y="4360"/>
                  </a:cubicBezTo>
                  <a:cubicBezTo>
                    <a:pt x="640" y="4291"/>
                    <a:pt x="685" y="4200"/>
                    <a:pt x="731" y="4132"/>
                  </a:cubicBezTo>
                  <a:cubicBezTo>
                    <a:pt x="754" y="4109"/>
                    <a:pt x="777" y="4109"/>
                    <a:pt x="777" y="4086"/>
                  </a:cubicBezTo>
                  <a:cubicBezTo>
                    <a:pt x="800" y="4086"/>
                    <a:pt x="800" y="4086"/>
                    <a:pt x="800" y="4063"/>
                  </a:cubicBezTo>
                  <a:cubicBezTo>
                    <a:pt x="845" y="3972"/>
                    <a:pt x="891" y="3881"/>
                    <a:pt x="959" y="3767"/>
                  </a:cubicBezTo>
                  <a:cubicBezTo>
                    <a:pt x="982" y="3744"/>
                    <a:pt x="982" y="3721"/>
                    <a:pt x="1005" y="3698"/>
                  </a:cubicBezTo>
                  <a:cubicBezTo>
                    <a:pt x="1028" y="3630"/>
                    <a:pt x="1074" y="3561"/>
                    <a:pt x="1096" y="3493"/>
                  </a:cubicBezTo>
                  <a:cubicBezTo>
                    <a:pt x="1119" y="3470"/>
                    <a:pt x="1119" y="3447"/>
                    <a:pt x="1142" y="3424"/>
                  </a:cubicBezTo>
                  <a:cubicBezTo>
                    <a:pt x="1165" y="3401"/>
                    <a:pt x="1165" y="3356"/>
                    <a:pt x="1188" y="3333"/>
                  </a:cubicBezTo>
                  <a:cubicBezTo>
                    <a:pt x="1210" y="3310"/>
                    <a:pt x="1210" y="3310"/>
                    <a:pt x="1233" y="3287"/>
                  </a:cubicBezTo>
                  <a:cubicBezTo>
                    <a:pt x="1256" y="3242"/>
                    <a:pt x="1279" y="3219"/>
                    <a:pt x="1279" y="3173"/>
                  </a:cubicBezTo>
                  <a:lnTo>
                    <a:pt x="1347" y="3036"/>
                  </a:lnTo>
                  <a:cubicBezTo>
                    <a:pt x="1416" y="2899"/>
                    <a:pt x="1507" y="2762"/>
                    <a:pt x="1576" y="2625"/>
                  </a:cubicBezTo>
                  <a:cubicBezTo>
                    <a:pt x="1576" y="2602"/>
                    <a:pt x="1576" y="2602"/>
                    <a:pt x="1576" y="2602"/>
                  </a:cubicBezTo>
                  <a:cubicBezTo>
                    <a:pt x="1621" y="2511"/>
                    <a:pt x="1667" y="2420"/>
                    <a:pt x="1735" y="2351"/>
                  </a:cubicBezTo>
                  <a:cubicBezTo>
                    <a:pt x="1758" y="2283"/>
                    <a:pt x="1804" y="2214"/>
                    <a:pt x="1827" y="2146"/>
                  </a:cubicBezTo>
                  <a:cubicBezTo>
                    <a:pt x="1872" y="2077"/>
                    <a:pt x="1918" y="1986"/>
                    <a:pt x="1964" y="1918"/>
                  </a:cubicBezTo>
                  <a:cubicBezTo>
                    <a:pt x="2009" y="1849"/>
                    <a:pt x="2055" y="1781"/>
                    <a:pt x="2078" y="1689"/>
                  </a:cubicBezTo>
                  <a:cubicBezTo>
                    <a:pt x="2101" y="1667"/>
                    <a:pt x="2123" y="1644"/>
                    <a:pt x="2123" y="1598"/>
                  </a:cubicBezTo>
                  <a:cubicBezTo>
                    <a:pt x="2146" y="1575"/>
                    <a:pt x="2169" y="1530"/>
                    <a:pt x="2192" y="1484"/>
                  </a:cubicBezTo>
                  <a:cubicBezTo>
                    <a:pt x="2238" y="1393"/>
                    <a:pt x="2306" y="1301"/>
                    <a:pt x="2352" y="1233"/>
                  </a:cubicBezTo>
                  <a:cubicBezTo>
                    <a:pt x="2397" y="1142"/>
                    <a:pt x="2443" y="1050"/>
                    <a:pt x="2512" y="959"/>
                  </a:cubicBezTo>
                  <a:cubicBezTo>
                    <a:pt x="2534" y="936"/>
                    <a:pt x="2534" y="891"/>
                    <a:pt x="2557" y="845"/>
                  </a:cubicBezTo>
                  <a:cubicBezTo>
                    <a:pt x="2580" y="799"/>
                    <a:pt x="2626" y="754"/>
                    <a:pt x="2626" y="708"/>
                  </a:cubicBezTo>
                  <a:cubicBezTo>
                    <a:pt x="2648" y="685"/>
                    <a:pt x="2648" y="662"/>
                    <a:pt x="2648" y="639"/>
                  </a:cubicBezTo>
                  <a:cubicBezTo>
                    <a:pt x="2648" y="617"/>
                    <a:pt x="2671" y="571"/>
                    <a:pt x="2694" y="548"/>
                  </a:cubicBezTo>
                  <a:cubicBezTo>
                    <a:pt x="2717" y="502"/>
                    <a:pt x="2740" y="434"/>
                    <a:pt x="2785" y="388"/>
                  </a:cubicBezTo>
                  <a:cubicBezTo>
                    <a:pt x="2808" y="343"/>
                    <a:pt x="2854" y="274"/>
                    <a:pt x="2900" y="229"/>
                  </a:cubicBezTo>
                  <a:cubicBezTo>
                    <a:pt x="2900" y="206"/>
                    <a:pt x="2900" y="183"/>
                    <a:pt x="2900" y="183"/>
                  </a:cubicBezTo>
                  <a:cubicBezTo>
                    <a:pt x="2900" y="160"/>
                    <a:pt x="2922" y="160"/>
                    <a:pt x="2922" y="160"/>
                  </a:cubicBezTo>
                  <a:cubicBezTo>
                    <a:pt x="2922" y="114"/>
                    <a:pt x="2922" y="92"/>
                    <a:pt x="2922" y="69"/>
                  </a:cubicBezTo>
                  <a:cubicBezTo>
                    <a:pt x="2922" y="46"/>
                    <a:pt x="2900" y="23"/>
                    <a:pt x="2877" y="0"/>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5"/>
            <p:cNvSpPr/>
            <p:nvPr/>
          </p:nvSpPr>
          <p:spPr>
            <a:xfrm>
              <a:off x="-673235" y="2373557"/>
              <a:ext cx="1257924" cy="942492"/>
            </a:xfrm>
            <a:custGeom>
              <a:avLst/>
              <a:gdLst/>
              <a:ahLst/>
              <a:cxnLst/>
              <a:rect l="l" t="t" r="r" b="b"/>
              <a:pathLst>
                <a:path w="22484" h="16846" extrusionOk="0">
                  <a:moveTo>
                    <a:pt x="21822" y="0"/>
                  </a:moveTo>
                  <a:cubicBezTo>
                    <a:pt x="21799" y="0"/>
                    <a:pt x="21776" y="23"/>
                    <a:pt x="21753" y="23"/>
                  </a:cubicBezTo>
                  <a:cubicBezTo>
                    <a:pt x="21707" y="46"/>
                    <a:pt x="21685" y="69"/>
                    <a:pt x="21662" y="115"/>
                  </a:cubicBezTo>
                  <a:cubicBezTo>
                    <a:pt x="21662" y="137"/>
                    <a:pt x="21639" y="183"/>
                    <a:pt x="21662" y="206"/>
                  </a:cubicBezTo>
                  <a:cubicBezTo>
                    <a:pt x="21616" y="229"/>
                    <a:pt x="21593" y="251"/>
                    <a:pt x="21571" y="274"/>
                  </a:cubicBezTo>
                  <a:lnTo>
                    <a:pt x="21548" y="320"/>
                  </a:lnTo>
                  <a:cubicBezTo>
                    <a:pt x="21502" y="366"/>
                    <a:pt x="21479" y="411"/>
                    <a:pt x="21456" y="457"/>
                  </a:cubicBezTo>
                  <a:cubicBezTo>
                    <a:pt x="21456" y="480"/>
                    <a:pt x="21434" y="503"/>
                    <a:pt x="21411" y="548"/>
                  </a:cubicBezTo>
                  <a:cubicBezTo>
                    <a:pt x="21411" y="571"/>
                    <a:pt x="21388" y="617"/>
                    <a:pt x="21365" y="640"/>
                  </a:cubicBezTo>
                  <a:cubicBezTo>
                    <a:pt x="21319" y="731"/>
                    <a:pt x="21274" y="799"/>
                    <a:pt x="21228" y="891"/>
                  </a:cubicBezTo>
                  <a:lnTo>
                    <a:pt x="21228" y="913"/>
                  </a:lnTo>
                  <a:lnTo>
                    <a:pt x="21160" y="1005"/>
                  </a:lnTo>
                  <a:cubicBezTo>
                    <a:pt x="21114" y="1119"/>
                    <a:pt x="21046" y="1233"/>
                    <a:pt x="20977" y="1347"/>
                  </a:cubicBezTo>
                  <a:lnTo>
                    <a:pt x="20954" y="1416"/>
                  </a:lnTo>
                  <a:lnTo>
                    <a:pt x="20931" y="1438"/>
                  </a:lnTo>
                  <a:cubicBezTo>
                    <a:pt x="20840" y="1598"/>
                    <a:pt x="20749" y="1735"/>
                    <a:pt x="20680" y="1895"/>
                  </a:cubicBezTo>
                  <a:cubicBezTo>
                    <a:pt x="20521" y="2169"/>
                    <a:pt x="20361" y="2443"/>
                    <a:pt x="20201" y="2717"/>
                  </a:cubicBezTo>
                  <a:cubicBezTo>
                    <a:pt x="20133" y="2854"/>
                    <a:pt x="20041" y="2991"/>
                    <a:pt x="19973" y="3127"/>
                  </a:cubicBezTo>
                  <a:cubicBezTo>
                    <a:pt x="19881" y="3264"/>
                    <a:pt x="19790" y="3424"/>
                    <a:pt x="19722" y="3561"/>
                  </a:cubicBezTo>
                  <a:lnTo>
                    <a:pt x="19676" y="3652"/>
                  </a:lnTo>
                  <a:lnTo>
                    <a:pt x="19653" y="3675"/>
                  </a:lnTo>
                  <a:cubicBezTo>
                    <a:pt x="19608" y="3767"/>
                    <a:pt x="19539" y="3858"/>
                    <a:pt x="19493" y="3949"/>
                  </a:cubicBezTo>
                  <a:cubicBezTo>
                    <a:pt x="19448" y="4040"/>
                    <a:pt x="19402" y="4109"/>
                    <a:pt x="19356" y="4177"/>
                  </a:cubicBezTo>
                  <a:lnTo>
                    <a:pt x="19311" y="4269"/>
                  </a:lnTo>
                  <a:cubicBezTo>
                    <a:pt x="19265" y="4337"/>
                    <a:pt x="19242" y="4383"/>
                    <a:pt x="19220" y="4429"/>
                  </a:cubicBezTo>
                  <a:cubicBezTo>
                    <a:pt x="19197" y="4474"/>
                    <a:pt x="19151" y="4520"/>
                    <a:pt x="19128" y="4588"/>
                  </a:cubicBezTo>
                  <a:lnTo>
                    <a:pt x="19037" y="4702"/>
                  </a:lnTo>
                  <a:lnTo>
                    <a:pt x="19014" y="4748"/>
                  </a:lnTo>
                  <a:lnTo>
                    <a:pt x="18991" y="4794"/>
                  </a:lnTo>
                  <a:lnTo>
                    <a:pt x="18968" y="4839"/>
                  </a:lnTo>
                  <a:lnTo>
                    <a:pt x="18900" y="4953"/>
                  </a:lnTo>
                  <a:cubicBezTo>
                    <a:pt x="18877" y="4999"/>
                    <a:pt x="18854" y="5045"/>
                    <a:pt x="18809" y="5090"/>
                  </a:cubicBezTo>
                  <a:lnTo>
                    <a:pt x="18786" y="5136"/>
                  </a:lnTo>
                  <a:lnTo>
                    <a:pt x="18763" y="5182"/>
                  </a:lnTo>
                  <a:lnTo>
                    <a:pt x="18740" y="5205"/>
                  </a:lnTo>
                  <a:cubicBezTo>
                    <a:pt x="18717" y="5250"/>
                    <a:pt x="18695" y="5273"/>
                    <a:pt x="18672" y="5319"/>
                  </a:cubicBezTo>
                  <a:lnTo>
                    <a:pt x="18717" y="5273"/>
                  </a:lnTo>
                  <a:lnTo>
                    <a:pt x="18717" y="5273"/>
                  </a:lnTo>
                  <a:cubicBezTo>
                    <a:pt x="18580" y="5478"/>
                    <a:pt x="18466" y="5684"/>
                    <a:pt x="18352" y="5866"/>
                  </a:cubicBezTo>
                  <a:lnTo>
                    <a:pt x="18329" y="5889"/>
                  </a:lnTo>
                  <a:lnTo>
                    <a:pt x="18192" y="6163"/>
                  </a:lnTo>
                  <a:cubicBezTo>
                    <a:pt x="18170" y="6209"/>
                    <a:pt x="18124" y="6255"/>
                    <a:pt x="18101" y="6300"/>
                  </a:cubicBezTo>
                  <a:lnTo>
                    <a:pt x="18078" y="6346"/>
                  </a:lnTo>
                  <a:cubicBezTo>
                    <a:pt x="18033" y="6437"/>
                    <a:pt x="17987" y="6506"/>
                    <a:pt x="17941" y="6597"/>
                  </a:cubicBezTo>
                  <a:cubicBezTo>
                    <a:pt x="17873" y="6688"/>
                    <a:pt x="17804" y="6802"/>
                    <a:pt x="17759" y="6916"/>
                  </a:cubicBezTo>
                  <a:lnTo>
                    <a:pt x="17690" y="7053"/>
                  </a:lnTo>
                  <a:cubicBezTo>
                    <a:pt x="17645" y="7099"/>
                    <a:pt x="17622" y="7145"/>
                    <a:pt x="17599" y="7213"/>
                  </a:cubicBezTo>
                  <a:lnTo>
                    <a:pt x="17576" y="7236"/>
                  </a:lnTo>
                  <a:cubicBezTo>
                    <a:pt x="17530" y="7304"/>
                    <a:pt x="17485" y="7373"/>
                    <a:pt x="17439" y="7464"/>
                  </a:cubicBezTo>
                  <a:lnTo>
                    <a:pt x="17393" y="7556"/>
                  </a:lnTo>
                  <a:cubicBezTo>
                    <a:pt x="17325" y="7647"/>
                    <a:pt x="17257" y="7761"/>
                    <a:pt x="17211" y="7852"/>
                  </a:cubicBezTo>
                  <a:cubicBezTo>
                    <a:pt x="17142" y="7989"/>
                    <a:pt x="17051" y="8126"/>
                    <a:pt x="16983" y="8263"/>
                  </a:cubicBezTo>
                  <a:cubicBezTo>
                    <a:pt x="16914" y="8354"/>
                    <a:pt x="16869" y="8469"/>
                    <a:pt x="16823" y="8560"/>
                  </a:cubicBezTo>
                  <a:lnTo>
                    <a:pt x="16754" y="8674"/>
                  </a:lnTo>
                  <a:lnTo>
                    <a:pt x="16709" y="8742"/>
                  </a:lnTo>
                  <a:lnTo>
                    <a:pt x="16640" y="8879"/>
                  </a:lnTo>
                  <a:lnTo>
                    <a:pt x="16549" y="9039"/>
                  </a:lnTo>
                  <a:lnTo>
                    <a:pt x="16526" y="9085"/>
                  </a:lnTo>
                  <a:cubicBezTo>
                    <a:pt x="16503" y="9153"/>
                    <a:pt x="16458" y="9222"/>
                    <a:pt x="16435" y="9267"/>
                  </a:cubicBezTo>
                  <a:lnTo>
                    <a:pt x="16412" y="9313"/>
                  </a:lnTo>
                  <a:lnTo>
                    <a:pt x="16321" y="9450"/>
                  </a:lnTo>
                  <a:lnTo>
                    <a:pt x="16298" y="9541"/>
                  </a:lnTo>
                  <a:cubicBezTo>
                    <a:pt x="16252" y="9633"/>
                    <a:pt x="16184" y="9724"/>
                    <a:pt x="16138" y="9792"/>
                  </a:cubicBezTo>
                  <a:lnTo>
                    <a:pt x="16115" y="9838"/>
                  </a:lnTo>
                  <a:cubicBezTo>
                    <a:pt x="16092" y="9884"/>
                    <a:pt x="16070" y="9929"/>
                    <a:pt x="16047" y="9975"/>
                  </a:cubicBezTo>
                  <a:lnTo>
                    <a:pt x="15956" y="10135"/>
                  </a:lnTo>
                  <a:lnTo>
                    <a:pt x="15933" y="10158"/>
                  </a:lnTo>
                  <a:lnTo>
                    <a:pt x="15887" y="10249"/>
                  </a:lnTo>
                  <a:cubicBezTo>
                    <a:pt x="15864" y="10295"/>
                    <a:pt x="15841" y="10363"/>
                    <a:pt x="15796" y="10409"/>
                  </a:cubicBezTo>
                  <a:cubicBezTo>
                    <a:pt x="15773" y="10454"/>
                    <a:pt x="15750" y="10500"/>
                    <a:pt x="15727" y="10523"/>
                  </a:cubicBezTo>
                  <a:lnTo>
                    <a:pt x="15704" y="10614"/>
                  </a:lnTo>
                  <a:cubicBezTo>
                    <a:pt x="15659" y="10683"/>
                    <a:pt x="15613" y="10751"/>
                    <a:pt x="15590" y="10797"/>
                  </a:cubicBezTo>
                  <a:lnTo>
                    <a:pt x="15499" y="10934"/>
                  </a:lnTo>
                  <a:lnTo>
                    <a:pt x="15476" y="10979"/>
                  </a:lnTo>
                  <a:cubicBezTo>
                    <a:pt x="15453" y="11048"/>
                    <a:pt x="15408" y="11116"/>
                    <a:pt x="15362" y="11162"/>
                  </a:cubicBezTo>
                  <a:cubicBezTo>
                    <a:pt x="15339" y="11230"/>
                    <a:pt x="15316" y="11276"/>
                    <a:pt x="15271" y="11345"/>
                  </a:cubicBezTo>
                  <a:cubicBezTo>
                    <a:pt x="15248" y="11413"/>
                    <a:pt x="15202" y="11482"/>
                    <a:pt x="15179" y="11527"/>
                  </a:cubicBezTo>
                  <a:lnTo>
                    <a:pt x="15111" y="11641"/>
                  </a:lnTo>
                  <a:lnTo>
                    <a:pt x="14974" y="11892"/>
                  </a:lnTo>
                  <a:lnTo>
                    <a:pt x="14906" y="11984"/>
                  </a:lnTo>
                  <a:cubicBezTo>
                    <a:pt x="14860" y="12052"/>
                    <a:pt x="14837" y="12098"/>
                    <a:pt x="14814" y="12143"/>
                  </a:cubicBezTo>
                  <a:lnTo>
                    <a:pt x="14746" y="12235"/>
                  </a:lnTo>
                  <a:lnTo>
                    <a:pt x="14769" y="12235"/>
                  </a:lnTo>
                  <a:cubicBezTo>
                    <a:pt x="14654" y="12395"/>
                    <a:pt x="14563" y="12531"/>
                    <a:pt x="14495" y="12668"/>
                  </a:cubicBezTo>
                  <a:cubicBezTo>
                    <a:pt x="14426" y="12805"/>
                    <a:pt x="14358" y="12965"/>
                    <a:pt x="14266" y="13102"/>
                  </a:cubicBezTo>
                  <a:cubicBezTo>
                    <a:pt x="14221" y="13193"/>
                    <a:pt x="14175" y="13285"/>
                    <a:pt x="14129" y="13376"/>
                  </a:cubicBezTo>
                  <a:lnTo>
                    <a:pt x="14084" y="13467"/>
                  </a:lnTo>
                  <a:cubicBezTo>
                    <a:pt x="14015" y="13581"/>
                    <a:pt x="13947" y="13696"/>
                    <a:pt x="13878" y="13833"/>
                  </a:cubicBezTo>
                  <a:cubicBezTo>
                    <a:pt x="13787" y="13969"/>
                    <a:pt x="13719" y="14106"/>
                    <a:pt x="13673" y="14266"/>
                  </a:cubicBezTo>
                  <a:cubicBezTo>
                    <a:pt x="13673" y="14266"/>
                    <a:pt x="13673" y="14289"/>
                    <a:pt x="13673" y="14289"/>
                  </a:cubicBezTo>
                  <a:cubicBezTo>
                    <a:pt x="13650" y="14312"/>
                    <a:pt x="13650" y="14335"/>
                    <a:pt x="13673" y="14335"/>
                  </a:cubicBezTo>
                  <a:lnTo>
                    <a:pt x="13650" y="14357"/>
                  </a:lnTo>
                  <a:lnTo>
                    <a:pt x="13627" y="14380"/>
                  </a:lnTo>
                  <a:lnTo>
                    <a:pt x="13559" y="14517"/>
                  </a:lnTo>
                  <a:lnTo>
                    <a:pt x="13513" y="14586"/>
                  </a:lnTo>
                  <a:lnTo>
                    <a:pt x="13445" y="14700"/>
                  </a:lnTo>
                  <a:cubicBezTo>
                    <a:pt x="13445" y="14700"/>
                    <a:pt x="13445" y="14700"/>
                    <a:pt x="13445" y="14723"/>
                  </a:cubicBezTo>
                  <a:lnTo>
                    <a:pt x="13353" y="14860"/>
                  </a:lnTo>
                  <a:cubicBezTo>
                    <a:pt x="13285" y="14951"/>
                    <a:pt x="13239" y="15042"/>
                    <a:pt x="13171" y="15134"/>
                  </a:cubicBezTo>
                  <a:lnTo>
                    <a:pt x="13125" y="15248"/>
                  </a:lnTo>
                  <a:cubicBezTo>
                    <a:pt x="13102" y="15225"/>
                    <a:pt x="13080" y="15225"/>
                    <a:pt x="13057" y="15202"/>
                  </a:cubicBezTo>
                  <a:lnTo>
                    <a:pt x="12440" y="15202"/>
                  </a:lnTo>
                  <a:cubicBezTo>
                    <a:pt x="12303" y="15179"/>
                    <a:pt x="12144" y="15179"/>
                    <a:pt x="12007" y="15156"/>
                  </a:cubicBezTo>
                  <a:cubicBezTo>
                    <a:pt x="11893" y="15134"/>
                    <a:pt x="11756" y="15111"/>
                    <a:pt x="11642" y="15111"/>
                  </a:cubicBezTo>
                  <a:lnTo>
                    <a:pt x="11505" y="15088"/>
                  </a:lnTo>
                  <a:cubicBezTo>
                    <a:pt x="11436" y="15065"/>
                    <a:pt x="11368" y="15042"/>
                    <a:pt x="11299" y="15042"/>
                  </a:cubicBezTo>
                  <a:cubicBezTo>
                    <a:pt x="11253" y="15019"/>
                    <a:pt x="11208" y="15019"/>
                    <a:pt x="11185" y="15019"/>
                  </a:cubicBezTo>
                  <a:lnTo>
                    <a:pt x="11162" y="14997"/>
                  </a:lnTo>
                  <a:lnTo>
                    <a:pt x="11117" y="14997"/>
                  </a:lnTo>
                  <a:lnTo>
                    <a:pt x="11048" y="14974"/>
                  </a:lnTo>
                  <a:cubicBezTo>
                    <a:pt x="10888" y="14928"/>
                    <a:pt x="10729" y="14905"/>
                    <a:pt x="10592" y="14860"/>
                  </a:cubicBezTo>
                  <a:cubicBezTo>
                    <a:pt x="10523" y="14837"/>
                    <a:pt x="10477" y="14814"/>
                    <a:pt x="10409" y="14814"/>
                  </a:cubicBezTo>
                  <a:cubicBezTo>
                    <a:pt x="10272" y="14746"/>
                    <a:pt x="10112" y="14700"/>
                    <a:pt x="9952" y="14631"/>
                  </a:cubicBezTo>
                  <a:cubicBezTo>
                    <a:pt x="9884" y="14609"/>
                    <a:pt x="9815" y="14586"/>
                    <a:pt x="9724" y="14563"/>
                  </a:cubicBezTo>
                  <a:cubicBezTo>
                    <a:pt x="9679" y="14540"/>
                    <a:pt x="9656" y="14540"/>
                    <a:pt x="9610" y="14517"/>
                  </a:cubicBezTo>
                  <a:cubicBezTo>
                    <a:pt x="9564" y="14494"/>
                    <a:pt x="9519" y="14494"/>
                    <a:pt x="9496" y="14472"/>
                  </a:cubicBezTo>
                  <a:cubicBezTo>
                    <a:pt x="9222" y="14380"/>
                    <a:pt x="8971" y="14266"/>
                    <a:pt x="8743" y="14175"/>
                  </a:cubicBezTo>
                  <a:lnTo>
                    <a:pt x="8720" y="14152"/>
                  </a:lnTo>
                  <a:lnTo>
                    <a:pt x="8697" y="14152"/>
                  </a:lnTo>
                  <a:lnTo>
                    <a:pt x="8583" y="14106"/>
                  </a:lnTo>
                  <a:cubicBezTo>
                    <a:pt x="8514" y="14061"/>
                    <a:pt x="8446" y="14038"/>
                    <a:pt x="8378" y="14015"/>
                  </a:cubicBezTo>
                  <a:lnTo>
                    <a:pt x="8332" y="13992"/>
                  </a:lnTo>
                  <a:lnTo>
                    <a:pt x="8309" y="13969"/>
                  </a:lnTo>
                  <a:lnTo>
                    <a:pt x="8126" y="13901"/>
                  </a:lnTo>
                  <a:cubicBezTo>
                    <a:pt x="7967" y="13833"/>
                    <a:pt x="7807" y="13764"/>
                    <a:pt x="7670" y="13673"/>
                  </a:cubicBezTo>
                  <a:cubicBezTo>
                    <a:pt x="7579" y="13650"/>
                    <a:pt x="7510" y="13604"/>
                    <a:pt x="7419" y="13559"/>
                  </a:cubicBezTo>
                  <a:cubicBezTo>
                    <a:pt x="7350" y="13536"/>
                    <a:pt x="7259" y="13490"/>
                    <a:pt x="7191" y="13444"/>
                  </a:cubicBezTo>
                  <a:cubicBezTo>
                    <a:pt x="7122" y="13422"/>
                    <a:pt x="7054" y="13376"/>
                    <a:pt x="6985" y="13353"/>
                  </a:cubicBezTo>
                  <a:lnTo>
                    <a:pt x="6940" y="13330"/>
                  </a:lnTo>
                  <a:cubicBezTo>
                    <a:pt x="6871" y="13308"/>
                    <a:pt x="6780" y="13262"/>
                    <a:pt x="6711" y="13216"/>
                  </a:cubicBezTo>
                  <a:cubicBezTo>
                    <a:pt x="6643" y="13193"/>
                    <a:pt x="6597" y="13171"/>
                    <a:pt x="6529" y="13148"/>
                  </a:cubicBezTo>
                  <a:cubicBezTo>
                    <a:pt x="6437" y="13102"/>
                    <a:pt x="6346" y="13056"/>
                    <a:pt x="6278" y="13011"/>
                  </a:cubicBezTo>
                  <a:lnTo>
                    <a:pt x="6209" y="12988"/>
                  </a:lnTo>
                  <a:cubicBezTo>
                    <a:pt x="6163" y="12942"/>
                    <a:pt x="6095" y="12919"/>
                    <a:pt x="6049" y="12897"/>
                  </a:cubicBezTo>
                  <a:lnTo>
                    <a:pt x="5958" y="12851"/>
                  </a:lnTo>
                  <a:lnTo>
                    <a:pt x="5821" y="12783"/>
                  </a:lnTo>
                  <a:cubicBezTo>
                    <a:pt x="5753" y="12760"/>
                    <a:pt x="5684" y="12714"/>
                    <a:pt x="5616" y="12691"/>
                  </a:cubicBezTo>
                  <a:cubicBezTo>
                    <a:pt x="5547" y="12646"/>
                    <a:pt x="5456" y="12600"/>
                    <a:pt x="5365" y="12577"/>
                  </a:cubicBezTo>
                  <a:lnTo>
                    <a:pt x="5273" y="12531"/>
                  </a:lnTo>
                  <a:cubicBezTo>
                    <a:pt x="5159" y="12463"/>
                    <a:pt x="5045" y="12395"/>
                    <a:pt x="4931" y="12349"/>
                  </a:cubicBezTo>
                  <a:cubicBezTo>
                    <a:pt x="4771" y="12258"/>
                    <a:pt x="4634" y="12189"/>
                    <a:pt x="4474" y="12098"/>
                  </a:cubicBezTo>
                  <a:lnTo>
                    <a:pt x="4429" y="12052"/>
                  </a:lnTo>
                  <a:cubicBezTo>
                    <a:pt x="4360" y="12029"/>
                    <a:pt x="4315" y="12006"/>
                    <a:pt x="4269" y="11961"/>
                  </a:cubicBezTo>
                  <a:lnTo>
                    <a:pt x="4200" y="11938"/>
                  </a:lnTo>
                  <a:cubicBezTo>
                    <a:pt x="4155" y="11915"/>
                    <a:pt x="4109" y="11870"/>
                    <a:pt x="4041" y="11847"/>
                  </a:cubicBezTo>
                  <a:cubicBezTo>
                    <a:pt x="3995" y="11824"/>
                    <a:pt x="3949" y="11778"/>
                    <a:pt x="3881" y="11755"/>
                  </a:cubicBezTo>
                  <a:cubicBezTo>
                    <a:pt x="3790" y="11710"/>
                    <a:pt x="3698" y="11664"/>
                    <a:pt x="3607" y="11596"/>
                  </a:cubicBezTo>
                  <a:cubicBezTo>
                    <a:pt x="3516" y="11550"/>
                    <a:pt x="3424" y="11504"/>
                    <a:pt x="3333" y="11436"/>
                  </a:cubicBezTo>
                  <a:lnTo>
                    <a:pt x="3196" y="11367"/>
                  </a:lnTo>
                  <a:cubicBezTo>
                    <a:pt x="3128" y="11322"/>
                    <a:pt x="3059" y="11276"/>
                    <a:pt x="2991" y="11230"/>
                  </a:cubicBezTo>
                  <a:lnTo>
                    <a:pt x="2968" y="11230"/>
                  </a:lnTo>
                  <a:lnTo>
                    <a:pt x="2922" y="11208"/>
                  </a:lnTo>
                  <a:lnTo>
                    <a:pt x="2877" y="11185"/>
                  </a:lnTo>
                  <a:cubicBezTo>
                    <a:pt x="2785" y="11139"/>
                    <a:pt x="2694" y="11071"/>
                    <a:pt x="2603" y="11025"/>
                  </a:cubicBezTo>
                  <a:lnTo>
                    <a:pt x="2557" y="11002"/>
                  </a:lnTo>
                  <a:lnTo>
                    <a:pt x="2534" y="10979"/>
                  </a:lnTo>
                  <a:lnTo>
                    <a:pt x="2511" y="10979"/>
                  </a:lnTo>
                  <a:lnTo>
                    <a:pt x="2443" y="10911"/>
                  </a:lnTo>
                  <a:lnTo>
                    <a:pt x="2397" y="10888"/>
                  </a:lnTo>
                  <a:cubicBezTo>
                    <a:pt x="2146" y="10728"/>
                    <a:pt x="1895" y="10568"/>
                    <a:pt x="1644" y="10409"/>
                  </a:cubicBezTo>
                  <a:lnTo>
                    <a:pt x="1576" y="10386"/>
                  </a:lnTo>
                  <a:cubicBezTo>
                    <a:pt x="1530" y="10340"/>
                    <a:pt x="1484" y="10317"/>
                    <a:pt x="1416" y="10295"/>
                  </a:cubicBezTo>
                  <a:lnTo>
                    <a:pt x="1302" y="10226"/>
                  </a:lnTo>
                  <a:lnTo>
                    <a:pt x="1210" y="10158"/>
                  </a:lnTo>
                  <a:cubicBezTo>
                    <a:pt x="1165" y="10112"/>
                    <a:pt x="1096" y="10089"/>
                    <a:pt x="1028" y="10044"/>
                  </a:cubicBezTo>
                  <a:lnTo>
                    <a:pt x="1005" y="10044"/>
                  </a:lnTo>
                  <a:lnTo>
                    <a:pt x="982" y="10021"/>
                  </a:lnTo>
                  <a:cubicBezTo>
                    <a:pt x="936" y="9998"/>
                    <a:pt x="868" y="9952"/>
                    <a:pt x="822" y="9907"/>
                  </a:cubicBezTo>
                  <a:lnTo>
                    <a:pt x="777" y="9884"/>
                  </a:lnTo>
                  <a:cubicBezTo>
                    <a:pt x="685" y="9838"/>
                    <a:pt x="617" y="9792"/>
                    <a:pt x="526" y="9724"/>
                  </a:cubicBezTo>
                  <a:cubicBezTo>
                    <a:pt x="457" y="9678"/>
                    <a:pt x="389" y="9633"/>
                    <a:pt x="320" y="9564"/>
                  </a:cubicBezTo>
                  <a:cubicBezTo>
                    <a:pt x="343" y="9541"/>
                    <a:pt x="320" y="9473"/>
                    <a:pt x="297" y="9450"/>
                  </a:cubicBezTo>
                  <a:cubicBezTo>
                    <a:pt x="275" y="9450"/>
                    <a:pt x="252" y="9427"/>
                    <a:pt x="229" y="9427"/>
                  </a:cubicBezTo>
                  <a:cubicBezTo>
                    <a:pt x="206" y="9427"/>
                    <a:pt x="160" y="9450"/>
                    <a:pt x="138" y="9473"/>
                  </a:cubicBezTo>
                  <a:cubicBezTo>
                    <a:pt x="115" y="9496"/>
                    <a:pt x="92" y="9519"/>
                    <a:pt x="92" y="9564"/>
                  </a:cubicBezTo>
                  <a:cubicBezTo>
                    <a:pt x="69" y="9587"/>
                    <a:pt x="69" y="9610"/>
                    <a:pt x="46" y="9633"/>
                  </a:cubicBezTo>
                  <a:cubicBezTo>
                    <a:pt x="46" y="9655"/>
                    <a:pt x="46" y="9678"/>
                    <a:pt x="46" y="9678"/>
                  </a:cubicBezTo>
                  <a:cubicBezTo>
                    <a:pt x="46" y="9724"/>
                    <a:pt x="23" y="9770"/>
                    <a:pt x="23" y="9792"/>
                  </a:cubicBezTo>
                  <a:cubicBezTo>
                    <a:pt x="23" y="9861"/>
                    <a:pt x="23" y="9907"/>
                    <a:pt x="23" y="9975"/>
                  </a:cubicBezTo>
                  <a:lnTo>
                    <a:pt x="23" y="10021"/>
                  </a:lnTo>
                  <a:cubicBezTo>
                    <a:pt x="1" y="10089"/>
                    <a:pt x="1" y="10180"/>
                    <a:pt x="23" y="10272"/>
                  </a:cubicBezTo>
                  <a:cubicBezTo>
                    <a:pt x="23" y="10317"/>
                    <a:pt x="23" y="10363"/>
                    <a:pt x="46" y="10409"/>
                  </a:cubicBezTo>
                  <a:lnTo>
                    <a:pt x="46" y="10477"/>
                  </a:lnTo>
                  <a:cubicBezTo>
                    <a:pt x="46" y="10568"/>
                    <a:pt x="69" y="10660"/>
                    <a:pt x="92" y="10751"/>
                  </a:cubicBezTo>
                  <a:cubicBezTo>
                    <a:pt x="115" y="10797"/>
                    <a:pt x="115" y="10865"/>
                    <a:pt x="160" y="10934"/>
                  </a:cubicBezTo>
                  <a:cubicBezTo>
                    <a:pt x="160" y="10979"/>
                    <a:pt x="183" y="11025"/>
                    <a:pt x="206" y="11071"/>
                  </a:cubicBezTo>
                  <a:lnTo>
                    <a:pt x="229" y="11093"/>
                  </a:lnTo>
                  <a:cubicBezTo>
                    <a:pt x="252" y="11139"/>
                    <a:pt x="252" y="11162"/>
                    <a:pt x="275" y="11185"/>
                  </a:cubicBezTo>
                  <a:cubicBezTo>
                    <a:pt x="297" y="11230"/>
                    <a:pt x="343" y="11276"/>
                    <a:pt x="366" y="11299"/>
                  </a:cubicBezTo>
                  <a:cubicBezTo>
                    <a:pt x="411" y="11345"/>
                    <a:pt x="457" y="11367"/>
                    <a:pt x="503" y="11413"/>
                  </a:cubicBezTo>
                  <a:lnTo>
                    <a:pt x="571" y="11436"/>
                  </a:lnTo>
                  <a:cubicBezTo>
                    <a:pt x="731" y="11573"/>
                    <a:pt x="914" y="11687"/>
                    <a:pt x="1119" y="11824"/>
                  </a:cubicBezTo>
                  <a:lnTo>
                    <a:pt x="1142" y="11847"/>
                  </a:lnTo>
                  <a:cubicBezTo>
                    <a:pt x="1279" y="11915"/>
                    <a:pt x="1393" y="12006"/>
                    <a:pt x="1530" y="12075"/>
                  </a:cubicBezTo>
                  <a:cubicBezTo>
                    <a:pt x="1598" y="12121"/>
                    <a:pt x="1644" y="12166"/>
                    <a:pt x="1713" y="12189"/>
                  </a:cubicBezTo>
                  <a:cubicBezTo>
                    <a:pt x="1781" y="12235"/>
                    <a:pt x="1872" y="12280"/>
                    <a:pt x="1941" y="12326"/>
                  </a:cubicBezTo>
                  <a:cubicBezTo>
                    <a:pt x="2009" y="12372"/>
                    <a:pt x="2055" y="12395"/>
                    <a:pt x="2123" y="12440"/>
                  </a:cubicBezTo>
                  <a:cubicBezTo>
                    <a:pt x="2169" y="12463"/>
                    <a:pt x="2215" y="12486"/>
                    <a:pt x="2260" y="12509"/>
                  </a:cubicBezTo>
                  <a:lnTo>
                    <a:pt x="2283" y="12509"/>
                  </a:lnTo>
                  <a:lnTo>
                    <a:pt x="2352" y="12554"/>
                  </a:lnTo>
                  <a:lnTo>
                    <a:pt x="2511" y="12646"/>
                  </a:lnTo>
                  <a:lnTo>
                    <a:pt x="2534" y="12646"/>
                  </a:lnTo>
                  <a:lnTo>
                    <a:pt x="2557" y="12668"/>
                  </a:lnTo>
                  <a:cubicBezTo>
                    <a:pt x="2626" y="12714"/>
                    <a:pt x="2694" y="12760"/>
                    <a:pt x="2762" y="12783"/>
                  </a:cubicBezTo>
                  <a:lnTo>
                    <a:pt x="2877" y="12851"/>
                  </a:lnTo>
                  <a:lnTo>
                    <a:pt x="2945" y="12874"/>
                  </a:lnTo>
                  <a:lnTo>
                    <a:pt x="2968" y="12897"/>
                  </a:lnTo>
                  <a:cubicBezTo>
                    <a:pt x="3036" y="12942"/>
                    <a:pt x="3105" y="12965"/>
                    <a:pt x="3196" y="13011"/>
                  </a:cubicBezTo>
                  <a:cubicBezTo>
                    <a:pt x="3219" y="13034"/>
                    <a:pt x="3265" y="13056"/>
                    <a:pt x="3287" y="13056"/>
                  </a:cubicBezTo>
                  <a:lnTo>
                    <a:pt x="3379" y="13102"/>
                  </a:lnTo>
                  <a:cubicBezTo>
                    <a:pt x="3447" y="13148"/>
                    <a:pt x="3516" y="13171"/>
                    <a:pt x="3584" y="13216"/>
                  </a:cubicBezTo>
                  <a:cubicBezTo>
                    <a:pt x="3744" y="13285"/>
                    <a:pt x="3881" y="13353"/>
                    <a:pt x="4041" y="13422"/>
                  </a:cubicBezTo>
                  <a:lnTo>
                    <a:pt x="4109" y="13467"/>
                  </a:lnTo>
                  <a:lnTo>
                    <a:pt x="4132" y="13490"/>
                  </a:lnTo>
                  <a:cubicBezTo>
                    <a:pt x="4223" y="13536"/>
                    <a:pt x="4292" y="13581"/>
                    <a:pt x="4383" y="13604"/>
                  </a:cubicBezTo>
                  <a:cubicBezTo>
                    <a:pt x="4452" y="13650"/>
                    <a:pt x="4497" y="13673"/>
                    <a:pt x="4566" y="13718"/>
                  </a:cubicBezTo>
                  <a:lnTo>
                    <a:pt x="4589" y="13718"/>
                  </a:lnTo>
                  <a:cubicBezTo>
                    <a:pt x="4680" y="13764"/>
                    <a:pt x="4748" y="13787"/>
                    <a:pt x="4817" y="13833"/>
                  </a:cubicBezTo>
                  <a:cubicBezTo>
                    <a:pt x="4862" y="13855"/>
                    <a:pt x="4908" y="13878"/>
                    <a:pt x="4954" y="13901"/>
                  </a:cubicBezTo>
                  <a:lnTo>
                    <a:pt x="5022" y="13924"/>
                  </a:lnTo>
                  <a:lnTo>
                    <a:pt x="5068" y="13947"/>
                  </a:lnTo>
                  <a:lnTo>
                    <a:pt x="5091" y="13969"/>
                  </a:lnTo>
                  <a:cubicBezTo>
                    <a:pt x="5159" y="13992"/>
                    <a:pt x="5205" y="14015"/>
                    <a:pt x="5250" y="14038"/>
                  </a:cubicBezTo>
                  <a:cubicBezTo>
                    <a:pt x="5319" y="14061"/>
                    <a:pt x="5387" y="14106"/>
                    <a:pt x="5456" y="14129"/>
                  </a:cubicBezTo>
                  <a:lnTo>
                    <a:pt x="5524" y="14175"/>
                  </a:lnTo>
                  <a:lnTo>
                    <a:pt x="5570" y="14198"/>
                  </a:lnTo>
                  <a:cubicBezTo>
                    <a:pt x="5616" y="14198"/>
                    <a:pt x="5638" y="14221"/>
                    <a:pt x="5684" y="14243"/>
                  </a:cubicBezTo>
                  <a:lnTo>
                    <a:pt x="5775" y="14266"/>
                  </a:lnTo>
                  <a:cubicBezTo>
                    <a:pt x="5798" y="14289"/>
                    <a:pt x="5844" y="14312"/>
                    <a:pt x="5890" y="14335"/>
                  </a:cubicBezTo>
                  <a:lnTo>
                    <a:pt x="5912" y="14335"/>
                  </a:lnTo>
                  <a:lnTo>
                    <a:pt x="5935" y="14357"/>
                  </a:lnTo>
                  <a:lnTo>
                    <a:pt x="5958" y="14357"/>
                  </a:lnTo>
                  <a:cubicBezTo>
                    <a:pt x="6004" y="14380"/>
                    <a:pt x="6072" y="14403"/>
                    <a:pt x="6118" y="14426"/>
                  </a:cubicBezTo>
                  <a:cubicBezTo>
                    <a:pt x="6255" y="14494"/>
                    <a:pt x="6415" y="14563"/>
                    <a:pt x="6574" y="14631"/>
                  </a:cubicBezTo>
                  <a:lnTo>
                    <a:pt x="6643" y="14677"/>
                  </a:lnTo>
                  <a:cubicBezTo>
                    <a:pt x="6780" y="14723"/>
                    <a:pt x="6894" y="14768"/>
                    <a:pt x="7031" y="14837"/>
                  </a:cubicBezTo>
                  <a:cubicBezTo>
                    <a:pt x="7282" y="14951"/>
                    <a:pt x="7556" y="15065"/>
                    <a:pt x="7807" y="15156"/>
                  </a:cubicBezTo>
                  <a:lnTo>
                    <a:pt x="7853" y="15179"/>
                  </a:lnTo>
                  <a:lnTo>
                    <a:pt x="7967" y="15225"/>
                  </a:lnTo>
                  <a:cubicBezTo>
                    <a:pt x="8104" y="15270"/>
                    <a:pt x="8241" y="15339"/>
                    <a:pt x="8378" y="15385"/>
                  </a:cubicBezTo>
                  <a:lnTo>
                    <a:pt x="8423" y="15407"/>
                  </a:lnTo>
                  <a:cubicBezTo>
                    <a:pt x="8560" y="15476"/>
                    <a:pt x="8720" y="15544"/>
                    <a:pt x="8880" y="15613"/>
                  </a:cubicBezTo>
                  <a:cubicBezTo>
                    <a:pt x="9017" y="15659"/>
                    <a:pt x="9176" y="15727"/>
                    <a:pt x="9313" y="15773"/>
                  </a:cubicBezTo>
                  <a:lnTo>
                    <a:pt x="9336" y="15795"/>
                  </a:lnTo>
                  <a:cubicBezTo>
                    <a:pt x="9405" y="15818"/>
                    <a:pt x="9473" y="15841"/>
                    <a:pt x="9542" y="15864"/>
                  </a:cubicBezTo>
                  <a:cubicBezTo>
                    <a:pt x="9610" y="15887"/>
                    <a:pt x="9679" y="15932"/>
                    <a:pt x="9770" y="15955"/>
                  </a:cubicBezTo>
                  <a:cubicBezTo>
                    <a:pt x="9998" y="16047"/>
                    <a:pt x="10158" y="16115"/>
                    <a:pt x="10340" y="16184"/>
                  </a:cubicBezTo>
                  <a:cubicBezTo>
                    <a:pt x="10386" y="16184"/>
                    <a:pt x="10455" y="16206"/>
                    <a:pt x="10500" y="16229"/>
                  </a:cubicBezTo>
                  <a:lnTo>
                    <a:pt x="10569" y="16252"/>
                  </a:lnTo>
                  <a:cubicBezTo>
                    <a:pt x="10706" y="16298"/>
                    <a:pt x="10820" y="16366"/>
                    <a:pt x="10957" y="16389"/>
                  </a:cubicBezTo>
                  <a:lnTo>
                    <a:pt x="11025" y="16412"/>
                  </a:lnTo>
                  <a:lnTo>
                    <a:pt x="11071" y="16435"/>
                  </a:lnTo>
                  <a:lnTo>
                    <a:pt x="11094" y="16457"/>
                  </a:lnTo>
                  <a:cubicBezTo>
                    <a:pt x="11162" y="16457"/>
                    <a:pt x="11208" y="16480"/>
                    <a:pt x="11276" y="16503"/>
                  </a:cubicBezTo>
                  <a:cubicBezTo>
                    <a:pt x="11390" y="16549"/>
                    <a:pt x="11505" y="16572"/>
                    <a:pt x="11642" y="16594"/>
                  </a:cubicBezTo>
                  <a:lnTo>
                    <a:pt x="11664" y="16617"/>
                  </a:lnTo>
                  <a:lnTo>
                    <a:pt x="11733" y="16617"/>
                  </a:lnTo>
                  <a:lnTo>
                    <a:pt x="11756" y="16640"/>
                  </a:lnTo>
                  <a:cubicBezTo>
                    <a:pt x="11824" y="16640"/>
                    <a:pt x="11893" y="16663"/>
                    <a:pt x="11961" y="16686"/>
                  </a:cubicBezTo>
                  <a:lnTo>
                    <a:pt x="12052" y="16686"/>
                  </a:lnTo>
                  <a:lnTo>
                    <a:pt x="12075" y="16708"/>
                  </a:lnTo>
                  <a:cubicBezTo>
                    <a:pt x="12121" y="16708"/>
                    <a:pt x="12167" y="16708"/>
                    <a:pt x="12212" y="16731"/>
                  </a:cubicBezTo>
                  <a:lnTo>
                    <a:pt x="12326" y="16754"/>
                  </a:lnTo>
                  <a:cubicBezTo>
                    <a:pt x="12600" y="16800"/>
                    <a:pt x="12897" y="16845"/>
                    <a:pt x="13194" y="16845"/>
                  </a:cubicBezTo>
                  <a:lnTo>
                    <a:pt x="13285" y="16845"/>
                  </a:lnTo>
                  <a:cubicBezTo>
                    <a:pt x="13331" y="16823"/>
                    <a:pt x="13331" y="16823"/>
                    <a:pt x="13376" y="16800"/>
                  </a:cubicBezTo>
                  <a:lnTo>
                    <a:pt x="13399" y="16800"/>
                  </a:lnTo>
                  <a:lnTo>
                    <a:pt x="13422" y="16777"/>
                  </a:lnTo>
                  <a:cubicBezTo>
                    <a:pt x="13468" y="16754"/>
                    <a:pt x="13490" y="16731"/>
                    <a:pt x="13513" y="16686"/>
                  </a:cubicBezTo>
                  <a:cubicBezTo>
                    <a:pt x="13513" y="16663"/>
                    <a:pt x="13513" y="16663"/>
                    <a:pt x="13513" y="16663"/>
                  </a:cubicBezTo>
                  <a:cubicBezTo>
                    <a:pt x="13559" y="16617"/>
                    <a:pt x="13604" y="16572"/>
                    <a:pt x="13650" y="16503"/>
                  </a:cubicBezTo>
                  <a:cubicBezTo>
                    <a:pt x="13673" y="16480"/>
                    <a:pt x="13696" y="16435"/>
                    <a:pt x="13719" y="16389"/>
                  </a:cubicBezTo>
                  <a:lnTo>
                    <a:pt x="13741" y="16343"/>
                  </a:lnTo>
                  <a:lnTo>
                    <a:pt x="13810" y="16252"/>
                  </a:lnTo>
                  <a:cubicBezTo>
                    <a:pt x="13856" y="16184"/>
                    <a:pt x="13901" y="16092"/>
                    <a:pt x="13970" y="16001"/>
                  </a:cubicBezTo>
                  <a:lnTo>
                    <a:pt x="13993" y="15955"/>
                  </a:lnTo>
                  <a:cubicBezTo>
                    <a:pt x="14061" y="15818"/>
                    <a:pt x="14152" y="15681"/>
                    <a:pt x="14221" y="15544"/>
                  </a:cubicBezTo>
                  <a:lnTo>
                    <a:pt x="14244" y="15522"/>
                  </a:lnTo>
                  <a:lnTo>
                    <a:pt x="14266" y="15476"/>
                  </a:lnTo>
                  <a:lnTo>
                    <a:pt x="14358" y="15339"/>
                  </a:lnTo>
                  <a:cubicBezTo>
                    <a:pt x="14403" y="15248"/>
                    <a:pt x="14449" y="15134"/>
                    <a:pt x="14518" y="15042"/>
                  </a:cubicBezTo>
                  <a:cubicBezTo>
                    <a:pt x="14563" y="14928"/>
                    <a:pt x="14632" y="14791"/>
                    <a:pt x="14700" y="14677"/>
                  </a:cubicBezTo>
                  <a:lnTo>
                    <a:pt x="14746" y="14609"/>
                  </a:lnTo>
                  <a:cubicBezTo>
                    <a:pt x="14769" y="14563"/>
                    <a:pt x="14791" y="14517"/>
                    <a:pt x="14837" y="14472"/>
                  </a:cubicBezTo>
                  <a:cubicBezTo>
                    <a:pt x="14860" y="14426"/>
                    <a:pt x="14883" y="14357"/>
                    <a:pt x="14928" y="14312"/>
                  </a:cubicBezTo>
                  <a:lnTo>
                    <a:pt x="14951" y="14266"/>
                  </a:lnTo>
                  <a:cubicBezTo>
                    <a:pt x="14974" y="14198"/>
                    <a:pt x="15020" y="14129"/>
                    <a:pt x="15065" y="14061"/>
                  </a:cubicBezTo>
                  <a:cubicBezTo>
                    <a:pt x="15088" y="14015"/>
                    <a:pt x="15111" y="13969"/>
                    <a:pt x="15134" y="13924"/>
                  </a:cubicBezTo>
                  <a:lnTo>
                    <a:pt x="15179" y="13855"/>
                  </a:lnTo>
                  <a:cubicBezTo>
                    <a:pt x="15248" y="13696"/>
                    <a:pt x="15339" y="13559"/>
                    <a:pt x="15408" y="13422"/>
                  </a:cubicBezTo>
                  <a:lnTo>
                    <a:pt x="15453" y="13308"/>
                  </a:lnTo>
                  <a:cubicBezTo>
                    <a:pt x="15522" y="13216"/>
                    <a:pt x="15567" y="13102"/>
                    <a:pt x="15636" y="12988"/>
                  </a:cubicBezTo>
                  <a:cubicBezTo>
                    <a:pt x="15773" y="12760"/>
                    <a:pt x="15910" y="12509"/>
                    <a:pt x="16047" y="12280"/>
                  </a:cubicBezTo>
                  <a:cubicBezTo>
                    <a:pt x="16229" y="11984"/>
                    <a:pt x="16389" y="11687"/>
                    <a:pt x="16549" y="11390"/>
                  </a:cubicBezTo>
                  <a:cubicBezTo>
                    <a:pt x="16640" y="11253"/>
                    <a:pt x="16709" y="11093"/>
                    <a:pt x="16800" y="10957"/>
                  </a:cubicBezTo>
                  <a:lnTo>
                    <a:pt x="16914" y="10751"/>
                  </a:lnTo>
                  <a:lnTo>
                    <a:pt x="17028" y="10546"/>
                  </a:lnTo>
                  <a:cubicBezTo>
                    <a:pt x="17097" y="10409"/>
                    <a:pt x="17165" y="10295"/>
                    <a:pt x="17234" y="10158"/>
                  </a:cubicBezTo>
                  <a:lnTo>
                    <a:pt x="17257" y="10135"/>
                  </a:lnTo>
                  <a:lnTo>
                    <a:pt x="17279" y="10089"/>
                  </a:lnTo>
                  <a:lnTo>
                    <a:pt x="17302" y="10044"/>
                  </a:lnTo>
                  <a:cubicBezTo>
                    <a:pt x="17371" y="9929"/>
                    <a:pt x="17439" y="9792"/>
                    <a:pt x="17508" y="9678"/>
                  </a:cubicBezTo>
                  <a:cubicBezTo>
                    <a:pt x="17553" y="9610"/>
                    <a:pt x="17599" y="9519"/>
                    <a:pt x="17645" y="9450"/>
                  </a:cubicBezTo>
                  <a:cubicBezTo>
                    <a:pt x="17690" y="9382"/>
                    <a:pt x="17736" y="9313"/>
                    <a:pt x="17759" y="9245"/>
                  </a:cubicBezTo>
                  <a:cubicBezTo>
                    <a:pt x="17827" y="9131"/>
                    <a:pt x="17896" y="8994"/>
                    <a:pt x="17964" y="8879"/>
                  </a:cubicBezTo>
                  <a:lnTo>
                    <a:pt x="17964" y="8834"/>
                  </a:lnTo>
                  <a:lnTo>
                    <a:pt x="18033" y="8720"/>
                  </a:lnTo>
                  <a:cubicBezTo>
                    <a:pt x="18078" y="8628"/>
                    <a:pt x="18124" y="8537"/>
                    <a:pt x="18170" y="8423"/>
                  </a:cubicBezTo>
                  <a:cubicBezTo>
                    <a:pt x="18215" y="8377"/>
                    <a:pt x="18238" y="8309"/>
                    <a:pt x="18261" y="8263"/>
                  </a:cubicBezTo>
                  <a:lnTo>
                    <a:pt x="18284" y="8217"/>
                  </a:lnTo>
                  <a:lnTo>
                    <a:pt x="18307" y="8172"/>
                  </a:lnTo>
                  <a:cubicBezTo>
                    <a:pt x="18352" y="8103"/>
                    <a:pt x="18375" y="8035"/>
                    <a:pt x="18421" y="7989"/>
                  </a:cubicBezTo>
                  <a:cubicBezTo>
                    <a:pt x="18443" y="7921"/>
                    <a:pt x="18489" y="7852"/>
                    <a:pt x="18512" y="7784"/>
                  </a:cubicBezTo>
                  <a:lnTo>
                    <a:pt x="18535" y="7715"/>
                  </a:lnTo>
                  <a:lnTo>
                    <a:pt x="18649" y="7533"/>
                  </a:lnTo>
                  <a:cubicBezTo>
                    <a:pt x="18649" y="7510"/>
                    <a:pt x="18672" y="7487"/>
                    <a:pt x="18695" y="7464"/>
                  </a:cubicBezTo>
                  <a:lnTo>
                    <a:pt x="18695" y="7419"/>
                  </a:lnTo>
                  <a:lnTo>
                    <a:pt x="18717" y="7373"/>
                  </a:lnTo>
                  <a:cubicBezTo>
                    <a:pt x="18763" y="7282"/>
                    <a:pt x="18809" y="7190"/>
                    <a:pt x="18877" y="7099"/>
                  </a:cubicBezTo>
                  <a:lnTo>
                    <a:pt x="18968" y="6916"/>
                  </a:lnTo>
                  <a:cubicBezTo>
                    <a:pt x="19083" y="6688"/>
                    <a:pt x="19220" y="6437"/>
                    <a:pt x="19356" y="6209"/>
                  </a:cubicBezTo>
                  <a:lnTo>
                    <a:pt x="19379" y="6140"/>
                  </a:lnTo>
                  <a:cubicBezTo>
                    <a:pt x="19448" y="6003"/>
                    <a:pt x="19539" y="5844"/>
                    <a:pt x="19608" y="5730"/>
                  </a:cubicBezTo>
                  <a:cubicBezTo>
                    <a:pt x="19653" y="5638"/>
                    <a:pt x="19699" y="5547"/>
                    <a:pt x="19745" y="5478"/>
                  </a:cubicBezTo>
                  <a:lnTo>
                    <a:pt x="19767" y="5433"/>
                  </a:lnTo>
                  <a:lnTo>
                    <a:pt x="19859" y="5273"/>
                  </a:lnTo>
                  <a:lnTo>
                    <a:pt x="19904" y="5227"/>
                  </a:lnTo>
                  <a:cubicBezTo>
                    <a:pt x="19973" y="5113"/>
                    <a:pt x="20041" y="4976"/>
                    <a:pt x="20110" y="4862"/>
                  </a:cubicBezTo>
                  <a:cubicBezTo>
                    <a:pt x="20155" y="4794"/>
                    <a:pt x="20201" y="4702"/>
                    <a:pt x="20247" y="4634"/>
                  </a:cubicBezTo>
                  <a:lnTo>
                    <a:pt x="20315" y="4497"/>
                  </a:lnTo>
                  <a:lnTo>
                    <a:pt x="20361" y="4429"/>
                  </a:lnTo>
                  <a:lnTo>
                    <a:pt x="20384" y="4383"/>
                  </a:lnTo>
                  <a:lnTo>
                    <a:pt x="20429" y="4314"/>
                  </a:lnTo>
                  <a:cubicBezTo>
                    <a:pt x="20543" y="4132"/>
                    <a:pt x="20635" y="3949"/>
                    <a:pt x="20749" y="3767"/>
                  </a:cubicBezTo>
                  <a:cubicBezTo>
                    <a:pt x="20794" y="3698"/>
                    <a:pt x="20840" y="3630"/>
                    <a:pt x="20886" y="3561"/>
                  </a:cubicBezTo>
                  <a:cubicBezTo>
                    <a:pt x="20954" y="3424"/>
                    <a:pt x="21046" y="3264"/>
                    <a:pt x="21137" y="3127"/>
                  </a:cubicBezTo>
                  <a:cubicBezTo>
                    <a:pt x="21182" y="3036"/>
                    <a:pt x="21228" y="2945"/>
                    <a:pt x="21274" y="2876"/>
                  </a:cubicBezTo>
                  <a:lnTo>
                    <a:pt x="21319" y="2831"/>
                  </a:lnTo>
                  <a:lnTo>
                    <a:pt x="21388" y="2694"/>
                  </a:lnTo>
                  <a:lnTo>
                    <a:pt x="21456" y="2557"/>
                  </a:lnTo>
                  <a:cubicBezTo>
                    <a:pt x="21525" y="2466"/>
                    <a:pt x="21571" y="2351"/>
                    <a:pt x="21639" y="2260"/>
                  </a:cubicBezTo>
                  <a:cubicBezTo>
                    <a:pt x="21707" y="2123"/>
                    <a:pt x="21799" y="1986"/>
                    <a:pt x="21867" y="1849"/>
                  </a:cubicBezTo>
                  <a:cubicBezTo>
                    <a:pt x="21890" y="1804"/>
                    <a:pt x="21913" y="1758"/>
                    <a:pt x="21936" y="1735"/>
                  </a:cubicBezTo>
                  <a:lnTo>
                    <a:pt x="21959" y="1689"/>
                  </a:lnTo>
                  <a:lnTo>
                    <a:pt x="22050" y="1575"/>
                  </a:lnTo>
                  <a:lnTo>
                    <a:pt x="22118" y="1438"/>
                  </a:lnTo>
                  <a:lnTo>
                    <a:pt x="22187" y="1324"/>
                  </a:lnTo>
                  <a:lnTo>
                    <a:pt x="22210" y="1301"/>
                  </a:lnTo>
                  <a:lnTo>
                    <a:pt x="22232" y="1279"/>
                  </a:lnTo>
                  <a:cubicBezTo>
                    <a:pt x="22232" y="1233"/>
                    <a:pt x="22255" y="1233"/>
                    <a:pt x="22255" y="1233"/>
                  </a:cubicBezTo>
                  <a:lnTo>
                    <a:pt x="22278" y="1187"/>
                  </a:lnTo>
                  <a:lnTo>
                    <a:pt x="22301" y="1142"/>
                  </a:lnTo>
                  <a:lnTo>
                    <a:pt x="22324" y="1119"/>
                  </a:lnTo>
                  <a:cubicBezTo>
                    <a:pt x="22369" y="1028"/>
                    <a:pt x="22415" y="959"/>
                    <a:pt x="22461" y="868"/>
                  </a:cubicBezTo>
                  <a:cubicBezTo>
                    <a:pt x="22461" y="845"/>
                    <a:pt x="22461" y="822"/>
                    <a:pt x="22484" y="799"/>
                  </a:cubicBezTo>
                  <a:cubicBezTo>
                    <a:pt x="22484" y="754"/>
                    <a:pt x="22484" y="685"/>
                    <a:pt x="22438" y="617"/>
                  </a:cubicBezTo>
                  <a:cubicBezTo>
                    <a:pt x="22415" y="594"/>
                    <a:pt x="22415" y="571"/>
                    <a:pt x="22392" y="571"/>
                  </a:cubicBezTo>
                  <a:lnTo>
                    <a:pt x="22369" y="548"/>
                  </a:lnTo>
                  <a:cubicBezTo>
                    <a:pt x="22347" y="525"/>
                    <a:pt x="22324" y="503"/>
                    <a:pt x="22301" y="480"/>
                  </a:cubicBezTo>
                  <a:lnTo>
                    <a:pt x="22278" y="457"/>
                  </a:lnTo>
                  <a:lnTo>
                    <a:pt x="22232" y="411"/>
                  </a:lnTo>
                  <a:lnTo>
                    <a:pt x="22210" y="388"/>
                  </a:lnTo>
                  <a:cubicBezTo>
                    <a:pt x="22164" y="366"/>
                    <a:pt x="22141" y="343"/>
                    <a:pt x="22141" y="320"/>
                  </a:cubicBezTo>
                  <a:cubicBezTo>
                    <a:pt x="22096" y="274"/>
                    <a:pt x="22050" y="229"/>
                    <a:pt x="22027" y="183"/>
                  </a:cubicBezTo>
                  <a:cubicBezTo>
                    <a:pt x="22004" y="137"/>
                    <a:pt x="21981" y="115"/>
                    <a:pt x="21959" y="69"/>
                  </a:cubicBezTo>
                  <a:cubicBezTo>
                    <a:pt x="21936" y="46"/>
                    <a:pt x="21913" y="46"/>
                    <a:pt x="21890" y="23"/>
                  </a:cubicBezTo>
                  <a:cubicBezTo>
                    <a:pt x="21867" y="23"/>
                    <a:pt x="21844" y="0"/>
                    <a:pt x="21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0" name="Google Shape;880;p5"/>
            <p:cNvSpPr/>
            <p:nvPr/>
          </p:nvSpPr>
          <p:spPr>
            <a:xfrm>
              <a:off x="-678326" y="2387600"/>
              <a:ext cx="1323046" cy="982102"/>
            </a:xfrm>
            <a:custGeom>
              <a:avLst/>
              <a:gdLst/>
              <a:ahLst/>
              <a:cxnLst/>
              <a:rect l="l" t="t" r="r" b="b"/>
              <a:pathLst>
                <a:path w="23648" h="17554" extrusionOk="0">
                  <a:moveTo>
                    <a:pt x="23442" y="0"/>
                  </a:moveTo>
                  <a:cubicBezTo>
                    <a:pt x="23396" y="0"/>
                    <a:pt x="23351" y="46"/>
                    <a:pt x="23351" y="69"/>
                  </a:cubicBezTo>
                  <a:cubicBezTo>
                    <a:pt x="23351" y="92"/>
                    <a:pt x="23351" y="92"/>
                    <a:pt x="23351" y="115"/>
                  </a:cubicBezTo>
                  <a:cubicBezTo>
                    <a:pt x="23328" y="115"/>
                    <a:pt x="23305" y="115"/>
                    <a:pt x="23282" y="137"/>
                  </a:cubicBezTo>
                  <a:cubicBezTo>
                    <a:pt x="23282" y="137"/>
                    <a:pt x="23259" y="160"/>
                    <a:pt x="23259" y="160"/>
                  </a:cubicBezTo>
                  <a:lnTo>
                    <a:pt x="23236" y="206"/>
                  </a:lnTo>
                  <a:lnTo>
                    <a:pt x="23236" y="229"/>
                  </a:lnTo>
                  <a:lnTo>
                    <a:pt x="23214" y="229"/>
                  </a:lnTo>
                  <a:lnTo>
                    <a:pt x="23077" y="503"/>
                  </a:lnTo>
                  <a:cubicBezTo>
                    <a:pt x="22940" y="708"/>
                    <a:pt x="22826" y="891"/>
                    <a:pt x="22711" y="1096"/>
                  </a:cubicBezTo>
                  <a:cubicBezTo>
                    <a:pt x="22597" y="1256"/>
                    <a:pt x="22506" y="1416"/>
                    <a:pt x="22415" y="1553"/>
                  </a:cubicBezTo>
                  <a:lnTo>
                    <a:pt x="22278" y="1758"/>
                  </a:lnTo>
                  <a:lnTo>
                    <a:pt x="22232" y="1849"/>
                  </a:lnTo>
                  <a:cubicBezTo>
                    <a:pt x="22187" y="1895"/>
                    <a:pt x="22164" y="1941"/>
                    <a:pt x="22141" y="1986"/>
                  </a:cubicBezTo>
                  <a:cubicBezTo>
                    <a:pt x="22118" y="2009"/>
                    <a:pt x="22118" y="2032"/>
                    <a:pt x="22095" y="2055"/>
                  </a:cubicBezTo>
                  <a:cubicBezTo>
                    <a:pt x="22095" y="2078"/>
                    <a:pt x="22118" y="2123"/>
                    <a:pt x="22118" y="2123"/>
                  </a:cubicBezTo>
                  <a:cubicBezTo>
                    <a:pt x="22141" y="2169"/>
                    <a:pt x="22164" y="2192"/>
                    <a:pt x="22187" y="2215"/>
                  </a:cubicBezTo>
                  <a:lnTo>
                    <a:pt x="22164" y="2237"/>
                  </a:lnTo>
                  <a:lnTo>
                    <a:pt x="22118" y="2237"/>
                  </a:lnTo>
                  <a:cubicBezTo>
                    <a:pt x="22050" y="2351"/>
                    <a:pt x="22004" y="2443"/>
                    <a:pt x="21935" y="2534"/>
                  </a:cubicBezTo>
                  <a:cubicBezTo>
                    <a:pt x="21890" y="2603"/>
                    <a:pt x="21844" y="2694"/>
                    <a:pt x="21798" y="2762"/>
                  </a:cubicBezTo>
                  <a:cubicBezTo>
                    <a:pt x="21776" y="2831"/>
                    <a:pt x="21753" y="2876"/>
                    <a:pt x="21730" y="2922"/>
                  </a:cubicBezTo>
                  <a:cubicBezTo>
                    <a:pt x="21684" y="3013"/>
                    <a:pt x="21639" y="3082"/>
                    <a:pt x="21570" y="3173"/>
                  </a:cubicBezTo>
                  <a:lnTo>
                    <a:pt x="21547" y="3219"/>
                  </a:lnTo>
                  <a:lnTo>
                    <a:pt x="21479" y="3333"/>
                  </a:lnTo>
                  <a:lnTo>
                    <a:pt x="21388" y="3470"/>
                  </a:lnTo>
                  <a:cubicBezTo>
                    <a:pt x="21319" y="3584"/>
                    <a:pt x="21251" y="3698"/>
                    <a:pt x="21205" y="3835"/>
                  </a:cubicBezTo>
                  <a:lnTo>
                    <a:pt x="21159" y="3881"/>
                  </a:lnTo>
                  <a:lnTo>
                    <a:pt x="21114" y="3949"/>
                  </a:lnTo>
                  <a:lnTo>
                    <a:pt x="21091" y="3995"/>
                  </a:lnTo>
                  <a:cubicBezTo>
                    <a:pt x="21068" y="4041"/>
                    <a:pt x="21045" y="4086"/>
                    <a:pt x="21022" y="4132"/>
                  </a:cubicBezTo>
                  <a:cubicBezTo>
                    <a:pt x="21022" y="4155"/>
                    <a:pt x="21022" y="4200"/>
                    <a:pt x="21022" y="4200"/>
                  </a:cubicBezTo>
                  <a:cubicBezTo>
                    <a:pt x="21000" y="4223"/>
                    <a:pt x="20977" y="4246"/>
                    <a:pt x="20977" y="4292"/>
                  </a:cubicBezTo>
                  <a:cubicBezTo>
                    <a:pt x="20863" y="4451"/>
                    <a:pt x="20771" y="4611"/>
                    <a:pt x="20657" y="4771"/>
                  </a:cubicBezTo>
                  <a:lnTo>
                    <a:pt x="20589" y="4885"/>
                  </a:lnTo>
                  <a:lnTo>
                    <a:pt x="20520" y="4999"/>
                  </a:lnTo>
                  <a:lnTo>
                    <a:pt x="20497" y="5045"/>
                  </a:lnTo>
                  <a:lnTo>
                    <a:pt x="20475" y="5091"/>
                  </a:lnTo>
                  <a:cubicBezTo>
                    <a:pt x="20383" y="5205"/>
                    <a:pt x="20292" y="5364"/>
                    <a:pt x="20224" y="5501"/>
                  </a:cubicBezTo>
                  <a:lnTo>
                    <a:pt x="20178" y="5547"/>
                  </a:lnTo>
                  <a:lnTo>
                    <a:pt x="19950" y="5912"/>
                  </a:lnTo>
                  <a:lnTo>
                    <a:pt x="19904" y="6004"/>
                  </a:lnTo>
                  <a:cubicBezTo>
                    <a:pt x="19813" y="6163"/>
                    <a:pt x="19699" y="6323"/>
                    <a:pt x="19607" y="6483"/>
                  </a:cubicBezTo>
                  <a:cubicBezTo>
                    <a:pt x="19562" y="6597"/>
                    <a:pt x="19493" y="6688"/>
                    <a:pt x="19447" y="6802"/>
                  </a:cubicBezTo>
                  <a:lnTo>
                    <a:pt x="19402" y="6871"/>
                  </a:lnTo>
                  <a:lnTo>
                    <a:pt x="19379" y="6894"/>
                  </a:lnTo>
                  <a:lnTo>
                    <a:pt x="19356" y="6939"/>
                  </a:lnTo>
                  <a:cubicBezTo>
                    <a:pt x="19356" y="6962"/>
                    <a:pt x="19333" y="6985"/>
                    <a:pt x="19311" y="7008"/>
                  </a:cubicBezTo>
                  <a:lnTo>
                    <a:pt x="19311" y="7031"/>
                  </a:lnTo>
                  <a:cubicBezTo>
                    <a:pt x="19288" y="7076"/>
                    <a:pt x="19265" y="7099"/>
                    <a:pt x="19242" y="7145"/>
                  </a:cubicBezTo>
                  <a:cubicBezTo>
                    <a:pt x="19242" y="7190"/>
                    <a:pt x="19242" y="7213"/>
                    <a:pt x="19242" y="7259"/>
                  </a:cubicBezTo>
                  <a:lnTo>
                    <a:pt x="19219" y="7305"/>
                  </a:lnTo>
                  <a:lnTo>
                    <a:pt x="19196" y="7350"/>
                  </a:lnTo>
                  <a:cubicBezTo>
                    <a:pt x="19174" y="7373"/>
                    <a:pt x="19151" y="7419"/>
                    <a:pt x="19128" y="7464"/>
                  </a:cubicBezTo>
                  <a:lnTo>
                    <a:pt x="19128" y="7487"/>
                  </a:lnTo>
                  <a:cubicBezTo>
                    <a:pt x="19105" y="7533"/>
                    <a:pt x="19082" y="7578"/>
                    <a:pt x="19059" y="7601"/>
                  </a:cubicBezTo>
                  <a:cubicBezTo>
                    <a:pt x="19059" y="7624"/>
                    <a:pt x="19059" y="7624"/>
                    <a:pt x="19037" y="7647"/>
                  </a:cubicBezTo>
                  <a:lnTo>
                    <a:pt x="18991" y="7715"/>
                  </a:lnTo>
                  <a:lnTo>
                    <a:pt x="18945" y="7807"/>
                  </a:lnTo>
                  <a:cubicBezTo>
                    <a:pt x="18922" y="7807"/>
                    <a:pt x="18922" y="7830"/>
                    <a:pt x="18900" y="7852"/>
                  </a:cubicBezTo>
                  <a:lnTo>
                    <a:pt x="18877" y="7875"/>
                  </a:lnTo>
                  <a:lnTo>
                    <a:pt x="18786" y="8058"/>
                  </a:lnTo>
                  <a:cubicBezTo>
                    <a:pt x="18694" y="8172"/>
                    <a:pt x="18626" y="8309"/>
                    <a:pt x="18557" y="8423"/>
                  </a:cubicBezTo>
                  <a:lnTo>
                    <a:pt x="18512" y="8491"/>
                  </a:lnTo>
                  <a:lnTo>
                    <a:pt x="18489" y="8560"/>
                  </a:lnTo>
                  <a:lnTo>
                    <a:pt x="18466" y="8583"/>
                  </a:lnTo>
                  <a:cubicBezTo>
                    <a:pt x="18443" y="8628"/>
                    <a:pt x="18398" y="8674"/>
                    <a:pt x="18375" y="8743"/>
                  </a:cubicBezTo>
                  <a:cubicBezTo>
                    <a:pt x="18329" y="8811"/>
                    <a:pt x="18283" y="8902"/>
                    <a:pt x="18238" y="8994"/>
                  </a:cubicBezTo>
                  <a:lnTo>
                    <a:pt x="18146" y="9108"/>
                  </a:lnTo>
                  <a:lnTo>
                    <a:pt x="18078" y="9245"/>
                  </a:lnTo>
                  <a:cubicBezTo>
                    <a:pt x="18032" y="9336"/>
                    <a:pt x="17987" y="9427"/>
                    <a:pt x="17941" y="9541"/>
                  </a:cubicBezTo>
                  <a:cubicBezTo>
                    <a:pt x="17873" y="9633"/>
                    <a:pt x="17827" y="9724"/>
                    <a:pt x="17781" y="9838"/>
                  </a:cubicBezTo>
                  <a:lnTo>
                    <a:pt x="17781" y="9861"/>
                  </a:lnTo>
                  <a:lnTo>
                    <a:pt x="17736" y="9929"/>
                  </a:lnTo>
                  <a:lnTo>
                    <a:pt x="17690" y="10021"/>
                  </a:lnTo>
                  <a:lnTo>
                    <a:pt x="17690" y="10044"/>
                  </a:lnTo>
                  <a:lnTo>
                    <a:pt x="17667" y="10066"/>
                  </a:lnTo>
                  <a:cubicBezTo>
                    <a:pt x="17644" y="10089"/>
                    <a:pt x="17644" y="10135"/>
                    <a:pt x="17621" y="10158"/>
                  </a:cubicBezTo>
                  <a:cubicBezTo>
                    <a:pt x="17553" y="10272"/>
                    <a:pt x="17484" y="10386"/>
                    <a:pt x="17416" y="10523"/>
                  </a:cubicBezTo>
                  <a:cubicBezTo>
                    <a:pt x="17370" y="10591"/>
                    <a:pt x="17325" y="10660"/>
                    <a:pt x="17279" y="10751"/>
                  </a:cubicBezTo>
                  <a:cubicBezTo>
                    <a:pt x="17233" y="10820"/>
                    <a:pt x="17188" y="10865"/>
                    <a:pt x="17165" y="10934"/>
                  </a:cubicBezTo>
                  <a:lnTo>
                    <a:pt x="17142" y="10979"/>
                  </a:lnTo>
                  <a:lnTo>
                    <a:pt x="17051" y="11116"/>
                  </a:lnTo>
                  <a:lnTo>
                    <a:pt x="17005" y="11185"/>
                  </a:lnTo>
                  <a:lnTo>
                    <a:pt x="16868" y="11413"/>
                  </a:lnTo>
                  <a:lnTo>
                    <a:pt x="16708" y="11641"/>
                  </a:lnTo>
                  <a:lnTo>
                    <a:pt x="16640" y="11778"/>
                  </a:lnTo>
                  <a:lnTo>
                    <a:pt x="16617" y="11801"/>
                  </a:lnTo>
                  <a:lnTo>
                    <a:pt x="16571" y="11892"/>
                  </a:lnTo>
                  <a:cubicBezTo>
                    <a:pt x="16549" y="11915"/>
                    <a:pt x="16526" y="11961"/>
                    <a:pt x="16503" y="12007"/>
                  </a:cubicBezTo>
                  <a:lnTo>
                    <a:pt x="16480" y="12029"/>
                  </a:lnTo>
                  <a:lnTo>
                    <a:pt x="16412" y="12121"/>
                  </a:lnTo>
                  <a:lnTo>
                    <a:pt x="16366" y="12235"/>
                  </a:lnTo>
                  <a:lnTo>
                    <a:pt x="16298" y="12326"/>
                  </a:lnTo>
                  <a:lnTo>
                    <a:pt x="16275" y="12395"/>
                  </a:lnTo>
                  <a:lnTo>
                    <a:pt x="16229" y="12440"/>
                  </a:lnTo>
                  <a:lnTo>
                    <a:pt x="16206" y="12486"/>
                  </a:lnTo>
                  <a:lnTo>
                    <a:pt x="16183" y="12509"/>
                  </a:lnTo>
                  <a:cubicBezTo>
                    <a:pt x="16183" y="12532"/>
                    <a:pt x="16161" y="12577"/>
                    <a:pt x="16161" y="12600"/>
                  </a:cubicBezTo>
                  <a:cubicBezTo>
                    <a:pt x="16138" y="12600"/>
                    <a:pt x="16138" y="12623"/>
                    <a:pt x="16138" y="12623"/>
                  </a:cubicBezTo>
                  <a:cubicBezTo>
                    <a:pt x="16069" y="12737"/>
                    <a:pt x="16001" y="12874"/>
                    <a:pt x="15932" y="12988"/>
                  </a:cubicBezTo>
                  <a:lnTo>
                    <a:pt x="15887" y="13079"/>
                  </a:lnTo>
                  <a:lnTo>
                    <a:pt x="15841" y="13125"/>
                  </a:lnTo>
                  <a:lnTo>
                    <a:pt x="15841" y="13148"/>
                  </a:lnTo>
                  <a:lnTo>
                    <a:pt x="15795" y="13216"/>
                  </a:lnTo>
                  <a:lnTo>
                    <a:pt x="15773" y="13262"/>
                  </a:lnTo>
                  <a:cubicBezTo>
                    <a:pt x="15773" y="13285"/>
                    <a:pt x="15773" y="13308"/>
                    <a:pt x="15773" y="13330"/>
                  </a:cubicBezTo>
                  <a:cubicBezTo>
                    <a:pt x="15773" y="13353"/>
                    <a:pt x="15773" y="13353"/>
                    <a:pt x="15773" y="13376"/>
                  </a:cubicBezTo>
                  <a:lnTo>
                    <a:pt x="15750" y="13422"/>
                  </a:lnTo>
                  <a:lnTo>
                    <a:pt x="15727" y="13422"/>
                  </a:lnTo>
                  <a:cubicBezTo>
                    <a:pt x="15704" y="13490"/>
                    <a:pt x="15681" y="13513"/>
                    <a:pt x="15658" y="13559"/>
                  </a:cubicBezTo>
                  <a:lnTo>
                    <a:pt x="15613" y="13627"/>
                  </a:lnTo>
                  <a:lnTo>
                    <a:pt x="15590" y="13650"/>
                  </a:lnTo>
                  <a:lnTo>
                    <a:pt x="15567" y="13673"/>
                  </a:lnTo>
                  <a:cubicBezTo>
                    <a:pt x="15544" y="13718"/>
                    <a:pt x="15522" y="13741"/>
                    <a:pt x="15499" y="13787"/>
                  </a:cubicBezTo>
                  <a:lnTo>
                    <a:pt x="15476" y="13810"/>
                  </a:lnTo>
                  <a:cubicBezTo>
                    <a:pt x="15453" y="13833"/>
                    <a:pt x="15430" y="13855"/>
                    <a:pt x="15430" y="13878"/>
                  </a:cubicBezTo>
                  <a:lnTo>
                    <a:pt x="15316" y="14038"/>
                  </a:lnTo>
                  <a:cubicBezTo>
                    <a:pt x="15225" y="14198"/>
                    <a:pt x="15133" y="14335"/>
                    <a:pt x="15065" y="14495"/>
                  </a:cubicBezTo>
                  <a:cubicBezTo>
                    <a:pt x="14951" y="14677"/>
                    <a:pt x="14837" y="14860"/>
                    <a:pt x="14745" y="15042"/>
                  </a:cubicBezTo>
                  <a:cubicBezTo>
                    <a:pt x="14677" y="15156"/>
                    <a:pt x="14609" y="15271"/>
                    <a:pt x="14540" y="15385"/>
                  </a:cubicBezTo>
                  <a:lnTo>
                    <a:pt x="14540" y="15408"/>
                  </a:lnTo>
                  <a:lnTo>
                    <a:pt x="14517" y="15453"/>
                  </a:lnTo>
                  <a:lnTo>
                    <a:pt x="14494" y="15476"/>
                  </a:lnTo>
                  <a:lnTo>
                    <a:pt x="14449" y="15544"/>
                  </a:lnTo>
                  <a:lnTo>
                    <a:pt x="14426" y="15636"/>
                  </a:lnTo>
                  <a:lnTo>
                    <a:pt x="14335" y="15796"/>
                  </a:lnTo>
                  <a:cubicBezTo>
                    <a:pt x="14152" y="16092"/>
                    <a:pt x="14015" y="16366"/>
                    <a:pt x="13855" y="16640"/>
                  </a:cubicBezTo>
                  <a:lnTo>
                    <a:pt x="13855" y="16663"/>
                  </a:lnTo>
                  <a:cubicBezTo>
                    <a:pt x="13855" y="16686"/>
                    <a:pt x="13832" y="16709"/>
                    <a:pt x="13832" y="16709"/>
                  </a:cubicBezTo>
                  <a:cubicBezTo>
                    <a:pt x="13810" y="16731"/>
                    <a:pt x="13810" y="16754"/>
                    <a:pt x="13810" y="16777"/>
                  </a:cubicBezTo>
                  <a:lnTo>
                    <a:pt x="13764" y="16846"/>
                  </a:lnTo>
                  <a:lnTo>
                    <a:pt x="13741" y="16868"/>
                  </a:lnTo>
                  <a:cubicBezTo>
                    <a:pt x="13741" y="16891"/>
                    <a:pt x="13741" y="16914"/>
                    <a:pt x="13718" y="16937"/>
                  </a:cubicBezTo>
                  <a:lnTo>
                    <a:pt x="13673" y="17051"/>
                  </a:lnTo>
                  <a:cubicBezTo>
                    <a:pt x="13650" y="17051"/>
                    <a:pt x="13650" y="17074"/>
                    <a:pt x="13627" y="17097"/>
                  </a:cubicBezTo>
                  <a:cubicBezTo>
                    <a:pt x="13627" y="17097"/>
                    <a:pt x="13627" y="17074"/>
                    <a:pt x="13604" y="17074"/>
                  </a:cubicBezTo>
                  <a:cubicBezTo>
                    <a:pt x="13581" y="17051"/>
                    <a:pt x="13559" y="17051"/>
                    <a:pt x="13513" y="17028"/>
                  </a:cubicBezTo>
                  <a:lnTo>
                    <a:pt x="13148" y="17028"/>
                  </a:lnTo>
                  <a:cubicBezTo>
                    <a:pt x="13102" y="17005"/>
                    <a:pt x="13079" y="17005"/>
                    <a:pt x="13056" y="17005"/>
                  </a:cubicBezTo>
                  <a:lnTo>
                    <a:pt x="13011" y="17005"/>
                  </a:lnTo>
                  <a:lnTo>
                    <a:pt x="12988" y="16982"/>
                  </a:lnTo>
                  <a:lnTo>
                    <a:pt x="12919" y="16982"/>
                  </a:lnTo>
                  <a:lnTo>
                    <a:pt x="12874" y="16960"/>
                  </a:lnTo>
                  <a:lnTo>
                    <a:pt x="12782" y="16960"/>
                  </a:lnTo>
                  <a:cubicBezTo>
                    <a:pt x="12691" y="16937"/>
                    <a:pt x="12600" y="16914"/>
                    <a:pt x="12509" y="16891"/>
                  </a:cubicBezTo>
                  <a:cubicBezTo>
                    <a:pt x="12372" y="16868"/>
                    <a:pt x="12235" y="16846"/>
                    <a:pt x="12121" y="16823"/>
                  </a:cubicBezTo>
                  <a:cubicBezTo>
                    <a:pt x="12006" y="16800"/>
                    <a:pt x="11892" y="16777"/>
                    <a:pt x="11778" y="16754"/>
                  </a:cubicBezTo>
                  <a:lnTo>
                    <a:pt x="11755" y="16754"/>
                  </a:lnTo>
                  <a:cubicBezTo>
                    <a:pt x="11710" y="16754"/>
                    <a:pt x="11641" y="16731"/>
                    <a:pt x="11596" y="16731"/>
                  </a:cubicBezTo>
                  <a:lnTo>
                    <a:pt x="11527" y="16709"/>
                  </a:lnTo>
                  <a:lnTo>
                    <a:pt x="11481" y="16686"/>
                  </a:lnTo>
                  <a:lnTo>
                    <a:pt x="11436" y="16686"/>
                  </a:lnTo>
                  <a:cubicBezTo>
                    <a:pt x="11367" y="16663"/>
                    <a:pt x="11299" y="16640"/>
                    <a:pt x="11230" y="16617"/>
                  </a:cubicBezTo>
                  <a:lnTo>
                    <a:pt x="11208" y="16617"/>
                  </a:lnTo>
                  <a:cubicBezTo>
                    <a:pt x="11139" y="16594"/>
                    <a:pt x="11093" y="16572"/>
                    <a:pt x="11025" y="16549"/>
                  </a:cubicBezTo>
                  <a:lnTo>
                    <a:pt x="10956" y="16526"/>
                  </a:lnTo>
                  <a:lnTo>
                    <a:pt x="10911" y="16503"/>
                  </a:lnTo>
                  <a:cubicBezTo>
                    <a:pt x="10865" y="16480"/>
                    <a:pt x="10842" y="16480"/>
                    <a:pt x="10797" y="16457"/>
                  </a:cubicBezTo>
                  <a:cubicBezTo>
                    <a:pt x="10774" y="16457"/>
                    <a:pt x="10751" y="16435"/>
                    <a:pt x="10728" y="16435"/>
                  </a:cubicBezTo>
                  <a:cubicBezTo>
                    <a:pt x="10683" y="16412"/>
                    <a:pt x="10614" y="16389"/>
                    <a:pt x="10568" y="16389"/>
                  </a:cubicBezTo>
                  <a:cubicBezTo>
                    <a:pt x="10546" y="16366"/>
                    <a:pt x="10500" y="16343"/>
                    <a:pt x="10454" y="16343"/>
                  </a:cubicBezTo>
                  <a:lnTo>
                    <a:pt x="10431" y="16321"/>
                  </a:lnTo>
                  <a:lnTo>
                    <a:pt x="10386" y="16321"/>
                  </a:lnTo>
                  <a:cubicBezTo>
                    <a:pt x="10363" y="16321"/>
                    <a:pt x="10363" y="16298"/>
                    <a:pt x="10340" y="16298"/>
                  </a:cubicBezTo>
                  <a:lnTo>
                    <a:pt x="10272" y="16275"/>
                  </a:lnTo>
                  <a:cubicBezTo>
                    <a:pt x="10180" y="16252"/>
                    <a:pt x="10112" y="16229"/>
                    <a:pt x="10043" y="16206"/>
                  </a:cubicBezTo>
                  <a:lnTo>
                    <a:pt x="10021" y="16206"/>
                  </a:lnTo>
                  <a:lnTo>
                    <a:pt x="9884" y="16161"/>
                  </a:lnTo>
                  <a:lnTo>
                    <a:pt x="9655" y="16069"/>
                  </a:lnTo>
                  <a:lnTo>
                    <a:pt x="9450" y="16001"/>
                  </a:lnTo>
                  <a:lnTo>
                    <a:pt x="9427" y="16001"/>
                  </a:lnTo>
                  <a:cubicBezTo>
                    <a:pt x="9404" y="15978"/>
                    <a:pt x="9382" y="15955"/>
                    <a:pt x="9359" y="15955"/>
                  </a:cubicBezTo>
                  <a:lnTo>
                    <a:pt x="9313" y="15933"/>
                  </a:lnTo>
                  <a:lnTo>
                    <a:pt x="9245" y="15910"/>
                  </a:lnTo>
                  <a:cubicBezTo>
                    <a:pt x="9199" y="15887"/>
                    <a:pt x="9130" y="15864"/>
                    <a:pt x="9085" y="15841"/>
                  </a:cubicBezTo>
                  <a:cubicBezTo>
                    <a:pt x="8993" y="15796"/>
                    <a:pt x="8925" y="15773"/>
                    <a:pt x="8857" y="15750"/>
                  </a:cubicBezTo>
                  <a:lnTo>
                    <a:pt x="8788" y="15727"/>
                  </a:lnTo>
                  <a:cubicBezTo>
                    <a:pt x="8674" y="15681"/>
                    <a:pt x="8560" y="15636"/>
                    <a:pt x="8446" y="15590"/>
                  </a:cubicBezTo>
                  <a:cubicBezTo>
                    <a:pt x="8446" y="15567"/>
                    <a:pt x="8400" y="15544"/>
                    <a:pt x="8377" y="15522"/>
                  </a:cubicBezTo>
                  <a:cubicBezTo>
                    <a:pt x="8332" y="15499"/>
                    <a:pt x="8309" y="15476"/>
                    <a:pt x="8286" y="15476"/>
                  </a:cubicBezTo>
                  <a:lnTo>
                    <a:pt x="8240" y="15453"/>
                  </a:lnTo>
                  <a:cubicBezTo>
                    <a:pt x="8195" y="15430"/>
                    <a:pt x="8149" y="15430"/>
                    <a:pt x="8126" y="15408"/>
                  </a:cubicBezTo>
                  <a:lnTo>
                    <a:pt x="8103" y="15385"/>
                  </a:lnTo>
                  <a:lnTo>
                    <a:pt x="7989" y="15339"/>
                  </a:lnTo>
                  <a:lnTo>
                    <a:pt x="7875" y="15316"/>
                  </a:lnTo>
                  <a:lnTo>
                    <a:pt x="7784" y="15271"/>
                  </a:lnTo>
                  <a:cubicBezTo>
                    <a:pt x="7670" y="15225"/>
                    <a:pt x="7555" y="15179"/>
                    <a:pt x="7464" y="15134"/>
                  </a:cubicBezTo>
                  <a:cubicBezTo>
                    <a:pt x="7327" y="15065"/>
                    <a:pt x="7213" y="15019"/>
                    <a:pt x="7099" y="14974"/>
                  </a:cubicBezTo>
                  <a:lnTo>
                    <a:pt x="7031" y="14928"/>
                  </a:lnTo>
                  <a:cubicBezTo>
                    <a:pt x="6962" y="14905"/>
                    <a:pt x="6894" y="14860"/>
                    <a:pt x="6802" y="14837"/>
                  </a:cubicBezTo>
                  <a:lnTo>
                    <a:pt x="6757" y="14791"/>
                  </a:lnTo>
                  <a:lnTo>
                    <a:pt x="6734" y="14791"/>
                  </a:lnTo>
                  <a:lnTo>
                    <a:pt x="6688" y="14768"/>
                  </a:lnTo>
                  <a:lnTo>
                    <a:pt x="6665" y="14768"/>
                  </a:lnTo>
                  <a:cubicBezTo>
                    <a:pt x="6642" y="14768"/>
                    <a:pt x="6642" y="14746"/>
                    <a:pt x="6620" y="14746"/>
                  </a:cubicBezTo>
                  <a:lnTo>
                    <a:pt x="6574" y="14746"/>
                  </a:lnTo>
                  <a:lnTo>
                    <a:pt x="6483" y="14700"/>
                  </a:lnTo>
                  <a:cubicBezTo>
                    <a:pt x="6414" y="14677"/>
                    <a:pt x="6369" y="14654"/>
                    <a:pt x="6323" y="14631"/>
                  </a:cubicBezTo>
                  <a:cubicBezTo>
                    <a:pt x="6300" y="14609"/>
                    <a:pt x="6277" y="14586"/>
                    <a:pt x="6254" y="14563"/>
                  </a:cubicBezTo>
                  <a:cubicBezTo>
                    <a:pt x="6163" y="14517"/>
                    <a:pt x="6072" y="14472"/>
                    <a:pt x="6003" y="14426"/>
                  </a:cubicBezTo>
                  <a:lnTo>
                    <a:pt x="5981" y="14426"/>
                  </a:lnTo>
                  <a:cubicBezTo>
                    <a:pt x="5912" y="14380"/>
                    <a:pt x="5821" y="14358"/>
                    <a:pt x="5752" y="14312"/>
                  </a:cubicBezTo>
                  <a:cubicBezTo>
                    <a:pt x="5593" y="14243"/>
                    <a:pt x="5410" y="14175"/>
                    <a:pt x="5250" y="14084"/>
                  </a:cubicBezTo>
                  <a:cubicBezTo>
                    <a:pt x="5182" y="14061"/>
                    <a:pt x="5090" y="14015"/>
                    <a:pt x="5022" y="13970"/>
                  </a:cubicBezTo>
                  <a:cubicBezTo>
                    <a:pt x="4908" y="13901"/>
                    <a:pt x="4794" y="13833"/>
                    <a:pt x="4702" y="13764"/>
                  </a:cubicBezTo>
                  <a:lnTo>
                    <a:pt x="4611" y="13741"/>
                  </a:lnTo>
                  <a:cubicBezTo>
                    <a:pt x="4543" y="13696"/>
                    <a:pt x="4451" y="13650"/>
                    <a:pt x="4360" y="13604"/>
                  </a:cubicBezTo>
                  <a:lnTo>
                    <a:pt x="4200" y="13513"/>
                  </a:lnTo>
                  <a:cubicBezTo>
                    <a:pt x="4109" y="13467"/>
                    <a:pt x="3995" y="13399"/>
                    <a:pt x="3903" y="13353"/>
                  </a:cubicBezTo>
                  <a:cubicBezTo>
                    <a:pt x="3721" y="13262"/>
                    <a:pt x="3561" y="13171"/>
                    <a:pt x="3401" y="13079"/>
                  </a:cubicBezTo>
                  <a:lnTo>
                    <a:pt x="3310" y="13034"/>
                  </a:lnTo>
                  <a:lnTo>
                    <a:pt x="3287" y="13034"/>
                  </a:lnTo>
                  <a:cubicBezTo>
                    <a:pt x="3150" y="12965"/>
                    <a:pt x="3013" y="12897"/>
                    <a:pt x="2876" y="12828"/>
                  </a:cubicBezTo>
                  <a:cubicBezTo>
                    <a:pt x="2853" y="12805"/>
                    <a:pt x="2831" y="12805"/>
                    <a:pt x="2785" y="12783"/>
                  </a:cubicBezTo>
                  <a:lnTo>
                    <a:pt x="2717" y="12783"/>
                  </a:lnTo>
                  <a:cubicBezTo>
                    <a:pt x="2694" y="12760"/>
                    <a:pt x="2671" y="12760"/>
                    <a:pt x="2648" y="12737"/>
                  </a:cubicBezTo>
                  <a:lnTo>
                    <a:pt x="2625" y="12714"/>
                  </a:lnTo>
                  <a:cubicBezTo>
                    <a:pt x="2557" y="12691"/>
                    <a:pt x="2488" y="12646"/>
                    <a:pt x="2443" y="12623"/>
                  </a:cubicBezTo>
                  <a:cubicBezTo>
                    <a:pt x="2397" y="12577"/>
                    <a:pt x="2351" y="12577"/>
                    <a:pt x="2328" y="12554"/>
                  </a:cubicBezTo>
                  <a:cubicBezTo>
                    <a:pt x="2306" y="12554"/>
                    <a:pt x="2306" y="12532"/>
                    <a:pt x="2283" y="12532"/>
                  </a:cubicBezTo>
                  <a:cubicBezTo>
                    <a:pt x="2260" y="12532"/>
                    <a:pt x="2214" y="12554"/>
                    <a:pt x="2192" y="12577"/>
                  </a:cubicBezTo>
                  <a:cubicBezTo>
                    <a:pt x="2192" y="12554"/>
                    <a:pt x="2169" y="12554"/>
                    <a:pt x="2146" y="12532"/>
                  </a:cubicBezTo>
                  <a:lnTo>
                    <a:pt x="1804" y="12303"/>
                  </a:lnTo>
                  <a:lnTo>
                    <a:pt x="1461" y="12075"/>
                  </a:lnTo>
                  <a:lnTo>
                    <a:pt x="1393" y="12029"/>
                  </a:lnTo>
                  <a:lnTo>
                    <a:pt x="1233" y="11915"/>
                  </a:lnTo>
                  <a:cubicBezTo>
                    <a:pt x="1187" y="11847"/>
                    <a:pt x="1142" y="11801"/>
                    <a:pt x="1096" y="11755"/>
                  </a:cubicBezTo>
                  <a:lnTo>
                    <a:pt x="1073" y="11733"/>
                  </a:lnTo>
                  <a:cubicBezTo>
                    <a:pt x="1027" y="11687"/>
                    <a:pt x="1005" y="11664"/>
                    <a:pt x="982" y="11641"/>
                  </a:cubicBezTo>
                  <a:lnTo>
                    <a:pt x="959" y="11619"/>
                  </a:lnTo>
                  <a:cubicBezTo>
                    <a:pt x="891" y="11573"/>
                    <a:pt x="822" y="11504"/>
                    <a:pt x="754" y="11459"/>
                  </a:cubicBezTo>
                  <a:lnTo>
                    <a:pt x="708" y="11436"/>
                  </a:lnTo>
                  <a:cubicBezTo>
                    <a:pt x="617" y="11390"/>
                    <a:pt x="548" y="11322"/>
                    <a:pt x="457" y="11276"/>
                  </a:cubicBezTo>
                  <a:lnTo>
                    <a:pt x="434" y="11253"/>
                  </a:lnTo>
                  <a:lnTo>
                    <a:pt x="388" y="11231"/>
                  </a:lnTo>
                  <a:lnTo>
                    <a:pt x="366" y="11231"/>
                  </a:lnTo>
                  <a:cubicBezTo>
                    <a:pt x="343" y="11208"/>
                    <a:pt x="320" y="11185"/>
                    <a:pt x="297" y="11162"/>
                  </a:cubicBezTo>
                  <a:cubicBezTo>
                    <a:pt x="274" y="11162"/>
                    <a:pt x="251" y="11139"/>
                    <a:pt x="229" y="11139"/>
                  </a:cubicBezTo>
                  <a:cubicBezTo>
                    <a:pt x="206" y="11116"/>
                    <a:pt x="160" y="11094"/>
                    <a:pt x="137" y="11094"/>
                  </a:cubicBezTo>
                  <a:cubicBezTo>
                    <a:pt x="114" y="11094"/>
                    <a:pt x="92" y="11116"/>
                    <a:pt x="69" y="11116"/>
                  </a:cubicBezTo>
                  <a:cubicBezTo>
                    <a:pt x="46" y="11139"/>
                    <a:pt x="23" y="11139"/>
                    <a:pt x="23" y="11162"/>
                  </a:cubicBezTo>
                  <a:cubicBezTo>
                    <a:pt x="0" y="11208"/>
                    <a:pt x="0" y="11253"/>
                    <a:pt x="23" y="11276"/>
                  </a:cubicBezTo>
                  <a:cubicBezTo>
                    <a:pt x="23" y="11322"/>
                    <a:pt x="23" y="11367"/>
                    <a:pt x="69" y="11413"/>
                  </a:cubicBezTo>
                  <a:cubicBezTo>
                    <a:pt x="69" y="11413"/>
                    <a:pt x="92" y="11413"/>
                    <a:pt x="92" y="11436"/>
                  </a:cubicBezTo>
                  <a:cubicBezTo>
                    <a:pt x="92" y="11459"/>
                    <a:pt x="92" y="11482"/>
                    <a:pt x="114" y="11504"/>
                  </a:cubicBezTo>
                  <a:cubicBezTo>
                    <a:pt x="137" y="11527"/>
                    <a:pt x="160" y="11573"/>
                    <a:pt x="206" y="11596"/>
                  </a:cubicBezTo>
                  <a:lnTo>
                    <a:pt x="229" y="11596"/>
                  </a:lnTo>
                  <a:cubicBezTo>
                    <a:pt x="229" y="11619"/>
                    <a:pt x="251" y="11641"/>
                    <a:pt x="274" y="11664"/>
                  </a:cubicBezTo>
                  <a:lnTo>
                    <a:pt x="343" y="11710"/>
                  </a:lnTo>
                  <a:lnTo>
                    <a:pt x="434" y="11778"/>
                  </a:lnTo>
                  <a:lnTo>
                    <a:pt x="480" y="11801"/>
                  </a:lnTo>
                  <a:cubicBezTo>
                    <a:pt x="571" y="11870"/>
                    <a:pt x="662" y="11961"/>
                    <a:pt x="776" y="12029"/>
                  </a:cubicBezTo>
                  <a:lnTo>
                    <a:pt x="891" y="12121"/>
                  </a:lnTo>
                  <a:lnTo>
                    <a:pt x="913" y="12144"/>
                  </a:lnTo>
                  <a:cubicBezTo>
                    <a:pt x="959" y="12189"/>
                    <a:pt x="1005" y="12212"/>
                    <a:pt x="1050" y="12258"/>
                  </a:cubicBezTo>
                  <a:lnTo>
                    <a:pt x="1096" y="12303"/>
                  </a:lnTo>
                  <a:cubicBezTo>
                    <a:pt x="1142" y="12326"/>
                    <a:pt x="1164" y="12349"/>
                    <a:pt x="1210" y="12372"/>
                  </a:cubicBezTo>
                  <a:lnTo>
                    <a:pt x="1233" y="12395"/>
                  </a:lnTo>
                  <a:lnTo>
                    <a:pt x="1279" y="12440"/>
                  </a:lnTo>
                  <a:lnTo>
                    <a:pt x="1301" y="12440"/>
                  </a:lnTo>
                  <a:cubicBezTo>
                    <a:pt x="1324" y="12463"/>
                    <a:pt x="1370" y="12486"/>
                    <a:pt x="1393" y="12509"/>
                  </a:cubicBezTo>
                  <a:lnTo>
                    <a:pt x="1438" y="12509"/>
                  </a:lnTo>
                  <a:cubicBezTo>
                    <a:pt x="1461" y="12509"/>
                    <a:pt x="1507" y="12509"/>
                    <a:pt x="1507" y="12486"/>
                  </a:cubicBezTo>
                  <a:cubicBezTo>
                    <a:pt x="1621" y="12577"/>
                    <a:pt x="1758" y="12646"/>
                    <a:pt x="1872" y="12714"/>
                  </a:cubicBezTo>
                  <a:lnTo>
                    <a:pt x="2009" y="12805"/>
                  </a:lnTo>
                  <a:lnTo>
                    <a:pt x="2100" y="12851"/>
                  </a:lnTo>
                  <a:lnTo>
                    <a:pt x="2260" y="12942"/>
                  </a:lnTo>
                  <a:cubicBezTo>
                    <a:pt x="2351" y="13011"/>
                    <a:pt x="2420" y="13057"/>
                    <a:pt x="2511" y="13102"/>
                  </a:cubicBezTo>
                  <a:lnTo>
                    <a:pt x="2534" y="13125"/>
                  </a:lnTo>
                  <a:lnTo>
                    <a:pt x="2580" y="13148"/>
                  </a:lnTo>
                  <a:lnTo>
                    <a:pt x="2602" y="13148"/>
                  </a:lnTo>
                  <a:cubicBezTo>
                    <a:pt x="2625" y="13171"/>
                    <a:pt x="2648" y="13193"/>
                    <a:pt x="2671" y="13193"/>
                  </a:cubicBezTo>
                  <a:cubicBezTo>
                    <a:pt x="2671" y="13193"/>
                    <a:pt x="2671" y="13193"/>
                    <a:pt x="2694" y="13216"/>
                  </a:cubicBezTo>
                  <a:lnTo>
                    <a:pt x="2739" y="13239"/>
                  </a:lnTo>
                  <a:cubicBezTo>
                    <a:pt x="2853" y="13308"/>
                    <a:pt x="2968" y="13376"/>
                    <a:pt x="3082" y="13445"/>
                  </a:cubicBezTo>
                  <a:lnTo>
                    <a:pt x="3150" y="13490"/>
                  </a:lnTo>
                  <a:lnTo>
                    <a:pt x="3242" y="13536"/>
                  </a:lnTo>
                  <a:lnTo>
                    <a:pt x="3287" y="13559"/>
                  </a:lnTo>
                  <a:lnTo>
                    <a:pt x="3310" y="13582"/>
                  </a:lnTo>
                  <a:cubicBezTo>
                    <a:pt x="3356" y="13604"/>
                    <a:pt x="3378" y="13604"/>
                    <a:pt x="3424" y="13627"/>
                  </a:cubicBezTo>
                  <a:cubicBezTo>
                    <a:pt x="3447" y="13650"/>
                    <a:pt x="3470" y="13650"/>
                    <a:pt x="3493" y="13650"/>
                  </a:cubicBezTo>
                  <a:cubicBezTo>
                    <a:pt x="3493" y="13650"/>
                    <a:pt x="3515" y="13650"/>
                    <a:pt x="3515" y="13627"/>
                  </a:cubicBezTo>
                  <a:cubicBezTo>
                    <a:pt x="3652" y="13696"/>
                    <a:pt x="3766" y="13764"/>
                    <a:pt x="3903" y="13833"/>
                  </a:cubicBezTo>
                  <a:cubicBezTo>
                    <a:pt x="3995" y="13878"/>
                    <a:pt x="4063" y="13901"/>
                    <a:pt x="4132" y="13947"/>
                  </a:cubicBezTo>
                  <a:lnTo>
                    <a:pt x="4177" y="13970"/>
                  </a:lnTo>
                  <a:lnTo>
                    <a:pt x="4223" y="13992"/>
                  </a:lnTo>
                  <a:lnTo>
                    <a:pt x="4269" y="14015"/>
                  </a:lnTo>
                  <a:lnTo>
                    <a:pt x="4291" y="14015"/>
                  </a:lnTo>
                  <a:lnTo>
                    <a:pt x="4314" y="14038"/>
                  </a:lnTo>
                  <a:cubicBezTo>
                    <a:pt x="4337" y="14038"/>
                    <a:pt x="4360" y="14061"/>
                    <a:pt x="4406" y="14061"/>
                  </a:cubicBezTo>
                  <a:lnTo>
                    <a:pt x="4474" y="14061"/>
                  </a:lnTo>
                  <a:lnTo>
                    <a:pt x="4497" y="14084"/>
                  </a:lnTo>
                  <a:lnTo>
                    <a:pt x="4520" y="14084"/>
                  </a:lnTo>
                  <a:cubicBezTo>
                    <a:pt x="4611" y="14129"/>
                    <a:pt x="4680" y="14175"/>
                    <a:pt x="4771" y="14221"/>
                  </a:cubicBezTo>
                  <a:lnTo>
                    <a:pt x="4816" y="14243"/>
                  </a:lnTo>
                  <a:cubicBezTo>
                    <a:pt x="4862" y="14289"/>
                    <a:pt x="4931" y="14335"/>
                    <a:pt x="4999" y="14358"/>
                  </a:cubicBezTo>
                  <a:lnTo>
                    <a:pt x="5068" y="14403"/>
                  </a:lnTo>
                  <a:cubicBezTo>
                    <a:pt x="5136" y="14426"/>
                    <a:pt x="5182" y="14472"/>
                    <a:pt x="5250" y="14495"/>
                  </a:cubicBezTo>
                  <a:cubicBezTo>
                    <a:pt x="5341" y="14540"/>
                    <a:pt x="5433" y="14586"/>
                    <a:pt x="5547" y="14631"/>
                  </a:cubicBezTo>
                  <a:cubicBezTo>
                    <a:pt x="5593" y="14677"/>
                    <a:pt x="5638" y="14700"/>
                    <a:pt x="5707" y="14723"/>
                  </a:cubicBezTo>
                  <a:lnTo>
                    <a:pt x="5798" y="14768"/>
                  </a:lnTo>
                  <a:cubicBezTo>
                    <a:pt x="5958" y="14837"/>
                    <a:pt x="6095" y="14905"/>
                    <a:pt x="6232" y="14951"/>
                  </a:cubicBezTo>
                  <a:lnTo>
                    <a:pt x="6300" y="14974"/>
                  </a:lnTo>
                  <a:cubicBezTo>
                    <a:pt x="6369" y="15019"/>
                    <a:pt x="6460" y="15042"/>
                    <a:pt x="6528" y="15088"/>
                  </a:cubicBezTo>
                  <a:lnTo>
                    <a:pt x="6620" y="15111"/>
                  </a:lnTo>
                  <a:lnTo>
                    <a:pt x="6688" y="15156"/>
                  </a:lnTo>
                  <a:lnTo>
                    <a:pt x="6779" y="15179"/>
                  </a:lnTo>
                  <a:lnTo>
                    <a:pt x="6894" y="15225"/>
                  </a:lnTo>
                  <a:lnTo>
                    <a:pt x="6962" y="15248"/>
                  </a:lnTo>
                  <a:lnTo>
                    <a:pt x="7008" y="15271"/>
                  </a:lnTo>
                  <a:lnTo>
                    <a:pt x="7053" y="15316"/>
                  </a:lnTo>
                  <a:lnTo>
                    <a:pt x="7099" y="15339"/>
                  </a:lnTo>
                  <a:lnTo>
                    <a:pt x="7167" y="15362"/>
                  </a:lnTo>
                  <a:cubicBezTo>
                    <a:pt x="7213" y="15385"/>
                    <a:pt x="7282" y="15430"/>
                    <a:pt x="7350" y="15453"/>
                  </a:cubicBezTo>
                  <a:lnTo>
                    <a:pt x="7441" y="15499"/>
                  </a:lnTo>
                  <a:cubicBezTo>
                    <a:pt x="7510" y="15522"/>
                    <a:pt x="7555" y="15544"/>
                    <a:pt x="7601" y="15567"/>
                  </a:cubicBezTo>
                  <a:lnTo>
                    <a:pt x="7624" y="15590"/>
                  </a:lnTo>
                  <a:lnTo>
                    <a:pt x="7670" y="15590"/>
                  </a:lnTo>
                  <a:cubicBezTo>
                    <a:pt x="7670" y="15590"/>
                    <a:pt x="7670" y="15613"/>
                    <a:pt x="7670" y="15613"/>
                  </a:cubicBezTo>
                  <a:cubicBezTo>
                    <a:pt x="7738" y="15636"/>
                    <a:pt x="7784" y="15681"/>
                    <a:pt x="7829" y="15704"/>
                  </a:cubicBezTo>
                  <a:cubicBezTo>
                    <a:pt x="7875" y="15704"/>
                    <a:pt x="7898" y="15727"/>
                    <a:pt x="7921" y="15727"/>
                  </a:cubicBezTo>
                  <a:lnTo>
                    <a:pt x="7966" y="15750"/>
                  </a:lnTo>
                  <a:lnTo>
                    <a:pt x="8012" y="15773"/>
                  </a:lnTo>
                  <a:lnTo>
                    <a:pt x="8103" y="15818"/>
                  </a:lnTo>
                  <a:lnTo>
                    <a:pt x="8126" y="15818"/>
                  </a:lnTo>
                  <a:cubicBezTo>
                    <a:pt x="8217" y="15864"/>
                    <a:pt x="8309" y="15887"/>
                    <a:pt x="8377" y="15933"/>
                  </a:cubicBezTo>
                  <a:lnTo>
                    <a:pt x="8469" y="15955"/>
                  </a:lnTo>
                  <a:cubicBezTo>
                    <a:pt x="8605" y="16024"/>
                    <a:pt x="8765" y="16092"/>
                    <a:pt x="8902" y="16138"/>
                  </a:cubicBezTo>
                  <a:lnTo>
                    <a:pt x="8925" y="16161"/>
                  </a:lnTo>
                  <a:cubicBezTo>
                    <a:pt x="8971" y="16184"/>
                    <a:pt x="9016" y="16184"/>
                    <a:pt x="9039" y="16206"/>
                  </a:cubicBezTo>
                  <a:lnTo>
                    <a:pt x="9130" y="16252"/>
                  </a:lnTo>
                  <a:lnTo>
                    <a:pt x="9199" y="16275"/>
                  </a:lnTo>
                  <a:cubicBezTo>
                    <a:pt x="9245" y="16298"/>
                    <a:pt x="9290" y="16321"/>
                    <a:pt x="9359" y="16343"/>
                  </a:cubicBezTo>
                  <a:lnTo>
                    <a:pt x="9382" y="16343"/>
                  </a:lnTo>
                  <a:lnTo>
                    <a:pt x="9404" y="16366"/>
                  </a:lnTo>
                  <a:lnTo>
                    <a:pt x="9473" y="16389"/>
                  </a:lnTo>
                  <a:cubicBezTo>
                    <a:pt x="9633" y="16457"/>
                    <a:pt x="9792" y="16526"/>
                    <a:pt x="10021" y="16594"/>
                  </a:cubicBezTo>
                  <a:cubicBezTo>
                    <a:pt x="10112" y="16617"/>
                    <a:pt x="10226" y="16663"/>
                    <a:pt x="10317" y="16686"/>
                  </a:cubicBezTo>
                  <a:lnTo>
                    <a:pt x="10340" y="16686"/>
                  </a:lnTo>
                  <a:cubicBezTo>
                    <a:pt x="10386" y="16709"/>
                    <a:pt x="10454" y="16731"/>
                    <a:pt x="10500" y="16754"/>
                  </a:cubicBezTo>
                  <a:cubicBezTo>
                    <a:pt x="10568" y="16777"/>
                    <a:pt x="10637" y="16800"/>
                    <a:pt x="10705" y="16823"/>
                  </a:cubicBezTo>
                  <a:lnTo>
                    <a:pt x="10820" y="16868"/>
                  </a:lnTo>
                  <a:lnTo>
                    <a:pt x="10842" y="16868"/>
                  </a:lnTo>
                  <a:lnTo>
                    <a:pt x="10865" y="16891"/>
                  </a:lnTo>
                  <a:lnTo>
                    <a:pt x="10888" y="16891"/>
                  </a:lnTo>
                  <a:cubicBezTo>
                    <a:pt x="10934" y="16891"/>
                    <a:pt x="10956" y="16914"/>
                    <a:pt x="10979" y="16914"/>
                  </a:cubicBezTo>
                  <a:lnTo>
                    <a:pt x="11139" y="16960"/>
                  </a:lnTo>
                  <a:lnTo>
                    <a:pt x="11299" y="17005"/>
                  </a:lnTo>
                  <a:cubicBezTo>
                    <a:pt x="11299" y="17028"/>
                    <a:pt x="11322" y="17028"/>
                    <a:pt x="11344" y="17028"/>
                  </a:cubicBezTo>
                  <a:lnTo>
                    <a:pt x="11367" y="17028"/>
                  </a:lnTo>
                  <a:lnTo>
                    <a:pt x="11413" y="17051"/>
                  </a:lnTo>
                  <a:lnTo>
                    <a:pt x="11596" y="17097"/>
                  </a:lnTo>
                  <a:lnTo>
                    <a:pt x="11641" y="17097"/>
                  </a:lnTo>
                  <a:cubicBezTo>
                    <a:pt x="11664" y="17119"/>
                    <a:pt x="11710" y="17119"/>
                    <a:pt x="11733" y="17142"/>
                  </a:cubicBezTo>
                  <a:lnTo>
                    <a:pt x="11801" y="17165"/>
                  </a:lnTo>
                  <a:cubicBezTo>
                    <a:pt x="11847" y="17188"/>
                    <a:pt x="11915" y="17188"/>
                    <a:pt x="11961" y="17211"/>
                  </a:cubicBezTo>
                  <a:cubicBezTo>
                    <a:pt x="12121" y="17256"/>
                    <a:pt x="12280" y="17302"/>
                    <a:pt x="12417" y="17348"/>
                  </a:cubicBezTo>
                  <a:lnTo>
                    <a:pt x="12463" y="17348"/>
                  </a:lnTo>
                  <a:lnTo>
                    <a:pt x="12600" y="17371"/>
                  </a:lnTo>
                  <a:cubicBezTo>
                    <a:pt x="12691" y="17416"/>
                    <a:pt x="12760" y="17439"/>
                    <a:pt x="12851" y="17462"/>
                  </a:cubicBezTo>
                  <a:cubicBezTo>
                    <a:pt x="12942" y="17485"/>
                    <a:pt x="13034" y="17507"/>
                    <a:pt x="13125" y="17507"/>
                  </a:cubicBezTo>
                  <a:cubicBezTo>
                    <a:pt x="13216" y="17530"/>
                    <a:pt x="13307" y="17553"/>
                    <a:pt x="13399" y="17553"/>
                  </a:cubicBezTo>
                  <a:lnTo>
                    <a:pt x="13627" y="17553"/>
                  </a:lnTo>
                  <a:cubicBezTo>
                    <a:pt x="13673" y="17553"/>
                    <a:pt x="13718" y="17553"/>
                    <a:pt x="13764" y="17507"/>
                  </a:cubicBezTo>
                  <a:cubicBezTo>
                    <a:pt x="13787" y="17485"/>
                    <a:pt x="13810" y="17462"/>
                    <a:pt x="13832" y="17439"/>
                  </a:cubicBezTo>
                  <a:cubicBezTo>
                    <a:pt x="13855" y="17416"/>
                    <a:pt x="13878" y="17393"/>
                    <a:pt x="13901" y="17371"/>
                  </a:cubicBezTo>
                  <a:cubicBezTo>
                    <a:pt x="13924" y="17348"/>
                    <a:pt x="13947" y="17302"/>
                    <a:pt x="13969" y="17256"/>
                  </a:cubicBezTo>
                  <a:lnTo>
                    <a:pt x="13992" y="17234"/>
                  </a:lnTo>
                  <a:cubicBezTo>
                    <a:pt x="14015" y="17211"/>
                    <a:pt x="14015" y="17188"/>
                    <a:pt x="14038" y="17165"/>
                  </a:cubicBezTo>
                  <a:cubicBezTo>
                    <a:pt x="14084" y="17074"/>
                    <a:pt x="14129" y="17005"/>
                    <a:pt x="14175" y="16937"/>
                  </a:cubicBezTo>
                  <a:cubicBezTo>
                    <a:pt x="14243" y="16823"/>
                    <a:pt x="14312" y="16731"/>
                    <a:pt x="14380" y="16617"/>
                  </a:cubicBezTo>
                  <a:cubicBezTo>
                    <a:pt x="14586" y="16275"/>
                    <a:pt x="14791" y="15955"/>
                    <a:pt x="14951" y="15636"/>
                  </a:cubicBezTo>
                  <a:lnTo>
                    <a:pt x="14974" y="15613"/>
                  </a:lnTo>
                  <a:cubicBezTo>
                    <a:pt x="15042" y="15476"/>
                    <a:pt x="15133" y="15316"/>
                    <a:pt x="15202" y="15179"/>
                  </a:cubicBezTo>
                  <a:lnTo>
                    <a:pt x="15225" y="15111"/>
                  </a:lnTo>
                  <a:lnTo>
                    <a:pt x="15248" y="15088"/>
                  </a:lnTo>
                  <a:cubicBezTo>
                    <a:pt x="15248" y="15088"/>
                    <a:pt x="15270" y="15065"/>
                    <a:pt x="15270" y="15065"/>
                  </a:cubicBezTo>
                  <a:cubicBezTo>
                    <a:pt x="15270" y="15042"/>
                    <a:pt x="15293" y="15019"/>
                    <a:pt x="15293" y="14997"/>
                  </a:cubicBezTo>
                  <a:lnTo>
                    <a:pt x="15316" y="14974"/>
                  </a:lnTo>
                  <a:lnTo>
                    <a:pt x="15316" y="14951"/>
                  </a:lnTo>
                  <a:lnTo>
                    <a:pt x="15339" y="14928"/>
                  </a:lnTo>
                  <a:lnTo>
                    <a:pt x="15339" y="14905"/>
                  </a:lnTo>
                  <a:lnTo>
                    <a:pt x="15385" y="14814"/>
                  </a:lnTo>
                  <a:lnTo>
                    <a:pt x="15430" y="14746"/>
                  </a:lnTo>
                  <a:lnTo>
                    <a:pt x="15453" y="14700"/>
                  </a:lnTo>
                  <a:cubicBezTo>
                    <a:pt x="15453" y="14677"/>
                    <a:pt x="15476" y="14631"/>
                    <a:pt x="15499" y="14586"/>
                  </a:cubicBezTo>
                  <a:cubicBezTo>
                    <a:pt x="15590" y="14426"/>
                    <a:pt x="15658" y="14289"/>
                    <a:pt x="15750" y="14129"/>
                  </a:cubicBezTo>
                  <a:lnTo>
                    <a:pt x="15750" y="14106"/>
                  </a:lnTo>
                  <a:lnTo>
                    <a:pt x="15795" y="14038"/>
                  </a:lnTo>
                  <a:lnTo>
                    <a:pt x="15818" y="14015"/>
                  </a:lnTo>
                  <a:cubicBezTo>
                    <a:pt x="15841" y="14015"/>
                    <a:pt x="15864" y="13992"/>
                    <a:pt x="15864" y="13970"/>
                  </a:cubicBezTo>
                  <a:cubicBezTo>
                    <a:pt x="15887" y="13924"/>
                    <a:pt x="15910" y="13901"/>
                    <a:pt x="15932" y="13855"/>
                  </a:cubicBezTo>
                  <a:lnTo>
                    <a:pt x="15955" y="13833"/>
                  </a:lnTo>
                  <a:cubicBezTo>
                    <a:pt x="15955" y="13810"/>
                    <a:pt x="15978" y="13787"/>
                    <a:pt x="15978" y="13787"/>
                  </a:cubicBezTo>
                  <a:lnTo>
                    <a:pt x="16024" y="13673"/>
                  </a:lnTo>
                  <a:lnTo>
                    <a:pt x="16047" y="13650"/>
                  </a:lnTo>
                  <a:lnTo>
                    <a:pt x="16069" y="13604"/>
                  </a:lnTo>
                  <a:lnTo>
                    <a:pt x="16092" y="13559"/>
                  </a:lnTo>
                  <a:lnTo>
                    <a:pt x="16138" y="13490"/>
                  </a:lnTo>
                  <a:cubicBezTo>
                    <a:pt x="16229" y="13330"/>
                    <a:pt x="16298" y="13171"/>
                    <a:pt x="16389" y="13011"/>
                  </a:cubicBezTo>
                  <a:lnTo>
                    <a:pt x="16412" y="12988"/>
                  </a:lnTo>
                  <a:lnTo>
                    <a:pt x="16457" y="12920"/>
                  </a:lnTo>
                  <a:cubicBezTo>
                    <a:pt x="16480" y="12897"/>
                    <a:pt x="16503" y="12874"/>
                    <a:pt x="16503" y="12851"/>
                  </a:cubicBezTo>
                  <a:lnTo>
                    <a:pt x="16526" y="12805"/>
                  </a:lnTo>
                  <a:cubicBezTo>
                    <a:pt x="16617" y="12668"/>
                    <a:pt x="16708" y="12509"/>
                    <a:pt x="16800" y="12372"/>
                  </a:cubicBezTo>
                  <a:lnTo>
                    <a:pt x="16823" y="12326"/>
                  </a:lnTo>
                  <a:lnTo>
                    <a:pt x="16937" y="12144"/>
                  </a:lnTo>
                  <a:lnTo>
                    <a:pt x="16960" y="12098"/>
                  </a:lnTo>
                  <a:lnTo>
                    <a:pt x="17005" y="12052"/>
                  </a:lnTo>
                  <a:cubicBezTo>
                    <a:pt x="17028" y="11984"/>
                    <a:pt x="17074" y="11915"/>
                    <a:pt x="17119" y="11847"/>
                  </a:cubicBezTo>
                  <a:lnTo>
                    <a:pt x="17256" y="11619"/>
                  </a:lnTo>
                  <a:lnTo>
                    <a:pt x="17325" y="11504"/>
                  </a:lnTo>
                  <a:lnTo>
                    <a:pt x="17348" y="11459"/>
                  </a:lnTo>
                  <a:lnTo>
                    <a:pt x="17416" y="11345"/>
                  </a:lnTo>
                  <a:lnTo>
                    <a:pt x="17462" y="11253"/>
                  </a:lnTo>
                  <a:lnTo>
                    <a:pt x="17507" y="11162"/>
                  </a:lnTo>
                  <a:cubicBezTo>
                    <a:pt x="17530" y="11139"/>
                    <a:pt x="17553" y="11116"/>
                    <a:pt x="17553" y="11094"/>
                  </a:cubicBezTo>
                  <a:lnTo>
                    <a:pt x="17599" y="11025"/>
                  </a:lnTo>
                  <a:cubicBezTo>
                    <a:pt x="17621" y="11002"/>
                    <a:pt x="17621" y="10979"/>
                    <a:pt x="17644" y="10934"/>
                  </a:cubicBezTo>
                  <a:cubicBezTo>
                    <a:pt x="17644" y="10911"/>
                    <a:pt x="17644" y="10888"/>
                    <a:pt x="17644" y="10865"/>
                  </a:cubicBezTo>
                  <a:cubicBezTo>
                    <a:pt x="17644" y="10842"/>
                    <a:pt x="17621" y="10820"/>
                    <a:pt x="17621" y="10820"/>
                  </a:cubicBezTo>
                  <a:lnTo>
                    <a:pt x="17644" y="10774"/>
                  </a:lnTo>
                  <a:lnTo>
                    <a:pt x="17667" y="10728"/>
                  </a:lnTo>
                  <a:lnTo>
                    <a:pt x="17736" y="10614"/>
                  </a:lnTo>
                  <a:lnTo>
                    <a:pt x="17781" y="10500"/>
                  </a:lnTo>
                  <a:cubicBezTo>
                    <a:pt x="17804" y="10477"/>
                    <a:pt x="17827" y="10432"/>
                    <a:pt x="17850" y="10409"/>
                  </a:cubicBezTo>
                  <a:lnTo>
                    <a:pt x="17873" y="10386"/>
                  </a:lnTo>
                  <a:lnTo>
                    <a:pt x="17918" y="10295"/>
                  </a:lnTo>
                  <a:cubicBezTo>
                    <a:pt x="17987" y="10158"/>
                    <a:pt x="18078" y="10044"/>
                    <a:pt x="18146" y="9907"/>
                  </a:cubicBezTo>
                  <a:lnTo>
                    <a:pt x="18192" y="9838"/>
                  </a:lnTo>
                  <a:lnTo>
                    <a:pt x="18261" y="9747"/>
                  </a:lnTo>
                  <a:lnTo>
                    <a:pt x="18283" y="9701"/>
                  </a:lnTo>
                  <a:lnTo>
                    <a:pt x="18306" y="9656"/>
                  </a:lnTo>
                  <a:lnTo>
                    <a:pt x="18329" y="9633"/>
                  </a:lnTo>
                  <a:lnTo>
                    <a:pt x="18329" y="9610"/>
                  </a:lnTo>
                  <a:lnTo>
                    <a:pt x="18352" y="9587"/>
                  </a:lnTo>
                  <a:cubicBezTo>
                    <a:pt x="18352" y="9564"/>
                    <a:pt x="18375" y="9541"/>
                    <a:pt x="18375" y="9519"/>
                  </a:cubicBezTo>
                  <a:cubicBezTo>
                    <a:pt x="18398" y="9496"/>
                    <a:pt x="18398" y="9473"/>
                    <a:pt x="18398" y="9450"/>
                  </a:cubicBezTo>
                  <a:lnTo>
                    <a:pt x="18420" y="9404"/>
                  </a:lnTo>
                  <a:lnTo>
                    <a:pt x="18443" y="9382"/>
                  </a:lnTo>
                  <a:cubicBezTo>
                    <a:pt x="18443" y="9359"/>
                    <a:pt x="18443" y="9359"/>
                    <a:pt x="18443" y="9336"/>
                  </a:cubicBezTo>
                  <a:cubicBezTo>
                    <a:pt x="18489" y="9313"/>
                    <a:pt x="18512" y="9245"/>
                    <a:pt x="18534" y="9199"/>
                  </a:cubicBezTo>
                  <a:lnTo>
                    <a:pt x="18557" y="9176"/>
                  </a:lnTo>
                  <a:lnTo>
                    <a:pt x="18557" y="9153"/>
                  </a:lnTo>
                  <a:lnTo>
                    <a:pt x="18580" y="9153"/>
                  </a:lnTo>
                  <a:lnTo>
                    <a:pt x="18603" y="9085"/>
                  </a:lnTo>
                  <a:lnTo>
                    <a:pt x="18649" y="8994"/>
                  </a:lnTo>
                  <a:lnTo>
                    <a:pt x="18763" y="8834"/>
                  </a:lnTo>
                  <a:lnTo>
                    <a:pt x="18808" y="8765"/>
                  </a:lnTo>
                  <a:lnTo>
                    <a:pt x="18831" y="8720"/>
                  </a:lnTo>
                  <a:lnTo>
                    <a:pt x="18854" y="8651"/>
                  </a:lnTo>
                  <a:lnTo>
                    <a:pt x="18877" y="8628"/>
                  </a:lnTo>
                  <a:cubicBezTo>
                    <a:pt x="18900" y="8583"/>
                    <a:pt x="18922" y="8560"/>
                    <a:pt x="18945" y="8514"/>
                  </a:cubicBezTo>
                  <a:cubicBezTo>
                    <a:pt x="18945" y="8491"/>
                    <a:pt x="18945" y="8469"/>
                    <a:pt x="18945" y="8423"/>
                  </a:cubicBezTo>
                  <a:cubicBezTo>
                    <a:pt x="18968" y="8423"/>
                    <a:pt x="18991" y="8400"/>
                    <a:pt x="18991" y="8400"/>
                  </a:cubicBezTo>
                  <a:lnTo>
                    <a:pt x="19082" y="8240"/>
                  </a:lnTo>
                  <a:lnTo>
                    <a:pt x="19219" y="8012"/>
                  </a:lnTo>
                  <a:cubicBezTo>
                    <a:pt x="19311" y="7875"/>
                    <a:pt x="19379" y="7738"/>
                    <a:pt x="19470" y="7601"/>
                  </a:cubicBezTo>
                  <a:lnTo>
                    <a:pt x="19539" y="7487"/>
                  </a:lnTo>
                  <a:cubicBezTo>
                    <a:pt x="19584" y="7396"/>
                    <a:pt x="19653" y="7305"/>
                    <a:pt x="19699" y="7213"/>
                  </a:cubicBezTo>
                  <a:lnTo>
                    <a:pt x="19744" y="7145"/>
                  </a:lnTo>
                  <a:cubicBezTo>
                    <a:pt x="19836" y="7008"/>
                    <a:pt x="19904" y="6894"/>
                    <a:pt x="19950" y="6780"/>
                  </a:cubicBezTo>
                  <a:cubicBezTo>
                    <a:pt x="19972" y="6780"/>
                    <a:pt x="19972" y="6757"/>
                    <a:pt x="19972" y="6734"/>
                  </a:cubicBezTo>
                  <a:lnTo>
                    <a:pt x="19972" y="6688"/>
                  </a:lnTo>
                  <a:lnTo>
                    <a:pt x="20018" y="6643"/>
                  </a:lnTo>
                  <a:cubicBezTo>
                    <a:pt x="20087" y="6506"/>
                    <a:pt x="20178" y="6392"/>
                    <a:pt x="20246" y="6255"/>
                  </a:cubicBezTo>
                  <a:lnTo>
                    <a:pt x="20269" y="6232"/>
                  </a:lnTo>
                  <a:lnTo>
                    <a:pt x="20292" y="6186"/>
                  </a:lnTo>
                  <a:lnTo>
                    <a:pt x="20315" y="6163"/>
                  </a:lnTo>
                  <a:cubicBezTo>
                    <a:pt x="20383" y="6049"/>
                    <a:pt x="20452" y="5912"/>
                    <a:pt x="20520" y="5798"/>
                  </a:cubicBezTo>
                  <a:lnTo>
                    <a:pt x="20520" y="5775"/>
                  </a:lnTo>
                  <a:lnTo>
                    <a:pt x="20543" y="5752"/>
                  </a:lnTo>
                  <a:lnTo>
                    <a:pt x="20589" y="5661"/>
                  </a:lnTo>
                  <a:lnTo>
                    <a:pt x="20657" y="5593"/>
                  </a:lnTo>
                  <a:cubicBezTo>
                    <a:pt x="20657" y="5547"/>
                    <a:pt x="20680" y="5524"/>
                    <a:pt x="20703" y="5479"/>
                  </a:cubicBezTo>
                  <a:lnTo>
                    <a:pt x="20726" y="5456"/>
                  </a:lnTo>
                  <a:cubicBezTo>
                    <a:pt x="20749" y="5433"/>
                    <a:pt x="20771" y="5387"/>
                    <a:pt x="20771" y="5342"/>
                  </a:cubicBezTo>
                  <a:cubicBezTo>
                    <a:pt x="20794" y="5319"/>
                    <a:pt x="20794" y="5296"/>
                    <a:pt x="20794" y="5273"/>
                  </a:cubicBezTo>
                  <a:lnTo>
                    <a:pt x="20794" y="5250"/>
                  </a:lnTo>
                  <a:cubicBezTo>
                    <a:pt x="20863" y="5136"/>
                    <a:pt x="20931" y="5022"/>
                    <a:pt x="20977" y="4908"/>
                  </a:cubicBezTo>
                  <a:lnTo>
                    <a:pt x="21022" y="4839"/>
                  </a:lnTo>
                  <a:lnTo>
                    <a:pt x="21022" y="4817"/>
                  </a:lnTo>
                  <a:lnTo>
                    <a:pt x="21045" y="4794"/>
                  </a:lnTo>
                  <a:cubicBezTo>
                    <a:pt x="21045" y="4794"/>
                    <a:pt x="21068" y="4771"/>
                    <a:pt x="21068" y="4748"/>
                  </a:cubicBezTo>
                  <a:lnTo>
                    <a:pt x="21159" y="4588"/>
                  </a:lnTo>
                  <a:lnTo>
                    <a:pt x="21182" y="4543"/>
                  </a:lnTo>
                  <a:cubicBezTo>
                    <a:pt x="21228" y="4543"/>
                    <a:pt x="21273" y="4520"/>
                    <a:pt x="21296" y="4474"/>
                  </a:cubicBezTo>
                  <a:cubicBezTo>
                    <a:pt x="21319" y="4429"/>
                    <a:pt x="21365" y="4383"/>
                    <a:pt x="21388" y="4337"/>
                  </a:cubicBezTo>
                  <a:lnTo>
                    <a:pt x="21410" y="4292"/>
                  </a:lnTo>
                  <a:cubicBezTo>
                    <a:pt x="21433" y="4246"/>
                    <a:pt x="21456" y="4200"/>
                    <a:pt x="21479" y="4155"/>
                  </a:cubicBezTo>
                  <a:lnTo>
                    <a:pt x="21525" y="4063"/>
                  </a:lnTo>
                  <a:lnTo>
                    <a:pt x="21570" y="3972"/>
                  </a:lnTo>
                  <a:lnTo>
                    <a:pt x="21593" y="3926"/>
                  </a:lnTo>
                  <a:lnTo>
                    <a:pt x="21639" y="3858"/>
                  </a:lnTo>
                  <a:cubicBezTo>
                    <a:pt x="21662" y="3789"/>
                    <a:pt x="21707" y="3744"/>
                    <a:pt x="21730" y="3675"/>
                  </a:cubicBezTo>
                  <a:lnTo>
                    <a:pt x="21776" y="3607"/>
                  </a:lnTo>
                  <a:lnTo>
                    <a:pt x="21798" y="3584"/>
                  </a:lnTo>
                  <a:cubicBezTo>
                    <a:pt x="21821" y="3538"/>
                    <a:pt x="21844" y="3470"/>
                    <a:pt x="21867" y="3424"/>
                  </a:cubicBezTo>
                  <a:lnTo>
                    <a:pt x="21913" y="3379"/>
                  </a:lnTo>
                  <a:lnTo>
                    <a:pt x="21935" y="3333"/>
                  </a:lnTo>
                  <a:lnTo>
                    <a:pt x="21981" y="3264"/>
                  </a:lnTo>
                  <a:lnTo>
                    <a:pt x="22004" y="3219"/>
                  </a:lnTo>
                  <a:cubicBezTo>
                    <a:pt x="22050" y="3128"/>
                    <a:pt x="22118" y="3036"/>
                    <a:pt x="22164" y="2945"/>
                  </a:cubicBezTo>
                  <a:lnTo>
                    <a:pt x="22232" y="2854"/>
                  </a:lnTo>
                  <a:lnTo>
                    <a:pt x="22323" y="2694"/>
                  </a:lnTo>
                  <a:lnTo>
                    <a:pt x="22369" y="2648"/>
                  </a:lnTo>
                  <a:cubicBezTo>
                    <a:pt x="22415" y="2580"/>
                    <a:pt x="22460" y="2511"/>
                    <a:pt x="22483" y="2420"/>
                  </a:cubicBezTo>
                  <a:cubicBezTo>
                    <a:pt x="22483" y="2420"/>
                    <a:pt x="22506" y="2420"/>
                    <a:pt x="22506" y="2397"/>
                  </a:cubicBezTo>
                  <a:lnTo>
                    <a:pt x="22529" y="2351"/>
                  </a:lnTo>
                  <a:lnTo>
                    <a:pt x="22552" y="2306"/>
                  </a:lnTo>
                  <a:cubicBezTo>
                    <a:pt x="22575" y="2283"/>
                    <a:pt x="22597" y="2237"/>
                    <a:pt x="22620" y="2215"/>
                  </a:cubicBezTo>
                  <a:cubicBezTo>
                    <a:pt x="22620" y="2192"/>
                    <a:pt x="22643" y="2169"/>
                    <a:pt x="22643" y="2146"/>
                  </a:cubicBezTo>
                  <a:cubicBezTo>
                    <a:pt x="22643" y="2123"/>
                    <a:pt x="22643" y="2100"/>
                    <a:pt x="22620" y="2078"/>
                  </a:cubicBezTo>
                  <a:cubicBezTo>
                    <a:pt x="22620" y="2055"/>
                    <a:pt x="22620" y="2055"/>
                    <a:pt x="22597" y="2032"/>
                  </a:cubicBezTo>
                  <a:lnTo>
                    <a:pt x="22643" y="1986"/>
                  </a:lnTo>
                  <a:lnTo>
                    <a:pt x="22689" y="1941"/>
                  </a:lnTo>
                  <a:cubicBezTo>
                    <a:pt x="22711" y="1872"/>
                    <a:pt x="22757" y="1804"/>
                    <a:pt x="22803" y="1735"/>
                  </a:cubicBezTo>
                  <a:cubicBezTo>
                    <a:pt x="22871" y="1644"/>
                    <a:pt x="22917" y="1553"/>
                    <a:pt x="22963" y="1461"/>
                  </a:cubicBezTo>
                  <a:cubicBezTo>
                    <a:pt x="23008" y="1393"/>
                    <a:pt x="23054" y="1324"/>
                    <a:pt x="23100" y="1256"/>
                  </a:cubicBezTo>
                  <a:lnTo>
                    <a:pt x="23122" y="1233"/>
                  </a:lnTo>
                  <a:cubicBezTo>
                    <a:pt x="23145" y="1187"/>
                    <a:pt x="23168" y="1165"/>
                    <a:pt x="23191" y="1142"/>
                  </a:cubicBezTo>
                  <a:lnTo>
                    <a:pt x="23191" y="1119"/>
                  </a:lnTo>
                  <a:lnTo>
                    <a:pt x="23214" y="1073"/>
                  </a:lnTo>
                  <a:lnTo>
                    <a:pt x="23236" y="1050"/>
                  </a:lnTo>
                  <a:lnTo>
                    <a:pt x="23282" y="936"/>
                  </a:lnTo>
                  <a:cubicBezTo>
                    <a:pt x="23328" y="891"/>
                    <a:pt x="23373" y="799"/>
                    <a:pt x="23419" y="731"/>
                  </a:cubicBezTo>
                  <a:lnTo>
                    <a:pt x="23510" y="571"/>
                  </a:lnTo>
                  <a:cubicBezTo>
                    <a:pt x="23556" y="525"/>
                    <a:pt x="23556" y="503"/>
                    <a:pt x="23579" y="457"/>
                  </a:cubicBezTo>
                  <a:lnTo>
                    <a:pt x="23602" y="434"/>
                  </a:lnTo>
                  <a:lnTo>
                    <a:pt x="23602" y="411"/>
                  </a:lnTo>
                  <a:cubicBezTo>
                    <a:pt x="23625" y="366"/>
                    <a:pt x="23647" y="343"/>
                    <a:pt x="23647" y="320"/>
                  </a:cubicBezTo>
                  <a:cubicBezTo>
                    <a:pt x="23647" y="274"/>
                    <a:pt x="23625" y="229"/>
                    <a:pt x="23579" y="229"/>
                  </a:cubicBezTo>
                  <a:lnTo>
                    <a:pt x="23579" y="160"/>
                  </a:lnTo>
                  <a:cubicBezTo>
                    <a:pt x="23579" y="137"/>
                    <a:pt x="23579" y="115"/>
                    <a:pt x="23556" y="92"/>
                  </a:cubicBezTo>
                  <a:cubicBezTo>
                    <a:pt x="23556" y="69"/>
                    <a:pt x="23533" y="46"/>
                    <a:pt x="23510" y="23"/>
                  </a:cubicBezTo>
                  <a:cubicBezTo>
                    <a:pt x="23488" y="23"/>
                    <a:pt x="23465" y="0"/>
                    <a:pt x="23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1" name="Google Shape;881;p5"/>
            <p:cNvSpPr/>
            <p:nvPr/>
          </p:nvSpPr>
          <p:spPr>
            <a:xfrm>
              <a:off x="-700034" y="2226692"/>
              <a:ext cx="1271966" cy="1006328"/>
            </a:xfrm>
            <a:custGeom>
              <a:avLst/>
              <a:gdLst/>
              <a:ahLst/>
              <a:cxnLst/>
              <a:rect l="l" t="t" r="r" b="b"/>
              <a:pathLst>
                <a:path w="22735" h="17987" extrusionOk="0">
                  <a:moveTo>
                    <a:pt x="21684" y="0"/>
                  </a:moveTo>
                  <a:cubicBezTo>
                    <a:pt x="21639" y="0"/>
                    <a:pt x="21570" y="23"/>
                    <a:pt x="21547" y="69"/>
                  </a:cubicBezTo>
                  <a:cubicBezTo>
                    <a:pt x="21410" y="320"/>
                    <a:pt x="21273" y="548"/>
                    <a:pt x="21137" y="777"/>
                  </a:cubicBezTo>
                  <a:cubicBezTo>
                    <a:pt x="21045" y="959"/>
                    <a:pt x="20954" y="1142"/>
                    <a:pt x="20840" y="1302"/>
                  </a:cubicBezTo>
                  <a:cubicBezTo>
                    <a:pt x="20589" y="1758"/>
                    <a:pt x="20338" y="2215"/>
                    <a:pt x="20087" y="2648"/>
                  </a:cubicBezTo>
                  <a:cubicBezTo>
                    <a:pt x="19607" y="3493"/>
                    <a:pt x="19151" y="4337"/>
                    <a:pt x="18671" y="5182"/>
                  </a:cubicBezTo>
                  <a:lnTo>
                    <a:pt x="16959" y="8263"/>
                  </a:lnTo>
                  <a:lnTo>
                    <a:pt x="15636" y="10660"/>
                  </a:lnTo>
                  <a:lnTo>
                    <a:pt x="15293" y="11253"/>
                  </a:lnTo>
                  <a:cubicBezTo>
                    <a:pt x="14905" y="11938"/>
                    <a:pt x="14517" y="12646"/>
                    <a:pt x="14129" y="13330"/>
                  </a:cubicBezTo>
                  <a:lnTo>
                    <a:pt x="13832" y="13878"/>
                  </a:lnTo>
                  <a:cubicBezTo>
                    <a:pt x="13467" y="14540"/>
                    <a:pt x="13102" y="15179"/>
                    <a:pt x="12737" y="15841"/>
                  </a:cubicBezTo>
                  <a:cubicBezTo>
                    <a:pt x="12668" y="15978"/>
                    <a:pt x="12577" y="16138"/>
                    <a:pt x="12509" y="16275"/>
                  </a:cubicBezTo>
                  <a:lnTo>
                    <a:pt x="12440" y="16412"/>
                  </a:lnTo>
                  <a:cubicBezTo>
                    <a:pt x="12417" y="16480"/>
                    <a:pt x="12372" y="16549"/>
                    <a:pt x="12326" y="16640"/>
                  </a:cubicBezTo>
                  <a:cubicBezTo>
                    <a:pt x="12326" y="16663"/>
                    <a:pt x="12303" y="16709"/>
                    <a:pt x="12280" y="16731"/>
                  </a:cubicBezTo>
                  <a:lnTo>
                    <a:pt x="12257" y="16823"/>
                  </a:lnTo>
                  <a:lnTo>
                    <a:pt x="12235" y="16846"/>
                  </a:lnTo>
                  <a:lnTo>
                    <a:pt x="12212" y="16891"/>
                  </a:lnTo>
                  <a:cubicBezTo>
                    <a:pt x="12212" y="16914"/>
                    <a:pt x="12189" y="16937"/>
                    <a:pt x="12189" y="16937"/>
                  </a:cubicBezTo>
                  <a:cubicBezTo>
                    <a:pt x="12189" y="16960"/>
                    <a:pt x="12189" y="16960"/>
                    <a:pt x="12166" y="16982"/>
                  </a:cubicBezTo>
                  <a:lnTo>
                    <a:pt x="12166" y="17005"/>
                  </a:lnTo>
                  <a:cubicBezTo>
                    <a:pt x="12143" y="17005"/>
                    <a:pt x="12143" y="17028"/>
                    <a:pt x="12143" y="17028"/>
                  </a:cubicBezTo>
                  <a:lnTo>
                    <a:pt x="12121" y="17051"/>
                  </a:lnTo>
                  <a:cubicBezTo>
                    <a:pt x="12121" y="17074"/>
                    <a:pt x="12121" y="17074"/>
                    <a:pt x="12121" y="17074"/>
                  </a:cubicBezTo>
                  <a:cubicBezTo>
                    <a:pt x="12098" y="17097"/>
                    <a:pt x="12098" y="17119"/>
                    <a:pt x="12075" y="17142"/>
                  </a:cubicBezTo>
                  <a:cubicBezTo>
                    <a:pt x="12075" y="17188"/>
                    <a:pt x="12098" y="17256"/>
                    <a:pt x="12143" y="17279"/>
                  </a:cubicBezTo>
                  <a:lnTo>
                    <a:pt x="12212" y="17279"/>
                  </a:lnTo>
                  <a:cubicBezTo>
                    <a:pt x="12212" y="17302"/>
                    <a:pt x="12212" y="17348"/>
                    <a:pt x="12235" y="17371"/>
                  </a:cubicBezTo>
                  <a:cubicBezTo>
                    <a:pt x="12235" y="17393"/>
                    <a:pt x="12257" y="17393"/>
                    <a:pt x="12257" y="17416"/>
                  </a:cubicBezTo>
                  <a:lnTo>
                    <a:pt x="12235" y="17393"/>
                  </a:lnTo>
                  <a:lnTo>
                    <a:pt x="12052" y="17393"/>
                  </a:lnTo>
                  <a:cubicBezTo>
                    <a:pt x="12029" y="17393"/>
                    <a:pt x="12006" y="17371"/>
                    <a:pt x="11961" y="17371"/>
                  </a:cubicBezTo>
                  <a:lnTo>
                    <a:pt x="11938" y="17371"/>
                  </a:lnTo>
                  <a:lnTo>
                    <a:pt x="11892" y="17348"/>
                  </a:lnTo>
                  <a:lnTo>
                    <a:pt x="11824" y="17348"/>
                  </a:lnTo>
                  <a:lnTo>
                    <a:pt x="11710" y="17302"/>
                  </a:lnTo>
                  <a:cubicBezTo>
                    <a:pt x="11596" y="17279"/>
                    <a:pt x="11481" y="17256"/>
                    <a:pt x="11367" y="17211"/>
                  </a:cubicBezTo>
                  <a:cubicBezTo>
                    <a:pt x="11276" y="17188"/>
                    <a:pt x="11208" y="17188"/>
                    <a:pt x="11116" y="17165"/>
                  </a:cubicBezTo>
                  <a:lnTo>
                    <a:pt x="11002" y="17119"/>
                  </a:lnTo>
                  <a:cubicBezTo>
                    <a:pt x="10888" y="17074"/>
                    <a:pt x="10774" y="17051"/>
                    <a:pt x="10683" y="17005"/>
                  </a:cubicBezTo>
                  <a:lnTo>
                    <a:pt x="10568" y="16960"/>
                  </a:lnTo>
                  <a:cubicBezTo>
                    <a:pt x="10431" y="16914"/>
                    <a:pt x="10317" y="16868"/>
                    <a:pt x="10180" y="16823"/>
                  </a:cubicBezTo>
                  <a:cubicBezTo>
                    <a:pt x="10135" y="16800"/>
                    <a:pt x="10089" y="16777"/>
                    <a:pt x="10066" y="16777"/>
                  </a:cubicBezTo>
                  <a:cubicBezTo>
                    <a:pt x="10043" y="16754"/>
                    <a:pt x="10043" y="16754"/>
                    <a:pt x="10021" y="16731"/>
                  </a:cubicBezTo>
                  <a:cubicBezTo>
                    <a:pt x="9952" y="16686"/>
                    <a:pt x="9884" y="16663"/>
                    <a:pt x="9815" y="16640"/>
                  </a:cubicBezTo>
                  <a:lnTo>
                    <a:pt x="9792" y="16617"/>
                  </a:lnTo>
                  <a:lnTo>
                    <a:pt x="9633" y="16549"/>
                  </a:lnTo>
                  <a:cubicBezTo>
                    <a:pt x="9564" y="16526"/>
                    <a:pt x="9518" y="16503"/>
                    <a:pt x="9473" y="16480"/>
                  </a:cubicBezTo>
                  <a:lnTo>
                    <a:pt x="9359" y="16458"/>
                  </a:lnTo>
                  <a:cubicBezTo>
                    <a:pt x="9290" y="16435"/>
                    <a:pt x="9245" y="16389"/>
                    <a:pt x="9176" y="16366"/>
                  </a:cubicBezTo>
                  <a:lnTo>
                    <a:pt x="9085" y="16343"/>
                  </a:lnTo>
                  <a:cubicBezTo>
                    <a:pt x="9085" y="16298"/>
                    <a:pt x="9062" y="16275"/>
                    <a:pt x="9016" y="16252"/>
                  </a:cubicBezTo>
                  <a:cubicBezTo>
                    <a:pt x="8993" y="16229"/>
                    <a:pt x="8971" y="16229"/>
                    <a:pt x="8948" y="16229"/>
                  </a:cubicBezTo>
                  <a:cubicBezTo>
                    <a:pt x="8948" y="16229"/>
                    <a:pt x="8948" y="16206"/>
                    <a:pt x="8925" y="16206"/>
                  </a:cubicBezTo>
                  <a:cubicBezTo>
                    <a:pt x="8902" y="16206"/>
                    <a:pt x="8879" y="16184"/>
                    <a:pt x="8857" y="16184"/>
                  </a:cubicBezTo>
                  <a:cubicBezTo>
                    <a:pt x="8857" y="16184"/>
                    <a:pt x="8834" y="16161"/>
                    <a:pt x="8834" y="16161"/>
                  </a:cubicBezTo>
                  <a:lnTo>
                    <a:pt x="8811" y="16161"/>
                  </a:lnTo>
                  <a:cubicBezTo>
                    <a:pt x="8651" y="16092"/>
                    <a:pt x="8514" y="16024"/>
                    <a:pt x="8354" y="15978"/>
                  </a:cubicBezTo>
                  <a:cubicBezTo>
                    <a:pt x="8263" y="15933"/>
                    <a:pt x="8149" y="15887"/>
                    <a:pt x="8035" y="15841"/>
                  </a:cubicBezTo>
                  <a:lnTo>
                    <a:pt x="8012" y="15818"/>
                  </a:lnTo>
                  <a:lnTo>
                    <a:pt x="7966" y="15796"/>
                  </a:lnTo>
                  <a:cubicBezTo>
                    <a:pt x="7898" y="15773"/>
                    <a:pt x="7829" y="15750"/>
                    <a:pt x="7761" y="15727"/>
                  </a:cubicBezTo>
                  <a:lnTo>
                    <a:pt x="7738" y="15704"/>
                  </a:lnTo>
                  <a:cubicBezTo>
                    <a:pt x="7670" y="15659"/>
                    <a:pt x="7624" y="15636"/>
                    <a:pt x="7555" y="15590"/>
                  </a:cubicBezTo>
                  <a:cubicBezTo>
                    <a:pt x="7510" y="15567"/>
                    <a:pt x="7464" y="15544"/>
                    <a:pt x="7419" y="15522"/>
                  </a:cubicBezTo>
                  <a:cubicBezTo>
                    <a:pt x="7350" y="15476"/>
                    <a:pt x="7282" y="15453"/>
                    <a:pt x="7213" y="15408"/>
                  </a:cubicBezTo>
                  <a:cubicBezTo>
                    <a:pt x="7076" y="15339"/>
                    <a:pt x="6939" y="15293"/>
                    <a:pt x="6802" y="15225"/>
                  </a:cubicBezTo>
                  <a:lnTo>
                    <a:pt x="6574" y="15111"/>
                  </a:lnTo>
                  <a:lnTo>
                    <a:pt x="6346" y="14997"/>
                  </a:lnTo>
                  <a:lnTo>
                    <a:pt x="6323" y="14997"/>
                  </a:lnTo>
                  <a:lnTo>
                    <a:pt x="6323" y="14974"/>
                  </a:lnTo>
                  <a:cubicBezTo>
                    <a:pt x="5935" y="14768"/>
                    <a:pt x="5615" y="14586"/>
                    <a:pt x="5296" y="14426"/>
                  </a:cubicBezTo>
                  <a:cubicBezTo>
                    <a:pt x="5204" y="14358"/>
                    <a:pt x="5090" y="14312"/>
                    <a:pt x="4976" y="14266"/>
                  </a:cubicBezTo>
                  <a:cubicBezTo>
                    <a:pt x="4953" y="14243"/>
                    <a:pt x="4953" y="14243"/>
                    <a:pt x="4931" y="14243"/>
                  </a:cubicBezTo>
                  <a:cubicBezTo>
                    <a:pt x="4908" y="14243"/>
                    <a:pt x="4862" y="14266"/>
                    <a:pt x="4839" y="14289"/>
                  </a:cubicBezTo>
                  <a:cubicBezTo>
                    <a:pt x="4794" y="14266"/>
                    <a:pt x="4748" y="14243"/>
                    <a:pt x="4702" y="14221"/>
                  </a:cubicBezTo>
                  <a:cubicBezTo>
                    <a:pt x="4497" y="14084"/>
                    <a:pt x="4269" y="13970"/>
                    <a:pt x="4063" y="13833"/>
                  </a:cubicBezTo>
                  <a:lnTo>
                    <a:pt x="3835" y="13718"/>
                  </a:lnTo>
                  <a:cubicBezTo>
                    <a:pt x="3744" y="13650"/>
                    <a:pt x="3652" y="13604"/>
                    <a:pt x="3561" y="13559"/>
                  </a:cubicBezTo>
                  <a:lnTo>
                    <a:pt x="3424" y="13467"/>
                  </a:lnTo>
                  <a:cubicBezTo>
                    <a:pt x="3356" y="13445"/>
                    <a:pt x="3287" y="13399"/>
                    <a:pt x="3219" y="13353"/>
                  </a:cubicBezTo>
                  <a:lnTo>
                    <a:pt x="3196" y="13330"/>
                  </a:lnTo>
                  <a:cubicBezTo>
                    <a:pt x="3150" y="13308"/>
                    <a:pt x="3127" y="13308"/>
                    <a:pt x="3082" y="13285"/>
                  </a:cubicBezTo>
                  <a:lnTo>
                    <a:pt x="2945" y="13193"/>
                  </a:lnTo>
                  <a:lnTo>
                    <a:pt x="2899" y="13148"/>
                  </a:lnTo>
                  <a:cubicBezTo>
                    <a:pt x="2853" y="13125"/>
                    <a:pt x="2785" y="13079"/>
                    <a:pt x="2739" y="13057"/>
                  </a:cubicBezTo>
                  <a:lnTo>
                    <a:pt x="2671" y="13011"/>
                  </a:lnTo>
                  <a:lnTo>
                    <a:pt x="2648" y="12988"/>
                  </a:lnTo>
                  <a:cubicBezTo>
                    <a:pt x="2602" y="12965"/>
                    <a:pt x="2580" y="12942"/>
                    <a:pt x="2534" y="12920"/>
                  </a:cubicBezTo>
                  <a:cubicBezTo>
                    <a:pt x="2511" y="12897"/>
                    <a:pt x="2488" y="12897"/>
                    <a:pt x="2465" y="12897"/>
                  </a:cubicBezTo>
                  <a:cubicBezTo>
                    <a:pt x="2443" y="12897"/>
                    <a:pt x="2420" y="12897"/>
                    <a:pt x="2397" y="12920"/>
                  </a:cubicBezTo>
                  <a:cubicBezTo>
                    <a:pt x="2351" y="12897"/>
                    <a:pt x="2328" y="12874"/>
                    <a:pt x="2283" y="12851"/>
                  </a:cubicBezTo>
                  <a:lnTo>
                    <a:pt x="2260" y="12828"/>
                  </a:lnTo>
                  <a:cubicBezTo>
                    <a:pt x="2169" y="12760"/>
                    <a:pt x="2055" y="12691"/>
                    <a:pt x="1963" y="12623"/>
                  </a:cubicBezTo>
                  <a:lnTo>
                    <a:pt x="1872" y="12554"/>
                  </a:lnTo>
                  <a:lnTo>
                    <a:pt x="1781" y="12486"/>
                  </a:lnTo>
                  <a:cubicBezTo>
                    <a:pt x="1758" y="12463"/>
                    <a:pt x="1758" y="12463"/>
                    <a:pt x="1735" y="12440"/>
                  </a:cubicBezTo>
                  <a:lnTo>
                    <a:pt x="1689" y="12417"/>
                  </a:lnTo>
                  <a:cubicBezTo>
                    <a:pt x="1667" y="12395"/>
                    <a:pt x="1644" y="12372"/>
                    <a:pt x="1621" y="12349"/>
                  </a:cubicBezTo>
                  <a:lnTo>
                    <a:pt x="1575" y="12326"/>
                  </a:lnTo>
                  <a:lnTo>
                    <a:pt x="1530" y="12303"/>
                  </a:lnTo>
                  <a:lnTo>
                    <a:pt x="1461" y="12235"/>
                  </a:lnTo>
                  <a:cubicBezTo>
                    <a:pt x="1393" y="12166"/>
                    <a:pt x="1301" y="12121"/>
                    <a:pt x="1210" y="12052"/>
                  </a:cubicBezTo>
                  <a:lnTo>
                    <a:pt x="1073" y="11938"/>
                  </a:lnTo>
                  <a:cubicBezTo>
                    <a:pt x="913" y="11801"/>
                    <a:pt x="776" y="11687"/>
                    <a:pt x="617" y="11550"/>
                  </a:cubicBezTo>
                  <a:cubicBezTo>
                    <a:pt x="594" y="11550"/>
                    <a:pt x="571" y="11527"/>
                    <a:pt x="548" y="11504"/>
                  </a:cubicBezTo>
                  <a:lnTo>
                    <a:pt x="525" y="11504"/>
                  </a:lnTo>
                  <a:cubicBezTo>
                    <a:pt x="480" y="11459"/>
                    <a:pt x="457" y="11436"/>
                    <a:pt x="411" y="11413"/>
                  </a:cubicBezTo>
                  <a:cubicBezTo>
                    <a:pt x="411" y="11413"/>
                    <a:pt x="388" y="11390"/>
                    <a:pt x="365" y="11390"/>
                  </a:cubicBezTo>
                  <a:lnTo>
                    <a:pt x="343" y="11367"/>
                  </a:lnTo>
                  <a:lnTo>
                    <a:pt x="320" y="11345"/>
                  </a:lnTo>
                  <a:cubicBezTo>
                    <a:pt x="297" y="11322"/>
                    <a:pt x="251" y="11299"/>
                    <a:pt x="206" y="11299"/>
                  </a:cubicBezTo>
                  <a:cubicBezTo>
                    <a:pt x="229" y="11276"/>
                    <a:pt x="229" y="11231"/>
                    <a:pt x="229" y="11208"/>
                  </a:cubicBezTo>
                  <a:cubicBezTo>
                    <a:pt x="206" y="11185"/>
                    <a:pt x="183" y="11185"/>
                    <a:pt x="160" y="11185"/>
                  </a:cubicBezTo>
                  <a:lnTo>
                    <a:pt x="92" y="11185"/>
                  </a:lnTo>
                  <a:cubicBezTo>
                    <a:pt x="69" y="11208"/>
                    <a:pt x="46" y="11231"/>
                    <a:pt x="46" y="11253"/>
                  </a:cubicBezTo>
                  <a:lnTo>
                    <a:pt x="23" y="11276"/>
                  </a:lnTo>
                  <a:cubicBezTo>
                    <a:pt x="23" y="11322"/>
                    <a:pt x="0" y="11345"/>
                    <a:pt x="0" y="11390"/>
                  </a:cubicBezTo>
                  <a:cubicBezTo>
                    <a:pt x="23" y="11436"/>
                    <a:pt x="23" y="11459"/>
                    <a:pt x="23" y="11482"/>
                  </a:cubicBezTo>
                  <a:cubicBezTo>
                    <a:pt x="46" y="11504"/>
                    <a:pt x="69" y="11550"/>
                    <a:pt x="92" y="11573"/>
                  </a:cubicBezTo>
                  <a:cubicBezTo>
                    <a:pt x="114" y="11596"/>
                    <a:pt x="160" y="11641"/>
                    <a:pt x="183" y="11664"/>
                  </a:cubicBezTo>
                  <a:lnTo>
                    <a:pt x="206" y="11687"/>
                  </a:lnTo>
                  <a:cubicBezTo>
                    <a:pt x="229" y="11710"/>
                    <a:pt x="251" y="11710"/>
                    <a:pt x="274" y="11733"/>
                  </a:cubicBezTo>
                  <a:cubicBezTo>
                    <a:pt x="320" y="11778"/>
                    <a:pt x="388" y="11824"/>
                    <a:pt x="457" y="11870"/>
                  </a:cubicBezTo>
                  <a:cubicBezTo>
                    <a:pt x="502" y="11938"/>
                    <a:pt x="571" y="11984"/>
                    <a:pt x="639" y="12029"/>
                  </a:cubicBezTo>
                  <a:lnTo>
                    <a:pt x="754" y="12121"/>
                  </a:lnTo>
                  <a:lnTo>
                    <a:pt x="822" y="12189"/>
                  </a:lnTo>
                  <a:lnTo>
                    <a:pt x="913" y="12235"/>
                  </a:lnTo>
                  <a:lnTo>
                    <a:pt x="959" y="12280"/>
                  </a:lnTo>
                  <a:cubicBezTo>
                    <a:pt x="982" y="12303"/>
                    <a:pt x="1027" y="12326"/>
                    <a:pt x="1050" y="12349"/>
                  </a:cubicBezTo>
                  <a:cubicBezTo>
                    <a:pt x="1073" y="12372"/>
                    <a:pt x="1096" y="12372"/>
                    <a:pt x="1096" y="12372"/>
                  </a:cubicBezTo>
                  <a:lnTo>
                    <a:pt x="1142" y="12372"/>
                  </a:lnTo>
                  <a:cubicBezTo>
                    <a:pt x="1256" y="12463"/>
                    <a:pt x="1393" y="12554"/>
                    <a:pt x="1507" y="12646"/>
                  </a:cubicBezTo>
                  <a:cubicBezTo>
                    <a:pt x="1552" y="12669"/>
                    <a:pt x="1621" y="12714"/>
                    <a:pt x="1667" y="12760"/>
                  </a:cubicBezTo>
                  <a:cubicBezTo>
                    <a:pt x="1689" y="12783"/>
                    <a:pt x="1712" y="12783"/>
                    <a:pt x="1735" y="12805"/>
                  </a:cubicBezTo>
                  <a:lnTo>
                    <a:pt x="1758" y="12828"/>
                  </a:lnTo>
                  <a:lnTo>
                    <a:pt x="1872" y="12920"/>
                  </a:lnTo>
                  <a:cubicBezTo>
                    <a:pt x="1940" y="12965"/>
                    <a:pt x="2009" y="13011"/>
                    <a:pt x="2077" y="13079"/>
                  </a:cubicBezTo>
                  <a:cubicBezTo>
                    <a:pt x="2214" y="13171"/>
                    <a:pt x="2328" y="13262"/>
                    <a:pt x="2465" y="13330"/>
                  </a:cubicBezTo>
                  <a:lnTo>
                    <a:pt x="2534" y="13376"/>
                  </a:lnTo>
                  <a:cubicBezTo>
                    <a:pt x="2671" y="13467"/>
                    <a:pt x="2808" y="13582"/>
                    <a:pt x="2945" y="13673"/>
                  </a:cubicBezTo>
                  <a:lnTo>
                    <a:pt x="3127" y="13764"/>
                  </a:lnTo>
                  <a:lnTo>
                    <a:pt x="3196" y="13810"/>
                  </a:lnTo>
                  <a:cubicBezTo>
                    <a:pt x="3264" y="13855"/>
                    <a:pt x="3356" y="13901"/>
                    <a:pt x="3424" y="13947"/>
                  </a:cubicBezTo>
                  <a:cubicBezTo>
                    <a:pt x="3447" y="13970"/>
                    <a:pt x="3470" y="13970"/>
                    <a:pt x="3493" y="13970"/>
                  </a:cubicBezTo>
                  <a:lnTo>
                    <a:pt x="3538" y="13970"/>
                  </a:lnTo>
                  <a:lnTo>
                    <a:pt x="3630" y="14015"/>
                  </a:lnTo>
                  <a:lnTo>
                    <a:pt x="3721" y="14061"/>
                  </a:lnTo>
                  <a:cubicBezTo>
                    <a:pt x="3766" y="14107"/>
                    <a:pt x="3835" y="14152"/>
                    <a:pt x="3903" y="14175"/>
                  </a:cubicBezTo>
                  <a:lnTo>
                    <a:pt x="3926" y="14198"/>
                  </a:lnTo>
                  <a:cubicBezTo>
                    <a:pt x="4018" y="14243"/>
                    <a:pt x="4109" y="14289"/>
                    <a:pt x="4200" y="14335"/>
                  </a:cubicBezTo>
                  <a:lnTo>
                    <a:pt x="4269" y="14335"/>
                  </a:lnTo>
                  <a:lnTo>
                    <a:pt x="4337" y="14380"/>
                  </a:lnTo>
                  <a:cubicBezTo>
                    <a:pt x="4520" y="14472"/>
                    <a:pt x="4702" y="14586"/>
                    <a:pt x="4885" y="14700"/>
                  </a:cubicBezTo>
                  <a:cubicBezTo>
                    <a:pt x="5022" y="14768"/>
                    <a:pt x="5159" y="14837"/>
                    <a:pt x="5273" y="14905"/>
                  </a:cubicBezTo>
                  <a:lnTo>
                    <a:pt x="5364" y="14974"/>
                  </a:lnTo>
                  <a:cubicBezTo>
                    <a:pt x="5524" y="15042"/>
                    <a:pt x="5684" y="15134"/>
                    <a:pt x="5844" y="15225"/>
                  </a:cubicBezTo>
                  <a:lnTo>
                    <a:pt x="5912" y="15248"/>
                  </a:lnTo>
                  <a:lnTo>
                    <a:pt x="6003" y="15293"/>
                  </a:lnTo>
                  <a:lnTo>
                    <a:pt x="6049" y="15316"/>
                  </a:lnTo>
                  <a:cubicBezTo>
                    <a:pt x="6117" y="15362"/>
                    <a:pt x="6163" y="15385"/>
                    <a:pt x="6232" y="15408"/>
                  </a:cubicBezTo>
                  <a:lnTo>
                    <a:pt x="6300" y="15408"/>
                  </a:lnTo>
                  <a:cubicBezTo>
                    <a:pt x="6391" y="15453"/>
                    <a:pt x="6483" y="15499"/>
                    <a:pt x="6574" y="15522"/>
                  </a:cubicBezTo>
                  <a:lnTo>
                    <a:pt x="6734" y="15613"/>
                  </a:lnTo>
                  <a:lnTo>
                    <a:pt x="6894" y="15681"/>
                  </a:lnTo>
                  <a:lnTo>
                    <a:pt x="6962" y="15727"/>
                  </a:lnTo>
                  <a:cubicBezTo>
                    <a:pt x="7030" y="15750"/>
                    <a:pt x="7099" y="15796"/>
                    <a:pt x="7190" y="15818"/>
                  </a:cubicBezTo>
                  <a:lnTo>
                    <a:pt x="7282" y="15818"/>
                  </a:lnTo>
                  <a:lnTo>
                    <a:pt x="7304" y="15841"/>
                  </a:lnTo>
                  <a:cubicBezTo>
                    <a:pt x="7373" y="15864"/>
                    <a:pt x="7419" y="15910"/>
                    <a:pt x="7487" y="15933"/>
                  </a:cubicBezTo>
                  <a:lnTo>
                    <a:pt x="7555" y="15978"/>
                  </a:lnTo>
                  <a:cubicBezTo>
                    <a:pt x="7601" y="16001"/>
                    <a:pt x="7647" y="16024"/>
                    <a:pt x="7715" y="16047"/>
                  </a:cubicBezTo>
                  <a:lnTo>
                    <a:pt x="7738" y="16069"/>
                  </a:lnTo>
                  <a:cubicBezTo>
                    <a:pt x="7784" y="16092"/>
                    <a:pt x="7807" y="16092"/>
                    <a:pt x="7852" y="16115"/>
                  </a:cubicBezTo>
                  <a:lnTo>
                    <a:pt x="7943" y="16161"/>
                  </a:lnTo>
                  <a:lnTo>
                    <a:pt x="8012" y="16206"/>
                  </a:lnTo>
                  <a:cubicBezTo>
                    <a:pt x="8080" y="16252"/>
                    <a:pt x="8172" y="16298"/>
                    <a:pt x="8240" y="16343"/>
                  </a:cubicBezTo>
                  <a:lnTo>
                    <a:pt x="8286" y="16366"/>
                  </a:lnTo>
                  <a:cubicBezTo>
                    <a:pt x="8354" y="16389"/>
                    <a:pt x="8400" y="16412"/>
                    <a:pt x="8468" y="16435"/>
                  </a:cubicBezTo>
                  <a:cubicBezTo>
                    <a:pt x="8560" y="16480"/>
                    <a:pt x="8674" y="16526"/>
                    <a:pt x="8765" y="16572"/>
                  </a:cubicBezTo>
                  <a:cubicBezTo>
                    <a:pt x="8788" y="16594"/>
                    <a:pt x="8811" y="16594"/>
                    <a:pt x="8834" y="16594"/>
                  </a:cubicBezTo>
                  <a:lnTo>
                    <a:pt x="8857" y="16617"/>
                  </a:lnTo>
                  <a:cubicBezTo>
                    <a:pt x="8925" y="16640"/>
                    <a:pt x="8993" y="16686"/>
                    <a:pt x="9062" y="16709"/>
                  </a:cubicBezTo>
                  <a:cubicBezTo>
                    <a:pt x="9130" y="16731"/>
                    <a:pt x="9222" y="16777"/>
                    <a:pt x="9313" y="16800"/>
                  </a:cubicBezTo>
                  <a:cubicBezTo>
                    <a:pt x="9427" y="16846"/>
                    <a:pt x="9518" y="16868"/>
                    <a:pt x="9633" y="16914"/>
                  </a:cubicBezTo>
                  <a:lnTo>
                    <a:pt x="9838" y="16982"/>
                  </a:lnTo>
                  <a:lnTo>
                    <a:pt x="9906" y="17005"/>
                  </a:lnTo>
                  <a:lnTo>
                    <a:pt x="9952" y="17028"/>
                  </a:lnTo>
                  <a:cubicBezTo>
                    <a:pt x="10043" y="17074"/>
                    <a:pt x="10112" y="17097"/>
                    <a:pt x="10180" y="17119"/>
                  </a:cubicBezTo>
                  <a:lnTo>
                    <a:pt x="10249" y="17165"/>
                  </a:lnTo>
                  <a:cubicBezTo>
                    <a:pt x="10317" y="17188"/>
                    <a:pt x="10363" y="17211"/>
                    <a:pt x="10431" y="17234"/>
                  </a:cubicBezTo>
                  <a:cubicBezTo>
                    <a:pt x="10546" y="17279"/>
                    <a:pt x="10637" y="17302"/>
                    <a:pt x="10728" y="17348"/>
                  </a:cubicBezTo>
                  <a:cubicBezTo>
                    <a:pt x="10774" y="17348"/>
                    <a:pt x="10797" y="17371"/>
                    <a:pt x="10819" y="17371"/>
                  </a:cubicBezTo>
                  <a:lnTo>
                    <a:pt x="10842" y="17371"/>
                  </a:lnTo>
                  <a:lnTo>
                    <a:pt x="11025" y="17439"/>
                  </a:lnTo>
                  <a:cubicBezTo>
                    <a:pt x="11093" y="17462"/>
                    <a:pt x="11162" y="17485"/>
                    <a:pt x="11230" y="17507"/>
                  </a:cubicBezTo>
                  <a:lnTo>
                    <a:pt x="11299" y="17507"/>
                  </a:lnTo>
                  <a:cubicBezTo>
                    <a:pt x="11322" y="17530"/>
                    <a:pt x="11344" y="17530"/>
                    <a:pt x="11390" y="17530"/>
                  </a:cubicBezTo>
                  <a:cubicBezTo>
                    <a:pt x="11413" y="17553"/>
                    <a:pt x="11459" y="17576"/>
                    <a:pt x="11504" y="17576"/>
                  </a:cubicBezTo>
                  <a:lnTo>
                    <a:pt x="11664" y="17622"/>
                  </a:lnTo>
                  <a:lnTo>
                    <a:pt x="11824" y="17667"/>
                  </a:lnTo>
                  <a:cubicBezTo>
                    <a:pt x="11824" y="17690"/>
                    <a:pt x="11847" y="17690"/>
                    <a:pt x="11869" y="17690"/>
                  </a:cubicBezTo>
                  <a:lnTo>
                    <a:pt x="11892" y="17690"/>
                  </a:lnTo>
                  <a:lnTo>
                    <a:pt x="11984" y="17713"/>
                  </a:lnTo>
                  <a:lnTo>
                    <a:pt x="12098" y="17759"/>
                  </a:lnTo>
                  <a:cubicBezTo>
                    <a:pt x="12257" y="17781"/>
                    <a:pt x="12394" y="17827"/>
                    <a:pt x="12554" y="17873"/>
                  </a:cubicBezTo>
                  <a:lnTo>
                    <a:pt x="12623" y="17873"/>
                  </a:lnTo>
                  <a:cubicBezTo>
                    <a:pt x="12714" y="17895"/>
                    <a:pt x="12805" y="17918"/>
                    <a:pt x="12897" y="17941"/>
                  </a:cubicBezTo>
                  <a:cubicBezTo>
                    <a:pt x="12942" y="17941"/>
                    <a:pt x="12988" y="17941"/>
                    <a:pt x="13034" y="17964"/>
                  </a:cubicBezTo>
                  <a:cubicBezTo>
                    <a:pt x="13079" y="17964"/>
                    <a:pt x="13125" y="17964"/>
                    <a:pt x="13170" y="17987"/>
                  </a:cubicBezTo>
                  <a:lnTo>
                    <a:pt x="13262" y="17987"/>
                  </a:lnTo>
                  <a:cubicBezTo>
                    <a:pt x="13307" y="17964"/>
                    <a:pt x="13353" y="17918"/>
                    <a:pt x="13353" y="17895"/>
                  </a:cubicBezTo>
                  <a:cubicBezTo>
                    <a:pt x="13353" y="17873"/>
                    <a:pt x="13353" y="17850"/>
                    <a:pt x="13353" y="17850"/>
                  </a:cubicBezTo>
                  <a:lnTo>
                    <a:pt x="13376" y="17850"/>
                  </a:lnTo>
                  <a:cubicBezTo>
                    <a:pt x="13422" y="17850"/>
                    <a:pt x="13444" y="17804"/>
                    <a:pt x="13467" y="17759"/>
                  </a:cubicBezTo>
                  <a:cubicBezTo>
                    <a:pt x="13467" y="17736"/>
                    <a:pt x="13467" y="17736"/>
                    <a:pt x="13467" y="17713"/>
                  </a:cubicBezTo>
                  <a:cubicBezTo>
                    <a:pt x="13490" y="17690"/>
                    <a:pt x="13490" y="17667"/>
                    <a:pt x="13490" y="17622"/>
                  </a:cubicBezTo>
                  <a:cubicBezTo>
                    <a:pt x="13490" y="17576"/>
                    <a:pt x="13467" y="17530"/>
                    <a:pt x="13422" y="17530"/>
                  </a:cubicBezTo>
                  <a:cubicBezTo>
                    <a:pt x="13399" y="17507"/>
                    <a:pt x="13353" y="17507"/>
                    <a:pt x="13330" y="17507"/>
                  </a:cubicBezTo>
                  <a:lnTo>
                    <a:pt x="13034" y="17507"/>
                  </a:lnTo>
                  <a:cubicBezTo>
                    <a:pt x="12919" y="17485"/>
                    <a:pt x="12805" y="17485"/>
                    <a:pt x="12691" y="17462"/>
                  </a:cubicBezTo>
                  <a:lnTo>
                    <a:pt x="12646" y="17462"/>
                  </a:lnTo>
                  <a:cubicBezTo>
                    <a:pt x="12600" y="17462"/>
                    <a:pt x="12531" y="17439"/>
                    <a:pt x="12486" y="17439"/>
                  </a:cubicBezTo>
                  <a:cubicBezTo>
                    <a:pt x="12509" y="17439"/>
                    <a:pt x="12531" y="17416"/>
                    <a:pt x="12577" y="17416"/>
                  </a:cubicBezTo>
                  <a:lnTo>
                    <a:pt x="12714" y="17416"/>
                  </a:lnTo>
                  <a:cubicBezTo>
                    <a:pt x="12760" y="17416"/>
                    <a:pt x="12828" y="17439"/>
                    <a:pt x="12874" y="17439"/>
                  </a:cubicBezTo>
                  <a:cubicBezTo>
                    <a:pt x="12919" y="17439"/>
                    <a:pt x="12965" y="17462"/>
                    <a:pt x="13011" y="17462"/>
                  </a:cubicBezTo>
                  <a:lnTo>
                    <a:pt x="13079" y="17462"/>
                  </a:lnTo>
                  <a:lnTo>
                    <a:pt x="13102" y="17485"/>
                  </a:lnTo>
                  <a:lnTo>
                    <a:pt x="13330" y="17485"/>
                  </a:lnTo>
                  <a:cubicBezTo>
                    <a:pt x="13376" y="17485"/>
                    <a:pt x="13399" y="17462"/>
                    <a:pt x="13444" y="17439"/>
                  </a:cubicBezTo>
                  <a:cubicBezTo>
                    <a:pt x="13536" y="17371"/>
                    <a:pt x="13604" y="17279"/>
                    <a:pt x="13650" y="17165"/>
                  </a:cubicBezTo>
                  <a:lnTo>
                    <a:pt x="13673" y="17165"/>
                  </a:lnTo>
                  <a:cubicBezTo>
                    <a:pt x="13695" y="17097"/>
                    <a:pt x="13741" y="17028"/>
                    <a:pt x="13787" y="16982"/>
                  </a:cubicBezTo>
                  <a:cubicBezTo>
                    <a:pt x="13810" y="16937"/>
                    <a:pt x="13832" y="16891"/>
                    <a:pt x="13878" y="16846"/>
                  </a:cubicBezTo>
                  <a:lnTo>
                    <a:pt x="13901" y="16777"/>
                  </a:lnTo>
                  <a:cubicBezTo>
                    <a:pt x="13924" y="16754"/>
                    <a:pt x="13924" y="16731"/>
                    <a:pt x="13947" y="16709"/>
                  </a:cubicBezTo>
                  <a:cubicBezTo>
                    <a:pt x="13969" y="16663"/>
                    <a:pt x="13992" y="16640"/>
                    <a:pt x="13992" y="16617"/>
                  </a:cubicBezTo>
                  <a:cubicBezTo>
                    <a:pt x="14038" y="16572"/>
                    <a:pt x="14061" y="16526"/>
                    <a:pt x="14083" y="16480"/>
                  </a:cubicBezTo>
                  <a:lnTo>
                    <a:pt x="14106" y="16412"/>
                  </a:lnTo>
                  <a:cubicBezTo>
                    <a:pt x="14152" y="16343"/>
                    <a:pt x="14198" y="16275"/>
                    <a:pt x="14220" y="16206"/>
                  </a:cubicBezTo>
                  <a:cubicBezTo>
                    <a:pt x="14266" y="16138"/>
                    <a:pt x="14335" y="16047"/>
                    <a:pt x="14380" y="15955"/>
                  </a:cubicBezTo>
                  <a:cubicBezTo>
                    <a:pt x="14403" y="15864"/>
                    <a:pt x="14449" y="15796"/>
                    <a:pt x="14494" y="15704"/>
                  </a:cubicBezTo>
                  <a:cubicBezTo>
                    <a:pt x="14608" y="15476"/>
                    <a:pt x="14723" y="15248"/>
                    <a:pt x="14860" y="15042"/>
                  </a:cubicBezTo>
                  <a:cubicBezTo>
                    <a:pt x="14905" y="14974"/>
                    <a:pt x="14951" y="14883"/>
                    <a:pt x="14997" y="14814"/>
                  </a:cubicBezTo>
                  <a:cubicBezTo>
                    <a:pt x="15019" y="14723"/>
                    <a:pt x="15065" y="14654"/>
                    <a:pt x="15111" y="14586"/>
                  </a:cubicBezTo>
                  <a:cubicBezTo>
                    <a:pt x="15179" y="14426"/>
                    <a:pt x="15270" y="14289"/>
                    <a:pt x="15362" y="14129"/>
                  </a:cubicBezTo>
                  <a:cubicBezTo>
                    <a:pt x="15407" y="14061"/>
                    <a:pt x="15430" y="13992"/>
                    <a:pt x="15476" y="13947"/>
                  </a:cubicBezTo>
                  <a:cubicBezTo>
                    <a:pt x="15521" y="13855"/>
                    <a:pt x="15567" y="13764"/>
                    <a:pt x="15613" y="13673"/>
                  </a:cubicBezTo>
                  <a:cubicBezTo>
                    <a:pt x="15636" y="13627"/>
                    <a:pt x="15681" y="13559"/>
                    <a:pt x="15727" y="13490"/>
                  </a:cubicBezTo>
                  <a:cubicBezTo>
                    <a:pt x="15773" y="13422"/>
                    <a:pt x="15818" y="13330"/>
                    <a:pt x="15887" y="13239"/>
                  </a:cubicBezTo>
                  <a:cubicBezTo>
                    <a:pt x="15955" y="13125"/>
                    <a:pt x="16024" y="13011"/>
                    <a:pt x="16092" y="12897"/>
                  </a:cubicBezTo>
                  <a:lnTo>
                    <a:pt x="16161" y="12805"/>
                  </a:lnTo>
                  <a:cubicBezTo>
                    <a:pt x="16252" y="12646"/>
                    <a:pt x="16343" y="12509"/>
                    <a:pt x="16435" y="12349"/>
                  </a:cubicBezTo>
                  <a:cubicBezTo>
                    <a:pt x="16503" y="12235"/>
                    <a:pt x="16594" y="12098"/>
                    <a:pt x="16663" y="11984"/>
                  </a:cubicBezTo>
                  <a:lnTo>
                    <a:pt x="16708" y="11892"/>
                  </a:lnTo>
                  <a:cubicBezTo>
                    <a:pt x="16777" y="11801"/>
                    <a:pt x="16823" y="11710"/>
                    <a:pt x="16868" y="11619"/>
                  </a:cubicBezTo>
                  <a:cubicBezTo>
                    <a:pt x="16914" y="11550"/>
                    <a:pt x="16959" y="11504"/>
                    <a:pt x="16982" y="11436"/>
                  </a:cubicBezTo>
                  <a:cubicBezTo>
                    <a:pt x="17028" y="11367"/>
                    <a:pt x="17051" y="11322"/>
                    <a:pt x="17074" y="11276"/>
                  </a:cubicBezTo>
                  <a:lnTo>
                    <a:pt x="17119" y="11208"/>
                  </a:lnTo>
                  <a:cubicBezTo>
                    <a:pt x="17142" y="11162"/>
                    <a:pt x="17165" y="11116"/>
                    <a:pt x="17188" y="11094"/>
                  </a:cubicBezTo>
                  <a:cubicBezTo>
                    <a:pt x="17211" y="11048"/>
                    <a:pt x="17233" y="11025"/>
                    <a:pt x="17256" y="10979"/>
                  </a:cubicBezTo>
                  <a:cubicBezTo>
                    <a:pt x="17302" y="10888"/>
                    <a:pt x="17348" y="10820"/>
                    <a:pt x="17393" y="10751"/>
                  </a:cubicBezTo>
                  <a:cubicBezTo>
                    <a:pt x="17416" y="10706"/>
                    <a:pt x="17439" y="10660"/>
                    <a:pt x="17462" y="10614"/>
                  </a:cubicBezTo>
                  <a:lnTo>
                    <a:pt x="17507" y="10523"/>
                  </a:lnTo>
                  <a:cubicBezTo>
                    <a:pt x="17530" y="10477"/>
                    <a:pt x="17553" y="10454"/>
                    <a:pt x="17576" y="10409"/>
                  </a:cubicBezTo>
                  <a:cubicBezTo>
                    <a:pt x="17599" y="10363"/>
                    <a:pt x="17621" y="10340"/>
                    <a:pt x="17644" y="10295"/>
                  </a:cubicBezTo>
                  <a:cubicBezTo>
                    <a:pt x="17667" y="10226"/>
                    <a:pt x="17690" y="10181"/>
                    <a:pt x="17713" y="10135"/>
                  </a:cubicBezTo>
                  <a:lnTo>
                    <a:pt x="17781" y="10044"/>
                  </a:lnTo>
                  <a:cubicBezTo>
                    <a:pt x="17850" y="9884"/>
                    <a:pt x="17941" y="9747"/>
                    <a:pt x="18032" y="9587"/>
                  </a:cubicBezTo>
                  <a:cubicBezTo>
                    <a:pt x="18055" y="9541"/>
                    <a:pt x="18078" y="9496"/>
                    <a:pt x="18101" y="9473"/>
                  </a:cubicBezTo>
                  <a:lnTo>
                    <a:pt x="18146" y="9359"/>
                  </a:lnTo>
                  <a:lnTo>
                    <a:pt x="18215" y="9245"/>
                  </a:lnTo>
                  <a:cubicBezTo>
                    <a:pt x="18238" y="9222"/>
                    <a:pt x="18261" y="9176"/>
                    <a:pt x="18283" y="9131"/>
                  </a:cubicBezTo>
                  <a:lnTo>
                    <a:pt x="18375" y="8971"/>
                  </a:lnTo>
                  <a:cubicBezTo>
                    <a:pt x="18443" y="8857"/>
                    <a:pt x="18489" y="8765"/>
                    <a:pt x="18557" y="8651"/>
                  </a:cubicBezTo>
                  <a:cubicBezTo>
                    <a:pt x="18649" y="8491"/>
                    <a:pt x="18740" y="8309"/>
                    <a:pt x="18831" y="8149"/>
                  </a:cubicBezTo>
                  <a:cubicBezTo>
                    <a:pt x="18922" y="8012"/>
                    <a:pt x="18991" y="7852"/>
                    <a:pt x="19082" y="7715"/>
                  </a:cubicBezTo>
                  <a:cubicBezTo>
                    <a:pt x="19128" y="7647"/>
                    <a:pt x="19174" y="7556"/>
                    <a:pt x="19219" y="7487"/>
                  </a:cubicBezTo>
                  <a:cubicBezTo>
                    <a:pt x="19242" y="7442"/>
                    <a:pt x="19265" y="7396"/>
                    <a:pt x="19288" y="7350"/>
                  </a:cubicBezTo>
                  <a:lnTo>
                    <a:pt x="19333" y="7259"/>
                  </a:lnTo>
                  <a:cubicBezTo>
                    <a:pt x="19379" y="7168"/>
                    <a:pt x="19425" y="7099"/>
                    <a:pt x="19470" y="7031"/>
                  </a:cubicBezTo>
                  <a:cubicBezTo>
                    <a:pt x="19493" y="6985"/>
                    <a:pt x="19516" y="6939"/>
                    <a:pt x="19539" y="6894"/>
                  </a:cubicBezTo>
                  <a:lnTo>
                    <a:pt x="19607" y="6802"/>
                  </a:lnTo>
                  <a:cubicBezTo>
                    <a:pt x="19699" y="6643"/>
                    <a:pt x="19790" y="6483"/>
                    <a:pt x="19881" y="6323"/>
                  </a:cubicBezTo>
                  <a:cubicBezTo>
                    <a:pt x="19972" y="6186"/>
                    <a:pt x="20064" y="6049"/>
                    <a:pt x="20132" y="5912"/>
                  </a:cubicBezTo>
                  <a:cubicBezTo>
                    <a:pt x="20178" y="5844"/>
                    <a:pt x="20201" y="5775"/>
                    <a:pt x="20246" y="5707"/>
                  </a:cubicBezTo>
                  <a:cubicBezTo>
                    <a:pt x="20292" y="5638"/>
                    <a:pt x="20360" y="5547"/>
                    <a:pt x="20406" y="5456"/>
                  </a:cubicBezTo>
                  <a:lnTo>
                    <a:pt x="20452" y="5364"/>
                  </a:lnTo>
                  <a:cubicBezTo>
                    <a:pt x="20475" y="5319"/>
                    <a:pt x="20520" y="5273"/>
                    <a:pt x="20543" y="5227"/>
                  </a:cubicBezTo>
                  <a:lnTo>
                    <a:pt x="20589" y="5113"/>
                  </a:lnTo>
                  <a:lnTo>
                    <a:pt x="20657" y="4999"/>
                  </a:lnTo>
                  <a:cubicBezTo>
                    <a:pt x="20726" y="4862"/>
                    <a:pt x="20794" y="4702"/>
                    <a:pt x="20885" y="4566"/>
                  </a:cubicBezTo>
                  <a:cubicBezTo>
                    <a:pt x="20931" y="4497"/>
                    <a:pt x="20977" y="4406"/>
                    <a:pt x="21022" y="4337"/>
                  </a:cubicBezTo>
                  <a:cubicBezTo>
                    <a:pt x="21068" y="4269"/>
                    <a:pt x="21114" y="4178"/>
                    <a:pt x="21137" y="4109"/>
                  </a:cubicBezTo>
                  <a:cubicBezTo>
                    <a:pt x="21205" y="4018"/>
                    <a:pt x="21251" y="3949"/>
                    <a:pt x="21296" y="3858"/>
                  </a:cubicBezTo>
                  <a:cubicBezTo>
                    <a:pt x="21319" y="3789"/>
                    <a:pt x="21342" y="3744"/>
                    <a:pt x="21388" y="3675"/>
                  </a:cubicBezTo>
                  <a:cubicBezTo>
                    <a:pt x="21433" y="3584"/>
                    <a:pt x="21479" y="3516"/>
                    <a:pt x="21525" y="3447"/>
                  </a:cubicBezTo>
                  <a:cubicBezTo>
                    <a:pt x="21570" y="3379"/>
                    <a:pt x="21593" y="3310"/>
                    <a:pt x="21639" y="3242"/>
                  </a:cubicBezTo>
                  <a:cubicBezTo>
                    <a:pt x="21707" y="3128"/>
                    <a:pt x="21753" y="3036"/>
                    <a:pt x="21798" y="2922"/>
                  </a:cubicBezTo>
                  <a:lnTo>
                    <a:pt x="21867" y="2785"/>
                  </a:lnTo>
                  <a:lnTo>
                    <a:pt x="22027" y="2488"/>
                  </a:lnTo>
                  <a:lnTo>
                    <a:pt x="22118" y="2329"/>
                  </a:lnTo>
                  <a:lnTo>
                    <a:pt x="22164" y="2237"/>
                  </a:lnTo>
                  <a:cubicBezTo>
                    <a:pt x="22278" y="2032"/>
                    <a:pt x="22369" y="1827"/>
                    <a:pt x="22483" y="1644"/>
                  </a:cubicBezTo>
                  <a:lnTo>
                    <a:pt x="22506" y="1575"/>
                  </a:lnTo>
                  <a:cubicBezTo>
                    <a:pt x="22552" y="1484"/>
                    <a:pt x="22597" y="1370"/>
                    <a:pt x="22643" y="1279"/>
                  </a:cubicBezTo>
                  <a:cubicBezTo>
                    <a:pt x="22689" y="1210"/>
                    <a:pt x="22711" y="1142"/>
                    <a:pt x="22711" y="1073"/>
                  </a:cubicBezTo>
                  <a:cubicBezTo>
                    <a:pt x="22711" y="1028"/>
                    <a:pt x="22734" y="959"/>
                    <a:pt x="22711" y="914"/>
                  </a:cubicBezTo>
                  <a:cubicBezTo>
                    <a:pt x="22689" y="868"/>
                    <a:pt x="22666" y="845"/>
                    <a:pt x="22643" y="822"/>
                  </a:cubicBezTo>
                  <a:lnTo>
                    <a:pt x="22643" y="799"/>
                  </a:lnTo>
                  <a:cubicBezTo>
                    <a:pt x="22597" y="777"/>
                    <a:pt x="22575" y="731"/>
                    <a:pt x="22552" y="708"/>
                  </a:cubicBezTo>
                  <a:cubicBezTo>
                    <a:pt x="22529" y="685"/>
                    <a:pt x="22483" y="662"/>
                    <a:pt x="22460" y="617"/>
                  </a:cubicBezTo>
                  <a:lnTo>
                    <a:pt x="22415" y="571"/>
                  </a:lnTo>
                  <a:cubicBezTo>
                    <a:pt x="22392" y="548"/>
                    <a:pt x="22369" y="503"/>
                    <a:pt x="22346" y="480"/>
                  </a:cubicBezTo>
                  <a:cubicBezTo>
                    <a:pt x="22323" y="434"/>
                    <a:pt x="22278" y="411"/>
                    <a:pt x="22232" y="366"/>
                  </a:cubicBezTo>
                  <a:cubicBezTo>
                    <a:pt x="22209" y="343"/>
                    <a:pt x="22186" y="320"/>
                    <a:pt x="22164" y="297"/>
                  </a:cubicBezTo>
                  <a:cubicBezTo>
                    <a:pt x="22141" y="274"/>
                    <a:pt x="22095" y="252"/>
                    <a:pt x="22072" y="229"/>
                  </a:cubicBezTo>
                  <a:cubicBezTo>
                    <a:pt x="22050" y="206"/>
                    <a:pt x="22004" y="183"/>
                    <a:pt x="21981" y="137"/>
                  </a:cubicBezTo>
                  <a:lnTo>
                    <a:pt x="21935" y="115"/>
                  </a:lnTo>
                  <a:cubicBezTo>
                    <a:pt x="21890" y="92"/>
                    <a:pt x="21867" y="69"/>
                    <a:pt x="21821" y="69"/>
                  </a:cubicBezTo>
                  <a:cubicBezTo>
                    <a:pt x="21798" y="46"/>
                    <a:pt x="21776" y="23"/>
                    <a:pt x="2175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2" name="Google Shape;882;p5"/>
            <p:cNvSpPr/>
            <p:nvPr/>
          </p:nvSpPr>
          <p:spPr>
            <a:xfrm>
              <a:off x="-46220" y="2650669"/>
              <a:ext cx="240127" cy="419886"/>
            </a:xfrm>
            <a:custGeom>
              <a:avLst/>
              <a:gdLst/>
              <a:ahLst/>
              <a:cxnLst/>
              <a:rect l="l" t="t" r="r" b="b"/>
              <a:pathLst>
                <a:path w="4292" h="7505" extrusionOk="0">
                  <a:moveTo>
                    <a:pt x="4224" y="0"/>
                  </a:moveTo>
                  <a:cubicBezTo>
                    <a:pt x="4224" y="0"/>
                    <a:pt x="4201" y="0"/>
                    <a:pt x="4201" y="23"/>
                  </a:cubicBezTo>
                  <a:cubicBezTo>
                    <a:pt x="4132" y="115"/>
                    <a:pt x="4087" y="206"/>
                    <a:pt x="4041" y="297"/>
                  </a:cubicBezTo>
                  <a:cubicBezTo>
                    <a:pt x="3972" y="411"/>
                    <a:pt x="3904" y="525"/>
                    <a:pt x="3858" y="617"/>
                  </a:cubicBezTo>
                  <a:cubicBezTo>
                    <a:pt x="3721" y="845"/>
                    <a:pt x="3584" y="1073"/>
                    <a:pt x="3447" y="1302"/>
                  </a:cubicBezTo>
                  <a:cubicBezTo>
                    <a:pt x="3196" y="1735"/>
                    <a:pt x="2945" y="2169"/>
                    <a:pt x="2671" y="2625"/>
                  </a:cubicBezTo>
                  <a:cubicBezTo>
                    <a:pt x="2420" y="3059"/>
                    <a:pt x="2146" y="3516"/>
                    <a:pt x="1873" y="3972"/>
                  </a:cubicBezTo>
                  <a:cubicBezTo>
                    <a:pt x="1621" y="4429"/>
                    <a:pt x="1370" y="4862"/>
                    <a:pt x="1119" y="5296"/>
                  </a:cubicBezTo>
                  <a:cubicBezTo>
                    <a:pt x="891" y="5684"/>
                    <a:pt x="663" y="6095"/>
                    <a:pt x="457" y="6483"/>
                  </a:cubicBezTo>
                  <a:cubicBezTo>
                    <a:pt x="366" y="6643"/>
                    <a:pt x="275" y="6802"/>
                    <a:pt x="183" y="6962"/>
                  </a:cubicBezTo>
                  <a:cubicBezTo>
                    <a:pt x="138" y="7053"/>
                    <a:pt x="92" y="7122"/>
                    <a:pt x="46" y="7190"/>
                  </a:cubicBezTo>
                  <a:lnTo>
                    <a:pt x="24" y="7236"/>
                  </a:lnTo>
                  <a:cubicBezTo>
                    <a:pt x="1" y="7282"/>
                    <a:pt x="1" y="7327"/>
                    <a:pt x="1" y="7350"/>
                  </a:cubicBezTo>
                  <a:cubicBezTo>
                    <a:pt x="1" y="7419"/>
                    <a:pt x="46" y="7464"/>
                    <a:pt x="92" y="7487"/>
                  </a:cubicBezTo>
                  <a:cubicBezTo>
                    <a:pt x="115" y="7499"/>
                    <a:pt x="143" y="7504"/>
                    <a:pt x="172" y="7504"/>
                  </a:cubicBezTo>
                  <a:cubicBezTo>
                    <a:pt x="201" y="7504"/>
                    <a:pt x="229" y="7499"/>
                    <a:pt x="252" y="7487"/>
                  </a:cubicBezTo>
                  <a:cubicBezTo>
                    <a:pt x="298" y="7442"/>
                    <a:pt x="320" y="7396"/>
                    <a:pt x="366" y="7327"/>
                  </a:cubicBezTo>
                  <a:cubicBezTo>
                    <a:pt x="412" y="7259"/>
                    <a:pt x="457" y="7168"/>
                    <a:pt x="480" y="7099"/>
                  </a:cubicBezTo>
                  <a:cubicBezTo>
                    <a:pt x="594" y="6917"/>
                    <a:pt x="686" y="6757"/>
                    <a:pt x="777" y="6574"/>
                  </a:cubicBezTo>
                  <a:cubicBezTo>
                    <a:pt x="1005" y="6163"/>
                    <a:pt x="1256" y="5730"/>
                    <a:pt x="1484" y="5296"/>
                  </a:cubicBezTo>
                  <a:cubicBezTo>
                    <a:pt x="1713" y="4862"/>
                    <a:pt x="1964" y="4406"/>
                    <a:pt x="2215" y="3949"/>
                  </a:cubicBezTo>
                  <a:cubicBezTo>
                    <a:pt x="2443" y="3493"/>
                    <a:pt x="2694" y="3036"/>
                    <a:pt x="2945" y="2557"/>
                  </a:cubicBezTo>
                  <a:cubicBezTo>
                    <a:pt x="3174" y="2146"/>
                    <a:pt x="3379" y="1712"/>
                    <a:pt x="3607" y="1302"/>
                  </a:cubicBezTo>
                  <a:cubicBezTo>
                    <a:pt x="3721" y="1073"/>
                    <a:pt x="3835" y="868"/>
                    <a:pt x="3950" y="640"/>
                  </a:cubicBezTo>
                  <a:cubicBezTo>
                    <a:pt x="4018" y="548"/>
                    <a:pt x="4064" y="434"/>
                    <a:pt x="4109" y="343"/>
                  </a:cubicBezTo>
                  <a:cubicBezTo>
                    <a:pt x="4178" y="252"/>
                    <a:pt x="4224" y="160"/>
                    <a:pt x="4269" y="69"/>
                  </a:cubicBezTo>
                  <a:cubicBezTo>
                    <a:pt x="4292" y="46"/>
                    <a:pt x="4269" y="23"/>
                    <a:pt x="424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3" name="Google Shape;883;p5"/>
            <p:cNvSpPr/>
            <p:nvPr/>
          </p:nvSpPr>
          <p:spPr>
            <a:xfrm>
              <a:off x="-74306" y="3100158"/>
              <a:ext cx="20477" cy="19246"/>
            </a:xfrm>
            <a:custGeom>
              <a:avLst/>
              <a:gdLst/>
              <a:ahLst/>
              <a:cxnLst/>
              <a:rect l="l" t="t" r="r" b="b"/>
              <a:pathLst>
                <a:path w="366" h="344" extrusionOk="0">
                  <a:moveTo>
                    <a:pt x="160" y="1"/>
                  </a:moveTo>
                  <a:cubicBezTo>
                    <a:pt x="69" y="1"/>
                    <a:pt x="1" y="92"/>
                    <a:pt x="1" y="184"/>
                  </a:cubicBezTo>
                  <a:cubicBezTo>
                    <a:pt x="1" y="229"/>
                    <a:pt x="24" y="275"/>
                    <a:pt x="69" y="321"/>
                  </a:cubicBezTo>
                  <a:cubicBezTo>
                    <a:pt x="92" y="343"/>
                    <a:pt x="138" y="343"/>
                    <a:pt x="183" y="343"/>
                  </a:cubicBezTo>
                  <a:cubicBezTo>
                    <a:pt x="275" y="343"/>
                    <a:pt x="366" y="252"/>
                    <a:pt x="343" y="161"/>
                  </a:cubicBezTo>
                  <a:cubicBezTo>
                    <a:pt x="343" y="115"/>
                    <a:pt x="320" y="69"/>
                    <a:pt x="297" y="47"/>
                  </a:cubicBezTo>
                  <a:cubicBezTo>
                    <a:pt x="252" y="24"/>
                    <a:pt x="206" y="1"/>
                    <a:pt x="16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5"/>
            <p:cNvSpPr/>
            <p:nvPr/>
          </p:nvSpPr>
          <p:spPr>
            <a:xfrm>
              <a:off x="-659192" y="1931676"/>
              <a:ext cx="536425" cy="947639"/>
            </a:xfrm>
            <a:custGeom>
              <a:avLst/>
              <a:gdLst/>
              <a:ahLst/>
              <a:cxnLst/>
              <a:rect l="l" t="t" r="r" b="b"/>
              <a:pathLst>
                <a:path w="9588" h="16938" extrusionOk="0">
                  <a:moveTo>
                    <a:pt x="9473" y="1"/>
                  </a:moveTo>
                  <a:cubicBezTo>
                    <a:pt x="9428" y="1"/>
                    <a:pt x="9405" y="24"/>
                    <a:pt x="9382" y="47"/>
                  </a:cubicBezTo>
                  <a:cubicBezTo>
                    <a:pt x="9154" y="457"/>
                    <a:pt x="8903" y="868"/>
                    <a:pt x="8674" y="1256"/>
                  </a:cubicBezTo>
                  <a:cubicBezTo>
                    <a:pt x="8446" y="1667"/>
                    <a:pt x="8218" y="2055"/>
                    <a:pt x="7990" y="2466"/>
                  </a:cubicBezTo>
                  <a:cubicBezTo>
                    <a:pt x="7487" y="3333"/>
                    <a:pt x="7031" y="4178"/>
                    <a:pt x="6552" y="5045"/>
                  </a:cubicBezTo>
                  <a:cubicBezTo>
                    <a:pt x="5570" y="6780"/>
                    <a:pt x="4589" y="8515"/>
                    <a:pt x="3607" y="10272"/>
                  </a:cubicBezTo>
                  <a:cubicBezTo>
                    <a:pt x="2626" y="12030"/>
                    <a:pt x="1644" y="13787"/>
                    <a:pt x="663" y="15545"/>
                  </a:cubicBezTo>
                  <a:cubicBezTo>
                    <a:pt x="503" y="15819"/>
                    <a:pt x="343" y="16093"/>
                    <a:pt x="206" y="16367"/>
                  </a:cubicBezTo>
                  <a:cubicBezTo>
                    <a:pt x="160" y="16435"/>
                    <a:pt x="115" y="16526"/>
                    <a:pt x="92" y="16595"/>
                  </a:cubicBezTo>
                  <a:cubicBezTo>
                    <a:pt x="69" y="16640"/>
                    <a:pt x="46" y="16686"/>
                    <a:pt x="24" y="16709"/>
                  </a:cubicBezTo>
                  <a:cubicBezTo>
                    <a:pt x="1" y="16777"/>
                    <a:pt x="24" y="16846"/>
                    <a:pt x="69" y="16892"/>
                  </a:cubicBezTo>
                  <a:cubicBezTo>
                    <a:pt x="92" y="16914"/>
                    <a:pt x="138" y="16937"/>
                    <a:pt x="183" y="16937"/>
                  </a:cubicBezTo>
                  <a:cubicBezTo>
                    <a:pt x="206" y="16937"/>
                    <a:pt x="252" y="16914"/>
                    <a:pt x="275" y="16869"/>
                  </a:cubicBezTo>
                  <a:cubicBezTo>
                    <a:pt x="297" y="16869"/>
                    <a:pt x="297" y="16846"/>
                    <a:pt x="320" y="16823"/>
                  </a:cubicBezTo>
                  <a:cubicBezTo>
                    <a:pt x="343" y="16777"/>
                    <a:pt x="366" y="16755"/>
                    <a:pt x="389" y="16709"/>
                  </a:cubicBezTo>
                  <a:cubicBezTo>
                    <a:pt x="434" y="16640"/>
                    <a:pt x="480" y="16572"/>
                    <a:pt x="526" y="16481"/>
                  </a:cubicBezTo>
                  <a:cubicBezTo>
                    <a:pt x="663" y="16252"/>
                    <a:pt x="800" y="16001"/>
                    <a:pt x="937" y="15750"/>
                  </a:cubicBezTo>
                  <a:cubicBezTo>
                    <a:pt x="1439" y="14860"/>
                    <a:pt x="1918" y="13970"/>
                    <a:pt x="2420" y="13080"/>
                  </a:cubicBezTo>
                  <a:cubicBezTo>
                    <a:pt x="3379" y="11368"/>
                    <a:pt x="4338" y="9633"/>
                    <a:pt x="5296" y="7898"/>
                  </a:cubicBezTo>
                  <a:cubicBezTo>
                    <a:pt x="5798" y="7008"/>
                    <a:pt x="6278" y="6118"/>
                    <a:pt x="6780" y="5228"/>
                  </a:cubicBezTo>
                  <a:cubicBezTo>
                    <a:pt x="7259" y="4383"/>
                    <a:pt x="7738" y="3516"/>
                    <a:pt x="8218" y="2671"/>
                  </a:cubicBezTo>
                  <a:cubicBezTo>
                    <a:pt x="8446" y="2261"/>
                    <a:pt x="8651" y="1850"/>
                    <a:pt x="8880" y="1416"/>
                  </a:cubicBezTo>
                  <a:cubicBezTo>
                    <a:pt x="9108" y="1005"/>
                    <a:pt x="9336" y="571"/>
                    <a:pt x="9564" y="138"/>
                  </a:cubicBezTo>
                  <a:cubicBezTo>
                    <a:pt x="9587" y="92"/>
                    <a:pt x="9564" y="24"/>
                    <a:pt x="951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5"/>
            <p:cNvSpPr/>
            <p:nvPr/>
          </p:nvSpPr>
          <p:spPr>
            <a:xfrm>
              <a:off x="-548078" y="1934250"/>
              <a:ext cx="416361" cy="690168"/>
            </a:xfrm>
            <a:custGeom>
              <a:avLst/>
              <a:gdLst/>
              <a:ahLst/>
              <a:cxnLst/>
              <a:rect l="l" t="t" r="r" b="b"/>
              <a:pathLst>
                <a:path w="7442" h="12336" extrusionOk="0">
                  <a:moveTo>
                    <a:pt x="7076" y="1"/>
                  </a:moveTo>
                  <a:cubicBezTo>
                    <a:pt x="7008" y="1"/>
                    <a:pt x="6917" y="1"/>
                    <a:pt x="6825" y="23"/>
                  </a:cubicBezTo>
                  <a:lnTo>
                    <a:pt x="6848" y="23"/>
                  </a:lnTo>
                  <a:cubicBezTo>
                    <a:pt x="6802" y="23"/>
                    <a:pt x="6757" y="46"/>
                    <a:pt x="6711" y="69"/>
                  </a:cubicBezTo>
                  <a:lnTo>
                    <a:pt x="6643" y="69"/>
                  </a:lnTo>
                  <a:cubicBezTo>
                    <a:pt x="6597" y="92"/>
                    <a:pt x="6574" y="115"/>
                    <a:pt x="6551" y="160"/>
                  </a:cubicBezTo>
                  <a:cubicBezTo>
                    <a:pt x="6529" y="183"/>
                    <a:pt x="6529" y="229"/>
                    <a:pt x="6551" y="274"/>
                  </a:cubicBezTo>
                  <a:lnTo>
                    <a:pt x="6574" y="274"/>
                  </a:lnTo>
                  <a:cubicBezTo>
                    <a:pt x="6551" y="274"/>
                    <a:pt x="6551" y="297"/>
                    <a:pt x="6551" y="297"/>
                  </a:cubicBezTo>
                  <a:cubicBezTo>
                    <a:pt x="6529" y="320"/>
                    <a:pt x="6529" y="343"/>
                    <a:pt x="6506" y="366"/>
                  </a:cubicBezTo>
                  <a:cubicBezTo>
                    <a:pt x="6460" y="411"/>
                    <a:pt x="6437" y="457"/>
                    <a:pt x="6392" y="525"/>
                  </a:cubicBezTo>
                  <a:cubicBezTo>
                    <a:pt x="6323" y="640"/>
                    <a:pt x="6255" y="754"/>
                    <a:pt x="6186" y="868"/>
                  </a:cubicBezTo>
                  <a:cubicBezTo>
                    <a:pt x="6118" y="959"/>
                    <a:pt x="6049" y="1096"/>
                    <a:pt x="6004" y="1210"/>
                  </a:cubicBezTo>
                  <a:cubicBezTo>
                    <a:pt x="5981" y="1256"/>
                    <a:pt x="5958" y="1302"/>
                    <a:pt x="5912" y="1347"/>
                  </a:cubicBezTo>
                  <a:cubicBezTo>
                    <a:pt x="5912" y="1393"/>
                    <a:pt x="5889" y="1416"/>
                    <a:pt x="5889" y="1439"/>
                  </a:cubicBezTo>
                  <a:cubicBezTo>
                    <a:pt x="5889" y="1439"/>
                    <a:pt x="5867" y="1439"/>
                    <a:pt x="5867" y="1461"/>
                  </a:cubicBezTo>
                  <a:cubicBezTo>
                    <a:pt x="5867" y="1461"/>
                    <a:pt x="5844" y="1484"/>
                    <a:pt x="5844" y="1507"/>
                  </a:cubicBezTo>
                  <a:cubicBezTo>
                    <a:pt x="5798" y="1575"/>
                    <a:pt x="5752" y="1644"/>
                    <a:pt x="5707" y="1712"/>
                  </a:cubicBezTo>
                  <a:cubicBezTo>
                    <a:pt x="5593" y="1895"/>
                    <a:pt x="5501" y="2055"/>
                    <a:pt x="5387" y="2237"/>
                  </a:cubicBezTo>
                  <a:cubicBezTo>
                    <a:pt x="5205" y="2557"/>
                    <a:pt x="5022" y="2876"/>
                    <a:pt x="4862" y="3196"/>
                  </a:cubicBezTo>
                  <a:cubicBezTo>
                    <a:pt x="4839" y="3242"/>
                    <a:pt x="4817" y="3310"/>
                    <a:pt x="4771" y="3356"/>
                  </a:cubicBezTo>
                  <a:cubicBezTo>
                    <a:pt x="4611" y="3630"/>
                    <a:pt x="4451" y="3904"/>
                    <a:pt x="4292" y="4178"/>
                  </a:cubicBezTo>
                  <a:cubicBezTo>
                    <a:pt x="4200" y="4337"/>
                    <a:pt x="4132" y="4474"/>
                    <a:pt x="4041" y="4611"/>
                  </a:cubicBezTo>
                  <a:cubicBezTo>
                    <a:pt x="3949" y="4771"/>
                    <a:pt x="3858" y="4954"/>
                    <a:pt x="3767" y="5113"/>
                  </a:cubicBezTo>
                  <a:cubicBezTo>
                    <a:pt x="3767" y="5159"/>
                    <a:pt x="3744" y="5182"/>
                    <a:pt x="3721" y="5227"/>
                  </a:cubicBezTo>
                  <a:cubicBezTo>
                    <a:pt x="3698" y="5227"/>
                    <a:pt x="3675" y="5227"/>
                    <a:pt x="3653" y="5250"/>
                  </a:cubicBezTo>
                  <a:cubicBezTo>
                    <a:pt x="3607" y="5342"/>
                    <a:pt x="3561" y="5410"/>
                    <a:pt x="3516" y="5501"/>
                  </a:cubicBezTo>
                  <a:cubicBezTo>
                    <a:pt x="3470" y="5570"/>
                    <a:pt x="3424" y="5638"/>
                    <a:pt x="3379" y="5730"/>
                  </a:cubicBezTo>
                  <a:cubicBezTo>
                    <a:pt x="3287" y="5889"/>
                    <a:pt x="3196" y="6049"/>
                    <a:pt x="3105" y="6209"/>
                  </a:cubicBezTo>
                  <a:cubicBezTo>
                    <a:pt x="3013" y="6392"/>
                    <a:pt x="2922" y="6551"/>
                    <a:pt x="2831" y="6734"/>
                  </a:cubicBezTo>
                  <a:cubicBezTo>
                    <a:pt x="2808" y="6780"/>
                    <a:pt x="2785" y="6825"/>
                    <a:pt x="2762" y="6871"/>
                  </a:cubicBezTo>
                  <a:cubicBezTo>
                    <a:pt x="2740" y="6917"/>
                    <a:pt x="2717" y="6939"/>
                    <a:pt x="2694" y="6962"/>
                  </a:cubicBezTo>
                  <a:cubicBezTo>
                    <a:pt x="2648" y="7076"/>
                    <a:pt x="2580" y="7168"/>
                    <a:pt x="2534" y="7259"/>
                  </a:cubicBezTo>
                  <a:cubicBezTo>
                    <a:pt x="2488" y="7350"/>
                    <a:pt x="2443" y="7419"/>
                    <a:pt x="2397" y="7510"/>
                  </a:cubicBezTo>
                  <a:cubicBezTo>
                    <a:pt x="2352" y="7578"/>
                    <a:pt x="2329" y="7647"/>
                    <a:pt x="2283" y="7715"/>
                  </a:cubicBezTo>
                  <a:cubicBezTo>
                    <a:pt x="2237" y="7807"/>
                    <a:pt x="2192" y="7875"/>
                    <a:pt x="2146" y="7967"/>
                  </a:cubicBezTo>
                  <a:cubicBezTo>
                    <a:pt x="2032" y="8172"/>
                    <a:pt x="1941" y="8377"/>
                    <a:pt x="1827" y="8583"/>
                  </a:cubicBezTo>
                  <a:cubicBezTo>
                    <a:pt x="1827" y="8606"/>
                    <a:pt x="1827" y="8628"/>
                    <a:pt x="1804" y="8628"/>
                  </a:cubicBezTo>
                  <a:cubicBezTo>
                    <a:pt x="1804" y="8651"/>
                    <a:pt x="1804" y="8651"/>
                    <a:pt x="1804" y="8651"/>
                  </a:cubicBezTo>
                  <a:cubicBezTo>
                    <a:pt x="1758" y="8720"/>
                    <a:pt x="1712" y="8788"/>
                    <a:pt x="1667" y="8857"/>
                  </a:cubicBezTo>
                  <a:cubicBezTo>
                    <a:pt x="1484" y="9176"/>
                    <a:pt x="1279" y="9496"/>
                    <a:pt x="1096" y="9815"/>
                  </a:cubicBezTo>
                  <a:cubicBezTo>
                    <a:pt x="1028" y="9952"/>
                    <a:pt x="959" y="10089"/>
                    <a:pt x="868" y="10226"/>
                  </a:cubicBezTo>
                  <a:cubicBezTo>
                    <a:pt x="845" y="10295"/>
                    <a:pt x="799" y="10363"/>
                    <a:pt x="754" y="10454"/>
                  </a:cubicBezTo>
                  <a:cubicBezTo>
                    <a:pt x="708" y="10546"/>
                    <a:pt x="662" y="10637"/>
                    <a:pt x="594" y="10728"/>
                  </a:cubicBezTo>
                  <a:cubicBezTo>
                    <a:pt x="571" y="10774"/>
                    <a:pt x="548" y="10843"/>
                    <a:pt x="525" y="10888"/>
                  </a:cubicBezTo>
                  <a:cubicBezTo>
                    <a:pt x="480" y="10957"/>
                    <a:pt x="434" y="11025"/>
                    <a:pt x="411" y="11094"/>
                  </a:cubicBezTo>
                  <a:lnTo>
                    <a:pt x="297" y="11322"/>
                  </a:lnTo>
                  <a:cubicBezTo>
                    <a:pt x="252" y="11390"/>
                    <a:pt x="229" y="11436"/>
                    <a:pt x="206" y="11504"/>
                  </a:cubicBezTo>
                  <a:cubicBezTo>
                    <a:pt x="160" y="11573"/>
                    <a:pt x="137" y="11641"/>
                    <a:pt x="115" y="11710"/>
                  </a:cubicBezTo>
                  <a:cubicBezTo>
                    <a:pt x="92" y="11733"/>
                    <a:pt x="92" y="11778"/>
                    <a:pt x="69" y="11801"/>
                  </a:cubicBezTo>
                  <a:cubicBezTo>
                    <a:pt x="46" y="11847"/>
                    <a:pt x="23" y="11892"/>
                    <a:pt x="23" y="11938"/>
                  </a:cubicBezTo>
                  <a:cubicBezTo>
                    <a:pt x="0" y="11984"/>
                    <a:pt x="46" y="12052"/>
                    <a:pt x="92" y="12075"/>
                  </a:cubicBezTo>
                  <a:cubicBezTo>
                    <a:pt x="92" y="12075"/>
                    <a:pt x="92" y="12098"/>
                    <a:pt x="69" y="12121"/>
                  </a:cubicBezTo>
                  <a:cubicBezTo>
                    <a:pt x="69" y="12144"/>
                    <a:pt x="46" y="12189"/>
                    <a:pt x="46" y="12212"/>
                  </a:cubicBezTo>
                  <a:cubicBezTo>
                    <a:pt x="46" y="12235"/>
                    <a:pt x="69" y="12258"/>
                    <a:pt x="92" y="12281"/>
                  </a:cubicBezTo>
                  <a:cubicBezTo>
                    <a:pt x="104" y="12318"/>
                    <a:pt x="145" y="12335"/>
                    <a:pt x="190" y="12335"/>
                  </a:cubicBezTo>
                  <a:cubicBezTo>
                    <a:pt x="226" y="12335"/>
                    <a:pt x="266" y="12324"/>
                    <a:pt x="297" y="12303"/>
                  </a:cubicBezTo>
                  <a:cubicBezTo>
                    <a:pt x="320" y="12235"/>
                    <a:pt x="366" y="12189"/>
                    <a:pt x="389" y="12144"/>
                  </a:cubicBezTo>
                  <a:lnTo>
                    <a:pt x="411" y="12121"/>
                  </a:lnTo>
                  <a:cubicBezTo>
                    <a:pt x="427" y="12137"/>
                    <a:pt x="444" y="12153"/>
                    <a:pt x="468" y="12153"/>
                  </a:cubicBezTo>
                  <a:cubicBezTo>
                    <a:pt x="478" y="12153"/>
                    <a:pt x="489" y="12150"/>
                    <a:pt x="503" y="12144"/>
                  </a:cubicBezTo>
                  <a:cubicBezTo>
                    <a:pt x="548" y="12144"/>
                    <a:pt x="594" y="12121"/>
                    <a:pt x="617" y="12075"/>
                  </a:cubicBezTo>
                  <a:cubicBezTo>
                    <a:pt x="640" y="12052"/>
                    <a:pt x="640" y="12029"/>
                    <a:pt x="662" y="12029"/>
                  </a:cubicBezTo>
                  <a:lnTo>
                    <a:pt x="685" y="12029"/>
                  </a:lnTo>
                  <a:cubicBezTo>
                    <a:pt x="708" y="12007"/>
                    <a:pt x="754" y="12007"/>
                    <a:pt x="777" y="11961"/>
                  </a:cubicBezTo>
                  <a:cubicBezTo>
                    <a:pt x="822" y="11892"/>
                    <a:pt x="891" y="11801"/>
                    <a:pt x="936" y="11710"/>
                  </a:cubicBezTo>
                  <a:cubicBezTo>
                    <a:pt x="982" y="11641"/>
                    <a:pt x="1028" y="11550"/>
                    <a:pt x="1073" y="11482"/>
                  </a:cubicBezTo>
                  <a:cubicBezTo>
                    <a:pt x="1165" y="11299"/>
                    <a:pt x="1256" y="11139"/>
                    <a:pt x="1347" y="10957"/>
                  </a:cubicBezTo>
                  <a:cubicBezTo>
                    <a:pt x="1393" y="10865"/>
                    <a:pt x="1416" y="10797"/>
                    <a:pt x="1461" y="10706"/>
                  </a:cubicBezTo>
                  <a:cubicBezTo>
                    <a:pt x="1507" y="10614"/>
                    <a:pt x="1553" y="10523"/>
                    <a:pt x="1598" y="10432"/>
                  </a:cubicBezTo>
                  <a:cubicBezTo>
                    <a:pt x="1644" y="10363"/>
                    <a:pt x="1690" y="10295"/>
                    <a:pt x="1735" y="10203"/>
                  </a:cubicBezTo>
                  <a:cubicBezTo>
                    <a:pt x="1758" y="10135"/>
                    <a:pt x="1804" y="10066"/>
                    <a:pt x="1827" y="9998"/>
                  </a:cubicBezTo>
                  <a:cubicBezTo>
                    <a:pt x="1941" y="9815"/>
                    <a:pt x="2055" y="9633"/>
                    <a:pt x="2169" y="9450"/>
                  </a:cubicBezTo>
                  <a:cubicBezTo>
                    <a:pt x="2192" y="9382"/>
                    <a:pt x="2237" y="9313"/>
                    <a:pt x="2283" y="9245"/>
                  </a:cubicBezTo>
                  <a:cubicBezTo>
                    <a:pt x="2283" y="9222"/>
                    <a:pt x="2306" y="9199"/>
                    <a:pt x="2306" y="9199"/>
                  </a:cubicBezTo>
                  <a:cubicBezTo>
                    <a:pt x="2352" y="9108"/>
                    <a:pt x="2397" y="9039"/>
                    <a:pt x="2443" y="8971"/>
                  </a:cubicBezTo>
                  <a:cubicBezTo>
                    <a:pt x="2443" y="8948"/>
                    <a:pt x="2443" y="8948"/>
                    <a:pt x="2466" y="8925"/>
                  </a:cubicBezTo>
                  <a:cubicBezTo>
                    <a:pt x="2466" y="8902"/>
                    <a:pt x="2488" y="8880"/>
                    <a:pt x="2488" y="8857"/>
                  </a:cubicBezTo>
                  <a:cubicBezTo>
                    <a:pt x="2488" y="8811"/>
                    <a:pt x="2488" y="8765"/>
                    <a:pt x="2466" y="8743"/>
                  </a:cubicBezTo>
                  <a:cubicBezTo>
                    <a:pt x="2488" y="8697"/>
                    <a:pt x="2511" y="8674"/>
                    <a:pt x="2534" y="8651"/>
                  </a:cubicBezTo>
                  <a:cubicBezTo>
                    <a:pt x="2557" y="8606"/>
                    <a:pt x="2557" y="8583"/>
                    <a:pt x="2580" y="8560"/>
                  </a:cubicBezTo>
                  <a:cubicBezTo>
                    <a:pt x="2603" y="8560"/>
                    <a:pt x="2625" y="8560"/>
                    <a:pt x="2648" y="8537"/>
                  </a:cubicBezTo>
                  <a:cubicBezTo>
                    <a:pt x="2671" y="8537"/>
                    <a:pt x="2694" y="8514"/>
                    <a:pt x="2717" y="8469"/>
                  </a:cubicBezTo>
                  <a:cubicBezTo>
                    <a:pt x="2762" y="8400"/>
                    <a:pt x="2808" y="8332"/>
                    <a:pt x="2854" y="8240"/>
                  </a:cubicBezTo>
                  <a:cubicBezTo>
                    <a:pt x="2876" y="8172"/>
                    <a:pt x="2922" y="8081"/>
                    <a:pt x="2968" y="7989"/>
                  </a:cubicBezTo>
                  <a:cubicBezTo>
                    <a:pt x="3059" y="7830"/>
                    <a:pt x="3150" y="7670"/>
                    <a:pt x="3242" y="7487"/>
                  </a:cubicBezTo>
                  <a:cubicBezTo>
                    <a:pt x="3310" y="7350"/>
                    <a:pt x="3401" y="7190"/>
                    <a:pt x="3470" y="7031"/>
                  </a:cubicBezTo>
                  <a:lnTo>
                    <a:pt x="3493" y="7031"/>
                  </a:lnTo>
                  <a:cubicBezTo>
                    <a:pt x="3516" y="7008"/>
                    <a:pt x="3516" y="6985"/>
                    <a:pt x="3538" y="6962"/>
                  </a:cubicBezTo>
                  <a:cubicBezTo>
                    <a:pt x="3561" y="6939"/>
                    <a:pt x="3561" y="6917"/>
                    <a:pt x="3561" y="6894"/>
                  </a:cubicBezTo>
                  <a:cubicBezTo>
                    <a:pt x="3584" y="6871"/>
                    <a:pt x="3584" y="6848"/>
                    <a:pt x="3584" y="6848"/>
                  </a:cubicBezTo>
                  <a:cubicBezTo>
                    <a:pt x="3630" y="6780"/>
                    <a:pt x="3653" y="6734"/>
                    <a:pt x="3675" y="6688"/>
                  </a:cubicBezTo>
                  <a:cubicBezTo>
                    <a:pt x="3721" y="6620"/>
                    <a:pt x="3744" y="6551"/>
                    <a:pt x="3789" y="6483"/>
                  </a:cubicBezTo>
                  <a:cubicBezTo>
                    <a:pt x="3881" y="6300"/>
                    <a:pt x="3972" y="6141"/>
                    <a:pt x="4086" y="5981"/>
                  </a:cubicBezTo>
                  <a:cubicBezTo>
                    <a:pt x="4178" y="5844"/>
                    <a:pt x="4269" y="5684"/>
                    <a:pt x="4337" y="5524"/>
                  </a:cubicBezTo>
                  <a:cubicBezTo>
                    <a:pt x="4451" y="5364"/>
                    <a:pt x="4543" y="5205"/>
                    <a:pt x="4634" y="5068"/>
                  </a:cubicBezTo>
                  <a:cubicBezTo>
                    <a:pt x="4725" y="4908"/>
                    <a:pt x="4817" y="4748"/>
                    <a:pt x="4908" y="4588"/>
                  </a:cubicBezTo>
                  <a:cubicBezTo>
                    <a:pt x="5022" y="4406"/>
                    <a:pt x="5136" y="4223"/>
                    <a:pt x="5227" y="4018"/>
                  </a:cubicBezTo>
                  <a:cubicBezTo>
                    <a:pt x="5227" y="3972"/>
                    <a:pt x="5227" y="3926"/>
                    <a:pt x="5205" y="3904"/>
                  </a:cubicBezTo>
                  <a:cubicBezTo>
                    <a:pt x="5205" y="3881"/>
                    <a:pt x="5227" y="3858"/>
                    <a:pt x="5205" y="3835"/>
                  </a:cubicBezTo>
                  <a:cubicBezTo>
                    <a:pt x="5364" y="3516"/>
                    <a:pt x="5547" y="3196"/>
                    <a:pt x="5752" y="2876"/>
                  </a:cubicBezTo>
                  <a:cubicBezTo>
                    <a:pt x="5844" y="2717"/>
                    <a:pt x="5935" y="2557"/>
                    <a:pt x="6049" y="2397"/>
                  </a:cubicBezTo>
                  <a:cubicBezTo>
                    <a:pt x="6141" y="2237"/>
                    <a:pt x="6232" y="2078"/>
                    <a:pt x="6346" y="1918"/>
                  </a:cubicBezTo>
                  <a:cubicBezTo>
                    <a:pt x="6346" y="1895"/>
                    <a:pt x="6369" y="1872"/>
                    <a:pt x="6369" y="1849"/>
                  </a:cubicBezTo>
                  <a:cubicBezTo>
                    <a:pt x="6414" y="1849"/>
                    <a:pt x="6437" y="1827"/>
                    <a:pt x="6460" y="1804"/>
                  </a:cubicBezTo>
                  <a:cubicBezTo>
                    <a:pt x="6529" y="1690"/>
                    <a:pt x="6597" y="1575"/>
                    <a:pt x="6665" y="1461"/>
                  </a:cubicBezTo>
                  <a:cubicBezTo>
                    <a:pt x="6734" y="1347"/>
                    <a:pt x="6802" y="1256"/>
                    <a:pt x="6848" y="1142"/>
                  </a:cubicBezTo>
                  <a:cubicBezTo>
                    <a:pt x="6917" y="1028"/>
                    <a:pt x="6985" y="914"/>
                    <a:pt x="7076" y="799"/>
                  </a:cubicBezTo>
                  <a:cubicBezTo>
                    <a:pt x="7122" y="708"/>
                    <a:pt x="7190" y="594"/>
                    <a:pt x="7236" y="503"/>
                  </a:cubicBezTo>
                  <a:cubicBezTo>
                    <a:pt x="7259" y="457"/>
                    <a:pt x="7259" y="411"/>
                    <a:pt x="7236" y="389"/>
                  </a:cubicBezTo>
                  <a:cubicBezTo>
                    <a:pt x="7259" y="366"/>
                    <a:pt x="7259" y="366"/>
                    <a:pt x="7259" y="366"/>
                  </a:cubicBezTo>
                  <a:cubicBezTo>
                    <a:pt x="7282" y="343"/>
                    <a:pt x="7305" y="297"/>
                    <a:pt x="7305" y="274"/>
                  </a:cubicBezTo>
                  <a:cubicBezTo>
                    <a:pt x="7305" y="274"/>
                    <a:pt x="7305" y="252"/>
                    <a:pt x="7305" y="229"/>
                  </a:cubicBezTo>
                  <a:cubicBezTo>
                    <a:pt x="7350" y="229"/>
                    <a:pt x="7419" y="206"/>
                    <a:pt x="7419" y="137"/>
                  </a:cubicBezTo>
                  <a:cubicBezTo>
                    <a:pt x="7442" y="92"/>
                    <a:pt x="7396" y="23"/>
                    <a:pt x="7327" y="23"/>
                  </a:cubicBezTo>
                  <a:cubicBezTo>
                    <a:pt x="7259" y="1"/>
                    <a:pt x="7168" y="1"/>
                    <a:pt x="709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6" name="Google Shape;886;p5"/>
            <p:cNvSpPr/>
            <p:nvPr/>
          </p:nvSpPr>
          <p:spPr>
            <a:xfrm>
              <a:off x="-693656" y="2538269"/>
              <a:ext cx="195425" cy="338482"/>
            </a:xfrm>
            <a:custGeom>
              <a:avLst/>
              <a:gdLst/>
              <a:ahLst/>
              <a:cxnLst/>
              <a:rect l="l" t="t" r="r" b="b"/>
              <a:pathLst>
                <a:path w="3493" h="6050" extrusionOk="0">
                  <a:moveTo>
                    <a:pt x="3401" y="1"/>
                  </a:moveTo>
                  <a:cubicBezTo>
                    <a:pt x="3333" y="92"/>
                    <a:pt x="3264" y="161"/>
                    <a:pt x="3219" y="252"/>
                  </a:cubicBezTo>
                  <a:cubicBezTo>
                    <a:pt x="3196" y="298"/>
                    <a:pt x="3173" y="343"/>
                    <a:pt x="3127" y="389"/>
                  </a:cubicBezTo>
                  <a:cubicBezTo>
                    <a:pt x="3105" y="435"/>
                    <a:pt x="3082" y="503"/>
                    <a:pt x="3036" y="549"/>
                  </a:cubicBezTo>
                  <a:cubicBezTo>
                    <a:pt x="3036" y="549"/>
                    <a:pt x="3013" y="526"/>
                    <a:pt x="3013" y="526"/>
                  </a:cubicBezTo>
                  <a:cubicBezTo>
                    <a:pt x="3007" y="519"/>
                    <a:pt x="2998" y="516"/>
                    <a:pt x="2989" y="516"/>
                  </a:cubicBezTo>
                  <a:cubicBezTo>
                    <a:pt x="2966" y="516"/>
                    <a:pt x="2938" y="533"/>
                    <a:pt x="2922" y="549"/>
                  </a:cubicBezTo>
                  <a:cubicBezTo>
                    <a:pt x="2854" y="640"/>
                    <a:pt x="2785" y="731"/>
                    <a:pt x="2717" y="823"/>
                  </a:cubicBezTo>
                  <a:cubicBezTo>
                    <a:pt x="2717" y="845"/>
                    <a:pt x="2694" y="868"/>
                    <a:pt x="2671" y="914"/>
                  </a:cubicBezTo>
                  <a:cubicBezTo>
                    <a:pt x="2648" y="914"/>
                    <a:pt x="2625" y="914"/>
                    <a:pt x="2602" y="937"/>
                  </a:cubicBezTo>
                  <a:cubicBezTo>
                    <a:pt x="2534" y="1005"/>
                    <a:pt x="2488" y="1096"/>
                    <a:pt x="2420" y="1188"/>
                  </a:cubicBezTo>
                  <a:cubicBezTo>
                    <a:pt x="2397" y="1233"/>
                    <a:pt x="2374" y="1279"/>
                    <a:pt x="2351" y="1325"/>
                  </a:cubicBezTo>
                  <a:cubicBezTo>
                    <a:pt x="2306" y="1393"/>
                    <a:pt x="2260" y="1462"/>
                    <a:pt x="2214" y="1553"/>
                  </a:cubicBezTo>
                  <a:cubicBezTo>
                    <a:pt x="2169" y="1621"/>
                    <a:pt x="2123" y="1713"/>
                    <a:pt x="2078" y="1781"/>
                  </a:cubicBezTo>
                  <a:lnTo>
                    <a:pt x="1941" y="2032"/>
                  </a:lnTo>
                  <a:cubicBezTo>
                    <a:pt x="1826" y="2215"/>
                    <a:pt x="1735" y="2375"/>
                    <a:pt x="1644" y="2557"/>
                  </a:cubicBezTo>
                  <a:cubicBezTo>
                    <a:pt x="1575" y="2694"/>
                    <a:pt x="1484" y="2854"/>
                    <a:pt x="1393" y="3014"/>
                  </a:cubicBezTo>
                  <a:cubicBezTo>
                    <a:pt x="1301" y="3196"/>
                    <a:pt x="1210" y="3356"/>
                    <a:pt x="1119" y="3539"/>
                  </a:cubicBezTo>
                  <a:cubicBezTo>
                    <a:pt x="1073" y="3630"/>
                    <a:pt x="1028" y="3699"/>
                    <a:pt x="982" y="3790"/>
                  </a:cubicBezTo>
                  <a:cubicBezTo>
                    <a:pt x="936" y="3881"/>
                    <a:pt x="891" y="3972"/>
                    <a:pt x="845" y="4041"/>
                  </a:cubicBezTo>
                  <a:cubicBezTo>
                    <a:pt x="845" y="4064"/>
                    <a:pt x="845" y="4087"/>
                    <a:pt x="845" y="4109"/>
                  </a:cubicBezTo>
                  <a:cubicBezTo>
                    <a:pt x="822" y="4132"/>
                    <a:pt x="799" y="4155"/>
                    <a:pt x="776" y="4155"/>
                  </a:cubicBezTo>
                  <a:cubicBezTo>
                    <a:pt x="754" y="4178"/>
                    <a:pt x="731" y="4201"/>
                    <a:pt x="708" y="4246"/>
                  </a:cubicBezTo>
                  <a:cubicBezTo>
                    <a:pt x="708" y="4269"/>
                    <a:pt x="685" y="4292"/>
                    <a:pt x="662" y="4292"/>
                  </a:cubicBezTo>
                  <a:cubicBezTo>
                    <a:pt x="640" y="4338"/>
                    <a:pt x="617" y="4383"/>
                    <a:pt x="571" y="4429"/>
                  </a:cubicBezTo>
                  <a:cubicBezTo>
                    <a:pt x="503" y="4520"/>
                    <a:pt x="457" y="4612"/>
                    <a:pt x="388" y="4726"/>
                  </a:cubicBezTo>
                  <a:cubicBezTo>
                    <a:pt x="343" y="4794"/>
                    <a:pt x="297" y="4885"/>
                    <a:pt x="251" y="4977"/>
                  </a:cubicBezTo>
                  <a:cubicBezTo>
                    <a:pt x="229" y="5000"/>
                    <a:pt x="206" y="5045"/>
                    <a:pt x="183" y="5091"/>
                  </a:cubicBezTo>
                  <a:cubicBezTo>
                    <a:pt x="160" y="5137"/>
                    <a:pt x="137" y="5205"/>
                    <a:pt x="137" y="5273"/>
                  </a:cubicBezTo>
                  <a:cubicBezTo>
                    <a:pt x="115" y="5296"/>
                    <a:pt x="92" y="5342"/>
                    <a:pt x="69" y="5388"/>
                  </a:cubicBezTo>
                  <a:cubicBezTo>
                    <a:pt x="69" y="5388"/>
                    <a:pt x="88" y="5368"/>
                    <a:pt x="91" y="5365"/>
                  </a:cubicBezTo>
                  <a:lnTo>
                    <a:pt x="91" y="5365"/>
                  </a:lnTo>
                  <a:cubicBezTo>
                    <a:pt x="69" y="5388"/>
                    <a:pt x="46" y="5411"/>
                    <a:pt x="46" y="5456"/>
                  </a:cubicBezTo>
                  <a:cubicBezTo>
                    <a:pt x="23" y="5456"/>
                    <a:pt x="23" y="5479"/>
                    <a:pt x="23" y="5502"/>
                  </a:cubicBezTo>
                  <a:cubicBezTo>
                    <a:pt x="0" y="5525"/>
                    <a:pt x="0" y="5525"/>
                    <a:pt x="0" y="5547"/>
                  </a:cubicBezTo>
                  <a:cubicBezTo>
                    <a:pt x="23" y="5570"/>
                    <a:pt x="23" y="5593"/>
                    <a:pt x="46" y="5616"/>
                  </a:cubicBezTo>
                  <a:cubicBezTo>
                    <a:pt x="46" y="5639"/>
                    <a:pt x="69" y="5662"/>
                    <a:pt x="92" y="5684"/>
                  </a:cubicBezTo>
                  <a:cubicBezTo>
                    <a:pt x="92" y="5707"/>
                    <a:pt x="115" y="5707"/>
                    <a:pt x="115" y="5730"/>
                  </a:cubicBezTo>
                  <a:cubicBezTo>
                    <a:pt x="137" y="5730"/>
                    <a:pt x="137" y="5753"/>
                    <a:pt x="160" y="5753"/>
                  </a:cubicBezTo>
                  <a:cubicBezTo>
                    <a:pt x="160" y="5776"/>
                    <a:pt x="160" y="5776"/>
                    <a:pt x="160" y="5776"/>
                  </a:cubicBezTo>
                  <a:cubicBezTo>
                    <a:pt x="183" y="5821"/>
                    <a:pt x="229" y="5867"/>
                    <a:pt x="274" y="5867"/>
                  </a:cubicBezTo>
                  <a:cubicBezTo>
                    <a:pt x="297" y="5890"/>
                    <a:pt x="320" y="5913"/>
                    <a:pt x="343" y="5935"/>
                  </a:cubicBezTo>
                  <a:cubicBezTo>
                    <a:pt x="366" y="5958"/>
                    <a:pt x="388" y="5981"/>
                    <a:pt x="411" y="6004"/>
                  </a:cubicBezTo>
                  <a:cubicBezTo>
                    <a:pt x="434" y="6050"/>
                    <a:pt x="480" y="6050"/>
                    <a:pt x="525" y="6050"/>
                  </a:cubicBezTo>
                  <a:cubicBezTo>
                    <a:pt x="571" y="6050"/>
                    <a:pt x="594" y="6027"/>
                    <a:pt x="640" y="6004"/>
                  </a:cubicBezTo>
                  <a:cubicBezTo>
                    <a:pt x="662" y="5981"/>
                    <a:pt x="662" y="5935"/>
                    <a:pt x="685" y="5913"/>
                  </a:cubicBezTo>
                  <a:cubicBezTo>
                    <a:pt x="685" y="5867"/>
                    <a:pt x="708" y="5821"/>
                    <a:pt x="708" y="5776"/>
                  </a:cubicBezTo>
                  <a:cubicBezTo>
                    <a:pt x="731" y="5753"/>
                    <a:pt x="731" y="5753"/>
                    <a:pt x="754" y="5753"/>
                  </a:cubicBezTo>
                  <a:cubicBezTo>
                    <a:pt x="754" y="5730"/>
                    <a:pt x="776" y="5730"/>
                    <a:pt x="799" y="5707"/>
                  </a:cubicBezTo>
                  <a:cubicBezTo>
                    <a:pt x="822" y="5684"/>
                    <a:pt x="845" y="5662"/>
                    <a:pt x="845" y="5639"/>
                  </a:cubicBezTo>
                  <a:lnTo>
                    <a:pt x="913" y="5525"/>
                  </a:lnTo>
                  <a:cubicBezTo>
                    <a:pt x="959" y="5479"/>
                    <a:pt x="982" y="5410"/>
                    <a:pt x="1005" y="5365"/>
                  </a:cubicBezTo>
                  <a:cubicBezTo>
                    <a:pt x="1073" y="5251"/>
                    <a:pt x="1119" y="5114"/>
                    <a:pt x="1187" y="5000"/>
                  </a:cubicBezTo>
                  <a:cubicBezTo>
                    <a:pt x="1187" y="5000"/>
                    <a:pt x="1187" y="4977"/>
                    <a:pt x="1187" y="4977"/>
                  </a:cubicBezTo>
                  <a:cubicBezTo>
                    <a:pt x="1210" y="4931"/>
                    <a:pt x="1233" y="4908"/>
                    <a:pt x="1233" y="4885"/>
                  </a:cubicBezTo>
                  <a:cubicBezTo>
                    <a:pt x="1279" y="4794"/>
                    <a:pt x="1324" y="4726"/>
                    <a:pt x="1347" y="4634"/>
                  </a:cubicBezTo>
                  <a:cubicBezTo>
                    <a:pt x="1370" y="4612"/>
                    <a:pt x="1393" y="4566"/>
                    <a:pt x="1416" y="4520"/>
                  </a:cubicBezTo>
                  <a:cubicBezTo>
                    <a:pt x="1484" y="4406"/>
                    <a:pt x="1553" y="4269"/>
                    <a:pt x="1621" y="4132"/>
                  </a:cubicBezTo>
                  <a:cubicBezTo>
                    <a:pt x="1689" y="4041"/>
                    <a:pt x="1735" y="3950"/>
                    <a:pt x="1804" y="3836"/>
                  </a:cubicBezTo>
                  <a:cubicBezTo>
                    <a:pt x="1849" y="3744"/>
                    <a:pt x="1895" y="3653"/>
                    <a:pt x="1963" y="3562"/>
                  </a:cubicBezTo>
                  <a:cubicBezTo>
                    <a:pt x="2146" y="3242"/>
                    <a:pt x="2329" y="2922"/>
                    <a:pt x="2534" y="2603"/>
                  </a:cubicBezTo>
                  <a:cubicBezTo>
                    <a:pt x="2625" y="2443"/>
                    <a:pt x="2694" y="2306"/>
                    <a:pt x="2785" y="2146"/>
                  </a:cubicBezTo>
                  <a:cubicBezTo>
                    <a:pt x="2876" y="2009"/>
                    <a:pt x="2968" y="1873"/>
                    <a:pt x="3059" y="1713"/>
                  </a:cubicBezTo>
                  <a:cubicBezTo>
                    <a:pt x="3082" y="1667"/>
                    <a:pt x="3082" y="1621"/>
                    <a:pt x="3036" y="1576"/>
                  </a:cubicBezTo>
                  <a:cubicBezTo>
                    <a:pt x="3059" y="1530"/>
                    <a:pt x="3082" y="1507"/>
                    <a:pt x="3105" y="1462"/>
                  </a:cubicBezTo>
                  <a:cubicBezTo>
                    <a:pt x="3173" y="1370"/>
                    <a:pt x="3242" y="1279"/>
                    <a:pt x="3287" y="1165"/>
                  </a:cubicBezTo>
                  <a:cubicBezTo>
                    <a:pt x="3310" y="1119"/>
                    <a:pt x="3287" y="1051"/>
                    <a:pt x="3242" y="1005"/>
                  </a:cubicBezTo>
                  <a:cubicBezTo>
                    <a:pt x="3242" y="1005"/>
                    <a:pt x="3242" y="1005"/>
                    <a:pt x="3219" y="982"/>
                  </a:cubicBezTo>
                  <a:cubicBezTo>
                    <a:pt x="3242" y="937"/>
                    <a:pt x="3264" y="891"/>
                    <a:pt x="3310" y="845"/>
                  </a:cubicBezTo>
                  <a:cubicBezTo>
                    <a:pt x="3333" y="800"/>
                    <a:pt x="3310" y="731"/>
                    <a:pt x="3264" y="686"/>
                  </a:cubicBezTo>
                  <a:cubicBezTo>
                    <a:pt x="3242" y="663"/>
                    <a:pt x="3196" y="663"/>
                    <a:pt x="3173" y="663"/>
                  </a:cubicBezTo>
                  <a:cubicBezTo>
                    <a:pt x="3127" y="663"/>
                    <a:pt x="3105" y="686"/>
                    <a:pt x="3082" y="708"/>
                  </a:cubicBezTo>
                  <a:cubicBezTo>
                    <a:pt x="3059" y="731"/>
                    <a:pt x="3036" y="777"/>
                    <a:pt x="3013" y="800"/>
                  </a:cubicBezTo>
                  <a:cubicBezTo>
                    <a:pt x="3036" y="731"/>
                    <a:pt x="3082" y="686"/>
                    <a:pt x="3105" y="617"/>
                  </a:cubicBezTo>
                  <a:cubicBezTo>
                    <a:pt x="3173" y="503"/>
                    <a:pt x="3242" y="389"/>
                    <a:pt x="3310" y="298"/>
                  </a:cubicBezTo>
                  <a:lnTo>
                    <a:pt x="3287" y="298"/>
                  </a:lnTo>
                  <a:cubicBezTo>
                    <a:pt x="3310" y="252"/>
                    <a:pt x="3356" y="229"/>
                    <a:pt x="3379" y="183"/>
                  </a:cubicBezTo>
                  <a:cubicBezTo>
                    <a:pt x="3401" y="138"/>
                    <a:pt x="3447" y="115"/>
                    <a:pt x="3470" y="69"/>
                  </a:cubicBezTo>
                  <a:cubicBezTo>
                    <a:pt x="3493" y="47"/>
                    <a:pt x="3493" y="24"/>
                    <a:pt x="347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7" name="Google Shape;887;p5"/>
            <p:cNvSpPr/>
            <p:nvPr/>
          </p:nvSpPr>
          <p:spPr>
            <a:xfrm>
              <a:off x="-591494" y="2456584"/>
              <a:ext cx="209467" cy="371324"/>
            </a:xfrm>
            <a:custGeom>
              <a:avLst/>
              <a:gdLst/>
              <a:ahLst/>
              <a:cxnLst/>
              <a:rect l="l" t="t" r="r" b="b"/>
              <a:pathLst>
                <a:path w="3744" h="6637" extrusionOk="0">
                  <a:moveTo>
                    <a:pt x="3698" y="0"/>
                  </a:moveTo>
                  <a:cubicBezTo>
                    <a:pt x="3698" y="0"/>
                    <a:pt x="3675" y="0"/>
                    <a:pt x="3675" y="23"/>
                  </a:cubicBezTo>
                  <a:cubicBezTo>
                    <a:pt x="3630" y="69"/>
                    <a:pt x="3607" y="114"/>
                    <a:pt x="3561" y="183"/>
                  </a:cubicBezTo>
                  <a:cubicBezTo>
                    <a:pt x="3538" y="228"/>
                    <a:pt x="3516" y="274"/>
                    <a:pt x="3493" y="320"/>
                  </a:cubicBezTo>
                  <a:cubicBezTo>
                    <a:pt x="3424" y="434"/>
                    <a:pt x="3356" y="548"/>
                    <a:pt x="3287" y="662"/>
                  </a:cubicBezTo>
                  <a:cubicBezTo>
                    <a:pt x="3150" y="890"/>
                    <a:pt x="3013" y="1118"/>
                    <a:pt x="2876" y="1347"/>
                  </a:cubicBezTo>
                  <a:cubicBezTo>
                    <a:pt x="2762" y="1484"/>
                    <a:pt x="2671" y="1643"/>
                    <a:pt x="2580" y="1780"/>
                  </a:cubicBezTo>
                  <a:cubicBezTo>
                    <a:pt x="2534" y="1872"/>
                    <a:pt x="2488" y="1940"/>
                    <a:pt x="2443" y="2009"/>
                  </a:cubicBezTo>
                  <a:cubicBezTo>
                    <a:pt x="2397" y="2077"/>
                    <a:pt x="2351" y="2168"/>
                    <a:pt x="2306" y="2237"/>
                  </a:cubicBezTo>
                  <a:cubicBezTo>
                    <a:pt x="2214" y="2374"/>
                    <a:pt x="2123" y="2534"/>
                    <a:pt x="2032" y="2693"/>
                  </a:cubicBezTo>
                  <a:cubicBezTo>
                    <a:pt x="1963" y="2830"/>
                    <a:pt x="1872" y="2990"/>
                    <a:pt x="1781" y="3127"/>
                  </a:cubicBezTo>
                  <a:cubicBezTo>
                    <a:pt x="1621" y="3424"/>
                    <a:pt x="1438" y="3721"/>
                    <a:pt x="1279" y="4017"/>
                  </a:cubicBezTo>
                  <a:cubicBezTo>
                    <a:pt x="1142" y="4291"/>
                    <a:pt x="982" y="4565"/>
                    <a:pt x="845" y="4862"/>
                  </a:cubicBezTo>
                  <a:cubicBezTo>
                    <a:pt x="776" y="4976"/>
                    <a:pt x="708" y="5090"/>
                    <a:pt x="662" y="5227"/>
                  </a:cubicBezTo>
                  <a:cubicBezTo>
                    <a:pt x="617" y="5296"/>
                    <a:pt x="571" y="5341"/>
                    <a:pt x="548" y="5410"/>
                  </a:cubicBezTo>
                  <a:cubicBezTo>
                    <a:pt x="503" y="5478"/>
                    <a:pt x="457" y="5547"/>
                    <a:pt x="434" y="5615"/>
                  </a:cubicBezTo>
                  <a:cubicBezTo>
                    <a:pt x="343" y="5752"/>
                    <a:pt x="274" y="5889"/>
                    <a:pt x="206" y="6003"/>
                  </a:cubicBezTo>
                  <a:cubicBezTo>
                    <a:pt x="183" y="6072"/>
                    <a:pt x="137" y="6140"/>
                    <a:pt x="115" y="6209"/>
                  </a:cubicBezTo>
                  <a:cubicBezTo>
                    <a:pt x="92" y="6254"/>
                    <a:pt x="69" y="6277"/>
                    <a:pt x="46" y="6300"/>
                  </a:cubicBezTo>
                  <a:cubicBezTo>
                    <a:pt x="46" y="6345"/>
                    <a:pt x="23" y="6368"/>
                    <a:pt x="23" y="6414"/>
                  </a:cubicBezTo>
                  <a:cubicBezTo>
                    <a:pt x="0" y="6414"/>
                    <a:pt x="0" y="6437"/>
                    <a:pt x="0" y="6437"/>
                  </a:cubicBezTo>
                  <a:cubicBezTo>
                    <a:pt x="0" y="6482"/>
                    <a:pt x="0" y="6505"/>
                    <a:pt x="0" y="6528"/>
                  </a:cubicBezTo>
                  <a:cubicBezTo>
                    <a:pt x="23" y="6574"/>
                    <a:pt x="46" y="6597"/>
                    <a:pt x="92" y="6619"/>
                  </a:cubicBezTo>
                  <a:cubicBezTo>
                    <a:pt x="115" y="6631"/>
                    <a:pt x="137" y="6636"/>
                    <a:pt x="157" y="6636"/>
                  </a:cubicBezTo>
                  <a:cubicBezTo>
                    <a:pt x="177" y="6636"/>
                    <a:pt x="194" y="6631"/>
                    <a:pt x="206" y="6619"/>
                  </a:cubicBezTo>
                  <a:cubicBezTo>
                    <a:pt x="252" y="6619"/>
                    <a:pt x="297" y="6574"/>
                    <a:pt x="320" y="6551"/>
                  </a:cubicBezTo>
                  <a:cubicBezTo>
                    <a:pt x="320" y="6528"/>
                    <a:pt x="320" y="6528"/>
                    <a:pt x="320" y="6505"/>
                  </a:cubicBezTo>
                  <a:cubicBezTo>
                    <a:pt x="343" y="6482"/>
                    <a:pt x="366" y="6460"/>
                    <a:pt x="388" y="6437"/>
                  </a:cubicBezTo>
                  <a:cubicBezTo>
                    <a:pt x="411" y="6391"/>
                    <a:pt x="411" y="6345"/>
                    <a:pt x="434" y="6300"/>
                  </a:cubicBezTo>
                  <a:cubicBezTo>
                    <a:pt x="480" y="6231"/>
                    <a:pt x="525" y="6163"/>
                    <a:pt x="571" y="6094"/>
                  </a:cubicBezTo>
                  <a:cubicBezTo>
                    <a:pt x="640" y="5935"/>
                    <a:pt x="731" y="5775"/>
                    <a:pt x="799" y="5638"/>
                  </a:cubicBezTo>
                  <a:cubicBezTo>
                    <a:pt x="845" y="5569"/>
                    <a:pt x="891" y="5478"/>
                    <a:pt x="936" y="5410"/>
                  </a:cubicBezTo>
                  <a:cubicBezTo>
                    <a:pt x="959" y="5341"/>
                    <a:pt x="1005" y="5250"/>
                    <a:pt x="1050" y="5181"/>
                  </a:cubicBezTo>
                  <a:cubicBezTo>
                    <a:pt x="1119" y="5044"/>
                    <a:pt x="1187" y="4907"/>
                    <a:pt x="1256" y="4771"/>
                  </a:cubicBezTo>
                  <a:cubicBezTo>
                    <a:pt x="1393" y="4497"/>
                    <a:pt x="1553" y="4200"/>
                    <a:pt x="1690" y="3926"/>
                  </a:cubicBezTo>
                  <a:cubicBezTo>
                    <a:pt x="1781" y="3766"/>
                    <a:pt x="1849" y="3606"/>
                    <a:pt x="1941" y="3469"/>
                  </a:cubicBezTo>
                  <a:cubicBezTo>
                    <a:pt x="2009" y="3310"/>
                    <a:pt x="2078" y="3150"/>
                    <a:pt x="2169" y="3013"/>
                  </a:cubicBezTo>
                  <a:cubicBezTo>
                    <a:pt x="2237" y="2853"/>
                    <a:pt x="2329" y="2693"/>
                    <a:pt x="2420" y="2556"/>
                  </a:cubicBezTo>
                  <a:cubicBezTo>
                    <a:pt x="2488" y="2397"/>
                    <a:pt x="2580" y="2237"/>
                    <a:pt x="2648" y="2100"/>
                  </a:cubicBezTo>
                  <a:cubicBezTo>
                    <a:pt x="2694" y="2009"/>
                    <a:pt x="2739" y="1940"/>
                    <a:pt x="2785" y="1872"/>
                  </a:cubicBezTo>
                  <a:cubicBezTo>
                    <a:pt x="2831" y="1780"/>
                    <a:pt x="2854" y="1712"/>
                    <a:pt x="2899" y="1643"/>
                  </a:cubicBezTo>
                  <a:cubicBezTo>
                    <a:pt x="2991" y="1484"/>
                    <a:pt x="3059" y="1347"/>
                    <a:pt x="3128" y="1187"/>
                  </a:cubicBezTo>
                  <a:cubicBezTo>
                    <a:pt x="3173" y="1096"/>
                    <a:pt x="3219" y="1004"/>
                    <a:pt x="3264" y="913"/>
                  </a:cubicBezTo>
                  <a:cubicBezTo>
                    <a:pt x="3310" y="845"/>
                    <a:pt x="3333" y="799"/>
                    <a:pt x="3356" y="753"/>
                  </a:cubicBezTo>
                  <a:cubicBezTo>
                    <a:pt x="3379" y="708"/>
                    <a:pt x="3401" y="662"/>
                    <a:pt x="3424" y="616"/>
                  </a:cubicBezTo>
                  <a:cubicBezTo>
                    <a:pt x="3493" y="525"/>
                    <a:pt x="3538" y="434"/>
                    <a:pt x="3584" y="342"/>
                  </a:cubicBezTo>
                  <a:cubicBezTo>
                    <a:pt x="3630" y="274"/>
                    <a:pt x="3675" y="183"/>
                    <a:pt x="3721" y="91"/>
                  </a:cubicBezTo>
                  <a:cubicBezTo>
                    <a:pt x="3721" y="91"/>
                    <a:pt x="3721" y="91"/>
                    <a:pt x="3744" y="69"/>
                  </a:cubicBezTo>
                  <a:cubicBezTo>
                    <a:pt x="3744" y="46"/>
                    <a:pt x="3744" y="23"/>
                    <a:pt x="372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8" name="Google Shape;888;p5"/>
            <p:cNvSpPr/>
            <p:nvPr/>
          </p:nvSpPr>
          <p:spPr>
            <a:xfrm>
              <a:off x="-609398" y="2851188"/>
              <a:ext cx="19246" cy="17903"/>
            </a:xfrm>
            <a:custGeom>
              <a:avLst/>
              <a:gdLst/>
              <a:ahLst/>
              <a:cxnLst/>
              <a:rect l="l" t="t" r="r" b="b"/>
              <a:pathLst>
                <a:path w="344" h="320" extrusionOk="0">
                  <a:moveTo>
                    <a:pt x="161" y="0"/>
                  </a:moveTo>
                  <a:cubicBezTo>
                    <a:pt x="69" y="0"/>
                    <a:pt x="1" y="91"/>
                    <a:pt x="1" y="160"/>
                  </a:cubicBezTo>
                  <a:cubicBezTo>
                    <a:pt x="24" y="205"/>
                    <a:pt x="47" y="251"/>
                    <a:pt x="69" y="274"/>
                  </a:cubicBezTo>
                  <a:cubicBezTo>
                    <a:pt x="92" y="297"/>
                    <a:pt x="138" y="320"/>
                    <a:pt x="183" y="320"/>
                  </a:cubicBezTo>
                  <a:cubicBezTo>
                    <a:pt x="275" y="320"/>
                    <a:pt x="343" y="228"/>
                    <a:pt x="320" y="137"/>
                  </a:cubicBezTo>
                  <a:cubicBezTo>
                    <a:pt x="320" y="91"/>
                    <a:pt x="298" y="69"/>
                    <a:pt x="275" y="23"/>
                  </a:cubicBezTo>
                  <a:cubicBezTo>
                    <a:pt x="252" y="0"/>
                    <a:pt x="206" y="0"/>
                    <a:pt x="16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9" name="Google Shape;889;p5"/>
            <p:cNvSpPr/>
            <p:nvPr/>
          </p:nvSpPr>
          <p:spPr>
            <a:xfrm>
              <a:off x="-387170" y="2376130"/>
              <a:ext cx="86886" cy="154247"/>
            </a:xfrm>
            <a:custGeom>
              <a:avLst/>
              <a:gdLst/>
              <a:ahLst/>
              <a:cxnLst/>
              <a:rect l="l" t="t" r="r" b="b"/>
              <a:pathLst>
                <a:path w="1553" h="2757" extrusionOk="0">
                  <a:moveTo>
                    <a:pt x="1461" y="0"/>
                  </a:moveTo>
                  <a:cubicBezTo>
                    <a:pt x="1438" y="0"/>
                    <a:pt x="1393" y="23"/>
                    <a:pt x="1393" y="46"/>
                  </a:cubicBezTo>
                  <a:cubicBezTo>
                    <a:pt x="1302" y="205"/>
                    <a:pt x="1210" y="365"/>
                    <a:pt x="1119" y="525"/>
                  </a:cubicBezTo>
                  <a:cubicBezTo>
                    <a:pt x="1050" y="685"/>
                    <a:pt x="982" y="822"/>
                    <a:pt x="891" y="982"/>
                  </a:cubicBezTo>
                  <a:cubicBezTo>
                    <a:pt x="731" y="1278"/>
                    <a:pt x="571" y="1575"/>
                    <a:pt x="411" y="1872"/>
                  </a:cubicBezTo>
                  <a:cubicBezTo>
                    <a:pt x="343" y="1963"/>
                    <a:pt x="297" y="2077"/>
                    <a:pt x="229" y="2191"/>
                  </a:cubicBezTo>
                  <a:cubicBezTo>
                    <a:pt x="160" y="2283"/>
                    <a:pt x="92" y="2397"/>
                    <a:pt x="23" y="2511"/>
                  </a:cubicBezTo>
                  <a:cubicBezTo>
                    <a:pt x="0" y="2556"/>
                    <a:pt x="23" y="2602"/>
                    <a:pt x="23" y="2648"/>
                  </a:cubicBezTo>
                  <a:cubicBezTo>
                    <a:pt x="46" y="2693"/>
                    <a:pt x="69" y="2716"/>
                    <a:pt x="115" y="2739"/>
                  </a:cubicBezTo>
                  <a:cubicBezTo>
                    <a:pt x="126" y="2750"/>
                    <a:pt x="143" y="2756"/>
                    <a:pt x="163" y="2756"/>
                  </a:cubicBezTo>
                  <a:cubicBezTo>
                    <a:pt x="183" y="2756"/>
                    <a:pt x="206" y="2750"/>
                    <a:pt x="229" y="2739"/>
                  </a:cubicBezTo>
                  <a:cubicBezTo>
                    <a:pt x="274" y="2716"/>
                    <a:pt x="297" y="2693"/>
                    <a:pt x="320" y="2648"/>
                  </a:cubicBezTo>
                  <a:cubicBezTo>
                    <a:pt x="366" y="2579"/>
                    <a:pt x="411" y="2511"/>
                    <a:pt x="457" y="2442"/>
                  </a:cubicBezTo>
                  <a:cubicBezTo>
                    <a:pt x="480" y="2374"/>
                    <a:pt x="525" y="2283"/>
                    <a:pt x="571" y="2214"/>
                  </a:cubicBezTo>
                  <a:cubicBezTo>
                    <a:pt x="640" y="2077"/>
                    <a:pt x="708" y="1917"/>
                    <a:pt x="777" y="1780"/>
                  </a:cubicBezTo>
                  <a:cubicBezTo>
                    <a:pt x="845" y="1621"/>
                    <a:pt x="913" y="1484"/>
                    <a:pt x="982" y="1324"/>
                  </a:cubicBezTo>
                  <a:cubicBezTo>
                    <a:pt x="1005" y="1255"/>
                    <a:pt x="1028" y="1164"/>
                    <a:pt x="1073" y="1096"/>
                  </a:cubicBezTo>
                  <a:cubicBezTo>
                    <a:pt x="1096" y="1004"/>
                    <a:pt x="1142" y="936"/>
                    <a:pt x="1165" y="867"/>
                  </a:cubicBezTo>
                  <a:cubicBezTo>
                    <a:pt x="1279" y="616"/>
                    <a:pt x="1416" y="365"/>
                    <a:pt x="1530" y="114"/>
                  </a:cubicBezTo>
                  <a:cubicBezTo>
                    <a:pt x="1553" y="69"/>
                    <a:pt x="1530" y="23"/>
                    <a:pt x="150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5"/>
            <p:cNvSpPr/>
            <p:nvPr/>
          </p:nvSpPr>
          <p:spPr>
            <a:xfrm>
              <a:off x="-279917" y="2083688"/>
              <a:ext cx="187816" cy="277164"/>
            </a:xfrm>
            <a:custGeom>
              <a:avLst/>
              <a:gdLst/>
              <a:ahLst/>
              <a:cxnLst/>
              <a:rect l="l" t="t" r="r" b="b"/>
              <a:pathLst>
                <a:path w="3357" h="4954" extrusionOk="0">
                  <a:moveTo>
                    <a:pt x="2306" y="0"/>
                  </a:moveTo>
                  <a:cubicBezTo>
                    <a:pt x="2261" y="0"/>
                    <a:pt x="2215" y="0"/>
                    <a:pt x="2192" y="23"/>
                  </a:cubicBezTo>
                  <a:cubicBezTo>
                    <a:pt x="2169" y="46"/>
                    <a:pt x="2146" y="69"/>
                    <a:pt x="2146" y="91"/>
                  </a:cubicBezTo>
                  <a:cubicBezTo>
                    <a:pt x="2124" y="114"/>
                    <a:pt x="2124" y="137"/>
                    <a:pt x="2101" y="160"/>
                  </a:cubicBezTo>
                  <a:cubicBezTo>
                    <a:pt x="2078" y="205"/>
                    <a:pt x="2055" y="274"/>
                    <a:pt x="2032" y="320"/>
                  </a:cubicBezTo>
                  <a:lnTo>
                    <a:pt x="2009" y="342"/>
                  </a:lnTo>
                  <a:cubicBezTo>
                    <a:pt x="1987" y="411"/>
                    <a:pt x="1987" y="457"/>
                    <a:pt x="1964" y="502"/>
                  </a:cubicBezTo>
                  <a:cubicBezTo>
                    <a:pt x="1941" y="548"/>
                    <a:pt x="1918" y="594"/>
                    <a:pt x="1895" y="639"/>
                  </a:cubicBezTo>
                  <a:lnTo>
                    <a:pt x="1872" y="685"/>
                  </a:lnTo>
                  <a:cubicBezTo>
                    <a:pt x="1804" y="822"/>
                    <a:pt x="1736" y="982"/>
                    <a:pt x="1644" y="1119"/>
                  </a:cubicBezTo>
                  <a:cubicBezTo>
                    <a:pt x="1576" y="1255"/>
                    <a:pt x="1507" y="1392"/>
                    <a:pt x="1416" y="1529"/>
                  </a:cubicBezTo>
                  <a:cubicBezTo>
                    <a:pt x="1393" y="1598"/>
                    <a:pt x="1348" y="1666"/>
                    <a:pt x="1325" y="1735"/>
                  </a:cubicBezTo>
                  <a:cubicBezTo>
                    <a:pt x="1279" y="1803"/>
                    <a:pt x="1256" y="1872"/>
                    <a:pt x="1211" y="1917"/>
                  </a:cubicBezTo>
                  <a:cubicBezTo>
                    <a:pt x="1119" y="2100"/>
                    <a:pt x="1028" y="2237"/>
                    <a:pt x="959" y="2374"/>
                  </a:cubicBezTo>
                  <a:cubicBezTo>
                    <a:pt x="937" y="2442"/>
                    <a:pt x="891" y="2511"/>
                    <a:pt x="868" y="2579"/>
                  </a:cubicBezTo>
                  <a:cubicBezTo>
                    <a:pt x="823" y="2648"/>
                    <a:pt x="777" y="2716"/>
                    <a:pt x="731" y="2808"/>
                  </a:cubicBezTo>
                  <a:cubicBezTo>
                    <a:pt x="640" y="2990"/>
                    <a:pt x="549" y="3173"/>
                    <a:pt x="457" y="3378"/>
                  </a:cubicBezTo>
                  <a:cubicBezTo>
                    <a:pt x="412" y="3470"/>
                    <a:pt x="366" y="3584"/>
                    <a:pt x="298" y="3698"/>
                  </a:cubicBezTo>
                  <a:cubicBezTo>
                    <a:pt x="275" y="3789"/>
                    <a:pt x="229" y="3858"/>
                    <a:pt x="183" y="3949"/>
                  </a:cubicBezTo>
                  <a:cubicBezTo>
                    <a:pt x="183" y="3972"/>
                    <a:pt x="161" y="3994"/>
                    <a:pt x="138" y="4040"/>
                  </a:cubicBezTo>
                  <a:cubicBezTo>
                    <a:pt x="115" y="4086"/>
                    <a:pt x="92" y="4131"/>
                    <a:pt x="69" y="4177"/>
                  </a:cubicBezTo>
                  <a:cubicBezTo>
                    <a:pt x="46" y="4200"/>
                    <a:pt x="46" y="4223"/>
                    <a:pt x="46" y="4246"/>
                  </a:cubicBezTo>
                  <a:cubicBezTo>
                    <a:pt x="24" y="4291"/>
                    <a:pt x="1" y="4337"/>
                    <a:pt x="24" y="4383"/>
                  </a:cubicBezTo>
                  <a:cubicBezTo>
                    <a:pt x="24" y="4474"/>
                    <a:pt x="69" y="4542"/>
                    <a:pt x="161" y="4588"/>
                  </a:cubicBezTo>
                  <a:cubicBezTo>
                    <a:pt x="183" y="4611"/>
                    <a:pt x="206" y="4611"/>
                    <a:pt x="252" y="4634"/>
                  </a:cubicBezTo>
                  <a:lnTo>
                    <a:pt x="298" y="4634"/>
                  </a:lnTo>
                  <a:lnTo>
                    <a:pt x="389" y="4679"/>
                  </a:lnTo>
                  <a:cubicBezTo>
                    <a:pt x="434" y="4702"/>
                    <a:pt x="480" y="4725"/>
                    <a:pt x="549" y="4748"/>
                  </a:cubicBezTo>
                  <a:cubicBezTo>
                    <a:pt x="617" y="4771"/>
                    <a:pt x="708" y="4816"/>
                    <a:pt x="777" y="4862"/>
                  </a:cubicBezTo>
                  <a:cubicBezTo>
                    <a:pt x="777" y="4862"/>
                    <a:pt x="800" y="4885"/>
                    <a:pt x="800" y="4885"/>
                  </a:cubicBezTo>
                  <a:lnTo>
                    <a:pt x="823" y="4907"/>
                  </a:lnTo>
                  <a:cubicBezTo>
                    <a:pt x="868" y="4930"/>
                    <a:pt x="891" y="4930"/>
                    <a:pt x="937" y="4953"/>
                  </a:cubicBezTo>
                  <a:lnTo>
                    <a:pt x="959" y="4953"/>
                  </a:lnTo>
                  <a:cubicBezTo>
                    <a:pt x="982" y="4953"/>
                    <a:pt x="1028" y="4930"/>
                    <a:pt x="1051" y="4930"/>
                  </a:cubicBezTo>
                  <a:cubicBezTo>
                    <a:pt x="1096" y="4907"/>
                    <a:pt x="1096" y="4885"/>
                    <a:pt x="1119" y="4839"/>
                  </a:cubicBezTo>
                  <a:cubicBezTo>
                    <a:pt x="1119" y="4839"/>
                    <a:pt x="1142" y="4816"/>
                    <a:pt x="1142" y="4816"/>
                  </a:cubicBezTo>
                  <a:cubicBezTo>
                    <a:pt x="1188" y="4725"/>
                    <a:pt x="1233" y="4634"/>
                    <a:pt x="1279" y="4542"/>
                  </a:cubicBezTo>
                  <a:lnTo>
                    <a:pt x="1279" y="4519"/>
                  </a:lnTo>
                  <a:cubicBezTo>
                    <a:pt x="1439" y="4246"/>
                    <a:pt x="1599" y="3949"/>
                    <a:pt x="1758" y="3675"/>
                  </a:cubicBezTo>
                  <a:cubicBezTo>
                    <a:pt x="1827" y="3538"/>
                    <a:pt x="1918" y="3401"/>
                    <a:pt x="1987" y="3264"/>
                  </a:cubicBezTo>
                  <a:cubicBezTo>
                    <a:pt x="2032" y="3150"/>
                    <a:pt x="2101" y="3059"/>
                    <a:pt x="2146" y="2967"/>
                  </a:cubicBezTo>
                  <a:lnTo>
                    <a:pt x="2215" y="2830"/>
                  </a:lnTo>
                  <a:lnTo>
                    <a:pt x="2375" y="2556"/>
                  </a:lnTo>
                  <a:lnTo>
                    <a:pt x="2443" y="2442"/>
                  </a:lnTo>
                  <a:cubicBezTo>
                    <a:pt x="2466" y="2374"/>
                    <a:pt x="2512" y="2305"/>
                    <a:pt x="2534" y="2260"/>
                  </a:cubicBezTo>
                  <a:cubicBezTo>
                    <a:pt x="2580" y="2191"/>
                    <a:pt x="2626" y="2100"/>
                    <a:pt x="2671" y="2032"/>
                  </a:cubicBezTo>
                  <a:lnTo>
                    <a:pt x="2671" y="2009"/>
                  </a:lnTo>
                  <a:cubicBezTo>
                    <a:pt x="2740" y="1917"/>
                    <a:pt x="2785" y="1803"/>
                    <a:pt x="2831" y="1712"/>
                  </a:cubicBezTo>
                  <a:lnTo>
                    <a:pt x="2854" y="1666"/>
                  </a:lnTo>
                  <a:cubicBezTo>
                    <a:pt x="2900" y="1575"/>
                    <a:pt x="2945" y="1461"/>
                    <a:pt x="3014" y="1370"/>
                  </a:cubicBezTo>
                  <a:cubicBezTo>
                    <a:pt x="3037" y="1324"/>
                    <a:pt x="3059" y="1255"/>
                    <a:pt x="3082" y="1210"/>
                  </a:cubicBezTo>
                  <a:cubicBezTo>
                    <a:pt x="3105" y="1141"/>
                    <a:pt x="3151" y="1073"/>
                    <a:pt x="3196" y="1004"/>
                  </a:cubicBezTo>
                  <a:cubicBezTo>
                    <a:pt x="3242" y="890"/>
                    <a:pt x="3288" y="776"/>
                    <a:pt x="3333" y="639"/>
                  </a:cubicBezTo>
                  <a:cubicBezTo>
                    <a:pt x="3356" y="594"/>
                    <a:pt x="3356" y="525"/>
                    <a:pt x="3288" y="502"/>
                  </a:cubicBezTo>
                  <a:lnTo>
                    <a:pt x="3219" y="502"/>
                  </a:lnTo>
                  <a:cubicBezTo>
                    <a:pt x="3196" y="479"/>
                    <a:pt x="3196" y="479"/>
                    <a:pt x="3174" y="457"/>
                  </a:cubicBezTo>
                  <a:cubicBezTo>
                    <a:pt x="3151" y="434"/>
                    <a:pt x="3128" y="434"/>
                    <a:pt x="3128" y="434"/>
                  </a:cubicBezTo>
                  <a:cubicBezTo>
                    <a:pt x="3105" y="411"/>
                    <a:pt x="3082" y="411"/>
                    <a:pt x="3059" y="411"/>
                  </a:cubicBezTo>
                  <a:cubicBezTo>
                    <a:pt x="3037" y="411"/>
                    <a:pt x="3014" y="411"/>
                    <a:pt x="2991" y="388"/>
                  </a:cubicBezTo>
                  <a:cubicBezTo>
                    <a:pt x="2945" y="388"/>
                    <a:pt x="2900" y="365"/>
                    <a:pt x="2854" y="320"/>
                  </a:cubicBezTo>
                  <a:cubicBezTo>
                    <a:pt x="2808" y="297"/>
                    <a:pt x="2763" y="251"/>
                    <a:pt x="2717" y="205"/>
                  </a:cubicBezTo>
                  <a:lnTo>
                    <a:pt x="2671" y="183"/>
                  </a:lnTo>
                  <a:cubicBezTo>
                    <a:pt x="2603" y="137"/>
                    <a:pt x="2534" y="69"/>
                    <a:pt x="2443" y="46"/>
                  </a:cubicBezTo>
                  <a:cubicBezTo>
                    <a:pt x="2420" y="23"/>
                    <a:pt x="2375" y="0"/>
                    <a:pt x="235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5"/>
            <p:cNvSpPr/>
            <p:nvPr/>
          </p:nvSpPr>
          <p:spPr>
            <a:xfrm>
              <a:off x="-222457" y="2118152"/>
              <a:ext cx="131589" cy="244547"/>
            </a:xfrm>
            <a:custGeom>
              <a:avLst/>
              <a:gdLst/>
              <a:ahLst/>
              <a:cxnLst/>
              <a:rect l="l" t="t" r="r" b="b"/>
              <a:pathLst>
                <a:path w="2352" h="4371" extrusionOk="0">
                  <a:moveTo>
                    <a:pt x="2283" y="0"/>
                  </a:moveTo>
                  <a:cubicBezTo>
                    <a:pt x="2261" y="0"/>
                    <a:pt x="2238" y="0"/>
                    <a:pt x="2215" y="23"/>
                  </a:cubicBezTo>
                  <a:cubicBezTo>
                    <a:pt x="2192" y="69"/>
                    <a:pt x="2169" y="114"/>
                    <a:pt x="2147" y="137"/>
                  </a:cubicBezTo>
                  <a:cubicBezTo>
                    <a:pt x="2124" y="160"/>
                    <a:pt x="2124" y="206"/>
                    <a:pt x="2101" y="229"/>
                  </a:cubicBezTo>
                  <a:cubicBezTo>
                    <a:pt x="2078" y="297"/>
                    <a:pt x="2032" y="388"/>
                    <a:pt x="1987" y="457"/>
                  </a:cubicBezTo>
                  <a:cubicBezTo>
                    <a:pt x="1964" y="525"/>
                    <a:pt x="1918" y="594"/>
                    <a:pt x="1873" y="662"/>
                  </a:cubicBezTo>
                  <a:cubicBezTo>
                    <a:pt x="1850" y="731"/>
                    <a:pt x="1804" y="799"/>
                    <a:pt x="1758" y="868"/>
                  </a:cubicBezTo>
                  <a:cubicBezTo>
                    <a:pt x="1690" y="1005"/>
                    <a:pt x="1599" y="1119"/>
                    <a:pt x="1530" y="1233"/>
                  </a:cubicBezTo>
                  <a:cubicBezTo>
                    <a:pt x="1485" y="1301"/>
                    <a:pt x="1462" y="1370"/>
                    <a:pt x="1416" y="1461"/>
                  </a:cubicBezTo>
                  <a:cubicBezTo>
                    <a:pt x="1370" y="1530"/>
                    <a:pt x="1348" y="1598"/>
                    <a:pt x="1302" y="1667"/>
                  </a:cubicBezTo>
                  <a:cubicBezTo>
                    <a:pt x="1234" y="1804"/>
                    <a:pt x="1142" y="1940"/>
                    <a:pt x="1074" y="2077"/>
                  </a:cubicBezTo>
                  <a:cubicBezTo>
                    <a:pt x="1028" y="2146"/>
                    <a:pt x="1005" y="2214"/>
                    <a:pt x="960" y="2283"/>
                  </a:cubicBezTo>
                  <a:cubicBezTo>
                    <a:pt x="914" y="2351"/>
                    <a:pt x="891" y="2420"/>
                    <a:pt x="845" y="2488"/>
                  </a:cubicBezTo>
                  <a:cubicBezTo>
                    <a:pt x="800" y="2557"/>
                    <a:pt x="777" y="2625"/>
                    <a:pt x="731" y="2694"/>
                  </a:cubicBezTo>
                  <a:cubicBezTo>
                    <a:pt x="709" y="2762"/>
                    <a:pt x="663" y="2831"/>
                    <a:pt x="640" y="2899"/>
                  </a:cubicBezTo>
                  <a:cubicBezTo>
                    <a:pt x="549" y="3036"/>
                    <a:pt x="480" y="3173"/>
                    <a:pt x="412" y="3310"/>
                  </a:cubicBezTo>
                  <a:cubicBezTo>
                    <a:pt x="366" y="3401"/>
                    <a:pt x="321" y="3493"/>
                    <a:pt x="275" y="3584"/>
                  </a:cubicBezTo>
                  <a:cubicBezTo>
                    <a:pt x="229" y="3675"/>
                    <a:pt x="184" y="3744"/>
                    <a:pt x="161" y="3835"/>
                  </a:cubicBezTo>
                  <a:cubicBezTo>
                    <a:pt x="115" y="3903"/>
                    <a:pt x="92" y="3972"/>
                    <a:pt x="69" y="4040"/>
                  </a:cubicBezTo>
                  <a:cubicBezTo>
                    <a:pt x="47" y="4063"/>
                    <a:pt x="47" y="4109"/>
                    <a:pt x="24" y="4155"/>
                  </a:cubicBezTo>
                  <a:cubicBezTo>
                    <a:pt x="24" y="4177"/>
                    <a:pt x="24" y="4200"/>
                    <a:pt x="1" y="4223"/>
                  </a:cubicBezTo>
                  <a:cubicBezTo>
                    <a:pt x="1" y="4291"/>
                    <a:pt x="24" y="4337"/>
                    <a:pt x="69" y="4360"/>
                  </a:cubicBezTo>
                  <a:cubicBezTo>
                    <a:pt x="85" y="4360"/>
                    <a:pt x="110" y="4370"/>
                    <a:pt x="132" y="4370"/>
                  </a:cubicBezTo>
                  <a:cubicBezTo>
                    <a:pt x="143" y="4370"/>
                    <a:pt x="153" y="4368"/>
                    <a:pt x="161" y="4360"/>
                  </a:cubicBezTo>
                  <a:cubicBezTo>
                    <a:pt x="184" y="4360"/>
                    <a:pt x="229" y="4337"/>
                    <a:pt x="229" y="4291"/>
                  </a:cubicBezTo>
                  <a:cubicBezTo>
                    <a:pt x="252" y="4269"/>
                    <a:pt x="252" y="4246"/>
                    <a:pt x="275" y="4223"/>
                  </a:cubicBezTo>
                  <a:cubicBezTo>
                    <a:pt x="298" y="4200"/>
                    <a:pt x="298" y="4177"/>
                    <a:pt x="298" y="4155"/>
                  </a:cubicBezTo>
                  <a:cubicBezTo>
                    <a:pt x="343" y="4109"/>
                    <a:pt x="366" y="4063"/>
                    <a:pt x="389" y="4018"/>
                  </a:cubicBezTo>
                  <a:cubicBezTo>
                    <a:pt x="457" y="3881"/>
                    <a:pt x="526" y="3744"/>
                    <a:pt x="594" y="3607"/>
                  </a:cubicBezTo>
                  <a:cubicBezTo>
                    <a:pt x="663" y="3470"/>
                    <a:pt x="731" y="3333"/>
                    <a:pt x="800" y="3196"/>
                  </a:cubicBezTo>
                  <a:cubicBezTo>
                    <a:pt x="868" y="3059"/>
                    <a:pt x="960" y="2922"/>
                    <a:pt x="1028" y="2785"/>
                  </a:cubicBezTo>
                  <a:cubicBezTo>
                    <a:pt x="1097" y="2625"/>
                    <a:pt x="1165" y="2488"/>
                    <a:pt x="1234" y="2351"/>
                  </a:cubicBezTo>
                  <a:cubicBezTo>
                    <a:pt x="1302" y="2214"/>
                    <a:pt x="1370" y="2077"/>
                    <a:pt x="1462" y="1940"/>
                  </a:cubicBezTo>
                  <a:cubicBezTo>
                    <a:pt x="1485" y="1872"/>
                    <a:pt x="1530" y="1804"/>
                    <a:pt x="1553" y="1735"/>
                  </a:cubicBezTo>
                  <a:cubicBezTo>
                    <a:pt x="1599" y="1667"/>
                    <a:pt x="1622" y="1598"/>
                    <a:pt x="1667" y="1507"/>
                  </a:cubicBezTo>
                  <a:cubicBezTo>
                    <a:pt x="1736" y="1370"/>
                    <a:pt x="1781" y="1256"/>
                    <a:pt x="1850" y="1119"/>
                  </a:cubicBezTo>
                  <a:cubicBezTo>
                    <a:pt x="1941" y="936"/>
                    <a:pt x="2032" y="776"/>
                    <a:pt x="2101" y="594"/>
                  </a:cubicBezTo>
                  <a:cubicBezTo>
                    <a:pt x="2147" y="503"/>
                    <a:pt x="2169" y="434"/>
                    <a:pt x="2215" y="343"/>
                  </a:cubicBezTo>
                  <a:cubicBezTo>
                    <a:pt x="2238" y="297"/>
                    <a:pt x="2238" y="251"/>
                    <a:pt x="2261" y="229"/>
                  </a:cubicBezTo>
                  <a:cubicBezTo>
                    <a:pt x="2283" y="183"/>
                    <a:pt x="2306" y="137"/>
                    <a:pt x="2352" y="92"/>
                  </a:cubicBezTo>
                  <a:cubicBezTo>
                    <a:pt x="2352" y="69"/>
                    <a:pt x="2352" y="23"/>
                    <a:pt x="230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5"/>
            <p:cNvSpPr/>
            <p:nvPr/>
          </p:nvSpPr>
          <p:spPr>
            <a:xfrm>
              <a:off x="-173894" y="2164142"/>
              <a:ext cx="97125" cy="171143"/>
            </a:xfrm>
            <a:custGeom>
              <a:avLst/>
              <a:gdLst/>
              <a:ahLst/>
              <a:cxnLst/>
              <a:rect l="l" t="t" r="r" b="b"/>
              <a:pathLst>
                <a:path w="1736" h="3059" extrusionOk="0">
                  <a:moveTo>
                    <a:pt x="1667" y="0"/>
                  </a:moveTo>
                  <a:cubicBezTo>
                    <a:pt x="1644" y="0"/>
                    <a:pt x="1621" y="0"/>
                    <a:pt x="1621" y="23"/>
                  </a:cubicBezTo>
                  <a:cubicBezTo>
                    <a:pt x="1575" y="91"/>
                    <a:pt x="1530" y="160"/>
                    <a:pt x="1507" y="228"/>
                  </a:cubicBezTo>
                  <a:cubicBezTo>
                    <a:pt x="1461" y="297"/>
                    <a:pt x="1415" y="365"/>
                    <a:pt x="1370" y="434"/>
                  </a:cubicBezTo>
                  <a:cubicBezTo>
                    <a:pt x="1324" y="502"/>
                    <a:pt x="1301" y="571"/>
                    <a:pt x="1256" y="639"/>
                  </a:cubicBezTo>
                  <a:cubicBezTo>
                    <a:pt x="1210" y="708"/>
                    <a:pt x="1164" y="776"/>
                    <a:pt x="1142" y="845"/>
                  </a:cubicBezTo>
                  <a:cubicBezTo>
                    <a:pt x="1073" y="936"/>
                    <a:pt x="1027" y="1004"/>
                    <a:pt x="1005" y="1073"/>
                  </a:cubicBezTo>
                  <a:cubicBezTo>
                    <a:pt x="959" y="1141"/>
                    <a:pt x="936" y="1210"/>
                    <a:pt x="890" y="1255"/>
                  </a:cubicBezTo>
                  <a:cubicBezTo>
                    <a:pt x="822" y="1392"/>
                    <a:pt x="754" y="1507"/>
                    <a:pt x="685" y="1643"/>
                  </a:cubicBezTo>
                  <a:cubicBezTo>
                    <a:pt x="617" y="1735"/>
                    <a:pt x="571" y="1826"/>
                    <a:pt x="502" y="1940"/>
                  </a:cubicBezTo>
                  <a:cubicBezTo>
                    <a:pt x="480" y="1986"/>
                    <a:pt x="457" y="2032"/>
                    <a:pt x="434" y="2077"/>
                  </a:cubicBezTo>
                  <a:cubicBezTo>
                    <a:pt x="411" y="2123"/>
                    <a:pt x="366" y="2191"/>
                    <a:pt x="343" y="2237"/>
                  </a:cubicBezTo>
                  <a:cubicBezTo>
                    <a:pt x="274" y="2351"/>
                    <a:pt x="229" y="2465"/>
                    <a:pt x="160" y="2556"/>
                  </a:cubicBezTo>
                  <a:cubicBezTo>
                    <a:pt x="137" y="2625"/>
                    <a:pt x="114" y="2671"/>
                    <a:pt x="69" y="2716"/>
                  </a:cubicBezTo>
                  <a:cubicBezTo>
                    <a:pt x="46" y="2785"/>
                    <a:pt x="23" y="2830"/>
                    <a:pt x="0" y="2899"/>
                  </a:cubicBezTo>
                  <a:cubicBezTo>
                    <a:pt x="0" y="2967"/>
                    <a:pt x="23" y="3013"/>
                    <a:pt x="92" y="3059"/>
                  </a:cubicBezTo>
                  <a:lnTo>
                    <a:pt x="183" y="3059"/>
                  </a:lnTo>
                  <a:cubicBezTo>
                    <a:pt x="229" y="3036"/>
                    <a:pt x="251" y="3013"/>
                    <a:pt x="274" y="2990"/>
                  </a:cubicBezTo>
                  <a:cubicBezTo>
                    <a:pt x="274" y="2990"/>
                    <a:pt x="274" y="2967"/>
                    <a:pt x="274" y="2967"/>
                  </a:cubicBezTo>
                  <a:cubicBezTo>
                    <a:pt x="320" y="2922"/>
                    <a:pt x="343" y="2853"/>
                    <a:pt x="388" y="2785"/>
                  </a:cubicBezTo>
                  <a:cubicBezTo>
                    <a:pt x="411" y="2716"/>
                    <a:pt x="457" y="2648"/>
                    <a:pt x="480" y="2602"/>
                  </a:cubicBezTo>
                  <a:cubicBezTo>
                    <a:pt x="525" y="2511"/>
                    <a:pt x="548" y="2442"/>
                    <a:pt x="594" y="2374"/>
                  </a:cubicBezTo>
                  <a:cubicBezTo>
                    <a:pt x="639" y="2305"/>
                    <a:pt x="662" y="2237"/>
                    <a:pt x="685" y="2168"/>
                  </a:cubicBezTo>
                  <a:cubicBezTo>
                    <a:pt x="754" y="2032"/>
                    <a:pt x="822" y="1917"/>
                    <a:pt x="890" y="1780"/>
                  </a:cubicBezTo>
                  <a:cubicBezTo>
                    <a:pt x="959" y="1643"/>
                    <a:pt x="1027" y="1507"/>
                    <a:pt x="1073" y="1392"/>
                  </a:cubicBezTo>
                  <a:cubicBezTo>
                    <a:pt x="1119" y="1278"/>
                    <a:pt x="1164" y="1187"/>
                    <a:pt x="1210" y="1096"/>
                  </a:cubicBezTo>
                  <a:cubicBezTo>
                    <a:pt x="1256" y="959"/>
                    <a:pt x="1324" y="845"/>
                    <a:pt x="1370" y="708"/>
                  </a:cubicBezTo>
                  <a:cubicBezTo>
                    <a:pt x="1438" y="616"/>
                    <a:pt x="1484" y="502"/>
                    <a:pt x="1530" y="388"/>
                  </a:cubicBezTo>
                  <a:cubicBezTo>
                    <a:pt x="1552" y="342"/>
                    <a:pt x="1598" y="297"/>
                    <a:pt x="1621" y="251"/>
                  </a:cubicBezTo>
                  <a:cubicBezTo>
                    <a:pt x="1644" y="183"/>
                    <a:pt x="1667" y="114"/>
                    <a:pt x="1712" y="69"/>
                  </a:cubicBezTo>
                  <a:cubicBezTo>
                    <a:pt x="1735" y="46"/>
                    <a:pt x="1712" y="0"/>
                    <a:pt x="168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3" name="Google Shape;893;p5"/>
            <p:cNvSpPr/>
            <p:nvPr/>
          </p:nvSpPr>
          <p:spPr>
            <a:xfrm>
              <a:off x="-181559" y="2351849"/>
              <a:ext cx="9008" cy="10238"/>
            </a:xfrm>
            <a:custGeom>
              <a:avLst/>
              <a:gdLst/>
              <a:ahLst/>
              <a:cxnLst/>
              <a:rect l="l" t="t" r="r" b="b"/>
              <a:pathLst>
                <a:path w="161" h="183" extrusionOk="0">
                  <a:moveTo>
                    <a:pt x="69" y="0"/>
                  </a:moveTo>
                  <a:cubicBezTo>
                    <a:pt x="23" y="0"/>
                    <a:pt x="0" y="46"/>
                    <a:pt x="0" y="92"/>
                  </a:cubicBezTo>
                  <a:cubicBezTo>
                    <a:pt x="0" y="114"/>
                    <a:pt x="0" y="137"/>
                    <a:pt x="23" y="160"/>
                  </a:cubicBezTo>
                  <a:cubicBezTo>
                    <a:pt x="46" y="160"/>
                    <a:pt x="69" y="183"/>
                    <a:pt x="92" y="183"/>
                  </a:cubicBezTo>
                  <a:cubicBezTo>
                    <a:pt x="137" y="183"/>
                    <a:pt x="160" y="137"/>
                    <a:pt x="160" y="92"/>
                  </a:cubicBezTo>
                  <a:cubicBezTo>
                    <a:pt x="160" y="69"/>
                    <a:pt x="160" y="46"/>
                    <a:pt x="137" y="23"/>
                  </a:cubicBezTo>
                  <a:cubicBezTo>
                    <a:pt x="114" y="0"/>
                    <a:pt x="92" y="0"/>
                    <a:pt x="69" y="0"/>
                  </a:cubicBezTo>
                  <a:close/>
                </a:path>
              </a:pathLst>
            </a:custGeom>
            <a:solidFill>
              <a:srgbClr val="33A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4" name="Google Shape;894;p5"/>
            <p:cNvSpPr/>
            <p:nvPr/>
          </p:nvSpPr>
          <p:spPr>
            <a:xfrm>
              <a:off x="-115148" y="2155190"/>
              <a:ext cx="71557" cy="125211"/>
            </a:xfrm>
            <a:custGeom>
              <a:avLst/>
              <a:gdLst/>
              <a:ahLst/>
              <a:cxnLst/>
              <a:rect l="l" t="t" r="r" b="b"/>
              <a:pathLst>
                <a:path w="1279" h="2238" extrusionOk="0">
                  <a:moveTo>
                    <a:pt x="560" y="1053"/>
                  </a:moveTo>
                  <a:lnTo>
                    <a:pt x="560" y="1053"/>
                  </a:lnTo>
                  <a:cubicBezTo>
                    <a:pt x="548" y="1059"/>
                    <a:pt x="548" y="1073"/>
                    <a:pt x="548" y="1073"/>
                  </a:cubicBezTo>
                  <a:cubicBezTo>
                    <a:pt x="551" y="1066"/>
                    <a:pt x="555" y="1059"/>
                    <a:pt x="560" y="1053"/>
                  </a:cubicBezTo>
                  <a:close/>
                  <a:moveTo>
                    <a:pt x="1210" y="0"/>
                  </a:moveTo>
                  <a:cubicBezTo>
                    <a:pt x="1164" y="0"/>
                    <a:pt x="1164" y="46"/>
                    <a:pt x="1142" y="92"/>
                  </a:cubicBezTo>
                  <a:cubicBezTo>
                    <a:pt x="1119" y="137"/>
                    <a:pt x="1073" y="206"/>
                    <a:pt x="1050" y="251"/>
                  </a:cubicBezTo>
                  <a:cubicBezTo>
                    <a:pt x="1027" y="320"/>
                    <a:pt x="982" y="388"/>
                    <a:pt x="936" y="434"/>
                  </a:cubicBezTo>
                  <a:lnTo>
                    <a:pt x="959" y="434"/>
                  </a:lnTo>
                  <a:cubicBezTo>
                    <a:pt x="936" y="457"/>
                    <a:pt x="913" y="502"/>
                    <a:pt x="890" y="525"/>
                  </a:cubicBezTo>
                  <a:cubicBezTo>
                    <a:pt x="868" y="571"/>
                    <a:pt x="845" y="617"/>
                    <a:pt x="799" y="662"/>
                  </a:cubicBezTo>
                  <a:cubicBezTo>
                    <a:pt x="776" y="708"/>
                    <a:pt x="754" y="754"/>
                    <a:pt x="731" y="799"/>
                  </a:cubicBezTo>
                  <a:cubicBezTo>
                    <a:pt x="685" y="845"/>
                    <a:pt x="662" y="890"/>
                    <a:pt x="639" y="936"/>
                  </a:cubicBezTo>
                  <a:cubicBezTo>
                    <a:pt x="620" y="975"/>
                    <a:pt x="584" y="1014"/>
                    <a:pt x="560" y="1053"/>
                  </a:cubicBezTo>
                  <a:lnTo>
                    <a:pt x="560" y="1053"/>
                  </a:lnTo>
                  <a:cubicBezTo>
                    <a:pt x="563" y="1051"/>
                    <a:pt x="566" y="1050"/>
                    <a:pt x="571" y="1050"/>
                  </a:cubicBezTo>
                  <a:cubicBezTo>
                    <a:pt x="457" y="1210"/>
                    <a:pt x="365" y="1347"/>
                    <a:pt x="274" y="1507"/>
                  </a:cubicBezTo>
                  <a:cubicBezTo>
                    <a:pt x="229" y="1598"/>
                    <a:pt x="206" y="1689"/>
                    <a:pt x="137" y="1781"/>
                  </a:cubicBezTo>
                  <a:cubicBezTo>
                    <a:pt x="114" y="1826"/>
                    <a:pt x="92" y="1872"/>
                    <a:pt x="69" y="1918"/>
                  </a:cubicBezTo>
                  <a:cubicBezTo>
                    <a:pt x="46" y="1940"/>
                    <a:pt x="46" y="1963"/>
                    <a:pt x="23" y="1986"/>
                  </a:cubicBezTo>
                  <a:cubicBezTo>
                    <a:pt x="23" y="2032"/>
                    <a:pt x="0" y="2055"/>
                    <a:pt x="0" y="2100"/>
                  </a:cubicBezTo>
                  <a:cubicBezTo>
                    <a:pt x="0" y="2169"/>
                    <a:pt x="69" y="2214"/>
                    <a:pt x="114" y="2237"/>
                  </a:cubicBezTo>
                  <a:cubicBezTo>
                    <a:pt x="183" y="2237"/>
                    <a:pt x="251" y="2214"/>
                    <a:pt x="274" y="2146"/>
                  </a:cubicBezTo>
                  <a:cubicBezTo>
                    <a:pt x="297" y="2123"/>
                    <a:pt x="297" y="2077"/>
                    <a:pt x="320" y="2055"/>
                  </a:cubicBezTo>
                  <a:cubicBezTo>
                    <a:pt x="343" y="2009"/>
                    <a:pt x="365" y="1963"/>
                    <a:pt x="388" y="1940"/>
                  </a:cubicBezTo>
                  <a:cubicBezTo>
                    <a:pt x="411" y="1849"/>
                    <a:pt x="457" y="1781"/>
                    <a:pt x="480" y="1712"/>
                  </a:cubicBezTo>
                  <a:cubicBezTo>
                    <a:pt x="548" y="1575"/>
                    <a:pt x="594" y="1461"/>
                    <a:pt x="662" y="1347"/>
                  </a:cubicBezTo>
                  <a:cubicBezTo>
                    <a:pt x="708" y="1210"/>
                    <a:pt x="776" y="1073"/>
                    <a:pt x="845" y="936"/>
                  </a:cubicBezTo>
                  <a:cubicBezTo>
                    <a:pt x="913" y="776"/>
                    <a:pt x="982" y="639"/>
                    <a:pt x="1050" y="480"/>
                  </a:cubicBezTo>
                  <a:cubicBezTo>
                    <a:pt x="1073" y="411"/>
                    <a:pt x="1096" y="343"/>
                    <a:pt x="1142" y="297"/>
                  </a:cubicBezTo>
                  <a:cubicBezTo>
                    <a:pt x="1142" y="251"/>
                    <a:pt x="1164" y="229"/>
                    <a:pt x="1164" y="206"/>
                  </a:cubicBezTo>
                  <a:cubicBezTo>
                    <a:pt x="1187" y="206"/>
                    <a:pt x="1210" y="206"/>
                    <a:pt x="1210" y="183"/>
                  </a:cubicBezTo>
                  <a:cubicBezTo>
                    <a:pt x="1233" y="160"/>
                    <a:pt x="1233" y="137"/>
                    <a:pt x="1256" y="114"/>
                  </a:cubicBezTo>
                  <a:cubicBezTo>
                    <a:pt x="1256" y="92"/>
                    <a:pt x="1278" y="69"/>
                    <a:pt x="1278" y="46"/>
                  </a:cubicBezTo>
                  <a:cubicBezTo>
                    <a:pt x="1278" y="23"/>
                    <a:pt x="1278" y="0"/>
                    <a:pt x="125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5" name="Google Shape;895;p5"/>
            <p:cNvSpPr/>
            <p:nvPr/>
          </p:nvSpPr>
          <p:spPr>
            <a:xfrm>
              <a:off x="-714077" y="2844754"/>
              <a:ext cx="48562" cy="192124"/>
            </a:xfrm>
            <a:custGeom>
              <a:avLst/>
              <a:gdLst/>
              <a:ahLst/>
              <a:cxnLst/>
              <a:rect l="l" t="t" r="r" b="b"/>
              <a:pathLst>
                <a:path w="868" h="3434" extrusionOk="0">
                  <a:moveTo>
                    <a:pt x="297" y="1"/>
                  </a:moveTo>
                  <a:cubicBezTo>
                    <a:pt x="274" y="1"/>
                    <a:pt x="251" y="24"/>
                    <a:pt x="251" y="47"/>
                  </a:cubicBezTo>
                  <a:cubicBezTo>
                    <a:pt x="183" y="161"/>
                    <a:pt x="137" y="298"/>
                    <a:pt x="114" y="435"/>
                  </a:cubicBezTo>
                  <a:cubicBezTo>
                    <a:pt x="69" y="572"/>
                    <a:pt x="46" y="731"/>
                    <a:pt x="23" y="868"/>
                  </a:cubicBezTo>
                  <a:cubicBezTo>
                    <a:pt x="0" y="1165"/>
                    <a:pt x="23" y="1439"/>
                    <a:pt x="69" y="1736"/>
                  </a:cubicBezTo>
                  <a:cubicBezTo>
                    <a:pt x="114" y="2032"/>
                    <a:pt x="206" y="2306"/>
                    <a:pt x="297" y="2580"/>
                  </a:cubicBezTo>
                  <a:cubicBezTo>
                    <a:pt x="411" y="2854"/>
                    <a:pt x="548" y="3128"/>
                    <a:pt x="685" y="3379"/>
                  </a:cubicBezTo>
                  <a:cubicBezTo>
                    <a:pt x="702" y="3412"/>
                    <a:pt x="743" y="3434"/>
                    <a:pt x="773" y="3434"/>
                  </a:cubicBezTo>
                  <a:cubicBezTo>
                    <a:pt x="784" y="3434"/>
                    <a:pt x="793" y="3431"/>
                    <a:pt x="799" y="3425"/>
                  </a:cubicBezTo>
                  <a:cubicBezTo>
                    <a:pt x="845" y="3402"/>
                    <a:pt x="868" y="3333"/>
                    <a:pt x="845" y="3288"/>
                  </a:cubicBezTo>
                  <a:cubicBezTo>
                    <a:pt x="731" y="3105"/>
                    <a:pt x="616" y="2900"/>
                    <a:pt x="525" y="2671"/>
                  </a:cubicBezTo>
                  <a:cubicBezTo>
                    <a:pt x="388" y="2329"/>
                    <a:pt x="274" y="1964"/>
                    <a:pt x="228" y="1576"/>
                  </a:cubicBezTo>
                  <a:cubicBezTo>
                    <a:pt x="228" y="1576"/>
                    <a:pt x="228" y="1599"/>
                    <a:pt x="228" y="1599"/>
                  </a:cubicBezTo>
                  <a:cubicBezTo>
                    <a:pt x="183" y="1325"/>
                    <a:pt x="183" y="1028"/>
                    <a:pt x="206" y="754"/>
                  </a:cubicBezTo>
                  <a:lnTo>
                    <a:pt x="206" y="754"/>
                  </a:lnTo>
                  <a:cubicBezTo>
                    <a:pt x="206" y="754"/>
                    <a:pt x="206" y="777"/>
                    <a:pt x="206" y="777"/>
                  </a:cubicBezTo>
                  <a:cubicBezTo>
                    <a:pt x="251" y="549"/>
                    <a:pt x="297" y="343"/>
                    <a:pt x="388" y="138"/>
                  </a:cubicBezTo>
                  <a:cubicBezTo>
                    <a:pt x="388" y="115"/>
                    <a:pt x="411" y="92"/>
                    <a:pt x="388" y="69"/>
                  </a:cubicBezTo>
                  <a:cubicBezTo>
                    <a:pt x="388" y="47"/>
                    <a:pt x="388" y="24"/>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5"/>
            <p:cNvSpPr/>
            <p:nvPr/>
          </p:nvSpPr>
          <p:spPr>
            <a:xfrm>
              <a:off x="91694" y="2400356"/>
              <a:ext cx="561993" cy="973151"/>
            </a:xfrm>
            <a:custGeom>
              <a:avLst/>
              <a:gdLst/>
              <a:ahLst/>
              <a:cxnLst/>
              <a:rect l="l" t="t" r="r" b="b"/>
              <a:pathLst>
                <a:path w="10045" h="17394" extrusionOk="0">
                  <a:moveTo>
                    <a:pt x="9930" y="1"/>
                  </a:moveTo>
                  <a:cubicBezTo>
                    <a:pt x="9907" y="1"/>
                    <a:pt x="9884" y="1"/>
                    <a:pt x="9884" y="24"/>
                  </a:cubicBezTo>
                  <a:cubicBezTo>
                    <a:pt x="8857" y="1804"/>
                    <a:pt x="7830" y="3607"/>
                    <a:pt x="6803" y="5387"/>
                  </a:cubicBezTo>
                  <a:cubicBezTo>
                    <a:pt x="5753" y="7236"/>
                    <a:pt x="4703" y="9085"/>
                    <a:pt x="3653" y="10934"/>
                  </a:cubicBezTo>
                  <a:cubicBezTo>
                    <a:pt x="2649" y="12669"/>
                    <a:pt x="1644" y="14426"/>
                    <a:pt x="640" y="16184"/>
                  </a:cubicBezTo>
                  <a:cubicBezTo>
                    <a:pt x="435" y="16526"/>
                    <a:pt x="229" y="16891"/>
                    <a:pt x="24" y="17257"/>
                  </a:cubicBezTo>
                  <a:cubicBezTo>
                    <a:pt x="24" y="17279"/>
                    <a:pt x="1" y="17279"/>
                    <a:pt x="24" y="17302"/>
                  </a:cubicBezTo>
                  <a:cubicBezTo>
                    <a:pt x="24" y="17325"/>
                    <a:pt x="24" y="17348"/>
                    <a:pt x="47" y="17371"/>
                  </a:cubicBezTo>
                  <a:cubicBezTo>
                    <a:pt x="69" y="17371"/>
                    <a:pt x="92" y="17394"/>
                    <a:pt x="115" y="17394"/>
                  </a:cubicBezTo>
                  <a:cubicBezTo>
                    <a:pt x="138" y="17371"/>
                    <a:pt x="161" y="17371"/>
                    <a:pt x="161" y="17348"/>
                  </a:cubicBezTo>
                  <a:cubicBezTo>
                    <a:pt x="1005" y="15887"/>
                    <a:pt x="1850" y="14403"/>
                    <a:pt x="2694" y="12943"/>
                  </a:cubicBezTo>
                  <a:cubicBezTo>
                    <a:pt x="3744" y="11117"/>
                    <a:pt x="4794" y="9268"/>
                    <a:pt x="5844" y="7442"/>
                  </a:cubicBezTo>
                  <a:cubicBezTo>
                    <a:pt x="6871" y="5616"/>
                    <a:pt x="7899" y="3813"/>
                    <a:pt x="8948" y="2009"/>
                  </a:cubicBezTo>
                  <a:cubicBezTo>
                    <a:pt x="9291" y="1393"/>
                    <a:pt x="9656" y="754"/>
                    <a:pt x="10021" y="138"/>
                  </a:cubicBezTo>
                  <a:cubicBezTo>
                    <a:pt x="10021" y="115"/>
                    <a:pt x="10044" y="92"/>
                    <a:pt x="10044" y="69"/>
                  </a:cubicBezTo>
                  <a:cubicBezTo>
                    <a:pt x="10021" y="46"/>
                    <a:pt x="10021" y="24"/>
                    <a:pt x="9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5"/>
            <p:cNvSpPr/>
            <p:nvPr/>
          </p:nvSpPr>
          <p:spPr>
            <a:xfrm>
              <a:off x="-675808" y="3028656"/>
              <a:ext cx="773978" cy="347602"/>
            </a:xfrm>
            <a:custGeom>
              <a:avLst/>
              <a:gdLst/>
              <a:ahLst/>
              <a:cxnLst/>
              <a:rect l="l" t="t" r="r" b="b"/>
              <a:pathLst>
                <a:path w="13834" h="6213" extrusionOk="0">
                  <a:moveTo>
                    <a:pt x="2147" y="1393"/>
                  </a:moveTo>
                  <a:cubicBezTo>
                    <a:pt x="2153" y="1397"/>
                    <a:pt x="2160" y="1401"/>
                    <a:pt x="2167" y="1404"/>
                  </a:cubicBezTo>
                  <a:lnTo>
                    <a:pt x="2167" y="1404"/>
                  </a:lnTo>
                  <a:cubicBezTo>
                    <a:pt x="2161" y="1393"/>
                    <a:pt x="2147" y="1393"/>
                    <a:pt x="2147" y="1393"/>
                  </a:cubicBezTo>
                  <a:close/>
                  <a:moveTo>
                    <a:pt x="69" y="1"/>
                  </a:moveTo>
                  <a:cubicBezTo>
                    <a:pt x="47" y="1"/>
                    <a:pt x="24" y="1"/>
                    <a:pt x="24" y="24"/>
                  </a:cubicBezTo>
                  <a:cubicBezTo>
                    <a:pt x="1" y="46"/>
                    <a:pt x="1" y="69"/>
                    <a:pt x="1" y="92"/>
                  </a:cubicBezTo>
                  <a:cubicBezTo>
                    <a:pt x="1" y="115"/>
                    <a:pt x="24" y="138"/>
                    <a:pt x="47" y="138"/>
                  </a:cubicBezTo>
                  <a:cubicBezTo>
                    <a:pt x="754" y="822"/>
                    <a:pt x="1622" y="1302"/>
                    <a:pt x="2466" y="1758"/>
                  </a:cubicBezTo>
                  <a:cubicBezTo>
                    <a:pt x="2923" y="1987"/>
                    <a:pt x="3356" y="2215"/>
                    <a:pt x="3790" y="2443"/>
                  </a:cubicBezTo>
                  <a:cubicBezTo>
                    <a:pt x="4018" y="2557"/>
                    <a:pt x="4269" y="2671"/>
                    <a:pt x="4498" y="2785"/>
                  </a:cubicBezTo>
                  <a:cubicBezTo>
                    <a:pt x="4749" y="2922"/>
                    <a:pt x="5000" y="3037"/>
                    <a:pt x="5228" y="3151"/>
                  </a:cubicBezTo>
                  <a:cubicBezTo>
                    <a:pt x="6232" y="3653"/>
                    <a:pt x="7237" y="4109"/>
                    <a:pt x="8264" y="4566"/>
                  </a:cubicBezTo>
                  <a:cubicBezTo>
                    <a:pt x="8766" y="4771"/>
                    <a:pt x="9291" y="4977"/>
                    <a:pt x="9793" y="5182"/>
                  </a:cubicBezTo>
                  <a:cubicBezTo>
                    <a:pt x="10318" y="5388"/>
                    <a:pt x="10843" y="5570"/>
                    <a:pt x="11368" y="5707"/>
                  </a:cubicBezTo>
                  <a:cubicBezTo>
                    <a:pt x="11573" y="5776"/>
                    <a:pt x="11802" y="5844"/>
                    <a:pt x="12030" y="5890"/>
                  </a:cubicBezTo>
                  <a:cubicBezTo>
                    <a:pt x="12121" y="5935"/>
                    <a:pt x="12235" y="5958"/>
                    <a:pt x="12327" y="5981"/>
                  </a:cubicBezTo>
                  <a:cubicBezTo>
                    <a:pt x="12441" y="6004"/>
                    <a:pt x="12555" y="6027"/>
                    <a:pt x="12669" y="6049"/>
                  </a:cubicBezTo>
                  <a:lnTo>
                    <a:pt x="12646" y="6049"/>
                  </a:lnTo>
                  <a:cubicBezTo>
                    <a:pt x="12829" y="6095"/>
                    <a:pt x="13011" y="6141"/>
                    <a:pt x="13217" y="6186"/>
                  </a:cubicBezTo>
                  <a:cubicBezTo>
                    <a:pt x="13322" y="6200"/>
                    <a:pt x="13428" y="6213"/>
                    <a:pt x="13533" y="6213"/>
                  </a:cubicBezTo>
                  <a:cubicBezTo>
                    <a:pt x="13610" y="6213"/>
                    <a:pt x="13687" y="6206"/>
                    <a:pt x="13765" y="6186"/>
                  </a:cubicBezTo>
                  <a:cubicBezTo>
                    <a:pt x="13810" y="6186"/>
                    <a:pt x="13833" y="6141"/>
                    <a:pt x="13833" y="6095"/>
                  </a:cubicBezTo>
                  <a:cubicBezTo>
                    <a:pt x="13833" y="6058"/>
                    <a:pt x="13803" y="6021"/>
                    <a:pt x="13767" y="6021"/>
                  </a:cubicBezTo>
                  <a:cubicBezTo>
                    <a:pt x="13759" y="6021"/>
                    <a:pt x="13750" y="6022"/>
                    <a:pt x="13742" y="6027"/>
                  </a:cubicBezTo>
                  <a:cubicBezTo>
                    <a:pt x="13673" y="6027"/>
                    <a:pt x="13628" y="6049"/>
                    <a:pt x="13582" y="6049"/>
                  </a:cubicBezTo>
                  <a:cubicBezTo>
                    <a:pt x="13377" y="6049"/>
                    <a:pt x="13148" y="6004"/>
                    <a:pt x="12943" y="5935"/>
                  </a:cubicBezTo>
                  <a:cubicBezTo>
                    <a:pt x="12852" y="5913"/>
                    <a:pt x="12760" y="5890"/>
                    <a:pt x="12646" y="5867"/>
                  </a:cubicBezTo>
                  <a:cubicBezTo>
                    <a:pt x="12532" y="5844"/>
                    <a:pt x="12418" y="5821"/>
                    <a:pt x="12281" y="5798"/>
                  </a:cubicBezTo>
                  <a:lnTo>
                    <a:pt x="12304" y="5798"/>
                  </a:lnTo>
                  <a:cubicBezTo>
                    <a:pt x="11779" y="5661"/>
                    <a:pt x="11254" y="5502"/>
                    <a:pt x="10729" y="5342"/>
                  </a:cubicBezTo>
                  <a:cubicBezTo>
                    <a:pt x="10204" y="5159"/>
                    <a:pt x="9702" y="4954"/>
                    <a:pt x="9177" y="4748"/>
                  </a:cubicBezTo>
                  <a:cubicBezTo>
                    <a:pt x="8150" y="4338"/>
                    <a:pt x="7145" y="3881"/>
                    <a:pt x="6141" y="3402"/>
                  </a:cubicBezTo>
                  <a:cubicBezTo>
                    <a:pt x="5799" y="3242"/>
                    <a:pt x="5433" y="3059"/>
                    <a:pt x="5091" y="2900"/>
                  </a:cubicBezTo>
                  <a:cubicBezTo>
                    <a:pt x="4749" y="2717"/>
                    <a:pt x="4383" y="2534"/>
                    <a:pt x="4041" y="2352"/>
                  </a:cubicBezTo>
                  <a:cubicBezTo>
                    <a:pt x="3409" y="2036"/>
                    <a:pt x="2777" y="1742"/>
                    <a:pt x="2167" y="1404"/>
                  </a:cubicBezTo>
                  <a:lnTo>
                    <a:pt x="2167" y="1404"/>
                  </a:lnTo>
                  <a:cubicBezTo>
                    <a:pt x="2168" y="1407"/>
                    <a:pt x="2169" y="1411"/>
                    <a:pt x="2169" y="1416"/>
                  </a:cubicBezTo>
                  <a:cubicBezTo>
                    <a:pt x="1439" y="1005"/>
                    <a:pt x="754" y="57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5"/>
            <p:cNvSpPr/>
            <p:nvPr/>
          </p:nvSpPr>
          <p:spPr>
            <a:xfrm>
              <a:off x="80224" y="2383795"/>
              <a:ext cx="554272" cy="958269"/>
            </a:xfrm>
            <a:custGeom>
              <a:avLst/>
              <a:gdLst/>
              <a:ahLst/>
              <a:cxnLst/>
              <a:rect l="l" t="t" r="r" b="b"/>
              <a:pathLst>
                <a:path w="9907" h="17128" extrusionOk="0">
                  <a:moveTo>
                    <a:pt x="9793" y="0"/>
                  </a:moveTo>
                  <a:cubicBezTo>
                    <a:pt x="9770" y="0"/>
                    <a:pt x="9747" y="23"/>
                    <a:pt x="9724" y="46"/>
                  </a:cubicBezTo>
                  <a:cubicBezTo>
                    <a:pt x="8743" y="1758"/>
                    <a:pt x="7761" y="3469"/>
                    <a:pt x="6802" y="5159"/>
                  </a:cubicBezTo>
                  <a:cubicBezTo>
                    <a:pt x="5844" y="6825"/>
                    <a:pt x="4885" y="8491"/>
                    <a:pt x="3949" y="10157"/>
                  </a:cubicBezTo>
                  <a:cubicBezTo>
                    <a:pt x="3013" y="11778"/>
                    <a:pt x="2078" y="13398"/>
                    <a:pt x="1165" y="15019"/>
                  </a:cubicBezTo>
                  <a:cubicBezTo>
                    <a:pt x="777" y="15681"/>
                    <a:pt x="389" y="16343"/>
                    <a:pt x="23" y="17005"/>
                  </a:cubicBezTo>
                  <a:cubicBezTo>
                    <a:pt x="1" y="17050"/>
                    <a:pt x="23" y="17096"/>
                    <a:pt x="69" y="17119"/>
                  </a:cubicBezTo>
                  <a:cubicBezTo>
                    <a:pt x="75" y="17125"/>
                    <a:pt x="85" y="17128"/>
                    <a:pt x="95" y="17128"/>
                  </a:cubicBezTo>
                  <a:cubicBezTo>
                    <a:pt x="125" y="17128"/>
                    <a:pt x="166" y="17107"/>
                    <a:pt x="183" y="17073"/>
                  </a:cubicBezTo>
                  <a:cubicBezTo>
                    <a:pt x="891" y="15841"/>
                    <a:pt x="1598" y="14585"/>
                    <a:pt x="2306" y="13353"/>
                  </a:cubicBezTo>
                  <a:lnTo>
                    <a:pt x="5136" y="8400"/>
                  </a:lnTo>
                  <a:cubicBezTo>
                    <a:pt x="6118" y="6688"/>
                    <a:pt x="7099" y="4976"/>
                    <a:pt x="8081" y="3264"/>
                  </a:cubicBezTo>
                  <a:cubicBezTo>
                    <a:pt x="8674" y="2214"/>
                    <a:pt x="9268" y="1164"/>
                    <a:pt x="9884" y="137"/>
                  </a:cubicBezTo>
                  <a:cubicBezTo>
                    <a:pt x="9907" y="91"/>
                    <a:pt x="9884" y="46"/>
                    <a:pt x="9838" y="23"/>
                  </a:cubicBezTo>
                  <a:cubicBezTo>
                    <a:pt x="9815" y="0"/>
                    <a:pt x="9815" y="0"/>
                    <a:pt x="9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5"/>
            <p:cNvSpPr/>
            <p:nvPr/>
          </p:nvSpPr>
          <p:spPr>
            <a:xfrm>
              <a:off x="78937" y="3333855"/>
              <a:ext cx="19246" cy="38380"/>
            </a:xfrm>
            <a:custGeom>
              <a:avLst/>
              <a:gdLst/>
              <a:ahLst/>
              <a:cxnLst/>
              <a:rect l="l" t="t" r="r" b="b"/>
              <a:pathLst>
                <a:path w="344" h="686" extrusionOk="0">
                  <a:moveTo>
                    <a:pt x="92" y="1"/>
                  </a:moveTo>
                  <a:cubicBezTo>
                    <a:pt x="92" y="1"/>
                    <a:pt x="69" y="1"/>
                    <a:pt x="69" y="24"/>
                  </a:cubicBezTo>
                  <a:cubicBezTo>
                    <a:pt x="24" y="47"/>
                    <a:pt x="1" y="92"/>
                    <a:pt x="24" y="138"/>
                  </a:cubicBezTo>
                  <a:cubicBezTo>
                    <a:pt x="46" y="184"/>
                    <a:pt x="69" y="206"/>
                    <a:pt x="92" y="252"/>
                  </a:cubicBezTo>
                  <a:cubicBezTo>
                    <a:pt x="115" y="321"/>
                    <a:pt x="138" y="389"/>
                    <a:pt x="160" y="480"/>
                  </a:cubicBezTo>
                  <a:cubicBezTo>
                    <a:pt x="160" y="526"/>
                    <a:pt x="160" y="549"/>
                    <a:pt x="160" y="594"/>
                  </a:cubicBezTo>
                  <a:cubicBezTo>
                    <a:pt x="160" y="640"/>
                    <a:pt x="206" y="686"/>
                    <a:pt x="252" y="686"/>
                  </a:cubicBezTo>
                  <a:cubicBezTo>
                    <a:pt x="297" y="686"/>
                    <a:pt x="343" y="640"/>
                    <a:pt x="343" y="594"/>
                  </a:cubicBezTo>
                  <a:cubicBezTo>
                    <a:pt x="343" y="503"/>
                    <a:pt x="320" y="412"/>
                    <a:pt x="297" y="321"/>
                  </a:cubicBezTo>
                  <a:cubicBezTo>
                    <a:pt x="275" y="229"/>
                    <a:pt x="229" y="138"/>
                    <a:pt x="183" y="47"/>
                  </a:cubicBezTo>
                  <a:cubicBezTo>
                    <a:pt x="160"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5"/>
            <p:cNvSpPr/>
            <p:nvPr/>
          </p:nvSpPr>
          <p:spPr>
            <a:xfrm>
              <a:off x="-687278" y="2999283"/>
              <a:ext cx="771404" cy="345364"/>
            </a:xfrm>
            <a:custGeom>
              <a:avLst/>
              <a:gdLst/>
              <a:ahLst/>
              <a:cxnLst/>
              <a:rect l="l" t="t" r="r" b="b"/>
              <a:pathLst>
                <a:path w="13788" h="6173" extrusionOk="0">
                  <a:moveTo>
                    <a:pt x="92" y="1"/>
                  </a:moveTo>
                  <a:cubicBezTo>
                    <a:pt x="69" y="1"/>
                    <a:pt x="46" y="1"/>
                    <a:pt x="23" y="24"/>
                  </a:cubicBezTo>
                  <a:cubicBezTo>
                    <a:pt x="1" y="46"/>
                    <a:pt x="1" y="69"/>
                    <a:pt x="1" y="92"/>
                  </a:cubicBezTo>
                  <a:cubicBezTo>
                    <a:pt x="1" y="115"/>
                    <a:pt x="23" y="138"/>
                    <a:pt x="23" y="138"/>
                  </a:cubicBezTo>
                  <a:cubicBezTo>
                    <a:pt x="891" y="754"/>
                    <a:pt x="1804" y="1325"/>
                    <a:pt x="2740" y="1827"/>
                  </a:cubicBezTo>
                  <a:cubicBezTo>
                    <a:pt x="3675" y="2352"/>
                    <a:pt x="4634" y="2831"/>
                    <a:pt x="5593" y="3310"/>
                  </a:cubicBezTo>
                  <a:cubicBezTo>
                    <a:pt x="7510" y="4292"/>
                    <a:pt x="9473" y="5205"/>
                    <a:pt x="11550" y="5776"/>
                  </a:cubicBezTo>
                  <a:cubicBezTo>
                    <a:pt x="11893" y="5867"/>
                    <a:pt x="12235" y="5958"/>
                    <a:pt x="12577" y="6027"/>
                  </a:cubicBezTo>
                  <a:cubicBezTo>
                    <a:pt x="12942" y="6072"/>
                    <a:pt x="13308" y="6118"/>
                    <a:pt x="13673" y="6164"/>
                  </a:cubicBezTo>
                  <a:cubicBezTo>
                    <a:pt x="13684" y="6169"/>
                    <a:pt x="13696" y="6172"/>
                    <a:pt x="13707" y="6172"/>
                  </a:cubicBezTo>
                  <a:cubicBezTo>
                    <a:pt x="13740" y="6172"/>
                    <a:pt x="13770" y="6146"/>
                    <a:pt x="13787" y="6095"/>
                  </a:cubicBezTo>
                  <a:cubicBezTo>
                    <a:pt x="13787" y="6049"/>
                    <a:pt x="13764" y="6004"/>
                    <a:pt x="13719" y="6004"/>
                  </a:cubicBezTo>
                  <a:cubicBezTo>
                    <a:pt x="13422" y="5958"/>
                    <a:pt x="13125" y="5935"/>
                    <a:pt x="12851" y="5890"/>
                  </a:cubicBezTo>
                  <a:cubicBezTo>
                    <a:pt x="12554" y="5844"/>
                    <a:pt x="12281" y="5776"/>
                    <a:pt x="11984" y="5707"/>
                  </a:cubicBezTo>
                  <a:cubicBezTo>
                    <a:pt x="11436" y="5593"/>
                    <a:pt x="10911" y="5410"/>
                    <a:pt x="10386" y="5228"/>
                  </a:cubicBezTo>
                  <a:lnTo>
                    <a:pt x="10363" y="5228"/>
                  </a:lnTo>
                  <a:cubicBezTo>
                    <a:pt x="9336" y="4885"/>
                    <a:pt x="8355" y="4452"/>
                    <a:pt x="7373" y="3995"/>
                  </a:cubicBezTo>
                  <a:cubicBezTo>
                    <a:pt x="6894" y="3767"/>
                    <a:pt x="6414" y="3539"/>
                    <a:pt x="5912" y="3288"/>
                  </a:cubicBezTo>
                  <a:cubicBezTo>
                    <a:pt x="5433" y="3059"/>
                    <a:pt x="4976" y="2808"/>
                    <a:pt x="4497" y="2580"/>
                  </a:cubicBezTo>
                  <a:cubicBezTo>
                    <a:pt x="3128" y="1872"/>
                    <a:pt x="1781" y="1142"/>
                    <a:pt x="526" y="275"/>
                  </a:cubicBezTo>
                  <a:cubicBezTo>
                    <a:pt x="389" y="183"/>
                    <a:pt x="274" y="115"/>
                    <a:pt x="137" y="24"/>
                  </a:cubicBezTo>
                  <a:cubicBezTo>
                    <a:pt x="137"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1" name="Google Shape;901;p5"/>
            <p:cNvSpPr/>
            <p:nvPr/>
          </p:nvSpPr>
          <p:spPr>
            <a:xfrm>
              <a:off x="-705181" y="2865231"/>
              <a:ext cx="767544" cy="368750"/>
            </a:xfrm>
            <a:custGeom>
              <a:avLst/>
              <a:gdLst/>
              <a:ahLst/>
              <a:cxnLst/>
              <a:rect l="l" t="t" r="r" b="b"/>
              <a:pathLst>
                <a:path w="13719" h="6591" extrusionOk="0">
                  <a:moveTo>
                    <a:pt x="92" y="0"/>
                  </a:moveTo>
                  <a:cubicBezTo>
                    <a:pt x="69" y="0"/>
                    <a:pt x="47" y="23"/>
                    <a:pt x="24" y="23"/>
                  </a:cubicBezTo>
                  <a:cubicBezTo>
                    <a:pt x="24" y="46"/>
                    <a:pt x="1" y="69"/>
                    <a:pt x="1" y="91"/>
                  </a:cubicBezTo>
                  <a:cubicBezTo>
                    <a:pt x="1" y="114"/>
                    <a:pt x="24" y="137"/>
                    <a:pt x="24" y="160"/>
                  </a:cubicBezTo>
                  <a:cubicBezTo>
                    <a:pt x="846" y="799"/>
                    <a:pt x="1667" y="1415"/>
                    <a:pt x="2535" y="1986"/>
                  </a:cubicBezTo>
                  <a:cubicBezTo>
                    <a:pt x="2968" y="2283"/>
                    <a:pt x="3425" y="2534"/>
                    <a:pt x="3881" y="2808"/>
                  </a:cubicBezTo>
                  <a:cubicBezTo>
                    <a:pt x="4338" y="3059"/>
                    <a:pt x="4794" y="3310"/>
                    <a:pt x="5251" y="3561"/>
                  </a:cubicBezTo>
                  <a:cubicBezTo>
                    <a:pt x="7191" y="4542"/>
                    <a:pt x="9131" y="5501"/>
                    <a:pt x="11208" y="6186"/>
                  </a:cubicBezTo>
                  <a:cubicBezTo>
                    <a:pt x="11596" y="6300"/>
                    <a:pt x="11984" y="6414"/>
                    <a:pt x="12395" y="6505"/>
                  </a:cubicBezTo>
                  <a:cubicBezTo>
                    <a:pt x="12601" y="6551"/>
                    <a:pt x="12806" y="6574"/>
                    <a:pt x="13011" y="6574"/>
                  </a:cubicBezTo>
                  <a:cubicBezTo>
                    <a:pt x="13114" y="6585"/>
                    <a:pt x="13217" y="6591"/>
                    <a:pt x="13322" y="6591"/>
                  </a:cubicBezTo>
                  <a:cubicBezTo>
                    <a:pt x="13428" y="6591"/>
                    <a:pt x="13536" y="6585"/>
                    <a:pt x="13651" y="6574"/>
                  </a:cubicBezTo>
                  <a:cubicBezTo>
                    <a:pt x="13673" y="6551"/>
                    <a:pt x="13673" y="6551"/>
                    <a:pt x="13696" y="6528"/>
                  </a:cubicBezTo>
                  <a:cubicBezTo>
                    <a:pt x="13696" y="6505"/>
                    <a:pt x="13719" y="6482"/>
                    <a:pt x="13696" y="6460"/>
                  </a:cubicBezTo>
                  <a:cubicBezTo>
                    <a:pt x="13696" y="6437"/>
                    <a:pt x="13673" y="6414"/>
                    <a:pt x="13673" y="6414"/>
                  </a:cubicBezTo>
                  <a:cubicBezTo>
                    <a:pt x="13651" y="6391"/>
                    <a:pt x="13628" y="6391"/>
                    <a:pt x="13605" y="6391"/>
                  </a:cubicBezTo>
                  <a:lnTo>
                    <a:pt x="13559" y="6391"/>
                  </a:lnTo>
                  <a:cubicBezTo>
                    <a:pt x="13446" y="6409"/>
                    <a:pt x="13329" y="6416"/>
                    <a:pt x="13212" y="6416"/>
                  </a:cubicBezTo>
                  <a:cubicBezTo>
                    <a:pt x="13022" y="6416"/>
                    <a:pt x="12830" y="6397"/>
                    <a:pt x="12646" y="6368"/>
                  </a:cubicBezTo>
                  <a:lnTo>
                    <a:pt x="12669" y="6368"/>
                  </a:lnTo>
                  <a:cubicBezTo>
                    <a:pt x="12327" y="6323"/>
                    <a:pt x="12007" y="6231"/>
                    <a:pt x="11688" y="6140"/>
                  </a:cubicBezTo>
                  <a:cubicBezTo>
                    <a:pt x="11345" y="6049"/>
                    <a:pt x="11026" y="5935"/>
                    <a:pt x="10706" y="5821"/>
                  </a:cubicBezTo>
                  <a:cubicBezTo>
                    <a:pt x="10044" y="5592"/>
                    <a:pt x="9382" y="5318"/>
                    <a:pt x="8743" y="5045"/>
                  </a:cubicBezTo>
                  <a:cubicBezTo>
                    <a:pt x="7762" y="4611"/>
                    <a:pt x="6780" y="4131"/>
                    <a:pt x="5821" y="3652"/>
                  </a:cubicBezTo>
                  <a:cubicBezTo>
                    <a:pt x="5342" y="3401"/>
                    <a:pt x="4863" y="3150"/>
                    <a:pt x="4406" y="2899"/>
                  </a:cubicBezTo>
                  <a:cubicBezTo>
                    <a:pt x="3950" y="2648"/>
                    <a:pt x="3493" y="2374"/>
                    <a:pt x="3060" y="2100"/>
                  </a:cubicBezTo>
                  <a:cubicBezTo>
                    <a:pt x="2078" y="1507"/>
                    <a:pt x="1142" y="845"/>
                    <a:pt x="252" y="114"/>
                  </a:cubicBezTo>
                  <a:lnTo>
                    <a:pt x="252" y="114"/>
                  </a:lnTo>
                  <a:cubicBezTo>
                    <a:pt x="220" y="82"/>
                    <a:pt x="198" y="60"/>
                    <a:pt x="161" y="23"/>
                  </a:cubicBezTo>
                  <a:cubicBezTo>
                    <a:pt x="138" y="23"/>
                    <a:pt x="115"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2" name="Google Shape;902;p5"/>
            <p:cNvSpPr/>
            <p:nvPr/>
          </p:nvSpPr>
          <p:spPr>
            <a:xfrm>
              <a:off x="47047" y="3202320"/>
              <a:ext cx="12812" cy="26911"/>
            </a:xfrm>
            <a:custGeom>
              <a:avLst/>
              <a:gdLst/>
              <a:ahLst/>
              <a:cxnLst/>
              <a:rect l="l" t="t" r="r" b="b"/>
              <a:pathLst>
                <a:path w="229" h="481" extrusionOk="0">
                  <a:moveTo>
                    <a:pt x="69" y="1"/>
                  </a:moveTo>
                  <a:cubicBezTo>
                    <a:pt x="23" y="24"/>
                    <a:pt x="0" y="69"/>
                    <a:pt x="0" y="115"/>
                  </a:cubicBezTo>
                  <a:cubicBezTo>
                    <a:pt x="23" y="138"/>
                    <a:pt x="23" y="184"/>
                    <a:pt x="46" y="229"/>
                  </a:cubicBezTo>
                  <a:cubicBezTo>
                    <a:pt x="46" y="275"/>
                    <a:pt x="69" y="343"/>
                    <a:pt x="69" y="389"/>
                  </a:cubicBezTo>
                  <a:cubicBezTo>
                    <a:pt x="69" y="435"/>
                    <a:pt x="114" y="480"/>
                    <a:pt x="160" y="480"/>
                  </a:cubicBezTo>
                  <a:cubicBezTo>
                    <a:pt x="206" y="457"/>
                    <a:pt x="228" y="435"/>
                    <a:pt x="228" y="366"/>
                  </a:cubicBezTo>
                  <a:cubicBezTo>
                    <a:pt x="228" y="275"/>
                    <a:pt x="206" y="161"/>
                    <a:pt x="160" y="47"/>
                  </a:cubicBezTo>
                  <a:cubicBezTo>
                    <a:pt x="160" y="24"/>
                    <a:pt x="114"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3" name="Google Shape;903;p5"/>
            <p:cNvSpPr/>
            <p:nvPr/>
          </p:nvSpPr>
          <p:spPr>
            <a:xfrm>
              <a:off x="-677039" y="2893317"/>
              <a:ext cx="35806" cy="138806"/>
            </a:xfrm>
            <a:custGeom>
              <a:avLst/>
              <a:gdLst/>
              <a:ahLst/>
              <a:cxnLst/>
              <a:rect l="l" t="t" r="r" b="b"/>
              <a:pathLst>
                <a:path w="640" h="2481" extrusionOk="0">
                  <a:moveTo>
                    <a:pt x="539" y="2219"/>
                  </a:moveTo>
                  <a:lnTo>
                    <a:pt x="539" y="2219"/>
                  </a:lnTo>
                  <a:cubicBezTo>
                    <a:pt x="542" y="2225"/>
                    <a:pt x="545" y="2231"/>
                    <a:pt x="548" y="2237"/>
                  </a:cubicBezTo>
                  <a:cubicBezTo>
                    <a:pt x="548" y="2237"/>
                    <a:pt x="548" y="2225"/>
                    <a:pt x="539" y="2219"/>
                  </a:cubicBezTo>
                  <a:close/>
                  <a:moveTo>
                    <a:pt x="160" y="0"/>
                  </a:moveTo>
                  <a:cubicBezTo>
                    <a:pt x="114" y="0"/>
                    <a:pt x="91" y="46"/>
                    <a:pt x="69" y="69"/>
                  </a:cubicBezTo>
                  <a:cubicBezTo>
                    <a:pt x="23" y="274"/>
                    <a:pt x="0" y="480"/>
                    <a:pt x="0" y="685"/>
                  </a:cubicBezTo>
                  <a:cubicBezTo>
                    <a:pt x="0" y="868"/>
                    <a:pt x="0" y="1073"/>
                    <a:pt x="46" y="1278"/>
                  </a:cubicBezTo>
                  <a:cubicBezTo>
                    <a:pt x="69" y="1484"/>
                    <a:pt x="137" y="1667"/>
                    <a:pt x="206" y="1872"/>
                  </a:cubicBezTo>
                  <a:cubicBezTo>
                    <a:pt x="228" y="1963"/>
                    <a:pt x="274" y="2055"/>
                    <a:pt x="320" y="2146"/>
                  </a:cubicBezTo>
                  <a:cubicBezTo>
                    <a:pt x="365" y="2237"/>
                    <a:pt x="411" y="2351"/>
                    <a:pt x="457" y="2443"/>
                  </a:cubicBezTo>
                  <a:cubicBezTo>
                    <a:pt x="470" y="2469"/>
                    <a:pt x="499" y="2480"/>
                    <a:pt x="530" y="2480"/>
                  </a:cubicBezTo>
                  <a:cubicBezTo>
                    <a:pt x="552" y="2480"/>
                    <a:pt x="575" y="2475"/>
                    <a:pt x="594" y="2465"/>
                  </a:cubicBezTo>
                  <a:cubicBezTo>
                    <a:pt x="616" y="2443"/>
                    <a:pt x="639" y="2374"/>
                    <a:pt x="616" y="2351"/>
                  </a:cubicBezTo>
                  <a:cubicBezTo>
                    <a:pt x="571" y="2306"/>
                    <a:pt x="548" y="2260"/>
                    <a:pt x="525" y="2214"/>
                  </a:cubicBezTo>
                  <a:cubicBezTo>
                    <a:pt x="532" y="2214"/>
                    <a:pt x="536" y="2216"/>
                    <a:pt x="539" y="2219"/>
                  </a:cubicBezTo>
                  <a:lnTo>
                    <a:pt x="539" y="2219"/>
                  </a:lnTo>
                  <a:cubicBezTo>
                    <a:pt x="406" y="1928"/>
                    <a:pt x="295" y="1637"/>
                    <a:pt x="228" y="1324"/>
                  </a:cubicBezTo>
                  <a:cubicBezTo>
                    <a:pt x="183" y="1073"/>
                    <a:pt x="160" y="822"/>
                    <a:pt x="183" y="548"/>
                  </a:cubicBezTo>
                  <a:lnTo>
                    <a:pt x="183" y="548"/>
                  </a:lnTo>
                  <a:cubicBezTo>
                    <a:pt x="183" y="548"/>
                    <a:pt x="183" y="571"/>
                    <a:pt x="183" y="571"/>
                  </a:cubicBezTo>
                  <a:cubicBezTo>
                    <a:pt x="183" y="411"/>
                    <a:pt x="206" y="251"/>
                    <a:pt x="251" y="114"/>
                  </a:cubicBezTo>
                  <a:cubicBezTo>
                    <a:pt x="251" y="69"/>
                    <a:pt x="228" y="23"/>
                    <a:pt x="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4" name="Google Shape;904;p5"/>
            <p:cNvSpPr/>
            <p:nvPr/>
          </p:nvSpPr>
          <p:spPr>
            <a:xfrm>
              <a:off x="73846" y="2405503"/>
              <a:ext cx="517235" cy="912672"/>
            </a:xfrm>
            <a:custGeom>
              <a:avLst/>
              <a:gdLst/>
              <a:ahLst/>
              <a:cxnLst/>
              <a:rect l="l" t="t" r="r" b="b"/>
              <a:pathLst>
                <a:path w="9245" h="16313" extrusionOk="0">
                  <a:moveTo>
                    <a:pt x="9153" y="0"/>
                  </a:moveTo>
                  <a:cubicBezTo>
                    <a:pt x="9131" y="0"/>
                    <a:pt x="9108" y="0"/>
                    <a:pt x="9085" y="46"/>
                  </a:cubicBezTo>
                  <a:cubicBezTo>
                    <a:pt x="8195" y="1621"/>
                    <a:pt x="7305" y="3196"/>
                    <a:pt x="6437" y="4771"/>
                  </a:cubicBezTo>
                  <a:lnTo>
                    <a:pt x="3584" y="9838"/>
                  </a:lnTo>
                  <a:cubicBezTo>
                    <a:pt x="2648" y="11504"/>
                    <a:pt x="1712" y="13170"/>
                    <a:pt x="776" y="14836"/>
                  </a:cubicBezTo>
                  <a:cubicBezTo>
                    <a:pt x="525" y="15293"/>
                    <a:pt x="274" y="15727"/>
                    <a:pt x="23" y="16183"/>
                  </a:cubicBezTo>
                  <a:cubicBezTo>
                    <a:pt x="0" y="16229"/>
                    <a:pt x="23" y="16274"/>
                    <a:pt x="69" y="16297"/>
                  </a:cubicBezTo>
                  <a:cubicBezTo>
                    <a:pt x="78" y="16307"/>
                    <a:pt x="96" y="16312"/>
                    <a:pt x="114" y="16312"/>
                  </a:cubicBezTo>
                  <a:cubicBezTo>
                    <a:pt x="141" y="16312"/>
                    <a:pt x="170" y="16301"/>
                    <a:pt x="183" y="16274"/>
                  </a:cubicBezTo>
                  <a:cubicBezTo>
                    <a:pt x="845" y="15088"/>
                    <a:pt x="1484" y="13923"/>
                    <a:pt x="2146" y="12759"/>
                  </a:cubicBezTo>
                  <a:cubicBezTo>
                    <a:pt x="3105" y="11047"/>
                    <a:pt x="4040" y="9358"/>
                    <a:pt x="4999" y="7669"/>
                  </a:cubicBezTo>
                  <a:cubicBezTo>
                    <a:pt x="5935" y="6026"/>
                    <a:pt x="6848" y="4360"/>
                    <a:pt x="7784" y="2716"/>
                  </a:cubicBezTo>
                  <a:cubicBezTo>
                    <a:pt x="8263" y="1849"/>
                    <a:pt x="8743" y="982"/>
                    <a:pt x="9222" y="114"/>
                  </a:cubicBezTo>
                  <a:cubicBezTo>
                    <a:pt x="9245" y="91"/>
                    <a:pt x="9245" y="23"/>
                    <a:pt x="9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5" name="Google Shape;905;p5"/>
            <p:cNvSpPr/>
            <p:nvPr/>
          </p:nvSpPr>
          <p:spPr>
            <a:xfrm>
              <a:off x="-655331" y="2995479"/>
              <a:ext cx="736885" cy="323712"/>
            </a:xfrm>
            <a:custGeom>
              <a:avLst/>
              <a:gdLst/>
              <a:ahLst/>
              <a:cxnLst/>
              <a:rect l="l" t="t" r="r" b="b"/>
              <a:pathLst>
                <a:path w="13171" h="5786" extrusionOk="0">
                  <a:moveTo>
                    <a:pt x="10180" y="5022"/>
                  </a:moveTo>
                  <a:cubicBezTo>
                    <a:pt x="10185" y="5024"/>
                    <a:pt x="10190" y="5025"/>
                    <a:pt x="10195" y="5027"/>
                  </a:cubicBezTo>
                  <a:lnTo>
                    <a:pt x="10195" y="5027"/>
                  </a:lnTo>
                  <a:cubicBezTo>
                    <a:pt x="10188" y="5022"/>
                    <a:pt x="10180" y="5022"/>
                    <a:pt x="10180" y="5022"/>
                  </a:cubicBezTo>
                  <a:close/>
                  <a:moveTo>
                    <a:pt x="0" y="0"/>
                  </a:moveTo>
                  <a:cubicBezTo>
                    <a:pt x="23" y="92"/>
                    <a:pt x="46" y="160"/>
                    <a:pt x="69" y="251"/>
                  </a:cubicBezTo>
                  <a:cubicBezTo>
                    <a:pt x="913" y="822"/>
                    <a:pt x="1758" y="1324"/>
                    <a:pt x="2648" y="1826"/>
                  </a:cubicBezTo>
                  <a:cubicBezTo>
                    <a:pt x="3561" y="2328"/>
                    <a:pt x="4520" y="2808"/>
                    <a:pt x="5478" y="3241"/>
                  </a:cubicBezTo>
                  <a:cubicBezTo>
                    <a:pt x="5958" y="3470"/>
                    <a:pt x="6437" y="3675"/>
                    <a:pt x="6939" y="3881"/>
                  </a:cubicBezTo>
                  <a:cubicBezTo>
                    <a:pt x="7167" y="3995"/>
                    <a:pt x="7418" y="4086"/>
                    <a:pt x="7647" y="4200"/>
                  </a:cubicBezTo>
                  <a:cubicBezTo>
                    <a:pt x="7898" y="4291"/>
                    <a:pt x="8149" y="4406"/>
                    <a:pt x="8377" y="4497"/>
                  </a:cubicBezTo>
                  <a:cubicBezTo>
                    <a:pt x="9359" y="4931"/>
                    <a:pt x="10363" y="5319"/>
                    <a:pt x="11413" y="5570"/>
                  </a:cubicBezTo>
                  <a:cubicBezTo>
                    <a:pt x="11687" y="5638"/>
                    <a:pt x="11983" y="5684"/>
                    <a:pt x="12257" y="5729"/>
                  </a:cubicBezTo>
                  <a:cubicBezTo>
                    <a:pt x="12394" y="5752"/>
                    <a:pt x="12508" y="5775"/>
                    <a:pt x="12645" y="5775"/>
                  </a:cubicBezTo>
                  <a:cubicBezTo>
                    <a:pt x="12699" y="5783"/>
                    <a:pt x="12749" y="5785"/>
                    <a:pt x="12798" y="5785"/>
                  </a:cubicBezTo>
                  <a:cubicBezTo>
                    <a:pt x="12896" y="5785"/>
                    <a:pt x="12988" y="5775"/>
                    <a:pt x="13079" y="5775"/>
                  </a:cubicBezTo>
                  <a:cubicBezTo>
                    <a:pt x="13125" y="5775"/>
                    <a:pt x="13170" y="5729"/>
                    <a:pt x="13170" y="5684"/>
                  </a:cubicBezTo>
                  <a:cubicBezTo>
                    <a:pt x="13170" y="5638"/>
                    <a:pt x="13125" y="5615"/>
                    <a:pt x="13079" y="5615"/>
                  </a:cubicBezTo>
                  <a:lnTo>
                    <a:pt x="12668" y="5615"/>
                  </a:lnTo>
                  <a:cubicBezTo>
                    <a:pt x="12463" y="5592"/>
                    <a:pt x="12235" y="5570"/>
                    <a:pt x="12029" y="5524"/>
                  </a:cubicBezTo>
                  <a:cubicBezTo>
                    <a:pt x="11824" y="5478"/>
                    <a:pt x="11618" y="5433"/>
                    <a:pt x="11413" y="5387"/>
                  </a:cubicBezTo>
                  <a:cubicBezTo>
                    <a:pt x="11007" y="5297"/>
                    <a:pt x="10601" y="5162"/>
                    <a:pt x="10195" y="5027"/>
                  </a:cubicBezTo>
                  <a:lnTo>
                    <a:pt x="10195" y="5027"/>
                  </a:lnTo>
                  <a:cubicBezTo>
                    <a:pt x="10199" y="5030"/>
                    <a:pt x="10203" y="5036"/>
                    <a:pt x="10203" y="5045"/>
                  </a:cubicBezTo>
                  <a:cubicBezTo>
                    <a:pt x="9701" y="4862"/>
                    <a:pt x="9199" y="4657"/>
                    <a:pt x="8697" y="4451"/>
                  </a:cubicBezTo>
                  <a:cubicBezTo>
                    <a:pt x="8217" y="4246"/>
                    <a:pt x="7715" y="4040"/>
                    <a:pt x="7236" y="3835"/>
                  </a:cubicBezTo>
                  <a:cubicBezTo>
                    <a:pt x="6277" y="3424"/>
                    <a:pt x="5296" y="2990"/>
                    <a:pt x="4360" y="2511"/>
                  </a:cubicBezTo>
                  <a:cubicBezTo>
                    <a:pt x="2922" y="1803"/>
                    <a:pt x="1507" y="1027"/>
                    <a:pt x="183" y="114"/>
                  </a:cubicBezTo>
                  <a:cubicBezTo>
                    <a:pt x="137" y="92"/>
                    <a:pt x="114" y="46"/>
                    <a:pt x="69" y="23"/>
                  </a:cubicBezTo>
                  <a:cubicBezTo>
                    <a:pt x="46" y="0"/>
                    <a:pt x="2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6" name="Google Shape;906;p5"/>
            <p:cNvSpPr/>
            <p:nvPr/>
          </p:nvSpPr>
          <p:spPr>
            <a:xfrm>
              <a:off x="-645149" y="3000570"/>
              <a:ext cx="56" cy="1343"/>
            </a:xfrm>
            <a:custGeom>
              <a:avLst/>
              <a:gdLst/>
              <a:ahLst/>
              <a:cxnLst/>
              <a:rect l="l" t="t" r="r" b="b"/>
              <a:pathLst>
                <a:path w="1" h="24" extrusionOk="0">
                  <a:moveTo>
                    <a:pt x="1" y="23"/>
                  </a:moveTo>
                  <a:cubicBezTo>
                    <a:pt x="1" y="23"/>
                    <a:pt x="1" y="23"/>
                    <a:pt x="1" y="1"/>
                  </a:cubicBezTo>
                  <a:cubicBezTo>
                    <a:pt x="1" y="23"/>
                    <a:pt x="1" y="23"/>
                    <a:pt x="1" y="23"/>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5"/>
            <p:cNvSpPr/>
            <p:nvPr/>
          </p:nvSpPr>
          <p:spPr>
            <a:xfrm>
              <a:off x="57229" y="3235553"/>
              <a:ext cx="24337" cy="77935"/>
            </a:xfrm>
            <a:custGeom>
              <a:avLst/>
              <a:gdLst/>
              <a:ahLst/>
              <a:cxnLst/>
              <a:rect l="l" t="t" r="r" b="b"/>
              <a:pathLst>
                <a:path w="435" h="1393" extrusionOk="0">
                  <a:moveTo>
                    <a:pt x="92" y="0"/>
                  </a:moveTo>
                  <a:cubicBezTo>
                    <a:pt x="46" y="0"/>
                    <a:pt x="24" y="23"/>
                    <a:pt x="24" y="69"/>
                  </a:cubicBezTo>
                  <a:cubicBezTo>
                    <a:pt x="1" y="297"/>
                    <a:pt x="24" y="503"/>
                    <a:pt x="69" y="708"/>
                  </a:cubicBezTo>
                  <a:cubicBezTo>
                    <a:pt x="115" y="913"/>
                    <a:pt x="160" y="1119"/>
                    <a:pt x="252" y="1324"/>
                  </a:cubicBezTo>
                  <a:cubicBezTo>
                    <a:pt x="252" y="1347"/>
                    <a:pt x="252" y="1370"/>
                    <a:pt x="275" y="1370"/>
                  </a:cubicBezTo>
                  <a:cubicBezTo>
                    <a:pt x="297" y="1393"/>
                    <a:pt x="320" y="1393"/>
                    <a:pt x="343" y="1393"/>
                  </a:cubicBezTo>
                  <a:cubicBezTo>
                    <a:pt x="389" y="1370"/>
                    <a:pt x="434" y="1324"/>
                    <a:pt x="412" y="1279"/>
                  </a:cubicBezTo>
                  <a:cubicBezTo>
                    <a:pt x="320" y="1028"/>
                    <a:pt x="252" y="777"/>
                    <a:pt x="206" y="525"/>
                  </a:cubicBezTo>
                  <a:cubicBezTo>
                    <a:pt x="183" y="366"/>
                    <a:pt x="183" y="229"/>
                    <a:pt x="183" y="69"/>
                  </a:cubicBezTo>
                  <a:cubicBezTo>
                    <a:pt x="183" y="23"/>
                    <a:pt x="138" y="0"/>
                    <a:pt x="9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5"/>
            <p:cNvSpPr/>
            <p:nvPr/>
          </p:nvSpPr>
          <p:spPr>
            <a:xfrm>
              <a:off x="-641288" y="2977575"/>
              <a:ext cx="464868" cy="241413"/>
            </a:xfrm>
            <a:custGeom>
              <a:avLst/>
              <a:gdLst/>
              <a:ahLst/>
              <a:cxnLst/>
              <a:rect l="l" t="t" r="r" b="b"/>
              <a:pathLst>
                <a:path w="8309" h="4315" extrusionOk="0">
                  <a:moveTo>
                    <a:pt x="114" y="1"/>
                  </a:moveTo>
                  <a:cubicBezTo>
                    <a:pt x="92" y="1"/>
                    <a:pt x="46" y="24"/>
                    <a:pt x="46" y="46"/>
                  </a:cubicBezTo>
                  <a:cubicBezTo>
                    <a:pt x="0" y="92"/>
                    <a:pt x="23" y="138"/>
                    <a:pt x="69" y="161"/>
                  </a:cubicBezTo>
                  <a:cubicBezTo>
                    <a:pt x="1735" y="1370"/>
                    <a:pt x="3584" y="2306"/>
                    <a:pt x="5455" y="3151"/>
                  </a:cubicBezTo>
                  <a:cubicBezTo>
                    <a:pt x="6369" y="3561"/>
                    <a:pt x="7259" y="3927"/>
                    <a:pt x="8172" y="4315"/>
                  </a:cubicBezTo>
                  <a:cubicBezTo>
                    <a:pt x="8217" y="4315"/>
                    <a:pt x="8286" y="4292"/>
                    <a:pt x="8286" y="4246"/>
                  </a:cubicBezTo>
                  <a:cubicBezTo>
                    <a:pt x="8309" y="4201"/>
                    <a:pt x="8286" y="4155"/>
                    <a:pt x="8240" y="4132"/>
                  </a:cubicBezTo>
                  <a:cubicBezTo>
                    <a:pt x="6437" y="3425"/>
                    <a:pt x="4657" y="2648"/>
                    <a:pt x="2945" y="1735"/>
                  </a:cubicBezTo>
                  <a:cubicBezTo>
                    <a:pt x="1986" y="1233"/>
                    <a:pt x="1050" y="663"/>
                    <a:pt x="160" y="24"/>
                  </a:cubicBezTo>
                  <a:cubicBezTo>
                    <a:pt x="137" y="24"/>
                    <a:pt x="114" y="1"/>
                    <a:pt x="114"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9" name="Google Shape;909;p5"/>
            <p:cNvSpPr/>
            <p:nvPr/>
          </p:nvSpPr>
          <p:spPr>
            <a:xfrm>
              <a:off x="-287582" y="3138483"/>
              <a:ext cx="323153" cy="118105"/>
            </a:xfrm>
            <a:custGeom>
              <a:avLst/>
              <a:gdLst/>
              <a:ahLst/>
              <a:cxnLst/>
              <a:rect l="l" t="t" r="r" b="b"/>
              <a:pathLst>
                <a:path w="5776" h="2111" extrusionOk="0">
                  <a:moveTo>
                    <a:pt x="92" y="1"/>
                  </a:moveTo>
                  <a:cubicBezTo>
                    <a:pt x="69" y="24"/>
                    <a:pt x="47" y="24"/>
                    <a:pt x="24" y="46"/>
                  </a:cubicBezTo>
                  <a:cubicBezTo>
                    <a:pt x="1" y="92"/>
                    <a:pt x="24" y="138"/>
                    <a:pt x="47" y="161"/>
                  </a:cubicBezTo>
                  <a:cubicBezTo>
                    <a:pt x="480" y="434"/>
                    <a:pt x="914" y="640"/>
                    <a:pt x="1370" y="845"/>
                  </a:cubicBezTo>
                  <a:cubicBezTo>
                    <a:pt x="1850" y="1051"/>
                    <a:pt x="2306" y="1210"/>
                    <a:pt x="2786" y="1370"/>
                  </a:cubicBezTo>
                  <a:cubicBezTo>
                    <a:pt x="3744" y="1667"/>
                    <a:pt x="4703" y="1895"/>
                    <a:pt x="5684" y="2101"/>
                  </a:cubicBezTo>
                  <a:cubicBezTo>
                    <a:pt x="5692" y="2108"/>
                    <a:pt x="5700" y="2111"/>
                    <a:pt x="5707" y="2111"/>
                  </a:cubicBezTo>
                  <a:cubicBezTo>
                    <a:pt x="5722" y="2111"/>
                    <a:pt x="5738" y="2101"/>
                    <a:pt x="5753" y="2101"/>
                  </a:cubicBezTo>
                  <a:cubicBezTo>
                    <a:pt x="5776" y="2078"/>
                    <a:pt x="5776" y="2055"/>
                    <a:pt x="5776" y="2032"/>
                  </a:cubicBezTo>
                  <a:cubicBezTo>
                    <a:pt x="5776" y="2009"/>
                    <a:pt x="5776" y="1987"/>
                    <a:pt x="5753" y="1964"/>
                  </a:cubicBezTo>
                  <a:cubicBezTo>
                    <a:pt x="5753" y="1941"/>
                    <a:pt x="5730" y="1941"/>
                    <a:pt x="5707" y="1941"/>
                  </a:cubicBezTo>
                  <a:cubicBezTo>
                    <a:pt x="5342" y="1850"/>
                    <a:pt x="4977" y="1781"/>
                    <a:pt x="4612" y="1690"/>
                  </a:cubicBezTo>
                  <a:lnTo>
                    <a:pt x="4634" y="1690"/>
                  </a:lnTo>
                  <a:cubicBezTo>
                    <a:pt x="3242" y="1370"/>
                    <a:pt x="1873" y="959"/>
                    <a:pt x="640" y="297"/>
                  </a:cubicBezTo>
                  <a:cubicBezTo>
                    <a:pt x="480" y="206"/>
                    <a:pt x="320" y="115"/>
                    <a:pt x="161" y="24"/>
                  </a:cubicBezTo>
                  <a:cubicBezTo>
                    <a:pt x="138" y="24"/>
                    <a:pt x="115" y="1"/>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0" name="Google Shape;910;p5"/>
            <p:cNvSpPr/>
            <p:nvPr/>
          </p:nvSpPr>
          <p:spPr>
            <a:xfrm>
              <a:off x="-46220" y="3262353"/>
              <a:ext cx="94551" cy="25624"/>
            </a:xfrm>
            <a:custGeom>
              <a:avLst/>
              <a:gdLst/>
              <a:ahLst/>
              <a:cxnLst/>
              <a:rect l="l" t="t" r="r" b="b"/>
              <a:pathLst>
                <a:path w="1690" h="458" extrusionOk="0">
                  <a:moveTo>
                    <a:pt x="92" y="1"/>
                  </a:moveTo>
                  <a:cubicBezTo>
                    <a:pt x="69" y="1"/>
                    <a:pt x="24" y="1"/>
                    <a:pt x="1" y="46"/>
                  </a:cubicBezTo>
                  <a:cubicBezTo>
                    <a:pt x="1" y="92"/>
                    <a:pt x="24" y="138"/>
                    <a:pt x="69" y="161"/>
                  </a:cubicBezTo>
                  <a:cubicBezTo>
                    <a:pt x="549" y="343"/>
                    <a:pt x="1074" y="412"/>
                    <a:pt x="1599" y="457"/>
                  </a:cubicBezTo>
                  <a:cubicBezTo>
                    <a:pt x="1644" y="457"/>
                    <a:pt x="1690" y="412"/>
                    <a:pt x="1690" y="366"/>
                  </a:cubicBezTo>
                  <a:cubicBezTo>
                    <a:pt x="1690" y="320"/>
                    <a:pt x="1667" y="275"/>
                    <a:pt x="1621" y="275"/>
                  </a:cubicBezTo>
                  <a:cubicBezTo>
                    <a:pt x="1256" y="252"/>
                    <a:pt x="914" y="206"/>
                    <a:pt x="571" y="138"/>
                  </a:cubicBezTo>
                  <a:lnTo>
                    <a:pt x="594" y="138"/>
                  </a:lnTo>
                  <a:cubicBezTo>
                    <a:pt x="435" y="92"/>
                    <a:pt x="275" y="46"/>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5"/>
            <p:cNvSpPr/>
            <p:nvPr/>
          </p:nvSpPr>
          <p:spPr>
            <a:xfrm>
              <a:off x="311348" y="2429729"/>
              <a:ext cx="232518" cy="410822"/>
            </a:xfrm>
            <a:custGeom>
              <a:avLst/>
              <a:gdLst/>
              <a:ahLst/>
              <a:cxnLst/>
              <a:rect l="l" t="t" r="r" b="b"/>
              <a:pathLst>
                <a:path w="4156" h="7343" extrusionOk="0">
                  <a:moveTo>
                    <a:pt x="3825" y="369"/>
                  </a:moveTo>
                  <a:cubicBezTo>
                    <a:pt x="3819" y="371"/>
                    <a:pt x="3813" y="377"/>
                    <a:pt x="3813" y="389"/>
                  </a:cubicBezTo>
                  <a:cubicBezTo>
                    <a:pt x="3817" y="382"/>
                    <a:pt x="3821" y="375"/>
                    <a:pt x="3825" y="369"/>
                  </a:cubicBezTo>
                  <a:close/>
                  <a:moveTo>
                    <a:pt x="4018" y="1"/>
                  </a:moveTo>
                  <a:cubicBezTo>
                    <a:pt x="3995" y="24"/>
                    <a:pt x="3995" y="46"/>
                    <a:pt x="3973" y="46"/>
                  </a:cubicBezTo>
                  <a:cubicBezTo>
                    <a:pt x="3930" y="154"/>
                    <a:pt x="3887" y="261"/>
                    <a:pt x="3825" y="369"/>
                  </a:cubicBezTo>
                  <a:lnTo>
                    <a:pt x="3825" y="369"/>
                  </a:lnTo>
                  <a:cubicBezTo>
                    <a:pt x="3830" y="366"/>
                    <a:pt x="3836" y="366"/>
                    <a:pt x="3836" y="366"/>
                  </a:cubicBezTo>
                  <a:lnTo>
                    <a:pt x="3836" y="366"/>
                  </a:lnTo>
                  <a:cubicBezTo>
                    <a:pt x="2854" y="2375"/>
                    <a:pt x="1736" y="4292"/>
                    <a:pt x="617" y="6209"/>
                  </a:cubicBezTo>
                  <a:cubicBezTo>
                    <a:pt x="412" y="6552"/>
                    <a:pt x="229" y="6871"/>
                    <a:pt x="24" y="7213"/>
                  </a:cubicBezTo>
                  <a:cubicBezTo>
                    <a:pt x="1" y="7259"/>
                    <a:pt x="1" y="7305"/>
                    <a:pt x="47" y="7328"/>
                  </a:cubicBezTo>
                  <a:cubicBezTo>
                    <a:pt x="65" y="7337"/>
                    <a:pt x="84" y="7343"/>
                    <a:pt x="102" y="7343"/>
                  </a:cubicBezTo>
                  <a:cubicBezTo>
                    <a:pt x="126" y="7343"/>
                    <a:pt x="147" y="7332"/>
                    <a:pt x="161" y="7305"/>
                  </a:cubicBezTo>
                  <a:cubicBezTo>
                    <a:pt x="1302" y="5387"/>
                    <a:pt x="2443" y="3470"/>
                    <a:pt x="3448" y="1507"/>
                  </a:cubicBezTo>
                  <a:cubicBezTo>
                    <a:pt x="3699" y="1051"/>
                    <a:pt x="3927" y="571"/>
                    <a:pt x="4132" y="115"/>
                  </a:cubicBezTo>
                  <a:cubicBezTo>
                    <a:pt x="4155" y="92"/>
                    <a:pt x="4155" y="69"/>
                    <a:pt x="4132" y="46"/>
                  </a:cubicBezTo>
                  <a:cubicBezTo>
                    <a:pt x="4132" y="24"/>
                    <a:pt x="4109" y="1"/>
                    <a:pt x="408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5"/>
            <p:cNvSpPr/>
            <p:nvPr/>
          </p:nvSpPr>
          <p:spPr>
            <a:xfrm>
              <a:off x="182386" y="2861371"/>
              <a:ext cx="123924" cy="213831"/>
            </a:xfrm>
            <a:custGeom>
              <a:avLst/>
              <a:gdLst/>
              <a:ahLst/>
              <a:cxnLst/>
              <a:rect l="l" t="t" r="r" b="b"/>
              <a:pathLst>
                <a:path w="2215" h="3822" extrusionOk="0">
                  <a:moveTo>
                    <a:pt x="2123" y="1"/>
                  </a:moveTo>
                  <a:cubicBezTo>
                    <a:pt x="2100" y="1"/>
                    <a:pt x="2078" y="1"/>
                    <a:pt x="2055" y="23"/>
                  </a:cubicBezTo>
                  <a:cubicBezTo>
                    <a:pt x="1347" y="1233"/>
                    <a:pt x="731" y="2489"/>
                    <a:pt x="23" y="3676"/>
                  </a:cubicBezTo>
                  <a:cubicBezTo>
                    <a:pt x="1" y="3721"/>
                    <a:pt x="1" y="3767"/>
                    <a:pt x="46" y="3812"/>
                  </a:cubicBezTo>
                  <a:cubicBezTo>
                    <a:pt x="60" y="3819"/>
                    <a:pt x="73" y="3822"/>
                    <a:pt x="86" y="3822"/>
                  </a:cubicBezTo>
                  <a:cubicBezTo>
                    <a:pt x="117" y="3822"/>
                    <a:pt x="144" y="3806"/>
                    <a:pt x="160" y="3790"/>
                  </a:cubicBezTo>
                  <a:cubicBezTo>
                    <a:pt x="868" y="2580"/>
                    <a:pt x="1484" y="1325"/>
                    <a:pt x="2192" y="115"/>
                  </a:cubicBezTo>
                  <a:cubicBezTo>
                    <a:pt x="2215" y="92"/>
                    <a:pt x="2215" y="23"/>
                    <a:pt x="2169"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3" name="Google Shape;913;p5"/>
            <p:cNvSpPr/>
            <p:nvPr/>
          </p:nvSpPr>
          <p:spPr>
            <a:xfrm>
              <a:off x="86602" y="3024852"/>
              <a:ext cx="111168" cy="189606"/>
            </a:xfrm>
            <a:custGeom>
              <a:avLst/>
              <a:gdLst/>
              <a:ahLst/>
              <a:cxnLst/>
              <a:rect l="l" t="t" r="r" b="b"/>
              <a:pathLst>
                <a:path w="1987" h="3389" extrusionOk="0">
                  <a:moveTo>
                    <a:pt x="1895" y="0"/>
                  </a:moveTo>
                  <a:cubicBezTo>
                    <a:pt x="1872" y="0"/>
                    <a:pt x="1850" y="0"/>
                    <a:pt x="1827" y="23"/>
                  </a:cubicBezTo>
                  <a:cubicBezTo>
                    <a:pt x="1188" y="1096"/>
                    <a:pt x="526" y="2146"/>
                    <a:pt x="1" y="3264"/>
                  </a:cubicBezTo>
                  <a:cubicBezTo>
                    <a:pt x="1" y="3287"/>
                    <a:pt x="1" y="3310"/>
                    <a:pt x="1" y="3333"/>
                  </a:cubicBezTo>
                  <a:cubicBezTo>
                    <a:pt x="23" y="3356"/>
                    <a:pt x="46" y="3378"/>
                    <a:pt x="69" y="3378"/>
                  </a:cubicBezTo>
                  <a:cubicBezTo>
                    <a:pt x="77" y="3386"/>
                    <a:pt x="84" y="3389"/>
                    <a:pt x="91" y="3389"/>
                  </a:cubicBezTo>
                  <a:cubicBezTo>
                    <a:pt x="105" y="3389"/>
                    <a:pt x="115" y="3378"/>
                    <a:pt x="115" y="3378"/>
                  </a:cubicBezTo>
                  <a:cubicBezTo>
                    <a:pt x="138" y="3356"/>
                    <a:pt x="160" y="3356"/>
                    <a:pt x="160" y="3333"/>
                  </a:cubicBezTo>
                  <a:cubicBezTo>
                    <a:pt x="206" y="3264"/>
                    <a:pt x="229" y="3196"/>
                    <a:pt x="252" y="3150"/>
                  </a:cubicBezTo>
                  <a:cubicBezTo>
                    <a:pt x="252" y="3127"/>
                    <a:pt x="275" y="3127"/>
                    <a:pt x="275" y="3127"/>
                  </a:cubicBezTo>
                  <a:cubicBezTo>
                    <a:pt x="777" y="2100"/>
                    <a:pt x="1370" y="1119"/>
                    <a:pt x="1964" y="137"/>
                  </a:cubicBezTo>
                  <a:cubicBezTo>
                    <a:pt x="1986" y="92"/>
                    <a:pt x="1986" y="23"/>
                    <a:pt x="1941"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4" name="Google Shape;914;p5"/>
            <p:cNvSpPr/>
            <p:nvPr/>
          </p:nvSpPr>
          <p:spPr>
            <a:xfrm>
              <a:off x="82798" y="3180612"/>
              <a:ext cx="48562" cy="80508"/>
            </a:xfrm>
            <a:custGeom>
              <a:avLst/>
              <a:gdLst/>
              <a:ahLst/>
              <a:cxnLst/>
              <a:rect l="l" t="t" r="r" b="b"/>
              <a:pathLst>
                <a:path w="868" h="1439" extrusionOk="0">
                  <a:moveTo>
                    <a:pt x="776" y="1"/>
                  </a:moveTo>
                  <a:cubicBezTo>
                    <a:pt x="731" y="1"/>
                    <a:pt x="708" y="24"/>
                    <a:pt x="708" y="47"/>
                  </a:cubicBezTo>
                  <a:cubicBezTo>
                    <a:pt x="457" y="457"/>
                    <a:pt x="228" y="868"/>
                    <a:pt x="0" y="1302"/>
                  </a:cubicBezTo>
                  <a:cubicBezTo>
                    <a:pt x="0" y="1325"/>
                    <a:pt x="0" y="1348"/>
                    <a:pt x="0" y="1370"/>
                  </a:cubicBezTo>
                  <a:cubicBezTo>
                    <a:pt x="0" y="1393"/>
                    <a:pt x="23" y="1416"/>
                    <a:pt x="23" y="1416"/>
                  </a:cubicBezTo>
                  <a:cubicBezTo>
                    <a:pt x="46" y="1439"/>
                    <a:pt x="69" y="1439"/>
                    <a:pt x="91" y="1439"/>
                  </a:cubicBezTo>
                  <a:cubicBezTo>
                    <a:pt x="114" y="1439"/>
                    <a:pt x="137" y="1416"/>
                    <a:pt x="160" y="1393"/>
                  </a:cubicBezTo>
                  <a:cubicBezTo>
                    <a:pt x="365" y="982"/>
                    <a:pt x="616" y="549"/>
                    <a:pt x="845" y="138"/>
                  </a:cubicBezTo>
                  <a:cubicBezTo>
                    <a:pt x="845" y="115"/>
                    <a:pt x="868" y="92"/>
                    <a:pt x="845" y="69"/>
                  </a:cubicBezTo>
                  <a:cubicBezTo>
                    <a:pt x="845" y="47"/>
                    <a:pt x="845" y="24"/>
                    <a:pt x="822" y="24"/>
                  </a:cubicBezTo>
                  <a:cubicBezTo>
                    <a:pt x="799" y="1"/>
                    <a:pt x="776" y="1"/>
                    <a:pt x="77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5" name="Google Shape;915;p5"/>
            <p:cNvSpPr/>
            <p:nvPr/>
          </p:nvSpPr>
          <p:spPr>
            <a:xfrm>
              <a:off x="-288812" y="2077254"/>
              <a:ext cx="676853" cy="532620"/>
            </a:xfrm>
            <a:custGeom>
              <a:avLst/>
              <a:gdLst/>
              <a:ahLst/>
              <a:cxnLst/>
              <a:rect l="l" t="t" r="r" b="b"/>
              <a:pathLst>
                <a:path w="12098" h="9520" extrusionOk="0">
                  <a:moveTo>
                    <a:pt x="2374" y="206"/>
                  </a:moveTo>
                  <a:cubicBezTo>
                    <a:pt x="2420" y="229"/>
                    <a:pt x="2465" y="252"/>
                    <a:pt x="2511" y="275"/>
                  </a:cubicBezTo>
                  <a:cubicBezTo>
                    <a:pt x="2556" y="298"/>
                    <a:pt x="2602" y="320"/>
                    <a:pt x="2648" y="343"/>
                  </a:cubicBezTo>
                  <a:cubicBezTo>
                    <a:pt x="4474" y="1256"/>
                    <a:pt x="6277" y="2169"/>
                    <a:pt x="8080" y="3082"/>
                  </a:cubicBezTo>
                  <a:cubicBezTo>
                    <a:pt x="9336" y="3721"/>
                    <a:pt x="10614" y="4361"/>
                    <a:pt x="11892" y="5000"/>
                  </a:cubicBezTo>
                  <a:cubicBezTo>
                    <a:pt x="11162" y="6438"/>
                    <a:pt x="10431" y="7876"/>
                    <a:pt x="9724" y="9314"/>
                  </a:cubicBezTo>
                  <a:cubicBezTo>
                    <a:pt x="9199" y="9063"/>
                    <a:pt x="8696" y="8811"/>
                    <a:pt x="8171" y="8538"/>
                  </a:cubicBezTo>
                  <a:cubicBezTo>
                    <a:pt x="6437" y="7670"/>
                    <a:pt x="4679" y="6780"/>
                    <a:pt x="2922" y="5913"/>
                  </a:cubicBezTo>
                  <a:cubicBezTo>
                    <a:pt x="2009" y="5456"/>
                    <a:pt x="1118" y="5000"/>
                    <a:pt x="205" y="4543"/>
                  </a:cubicBezTo>
                  <a:cubicBezTo>
                    <a:pt x="936" y="3105"/>
                    <a:pt x="1643" y="1644"/>
                    <a:pt x="2374" y="206"/>
                  </a:cubicBezTo>
                  <a:close/>
                  <a:moveTo>
                    <a:pt x="2328" y="1"/>
                  </a:moveTo>
                  <a:cubicBezTo>
                    <a:pt x="2328" y="1"/>
                    <a:pt x="2328" y="24"/>
                    <a:pt x="2328" y="24"/>
                  </a:cubicBezTo>
                  <a:cubicBezTo>
                    <a:pt x="2305" y="24"/>
                    <a:pt x="2283" y="24"/>
                    <a:pt x="2260" y="47"/>
                  </a:cubicBezTo>
                  <a:cubicBezTo>
                    <a:pt x="1507" y="1553"/>
                    <a:pt x="753" y="3037"/>
                    <a:pt x="23" y="4543"/>
                  </a:cubicBezTo>
                  <a:cubicBezTo>
                    <a:pt x="0" y="4543"/>
                    <a:pt x="0" y="4566"/>
                    <a:pt x="0" y="4566"/>
                  </a:cubicBezTo>
                  <a:cubicBezTo>
                    <a:pt x="0" y="4589"/>
                    <a:pt x="0" y="4589"/>
                    <a:pt x="0" y="4589"/>
                  </a:cubicBezTo>
                  <a:cubicBezTo>
                    <a:pt x="0" y="4612"/>
                    <a:pt x="23" y="4634"/>
                    <a:pt x="46" y="4657"/>
                  </a:cubicBezTo>
                  <a:cubicBezTo>
                    <a:pt x="1986" y="5639"/>
                    <a:pt x="3926" y="6597"/>
                    <a:pt x="5889" y="7579"/>
                  </a:cubicBezTo>
                  <a:cubicBezTo>
                    <a:pt x="7167" y="8218"/>
                    <a:pt x="8423" y="8857"/>
                    <a:pt x="9701" y="9519"/>
                  </a:cubicBezTo>
                  <a:lnTo>
                    <a:pt x="9769" y="9519"/>
                  </a:lnTo>
                  <a:cubicBezTo>
                    <a:pt x="9792" y="9519"/>
                    <a:pt x="9815" y="9496"/>
                    <a:pt x="9815" y="9473"/>
                  </a:cubicBezTo>
                  <a:cubicBezTo>
                    <a:pt x="10568" y="7990"/>
                    <a:pt x="11321" y="6483"/>
                    <a:pt x="12075" y="5000"/>
                  </a:cubicBezTo>
                  <a:cubicBezTo>
                    <a:pt x="12097" y="4977"/>
                    <a:pt x="12097" y="4954"/>
                    <a:pt x="12075" y="4931"/>
                  </a:cubicBezTo>
                  <a:cubicBezTo>
                    <a:pt x="12075" y="4908"/>
                    <a:pt x="12075" y="4886"/>
                    <a:pt x="12052" y="4886"/>
                  </a:cubicBezTo>
                  <a:lnTo>
                    <a:pt x="6323" y="2010"/>
                  </a:lnTo>
                  <a:cubicBezTo>
                    <a:pt x="5136" y="1416"/>
                    <a:pt x="3972" y="823"/>
                    <a:pt x="2785" y="229"/>
                  </a:cubicBezTo>
                  <a:cubicBezTo>
                    <a:pt x="2648" y="161"/>
                    <a:pt x="2511" y="92"/>
                    <a:pt x="2374" y="24"/>
                  </a:cubicBezTo>
                  <a:cubicBezTo>
                    <a:pt x="2374" y="24"/>
                    <a:pt x="2351"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5"/>
            <p:cNvSpPr/>
            <p:nvPr/>
          </p:nvSpPr>
          <p:spPr>
            <a:xfrm>
              <a:off x="-333515" y="2731123"/>
              <a:ext cx="250309" cy="204376"/>
            </a:xfrm>
            <a:custGeom>
              <a:avLst/>
              <a:gdLst/>
              <a:ahLst/>
              <a:cxnLst/>
              <a:rect l="l" t="t" r="r" b="b"/>
              <a:pathLst>
                <a:path w="4474" h="3653" extrusionOk="0">
                  <a:moveTo>
                    <a:pt x="1004" y="1986"/>
                  </a:moveTo>
                  <a:cubicBezTo>
                    <a:pt x="1187" y="2032"/>
                    <a:pt x="1370" y="2078"/>
                    <a:pt x="1552" y="2146"/>
                  </a:cubicBezTo>
                  <a:cubicBezTo>
                    <a:pt x="1781" y="2237"/>
                    <a:pt x="1986" y="2374"/>
                    <a:pt x="2191" y="2511"/>
                  </a:cubicBezTo>
                  <a:cubicBezTo>
                    <a:pt x="2328" y="2625"/>
                    <a:pt x="2465" y="2762"/>
                    <a:pt x="2579" y="2899"/>
                  </a:cubicBezTo>
                  <a:cubicBezTo>
                    <a:pt x="2648" y="3013"/>
                    <a:pt x="2694" y="3105"/>
                    <a:pt x="2739" y="3196"/>
                  </a:cubicBezTo>
                  <a:cubicBezTo>
                    <a:pt x="2762" y="3287"/>
                    <a:pt x="2785" y="3356"/>
                    <a:pt x="2808" y="3447"/>
                  </a:cubicBezTo>
                  <a:lnTo>
                    <a:pt x="2808" y="3470"/>
                  </a:lnTo>
                  <a:lnTo>
                    <a:pt x="2534" y="3470"/>
                  </a:lnTo>
                  <a:cubicBezTo>
                    <a:pt x="2420" y="3470"/>
                    <a:pt x="2283" y="3470"/>
                    <a:pt x="2169" y="3447"/>
                  </a:cubicBezTo>
                  <a:cubicBezTo>
                    <a:pt x="1940" y="3424"/>
                    <a:pt x="1735" y="3356"/>
                    <a:pt x="1529" y="3287"/>
                  </a:cubicBezTo>
                  <a:cubicBezTo>
                    <a:pt x="1301" y="3173"/>
                    <a:pt x="1073" y="3059"/>
                    <a:pt x="890" y="2899"/>
                  </a:cubicBezTo>
                  <a:cubicBezTo>
                    <a:pt x="753" y="2785"/>
                    <a:pt x="616" y="2648"/>
                    <a:pt x="525" y="2511"/>
                  </a:cubicBezTo>
                  <a:cubicBezTo>
                    <a:pt x="434" y="2397"/>
                    <a:pt x="365" y="2260"/>
                    <a:pt x="297" y="2123"/>
                  </a:cubicBezTo>
                  <a:lnTo>
                    <a:pt x="297" y="2100"/>
                  </a:lnTo>
                  <a:cubicBezTo>
                    <a:pt x="343" y="2078"/>
                    <a:pt x="365" y="2055"/>
                    <a:pt x="411" y="2055"/>
                  </a:cubicBezTo>
                  <a:cubicBezTo>
                    <a:pt x="479" y="2009"/>
                    <a:pt x="571" y="2009"/>
                    <a:pt x="639" y="1986"/>
                  </a:cubicBezTo>
                  <a:close/>
                  <a:moveTo>
                    <a:pt x="1164" y="0"/>
                  </a:moveTo>
                  <a:cubicBezTo>
                    <a:pt x="1096" y="0"/>
                    <a:pt x="1004" y="0"/>
                    <a:pt x="913" y="23"/>
                  </a:cubicBezTo>
                  <a:cubicBezTo>
                    <a:pt x="822" y="46"/>
                    <a:pt x="731" y="92"/>
                    <a:pt x="639" y="137"/>
                  </a:cubicBezTo>
                  <a:cubicBezTo>
                    <a:pt x="502" y="206"/>
                    <a:pt x="388" y="320"/>
                    <a:pt x="274" y="480"/>
                  </a:cubicBezTo>
                  <a:cubicBezTo>
                    <a:pt x="183" y="594"/>
                    <a:pt x="114" y="754"/>
                    <a:pt x="69" y="936"/>
                  </a:cubicBezTo>
                  <a:cubicBezTo>
                    <a:pt x="23" y="1096"/>
                    <a:pt x="0" y="1256"/>
                    <a:pt x="0" y="1461"/>
                  </a:cubicBezTo>
                  <a:cubicBezTo>
                    <a:pt x="0" y="1644"/>
                    <a:pt x="23" y="1826"/>
                    <a:pt x="69" y="2009"/>
                  </a:cubicBezTo>
                  <a:cubicBezTo>
                    <a:pt x="137" y="2192"/>
                    <a:pt x="206" y="2374"/>
                    <a:pt x="320" y="2557"/>
                  </a:cubicBezTo>
                  <a:cubicBezTo>
                    <a:pt x="525" y="2854"/>
                    <a:pt x="845" y="3128"/>
                    <a:pt x="1233" y="3333"/>
                  </a:cubicBezTo>
                  <a:cubicBezTo>
                    <a:pt x="1392" y="3401"/>
                    <a:pt x="1552" y="3470"/>
                    <a:pt x="1712" y="3538"/>
                  </a:cubicBezTo>
                  <a:cubicBezTo>
                    <a:pt x="1872" y="3584"/>
                    <a:pt x="2032" y="3607"/>
                    <a:pt x="2214" y="3630"/>
                  </a:cubicBezTo>
                  <a:cubicBezTo>
                    <a:pt x="2306" y="3653"/>
                    <a:pt x="2420" y="3653"/>
                    <a:pt x="2534" y="3653"/>
                  </a:cubicBezTo>
                  <a:cubicBezTo>
                    <a:pt x="2762" y="3653"/>
                    <a:pt x="2990" y="3630"/>
                    <a:pt x="3219" y="3561"/>
                  </a:cubicBezTo>
                  <a:cubicBezTo>
                    <a:pt x="3561" y="3470"/>
                    <a:pt x="3858" y="3310"/>
                    <a:pt x="4063" y="3082"/>
                  </a:cubicBezTo>
                  <a:cubicBezTo>
                    <a:pt x="4177" y="2968"/>
                    <a:pt x="4291" y="2831"/>
                    <a:pt x="4360" y="2671"/>
                  </a:cubicBezTo>
                  <a:cubicBezTo>
                    <a:pt x="4405" y="2603"/>
                    <a:pt x="4428" y="2511"/>
                    <a:pt x="4451" y="2420"/>
                  </a:cubicBezTo>
                  <a:cubicBezTo>
                    <a:pt x="4474" y="2329"/>
                    <a:pt x="4474" y="2237"/>
                    <a:pt x="4474" y="2123"/>
                  </a:cubicBezTo>
                  <a:cubicBezTo>
                    <a:pt x="4451" y="1941"/>
                    <a:pt x="4383" y="1758"/>
                    <a:pt x="4268" y="1598"/>
                  </a:cubicBezTo>
                  <a:cubicBezTo>
                    <a:pt x="4154" y="1461"/>
                    <a:pt x="3995" y="1324"/>
                    <a:pt x="3812" y="1233"/>
                  </a:cubicBezTo>
                  <a:cubicBezTo>
                    <a:pt x="3629" y="1142"/>
                    <a:pt x="3447" y="1096"/>
                    <a:pt x="3241" y="1073"/>
                  </a:cubicBezTo>
                  <a:lnTo>
                    <a:pt x="3173" y="1073"/>
                  </a:lnTo>
                  <a:cubicBezTo>
                    <a:pt x="3059" y="1073"/>
                    <a:pt x="2967" y="1096"/>
                    <a:pt x="2876" y="1096"/>
                  </a:cubicBezTo>
                  <a:cubicBezTo>
                    <a:pt x="2762" y="1119"/>
                    <a:pt x="2671" y="1142"/>
                    <a:pt x="2579" y="1165"/>
                  </a:cubicBezTo>
                  <a:lnTo>
                    <a:pt x="2465" y="1187"/>
                  </a:lnTo>
                  <a:cubicBezTo>
                    <a:pt x="2420" y="1187"/>
                    <a:pt x="2374" y="1187"/>
                    <a:pt x="2328" y="1210"/>
                  </a:cubicBezTo>
                  <a:cubicBezTo>
                    <a:pt x="2260" y="1165"/>
                    <a:pt x="2237" y="1119"/>
                    <a:pt x="2191" y="1073"/>
                  </a:cubicBezTo>
                  <a:cubicBezTo>
                    <a:pt x="2100" y="959"/>
                    <a:pt x="2054" y="822"/>
                    <a:pt x="1986" y="685"/>
                  </a:cubicBezTo>
                  <a:cubicBezTo>
                    <a:pt x="1940" y="571"/>
                    <a:pt x="1895" y="480"/>
                    <a:pt x="1849" y="389"/>
                  </a:cubicBezTo>
                  <a:cubicBezTo>
                    <a:pt x="1781" y="252"/>
                    <a:pt x="1689" y="160"/>
                    <a:pt x="1598" y="92"/>
                  </a:cubicBezTo>
                  <a:cubicBezTo>
                    <a:pt x="1484" y="23"/>
                    <a:pt x="1347"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5"/>
            <p:cNvSpPr/>
            <p:nvPr/>
          </p:nvSpPr>
          <p:spPr>
            <a:xfrm>
              <a:off x="-6608" y="2841845"/>
              <a:ext cx="136680" cy="119000"/>
            </a:xfrm>
            <a:custGeom>
              <a:avLst/>
              <a:gdLst/>
              <a:ahLst/>
              <a:cxnLst/>
              <a:rect l="l" t="t" r="r" b="b"/>
              <a:pathLst>
                <a:path w="2443" h="2127" extrusionOk="0">
                  <a:moveTo>
                    <a:pt x="1210" y="1"/>
                  </a:moveTo>
                  <a:cubicBezTo>
                    <a:pt x="808" y="1"/>
                    <a:pt x="419" y="238"/>
                    <a:pt x="252" y="624"/>
                  </a:cubicBezTo>
                  <a:cubicBezTo>
                    <a:pt x="0" y="1171"/>
                    <a:pt x="252" y="1788"/>
                    <a:pt x="776" y="2039"/>
                  </a:cubicBezTo>
                  <a:cubicBezTo>
                    <a:pt x="919" y="2098"/>
                    <a:pt x="1066" y="2127"/>
                    <a:pt x="1210" y="2127"/>
                  </a:cubicBezTo>
                  <a:cubicBezTo>
                    <a:pt x="1620" y="2127"/>
                    <a:pt x="2006" y="1896"/>
                    <a:pt x="2192" y="1491"/>
                  </a:cubicBezTo>
                  <a:cubicBezTo>
                    <a:pt x="2443" y="966"/>
                    <a:pt x="2192" y="327"/>
                    <a:pt x="1644" y="99"/>
                  </a:cubicBezTo>
                  <a:cubicBezTo>
                    <a:pt x="1504" y="32"/>
                    <a:pt x="1356" y="1"/>
                    <a:pt x="1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5"/>
            <p:cNvSpPr/>
            <p:nvPr/>
          </p:nvSpPr>
          <p:spPr>
            <a:xfrm>
              <a:off x="-474002" y="2590860"/>
              <a:ext cx="136680" cy="119672"/>
            </a:xfrm>
            <a:custGeom>
              <a:avLst/>
              <a:gdLst/>
              <a:ahLst/>
              <a:cxnLst/>
              <a:rect l="l" t="t" r="r" b="b"/>
              <a:pathLst>
                <a:path w="2443" h="2139" extrusionOk="0">
                  <a:moveTo>
                    <a:pt x="1220" y="0"/>
                  </a:moveTo>
                  <a:cubicBezTo>
                    <a:pt x="814" y="0"/>
                    <a:pt x="420" y="231"/>
                    <a:pt x="251" y="636"/>
                  </a:cubicBezTo>
                  <a:cubicBezTo>
                    <a:pt x="0" y="1184"/>
                    <a:pt x="251" y="1800"/>
                    <a:pt x="776" y="2051"/>
                  </a:cubicBezTo>
                  <a:cubicBezTo>
                    <a:pt x="919" y="2110"/>
                    <a:pt x="1068" y="2139"/>
                    <a:pt x="1214" y="2139"/>
                  </a:cubicBezTo>
                  <a:cubicBezTo>
                    <a:pt x="1629" y="2139"/>
                    <a:pt x="2023" y="1908"/>
                    <a:pt x="2192" y="1503"/>
                  </a:cubicBezTo>
                  <a:cubicBezTo>
                    <a:pt x="2443" y="978"/>
                    <a:pt x="2192" y="339"/>
                    <a:pt x="1644" y="88"/>
                  </a:cubicBezTo>
                  <a:cubicBezTo>
                    <a:pt x="1507" y="29"/>
                    <a:pt x="1363"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5"/>
            <p:cNvSpPr/>
            <p:nvPr/>
          </p:nvSpPr>
          <p:spPr>
            <a:xfrm>
              <a:off x="53425" y="2307146"/>
              <a:ext cx="529991" cy="922574"/>
            </a:xfrm>
            <a:custGeom>
              <a:avLst/>
              <a:gdLst/>
              <a:ahLst/>
              <a:cxnLst/>
              <a:rect l="l" t="t" r="r" b="b"/>
              <a:pathLst>
                <a:path w="9473" h="16490" extrusionOk="0">
                  <a:moveTo>
                    <a:pt x="9381" y="0"/>
                  </a:moveTo>
                  <a:cubicBezTo>
                    <a:pt x="9359" y="0"/>
                    <a:pt x="9336" y="23"/>
                    <a:pt x="9313" y="46"/>
                  </a:cubicBezTo>
                  <a:cubicBezTo>
                    <a:pt x="8468" y="1507"/>
                    <a:pt x="7647" y="2968"/>
                    <a:pt x="6802" y="4429"/>
                  </a:cubicBezTo>
                  <a:cubicBezTo>
                    <a:pt x="5752" y="6277"/>
                    <a:pt x="4702" y="8126"/>
                    <a:pt x="3652" y="9975"/>
                  </a:cubicBezTo>
                  <a:cubicBezTo>
                    <a:pt x="2739" y="11596"/>
                    <a:pt x="1803" y="13216"/>
                    <a:pt x="890" y="14837"/>
                  </a:cubicBezTo>
                  <a:cubicBezTo>
                    <a:pt x="594" y="15339"/>
                    <a:pt x="320" y="15841"/>
                    <a:pt x="23" y="16343"/>
                  </a:cubicBezTo>
                  <a:cubicBezTo>
                    <a:pt x="0" y="16389"/>
                    <a:pt x="0" y="16435"/>
                    <a:pt x="46" y="16480"/>
                  </a:cubicBezTo>
                  <a:cubicBezTo>
                    <a:pt x="58" y="16486"/>
                    <a:pt x="70" y="16489"/>
                    <a:pt x="82" y="16489"/>
                  </a:cubicBezTo>
                  <a:cubicBezTo>
                    <a:pt x="114" y="16489"/>
                    <a:pt x="143" y="16468"/>
                    <a:pt x="160" y="16435"/>
                  </a:cubicBezTo>
                  <a:cubicBezTo>
                    <a:pt x="776" y="15385"/>
                    <a:pt x="1370" y="14312"/>
                    <a:pt x="1986" y="13262"/>
                  </a:cubicBezTo>
                  <a:cubicBezTo>
                    <a:pt x="2968" y="11527"/>
                    <a:pt x="3949" y="9793"/>
                    <a:pt x="4930" y="8058"/>
                  </a:cubicBezTo>
                  <a:cubicBezTo>
                    <a:pt x="5958" y="6255"/>
                    <a:pt x="7008" y="4451"/>
                    <a:pt x="8035" y="2648"/>
                  </a:cubicBezTo>
                  <a:cubicBezTo>
                    <a:pt x="8514" y="1804"/>
                    <a:pt x="8971" y="982"/>
                    <a:pt x="9450" y="137"/>
                  </a:cubicBezTo>
                  <a:cubicBezTo>
                    <a:pt x="9473" y="92"/>
                    <a:pt x="9473" y="46"/>
                    <a:pt x="9427" y="23"/>
                  </a:cubicBezTo>
                  <a:cubicBezTo>
                    <a:pt x="9427" y="0"/>
                    <a:pt x="9404" y="0"/>
                    <a:pt x="9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5"/>
            <p:cNvSpPr/>
            <p:nvPr/>
          </p:nvSpPr>
          <p:spPr>
            <a:xfrm>
              <a:off x="-700034" y="1931676"/>
              <a:ext cx="524899" cy="916532"/>
            </a:xfrm>
            <a:custGeom>
              <a:avLst/>
              <a:gdLst/>
              <a:ahLst/>
              <a:cxnLst/>
              <a:rect l="l" t="t" r="r" b="b"/>
              <a:pathLst>
                <a:path w="9382" h="16382" extrusionOk="0">
                  <a:moveTo>
                    <a:pt x="9290" y="1"/>
                  </a:moveTo>
                  <a:cubicBezTo>
                    <a:pt x="9267" y="1"/>
                    <a:pt x="9222" y="1"/>
                    <a:pt x="9222" y="24"/>
                  </a:cubicBezTo>
                  <a:cubicBezTo>
                    <a:pt x="8195" y="1850"/>
                    <a:pt x="7167" y="3653"/>
                    <a:pt x="6140" y="5456"/>
                  </a:cubicBezTo>
                  <a:cubicBezTo>
                    <a:pt x="5090" y="7305"/>
                    <a:pt x="4063" y="9131"/>
                    <a:pt x="3013" y="10957"/>
                  </a:cubicBezTo>
                  <a:cubicBezTo>
                    <a:pt x="2100" y="12578"/>
                    <a:pt x="1187" y="14198"/>
                    <a:pt x="274" y="15819"/>
                  </a:cubicBezTo>
                  <a:cubicBezTo>
                    <a:pt x="183" y="15956"/>
                    <a:pt x="92" y="16115"/>
                    <a:pt x="23" y="16252"/>
                  </a:cubicBezTo>
                  <a:cubicBezTo>
                    <a:pt x="0" y="16298"/>
                    <a:pt x="0" y="16344"/>
                    <a:pt x="46" y="16367"/>
                  </a:cubicBezTo>
                  <a:cubicBezTo>
                    <a:pt x="65" y="16376"/>
                    <a:pt x="84" y="16382"/>
                    <a:pt x="101" y="16382"/>
                  </a:cubicBezTo>
                  <a:cubicBezTo>
                    <a:pt x="125" y="16382"/>
                    <a:pt x="147" y="16370"/>
                    <a:pt x="160" y="16344"/>
                  </a:cubicBezTo>
                  <a:cubicBezTo>
                    <a:pt x="936" y="14974"/>
                    <a:pt x="1712" y="13605"/>
                    <a:pt x="2488" y="12235"/>
                  </a:cubicBezTo>
                  <a:cubicBezTo>
                    <a:pt x="3515" y="10432"/>
                    <a:pt x="4543" y="8629"/>
                    <a:pt x="5570" y="6803"/>
                  </a:cubicBezTo>
                  <a:cubicBezTo>
                    <a:pt x="6620" y="4977"/>
                    <a:pt x="7670" y="3128"/>
                    <a:pt x="8697" y="1279"/>
                  </a:cubicBezTo>
                  <a:cubicBezTo>
                    <a:pt x="8925" y="891"/>
                    <a:pt x="9153" y="503"/>
                    <a:pt x="9359" y="115"/>
                  </a:cubicBezTo>
                  <a:cubicBezTo>
                    <a:pt x="9381" y="69"/>
                    <a:pt x="9381" y="24"/>
                    <a:pt x="9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1" name="Google Shape;921;p5"/>
            <p:cNvSpPr/>
            <p:nvPr/>
          </p:nvSpPr>
          <p:spPr>
            <a:xfrm>
              <a:off x="45760" y="2280347"/>
              <a:ext cx="532564" cy="928001"/>
            </a:xfrm>
            <a:custGeom>
              <a:avLst/>
              <a:gdLst/>
              <a:ahLst/>
              <a:cxnLst/>
              <a:rect l="l" t="t" r="r" b="b"/>
              <a:pathLst>
                <a:path w="9519" h="16587" extrusionOk="0">
                  <a:moveTo>
                    <a:pt x="9404" y="0"/>
                  </a:moveTo>
                  <a:cubicBezTo>
                    <a:pt x="9381" y="0"/>
                    <a:pt x="9359" y="0"/>
                    <a:pt x="9336" y="23"/>
                  </a:cubicBezTo>
                  <a:lnTo>
                    <a:pt x="6277" y="5433"/>
                  </a:lnTo>
                  <a:cubicBezTo>
                    <a:pt x="5227" y="7259"/>
                    <a:pt x="4200" y="9107"/>
                    <a:pt x="3150" y="10933"/>
                  </a:cubicBezTo>
                  <a:cubicBezTo>
                    <a:pt x="2214" y="12623"/>
                    <a:pt x="1256" y="14312"/>
                    <a:pt x="297" y="16001"/>
                  </a:cubicBezTo>
                  <a:cubicBezTo>
                    <a:pt x="206" y="16138"/>
                    <a:pt x="114" y="16297"/>
                    <a:pt x="23" y="16457"/>
                  </a:cubicBezTo>
                  <a:cubicBezTo>
                    <a:pt x="0" y="16503"/>
                    <a:pt x="23" y="16548"/>
                    <a:pt x="46" y="16571"/>
                  </a:cubicBezTo>
                  <a:cubicBezTo>
                    <a:pt x="65" y="16581"/>
                    <a:pt x="88" y="16586"/>
                    <a:pt x="110" y="16586"/>
                  </a:cubicBezTo>
                  <a:cubicBezTo>
                    <a:pt x="140" y="16586"/>
                    <a:pt x="169" y="16575"/>
                    <a:pt x="183" y="16548"/>
                  </a:cubicBezTo>
                  <a:cubicBezTo>
                    <a:pt x="982" y="15110"/>
                    <a:pt x="1803" y="13672"/>
                    <a:pt x="2625" y="12234"/>
                  </a:cubicBezTo>
                  <a:cubicBezTo>
                    <a:pt x="3652" y="10408"/>
                    <a:pt x="4679" y="8605"/>
                    <a:pt x="5707" y="6802"/>
                  </a:cubicBezTo>
                  <a:cubicBezTo>
                    <a:pt x="6734" y="4953"/>
                    <a:pt x="7784" y="3127"/>
                    <a:pt x="8834" y="1301"/>
                  </a:cubicBezTo>
                  <a:cubicBezTo>
                    <a:pt x="9039" y="890"/>
                    <a:pt x="9267" y="502"/>
                    <a:pt x="9496" y="114"/>
                  </a:cubicBezTo>
                  <a:cubicBezTo>
                    <a:pt x="9518" y="91"/>
                    <a:pt x="9496" y="23"/>
                    <a:pt x="9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2" name="Google Shape;922;p5"/>
            <p:cNvSpPr/>
            <p:nvPr/>
          </p:nvSpPr>
          <p:spPr>
            <a:xfrm>
              <a:off x="-701321" y="2842236"/>
              <a:ext cx="754788" cy="367799"/>
            </a:xfrm>
            <a:custGeom>
              <a:avLst/>
              <a:gdLst/>
              <a:ahLst/>
              <a:cxnLst/>
              <a:rect l="l" t="t" r="r" b="b"/>
              <a:pathLst>
                <a:path w="13491" h="6574" extrusionOk="0">
                  <a:moveTo>
                    <a:pt x="92" y="0"/>
                  </a:moveTo>
                  <a:cubicBezTo>
                    <a:pt x="69" y="0"/>
                    <a:pt x="46" y="0"/>
                    <a:pt x="46" y="23"/>
                  </a:cubicBezTo>
                  <a:cubicBezTo>
                    <a:pt x="23" y="46"/>
                    <a:pt x="23" y="69"/>
                    <a:pt x="0" y="92"/>
                  </a:cubicBezTo>
                  <a:cubicBezTo>
                    <a:pt x="0" y="92"/>
                    <a:pt x="23" y="137"/>
                    <a:pt x="23" y="137"/>
                  </a:cubicBezTo>
                  <a:cubicBezTo>
                    <a:pt x="1507" y="1461"/>
                    <a:pt x="3242" y="2465"/>
                    <a:pt x="4999" y="3378"/>
                  </a:cubicBezTo>
                  <a:cubicBezTo>
                    <a:pt x="5867" y="3835"/>
                    <a:pt x="6757" y="4246"/>
                    <a:pt x="7647" y="4679"/>
                  </a:cubicBezTo>
                  <a:cubicBezTo>
                    <a:pt x="8560" y="5136"/>
                    <a:pt x="9496" y="5570"/>
                    <a:pt x="10477" y="5935"/>
                  </a:cubicBezTo>
                  <a:cubicBezTo>
                    <a:pt x="10934" y="6095"/>
                    <a:pt x="11413" y="6254"/>
                    <a:pt x="11892" y="6369"/>
                  </a:cubicBezTo>
                  <a:cubicBezTo>
                    <a:pt x="12144" y="6414"/>
                    <a:pt x="12372" y="6460"/>
                    <a:pt x="12600" y="6505"/>
                  </a:cubicBezTo>
                  <a:cubicBezTo>
                    <a:pt x="12874" y="6551"/>
                    <a:pt x="13125" y="6574"/>
                    <a:pt x="13399" y="6574"/>
                  </a:cubicBezTo>
                  <a:cubicBezTo>
                    <a:pt x="13445" y="6574"/>
                    <a:pt x="13490" y="6551"/>
                    <a:pt x="13490" y="6505"/>
                  </a:cubicBezTo>
                  <a:cubicBezTo>
                    <a:pt x="13490" y="6460"/>
                    <a:pt x="13445" y="6414"/>
                    <a:pt x="13399" y="6414"/>
                  </a:cubicBezTo>
                  <a:cubicBezTo>
                    <a:pt x="13057" y="6391"/>
                    <a:pt x="12691" y="6346"/>
                    <a:pt x="12349" y="6277"/>
                  </a:cubicBezTo>
                  <a:lnTo>
                    <a:pt x="12372" y="6277"/>
                  </a:lnTo>
                  <a:cubicBezTo>
                    <a:pt x="11345" y="6095"/>
                    <a:pt x="10363" y="5729"/>
                    <a:pt x="9404" y="5319"/>
                  </a:cubicBezTo>
                  <a:cubicBezTo>
                    <a:pt x="8948" y="5113"/>
                    <a:pt x="8469" y="4885"/>
                    <a:pt x="8012" y="4679"/>
                  </a:cubicBezTo>
                  <a:cubicBezTo>
                    <a:pt x="7578" y="4451"/>
                    <a:pt x="7145" y="4246"/>
                    <a:pt x="6688" y="4040"/>
                  </a:cubicBezTo>
                  <a:cubicBezTo>
                    <a:pt x="6665" y="4018"/>
                    <a:pt x="6620" y="3995"/>
                    <a:pt x="6597" y="3972"/>
                  </a:cubicBezTo>
                  <a:lnTo>
                    <a:pt x="6597" y="3972"/>
                  </a:lnTo>
                  <a:cubicBezTo>
                    <a:pt x="6597" y="3977"/>
                    <a:pt x="6597" y="3981"/>
                    <a:pt x="6597" y="3984"/>
                  </a:cubicBezTo>
                  <a:lnTo>
                    <a:pt x="6597" y="3984"/>
                  </a:lnTo>
                  <a:cubicBezTo>
                    <a:pt x="4802" y="3120"/>
                    <a:pt x="3030" y="2209"/>
                    <a:pt x="1438" y="1050"/>
                  </a:cubicBezTo>
                  <a:cubicBezTo>
                    <a:pt x="1028" y="754"/>
                    <a:pt x="640" y="434"/>
                    <a:pt x="252" y="114"/>
                  </a:cubicBezTo>
                  <a:cubicBezTo>
                    <a:pt x="229" y="92"/>
                    <a:pt x="183" y="46"/>
                    <a:pt x="160" y="23"/>
                  </a:cubicBezTo>
                  <a:cubicBezTo>
                    <a:pt x="137" y="23"/>
                    <a:pt x="137"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5"/>
            <p:cNvSpPr/>
            <p:nvPr/>
          </p:nvSpPr>
          <p:spPr>
            <a:xfrm>
              <a:off x="-181559" y="1927872"/>
              <a:ext cx="761166" cy="356330"/>
            </a:xfrm>
            <a:custGeom>
              <a:avLst/>
              <a:gdLst/>
              <a:ahLst/>
              <a:cxnLst/>
              <a:rect l="l" t="t" r="r" b="b"/>
              <a:pathLst>
                <a:path w="13605" h="6369" extrusionOk="0">
                  <a:moveTo>
                    <a:pt x="754" y="0"/>
                  </a:moveTo>
                  <a:cubicBezTo>
                    <a:pt x="525" y="0"/>
                    <a:pt x="297" y="23"/>
                    <a:pt x="69" y="69"/>
                  </a:cubicBezTo>
                  <a:cubicBezTo>
                    <a:pt x="46" y="69"/>
                    <a:pt x="23" y="69"/>
                    <a:pt x="23" y="92"/>
                  </a:cubicBezTo>
                  <a:cubicBezTo>
                    <a:pt x="0" y="115"/>
                    <a:pt x="0" y="137"/>
                    <a:pt x="0" y="160"/>
                  </a:cubicBezTo>
                  <a:cubicBezTo>
                    <a:pt x="0" y="183"/>
                    <a:pt x="0" y="183"/>
                    <a:pt x="23" y="206"/>
                  </a:cubicBezTo>
                  <a:cubicBezTo>
                    <a:pt x="23" y="229"/>
                    <a:pt x="69" y="229"/>
                    <a:pt x="69" y="229"/>
                  </a:cubicBezTo>
                  <a:cubicBezTo>
                    <a:pt x="310" y="202"/>
                    <a:pt x="542" y="191"/>
                    <a:pt x="777" y="191"/>
                  </a:cubicBezTo>
                  <a:cubicBezTo>
                    <a:pt x="942" y="191"/>
                    <a:pt x="1108" y="196"/>
                    <a:pt x="1279" y="206"/>
                  </a:cubicBezTo>
                  <a:cubicBezTo>
                    <a:pt x="2009" y="274"/>
                    <a:pt x="2717" y="457"/>
                    <a:pt x="3424" y="662"/>
                  </a:cubicBezTo>
                  <a:cubicBezTo>
                    <a:pt x="3767" y="776"/>
                    <a:pt x="4109" y="891"/>
                    <a:pt x="4451" y="1005"/>
                  </a:cubicBezTo>
                  <a:cubicBezTo>
                    <a:pt x="4794" y="1119"/>
                    <a:pt x="5113" y="1233"/>
                    <a:pt x="5456" y="1370"/>
                  </a:cubicBezTo>
                  <a:cubicBezTo>
                    <a:pt x="7350" y="2077"/>
                    <a:pt x="9130" y="3036"/>
                    <a:pt x="10797" y="4200"/>
                  </a:cubicBezTo>
                  <a:cubicBezTo>
                    <a:pt x="10888" y="4269"/>
                    <a:pt x="10979" y="4314"/>
                    <a:pt x="11071" y="4383"/>
                  </a:cubicBezTo>
                  <a:lnTo>
                    <a:pt x="11048" y="4383"/>
                  </a:lnTo>
                  <a:cubicBezTo>
                    <a:pt x="11276" y="4543"/>
                    <a:pt x="11481" y="4680"/>
                    <a:pt x="11687" y="4839"/>
                  </a:cubicBezTo>
                  <a:cubicBezTo>
                    <a:pt x="11892" y="4999"/>
                    <a:pt x="12075" y="5159"/>
                    <a:pt x="12280" y="5319"/>
                  </a:cubicBezTo>
                  <a:cubicBezTo>
                    <a:pt x="12691" y="5638"/>
                    <a:pt x="13102" y="5935"/>
                    <a:pt x="13444" y="6323"/>
                  </a:cubicBezTo>
                  <a:cubicBezTo>
                    <a:pt x="13444" y="6346"/>
                    <a:pt x="13467" y="6369"/>
                    <a:pt x="13490" y="6369"/>
                  </a:cubicBezTo>
                  <a:lnTo>
                    <a:pt x="13559" y="6369"/>
                  </a:lnTo>
                  <a:cubicBezTo>
                    <a:pt x="13581" y="6346"/>
                    <a:pt x="13581" y="6323"/>
                    <a:pt x="13604" y="6300"/>
                  </a:cubicBezTo>
                  <a:cubicBezTo>
                    <a:pt x="13604" y="6277"/>
                    <a:pt x="13604" y="6255"/>
                    <a:pt x="13581" y="6255"/>
                  </a:cubicBezTo>
                  <a:cubicBezTo>
                    <a:pt x="13513" y="6163"/>
                    <a:pt x="13444" y="6072"/>
                    <a:pt x="13353" y="5981"/>
                  </a:cubicBezTo>
                  <a:cubicBezTo>
                    <a:pt x="13285" y="5912"/>
                    <a:pt x="13193" y="5821"/>
                    <a:pt x="13079" y="5730"/>
                  </a:cubicBezTo>
                  <a:cubicBezTo>
                    <a:pt x="12897" y="5570"/>
                    <a:pt x="12714" y="5433"/>
                    <a:pt x="12509" y="5273"/>
                  </a:cubicBezTo>
                  <a:cubicBezTo>
                    <a:pt x="12417" y="5205"/>
                    <a:pt x="12326" y="5136"/>
                    <a:pt x="12235" y="5068"/>
                  </a:cubicBezTo>
                  <a:cubicBezTo>
                    <a:pt x="12143" y="4999"/>
                    <a:pt x="12052" y="4908"/>
                    <a:pt x="11938" y="4839"/>
                  </a:cubicBezTo>
                  <a:cubicBezTo>
                    <a:pt x="11733" y="4680"/>
                    <a:pt x="11550" y="4520"/>
                    <a:pt x="11345" y="4383"/>
                  </a:cubicBezTo>
                  <a:cubicBezTo>
                    <a:pt x="10523" y="3767"/>
                    <a:pt x="9678" y="3219"/>
                    <a:pt x="8788" y="2739"/>
                  </a:cubicBezTo>
                  <a:cubicBezTo>
                    <a:pt x="7921" y="2237"/>
                    <a:pt x="7008" y="1804"/>
                    <a:pt x="6072" y="1416"/>
                  </a:cubicBezTo>
                  <a:cubicBezTo>
                    <a:pt x="5844" y="1324"/>
                    <a:pt x="5593" y="1233"/>
                    <a:pt x="5364" y="1142"/>
                  </a:cubicBezTo>
                  <a:cubicBezTo>
                    <a:pt x="5136" y="1073"/>
                    <a:pt x="4908" y="982"/>
                    <a:pt x="4680" y="913"/>
                  </a:cubicBezTo>
                  <a:cubicBezTo>
                    <a:pt x="4246" y="754"/>
                    <a:pt x="3789" y="594"/>
                    <a:pt x="3333" y="480"/>
                  </a:cubicBezTo>
                  <a:cubicBezTo>
                    <a:pt x="2785" y="297"/>
                    <a:pt x="2237" y="160"/>
                    <a:pt x="1667" y="92"/>
                  </a:cubicBezTo>
                  <a:cubicBezTo>
                    <a:pt x="1370" y="46"/>
                    <a:pt x="1050" y="0"/>
                    <a:pt x="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5"/>
            <p:cNvSpPr/>
            <p:nvPr/>
          </p:nvSpPr>
          <p:spPr>
            <a:xfrm>
              <a:off x="-438251" y="2598301"/>
              <a:ext cx="49849" cy="48562"/>
            </a:xfrm>
            <a:custGeom>
              <a:avLst/>
              <a:gdLst/>
              <a:ahLst/>
              <a:cxnLst/>
              <a:rect l="l" t="t" r="r" b="b"/>
              <a:pathLst>
                <a:path w="891" h="868" extrusionOk="0">
                  <a:moveTo>
                    <a:pt x="480" y="1"/>
                  </a:moveTo>
                  <a:cubicBezTo>
                    <a:pt x="366" y="1"/>
                    <a:pt x="252" y="23"/>
                    <a:pt x="160" y="92"/>
                  </a:cubicBezTo>
                  <a:cubicBezTo>
                    <a:pt x="69" y="183"/>
                    <a:pt x="23" y="275"/>
                    <a:pt x="23" y="389"/>
                  </a:cubicBezTo>
                  <a:cubicBezTo>
                    <a:pt x="0" y="617"/>
                    <a:pt x="183" y="868"/>
                    <a:pt x="411" y="868"/>
                  </a:cubicBezTo>
                  <a:cubicBezTo>
                    <a:pt x="525" y="868"/>
                    <a:pt x="640" y="822"/>
                    <a:pt x="731" y="754"/>
                  </a:cubicBezTo>
                  <a:cubicBezTo>
                    <a:pt x="822" y="685"/>
                    <a:pt x="868" y="571"/>
                    <a:pt x="868" y="457"/>
                  </a:cubicBezTo>
                  <a:cubicBezTo>
                    <a:pt x="891" y="229"/>
                    <a:pt x="708" y="1"/>
                    <a:pt x="4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5" name="Google Shape;925;p5"/>
            <p:cNvSpPr/>
            <p:nvPr/>
          </p:nvSpPr>
          <p:spPr>
            <a:xfrm>
              <a:off x="25339" y="2848614"/>
              <a:ext cx="49849" cy="48562"/>
            </a:xfrm>
            <a:custGeom>
              <a:avLst/>
              <a:gdLst/>
              <a:ahLst/>
              <a:cxnLst/>
              <a:rect l="l" t="t" r="r" b="b"/>
              <a:pathLst>
                <a:path w="891" h="868" extrusionOk="0">
                  <a:moveTo>
                    <a:pt x="479" y="0"/>
                  </a:moveTo>
                  <a:cubicBezTo>
                    <a:pt x="365" y="0"/>
                    <a:pt x="274" y="23"/>
                    <a:pt x="183" y="92"/>
                  </a:cubicBezTo>
                  <a:cubicBezTo>
                    <a:pt x="91" y="160"/>
                    <a:pt x="23" y="274"/>
                    <a:pt x="23" y="388"/>
                  </a:cubicBezTo>
                  <a:cubicBezTo>
                    <a:pt x="0" y="617"/>
                    <a:pt x="183" y="868"/>
                    <a:pt x="434" y="868"/>
                  </a:cubicBezTo>
                  <a:cubicBezTo>
                    <a:pt x="548" y="868"/>
                    <a:pt x="639" y="822"/>
                    <a:pt x="730" y="754"/>
                  </a:cubicBezTo>
                  <a:cubicBezTo>
                    <a:pt x="822" y="685"/>
                    <a:pt x="867" y="571"/>
                    <a:pt x="890" y="457"/>
                  </a:cubicBezTo>
                  <a:cubicBezTo>
                    <a:pt x="890" y="229"/>
                    <a:pt x="708" y="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6" name="Google Shape;926;p5"/>
            <p:cNvSpPr/>
            <p:nvPr/>
          </p:nvSpPr>
          <p:spPr>
            <a:xfrm>
              <a:off x="18905" y="2890743"/>
              <a:ext cx="10294" cy="9008"/>
            </a:xfrm>
            <a:custGeom>
              <a:avLst/>
              <a:gdLst/>
              <a:ahLst/>
              <a:cxnLst/>
              <a:rect l="l" t="t" r="r" b="b"/>
              <a:pathLst>
                <a:path w="184" h="161" extrusionOk="0">
                  <a:moveTo>
                    <a:pt x="92" y="1"/>
                  </a:moveTo>
                  <a:cubicBezTo>
                    <a:pt x="47" y="1"/>
                    <a:pt x="24" y="23"/>
                    <a:pt x="1" y="69"/>
                  </a:cubicBezTo>
                  <a:cubicBezTo>
                    <a:pt x="1" y="115"/>
                    <a:pt x="47" y="160"/>
                    <a:pt x="92" y="160"/>
                  </a:cubicBezTo>
                  <a:cubicBezTo>
                    <a:pt x="138" y="160"/>
                    <a:pt x="161" y="138"/>
                    <a:pt x="161" y="92"/>
                  </a:cubicBezTo>
                  <a:cubicBezTo>
                    <a:pt x="184" y="46"/>
                    <a:pt x="138"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7" name="Google Shape;927;p5"/>
            <p:cNvSpPr/>
            <p:nvPr/>
          </p:nvSpPr>
          <p:spPr>
            <a:xfrm>
              <a:off x="-447203" y="2637913"/>
              <a:ext cx="10294" cy="8952"/>
            </a:xfrm>
            <a:custGeom>
              <a:avLst/>
              <a:gdLst/>
              <a:ahLst/>
              <a:cxnLst/>
              <a:rect l="l" t="t" r="r" b="b"/>
              <a:pathLst>
                <a:path w="184" h="160" extrusionOk="0">
                  <a:moveTo>
                    <a:pt x="92" y="0"/>
                  </a:moveTo>
                  <a:cubicBezTo>
                    <a:pt x="46" y="0"/>
                    <a:pt x="24" y="46"/>
                    <a:pt x="24" y="92"/>
                  </a:cubicBezTo>
                  <a:cubicBezTo>
                    <a:pt x="1" y="114"/>
                    <a:pt x="46" y="160"/>
                    <a:pt x="92" y="160"/>
                  </a:cubicBezTo>
                  <a:cubicBezTo>
                    <a:pt x="138" y="160"/>
                    <a:pt x="160" y="137"/>
                    <a:pt x="183" y="92"/>
                  </a:cubicBezTo>
                  <a:cubicBezTo>
                    <a:pt x="183" y="46"/>
                    <a:pt x="138" y="0"/>
                    <a:pt x="92"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5"/>
            <p:cNvSpPr/>
            <p:nvPr/>
          </p:nvSpPr>
          <p:spPr>
            <a:xfrm>
              <a:off x="-536609" y="2661579"/>
              <a:ext cx="71613" cy="65067"/>
            </a:xfrm>
            <a:custGeom>
              <a:avLst/>
              <a:gdLst/>
              <a:ahLst/>
              <a:cxnLst/>
              <a:rect l="l" t="t" r="r" b="b"/>
              <a:pathLst>
                <a:path w="1280" h="1163" extrusionOk="0">
                  <a:moveTo>
                    <a:pt x="410" y="1"/>
                  </a:moveTo>
                  <a:cubicBezTo>
                    <a:pt x="323" y="1"/>
                    <a:pt x="244" y="26"/>
                    <a:pt x="184" y="79"/>
                  </a:cubicBezTo>
                  <a:cubicBezTo>
                    <a:pt x="1" y="239"/>
                    <a:pt x="47" y="604"/>
                    <a:pt x="298" y="878"/>
                  </a:cubicBezTo>
                  <a:cubicBezTo>
                    <a:pt x="465" y="1061"/>
                    <a:pt x="683" y="1162"/>
                    <a:pt x="864" y="1162"/>
                  </a:cubicBezTo>
                  <a:cubicBezTo>
                    <a:pt x="955" y="1162"/>
                    <a:pt x="1036" y="1137"/>
                    <a:pt x="1097" y="1084"/>
                  </a:cubicBezTo>
                  <a:cubicBezTo>
                    <a:pt x="1279" y="901"/>
                    <a:pt x="1211" y="559"/>
                    <a:pt x="960" y="285"/>
                  </a:cubicBezTo>
                  <a:cubicBezTo>
                    <a:pt x="792" y="102"/>
                    <a:pt x="584" y="1"/>
                    <a:pt x="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5"/>
            <p:cNvSpPr/>
            <p:nvPr/>
          </p:nvSpPr>
          <p:spPr>
            <a:xfrm>
              <a:off x="49564" y="2965658"/>
              <a:ext cx="77991" cy="50744"/>
            </a:xfrm>
            <a:custGeom>
              <a:avLst/>
              <a:gdLst/>
              <a:ahLst/>
              <a:cxnLst/>
              <a:rect l="l" t="t" r="r" b="b"/>
              <a:pathLst>
                <a:path w="1394" h="907" extrusionOk="0">
                  <a:moveTo>
                    <a:pt x="630" y="1"/>
                  </a:moveTo>
                  <a:cubicBezTo>
                    <a:pt x="319" y="1"/>
                    <a:pt x="67" y="151"/>
                    <a:pt x="46" y="374"/>
                  </a:cubicBezTo>
                  <a:cubicBezTo>
                    <a:pt x="1" y="602"/>
                    <a:pt x="275" y="853"/>
                    <a:pt x="640" y="899"/>
                  </a:cubicBezTo>
                  <a:cubicBezTo>
                    <a:pt x="682" y="904"/>
                    <a:pt x="724" y="906"/>
                    <a:pt x="764" y="906"/>
                  </a:cubicBezTo>
                  <a:cubicBezTo>
                    <a:pt x="1075" y="906"/>
                    <a:pt x="1330" y="758"/>
                    <a:pt x="1370" y="556"/>
                  </a:cubicBezTo>
                  <a:cubicBezTo>
                    <a:pt x="1393" y="305"/>
                    <a:pt x="1119" y="77"/>
                    <a:pt x="754" y="8"/>
                  </a:cubicBezTo>
                  <a:cubicBezTo>
                    <a:pt x="712" y="3"/>
                    <a:pt x="671"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30" name="Google Shape;930;p5"/>
          <p:cNvGrpSpPr/>
          <p:nvPr/>
        </p:nvGrpSpPr>
        <p:grpSpPr>
          <a:xfrm>
            <a:off x="10485906" y="5269612"/>
            <a:ext cx="1454968" cy="1331051"/>
            <a:chOff x="4097300" y="529025"/>
            <a:chExt cx="796050" cy="726450"/>
          </a:xfrm>
        </p:grpSpPr>
        <p:sp>
          <p:nvSpPr>
            <p:cNvPr id="931" name="Google Shape;931;p5"/>
            <p:cNvSpPr/>
            <p:nvPr/>
          </p:nvSpPr>
          <p:spPr>
            <a:xfrm>
              <a:off x="4097300" y="529025"/>
              <a:ext cx="796050" cy="726450"/>
            </a:xfrm>
            <a:custGeom>
              <a:avLst/>
              <a:gdLst/>
              <a:ahLst/>
              <a:cxnLst/>
              <a:rect l="l" t="t" r="r" b="b"/>
              <a:pathLst>
                <a:path w="31842" h="29058" extrusionOk="0">
                  <a:moveTo>
                    <a:pt x="15088" y="1"/>
                  </a:moveTo>
                  <a:cubicBezTo>
                    <a:pt x="14837" y="1"/>
                    <a:pt x="14563" y="69"/>
                    <a:pt x="14335" y="160"/>
                  </a:cubicBezTo>
                  <a:cubicBezTo>
                    <a:pt x="13741" y="389"/>
                    <a:pt x="13308" y="891"/>
                    <a:pt x="13171" y="1461"/>
                  </a:cubicBezTo>
                  <a:cubicBezTo>
                    <a:pt x="12920" y="2374"/>
                    <a:pt x="12486" y="3356"/>
                    <a:pt x="11847" y="4451"/>
                  </a:cubicBezTo>
                  <a:cubicBezTo>
                    <a:pt x="10957" y="5981"/>
                    <a:pt x="9838" y="7487"/>
                    <a:pt x="8743" y="8948"/>
                  </a:cubicBezTo>
                  <a:lnTo>
                    <a:pt x="8149" y="9770"/>
                  </a:lnTo>
                  <a:cubicBezTo>
                    <a:pt x="8149" y="9770"/>
                    <a:pt x="7761" y="10272"/>
                    <a:pt x="7624" y="10454"/>
                  </a:cubicBezTo>
                  <a:cubicBezTo>
                    <a:pt x="7442" y="10706"/>
                    <a:pt x="7259" y="10934"/>
                    <a:pt x="7076" y="11162"/>
                  </a:cubicBezTo>
                  <a:cubicBezTo>
                    <a:pt x="6711" y="11641"/>
                    <a:pt x="6346" y="12121"/>
                    <a:pt x="5958" y="12577"/>
                  </a:cubicBezTo>
                  <a:cubicBezTo>
                    <a:pt x="5228" y="13445"/>
                    <a:pt x="4451" y="14358"/>
                    <a:pt x="3584" y="15362"/>
                  </a:cubicBezTo>
                  <a:cubicBezTo>
                    <a:pt x="3196" y="15773"/>
                    <a:pt x="2785" y="16206"/>
                    <a:pt x="2352" y="16640"/>
                  </a:cubicBezTo>
                  <a:cubicBezTo>
                    <a:pt x="2306" y="16686"/>
                    <a:pt x="2283" y="16709"/>
                    <a:pt x="2260" y="16754"/>
                  </a:cubicBezTo>
                  <a:cubicBezTo>
                    <a:pt x="1735" y="17256"/>
                    <a:pt x="1210" y="17713"/>
                    <a:pt x="708" y="18169"/>
                  </a:cubicBezTo>
                  <a:cubicBezTo>
                    <a:pt x="343" y="18489"/>
                    <a:pt x="115" y="18900"/>
                    <a:pt x="46" y="19356"/>
                  </a:cubicBezTo>
                  <a:cubicBezTo>
                    <a:pt x="1" y="19607"/>
                    <a:pt x="1" y="19859"/>
                    <a:pt x="46" y="20110"/>
                  </a:cubicBezTo>
                  <a:cubicBezTo>
                    <a:pt x="46" y="20132"/>
                    <a:pt x="46" y="20155"/>
                    <a:pt x="69" y="20178"/>
                  </a:cubicBezTo>
                  <a:cubicBezTo>
                    <a:pt x="138" y="20475"/>
                    <a:pt x="297" y="20908"/>
                    <a:pt x="754" y="21296"/>
                  </a:cubicBezTo>
                  <a:cubicBezTo>
                    <a:pt x="2511" y="22712"/>
                    <a:pt x="4497" y="24013"/>
                    <a:pt x="6894" y="25268"/>
                  </a:cubicBezTo>
                  <a:cubicBezTo>
                    <a:pt x="7875" y="25793"/>
                    <a:pt x="8948" y="26318"/>
                    <a:pt x="10112" y="26843"/>
                  </a:cubicBezTo>
                  <a:cubicBezTo>
                    <a:pt x="10637" y="27071"/>
                    <a:pt x="11162" y="27322"/>
                    <a:pt x="11733" y="27551"/>
                  </a:cubicBezTo>
                  <a:cubicBezTo>
                    <a:pt x="12440" y="27847"/>
                    <a:pt x="13011" y="28076"/>
                    <a:pt x="13536" y="28281"/>
                  </a:cubicBezTo>
                  <a:cubicBezTo>
                    <a:pt x="14609" y="28646"/>
                    <a:pt x="15567" y="28920"/>
                    <a:pt x="16480" y="29057"/>
                  </a:cubicBezTo>
                  <a:lnTo>
                    <a:pt x="16777" y="29057"/>
                  </a:lnTo>
                  <a:cubicBezTo>
                    <a:pt x="17256" y="29057"/>
                    <a:pt x="17713" y="28897"/>
                    <a:pt x="18078" y="28578"/>
                  </a:cubicBezTo>
                  <a:cubicBezTo>
                    <a:pt x="18101" y="28578"/>
                    <a:pt x="18124" y="28555"/>
                    <a:pt x="18124" y="28532"/>
                  </a:cubicBezTo>
                  <a:cubicBezTo>
                    <a:pt x="18192" y="28486"/>
                    <a:pt x="18261" y="28418"/>
                    <a:pt x="18306" y="28350"/>
                  </a:cubicBezTo>
                  <a:cubicBezTo>
                    <a:pt x="19197" y="27551"/>
                    <a:pt x="20041" y="26729"/>
                    <a:pt x="20817" y="25907"/>
                  </a:cubicBezTo>
                  <a:cubicBezTo>
                    <a:pt x="21274" y="25428"/>
                    <a:pt x="21707" y="24949"/>
                    <a:pt x="22073" y="24492"/>
                  </a:cubicBezTo>
                  <a:cubicBezTo>
                    <a:pt x="22461" y="24081"/>
                    <a:pt x="22803" y="23670"/>
                    <a:pt x="23100" y="23305"/>
                  </a:cubicBezTo>
                  <a:lnTo>
                    <a:pt x="23237" y="23145"/>
                  </a:lnTo>
                  <a:cubicBezTo>
                    <a:pt x="23465" y="22894"/>
                    <a:pt x="23693" y="22598"/>
                    <a:pt x="23967" y="22278"/>
                  </a:cubicBezTo>
                  <a:cubicBezTo>
                    <a:pt x="23967" y="22278"/>
                    <a:pt x="24081" y="22118"/>
                    <a:pt x="24127" y="22073"/>
                  </a:cubicBezTo>
                  <a:cubicBezTo>
                    <a:pt x="24355" y="21799"/>
                    <a:pt x="24561" y="21525"/>
                    <a:pt x="24766" y="21274"/>
                  </a:cubicBezTo>
                  <a:cubicBezTo>
                    <a:pt x="24994" y="21000"/>
                    <a:pt x="25154" y="20794"/>
                    <a:pt x="25314" y="20543"/>
                  </a:cubicBezTo>
                  <a:lnTo>
                    <a:pt x="25496" y="20338"/>
                  </a:lnTo>
                  <a:lnTo>
                    <a:pt x="25702" y="20041"/>
                  </a:lnTo>
                  <a:lnTo>
                    <a:pt x="26044" y="19585"/>
                  </a:lnTo>
                  <a:lnTo>
                    <a:pt x="26181" y="19425"/>
                  </a:lnTo>
                  <a:lnTo>
                    <a:pt x="26455" y="19082"/>
                  </a:lnTo>
                  <a:cubicBezTo>
                    <a:pt x="26661" y="18809"/>
                    <a:pt x="26843" y="18535"/>
                    <a:pt x="27003" y="18306"/>
                  </a:cubicBezTo>
                  <a:lnTo>
                    <a:pt x="27117" y="18147"/>
                  </a:lnTo>
                  <a:lnTo>
                    <a:pt x="27208" y="18032"/>
                  </a:lnTo>
                  <a:cubicBezTo>
                    <a:pt x="27368" y="17827"/>
                    <a:pt x="27528" y="17599"/>
                    <a:pt x="27688" y="17371"/>
                  </a:cubicBezTo>
                  <a:cubicBezTo>
                    <a:pt x="28532" y="16206"/>
                    <a:pt x="29171" y="15293"/>
                    <a:pt x="29719" y="14403"/>
                  </a:cubicBezTo>
                  <a:cubicBezTo>
                    <a:pt x="30427" y="13239"/>
                    <a:pt x="30974" y="12166"/>
                    <a:pt x="31363" y="11116"/>
                  </a:cubicBezTo>
                  <a:cubicBezTo>
                    <a:pt x="31499" y="10751"/>
                    <a:pt x="31614" y="10386"/>
                    <a:pt x="31728" y="10021"/>
                  </a:cubicBezTo>
                  <a:cubicBezTo>
                    <a:pt x="31728" y="9998"/>
                    <a:pt x="31751" y="9952"/>
                    <a:pt x="31751" y="9930"/>
                  </a:cubicBezTo>
                  <a:cubicBezTo>
                    <a:pt x="31819" y="9701"/>
                    <a:pt x="31842" y="9496"/>
                    <a:pt x="31819" y="9313"/>
                  </a:cubicBezTo>
                  <a:cubicBezTo>
                    <a:pt x="31819" y="8628"/>
                    <a:pt x="31477" y="8012"/>
                    <a:pt x="30883" y="7670"/>
                  </a:cubicBezTo>
                  <a:cubicBezTo>
                    <a:pt x="30723" y="7556"/>
                    <a:pt x="30518" y="7487"/>
                    <a:pt x="30335" y="7442"/>
                  </a:cubicBezTo>
                  <a:cubicBezTo>
                    <a:pt x="30221" y="7419"/>
                    <a:pt x="30130" y="7396"/>
                    <a:pt x="30016" y="7373"/>
                  </a:cubicBezTo>
                  <a:lnTo>
                    <a:pt x="29993" y="7373"/>
                  </a:lnTo>
                  <a:cubicBezTo>
                    <a:pt x="29263" y="7259"/>
                    <a:pt x="28487" y="7008"/>
                    <a:pt x="27459" y="6620"/>
                  </a:cubicBezTo>
                  <a:cubicBezTo>
                    <a:pt x="26980" y="6437"/>
                    <a:pt x="26524" y="6232"/>
                    <a:pt x="26136" y="6072"/>
                  </a:cubicBezTo>
                  <a:cubicBezTo>
                    <a:pt x="25725" y="5889"/>
                    <a:pt x="25314" y="5707"/>
                    <a:pt x="24834" y="5501"/>
                  </a:cubicBezTo>
                  <a:cubicBezTo>
                    <a:pt x="22575" y="4474"/>
                    <a:pt x="20657" y="3447"/>
                    <a:pt x="18968" y="2352"/>
                  </a:cubicBezTo>
                  <a:cubicBezTo>
                    <a:pt x="18078" y="1781"/>
                    <a:pt x="17234" y="1165"/>
                    <a:pt x="16458" y="548"/>
                  </a:cubicBezTo>
                  <a:cubicBezTo>
                    <a:pt x="16298" y="389"/>
                    <a:pt x="16115" y="274"/>
                    <a:pt x="15887" y="183"/>
                  </a:cubicBezTo>
                  <a:cubicBezTo>
                    <a:pt x="15636" y="69"/>
                    <a:pt x="15362" y="1"/>
                    <a:pt x="15088"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2" name="Google Shape;932;p5"/>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rgbClr val="FB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3" name="Google Shape;933;p5"/>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4" name="Google Shape;934;p5"/>
            <p:cNvSpPr/>
            <p:nvPr/>
          </p:nvSpPr>
          <p:spPr>
            <a:xfrm>
              <a:off x="4511000" y="1193250"/>
              <a:ext cx="6300" cy="11425"/>
            </a:xfrm>
            <a:custGeom>
              <a:avLst/>
              <a:gdLst/>
              <a:ahLst/>
              <a:cxnLst/>
              <a:rect l="l" t="t" r="r" b="b"/>
              <a:pathLst>
                <a:path w="252" h="457" extrusionOk="0">
                  <a:moveTo>
                    <a:pt x="161" y="0"/>
                  </a:moveTo>
                  <a:cubicBezTo>
                    <a:pt x="115" y="0"/>
                    <a:pt x="92" y="23"/>
                    <a:pt x="69" y="69"/>
                  </a:cubicBezTo>
                  <a:cubicBezTo>
                    <a:pt x="69" y="114"/>
                    <a:pt x="69" y="183"/>
                    <a:pt x="47" y="228"/>
                  </a:cubicBezTo>
                  <a:cubicBezTo>
                    <a:pt x="47" y="228"/>
                    <a:pt x="47" y="251"/>
                    <a:pt x="47" y="251"/>
                  </a:cubicBezTo>
                  <a:cubicBezTo>
                    <a:pt x="24" y="274"/>
                    <a:pt x="1" y="297"/>
                    <a:pt x="1" y="320"/>
                  </a:cubicBezTo>
                  <a:cubicBezTo>
                    <a:pt x="1" y="343"/>
                    <a:pt x="1" y="365"/>
                    <a:pt x="1" y="388"/>
                  </a:cubicBezTo>
                  <a:cubicBezTo>
                    <a:pt x="1" y="411"/>
                    <a:pt x="47" y="457"/>
                    <a:pt x="69" y="457"/>
                  </a:cubicBezTo>
                  <a:cubicBezTo>
                    <a:pt x="115" y="457"/>
                    <a:pt x="138" y="434"/>
                    <a:pt x="161" y="411"/>
                  </a:cubicBezTo>
                  <a:cubicBezTo>
                    <a:pt x="183" y="411"/>
                    <a:pt x="183" y="388"/>
                    <a:pt x="183" y="365"/>
                  </a:cubicBezTo>
                  <a:cubicBezTo>
                    <a:pt x="183" y="365"/>
                    <a:pt x="183" y="343"/>
                    <a:pt x="183" y="320"/>
                  </a:cubicBezTo>
                  <a:cubicBezTo>
                    <a:pt x="206" y="297"/>
                    <a:pt x="206" y="251"/>
                    <a:pt x="229" y="228"/>
                  </a:cubicBezTo>
                  <a:cubicBezTo>
                    <a:pt x="229" y="183"/>
                    <a:pt x="229" y="137"/>
                    <a:pt x="229" y="91"/>
                  </a:cubicBezTo>
                  <a:cubicBezTo>
                    <a:pt x="252" y="46"/>
                    <a:pt x="206" y="0"/>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5" name="Google Shape;935;p5"/>
            <p:cNvSpPr/>
            <p:nvPr/>
          </p:nvSpPr>
          <p:spPr>
            <a:xfrm>
              <a:off x="4786625" y="758425"/>
              <a:ext cx="28550" cy="51375"/>
            </a:xfrm>
            <a:custGeom>
              <a:avLst/>
              <a:gdLst/>
              <a:ahLst/>
              <a:cxnLst/>
              <a:rect l="l" t="t" r="r" b="b"/>
              <a:pathLst>
                <a:path w="1142" h="2055" extrusionOk="0">
                  <a:moveTo>
                    <a:pt x="1050" y="0"/>
                  </a:moveTo>
                  <a:cubicBezTo>
                    <a:pt x="1028" y="0"/>
                    <a:pt x="1028" y="0"/>
                    <a:pt x="1028" y="23"/>
                  </a:cubicBezTo>
                  <a:cubicBezTo>
                    <a:pt x="1005" y="23"/>
                    <a:pt x="982" y="46"/>
                    <a:pt x="959" y="69"/>
                  </a:cubicBezTo>
                  <a:cubicBezTo>
                    <a:pt x="936" y="137"/>
                    <a:pt x="914" y="206"/>
                    <a:pt x="891" y="274"/>
                  </a:cubicBezTo>
                  <a:cubicBezTo>
                    <a:pt x="891" y="320"/>
                    <a:pt x="868" y="365"/>
                    <a:pt x="845" y="411"/>
                  </a:cubicBezTo>
                  <a:cubicBezTo>
                    <a:pt x="822" y="457"/>
                    <a:pt x="799" y="502"/>
                    <a:pt x="777" y="548"/>
                  </a:cubicBezTo>
                  <a:cubicBezTo>
                    <a:pt x="754" y="594"/>
                    <a:pt x="731" y="639"/>
                    <a:pt x="708" y="708"/>
                  </a:cubicBezTo>
                  <a:cubicBezTo>
                    <a:pt x="662" y="799"/>
                    <a:pt x="617" y="913"/>
                    <a:pt x="548" y="1005"/>
                  </a:cubicBezTo>
                  <a:cubicBezTo>
                    <a:pt x="503" y="1096"/>
                    <a:pt x="457" y="1187"/>
                    <a:pt x="411" y="1278"/>
                  </a:cubicBezTo>
                  <a:cubicBezTo>
                    <a:pt x="274" y="1507"/>
                    <a:pt x="137" y="1712"/>
                    <a:pt x="23" y="1940"/>
                  </a:cubicBezTo>
                  <a:cubicBezTo>
                    <a:pt x="1" y="1986"/>
                    <a:pt x="23" y="2032"/>
                    <a:pt x="46" y="2055"/>
                  </a:cubicBezTo>
                  <a:lnTo>
                    <a:pt x="115" y="2055"/>
                  </a:lnTo>
                  <a:cubicBezTo>
                    <a:pt x="137" y="2055"/>
                    <a:pt x="160" y="2032"/>
                    <a:pt x="183" y="2009"/>
                  </a:cubicBezTo>
                  <a:cubicBezTo>
                    <a:pt x="183" y="1986"/>
                    <a:pt x="206" y="1963"/>
                    <a:pt x="206" y="1940"/>
                  </a:cubicBezTo>
                  <a:lnTo>
                    <a:pt x="229" y="1940"/>
                  </a:lnTo>
                  <a:cubicBezTo>
                    <a:pt x="297" y="1803"/>
                    <a:pt x="389" y="1667"/>
                    <a:pt x="480" y="1530"/>
                  </a:cubicBezTo>
                  <a:cubicBezTo>
                    <a:pt x="548" y="1393"/>
                    <a:pt x="640" y="1256"/>
                    <a:pt x="708" y="1119"/>
                  </a:cubicBezTo>
                  <a:cubicBezTo>
                    <a:pt x="777" y="959"/>
                    <a:pt x="868" y="799"/>
                    <a:pt x="936" y="617"/>
                  </a:cubicBezTo>
                  <a:cubicBezTo>
                    <a:pt x="982" y="548"/>
                    <a:pt x="1005" y="480"/>
                    <a:pt x="1028" y="388"/>
                  </a:cubicBezTo>
                  <a:cubicBezTo>
                    <a:pt x="1050" y="365"/>
                    <a:pt x="1050" y="320"/>
                    <a:pt x="1073" y="297"/>
                  </a:cubicBezTo>
                  <a:cubicBezTo>
                    <a:pt x="1096" y="229"/>
                    <a:pt x="1096" y="183"/>
                    <a:pt x="1119" y="137"/>
                  </a:cubicBezTo>
                  <a:cubicBezTo>
                    <a:pt x="1142" y="114"/>
                    <a:pt x="1142" y="92"/>
                    <a:pt x="1119" y="69"/>
                  </a:cubicBezTo>
                  <a:cubicBezTo>
                    <a:pt x="1119" y="46"/>
                    <a:pt x="1096" y="23"/>
                    <a:pt x="1073" y="23"/>
                  </a:cubicBezTo>
                  <a:cubicBezTo>
                    <a:pt x="1073" y="23"/>
                    <a:pt x="1050" y="0"/>
                    <a:pt x="10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5"/>
            <p:cNvSpPr/>
            <p:nvPr/>
          </p:nvSpPr>
          <p:spPr>
            <a:xfrm>
              <a:off x="4782625" y="759000"/>
              <a:ext cx="31425" cy="56200"/>
            </a:xfrm>
            <a:custGeom>
              <a:avLst/>
              <a:gdLst/>
              <a:ahLst/>
              <a:cxnLst/>
              <a:rect l="l" t="t" r="r" b="b"/>
              <a:pathLst>
                <a:path w="1257" h="2248" extrusionOk="0">
                  <a:moveTo>
                    <a:pt x="1142" y="0"/>
                  </a:moveTo>
                  <a:cubicBezTo>
                    <a:pt x="1096" y="0"/>
                    <a:pt x="1051" y="23"/>
                    <a:pt x="1051" y="69"/>
                  </a:cubicBezTo>
                  <a:cubicBezTo>
                    <a:pt x="959" y="251"/>
                    <a:pt x="891" y="434"/>
                    <a:pt x="800" y="616"/>
                  </a:cubicBezTo>
                  <a:cubicBezTo>
                    <a:pt x="708" y="776"/>
                    <a:pt x="640" y="959"/>
                    <a:pt x="549" y="1119"/>
                  </a:cubicBezTo>
                  <a:cubicBezTo>
                    <a:pt x="480" y="1278"/>
                    <a:pt x="389" y="1438"/>
                    <a:pt x="297" y="1575"/>
                  </a:cubicBezTo>
                  <a:cubicBezTo>
                    <a:pt x="252" y="1666"/>
                    <a:pt x="206" y="1735"/>
                    <a:pt x="183" y="1803"/>
                  </a:cubicBezTo>
                  <a:cubicBezTo>
                    <a:pt x="115" y="1895"/>
                    <a:pt x="69" y="2009"/>
                    <a:pt x="24" y="2100"/>
                  </a:cubicBezTo>
                  <a:cubicBezTo>
                    <a:pt x="1" y="2146"/>
                    <a:pt x="24" y="2214"/>
                    <a:pt x="69" y="2237"/>
                  </a:cubicBezTo>
                  <a:cubicBezTo>
                    <a:pt x="84" y="2237"/>
                    <a:pt x="100" y="2247"/>
                    <a:pt x="115" y="2247"/>
                  </a:cubicBezTo>
                  <a:cubicBezTo>
                    <a:pt x="122" y="2247"/>
                    <a:pt x="130" y="2245"/>
                    <a:pt x="138" y="2237"/>
                  </a:cubicBezTo>
                  <a:cubicBezTo>
                    <a:pt x="183" y="2237"/>
                    <a:pt x="183" y="2214"/>
                    <a:pt x="206" y="2191"/>
                  </a:cubicBezTo>
                  <a:cubicBezTo>
                    <a:pt x="252" y="2100"/>
                    <a:pt x="320" y="1986"/>
                    <a:pt x="366" y="1895"/>
                  </a:cubicBezTo>
                  <a:cubicBezTo>
                    <a:pt x="412" y="1826"/>
                    <a:pt x="457" y="1758"/>
                    <a:pt x="503" y="1689"/>
                  </a:cubicBezTo>
                  <a:cubicBezTo>
                    <a:pt x="594" y="1529"/>
                    <a:pt x="663" y="1370"/>
                    <a:pt x="754" y="1210"/>
                  </a:cubicBezTo>
                  <a:cubicBezTo>
                    <a:pt x="845" y="1050"/>
                    <a:pt x="914" y="867"/>
                    <a:pt x="982" y="708"/>
                  </a:cubicBezTo>
                  <a:cubicBezTo>
                    <a:pt x="1074" y="525"/>
                    <a:pt x="1165" y="342"/>
                    <a:pt x="1233" y="160"/>
                  </a:cubicBezTo>
                  <a:cubicBezTo>
                    <a:pt x="1256" y="114"/>
                    <a:pt x="1233" y="46"/>
                    <a:pt x="1188" y="23"/>
                  </a:cubicBezTo>
                  <a:cubicBezTo>
                    <a:pt x="1165" y="0"/>
                    <a:pt x="1165" y="0"/>
                    <a:pt x="114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5"/>
            <p:cNvSpPr/>
            <p:nvPr/>
          </p:nvSpPr>
          <p:spPr>
            <a:xfrm>
              <a:off x="4770650" y="759000"/>
              <a:ext cx="41675" cy="76475"/>
            </a:xfrm>
            <a:custGeom>
              <a:avLst/>
              <a:gdLst/>
              <a:ahLst/>
              <a:cxnLst/>
              <a:rect l="l" t="t" r="r" b="b"/>
              <a:pathLst>
                <a:path w="1667" h="3059" extrusionOk="0">
                  <a:moveTo>
                    <a:pt x="1621" y="0"/>
                  </a:moveTo>
                  <a:cubicBezTo>
                    <a:pt x="1598" y="0"/>
                    <a:pt x="1575" y="0"/>
                    <a:pt x="1575" y="23"/>
                  </a:cubicBezTo>
                  <a:cubicBezTo>
                    <a:pt x="1553" y="46"/>
                    <a:pt x="1530" y="69"/>
                    <a:pt x="1530" y="69"/>
                  </a:cubicBezTo>
                  <a:cubicBezTo>
                    <a:pt x="1507" y="91"/>
                    <a:pt x="1507" y="114"/>
                    <a:pt x="1530" y="137"/>
                  </a:cubicBezTo>
                  <a:cubicBezTo>
                    <a:pt x="1507" y="206"/>
                    <a:pt x="1461" y="274"/>
                    <a:pt x="1438" y="342"/>
                  </a:cubicBezTo>
                  <a:cubicBezTo>
                    <a:pt x="1393" y="457"/>
                    <a:pt x="1347" y="548"/>
                    <a:pt x="1301" y="639"/>
                  </a:cubicBezTo>
                  <a:cubicBezTo>
                    <a:pt x="1279" y="685"/>
                    <a:pt x="1256" y="708"/>
                    <a:pt x="1256" y="753"/>
                  </a:cubicBezTo>
                  <a:cubicBezTo>
                    <a:pt x="1233" y="799"/>
                    <a:pt x="1210" y="845"/>
                    <a:pt x="1165" y="913"/>
                  </a:cubicBezTo>
                  <a:cubicBezTo>
                    <a:pt x="1119" y="1004"/>
                    <a:pt x="1073" y="1096"/>
                    <a:pt x="1028" y="1187"/>
                  </a:cubicBezTo>
                  <a:cubicBezTo>
                    <a:pt x="913" y="1370"/>
                    <a:pt x="799" y="1575"/>
                    <a:pt x="685" y="1758"/>
                  </a:cubicBezTo>
                  <a:cubicBezTo>
                    <a:pt x="594" y="1940"/>
                    <a:pt x="480" y="2123"/>
                    <a:pt x="366" y="2305"/>
                  </a:cubicBezTo>
                  <a:cubicBezTo>
                    <a:pt x="320" y="2420"/>
                    <a:pt x="251" y="2511"/>
                    <a:pt x="206" y="2625"/>
                  </a:cubicBezTo>
                  <a:cubicBezTo>
                    <a:pt x="137" y="2739"/>
                    <a:pt x="69" y="2830"/>
                    <a:pt x="0" y="2945"/>
                  </a:cubicBezTo>
                  <a:cubicBezTo>
                    <a:pt x="0" y="2967"/>
                    <a:pt x="0" y="2990"/>
                    <a:pt x="0" y="3013"/>
                  </a:cubicBezTo>
                  <a:cubicBezTo>
                    <a:pt x="0" y="3036"/>
                    <a:pt x="23" y="3059"/>
                    <a:pt x="46" y="3059"/>
                  </a:cubicBezTo>
                  <a:lnTo>
                    <a:pt x="115" y="3059"/>
                  </a:lnTo>
                  <a:cubicBezTo>
                    <a:pt x="137" y="3059"/>
                    <a:pt x="137" y="3036"/>
                    <a:pt x="160" y="3013"/>
                  </a:cubicBezTo>
                  <a:cubicBezTo>
                    <a:pt x="206" y="2922"/>
                    <a:pt x="274" y="2808"/>
                    <a:pt x="343" y="2693"/>
                  </a:cubicBezTo>
                  <a:cubicBezTo>
                    <a:pt x="388" y="2602"/>
                    <a:pt x="434" y="2534"/>
                    <a:pt x="480" y="2442"/>
                  </a:cubicBezTo>
                  <a:cubicBezTo>
                    <a:pt x="594" y="2260"/>
                    <a:pt x="685" y="2077"/>
                    <a:pt x="799" y="1895"/>
                  </a:cubicBezTo>
                  <a:cubicBezTo>
                    <a:pt x="891" y="1712"/>
                    <a:pt x="982" y="1529"/>
                    <a:pt x="1073" y="1347"/>
                  </a:cubicBezTo>
                  <a:cubicBezTo>
                    <a:pt x="1096" y="1301"/>
                    <a:pt x="1119" y="1255"/>
                    <a:pt x="1165" y="1210"/>
                  </a:cubicBezTo>
                  <a:cubicBezTo>
                    <a:pt x="1187" y="1141"/>
                    <a:pt x="1210" y="1096"/>
                    <a:pt x="1233" y="1050"/>
                  </a:cubicBezTo>
                  <a:cubicBezTo>
                    <a:pt x="1279" y="936"/>
                    <a:pt x="1324" y="845"/>
                    <a:pt x="1370" y="731"/>
                  </a:cubicBezTo>
                  <a:cubicBezTo>
                    <a:pt x="1393" y="685"/>
                    <a:pt x="1416" y="662"/>
                    <a:pt x="1438" y="616"/>
                  </a:cubicBezTo>
                  <a:cubicBezTo>
                    <a:pt x="1461" y="548"/>
                    <a:pt x="1484" y="502"/>
                    <a:pt x="1507" y="434"/>
                  </a:cubicBezTo>
                  <a:cubicBezTo>
                    <a:pt x="1530" y="365"/>
                    <a:pt x="1553" y="320"/>
                    <a:pt x="1598" y="251"/>
                  </a:cubicBezTo>
                  <a:cubicBezTo>
                    <a:pt x="1621" y="183"/>
                    <a:pt x="1644" y="114"/>
                    <a:pt x="1667" y="69"/>
                  </a:cubicBezTo>
                  <a:cubicBezTo>
                    <a:pt x="1667" y="23"/>
                    <a:pt x="1644" y="0"/>
                    <a:pt x="16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5"/>
            <p:cNvSpPr/>
            <p:nvPr/>
          </p:nvSpPr>
          <p:spPr>
            <a:xfrm>
              <a:off x="4763225" y="764700"/>
              <a:ext cx="47400" cy="82200"/>
            </a:xfrm>
            <a:custGeom>
              <a:avLst/>
              <a:gdLst/>
              <a:ahLst/>
              <a:cxnLst/>
              <a:rect l="l" t="t" r="r" b="b"/>
              <a:pathLst>
                <a:path w="1896" h="3288" extrusionOk="0">
                  <a:moveTo>
                    <a:pt x="1827" y="0"/>
                  </a:moveTo>
                  <a:cubicBezTo>
                    <a:pt x="1804" y="0"/>
                    <a:pt x="1758" y="23"/>
                    <a:pt x="1758" y="46"/>
                  </a:cubicBezTo>
                  <a:cubicBezTo>
                    <a:pt x="1713" y="137"/>
                    <a:pt x="1667" y="251"/>
                    <a:pt x="1621" y="343"/>
                  </a:cubicBezTo>
                  <a:cubicBezTo>
                    <a:pt x="1553" y="457"/>
                    <a:pt x="1507" y="548"/>
                    <a:pt x="1462" y="662"/>
                  </a:cubicBezTo>
                  <a:cubicBezTo>
                    <a:pt x="1347" y="868"/>
                    <a:pt x="1256" y="1050"/>
                    <a:pt x="1142" y="1256"/>
                  </a:cubicBezTo>
                  <a:cubicBezTo>
                    <a:pt x="1051" y="1416"/>
                    <a:pt x="937" y="1598"/>
                    <a:pt x="845" y="1781"/>
                  </a:cubicBezTo>
                  <a:cubicBezTo>
                    <a:pt x="731" y="1963"/>
                    <a:pt x="617" y="2146"/>
                    <a:pt x="503" y="2329"/>
                  </a:cubicBezTo>
                  <a:cubicBezTo>
                    <a:pt x="343" y="2602"/>
                    <a:pt x="183" y="2899"/>
                    <a:pt x="1" y="3173"/>
                  </a:cubicBezTo>
                  <a:cubicBezTo>
                    <a:pt x="1" y="3196"/>
                    <a:pt x="1" y="3219"/>
                    <a:pt x="1" y="3242"/>
                  </a:cubicBezTo>
                  <a:cubicBezTo>
                    <a:pt x="24" y="3264"/>
                    <a:pt x="24" y="3287"/>
                    <a:pt x="46" y="3287"/>
                  </a:cubicBezTo>
                  <a:lnTo>
                    <a:pt x="115" y="3287"/>
                  </a:lnTo>
                  <a:cubicBezTo>
                    <a:pt x="138" y="3287"/>
                    <a:pt x="160" y="3264"/>
                    <a:pt x="160" y="3242"/>
                  </a:cubicBezTo>
                  <a:cubicBezTo>
                    <a:pt x="297" y="3036"/>
                    <a:pt x="412" y="2831"/>
                    <a:pt x="526" y="2625"/>
                  </a:cubicBezTo>
                  <a:cubicBezTo>
                    <a:pt x="640" y="2465"/>
                    <a:pt x="754" y="2260"/>
                    <a:pt x="845" y="2077"/>
                  </a:cubicBezTo>
                  <a:cubicBezTo>
                    <a:pt x="891" y="2009"/>
                    <a:pt x="937" y="1918"/>
                    <a:pt x="982" y="1849"/>
                  </a:cubicBezTo>
                  <a:cubicBezTo>
                    <a:pt x="1028" y="1758"/>
                    <a:pt x="1073" y="1667"/>
                    <a:pt x="1142" y="1575"/>
                  </a:cubicBezTo>
                  <a:cubicBezTo>
                    <a:pt x="1233" y="1393"/>
                    <a:pt x="1347" y="1187"/>
                    <a:pt x="1439" y="1005"/>
                  </a:cubicBezTo>
                  <a:cubicBezTo>
                    <a:pt x="1484" y="936"/>
                    <a:pt x="1507" y="868"/>
                    <a:pt x="1553" y="799"/>
                  </a:cubicBezTo>
                  <a:cubicBezTo>
                    <a:pt x="1576" y="731"/>
                    <a:pt x="1621" y="662"/>
                    <a:pt x="1667" y="571"/>
                  </a:cubicBezTo>
                  <a:cubicBezTo>
                    <a:pt x="1735" y="411"/>
                    <a:pt x="1804" y="251"/>
                    <a:pt x="1895" y="92"/>
                  </a:cubicBezTo>
                  <a:cubicBezTo>
                    <a:pt x="1895" y="69"/>
                    <a:pt x="1895" y="23"/>
                    <a:pt x="1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5"/>
            <p:cNvSpPr/>
            <p:nvPr/>
          </p:nvSpPr>
          <p:spPr>
            <a:xfrm>
              <a:off x="4149800" y="1019200"/>
              <a:ext cx="327575" cy="167225"/>
            </a:xfrm>
            <a:custGeom>
              <a:avLst/>
              <a:gdLst/>
              <a:ahLst/>
              <a:cxnLst/>
              <a:rect l="l" t="t" r="r" b="b"/>
              <a:pathLst>
                <a:path w="13103" h="6689" extrusionOk="0">
                  <a:moveTo>
                    <a:pt x="137" y="0"/>
                  </a:moveTo>
                  <a:cubicBezTo>
                    <a:pt x="92" y="0"/>
                    <a:pt x="46" y="23"/>
                    <a:pt x="23" y="46"/>
                  </a:cubicBezTo>
                  <a:cubicBezTo>
                    <a:pt x="0" y="115"/>
                    <a:pt x="23" y="160"/>
                    <a:pt x="69" y="206"/>
                  </a:cubicBezTo>
                  <a:cubicBezTo>
                    <a:pt x="206" y="343"/>
                    <a:pt x="343" y="457"/>
                    <a:pt x="503" y="571"/>
                  </a:cubicBezTo>
                  <a:cubicBezTo>
                    <a:pt x="571" y="640"/>
                    <a:pt x="640" y="708"/>
                    <a:pt x="731" y="776"/>
                  </a:cubicBezTo>
                  <a:cubicBezTo>
                    <a:pt x="799" y="822"/>
                    <a:pt x="891" y="891"/>
                    <a:pt x="959" y="959"/>
                  </a:cubicBezTo>
                  <a:cubicBezTo>
                    <a:pt x="1096" y="1073"/>
                    <a:pt x="1256" y="1187"/>
                    <a:pt x="1393" y="1301"/>
                  </a:cubicBezTo>
                  <a:cubicBezTo>
                    <a:pt x="1575" y="1393"/>
                    <a:pt x="1735" y="1507"/>
                    <a:pt x="1895" y="1621"/>
                  </a:cubicBezTo>
                  <a:cubicBezTo>
                    <a:pt x="2032" y="1712"/>
                    <a:pt x="2169" y="1804"/>
                    <a:pt x="2329" y="1872"/>
                  </a:cubicBezTo>
                  <a:cubicBezTo>
                    <a:pt x="2443" y="1963"/>
                    <a:pt x="2580" y="2032"/>
                    <a:pt x="2717" y="2123"/>
                  </a:cubicBezTo>
                  <a:cubicBezTo>
                    <a:pt x="2854" y="2192"/>
                    <a:pt x="2991" y="2283"/>
                    <a:pt x="3128" y="2374"/>
                  </a:cubicBezTo>
                  <a:cubicBezTo>
                    <a:pt x="3264" y="2443"/>
                    <a:pt x="3401" y="2511"/>
                    <a:pt x="3538" y="2603"/>
                  </a:cubicBezTo>
                  <a:cubicBezTo>
                    <a:pt x="3630" y="2648"/>
                    <a:pt x="3721" y="2694"/>
                    <a:pt x="3812" y="2739"/>
                  </a:cubicBezTo>
                  <a:lnTo>
                    <a:pt x="3789" y="2739"/>
                  </a:lnTo>
                  <a:cubicBezTo>
                    <a:pt x="3926" y="2808"/>
                    <a:pt x="4063" y="2876"/>
                    <a:pt x="4178" y="2945"/>
                  </a:cubicBezTo>
                  <a:cubicBezTo>
                    <a:pt x="4314" y="2991"/>
                    <a:pt x="4429" y="3059"/>
                    <a:pt x="4543" y="3127"/>
                  </a:cubicBezTo>
                  <a:cubicBezTo>
                    <a:pt x="4611" y="3150"/>
                    <a:pt x="4657" y="3173"/>
                    <a:pt x="4702" y="3219"/>
                  </a:cubicBezTo>
                  <a:cubicBezTo>
                    <a:pt x="4702" y="3214"/>
                    <a:pt x="4702" y="3210"/>
                    <a:pt x="4702" y="3207"/>
                  </a:cubicBezTo>
                  <a:lnTo>
                    <a:pt x="4702" y="3207"/>
                  </a:lnTo>
                  <a:cubicBezTo>
                    <a:pt x="4877" y="3295"/>
                    <a:pt x="5051" y="3382"/>
                    <a:pt x="5205" y="3470"/>
                  </a:cubicBezTo>
                  <a:cubicBezTo>
                    <a:pt x="5387" y="3538"/>
                    <a:pt x="5547" y="3630"/>
                    <a:pt x="5730" y="3721"/>
                  </a:cubicBezTo>
                  <a:cubicBezTo>
                    <a:pt x="5912" y="3789"/>
                    <a:pt x="6095" y="3881"/>
                    <a:pt x="6277" y="3972"/>
                  </a:cubicBezTo>
                  <a:cubicBezTo>
                    <a:pt x="6460" y="4063"/>
                    <a:pt x="6643" y="4132"/>
                    <a:pt x="6825" y="4223"/>
                  </a:cubicBezTo>
                  <a:cubicBezTo>
                    <a:pt x="7008" y="4314"/>
                    <a:pt x="7213" y="4406"/>
                    <a:pt x="7396" y="4497"/>
                  </a:cubicBezTo>
                  <a:cubicBezTo>
                    <a:pt x="7487" y="4543"/>
                    <a:pt x="7578" y="4565"/>
                    <a:pt x="7670" y="4611"/>
                  </a:cubicBezTo>
                  <a:cubicBezTo>
                    <a:pt x="7693" y="4634"/>
                    <a:pt x="7715" y="4657"/>
                    <a:pt x="7761" y="4680"/>
                  </a:cubicBezTo>
                  <a:cubicBezTo>
                    <a:pt x="7761" y="4702"/>
                    <a:pt x="7784" y="4725"/>
                    <a:pt x="7784" y="4748"/>
                  </a:cubicBezTo>
                  <a:cubicBezTo>
                    <a:pt x="7830" y="4817"/>
                    <a:pt x="7875" y="4885"/>
                    <a:pt x="7944" y="4954"/>
                  </a:cubicBezTo>
                  <a:cubicBezTo>
                    <a:pt x="7989" y="4999"/>
                    <a:pt x="8058" y="5045"/>
                    <a:pt x="8126" y="5090"/>
                  </a:cubicBezTo>
                  <a:cubicBezTo>
                    <a:pt x="8218" y="5136"/>
                    <a:pt x="8332" y="5182"/>
                    <a:pt x="8423" y="5227"/>
                  </a:cubicBezTo>
                  <a:cubicBezTo>
                    <a:pt x="8606" y="5296"/>
                    <a:pt x="8788" y="5387"/>
                    <a:pt x="8971" y="5456"/>
                  </a:cubicBezTo>
                  <a:cubicBezTo>
                    <a:pt x="9108" y="5501"/>
                    <a:pt x="9245" y="5547"/>
                    <a:pt x="9382" y="5593"/>
                  </a:cubicBezTo>
                  <a:cubicBezTo>
                    <a:pt x="9473" y="5638"/>
                    <a:pt x="9541" y="5684"/>
                    <a:pt x="9633" y="5730"/>
                  </a:cubicBezTo>
                  <a:cubicBezTo>
                    <a:pt x="9815" y="5821"/>
                    <a:pt x="9998" y="5912"/>
                    <a:pt x="10181" y="5981"/>
                  </a:cubicBezTo>
                  <a:cubicBezTo>
                    <a:pt x="10363" y="6072"/>
                    <a:pt x="10569" y="6163"/>
                    <a:pt x="10751" y="6232"/>
                  </a:cubicBezTo>
                  <a:cubicBezTo>
                    <a:pt x="10957" y="6323"/>
                    <a:pt x="11162" y="6391"/>
                    <a:pt x="11367" y="6460"/>
                  </a:cubicBezTo>
                  <a:cubicBezTo>
                    <a:pt x="11459" y="6483"/>
                    <a:pt x="11573" y="6528"/>
                    <a:pt x="11664" y="6551"/>
                  </a:cubicBezTo>
                  <a:cubicBezTo>
                    <a:pt x="11756" y="6574"/>
                    <a:pt x="11847" y="6620"/>
                    <a:pt x="11938" y="6643"/>
                  </a:cubicBezTo>
                  <a:lnTo>
                    <a:pt x="11961" y="6643"/>
                  </a:lnTo>
                  <a:cubicBezTo>
                    <a:pt x="11984" y="6665"/>
                    <a:pt x="12029" y="6688"/>
                    <a:pt x="12052" y="6688"/>
                  </a:cubicBezTo>
                  <a:cubicBezTo>
                    <a:pt x="12075" y="6688"/>
                    <a:pt x="12098" y="6688"/>
                    <a:pt x="12121" y="6665"/>
                  </a:cubicBezTo>
                  <a:cubicBezTo>
                    <a:pt x="12166" y="6643"/>
                    <a:pt x="12189" y="6620"/>
                    <a:pt x="12212" y="6574"/>
                  </a:cubicBezTo>
                  <a:cubicBezTo>
                    <a:pt x="12212" y="6551"/>
                    <a:pt x="12235" y="6551"/>
                    <a:pt x="12235" y="6528"/>
                  </a:cubicBezTo>
                  <a:cubicBezTo>
                    <a:pt x="12326" y="6551"/>
                    <a:pt x="12417" y="6574"/>
                    <a:pt x="12509" y="6597"/>
                  </a:cubicBezTo>
                  <a:lnTo>
                    <a:pt x="12463" y="6597"/>
                  </a:lnTo>
                  <a:cubicBezTo>
                    <a:pt x="12577" y="6620"/>
                    <a:pt x="12714" y="6643"/>
                    <a:pt x="12828" y="6688"/>
                  </a:cubicBezTo>
                  <a:cubicBezTo>
                    <a:pt x="12897" y="6688"/>
                    <a:pt x="12942" y="6688"/>
                    <a:pt x="12988" y="6665"/>
                  </a:cubicBezTo>
                  <a:cubicBezTo>
                    <a:pt x="13034" y="6643"/>
                    <a:pt x="13057" y="6620"/>
                    <a:pt x="13079" y="6574"/>
                  </a:cubicBezTo>
                  <a:cubicBezTo>
                    <a:pt x="13102" y="6528"/>
                    <a:pt x="13102" y="6460"/>
                    <a:pt x="13079" y="6414"/>
                  </a:cubicBezTo>
                  <a:cubicBezTo>
                    <a:pt x="13057" y="6369"/>
                    <a:pt x="13011" y="6346"/>
                    <a:pt x="12965" y="6323"/>
                  </a:cubicBezTo>
                  <a:cubicBezTo>
                    <a:pt x="12942" y="6300"/>
                    <a:pt x="12897" y="6300"/>
                    <a:pt x="12851" y="6277"/>
                  </a:cubicBezTo>
                  <a:cubicBezTo>
                    <a:pt x="12805" y="6255"/>
                    <a:pt x="12760" y="6255"/>
                    <a:pt x="12714" y="6232"/>
                  </a:cubicBezTo>
                  <a:cubicBezTo>
                    <a:pt x="12623" y="6209"/>
                    <a:pt x="12509" y="6186"/>
                    <a:pt x="12417" y="6140"/>
                  </a:cubicBezTo>
                  <a:cubicBezTo>
                    <a:pt x="12235" y="6072"/>
                    <a:pt x="12029" y="6026"/>
                    <a:pt x="11847" y="5958"/>
                  </a:cubicBezTo>
                  <a:cubicBezTo>
                    <a:pt x="11664" y="5889"/>
                    <a:pt x="11459" y="5821"/>
                    <a:pt x="11276" y="5752"/>
                  </a:cubicBezTo>
                  <a:cubicBezTo>
                    <a:pt x="11094" y="5684"/>
                    <a:pt x="10911" y="5615"/>
                    <a:pt x="10728" y="5547"/>
                  </a:cubicBezTo>
                  <a:cubicBezTo>
                    <a:pt x="10637" y="5501"/>
                    <a:pt x="10546" y="5456"/>
                    <a:pt x="10432" y="5433"/>
                  </a:cubicBezTo>
                  <a:cubicBezTo>
                    <a:pt x="10340" y="5387"/>
                    <a:pt x="10249" y="5364"/>
                    <a:pt x="10181" y="5319"/>
                  </a:cubicBezTo>
                  <a:cubicBezTo>
                    <a:pt x="9975" y="5227"/>
                    <a:pt x="9793" y="5159"/>
                    <a:pt x="9587" y="5068"/>
                  </a:cubicBezTo>
                  <a:cubicBezTo>
                    <a:pt x="9405" y="4999"/>
                    <a:pt x="9222" y="4908"/>
                    <a:pt x="9016" y="4839"/>
                  </a:cubicBezTo>
                  <a:cubicBezTo>
                    <a:pt x="8925" y="4794"/>
                    <a:pt x="8834" y="4748"/>
                    <a:pt x="8743" y="4702"/>
                  </a:cubicBezTo>
                  <a:cubicBezTo>
                    <a:pt x="8651" y="4657"/>
                    <a:pt x="8560" y="4611"/>
                    <a:pt x="8446" y="4565"/>
                  </a:cubicBezTo>
                  <a:cubicBezTo>
                    <a:pt x="8286" y="4497"/>
                    <a:pt x="8103" y="4406"/>
                    <a:pt x="7921" y="4314"/>
                  </a:cubicBezTo>
                  <a:cubicBezTo>
                    <a:pt x="7830" y="4269"/>
                    <a:pt x="7738" y="4223"/>
                    <a:pt x="7647" y="4177"/>
                  </a:cubicBezTo>
                  <a:cubicBezTo>
                    <a:pt x="7556" y="4132"/>
                    <a:pt x="7464" y="4086"/>
                    <a:pt x="7373" y="4063"/>
                  </a:cubicBezTo>
                  <a:cubicBezTo>
                    <a:pt x="7282" y="4018"/>
                    <a:pt x="7190" y="3949"/>
                    <a:pt x="7099" y="3904"/>
                  </a:cubicBezTo>
                  <a:cubicBezTo>
                    <a:pt x="7008" y="3881"/>
                    <a:pt x="6917" y="3835"/>
                    <a:pt x="6825" y="3789"/>
                  </a:cubicBezTo>
                  <a:cubicBezTo>
                    <a:pt x="6711" y="3744"/>
                    <a:pt x="6620" y="3698"/>
                    <a:pt x="6529" y="3652"/>
                  </a:cubicBezTo>
                  <a:cubicBezTo>
                    <a:pt x="6437" y="3630"/>
                    <a:pt x="6346" y="3584"/>
                    <a:pt x="6255" y="3538"/>
                  </a:cubicBezTo>
                  <a:cubicBezTo>
                    <a:pt x="6049" y="3424"/>
                    <a:pt x="5798" y="3333"/>
                    <a:pt x="5570" y="3219"/>
                  </a:cubicBezTo>
                  <a:cubicBezTo>
                    <a:pt x="5364" y="3105"/>
                    <a:pt x="5136" y="2991"/>
                    <a:pt x="4908" y="2876"/>
                  </a:cubicBezTo>
                  <a:cubicBezTo>
                    <a:pt x="4862" y="2854"/>
                    <a:pt x="4817" y="2831"/>
                    <a:pt x="4748" y="2808"/>
                  </a:cubicBezTo>
                  <a:lnTo>
                    <a:pt x="4771" y="2808"/>
                  </a:lnTo>
                  <a:cubicBezTo>
                    <a:pt x="4543" y="2671"/>
                    <a:pt x="4314" y="2580"/>
                    <a:pt x="4086" y="2443"/>
                  </a:cubicBezTo>
                  <a:cubicBezTo>
                    <a:pt x="4018" y="2420"/>
                    <a:pt x="3949" y="2374"/>
                    <a:pt x="3881" y="2351"/>
                  </a:cubicBezTo>
                  <a:cubicBezTo>
                    <a:pt x="3795" y="2287"/>
                    <a:pt x="3688" y="2243"/>
                    <a:pt x="3600" y="2200"/>
                  </a:cubicBezTo>
                  <a:lnTo>
                    <a:pt x="3600" y="2200"/>
                  </a:lnTo>
                  <a:cubicBezTo>
                    <a:pt x="3430" y="2113"/>
                    <a:pt x="3279" y="2026"/>
                    <a:pt x="3128" y="1918"/>
                  </a:cubicBezTo>
                  <a:cubicBezTo>
                    <a:pt x="2968" y="1826"/>
                    <a:pt x="2808" y="1735"/>
                    <a:pt x="2648" y="1621"/>
                  </a:cubicBezTo>
                  <a:cubicBezTo>
                    <a:pt x="2306" y="1438"/>
                    <a:pt x="1963" y="1233"/>
                    <a:pt x="1644" y="1028"/>
                  </a:cubicBezTo>
                  <a:cubicBezTo>
                    <a:pt x="1507" y="959"/>
                    <a:pt x="1393" y="868"/>
                    <a:pt x="1279" y="799"/>
                  </a:cubicBezTo>
                  <a:cubicBezTo>
                    <a:pt x="1165" y="708"/>
                    <a:pt x="1028" y="640"/>
                    <a:pt x="913" y="548"/>
                  </a:cubicBezTo>
                  <a:cubicBezTo>
                    <a:pt x="777" y="457"/>
                    <a:pt x="662" y="388"/>
                    <a:pt x="548" y="297"/>
                  </a:cubicBezTo>
                  <a:cubicBezTo>
                    <a:pt x="411" y="206"/>
                    <a:pt x="297" y="137"/>
                    <a:pt x="183" y="23"/>
                  </a:cubicBezTo>
                  <a:cubicBezTo>
                    <a:pt x="160" y="23"/>
                    <a:pt x="160" y="0"/>
                    <a:pt x="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5"/>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1" name="Google Shape;941;p5"/>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2" name="Google Shape;942;p5"/>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3" name="Google Shape;943;p5"/>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4" name="Google Shape;944;p5"/>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5" name="Google Shape;945;p5"/>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6" name="Google Shape;946;p5"/>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7" name="Google Shape;947;p5"/>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8" name="Google Shape;948;p5"/>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9" name="Google Shape;949;p5"/>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0" name="Google Shape;950;p5"/>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1" name="Google Shape;951;p5"/>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2" name="Google Shape;952;p5"/>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3" name="Google Shape;953;p5"/>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4" name="Google Shape;954;p5"/>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5" name="Google Shape;955;p5"/>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6" name="Google Shape;956;p5"/>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7" name="Google Shape;957;p5"/>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8" name="Google Shape;958;p5"/>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9" name="Google Shape;959;p5"/>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0" name="Google Shape;960;p5"/>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1" name="Google Shape;961;p5"/>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2" name="Google Shape;962;p5"/>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3" name="Google Shape;963;p5"/>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4" name="Google Shape;964;p5"/>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5" name="Google Shape;965;p5"/>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6" name="Google Shape;966;p5"/>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7" name="Google Shape;967;p5"/>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8" name="Google Shape;968;p5"/>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9" name="Google Shape;969;p5"/>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0" name="Google Shape;970;p5"/>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1" name="Google Shape;971;p5"/>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2" name="Google Shape;972;p5"/>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3" name="Google Shape;973;p5"/>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4" name="Google Shape;974;p5"/>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5" name="Google Shape;975;p5"/>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6" name="Google Shape;976;p5"/>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7" name="Google Shape;977;p5"/>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8" name="Google Shape;978;p5"/>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9" name="Google Shape;979;p5"/>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0" name="Google Shape;980;p5"/>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1" name="Google Shape;981;p5"/>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2" name="Google Shape;982;p5"/>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3" name="Google Shape;983;p5"/>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4" name="Google Shape;984;p5"/>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5" name="Google Shape;985;p5"/>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6" name="Google Shape;986;p5"/>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7" name="Google Shape;987;p5"/>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8" name="Google Shape;988;p5"/>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9" name="Google Shape;989;p5"/>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0" name="Google Shape;990;p5"/>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1" name="Google Shape;991;p5"/>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2" name="Google Shape;992;p5"/>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3" name="Google Shape;993;p5"/>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4" name="Google Shape;994;p5"/>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5" name="Google Shape;995;p5"/>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6" name="Google Shape;996;p5"/>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7" name="Google Shape;997;p5"/>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8" name="Google Shape;998;p5"/>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9" name="Google Shape;999;p5"/>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0" name="Google Shape;1000;p5"/>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1" name="Google Shape;1001;p5"/>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2" name="Google Shape;1002;p5"/>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3" name="Google Shape;1003;p5"/>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4" name="Google Shape;1004;p5"/>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5" name="Google Shape;1005;p5"/>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6" name="Google Shape;1006;p5"/>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7" name="Google Shape;1007;p5"/>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8" name="Google Shape;1008;p5"/>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9" name="Google Shape;1009;p5"/>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10" name="Google Shape;1010;p5"/>
          <p:cNvGrpSpPr/>
          <p:nvPr/>
        </p:nvGrpSpPr>
        <p:grpSpPr>
          <a:xfrm rot="4727724">
            <a:off x="11103076" y="4372184"/>
            <a:ext cx="620120" cy="679176"/>
            <a:chOff x="818450" y="719950"/>
            <a:chExt cx="162075" cy="177950"/>
          </a:xfrm>
        </p:grpSpPr>
        <p:sp>
          <p:nvSpPr>
            <p:cNvPr id="1011" name="Google Shape;1011;p5"/>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2" name="Google Shape;1012;p5"/>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3" name="Google Shape;1013;p5"/>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14" name="Google Shape;1014;p5"/>
          <p:cNvGrpSpPr/>
          <p:nvPr/>
        </p:nvGrpSpPr>
        <p:grpSpPr>
          <a:xfrm rot="10127855" flipH="1">
            <a:off x="282094" y="2054355"/>
            <a:ext cx="438437" cy="565119"/>
            <a:chOff x="3526675" y="707075"/>
            <a:chExt cx="187750" cy="241400"/>
          </a:xfrm>
        </p:grpSpPr>
        <p:sp>
          <p:nvSpPr>
            <p:cNvPr id="1015" name="Google Shape;1015;p5"/>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6" name="Google Shape;1016;p5"/>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7" name="Google Shape;1017;p5"/>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18" name="Google Shape;1018;p5"/>
          <p:cNvGrpSpPr/>
          <p:nvPr/>
        </p:nvGrpSpPr>
        <p:grpSpPr>
          <a:xfrm rot="-1687844">
            <a:off x="11077135" y="367970"/>
            <a:ext cx="684146" cy="838927"/>
            <a:chOff x="2019050" y="1133325"/>
            <a:chExt cx="153525" cy="187750"/>
          </a:xfrm>
        </p:grpSpPr>
        <p:sp>
          <p:nvSpPr>
            <p:cNvPr id="1019" name="Google Shape;1019;p5"/>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0" name="Google Shape;1020;p5"/>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1" name="Google Shape;1021;p5"/>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2" name="Google Shape;1022;p5"/>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23" name="Google Shape;1023;p5"/>
          <p:cNvGrpSpPr/>
          <p:nvPr/>
        </p:nvGrpSpPr>
        <p:grpSpPr>
          <a:xfrm rot="2700000">
            <a:off x="500002" y="5523784"/>
            <a:ext cx="665163" cy="712619"/>
            <a:chOff x="539500" y="356300"/>
            <a:chExt cx="347201" cy="372894"/>
          </a:xfrm>
        </p:grpSpPr>
        <p:sp>
          <p:nvSpPr>
            <p:cNvPr id="1024" name="Google Shape;1024;p5"/>
            <p:cNvSpPr/>
            <p:nvPr/>
          </p:nvSpPr>
          <p:spPr>
            <a:xfrm>
              <a:off x="545665" y="376864"/>
              <a:ext cx="113034" cy="349271"/>
            </a:xfrm>
            <a:custGeom>
              <a:avLst/>
              <a:gdLst/>
              <a:ahLst/>
              <a:cxnLst/>
              <a:rect l="l" t="t" r="r" b="b"/>
              <a:pathLst>
                <a:path w="2512" h="7762" extrusionOk="0">
                  <a:moveTo>
                    <a:pt x="982" y="799"/>
                  </a:moveTo>
                  <a:cubicBezTo>
                    <a:pt x="982" y="822"/>
                    <a:pt x="960" y="845"/>
                    <a:pt x="960" y="845"/>
                  </a:cubicBezTo>
                  <a:cubicBezTo>
                    <a:pt x="960" y="822"/>
                    <a:pt x="960" y="822"/>
                    <a:pt x="982" y="799"/>
                  </a:cubicBezTo>
                  <a:close/>
                  <a:moveTo>
                    <a:pt x="1233" y="0"/>
                  </a:moveTo>
                  <a:cubicBezTo>
                    <a:pt x="1233" y="0"/>
                    <a:pt x="1211" y="23"/>
                    <a:pt x="1188" y="23"/>
                  </a:cubicBezTo>
                  <a:cubicBezTo>
                    <a:pt x="1165" y="23"/>
                    <a:pt x="1142" y="46"/>
                    <a:pt x="1142" y="46"/>
                  </a:cubicBezTo>
                  <a:cubicBezTo>
                    <a:pt x="1096" y="92"/>
                    <a:pt x="1051" y="115"/>
                    <a:pt x="1005" y="137"/>
                  </a:cubicBezTo>
                  <a:cubicBezTo>
                    <a:pt x="937" y="206"/>
                    <a:pt x="868" y="274"/>
                    <a:pt x="800" y="343"/>
                  </a:cubicBezTo>
                  <a:cubicBezTo>
                    <a:pt x="731" y="411"/>
                    <a:pt x="663" y="480"/>
                    <a:pt x="594" y="548"/>
                  </a:cubicBezTo>
                  <a:cubicBezTo>
                    <a:pt x="572" y="571"/>
                    <a:pt x="549" y="617"/>
                    <a:pt x="526" y="640"/>
                  </a:cubicBezTo>
                  <a:cubicBezTo>
                    <a:pt x="480" y="685"/>
                    <a:pt x="457" y="731"/>
                    <a:pt x="435" y="777"/>
                  </a:cubicBezTo>
                  <a:cubicBezTo>
                    <a:pt x="389" y="845"/>
                    <a:pt x="343" y="936"/>
                    <a:pt x="298" y="1005"/>
                  </a:cubicBezTo>
                  <a:cubicBezTo>
                    <a:pt x="275" y="1028"/>
                    <a:pt x="275" y="1050"/>
                    <a:pt x="252" y="1073"/>
                  </a:cubicBezTo>
                  <a:cubicBezTo>
                    <a:pt x="252" y="1119"/>
                    <a:pt x="229" y="1142"/>
                    <a:pt x="229" y="1187"/>
                  </a:cubicBezTo>
                  <a:cubicBezTo>
                    <a:pt x="206" y="1210"/>
                    <a:pt x="206" y="1210"/>
                    <a:pt x="206" y="1233"/>
                  </a:cubicBezTo>
                  <a:cubicBezTo>
                    <a:pt x="206" y="1256"/>
                    <a:pt x="183" y="1279"/>
                    <a:pt x="183" y="1279"/>
                  </a:cubicBezTo>
                  <a:cubicBezTo>
                    <a:pt x="138" y="1484"/>
                    <a:pt x="92" y="1667"/>
                    <a:pt x="47" y="1872"/>
                  </a:cubicBezTo>
                  <a:cubicBezTo>
                    <a:pt x="47" y="1895"/>
                    <a:pt x="47" y="1941"/>
                    <a:pt x="47" y="1963"/>
                  </a:cubicBezTo>
                  <a:cubicBezTo>
                    <a:pt x="24" y="1986"/>
                    <a:pt x="24" y="2032"/>
                    <a:pt x="24" y="2055"/>
                  </a:cubicBezTo>
                  <a:cubicBezTo>
                    <a:pt x="24" y="2100"/>
                    <a:pt x="24" y="2169"/>
                    <a:pt x="24" y="2237"/>
                  </a:cubicBezTo>
                  <a:cubicBezTo>
                    <a:pt x="24" y="2351"/>
                    <a:pt x="24" y="2488"/>
                    <a:pt x="24" y="2625"/>
                  </a:cubicBezTo>
                  <a:cubicBezTo>
                    <a:pt x="24" y="2625"/>
                    <a:pt x="24" y="2648"/>
                    <a:pt x="24" y="2671"/>
                  </a:cubicBezTo>
                  <a:cubicBezTo>
                    <a:pt x="24" y="2694"/>
                    <a:pt x="24" y="2717"/>
                    <a:pt x="24" y="2740"/>
                  </a:cubicBezTo>
                  <a:cubicBezTo>
                    <a:pt x="1" y="2831"/>
                    <a:pt x="1" y="2922"/>
                    <a:pt x="1" y="3013"/>
                  </a:cubicBezTo>
                  <a:cubicBezTo>
                    <a:pt x="1" y="3059"/>
                    <a:pt x="1" y="3105"/>
                    <a:pt x="1" y="3150"/>
                  </a:cubicBezTo>
                  <a:cubicBezTo>
                    <a:pt x="1" y="3219"/>
                    <a:pt x="24" y="3265"/>
                    <a:pt x="24" y="3310"/>
                  </a:cubicBezTo>
                  <a:cubicBezTo>
                    <a:pt x="24" y="3401"/>
                    <a:pt x="24" y="3493"/>
                    <a:pt x="47" y="3584"/>
                  </a:cubicBezTo>
                  <a:cubicBezTo>
                    <a:pt x="47" y="3744"/>
                    <a:pt x="69" y="3926"/>
                    <a:pt x="115" y="4086"/>
                  </a:cubicBezTo>
                  <a:cubicBezTo>
                    <a:pt x="138" y="4246"/>
                    <a:pt x="183" y="4406"/>
                    <a:pt x="229" y="4566"/>
                  </a:cubicBezTo>
                  <a:cubicBezTo>
                    <a:pt x="275" y="4725"/>
                    <a:pt x="320" y="4885"/>
                    <a:pt x="366" y="5022"/>
                  </a:cubicBezTo>
                  <a:cubicBezTo>
                    <a:pt x="412" y="5182"/>
                    <a:pt x="457" y="5342"/>
                    <a:pt x="549" y="5501"/>
                  </a:cubicBezTo>
                  <a:cubicBezTo>
                    <a:pt x="594" y="5638"/>
                    <a:pt x="663" y="5798"/>
                    <a:pt x="731" y="5935"/>
                  </a:cubicBezTo>
                  <a:cubicBezTo>
                    <a:pt x="777" y="6026"/>
                    <a:pt x="800" y="6095"/>
                    <a:pt x="845" y="6163"/>
                  </a:cubicBezTo>
                  <a:cubicBezTo>
                    <a:pt x="868" y="6232"/>
                    <a:pt x="914" y="6300"/>
                    <a:pt x="960" y="6369"/>
                  </a:cubicBezTo>
                  <a:cubicBezTo>
                    <a:pt x="1119" y="6643"/>
                    <a:pt x="1279" y="6917"/>
                    <a:pt x="1439" y="7190"/>
                  </a:cubicBezTo>
                  <a:cubicBezTo>
                    <a:pt x="1462" y="7236"/>
                    <a:pt x="1507" y="7282"/>
                    <a:pt x="1530" y="7327"/>
                  </a:cubicBezTo>
                  <a:cubicBezTo>
                    <a:pt x="1553" y="7373"/>
                    <a:pt x="1576" y="7419"/>
                    <a:pt x="1621" y="7464"/>
                  </a:cubicBezTo>
                  <a:cubicBezTo>
                    <a:pt x="1644" y="7510"/>
                    <a:pt x="1667" y="7556"/>
                    <a:pt x="1690" y="7578"/>
                  </a:cubicBezTo>
                  <a:cubicBezTo>
                    <a:pt x="1713" y="7624"/>
                    <a:pt x="1736" y="7647"/>
                    <a:pt x="1758" y="7670"/>
                  </a:cubicBezTo>
                  <a:cubicBezTo>
                    <a:pt x="1781" y="7693"/>
                    <a:pt x="1827" y="7738"/>
                    <a:pt x="1873" y="7738"/>
                  </a:cubicBezTo>
                  <a:cubicBezTo>
                    <a:pt x="1918" y="7761"/>
                    <a:pt x="1987" y="7761"/>
                    <a:pt x="2032" y="7761"/>
                  </a:cubicBezTo>
                  <a:cubicBezTo>
                    <a:pt x="2078" y="7761"/>
                    <a:pt x="2124" y="7738"/>
                    <a:pt x="2146" y="7715"/>
                  </a:cubicBezTo>
                  <a:cubicBezTo>
                    <a:pt x="2192" y="7715"/>
                    <a:pt x="2238" y="7693"/>
                    <a:pt x="2261" y="7670"/>
                  </a:cubicBezTo>
                  <a:cubicBezTo>
                    <a:pt x="2306" y="7647"/>
                    <a:pt x="2352" y="7624"/>
                    <a:pt x="2398" y="7578"/>
                  </a:cubicBezTo>
                  <a:cubicBezTo>
                    <a:pt x="2443" y="7556"/>
                    <a:pt x="2466" y="7510"/>
                    <a:pt x="2489" y="7464"/>
                  </a:cubicBezTo>
                  <a:cubicBezTo>
                    <a:pt x="2512" y="7442"/>
                    <a:pt x="2512" y="7419"/>
                    <a:pt x="2512" y="7396"/>
                  </a:cubicBezTo>
                  <a:cubicBezTo>
                    <a:pt x="2512" y="7373"/>
                    <a:pt x="2512" y="7350"/>
                    <a:pt x="2489" y="7327"/>
                  </a:cubicBezTo>
                  <a:cubicBezTo>
                    <a:pt x="2466" y="7282"/>
                    <a:pt x="2443" y="7236"/>
                    <a:pt x="2420" y="7213"/>
                  </a:cubicBezTo>
                  <a:cubicBezTo>
                    <a:pt x="2398" y="7190"/>
                    <a:pt x="2398" y="7168"/>
                    <a:pt x="2375" y="7145"/>
                  </a:cubicBezTo>
                  <a:cubicBezTo>
                    <a:pt x="2329" y="7099"/>
                    <a:pt x="2306" y="7053"/>
                    <a:pt x="2261" y="7008"/>
                  </a:cubicBezTo>
                  <a:cubicBezTo>
                    <a:pt x="2192" y="6894"/>
                    <a:pt x="2101" y="6780"/>
                    <a:pt x="2032" y="6665"/>
                  </a:cubicBezTo>
                  <a:cubicBezTo>
                    <a:pt x="1964" y="6551"/>
                    <a:pt x="1873" y="6460"/>
                    <a:pt x="1804" y="6346"/>
                  </a:cubicBezTo>
                  <a:cubicBezTo>
                    <a:pt x="1713" y="6209"/>
                    <a:pt x="1644" y="6095"/>
                    <a:pt x="1576" y="5981"/>
                  </a:cubicBezTo>
                  <a:cubicBezTo>
                    <a:pt x="1576" y="5958"/>
                    <a:pt x="1576" y="5958"/>
                    <a:pt x="1553" y="5935"/>
                  </a:cubicBezTo>
                  <a:cubicBezTo>
                    <a:pt x="1576" y="5912"/>
                    <a:pt x="1576" y="5867"/>
                    <a:pt x="1553" y="5821"/>
                  </a:cubicBezTo>
                  <a:cubicBezTo>
                    <a:pt x="1530" y="5752"/>
                    <a:pt x="1485" y="5661"/>
                    <a:pt x="1462" y="5593"/>
                  </a:cubicBezTo>
                  <a:cubicBezTo>
                    <a:pt x="1439" y="5547"/>
                    <a:pt x="1416" y="5501"/>
                    <a:pt x="1393" y="5456"/>
                  </a:cubicBezTo>
                  <a:cubicBezTo>
                    <a:pt x="1348" y="5342"/>
                    <a:pt x="1302" y="5227"/>
                    <a:pt x="1256" y="5113"/>
                  </a:cubicBezTo>
                  <a:cubicBezTo>
                    <a:pt x="1211" y="4954"/>
                    <a:pt x="1165" y="4817"/>
                    <a:pt x="1119" y="4680"/>
                  </a:cubicBezTo>
                  <a:cubicBezTo>
                    <a:pt x="1074" y="4543"/>
                    <a:pt x="1028" y="4406"/>
                    <a:pt x="1005" y="4246"/>
                  </a:cubicBezTo>
                  <a:cubicBezTo>
                    <a:pt x="982" y="4155"/>
                    <a:pt x="960" y="4063"/>
                    <a:pt x="937" y="3972"/>
                  </a:cubicBezTo>
                  <a:cubicBezTo>
                    <a:pt x="960" y="3949"/>
                    <a:pt x="982" y="3904"/>
                    <a:pt x="982" y="3858"/>
                  </a:cubicBezTo>
                  <a:cubicBezTo>
                    <a:pt x="982" y="3812"/>
                    <a:pt x="982" y="3744"/>
                    <a:pt x="982" y="3675"/>
                  </a:cubicBezTo>
                  <a:lnTo>
                    <a:pt x="960" y="3538"/>
                  </a:lnTo>
                  <a:cubicBezTo>
                    <a:pt x="960" y="3516"/>
                    <a:pt x="960" y="3493"/>
                    <a:pt x="960" y="3493"/>
                  </a:cubicBezTo>
                  <a:cubicBezTo>
                    <a:pt x="960" y="3447"/>
                    <a:pt x="960" y="3424"/>
                    <a:pt x="960" y="3379"/>
                  </a:cubicBezTo>
                  <a:cubicBezTo>
                    <a:pt x="960" y="3219"/>
                    <a:pt x="960" y="3036"/>
                    <a:pt x="982" y="2854"/>
                  </a:cubicBezTo>
                  <a:cubicBezTo>
                    <a:pt x="982" y="2694"/>
                    <a:pt x="1005" y="2534"/>
                    <a:pt x="1028" y="2374"/>
                  </a:cubicBezTo>
                  <a:cubicBezTo>
                    <a:pt x="1028" y="2283"/>
                    <a:pt x="1028" y="2215"/>
                    <a:pt x="1051" y="2123"/>
                  </a:cubicBezTo>
                  <a:cubicBezTo>
                    <a:pt x="1051" y="2055"/>
                    <a:pt x="1074" y="1986"/>
                    <a:pt x="1074" y="1918"/>
                  </a:cubicBezTo>
                  <a:cubicBezTo>
                    <a:pt x="1096" y="1872"/>
                    <a:pt x="1096" y="1827"/>
                    <a:pt x="1119" y="1781"/>
                  </a:cubicBezTo>
                  <a:cubicBezTo>
                    <a:pt x="1142" y="1735"/>
                    <a:pt x="1142" y="1712"/>
                    <a:pt x="1119" y="1690"/>
                  </a:cubicBezTo>
                  <a:cubicBezTo>
                    <a:pt x="1165" y="1553"/>
                    <a:pt x="1188" y="1438"/>
                    <a:pt x="1233" y="1324"/>
                  </a:cubicBezTo>
                  <a:cubicBezTo>
                    <a:pt x="1256" y="1210"/>
                    <a:pt x="1302" y="1096"/>
                    <a:pt x="1325" y="1005"/>
                  </a:cubicBezTo>
                  <a:cubicBezTo>
                    <a:pt x="1348" y="959"/>
                    <a:pt x="1370" y="891"/>
                    <a:pt x="1393" y="845"/>
                  </a:cubicBezTo>
                  <a:cubicBezTo>
                    <a:pt x="1393" y="822"/>
                    <a:pt x="1393" y="799"/>
                    <a:pt x="1393" y="777"/>
                  </a:cubicBezTo>
                  <a:cubicBezTo>
                    <a:pt x="1416" y="754"/>
                    <a:pt x="1416" y="731"/>
                    <a:pt x="1416" y="708"/>
                  </a:cubicBezTo>
                  <a:cubicBezTo>
                    <a:pt x="1416" y="685"/>
                    <a:pt x="1416" y="640"/>
                    <a:pt x="1393" y="617"/>
                  </a:cubicBezTo>
                  <a:cubicBezTo>
                    <a:pt x="1377" y="567"/>
                    <a:pt x="1325" y="530"/>
                    <a:pt x="1271" y="530"/>
                  </a:cubicBezTo>
                  <a:cubicBezTo>
                    <a:pt x="1251" y="530"/>
                    <a:pt x="1230" y="536"/>
                    <a:pt x="1211" y="548"/>
                  </a:cubicBezTo>
                  <a:cubicBezTo>
                    <a:pt x="1188" y="571"/>
                    <a:pt x="1165" y="571"/>
                    <a:pt x="1142" y="594"/>
                  </a:cubicBezTo>
                  <a:cubicBezTo>
                    <a:pt x="1119" y="594"/>
                    <a:pt x="1119" y="617"/>
                    <a:pt x="1119" y="617"/>
                  </a:cubicBezTo>
                  <a:cubicBezTo>
                    <a:pt x="1096" y="640"/>
                    <a:pt x="1096" y="640"/>
                    <a:pt x="1074" y="662"/>
                  </a:cubicBezTo>
                  <a:cubicBezTo>
                    <a:pt x="1028" y="708"/>
                    <a:pt x="1005" y="754"/>
                    <a:pt x="982" y="799"/>
                  </a:cubicBezTo>
                  <a:cubicBezTo>
                    <a:pt x="982" y="754"/>
                    <a:pt x="982" y="685"/>
                    <a:pt x="937" y="640"/>
                  </a:cubicBezTo>
                  <a:cubicBezTo>
                    <a:pt x="1028" y="548"/>
                    <a:pt x="1119" y="457"/>
                    <a:pt x="1233" y="366"/>
                  </a:cubicBezTo>
                  <a:cubicBezTo>
                    <a:pt x="1256" y="366"/>
                    <a:pt x="1279" y="343"/>
                    <a:pt x="1279" y="343"/>
                  </a:cubicBezTo>
                  <a:cubicBezTo>
                    <a:pt x="1302" y="320"/>
                    <a:pt x="1325" y="320"/>
                    <a:pt x="1348" y="297"/>
                  </a:cubicBezTo>
                  <a:cubicBezTo>
                    <a:pt x="1416" y="297"/>
                    <a:pt x="1462" y="229"/>
                    <a:pt x="1462" y="160"/>
                  </a:cubicBezTo>
                  <a:cubicBezTo>
                    <a:pt x="1462" y="115"/>
                    <a:pt x="1439" y="69"/>
                    <a:pt x="1416" y="46"/>
                  </a:cubicBezTo>
                  <a:cubicBezTo>
                    <a:pt x="1393" y="23"/>
                    <a:pt x="134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5" name="Google Shape;1025;p5"/>
            <p:cNvSpPr/>
            <p:nvPr/>
          </p:nvSpPr>
          <p:spPr>
            <a:xfrm>
              <a:off x="589852" y="553527"/>
              <a:ext cx="117128" cy="55482"/>
            </a:xfrm>
            <a:custGeom>
              <a:avLst/>
              <a:gdLst/>
              <a:ahLst/>
              <a:cxnLst/>
              <a:rect l="l" t="t" r="r" b="b"/>
              <a:pathLst>
                <a:path w="2603" h="1233" extrusionOk="0">
                  <a:moveTo>
                    <a:pt x="2397" y="0"/>
                  </a:moveTo>
                  <a:cubicBezTo>
                    <a:pt x="2306" y="46"/>
                    <a:pt x="2192" y="69"/>
                    <a:pt x="2100" y="115"/>
                  </a:cubicBezTo>
                  <a:cubicBezTo>
                    <a:pt x="1986" y="160"/>
                    <a:pt x="1872" y="229"/>
                    <a:pt x="1781" y="297"/>
                  </a:cubicBezTo>
                  <a:cubicBezTo>
                    <a:pt x="1644" y="366"/>
                    <a:pt x="1484" y="457"/>
                    <a:pt x="1347" y="525"/>
                  </a:cubicBezTo>
                  <a:cubicBezTo>
                    <a:pt x="1210" y="594"/>
                    <a:pt x="1050" y="685"/>
                    <a:pt x="913" y="754"/>
                  </a:cubicBezTo>
                  <a:cubicBezTo>
                    <a:pt x="845" y="776"/>
                    <a:pt x="799" y="799"/>
                    <a:pt x="754" y="845"/>
                  </a:cubicBezTo>
                  <a:lnTo>
                    <a:pt x="731" y="845"/>
                  </a:lnTo>
                  <a:cubicBezTo>
                    <a:pt x="731" y="845"/>
                    <a:pt x="731" y="822"/>
                    <a:pt x="754" y="822"/>
                  </a:cubicBezTo>
                  <a:cubicBezTo>
                    <a:pt x="754" y="822"/>
                    <a:pt x="776" y="822"/>
                    <a:pt x="799" y="799"/>
                  </a:cubicBezTo>
                  <a:cubicBezTo>
                    <a:pt x="845" y="776"/>
                    <a:pt x="913" y="754"/>
                    <a:pt x="936" y="685"/>
                  </a:cubicBezTo>
                  <a:cubicBezTo>
                    <a:pt x="959" y="662"/>
                    <a:pt x="982" y="594"/>
                    <a:pt x="959" y="548"/>
                  </a:cubicBezTo>
                  <a:cubicBezTo>
                    <a:pt x="913" y="503"/>
                    <a:pt x="868" y="480"/>
                    <a:pt x="799" y="480"/>
                  </a:cubicBezTo>
                  <a:cubicBezTo>
                    <a:pt x="776" y="503"/>
                    <a:pt x="754" y="503"/>
                    <a:pt x="731" y="503"/>
                  </a:cubicBezTo>
                  <a:cubicBezTo>
                    <a:pt x="685" y="525"/>
                    <a:pt x="662" y="525"/>
                    <a:pt x="617" y="548"/>
                  </a:cubicBezTo>
                  <a:cubicBezTo>
                    <a:pt x="525" y="571"/>
                    <a:pt x="434" y="617"/>
                    <a:pt x="343" y="640"/>
                  </a:cubicBezTo>
                  <a:cubicBezTo>
                    <a:pt x="297" y="662"/>
                    <a:pt x="251" y="685"/>
                    <a:pt x="206" y="708"/>
                  </a:cubicBezTo>
                  <a:cubicBezTo>
                    <a:pt x="183" y="708"/>
                    <a:pt x="160" y="731"/>
                    <a:pt x="160" y="731"/>
                  </a:cubicBezTo>
                  <a:cubicBezTo>
                    <a:pt x="114" y="754"/>
                    <a:pt x="69" y="776"/>
                    <a:pt x="23" y="799"/>
                  </a:cubicBezTo>
                  <a:cubicBezTo>
                    <a:pt x="0" y="822"/>
                    <a:pt x="0" y="891"/>
                    <a:pt x="23" y="913"/>
                  </a:cubicBezTo>
                  <a:cubicBezTo>
                    <a:pt x="23" y="936"/>
                    <a:pt x="46" y="936"/>
                    <a:pt x="69" y="936"/>
                  </a:cubicBezTo>
                  <a:cubicBezTo>
                    <a:pt x="46" y="982"/>
                    <a:pt x="46" y="1005"/>
                    <a:pt x="46" y="1028"/>
                  </a:cubicBezTo>
                  <a:cubicBezTo>
                    <a:pt x="46" y="1050"/>
                    <a:pt x="69" y="1096"/>
                    <a:pt x="92" y="1119"/>
                  </a:cubicBezTo>
                  <a:lnTo>
                    <a:pt x="114" y="1119"/>
                  </a:lnTo>
                  <a:cubicBezTo>
                    <a:pt x="114" y="1142"/>
                    <a:pt x="114" y="1165"/>
                    <a:pt x="114" y="1165"/>
                  </a:cubicBezTo>
                  <a:cubicBezTo>
                    <a:pt x="137" y="1187"/>
                    <a:pt x="160" y="1233"/>
                    <a:pt x="183" y="1233"/>
                  </a:cubicBezTo>
                  <a:lnTo>
                    <a:pt x="343" y="1233"/>
                  </a:lnTo>
                  <a:cubicBezTo>
                    <a:pt x="366" y="1233"/>
                    <a:pt x="388" y="1210"/>
                    <a:pt x="411" y="1210"/>
                  </a:cubicBezTo>
                  <a:lnTo>
                    <a:pt x="503" y="1210"/>
                  </a:lnTo>
                  <a:cubicBezTo>
                    <a:pt x="571" y="1187"/>
                    <a:pt x="639" y="1187"/>
                    <a:pt x="685" y="1165"/>
                  </a:cubicBezTo>
                  <a:cubicBezTo>
                    <a:pt x="708" y="1165"/>
                    <a:pt x="731" y="1165"/>
                    <a:pt x="754" y="1142"/>
                  </a:cubicBezTo>
                  <a:lnTo>
                    <a:pt x="799" y="1142"/>
                  </a:lnTo>
                  <a:cubicBezTo>
                    <a:pt x="845" y="1119"/>
                    <a:pt x="845" y="1119"/>
                    <a:pt x="868" y="1096"/>
                  </a:cubicBezTo>
                  <a:cubicBezTo>
                    <a:pt x="891" y="1096"/>
                    <a:pt x="891" y="1073"/>
                    <a:pt x="913" y="1050"/>
                  </a:cubicBezTo>
                  <a:cubicBezTo>
                    <a:pt x="1005" y="1028"/>
                    <a:pt x="1119" y="959"/>
                    <a:pt x="1210" y="913"/>
                  </a:cubicBezTo>
                  <a:cubicBezTo>
                    <a:pt x="1370" y="845"/>
                    <a:pt x="1530" y="776"/>
                    <a:pt x="1667" y="685"/>
                  </a:cubicBezTo>
                  <a:cubicBezTo>
                    <a:pt x="1758" y="662"/>
                    <a:pt x="1826" y="617"/>
                    <a:pt x="1895" y="571"/>
                  </a:cubicBezTo>
                  <a:cubicBezTo>
                    <a:pt x="1941" y="548"/>
                    <a:pt x="1986" y="525"/>
                    <a:pt x="2009" y="503"/>
                  </a:cubicBezTo>
                  <a:cubicBezTo>
                    <a:pt x="2032" y="503"/>
                    <a:pt x="2055" y="480"/>
                    <a:pt x="2077" y="480"/>
                  </a:cubicBezTo>
                  <a:cubicBezTo>
                    <a:pt x="2123" y="434"/>
                    <a:pt x="2192" y="411"/>
                    <a:pt x="2260" y="388"/>
                  </a:cubicBezTo>
                  <a:cubicBezTo>
                    <a:pt x="2329" y="366"/>
                    <a:pt x="2397" y="343"/>
                    <a:pt x="2465" y="320"/>
                  </a:cubicBezTo>
                  <a:cubicBezTo>
                    <a:pt x="2511" y="297"/>
                    <a:pt x="2557" y="274"/>
                    <a:pt x="2580" y="252"/>
                  </a:cubicBezTo>
                  <a:cubicBezTo>
                    <a:pt x="2602" y="206"/>
                    <a:pt x="2602" y="160"/>
                    <a:pt x="2602" y="137"/>
                  </a:cubicBezTo>
                  <a:cubicBezTo>
                    <a:pt x="2580" y="92"/>
                    <a:pt x="2557" y="46"/>
                    <a:pt x="2534" y="23"/>
                  </a:cubicBezTo>
                  <a:cubicBezTo>
                    <a:pt x="2511" y="23"/>
                    <a:pt x="2465" y="0"/>
                    <a:pt x="2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6" name="Google Shape;1026;p5"/>
            <p:cNvSpPr/>
            <p:nvPr/>
          </p:nvSpPr>
          <p:spPr>
            <a:xfrm>
              <a:off x="573428" y="359405"/>
              <a:ext cx="309178" cy="243481"/>
            </a:xfrm>
            <a:custGeom>
              <a:avLst/>
              <a:gdLst/>
              <a:ahLst/>
              <a:cxnLst/>
              <a:rect l="l" t="t" r="r" b="b"/>
              <a:pathLst>
                <a:path w="6871" h="5411" extrusionOk="0">
                  <a:moveTo>
                    <a:pt x="811" y="1951"/>
                  </a:moveTo>
                  <a:cubicBezTo>
                    <a:pt x="807" y="1955"/>
                    <a:pt x="803" y="1959"/>
                    <a:pt x="799" y="1963"/>
                  </a:cubicBezTo>
                  <a:cubicBezTo>
                    <a:pt x="804" y="1958"/>
                    <a:pt x="808" y="1955"/>
                    <a:pt x="811" y="1951"/>
                  </a:cubicBezTo>
                  <a:close/>
                  <a:moveTo>
                    <a:pt x="1621" y="0"/>
                  </a:moveTo>
                  <a:cubicBezTo>
                    <a:pt x="1370" y="0"/>
                    <a:pt x="1119" y="46"/>
                    <a:pt x="890" y="160"/>
                  </a:cubicBezTo>
                  <a:cubicBezTo>
                    <a:pt x="822" y="183"/>
                    <a:pt x="753" y="206"/>
                    <a:pt x="685" y="252"/>
                  </a:cubicBezTo>
                  <a:cubicBezTo>
                    <a:pt x="616" y="297"/>
                    <a:pt x="525" y="343"/>
                    <a:pt x="457" y="411"/>
                  </a:cubicBezTo>
                  <a:cubicBezTo>
                    <a:pt x="411" y="457"/>
                    <a:pt x="388" y="503"/>
                    <a:pt x="343" y="548"/>
                  </a:cubicBezTo>
                  <a:cubicBezTo>
                    <a:pt x="320" y="571"/>
                    <a:pt x="297" y="594"/>
                    <a:pt x="297" y="594"/>
                  </a:cubicBezTo>
                  <a:cubicBezTo>
                    <a:pt x="274" y="617"/>
                    <a:pt x="251" y="617"/>
                    <a:pt x="228" y="640"/>
                  </a:cubicBezTo>
                  <a:cubicBezTo>
                    <a:pt x="206" y="662"/>
                    <a:pt x="183" y="662"/>
                    <a:pt x="160" y="685"/>
                  </a:cubicBezTo>
                  <a:cubicBezTo>
                    <a:pt x="137" y="708"/>
                    <a:pt x="114" y="708"/>
                    <a:pt x="91" y="731"/>
                  </a:cubicBezTo>
                  <a:cubicBezTo>
                    <a:pt x="91" y="754"/>
                    <a:pt x="69" y="754"/>
                    <a:pt x="69" y="777"/>
                  </a:cubicBezTo>
                  <a:cubicBezTo>
                    <a:pt x="46" y="777"/>
                    <a:pt x="46" y="799"/>
                    <a:pt x="46" y="799"/>
                  </a:cubicBezTo>
                  <a:cubicBezTo>
                    <a:pt x="0" y="845"/>
                    <a:pt x="0" y="913"/>
                    <a:pt x="0" y="959"/>
                  </a:cubicBezTo>
                  <a:cubicBezTo>
                    <a:pt x="23" y="982"/>
                    <a:pt x="23" y="1028"/>
                    <a:pt x="46" y="1050"/>
                  </a:cubicBezTo>
                  <a:cubicBezTo>
                    <a:pt x="69" y="1050"/>
                    <a:pt x="91" y="1073"/>
                    <a:pt x="114" y="1073"/>
                  </a:cubicBezTo>
                  <a:cubicBezTo>
                    <a:pt x="91" y="1142"/>
                    <a:pt x="114" y="1210"/>
                    <a:pt x="160" y="1256"/>
                  </a:cubicBezTo>
                  <a:cubicBezTo>
                    <a:pt x="183" y="1279"/>
                    <a:pt x="206" y="1279"/>
                    <a:pt x="251" y="1302"/>
                  </a:cubicBezTo>
                  <a:cubicBezTo>
                    <a:pt x="228" y="1302"/>
                    <a:pt x="206" y="1324"/>
                    <a:pt x="206" y="1324"/>
                  </a:cubicBezTo>
                  <a:cubicBezTo>
                    <a:pt x="137" y="1393"/>
                    <a:pt x="46" y="1484"/>
                    <a:pt x="91" y="1575"/>
                  </a:cubicBezTo>
                  <a:cubicBezTo>
                    <a:pt x="91" y="1644"/>
                    <a:pt x="137" y="1690"/>
                    <a:pt x="206" y="1712"/>
                  </a:cubicBezTo>
                  <a:cubicBezTo>
                    <a:pt x="228" y="1720"/>
                    <a:pt x="249" y="1723"/>
                    <a:pt x="268" y="1723"/>
                  </a:cubicBezTo>
                  <a:cubicBezTo>
                    <a:pt x="307" y="1723"/>
                    <a:pt x="343" y="1712"/>
                    <a:pt x="388" y="1712"/>
                  </a:cubicBezTo>
                  <a:cubicBezTo>
                    <a:pt x="343" y="1735"/>
                    <a:pt x="320" y="1781"/>
                    <a:pt x="297" y="1804"/>
                  </a:cubicBezTo>
                  <a:cubicBezTo>
                    <a:pt x="274" y="1826"/>
                    <a:pt x="251" y="1849"/>
                    <a:pt x="251" y="1849"/>
                  </a:cubicBezTo>
                  <a:cubicBezTo>
                    <a:pt x="251" y="1872"/>
                    <a:pt x="228" y="1872"/>
                    <a:pt x="228" y="1895"/>
                  </a:cubicBezTo>
                  <a:cubicBezTo>
                    <a:pt x="206" y="1918"/>
                    <a:pt x="183" y="1941"/>
                    <a:pt x="183" y="1986"/>
                  </a:cubicBezTo>
                  <a:cubicBezTo>
                    <a:pt x="183" y="2032"/>
                    <a:pt x="206" y="2055"/>
                    <a:pt x="228" y="2078"/>
                  </a:cubicBezTo>
                  <a:cubicBezTo>
                    <a:pt x="251" y="2100"/>
                    <a:pt x="274" y="2100"/>
                    <a:pt x="297" y="2123"/>
                  </a:cubicBezTo>
                  <a:cubicBezTo>
                    <a:pt x="251" y="2169"/>
                    <a:pt x="206" y="2215"/>
                    <a:pt x="183" y="2283"/>
                  </a:cubicBezTo>
                  <a:cubicBezTo>
                    <a:pt x="160" y="2306"/>
                    <a:pt x="160" y="2351"/>
                    <a:pt x="137" y="2374"/>
                  </a:cubicBezTo>
                  <a:cubicBezTo>
                    <a:pt x="114" y="2443"/>
                    <a:pt x="160" y="2511"/>
                    <a:pt x="206" y="2557"/>
                  </a:cubicBezTo>
                  <a:cubicBezTo>
                    <a:pt x="231" y="2570"/>
                    <a:pt x="257" y="2575"/>
                    <a:pt x="281" y="2575"/>
                  </a:cubicBezTo>
                  <a:cubicBezTo>
                    <a:pt x="344" y="2575"/>
                    <a:pt x="401" y="2538"/>
                    <a:pt x="434" y="2488"/>
                  </a:cubicBezTo>
                  <a:cubicBezTo>
                    <a:pt x="457" y="2443"/>
                    <a:pt x="479" y="2397"/>
                    <a:pt x="525" y="2374"/>
                  </a:cubicBezTo>
                  <a:cubicBezTo>
                    <a:pt x="616" y="2215"/>
                    <a:pt x="731" y="2078"/>
                    <a:pt x="822" y="1918"/>
                  </a:cubicBezTo>
                  <a:lnTo>
                    <a:pt x="822" y="1918"/>
                  </a:lnTo>
                  <a:cubicBezTo>
                    <a:pt x="822" y="1936"/>
                    <a:pt x="822" y="1940"/>
                    <a:pt x="811" y="1951"/>
                  </a:cubicBezTo>
                  <a:lnTo>
                    <a:pt x="811" y="1951"/>
                  </a:lnTo>
                  <a:cubicBezTo>
                    <a:pt x="873" y="1887"/>
                    <a:pt x="916" y="1822"/>
                    <a:pt x="959" y="1758"/>
                  </a:cubicBezTo>
                  <a:cubicBezTo>
                    <a:pt x="1027" y="1690"/>
                    <a:pt x="1073" y="1621"/>
                    <a:pt x="1141" y="1575"/>
                  </a:cubicBezTo>
                  <a:lnTo>
                    <a:pt x="1187" y="1575"/>
                  </a:lnTo>
                  <a:cubicBezTo>
                    <a:pt x="1187" y="1575"/>
                    <a:pt x="1210" y="1553"/>
                    <a:pt x="1210" y="1553"/>
                  </a:cubicBezTo>
                  <a:lnTo>
                    <a:pt x="1256" y="1553"/>
                  </a:lnTo>
                  <a:cubicBezTo>
                    <a:pt x="1301" y="1530"/>
                    <a:pt x="1324" y="1530"/>
                    <a:pt x="1370" y="1507"/>
                  </a:cubicBezTo>
                  <a:cubicBezTo>
                    <a:pt x="1393" y="1507"/>
                    <a:pt x="1415" y="1507"/>
                    <a:pt x="1461" y="1484"/>
                  </a:cubicBezTo>
                  <a:cubicBezTo>
                    <a:pt x="1484" y="1484"/>
                    <a:pt x="1529" y="1461"/>
                    <a:pt x="1552" y="1461"/>
                  </a:cubicBezTo>
                  <a:cubicBezTo>
                    <a:pt x="1666" y="1438"/>
                    <a:pt x="1781" y="1416"/>
                    <a:pt x="1872" y="1393"/>
                  </a:cubicBezTo>
                  <a:cubicBezTo>
                    <a:pt x="1963" y="1393"/>
                    <a:pt x="2032" y="1370"/>
                    <a:pt x="2100" y="1370"/>
                  </a:cubicBezTo>
                  <a:lnTo>
                    <a:pt x="2328" y="1370"/>
                  </a:lnTo>
                  <a:cubicBezTo>
                    <a:pt x="2397" y="1370"/>
                    <a:pt x="2488" y="1393"/>
                    <a:pt x="2557" y="1416"/>
                  </a:cubicBezTo>
                  <a:cubicBezTo>
                    <a:pt x="2625" y="1416"/>
                    <a:pt x="2694" y="1438"/>
                    <a:pt x="2762" y="1461"/>
                  </a:cubicBezTo>
                  <a:cubicBezTo>
                    <a:pt x="2853" y="1507"/>
                    <a:pt x="2945" y="1553"/>
                    <a:pt x="3013" y="1598"/>
                  </a:cubicBezTo>
                  <a:cubicBezTo>
                    <a:pt x="3104" y="1644"/>
                    <a:pt x="3196" y="1690"/>
                    <a:pt x="3287" y="1735"/>
                  </a:cubicBezTo>
                  <a:cubicBezTo>
                    <a:pt x="3310" y="1758"/>
                    <a:pt x="3333" y="1758"/>
                    <a:pt x="3355" y="1781"/>
                  </a:cubicBezTo>
                  <a:cubicBezTo>
                    <a:pt x="3447" y="1872"/>
                    <a:pt x="3538" y="1941"/>
                    <a:pt x="3629" y="2032"/>
                  </a:cubicBezTo>
                  <a:cubicBezTo>
                    <a:pt x="3744" y="2146"/>
                    <a:pt x="3858" y="2260"/>
                    <a:pt x="3995" y="2374"/>
                  </a:cubicBezTo>
                  <a:cubicBezTo>
                    <a:pt x="4063" y="2420"/>
                    <a:pt x="4109" y="2488"/>
                    <a:pt x="4177" y="2557"/>
                  </a:cubicBezTo>
                  <a:cubicBezTo>
                    <a:pt x="4246" y="2603"/>
                    <a:pt x="4291" y="2671"/>
                    <a:pt x="4360" y="2717"/>
                  </a:cubicBezTo>
                  <a:cubicBezTo>
                    <a:pt x="4394" y="2751"/>
                    <a:pt x="4434" y="2768"/>
                    <a:pt x="4471" y="2768"/>
                  </a:cubicBezTo>
                  <a:cubicBezTo>
                    <a:pt x="4508" y="2768"/>
                    <a:pt x="4542" y="2751"/>
                    <a:pt x="4565" y="2717"/>
                  </a:cubicBezTo>
                  <a:cubicBezTo>
                    <a:pt x="4611" y="2671"/>
                    <a:pt x="4634" y="2625"/>
                    <a:pt x="4611" y="2580"/>
                  </a:cubicBezTo>
                  <a:lnTo>
                    <a:pt x="4611" y="2580"/>
                  </a:lnTo>
                  <a:cubicBezTo>
                    <a:pt x="4611" y="2580"/>
                    <a:pt x="4634" y="2580"/>
                    <a:pt x="4634" y="2603"/>
                  </a:cubicBezTo>
                  <a:cubicBezTo>
                    <a:pt x="4679" y="2625"/>
                    <a:pt x="4725" y="2671"/>
                    <a:pt x="4771" y="2717"/>
                  </a:cubicBezTo>
                  <a:cubicBezTo>
                    <a:pt x="4793" y="2717"/>
                    <a:pt x="4793" y="2739"/>
                    <a:pt x="4816" y="2739"/>
                  </a:cubicBezTo>
                  <a:cubicBezTo>
                    <a:pt x="4862" y="2785"/>
                    <a:pt x="4885" y="2831"/>
                    <a:pt x="4930" y="2854"/>
                  </a:cubicBezTo>
                  <a:cubicBezTo>
                    <a:pt x="4976" y="2899"/>
                    <a:pt x="5022" y="2945"/>
                    <a:pt x="5067" y="2991"/>
                  </a:cubicBezTo>
                  <a:cubicBezTo>
                    <a:pt x="5090" y="3013"/>
                    <a:pt x="5113" y="3036"/>
                    <a:pt x="5136" y="3059"/>
                  </a:cubicBezTo>
                  <a:cubicBezTo>
                    <a:pt x="5182" y="3082"/>
                    <a:pt x="5227" y="3128"/>
                    <a:pt x="5296" y="3150"/>
                  </a:cubicBezTo>
                  <a:cubicBezTo>
                    <a:pt x="5308" y="3156"/>
                    <a:pt x="5320" y="3159"/>
                    <a:pt x="5332" y="3159"/>
                  </a:cubicBezTo>
                  <a:cubicBezTo>
                    <a:pt x="5366" y="3159"/>
                    <a:pt x="5399" y="3138"/>
                    <a:pt x="5433" y="3105"/>
                  </a:cubicBezTo>
                  <a:cubicBezTo>
                    <a:pt x="5478" y="3196"/>
                    <a:pt x="5547" y="3264"/>
                    <a:pt x="5592" y="3356"/>
                  </a:cubicBezTo>
                  <a:cubicBezTo>
                    <a:pt x="5684" y="3470"/>
                    <a:pt x="5775" y="3584"/>
                    <a:pt x="5866" y="3721"/>
                  </a:cubicBezTo>
                  <a:cubicBezTo>
                    <a:pt x="5935" y="3858"/>
                    <a:pt x="6003" y="3995"/>
                    <a:pt x="6095" y="4132"/>
                  </a:cubicBezTo>
                  <a:cubicBezTo>
                    <a:pt x="6209" y="4314"/>
                    <a:pt x="6323" y="4520"/>
                    <a:pt x="6414" y="4702"/>
                  </a:cubicBezTo>
                  <a:cubicBezTo>
                    <a:pt x="6437" y="4771"/>
                    <a:pt x="6460" y="4839"/>
                    <a:pt x="6505" y="4908"/>
                  </a:cubicBezTo>
                  <a:cubicBezTo>
                    <a:pt x="6528" y="4976"/>
                    <a:pt x="6551" y="5045"/>
                    <a:pt x="6597" y="5090"/>
                  </a:cubicBezTo>
                  <a:cubicBezTo>
                    <a:pt x="6619" y="5159"/>
                    <a:pt x="6642" y="5227"/>
                    <a:pt x="6665" y="5296"/>
                  </a:cubicBezTo>
                  <a:cubicBezTo>
                    <a:pt x="6665" y="5296"/>
                    <a:pt x="6665" y="5319"/>
                    <a:pt x="6665" y="5319"/>
                  </a:cubicBezTo>
                  <a:cubicBezTo>
                    <a:pt x="6665" y="5342"/>
                    <a:pt x="6665" y="5364"/>
                    <a:pt x="6688" y="5387"/>
                  </a:cubicBezTo>
                  <a:cubicBezTo>
                    <a:pt x="6711" y="5410"/>
                    <a:pt x="6734" y="5410"/>
                    <a:pt x="6756" y="5410"/>
                  </a:cubicBezTo>
                  <a:cubicBezTo>
                    <a:pt x="6825" y="5410"/>
                    <a:pt x="6871" y="5364"/>
                    <a:pt x="6871" y="5319"/>
                  </a:cubicBezTo>
                  <a:cubicBezTo>
                    <a:pt x="6848" y="5250"/>
                    <a:pt x="6848" y="5182"/>
                    <a:pt x="6825" y="5113"/>
                  </a:cubicBezTo>
                  <a:cubicBezTo>
                    <a:pt x="6802" y="5045"/>
                    <a:pt x="6779" y="4976"/>
                    <a:pt x="6734" y="4908"/>
                  </a:cubicBezTo>
                  <a:cubicBezTo>
                    <a:pt x="6711" y="4839"/>
                    <a:pt x="6688" y="4771"/>
                    <a:pt x="6665" y="4702"/>
                  </a:cubicBezTo>
                  <a:cubicBezTo>
                    <a:pt x="6642" y="4634"/>
                    <a:pt x="6619" y="4588"/>
                    <a:pt x="6597" y="4520"/>
                  </a:cubicBezTo>
                  <a:cubicBezTo>
                    <a:pt x="6528" y="4383"/>
                    <a:pt x="6483" y="4246"/>
                    <a:pt x="6414" y="4132"/>
                  </a:cubicBezTo>
                  <a:cubicBezTo>
                    <a:pt x="6353" y="4031"/>
                    <a:pt x="6311" y="3912"/>
                    <a:pt x="6254" y="3807"/>
                  </a:cubicBezTo>
                  <a:lnTo>
                    <a:pt x="6254" y="3807"/>
                  </a:lnTo>
                  <a:cubicBezTo>
                    <a:pt x="6254" y="3809"/>
                    <a:pt x="6254" y="3810"/>
                    <a:pt x="6254" y="3812"/>
                  </a:cubicBezTo>
                  <a:cubicBezTo>
                    <a:pt x="6253" y="3809"/>
                    <a:pt x="6253" y="3805"/>
                    <a:pt x="6252" y="3802"/>
                  </a:cubicBezTo>
                  <a:lnTo>
                    <a:pt x="6252" y="3802"/>
                  </a:lnTo>
                  <a:cubicBezTo>
                    <a:pt x="6252" y="3804"/>
                    <a:pt x="6253" y="3805"/>
                    <a:pt x="6254" y="3807"/>
                  </a:cubicBezTo>
                  <a:lnTo>
                    <a:pt x="6254" y="3807"/>
                  </a:lnTo>
                  <a:cubicBezTo>
                    <a:pt x="6254" y="3794"/>
                    <a:pt x="6253" y="3790"/>
                    <a:pt x="6245" y="3781"/>
                  </a:cubicBezTo>
                  <a:lnTo>
                    <a:pt x="6245" y="3781"/>
                  </a:lnTo>
                  <a:cubicBezTo>
                    <a:pt x="6248" y="3788"/>
                    <a:pt x="6250" y="3795"/>
                    <a:pt x="6252" y="3802"/>
                  </a:cubicBezTo>
                  <a:lnTo>
                    <a:pt x="6252" y="3802"/>
                  </a:lnTo>
                  <a:cubicBezTo>
                    <a:pt x="6245" y="3790"/>
                    <a:pt x="6238" y="3778"/>
                    <a:pt x="6231" y="3767"/>
                  </a:cubicBezTo>
                  <a:lnTo>
                    <a:pt x="6231" y="3767"/>
                  </a:lnTo>
                  <a:cubicBezTo>
                    <a:pt x="6238" y="3773"/>
                    <a:pt x="6242" y="3777"/>
                    <a:pt x="6245" y="3781"/>
                  </a:cubicBezTo>
                  <a:lnTo>
                    <a:pt x="6245" y="3781"/>
                  </a:lnTo>
                  <a:cubicBezTo>
                    <a:pt x="6221" y="3705"/>
                    <a:pt x="6180" y="3644"/>
                    <a:pt x="6140" y="3584"/>
                  </a:cubicBezTo>
                  <a:cubicBezTo>
                    <a:pt x="6095" y="3516"/>
                    <a:pt x="6072" y="3447"/>
                    <a:pt x="6026" y="3379"/>
                  </a:cubicBezTo>
                  <a:cubicBezTo>
                    <a:pt x="5935" y="3242"/>
                    <a:pt x="5843" y="3128"/>
                    <a:pt x="5752" y="2991"/>
                  </a:cubicBezTo>
                  <a:cubicBezTo>
                    <a:pt x="5706" y="2922"/>
                    <a:pt x="5661" y="2831"/>
                    <a:pt x="5615" y="2762"/>
                  </a:cubicBezTo>
                  <a:cubicBezTo>
                    <a:pt x="5570" y="2694"/>
                    <a:pt x="5524" y="2625"/>
                    <a:pt x="5455" y="2557"/>
                  </a:cubicBezTo>
                  <a:cubicBezTo>
                    <a:pt x="5433" y="2488"/>
                    <a:pt x="5387" y="2443"/>
                    <a:pt x="5341" y="2374"/>
                  </a:cubicBezTo>
                  <a:cubicBezTo>
                    <a:pt x="5273" y="2306"/>
                    <a:pt x="5227" y="2237"/>
                    <a:pt x="5159" y="2169"/>
                  </a:cubicBezTo>
                  <a:cubicBezTo>
                    <a:pt x="5136" y="2146"/>
                    <a:pt x="5090" y="2100"/>
                    <a:pt x="5067" y="2078"/>
                  </a:cubicBezTo>
                  <a:cubicBezTo>
                    <a:pt x="5022" y="2009"/>
                    <a:pt x="4976" y="1963"/>
                    <a:pt x="4930" y="1895"/>
                  </a:cubicBezTo>
                  <a:cubicBezTo>
                    <a:pt x="4862" y="1826"/>
                    <a:pt x="4793" y="1758"/>
                    <a:pt x="4725" y="1690"/>
                  </a:cubicBezTo>
                  <a:cubicBezTo>
                    <a:pt x="4611" y="1575"/>
                    <a:pt x="4497" y="1461"/>
                    <a:pt x="4383" y="1347"/>
                  </a:cubicBezTo>
                  <a:cubicBezTo>
                    <a:pt x="4337" y="1302"/>
                    <a:pt x="4268" y="1233"/>
                    <a:pt x="4223" y="1187"/>
                  </a:cubicBezTo>
                  <a:cubicBezTo>
                    <a:pt x="4154" y="1142"/>
                    <a:pt x="4109" y="1073"/>
                    <a:pt x="4040" y="1028"/>
                  </a:cubicBezTo>
                  <a:cubicBezTo>
                    <a:pt x="3903" y="913"/>
                    <a:pt x="3766" y="799"/>
                    <a:pt x="3607" y="708"/>
                  </a:cubicBezTo>
                  <a:cubicBezTo>
                    <a:pt x="3538" y="662"/>
                    <a:pt x="3470" y="640"/>
                    <a:pt x="3401" y="594"/>
                  </a:cubicBezTo>
                  <a:cubicBezTo>
                    <a:pt x="3333" y="548"/>
                    <a:pt x="3264" y="503"/>
                    <a:pt x="3196" y="480"/>
                  </a:cubicBezTo>
                  <a:cubicBezTo>
                    <a:pt x="3104" y="434"/>
                    <a:pt x="3036" y="411"/>
                    <a:pt x="2967" y="366"/>
                  </a:cubicBezTo>
                  <a:cubicBezTo>
                    <a:pt x="2876" y="320"/>
                    <a:pt x="2808" y="297"/>
                    <a:pt x="2716" y="274"/>
                  </a:cubicBezTo>
                  <a:cubicBezTo>
                    <a:pt x="2648" y="229"/>
                    <a:pt x="2557" y="206"/>
                    <a:pt x="2488" y="183"/>
                  </a:cubicBezTo>
                  <a:cubicBezTo>
                    <a:pt x="2397" y="137"/>
                    <a:pt x="2306" y="115"/>
                    <a:pt x="2214" y="92"/>
                  </a:cubicBezTo>
                  <a:cubicBezTo>
                    <a:pt x="2123" y="46"/>
                    <a:pt x="2054" y="23"/>
                    <a:pt x="1963" y="23"/>
                  </a:cubicBezTo>
                  <a:cubicBezTo>
                    <a:pt x="1872" y="0"/>
                    <a:pt x="1758" y="0"/>
                    <a:pt x="1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7" name="Google Shape;1027;p5"/>
            <p:cNvSpPr/>
            <p:nvPr/>
          </p:nvSpPr>
          <p:spPr>
            <a:xfrm>
              <a:off x="612441" y="467266"/>
              <a:ext cx="185930" cy="139717"/>
            </a:xfrm>
            <a:custGeom>
              <a:avLst/>
              <a:gdLst/>
              <a:ahLst/>
              <a:cxnLst/>
              <a:rect l="l" t="t" r="r" b="b"/>
              <a:pathLst>
                <a:path w="4132" h="3105" extrusionOk="0">
                  <a:moveTo>
                    <a:pt x="3904" y="0"/>
                  </a:moveTo>
                  <a:cubicBezTo>
                    <a:pt x="3881" y="0"/>
                    <a:pt x="3858" y="0"/>
                    <a:pt x="3835" y="23"/>
                  </a:cubicBezTo>
                  <a:cubicBezTo>
                    <a:pt x="3812" y="23"/>
                    <a:pt x="3790" y="46"/>
                    <a:pt x="3767" y="46"/>
                  </a:cubicBezTo>
                  <a:cubicBezTo>
                    <a:pt x="3767" y="69"/>
                    <a:pt x="3744" y="91"/>
                    <a:pt x="3721" y="91"/>
                  </a:cubicBezTo>
                  <a:cubicBezTo>
                    <a:pt x="3698" y="91"/>
                    <a:pt x="3698" y="91"/>
                    <a:pt x="3675" y="114"/>
                  </a:cubicBezTo>
                  <a:cubicBezTo>
                    <a:pt x="3607" y="137"/>
                    <a:pt x="3561" y="183"/>
                    <a:pt x="3516" y="228"/>
                  </a:cubicBezTo>
                  <a:cubicBezTo>
                    <a:pt x="3493" y="274"/>
                    <a:pt x="3447" y="297"/>
                    <a:pt x="3424" y="320"/>
                  </a:cubicBezTo>
                  <a:cubicBezTo>
                    <a:pt x="3356" y="388"/>
                    <a:pt x="3310" y="457"/>
                    <a:pt x="3242" y="525"/>
                  </a:cubicBezTo>
                  <a:cubicBezTo>
                    <a:pt x="3196" y="571"/>
                    <a:pt x="3150" y="639"/>
                    <a:pt x="3082" y="685"/>
                  </a:cubicBezTo>
                  <a:cubicBezTo>
                    <a:pt x="3059" y="731"/>
                    <a:pt x="3036" y="753"/>
                    <a:pt x="3013" y="776"/>
                  </a:cubicBezTo>
                  <a:cubicBezTo>
                    <a:pt x="2991" y="799"/>
                    <a:pt x="2968" y="822"/>
                    <a:pt x="2945" y="845"/>
                  </a:cubicBezTo>
                  <a:cubicBezTo>
                    <a:pt x="2922" y="867"/>
                    <a:pt x="2922" y="890"/>
                    <a:pt x="2922" y="890"/>
                  </a:cubicBezTo>
                  <a:lnTo>
                    <a:pt x="2854" y="936"/>
                  </a:lnTo>
                  <a:cubicBezTo>
                    <a:pt x="2785" y="982"/>
                    <a:pt x="2717" y="1027"/>
                    <a:pt x="2671" y="1073"/>
                  </a:cubicBezTo>
                  <a:cubicBezTo>
                    <a:pt x="2534" y="1164"/>
                    <a:pt x="2397" y="1256"/>
                    <a:pt x="2283" y="1347"/>
                  </a:cubicBezTo>
                  <a:cubicBezTo>
                    <a:pt x="2169" y="1438"/>
                    <a:pt x="2055" y="1507"/>
                    <a:pt x="1918" y="1598"/>
                  </a:cubicBezTo>
                  <a:cubicBezTo>
                    <a:pt x="1872" y="1644"/>
                    <a:pt x="1804" y="1689"/>
                    <a:pt x="1735" y="1735"/>
                  </a:cubicBezTo>
                  <a:cubicBezTo>
                    <a:pt x="1712" y="1758"/>
                    <a:pt x="1690" y="1780"/>
                    <a:pt x="1667" y="1780"/>
                  </a:cubicBezTo>
                  <a:cubicBezTo>
                    <a:pt x="1621" y="1826"/>
                    <a:pt x="1575" y="1849"/>
                    <a:pt x="1553" y="1872"/>
                  </a:cubicBezTo>
                  <a:cubicBezTo>
                    <a:pt x="1461" y="1917"/>
                    <a:pt x="1370" y="1940"/>
                    <a:pt x="1279" y="1986"/>
                  </a:cubicBezTo>
                  <a:cubicBezTo>
                    <a:pt x="1187" y="2032"/>
                    <a:pt x="1073" y="2077"/>
                    <a:pt x="959" y="2123"/>
                  </a:cubicBezTo>
                  <a:cubicBezTo>
                    <a:pt x="822" y="2191"/>
                    <a:pt x="708" y="2237"/>
                    <a:pt x="571" y="2305"/>
                  </a:cubicBezTo>
                  <a:cubicBezTo>
                    <a:pt x="526" y="2328"/>
                    <a:pt x="457" y="2374"/>
                    <a:pt x="411" y="2397"/>
                  </a:cubicBezTo>
                  <a:lnTo>
                    <a:pt x="389" y="2397"/>
                  </a:lnTo>
                  <a:cubicBezTo>
                    <a:pt x="389" y="2420"/>
                    <a:pt x="389" y="2420"/>
                    <a:pt x="366" y="2420"/>
                  </a:cubicBezTo>
                  <a:cubicBezTo>
                    <a:pt x="343" y="2420"/>
                    <a:pt x="320" y="2442"/>
                    <a:pt x="297" y="2442"/>
                  </a:cubicBezTo>
                  <a:cubicBezTo>
                    <a:pt x="274" y="2465"/>
                    <a:pt x="252" y="2465"/>
                    <a:pt x="229" y="2465"/>
                  </a:cubicBezTo>
                  <a:cubicBezTo>
                    <a:pt x="183" y="2488"/>
                    <a:pt x="160" y="2511"/>
                    <a:pt x="137" y="2557"/>
                  </a:cubicBezTo>
                  <a:cubicBezTo>
                    <a:pt x="115" y="2602"/>
                    <a:pt x="115" y="2671"/>
                    <a:pt x="137" y="2716"/>
                  </a:cubicBezTo>
                  <a:cubicBezTo>
                    <a:pt x="137" y="2739"/>
                    <a:pt x="160" y="2739"/>
                    <a:pt x="160" y="2762"/>
                  </a:cubicBezTo>
                  <a:cubicBezTo>
                    <a:pt x="137" y="2762"/>
                    <a:pt x="115" y="2785"/>
                    <a:pt x="92" y="2808"/>
                  </a:cubicBezTo>
                  <a:cubicBezTo>
                    <a:pt x="69" y="2830"/>
                    <a:pt x="46" y="2853"/>
                    <a:pt x="46" y="2876"/>
                  </a:cubicBezTo>
                  <a:cubicBezTo>
                    <a:pt x="1" y="2922"/>
                    <a:pt x="1" y="2990"/>
                    <a:pt x="46" y="3036"/>
                  </a:cubicBezTo>
                  <a:cubicBezTo>
                    <a:pt x="69" y="3082"/>
                    <a:pt x="115" y="3104"/>
                    <a:pt x="183" y="3104"/>
                  </a:cubicBezTo>
                  <a:lnTo>
                    <a:pt x="252" y="3104"/>
                  </a:lnTo>
                  <a:cubicBezTo>
                    <a:pt x="274" y="3082"/>
                    <a:pt x="274" y="3082"/>
                    <a:pt x="297" y="3082"/>
                  </a:cubicBezTo>
                  <a:lnTo>
                    <a:pt x="320" y="3082"/>
                  </a:lnTo>
                  <a:cubicBezTo>
                    <a:pt x="366" y="3082"/>
                    <a:pt x="411" y="3082"/>
                    <a:pt x="457" y="3059"/>
                  </a:cubicBezTo>
                  <a:cubicBezTo>
                    <a:pt x="480" y="3036"/>
                    <a:pt x="526" y="3013"/>
                    <a:pt x="571" y="2990"/>
                  </a:cubicBezTo>
                  <a:cubicBezTo>
                    <a:pt x="662" y="2945"/>
                    <a:pt x="777" y="2922"/>
                    <a:pt x="868" y="2876"/>
                  </a:cubicBezTo>
                  <a:cubicBezTo>
                    <a:pt x="982" y="2830"/>
                    <a:pt x="1073" y="2808"/>
                    <a:pt x="1187" y="2762"/>
                  </a:cubicBezTo>
                  <a:cubicBezTo>
                    <a:pt x="1233" y="2739"/>
                    <a:pt x="1302" y="2716"/>
                    <a:pt x="1347" y="2693"/>
                  </a:cubicBezTo>
                  <a:cubicBezTo>
                    <a:pt x="1370" y="2671"/>
                    <a:pt x="1416" y="2671"/>
                    <a:pt x="1439" y="2648"/>
                  </a:cubicBezTo>
                  <a:cubicBezTo>
                    <a:pt x="1461" y="2648"/>
                    <a:pt x="1484" y="2625"/>
                    <a:pt x="1484" y="2625"/>
                  </a:cubicBezTo>
                  <a:lnTo>
                    <a:pt x="1530" y="2625"/>
                  </a:lnTo>
                  <a:cubicBezTo>
                    <a:pt x="1553" y="2625"/>
                    <a:pt x="1575" y="2602"/>
                    <a:pt x="1598" y="2579"/>
                  </a:cubicBezTo>
                  <a:cubicBezTo>
                    <a:pt x="1621" y="2579"/>
                    <a:pt x="1644" y="2579"/>
                    <a:pt x="1667" y="2557"/>
                  </a:cubicBezTo>
                  <a:cubicBezTo>
                    <a:pt x="1690" y="2534"/>
                    <a:pt x="1735" y="2534"/>
                    <a:pt x="1758" y="2511"/>
                  </a:cubicBezTo>
                  <a:cubicBezTo>
                    <a:pt x="1849" y="2465"/>
                    <a:pt x="1918" y="2420"/>
                    <a:pt x="1986" y="2374"/>
                  </a:cubicBezTo>
                  <a:cubicBezTo>
                    <a:pt x="2123" y="2305"/>
                    <a:pt x="2260" y="2214"/>
                    <a:pt x="2397" y="2123"/>
                  </a:cubicBezTo>
                  <a:cubicBezTo>
                    <a:pt x="2557" y="2032"/>
                    <a:pt x="2694" y="1940"/>
                    <a:pt x="2831" y="1849"/>
                  </a:cubicBezTo>
                  <a:cubicBezTo>
                    <a:pt x="2899" y="1803"/>
                    <a:pt x="2968" y="1758"/>
                    <a:pt x="3036" y="1712"/>
                  </a:cubicBezTo>
                  <a:cubicBezTo>
                    <a:pt x="3082" y="1689"/>
                    <a:pt x="3128" y="1666"/>
                    <a:pt x="3150" y="1644"/>
                  </a:cubicBezTo>
                  <a:cubicBezTo>
                    <a:pt x="3173" y="1644"/>
                    <a:pt x="3173" y="1621"/>
                    <a:pt x="3173" y="1621"/>
                  </a:cubicBezTo>
                  <a:lnTo>
                    <a:pt x="3196" y="1621"/>
                  </a:lnTo>
                  <a:cubicBezTo>
                    <a:pt x="3219" y="1598"/>
                    <a:pt x="3242" y="1598"/>
                    <a:pt x="3287" y="1575"/>
                  </a:cubicBezTo>
                  <a:cubicBezTo>
                    <a:pt x="3333" y="1552"/>
                    <a:pt x="3356" y="1461"/>
                    <a:pt x="3333" y="1415"/>
                  </a:cubicBezTo>
                  <a:cubicBezTo>
                    <a:pt x="3333" y="1392"/>
                    <a:pt x="3333" y="1392"/>
                    <a:pt x="3333" y="1392"/>
                  </a:cubicBezTo>
                  <a:lnTo>
                    <a:pt x="3379" y="1392"/>
                  </a:lnTo>
                  <a:cubicBezTo>
                    <a:pt x="3401" y="1370"/>
                    <a:pt x="3424" y="1370"/>
                    <a:pt x="3447" y="1347"/>
                  </a:cubicBezTo>
                  <a:cubicBezTo>
                    <a:pt x="3447" y="1324"/>
                    <a:pt x="3470" y="1324"/>
                    <a:pt x="3470" y="1301"/>
                  </a:cubicBezTo>
                  <a:cubicBezTo>
                    <a:pt x="3516" y="1278"/>
                    <a:pt x="3538" y="1256"/>
                    <a:pt x="3561" y="1233"/>
                  </a:cubicBezTo>
                  <a:cubicBezTo>
                    <a:pt x="3630" y="1164"/>
                    <a:pt x="3675" y="1119"/>
                    <a:pt x="3744" y="1050"/>
                  </a:cubicBezTo>
                  <a:cubicBezTo>
                    <a:pt x="3744" y="1050"/>
                    <a:pt x="3767" y="1027"/>
                    <a:pt x="3790" y="1004"/>
                  </a:cubicBezTo>
                  <a:cubicBezTo>
                    <a:pt x="3835" y="959"/>
                    <a:pt x="3881" y="936"/>
                    <a:pt x="3904" y="890"/>
                  </a:cubicBezTo>
                  <a:cubicBezTo>
                    <a:pt x="3949" y="867"/>
                    <a:pt x="3995" y="822"/>
                    <a:pt x="4018" y="776"/>
                  </a:cubicBezTo>
                  <a:cubicBezTo>
                    <a:pt x="4018" y="753"/>
                    <a:pt x="4018" y="753"/>
                    <a:pt x="4018" y="731"/>
                  </a:cubicBezTo>
                  <a:cubicBezTo>
                    <a:pt x="4041" y="708"/>
                    <a:pt x="4063" y="685"/>
                    <a:pt x="4086" y="685"/>
                  </a:cubicBezTo>
                  <a:cubicBezTo>
                    <a:pt x="4086" y="662"/>
                    <a:pt x="4109" y="616"/>
                    <a:pt x="4132" y="594"/>
                  </a:cubicBezTo>
                  <a:cubicBezTo>
                    <a:pt x="4132" y="571"/>
                    <a:pt x="4132" y="548"/>
                    <a:pt x="4132" y="502"/>
                  </a:cubicBezTo>
                  <a:cubicBezTo>
                    <a:pt x="4132" y="479"/>
                    <a:pt x="4132" y="434"/>
                    <a:pt x="4109" y="411"/>
                  </a:cubicBezTo>
                  <a:cubicBezTo>
                    <a:pt x="4132" y="388"/>
                    <a:pt x="4132" y="388"/>
                    <a:pt x="4132" y="365"/>
                  </a:cubicBezTo>
                  <a:cubicBezTo>
                    <a:pt x="4132" y="320"/>
                    <a:pt x="4132" y="251"/>
                    <a:pt x="4086" y="228"/>
                  </a:cubicBezTo>
                  <a:cubicBezTo>
                    <a:pt x="4063" y="206"/>
                    <a:pt x="4041" y="206"/>
                    <a:pt x="4018" y="183"/>
                  </a:cubicBezTo>
                  <a:lnTo>
                    <a:pt x="4041" y="183"/>
                  </a:lnTo>
                  <a:cubicBezTo>
                    <a:pt x="4063" y="137"/>
                    <a:pt x="4041" y="91"/>
                    <a:pt x="4018" y="46"/>
                  </a:cubicBezTo>
                  <a:cubicBezTo>
                    <a:pt x="4018" y="23"/>
                    <a:pt x="3972" y="0"/>
                    <a:pt x="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8" name="Google Shape;1028;p5"/>
            <p:cNvSpPr/>
            <p:nvPr/>
          </p:nvSpPr>
          <p:spPr>
            <a:xfrm>
              <a:off x="785996" y="479595"/>
              <a:ext cx="94540" cy="136612"/>
            </a:xfrm>
            <a:custGeom>
              <a:avLst/>
              <a:gdLst/>
              <a:ahLst/>
              <a:cxnLst/>
              <a:rect l="l" t="t" r="r" b="b"/>
              <a:pathLst>
                <a:path w="2101" h="3036" extrusionOk="0">
                  <a:moveTo>
                    <a:pt x="343" y="0"/>
                  </a:moveTo>
                  <a:cubicBezTo>
                    <a:pt x="321" y="0"/>
                    <a:pt x="275" y="23"/>
                    <a:pt x="252" y="46"/>
                  </a:cubicBezTo>
                  <a:cubicBezTo>
                    <a:pt x="229" y="68"/>
                    <a:pt x="206" y="91"/>
                    <a:pt x="206" y="137"/>
                  </a:cubicBezTo>
                  <a:cubicBezTo>
                    <a:pt x="206" y="160"/>
                    <a:pt x="206" y="160"/>
                    <a:pt x="206" y="183"/>
                  </a:cubicBezTo>
                  <a:cubicBezTo>
                    <a:pt x="193" y="176"/>
                    <a:pt x="178" y="173"/>
                    <a:pt x="162" y="173"/>
                  </a:cubicBezTo>
                  <a:cubicBezTo>
                    <a:pt x="125" y="173"/>
                    <a:pt x="86" y="189"/>
                    <a:pt x="69" y="205"/>
                  </a:cubicBezTo>
                  <a:cubicBezTo>
                    <a:pt x="24" y="251"/>
                    <a:pt x="1" y="274"/>
                    <a:pt x="1" y="320"/>
                  </a:cubicBezTo>
                  <a:cubicBezTo>
                    <a:pt x="1" y="365"/>
                    <a:pt x="1" y="388"/>
                    <a:pt x="24" y="411"/>
                  </a:cubicBezTo>
                  <a:cubicBezTo>
                    <a:pt x="24" y="457"/>
                    <a:pt x="69" y="479"/>
                    <a:pt x="92" y="525"/>
                  </a:cubicBezTo>
                  <a:cubicBezTo>
                    <a:pt x="115" y="548"/>
                    <a:pt x="138" y="571"/>
                    <a:pt x="138" y="616"/>
                  </a:cubicBezTo>
                  <a:cubicBezTo>
                    <a:pt x="184" y="662"/>
                    <a:pt x="229" y="730"/>
                    <a:pt x="275" y="799"/>
                  </a:cubicBezTo>
                  <a:cubicBezTo>
                    <a:pt x="366" y="936"/>
                    <a:pt x="435" y="1096"/>
                    <a:pt x="526" y="1233"/>
                  </a:cubicBezTo>
                  <a:cubicBezTo>
                    <a:pt x="594" y="1392"/>
                    <a:pt x="663" y="1575"/>
                    <a:pt x="731" y="1735"/>
                  </a:cubicBezTo>
                  <a:cubicBezTo>
                    <a:pt x="800" y="1895"/>
                    <a:pt x="868" y="2054"/>
                    <a:pt x="914" y="2237"/>
                  </a:cubicBezTo>
                  <a:cubicBezTo>
                    <a:pt x="982" y="2397"/>
                    <a:pt x="1028" y="2579"/>
                    <a:pt x="1097" y="2762"/>
                  </a:cubicBezTo>
                  <a:cubicBezTo>
                    <a:pt x="1119" y="2808"/>
                    <a:pt x="1142" y="2853"/>
                    <a:pt x="1165" y="2899"/>
                  </a:cubicBezTo>
                  <a:cubicBezTo>
                    <a:pt x="1188" y="2967"/>
                    <a:pt x="1234" y="3013"/>
                    <a:pt x="1302" y="3013"/>
                  </a:cubicBezTo>
                  <a:cubicBezTo>
                    <a:pt x="1325" y="3036"/>
                    <a:pt x="1371" y="3036"/>
                    <a:pt x="1393" y="3036"/>
                  </a:cubicBezTo>
                  <a:cubicBezTo>
                    <a:pt x="1462" y="3036"/>
                    <a:pt x="1507" y="3013"/>
                    <a:pt x="1553" y="2967"/>
                  </a:cubicBezTo>
                  <a:cubicBezTo>
                    <a:pt x="1599" y="2944"/>
                    <a:pt x="1622" y="2922"/>
                    <a:pt x="1667" y="2899"/>
                  </a:cubicBezTo>
                  <a:lnTo>
                    <a:pt x="1667" y="2899"/>
                  </a:lnTo>
                  <a:cubicBezTo>
                    <a:pt x="1644" y="2922"/>
                    <a:pt x="1644" y="2922"/>
                    <a:pt x="1644" y="2922"/>
                  </a:cubicBezTo>
                  <a:cubicBezTo>
                    <a:pt x="1667" y="2922"/>
                    <a:pt x="1667" y="2899"/>
                    <a:pt x="1690" y="2876"/>
                  </a:cubicBezTo>
                  <a:cubicBezTo>
                    <a:pt x="1736" y="2876"/>
                    <a:pt x="1781" y="2876"/>
                    <a:pt x="1827" y="2853"/>
                  </a:cubicBezTo>
                  <a:cubicBezTo>
                    <a:pt x="1873" y="2830"/>
                    <a:pt x="1918" y="2785"/>
                    <a:pt x="1941" y="2739"/>
                  </a:cubicBezTo>
                  <a:cubicBezTo>
                    <a:pt x="1964" y="2739"/>
                    <a:pt x="1987" y="2716"/>
                    <a:pt x="2010" y="2716"/>
                  </a:cubicBezTo>
                  <a:lnTo>
                    <a:pt x="1987" y="2716"/>
                  </a:lnTo>
                  <a:cubicBezTo>
                    <a:pt x="2032" y="2716"/>
                    <a:pt x="2055" y="2693"/>
                    <a:pt x="2078" y="2671"/>
                  </a:cubicBezTo>
                  <a:cubicBezTo>
                    <a:pt x="2078" y="2648"/>
                    <a:pt x="2101" y="2625"/>
                    <a:pt x="2078" y="2602"/>
                  </a:cubicBezTo>
                  <a:cubicBezTo>
                    <a:pt x="2078" y="2556"/>
                    <a:pt x="2055" y="2534"/>
                    <a:pt x="2032" y="2511"/>
                  </a:cubicBezTo>
                  <a:lnTo>
                    <a:pt x="1987" y="2511"/>
                  </a:lnTo>
                  <a:cubicBezTo>
                    <a:pt x="1987" y="2488"/>
                    <a:pt x="1987" y="2488"/>
                    <a:pt x="1987" y="2465"/>
                  </a:cubicBezTo>
                  <a:cubicBezTo>
                    <a:pt x="2010" y="2419"/>
                    <a:pt x="1987" y="2374"/>
                    <a:pt x="1987" y="2328"/>
                  </a:cubicBezTo>
                  <a:cubicBezTo>
                    <a:pt x="1964" y="2260"/>
                    <a:pt x="1918" y="2214"/>
                    <a:pt x="1895" y="2168"/>
                  </a:cubicBezTo>
                  <a:cubicBezTo>
                    <a:pt x="1850" y="2100"/>
                    <a:pt x="1827" y="2031"/>
                    <a:pt x="1804" y="1963"/>
                  </a:cubicBezTo>
                  <a:cubicBezTo>
                    <a:pt x="1759" y="1872"/>
                    <a:pt x="1713" y="1803"/>
                    <a:pt x="1690" y="1735"/>
                  </a:cubicBezTo>
                  <a:cubicBezTo>
                    <a:pt x="1622" y="1643"/>
                    <a:pt x="1576" y="1552"/>
                    <a:pt x="1530" y="1461"/>
                  </a:cubicBezTo>
                  <a:cubicBezTo>
                    <a:pt x="1416" y="1301"/>
                    <a:pt x="1302" y="1141"/>
                    <a:pt x="1188" y="982"/>
                  </a:cubicBezTo>
                  <a:cubicBezTo>
                    <a:pt x="1165" y="913"/>
                    <a:pt x="1119" y="845"/>
                    <a:pt x="1074" y="776"/>
                  </a:cubicBezTo>
                  <a:cubicBezTo>
                    <a:pt x="1051" y="753"/>
                    <a:pt x="1028" y="730"/>
                    <a:pt x="1005" y="708"/>
                  </a:cubicBezTo>
                  <a:cubicBezTo>
                    <a:pt x="982" y="662"/>
                    <a:pt x="937" y="616"/>
                    <a:pt x="891" y="571"/>
                  </a:cubicBezTo>
                  <a:cubicBezTo>
                    <a:pt x="868" y="548"/>
                    <a:pt x="823" y="548"/>
                    <a:pt x="800" y="548"/>
                  </a:cubicBezTo>
                  <a:cubicBezTo>
                    <a:pt x="754" y="479"/>
                    <a:pt x="709" y="434"/>
                    <a:pt x="663" y="365"/>
                  </a:cubicBezTo>
                  <a:cubicBezTo>
                    <a:pt x="640" y="342"/>
                    <a:pt x="617" y="320"/>
                    <a:pt x="617" y="297"/>
                  </a:cubicBezTo>
                  <a:cubicBezTo>
                    <a:pt x="572" y="205"/>
                    <a:pt x="526" y="137"/>
                    <a:pt x="458" y="68"/>
                  </a:cubicBezTo>
                  <a:cubicBezTo>
                    <a:pt x="435"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9" name="Google Shape;1029;p5"/>
            <p:cNvSpPr/>
            <p:nvPr/>
          </p:nvSpPr>
          <p:spPr>
            <a:xfrm>
              <a:off x="608346" y="362465"/>
              <a:ext cx="273225" cy="246541"/>
            </a:xfrm>
            <a:custGeom>
              <a:avLst/>
              <a:gdLst/>
              <a:ahLst/>
              <a:cxnLst/>
              <a:rect l="l" t="t" r="r" b="b"/>
              <a:pathLst>
                <a:path w="6072" h="5479" extrusionOk="0">
                  <a:moveTo>
                    <a:pt x="3972" y="2786"/>
                  </a:moveTo>
                  <a:cubicBezTo>
                    <a:pt x="3972" y="2799"/>
                    <a:pt x="3980" y="2805"/>
                    <a:pt x="3986" y="2807"/>
                  </a:cubicBezTo>
                  <a:lnTo>
                    <a:pt x="3986" y="2807"/>
                  </a:lnTo>
                  <a:cubicBezTo>
                    <a:pt x="3981" y="2800"/>
                    <a:pt x="3977" y="2793"/>
                    <a:pt x="3972" y="2786"/>
                  </a:cubicBezTo>
                  <a:close/>
                  <a:moveTo>
                    <a:pt x="183" y="1"/>
                  </a:moveTo>
                  <a:cubicBezTo>
                    <a:pt x="137" y="24"/>
                    <a:pt x="92" y="47"/>
                    <a:pt x="46" y="47"/>
                  </a:cubicBezTo>
                  <a:cubicBezTo>
                    <a:pt x="23" y="69"/>
                    <a:pt x="0" y="92"/>
                    <a:pt x="0" y="138"/>
                  </a:cubicBezTo>
                  <a:cubicBezTo>
                    <a:pt x="23" y="161"/>
                    <a:pt x="46" y="184"/>
                    <a:pt x="92" y="184"/>
                  </a:cubicBezTo>
                  <a:cubicBezTo>
                    <a:pt x="137" y="161"/>
                    <a:pt x="160" y="138"/>
                    <a:pt x="206" y="138"/>
                  </a:cubicBezTo>
                  <a:lnTo>
                    <a:pt x="388" y="138"/>
                  </a:lnTo>
                  <a:cubicBezTo>
                    <a:pt x="457" y="161"/>
                    <a:pt x="502" y="161"/>
                    <a:pt x="548" y="161"/>
                  </a:cubicBezTo>
                  <a:cubicBezTo>
                    <a:pt x="594" y="184"/>
                    <a:pt x="639" y="184"/>
                    <a:pt x="685" y="206"/>
                  </a:cubicBezTo>
                  <a:cubicBezTo>
                    <a:pt x="776" y="229"/>
                    <a:pt x="868" y="275"/>
                    <a:pt x="959" y="298"/>
                  </a:cubicBezTo>
                  <a:cubicBezTo>
                    <a:pt x="1073" y="343"/>
                    <a:pt x="1164" y="389"/>
                    <a:pt x="1256" y="435"/>
                  </a:cubicBezTo>
                  <a:cubicBezTo>
                    <a:pt x="1347" y="480"/>
                    <a:pt x="1438" y="526"/>
                    <a:pt x="1530" y="572"/>
                  </a:cubicBezTo>
                  <a:cubicBezTo>
                    <a:pt x="1621" y="617"/>
                    <a:pt x="1712" y="686"/>
                    <a:pt x="1781" y="731"/>
                  </a:cubicBezTo>
                  <a:cubicBezTo>
                    <a:pt x="1872" y="800"/>
                    <a:pt x="1940" y="845"/>
                    <a:pt x="2032" y="914"/>
                  </a:cubicBezTo>
                  <a:cubicBezTo>
                    <a:pt x="2100" y="960"/>
                    <a:pt x="2169" y="1005"/>
                    <a:pt x="2237" y="1051"/>
                  </a:cubicBezTo>
                  <a:cubicBezTo>
                    <a:pt x="2237" y="1074"/>
                    <a:pt x="2237" y="1074"/>
                    <a:pt x="2260" y="1074"/>
                  </a:cubicBezTo>
                  <a:lnTo>
                    <a:pt x="2237" y="1074"/>
                  </a:lnTo>
                  <a:cubicBezTo>
                    <a:pt x="2283" y="1097"/>
                    <a:pt x="2328" y="1119"/>
                    <a:pt x="2351" y="1165"/>
                  </a:cubicBezTo>
                  <a:cubicBezTo>
                    <a:pt x="2374" y="1165"/>
                    <a:pt x="2374" y="1165"/>
                    <a:pt x="2397" y="1188"/>
                  </a:cubicBezTo>
                  <a:cubicBezTo>
                    <a:pt x="2374" y="1165"/>
                    <a:pt x="2374" y="1165"/>
                    <a:pt x="2374" y="1165"/>
                  </a:cubicBezTo>
                  <a:lnTo>
                    <a:pt x="2374" y="1165"/>
                  </a:lnTo>
                  <a:cubicBezTo>
                    <a:pt x="2488" y="1256"/>
                    <a:pt x="2602" y="1348"/>
                    <a:pt x="2716" y="1439"/>
                  </a:cubicBezTo>
                  <a:cubicBezTo>
                    <a:pt x="2853" y="1553"/>
                    <a:pt x="2968" y="1667"/>
                    <a:pt x="3082" y="1781"/>
                  </a:cubicBezTo>
                  <a:cubicBezTo>
                    <a:pt x="3310" y="1987"/>
                    <a:pt x="3492" y="2238"/>
                    <a:pt x="3698" y="2466"/>
                  </a:cubicBezTo>
                  <a:cubicBezTo>
                    <a:pt x="3789" y="2580"/>
                    <a:pt x="3903" y="2694"/>
                    <a:pt x="3995" y="2808"/>
                  </a:cubicBezTo>
                  <a:cubicBezTo>
                    <a:pt x="3995" y="2808"/>
                    <a:pt x="3991" y="2808"/>
                    <a:pt x="3986" y="2807"/>
                  </a:cubicBezTo>
                  <a:lnTo>
                    <a:pt x="3986" y="2807"/>
                  </a:lnTo>
                  <a:cubicBezTo>
                    <a:pt x="4075" y="2935"/>
                    <a:pt x="4182" y="3044"/>
                    <a:pt x="4269" y="3174"/>
                  </a:cubicBezTo>
                  <a:cubicBezTo>
                    <a:pt x="4360" y="3311"/>
                    <a:pt x="4474" y="3448"/>
                    <a:pt x="4565" y="3607"/>
                  </a:cubicBezTo>
                  <a:cubicBezTo>
                    <a:pt x="4657" y="3744"/>
                    <a:pt x="4725" y="3881"/>
                    <a:pt x="4816" y="4041"/>
                  </a:cubicBezTo>
                  <a:cubicBezTo>
                    <a:pt x="4908" y="4178"/>
                    <a:pt x="4976" y="4315"/>
                    <a:pt x="5067" y="4452"/>
                  </a:cubicBezTo>
                  <a:cubicBezTo>
                    <a:pt x="5136" y="4589"/>
                    <a:pt x="5204" y="4726"/>
                    <a:pt x="5273" y="4840"/>
                  </a:cubicBezTo>
                  <a:cubicBezTo>
                    <a:pt x="5341" y="4954"/>
                    <a:pt x="5410" y="5091"/>
                    <a:pt x="5455" y="5205"/>
                  </a:cubicBezTo>
                  <a:cubicBezTo>
                    <a:pt x="5478" y="5251"/>
                    <a:pt x="5501" y="5274"/>
                    <a:pt x="5501" y="5319"/>
                  </a:cubicBezTo>
                  <a:cubicBezTo>
                    <a:pt x="5501" y="5365"/>
                    <a:pt x="5524" y="5411"/>
                    <a:pt x="5570" y="5433"/>
                  </a:cubicBezTo>
                  <a:cubicBezTo>
                    <a:pt x="5570" y="5433"/>
                    <a:pt x="5592" y="5456"/>
                    <a:pt x="5592" y="5456"/>
                  </a:cubicBezTo>
                  <a:cubicBezTo>
                    <a:pt x="5638" y="5479"/>
                    <a:pt x="5638" y="5479"/>
                    <a:pt x="5684" y="5479"/>
                  </a:cubicBezTo>
                  <a:cubicBezTo>
                    <a:pt x="5707" y="5479"/>
                    <a:pt x="5729" y="5479"/>
                    <a:pt x="5752" y="5456"/>
                  </a:cubicBezTo>
                  <a:cubicBezTo>
                    <a:pt x="5821" y="5433"/>
                    <a:pt x="5866" y="5433"/>
                    <a:pt x="5912" y="5411"/>
                  </a:cubicBezTo>
                  <a:cubicBezTo>
                    <a:pt x="5958" y="5388"/>
                    <a:pt x="5980" y="5388"/>
                    <a:pt x="6003" y="5342"/>
                  </a:cubicBezTo>
                  <a:cubicBezTo>
                    <a:pt x="6049" y="5296"/>
                    <a:pt x="6072" y="5228"/>
                    <a:pt x="6049" y="5159"/>
                  </a:cubicBezTo>
                  <a:cubicBezTo>
                    <a:pt x="6026" y="5091"/>
                    <a:pt x="6003" y="5045"/>
                    <a:pt x="5980" y="4977"/>
                  </a:cubicBezTo>
                  <a:cubicBezTo>
                    <a:pt x="5912" y="4840"/>
                    <a:pt x="5843" y="4726"/>
                    <a:pt x="5775" y="4589"/>
                  </a:cubicBezTo>
                  <a:cubicBezTo>
                    <a:pt x="5752" y="4543"/>
                    <a:pt x="5729" y="4498"/>
                    <a:pt x="5707" y="4475"/>
                  </a:cubicBezTo>
                  <a:cubicBezTo>
                    <a:pt x="5661" y="4383"/>
                    <a:pt x="5638" y="4315"/>
                    <a:pt x="5592" y="4224"/>
                  </a:cubicBezTo>
                  <a:cubicBezTo>
                    <a:pt x="5547" y="4155"/>
                    <a:pt x="5501" y="4064"/>
                    <a:pt x="5455" y="3973"/>
                  </a:cubicBezTo>
                  <a:cubicBezTo>
                    <a:pt x="5364" y="3836"/>
                    <a:pt x="5273" y="3676"/>
                    <a:pt x="5204" y="3539"/>
                  </a:cubicBezTo>
                  <a:cubicBezTo>
                    <a:pt x="5113" y="3379"/>
                    <a:pt x="5022" y="3219"/>
                    <a:pt x="4930" y="3082"/>
                  </a:cubicBezTo>
                  <a:cubicBezTo>
                    <a:pt x="4816" y="2900"/>
                    <a:pt x="4702" y="2717"/>
                    <a:pt x="4565" y="2557"/>
                  </a:cubicBezTo>
                  <a:cubicBezTo>
                    <a:pt x="4451" y="2398"/>
                    <a:pt x="4314" y="2238"/>
                    <a:pt x="4200" y="2055"/>
                  </a:cubicBezTo>
                  <a:cubicBezTo>
                    <a:pt x="4132" y="1987"/>
                    <a:pt x="4063" y="1918"/>
                    <a:pt x="4017" y="1827"/>
                  </a:cubicBezTo>
                  <a:cubicBezTo>
                    <a:pt x="3949" y="1781"/>
                    <a:pt x="3903" y="1713"/>
                    <a:pt x="3835" y="1667"/>
                  </a:cubicBezTo>
                  <a:cubicBezTo>
                    <a:pt x="3766" y="1599"/>
                    <a:pt x="3698" y="1530"/>
                    <a:pt x="3607" y="1462"/>
                  </a:cubicBezTo>
                  <a:cubicBezTo>
                    <a:pt x="3538" y="1393"/>
                    <a:pt x="3447" y="1348"/>
                    <a:pt x="3378" y="1279"/>
                  </a:cubicBezTo>
                  <a:cubicBezTo>
                    <a:pt x="3333" y="1256"/>
                    <a:pt x="3287" y="1211"/>
                    <a:pt x="3241" y="1165"/>
                  </a:cubicBezTo>
                  <a:cubicBezTo>
                    <a:pt x="3207" y="1142"/>
                    <a:pt x="3167" y="1131"/>
                    <a:pt x="3130" y="1131"/>
                  </a:cubicBezTo>
                  <a:cubicBezTo>
                    <a:pt x="3093" y="1131"/>
                    <a:pt x="3059" y="1142"/>
                    <a:pt x="3036" y="1165"/>
                  </a:cubicBezTo>
                  <a:cubicBezTo>
                    <a:pt x="2990" y="1211"/>
                    <a:pt x="2990" y="1234"/>
                    <a:pt x="2990" y="1279"/>
                  </a:cubicBezTo>
                  <a:cubicBezTo>
                    <a:pt x="2945" y="1234"/>
                    <a:pt x="2899" y="1188"/>
                    <a:pt x="2853" y="1165"/>
                  </a:cubicBezTo>
                  <a:cubicBezTo>
                    <a:pt x="2785" y="1119"/>
                    <a:pt x="2739" y="1074"/>
                    <a:pt x="2671" y="1028"/>
                  </a:cubicBezTo>
                  <a:cubicBezTo>
                    <a:pt x="2579" y="937"/>
                    <a:pt x="2465" y="868"/>
                    <a:pt x="2351" y="777"/>
                  </a:cubicBezTo>
                  <a:cubicBezTo>
                    <a:pt x="2351" y="777"/>
                    <a:pt x="2351" y="777"/>
                    <a:pt x="2351" y="800"/>
                  </a:cubicBezTo>
                  <a:cubicBezTo>
                    <a:pt x="2283" y="731"/>
                    <a:pt x="2214" y="686"/>
                    <a:pt x="2146" y="640"/>
                  </a:cubicBezTo>
                  <a:cubicBezTo>
                    <a:pt x="2100" y="594"/>
                    <a:pt x="2032" y="572"/>
                    <a:pt x="1963" y="526"/>
                  </a:cubicBezTo>
                  <a:cubicBezTo>
                    <a:pt x="1826" y="435"/>
                    <a:pt x="1689" y="366"/>
                    <a:pt x="1552" y="298"/>
                  </a:cubicBezTo>
                  <a:cubicBezTo>
                    <a:pt x="1484" y="275"/>
                    <a:pt x="1393" y="252"/>
                    <a:pt x="1324" y="206"/>
                  </a:cubicBezTo>
                  <a:cubicBezTo>
                    <a:pt x="1256" y="184"/>
                    <a:pt x="1164" y="138"/>
                    <a:pt x="1096" y="115"/>
                  </a:cubicBezTo>
                  <a:cubicBezTo>
                    <a:pt x="1050" y="115"/>
                    <a:pt x="1027" y="92"/>
                    <a:pt x="982" y="92"/>
                  </a:cubicBezTo>
                  <a:cubicBezTo>
                    <a:pt x="936" y="69"/>
                    <a:pt x="890" y="69"/>
                    <a:pt x="868" y="69"/>
                  </a:cubicBezTo>
                  <a:cubicBezTo>
                    <a:pt x="799" y="47"/>
                    <a:pt x="731" y="24"/>
                    <a:pt x="662" y="24"/>
                  </a:cubicBezTo>
                  <a:cubicBezTo>
                    <a:pt x="548" y="1"/>
                    <a:pt x="457"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0" name="Google Shape;1030;p5"/>
            <p:cNvSpPr/>
            <p:nvPr/>
          </p:nvSpPr>
          <p:spPr>
            <a:xfrm>
              <a:off x="644299" y="361475"/>
              <a:ext cx="154071" cy="103764"/>
            </a:xfrm>
            <a:custGeom>
              <a:avLst/>
              <a:gdLst/>
              <a:ahLst/>
              <a:cxnLst/>
              <a:rect l="l" t="t" r="r" b="b"/>
              <a:pathLst>
                <a:path w="3424" h="2306" extrusionOk="0">
                  <a:moveTo>
                    <a:pt x="1096" y="525"/>
                  </a:moveTo>
                  <a:cubicBezTo>
                    <a:pt x="1096" y="525"/>
                    <a:pt x="1119" y="548"/>
                    <a:pt x="1119" y="548"/>
                  </a:cubicBezTo>
                  <a:cubicBezTo>
                    <a:pt x="1119" y="548"/>
                    <a:pt x="1096" y="548"/>
                    <a:pt x="1096" y="525"/>
                  </a:cubicBezTo>
                  <a:close/>
                  <a:moveTo>
                    <a:pt x="46" y="0"/>
                  </a:moveTo>
                  <a:cubicBezTo>
                    <a:pt x="23" y="23"/>
                    <a:pt x="0" y="69"/>
                    <a:pt x="23" y="114"/>
                  </a:cubicBezTo>
                  <a:cubicBezTo>
                    <a:pt x="23" y="160"/>
                    <a:pt x="69" y="183"/>
                    <a:pt x="114" y="183"/>
                  </a:cubicBezTo>
                  <a:cubicBezTo>
                    <a:pt x="137" y="183"/>
                    <a:pt x="183" y="206"/>
                    <a:pt x="206" y="206"/>
                  </a:cubicBezTo>
                  <a:cubicBezTo>
                    <a:pt x="297" y="228"/>
                    <a:pt x="365" y="251"/>
                    <a:pt x="457" y="274"/>
                  </a:cubicBezTo>
                  <a:cubicBezTo>
                    <a:pt x="479" y="274"/>
                    <a:pt x="525" y="297"/>
                    <a:pt x="548" y="320"/>
                  </a:cubicBezTo>
                  <a:cubicBezTo>
                    <a:pt x="616" y="342"/>
                    <a:pt x="685" y="365"/>
                    <a:pt x="731" y="388"/>
                  </a:cubicBezTo>
                  <a:cubicBezTo>
                    <a:pt x="845" y="457"/>
                    <a:pt x="982" y="525"/>
                    <a:pt x="1073" y="594"/>
                  </a:cubicBezTo>
                  <a:cubicBezTo>
                    <a:pt x="1187" y="662"/>
                    <a:pt x="1301" y="731"/>
                    <a:pt x="1415" y="822"/>
                  </a:cubicBezTo>
                  <a:cubicBezTo>
                    <a:pt x="1529" y="890"/>
                    <a:pt x="1621" y="959"/>
                    <a:pt x="1735" y="1027"/>
                  </a:cubicBezTo>
                  <a:cubicBezTo>
                    <a:pt x="1735" y="1027"/>
                    <a:pt x="1735" y="1027"/>
                    <a:pt x="1735" y="1027"/>
                  </a:cubicBezTo>
                  <a:lnTo>
                    <a:pt x="1735" y="1027"/>
                  </a:lnTo>
                  <a:lnTo>
                    <a:pt x="1758" y="1050"/>
                  </a:lnTo>
                  <a:cubicBezTo>
                    <a:pt x="1758" y="1045"/>
                    <a:pt x="1757" y="1041"/>
                    <a:pt x="1755" y="1038"/>
                  </a:cubicBezTo>
                  <a:lnTo>
                    <a:pt x="1755" y="1038"/>
                  </a:lnTo>
                  <a:cubicBezTo>
                    <a:pt x="1788" y="1058"/>
                    <a:pt x="1810" y="1080"/>
                    <a:pt x="1849" y="1119"/>
                  </a:cubicBezTo>
                  <a:cubicBezTo>
                    <a:pt x="1872" y="1141"/>
                    <a:pt x="1895" y="1164"/>
                    <a:pt x="1940" y="1210"/>
                  </a:cubicBezTo>
                  <a:cubicBezTo>
                    <a:pt x="1986" y="1233"/>
                    <a:pt x="2009" y="1278"/>
                    <a:pt x="2054" y="1324"/>
                  </a:cubicBezTo>
                  <a:cubicBezTo>
                    <a:pt x="2100" y="1347"/>
                    <a:pt x="2123" y="1392"/>
                    <a:pt x="2169" y="1415"/>
                  </a:cubicBezTo>
                  <a:cubicBezTo>
                    <a:pt x="2191" y="1438"/>
                    <a:pt x="2214" y="1461"/>
                    <a:pt x="2237" y="1461"/>
                  </a:cubicBezTo>
                  <a:cubicBezTo>
                    <a:pt x="2260" y="1484"/>
                    <a:pt x="2283" y="1507"/>
                    <a:pt x="2305" y="1529"/>
                  </a:cubicBezTo>
                  <a:cubicBezTo>
                    <a:pt x="2328" y="1552"/>
                    <a:pt x="2328" y="1552"/>
                    <a:pt x="2351" y="1552"/>
                  </a:cubicBezTo>
                  <a:cubicBezTo>
                    <a:pt x="2374" y="1575"/>
                    <a:pt x="2374" y="1575"/>
                    <a:pt x="2397" y="1575"/>
                  </a:cubicBezTo>
                  <a:cubicBezTo>
                    <a:pt x="2410" y="1582"/>
                    <a:pt x="2424" y="1585"/>
                    <a:pt x="2436" y="1585"/>
                  </a:cubicBezTo>
                  <a:cubicBezTo>
                    <a:pt x="2467" y="1585"/>
                    <a:pt x="2495" y="1568"/>
                    <a:pt x="2511" y="1552"/>
                  </a:cubicBezTo>
                  <a:cubicBezTo>
                    <a:pt x="2557" y="1575"/>
                    <a:pt x="2579" y="1598"/>
                    <a:pt x="2602" y="1621"/>
                  </a:cubicBezTo>
                  <a:cubicBezTo>
                    <a:pt x="2625" y="1644"/>
                    <a:pt x="2625" y="1666"/>
                    <a:pt x="2648" y="1666"/>
                  </a:cubicBezTo>
                  <a:cubicBezTo>
                    <a:pt x="2648" y="1666"/>
                    <a:pt x="2648" y="1689"/>
                    <a:pt x="2671" y="1689"/>
                  </a:cubicBezTo>
                  <a:cubicBezTo>
                    <a:pt x="2671" y="1689"/>
                    <a:pt x="2693" y="1712"/>
                    <a:pt x="2693" y="1712"/>
                  </a:cubicBezTo>
                  <a:cubicBezTo>
                    <a:pt x="2716" y="1712"/>
                    <a:pt x="2739" y="1735"/>
                    <a:pt x="2739" y="1735"/>
                  </a:cubicBezTo>
                  <a:lnTo>
                    <a:pt x="2808" y="1735"/>
                  </a:lnTo>
                  <a:cubicBezTo>
                    <a:pt x="2830" y="1780"/>
                    <a:pt x="2853" y="1803"/>
                    <a:pt x="2899" y="1849"/>
                  </a:cubicBezTo>
                  <a:cubicBezTo>
                    <a:pt x="2990" y="1986"/>
                    <a:pt x="3082" y="2123"/>
                    <a:pt x="3173" y="2237"/>
                  </a:cubicBezTo>
                  <a:cubicBezTo>
                    <a:pt x="3196" y="2283"/>
                    <a:pt x="3218" y="2283"/>
                    <a:pt x="3264" y="2305"/>
                  </a:cubicBezTo>
                  <a:cubicBezTo>
                    <a:pt x="3287" y="2305"/>
                    <a:pt x="3333" y="2305"/>
                    <a:pt x="3355" y="2283"/>
                  </a:cubicBezTo>
                  <a:cubicBezTo>
                    <a:pt x="3401" y="2260"/>
                    <a:pt x="3424" y="2169"/>
                    <a:pt x="3401" y="2123"/>
                  </a:cubicBezTo>
                  <a:cubicBezTo>
                    <a:pt x="3355" y="2054"/>
                    <a:pt x="3333" y="2009"/>
                    <a:pt x="3310" y="1963"/>
                  </a:cubicBezTo>
                  <a:cubicBezTo>
                    <a:pt x="3287" y="1917"/>
                    <a:pt x="3264" y="1895"/>
                    <a:pt x="3218" y="1849"/>
                  </a:cubicBezTo>
                  <a:cubicBezTo>
                    <a:pt x="3173" y="1758"/>
                    <a:pt x="3104" y="1689"/>
                    <a:pt x="3036" y="1621"/>
                  </a:cubicBezTo>
                  <a:cubicBezTo>
                    <a:pt x="2922" y="1461"/>
                    <a:pt x="2808" y="1324"/>
                    <a:pt x="2671" y="1210"/>
                  </a:cubicBezTo>
                  <a:cubicBezTo>
                    <a:pt x="2602" y="1141"/>
                    <a:pt x="2534" y="1073"/>
                    <a:pt x="2465" y="1004"/>
                  </a:cubicBezTo>
                  <a:cubicBezTo>
                    <a:pt x="2442" y="982"/>
                    <a:pt x="2397" y="959"/>
                    <a:pt x="2374" y="936"/>
                  </a:cubicBezTo>
                  <a:cubicBezTo>
                    <a:pt x="2351" y="913"/>
                    <a:pt x="2328" y="913"/>
                    <a:pt x="2305" y="890"/>
                  </a:cubicBezTo>
                  <a:cubicBezTo>
                    <a:pt x="2283" y="867"/>
                    <a:pt x="2260" y="867"/>
                    <a:pt x="2237" y="845"/>
                  </a:cubicBezTo>
                  <a:cubicBezTo>
                    <a:pt x="2123" y="776"/>
                    <a:pt x="2009" y="685"/>
                    <a:pt x="1872" y="639"/>
                  </a:cubicBezTo>
                  <a:cubicBezTo>
                    <a:pt x="1826" y="594"/>
                    <a:pt x="1758" y="548"/>
                    <a:pt x="1712" y="525"/>
                  </a:cubicBezTo>
                  <a:cubicBezTo>
                    <a:pt x="1644" y="479"/>
                    <a:pt x="1575" y="457"/>
                    <a:pt x="1507" y="411"/>
                  </a:cubicBezTo>
                  <a:cubicBezTo>
                    <a:pt x="1461" y="388"/>
                    <a:pt x="1438" y="388"/>
                    <a:pt x="1392" y="365"/>
                  </a:cubicBezTo>
                  <a:cubicBezTo>
                    <a:pt x="1347" y="365"/>
                    <a:pt x="1301" y="342"/>
                    <a:pt x="1255" y="342"/>
                  </a:cubicBezTo>
                  <a:cubicBezTo>
                    <a:pt x="1233" y="342"/>
                    <a:pt x="1210" y="342"/>
                    <a:pt x="1210" y="365"/>
                  </a:cubicBezTo>
                  <a:cubicBezTo>
                    <a:pt x="1187" y="342"/>
                    <a:pt x="1164" y="342"/>
                    <a:pt x="1164" y="342"/>
                  </a:cubicBezTo>
                  <a:cubicBezTo>
                    <a:pt x="1119" y="320"/>
                    <a:pt x="1096" y="297"/>
                    <a:pt x="1050" y="297"/>
                  </a:cubicBezTo>
                  <a:cubicBezTo>
                    <a:pt x="1050" y="274"/>
                    <a:pt x="1027" y="251"/>
                    <a:pt x="1027" y="251"/>
                  </a:cubicBezTo>
                  <a:cubicBezTo>
                    <a:pt x="982" y="228"/>
                    <a:pt x="936" y="228"/>
                    <a:pt x="890" y="206"/>
                  </a:cubicBezTo>
                  <a:cubicBezTo>
                    <a:pt x="867" y="206"/>
                    <a:pt x="822" y="206"/>
                    <a:pt x="799" y="183"/>
                  </a:cubicBezTo>
                  <a:lnTo>
                    <a:pt x="776" y="183"/>
                  </a:lnTo>
                  <a:cubicBezTo>
                    <a:pt x="731" y="160"/>
                    <a:pt x="685" y="160"/>
                    <a:pt x="639" y="137"/>
                  </a:cubicBezTo>
                  <a:cubicBezTo>
                    <a:pt x="571" y="114"/>
                    <a:pt x="525" y="91"/>
                    <a:pt x="457" y="69"/>
                  </a:cubicBezTo>
                  <a:cubicBezTo>
                    <a:pt x="388" y="69"/>
                    <a:pt x="320" y="23"/>
                    <a:pt x="251" y="23"/>
                  </a:cubicBezTo>
                  <a:cubicBezTo>
                    <a:pt x="228" y="23"/>
                    <a:pt x="206" y="0"/>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1" name="Google Shape;1031;p5"/>
            <p:cNvSpPr/>
            <p:nvPr/>
          </p:nvSpPr>
          <p:spPr>
            <a:xfrm>
              <a:off x="766512" y="425147"/>
              <a:ext cx="77081" cy="105474"/>
            </a:xfrm>
            <a:custGeom>
              <a:avLst/>
              <a:gdLst/>
              <a:ahLst/>
              <a:cxnLst/>
              <a:rect l="l" t="t" r="r" b="b"/>
              <a:pathLst>
                <a:path w="1713" h="2344" extrusionOk="0">
                  <a:moveTo>
                    <a:pt x="46" y="0"/>
                  </a:moveTo>
                  <a:cubicBezTo>
                    <a:pt x="0" y="23"/>
                    <a:pt x="0" y="46"/>
                    <a:pt x="0" y="69"/>
                  </a:cubicBezTo>
                  <a:cubicBezTo>
                    <a:pt x="0" y="92"/>
                    <a:pt x="23" y="114"/>
                    <a:pt x="46" y="137"/>
                  </a:cubicBezTo>
                  <a:cubicBezTo>
                    <a:pt x="46" y="137"/>
                    <a:pt x="69" y="160"/>
                    <a:pt x="69" y="160"/>
                  </a:cubicBezTo>
                  <a:cubicBezTo>
                    <a:pt x="92" y="183"/>
                    <a:pt x="114" y="206"/>
                    <a:pt x="160" y="251"/>
                  </a:cubicBezTo>
                  <a:cubicBezTo>
                    <a:pt x="183" y="274"/>
                    <a:pt x="206" y="297"/>
                    <a:pt x="229" y="320"/>
                  </a:cubicBezTo>
                  <a:cubicBezTo>
                    <a:pt x="229" y="343"/>
                    <a:pt x="251" y="343"/>
                    <a:pt x="251" y="365"/>
                  </a:cubicBezTo>
                  <a:lnTo>
                    <a:pt x="274" y="365"/>
                  </a:lnTo>
                  <a:cubicBezTo>
                    <a:pt x="274" y="388"/>
                    <a:pt x="297" y="388"/>
                    <a:pt x="297" y="388"/>
                  </a:cubicBezTo>
                  <a:cubicBezTo>
                    <a:pt x="343" y="457"/>
                    <a:pt x="411" y="525"/>
                    <a:pt x="457" y="571"/>
                  </a:cubicBezTo>
                  <a:cubicBezTo>
                    <a:pt x="502" y="639"/>
                    <a:pt x="548" y="685"/>
                    <a:pt x="594" y="731"/>
                  </a:cubicBezTo>
                  <a:cubicBezTo>
                    <a:pt x="639" y="776"/>
                    <a:pt x="685" y="845"/>
                    <a:pt x="708" y="890"/>
                  </a:cubicBezTo>
                  <a:cubicBezTo>
                    <a:pt x="754" y="936"/>
                    <a:pt x="799" y="1005"/>
                    <a:pt x="845" y="1073"/>
                  </a:cubicBezTo>
                  <a:cubicBezTo>
                    <a:pt x="891" y="1142"/>
                    <a:pt x="936" y="1210"/>
                    <a:pt x="982" y="1278"/>
                  </a:cubicBezTo>
                  <a:cubicBezTo>
                    <a:pt x="1027" y="1347"/>
                    <a:pt x="1073" y="1415"/>
                    <a:pt x="1119" y="1484"/>
                  </a:cubicBezTo>
                  <a:cubicBezTo>
                    <a:pt x="1279" y="1758"/>
                    <a:pt x="1438" y="2032"/>
                    <a:pt x="1575" y="2306"/>
                  </a:cubicBezTo>
                  <a:cubicBezTo>
                    <a:pt x="1589" y="2332"/>
                    <a:pt x="1610" y="2343"/>
                    <a:pt x="1634" y="2343"/>
                  </a:cubicBezTo>
                  <a:cubicBezTo>
                    <a:pt x="1652" y="2343"/>
                    <a:pt x="1670" y="2338"/>
                    <a:pt x="1689" y="2328"/>
                  </a:cubicBezTo>
                  <a:cubicBezTo>
                    <a:pt x="1689" y="2328"/>
                    <a:pt x="1712" y="2306"/>
                    <a:pt x="1712" y="2306"/>
                  </a:cubicBezTo>
                  <a:cubicBezTo>
                    <a:pt x="1712" y="2283"/>
                    <a:pt x="1712" y="2260"/>
                    <a:pt x="1712" y="2237"/>
                  </a:cubicBezTo>
                  <a:cubicBezTo>
                    <a:pt x="1667" y="2146"/>
                    <a:pt x="1621" y="2055"/>
                    <a:pt x="1575" y="1963"/>
                  </a:cubicBezTo>
                  <a:cubicBezTo>
                    <a:pt x="1575" y="1963"/>
                    <a:pt x="1598" y="1940"/>
                    <a:pt x="1598" y="1918"/>
                  </a:cubicBezTo>
                  <a:cubicBezTo>
                    <a:pt x="1598" y="1895"/>
                    <a:pt x="1598" y="1895"/>
                    <a:pt x="1598" y="1895"/>
                  </a:cubicBezTo>
                  <a:cubicBezTo>
                    <a:pt x="1598" y="1872"/>
                    <a:pt x="1598" y="1872"/>
                    <a:pt x="1575" y="1849"/>
                  </a:cubicBezTo>
                  <a:cubicBezTo>
                    <a:pt x="1575" y="1849"/>
                    <a:pt x="1575" y="1826"/>
                    <a:pt x="1552" y="1803"/>
                  </a:cubicBezTo>
                  <a:cubicBezTo>
                    <a:pt x="1552" y="1758"/>
                    <a:pt x="1530" y="1712"/>
                    <a:pt x="1507" y="1667"/>
                  </a:cubicBezTo>
                  <a:cubicBezTo>
                    <a:pt x="1484" y="1644"/>
                    <a:pt x="1461" y="1598"/>
                    <a:pt x="1438" y="1552"/>
                  </a:cubicBezTo>
                  <a:cubicBezTo>
                    <a:pt x="1415" y="1507"/>
                    <a:pt x="1393" y="1484"/>
                    <a:pt x="1370" y="1438"/>
                  </a:cubicBezTo>
                  <a:cubicBezTo>
                    <a:pt x="1324" y="1393"/>
                    <a:pt x="1301" y="1347"/>
                    <a:pt x="1279" y="1301"/>
                  </a:cubicBezTo>
                  <a:cubicBezTo>
                    <a:pt x="1233" y="1256"/>
                    <a:pt x="1210" y="1233"/>
                    <a:pt x="1187" y="1187"/>
                  </a:cubicBezTo>
                  <a:cubicBezTo>
                    <a:pt x="1164" y="1164"/>
                    <a:pt x="1142" y="1119"/>
                    <a:pt x="1096" y="1073"/>
                  </a:cubicBezTo>
                  <a:cubicBezTo>
                    <a:pt x="1050" y="1005"/>
                    <a:pt x="982" y="936"/>
                    <a:pt x="936" y="868"/>
                  </a:cubicBezTo>
                  <a:cubicBezTo>
                    <a:pt x="868" y="776"/>
                    <a:pt x="799" y="708"/>
                    <a:pt x="731" y="639"/>
                  </a:cubicBezTo>
                  <a:cubicBezTo>
                    <a:pt x="685" y="548"/>
                    <a:pt x="617" y="480"/>
                    <a:pt x="548" y="411"/>
                  </a:cubicBezTo>
                  <a:cubicBezTo>
                    <a:pt x="502" y="365"/>
                    <a:pt x="434" y="297"/>
                    <a:pt x="388" y="251"/>
                  </a:cubicBezTo>
                  <a:cubicBezTo>
                    <a:pt x="320" y="183"/>
                    <a:pt x="251" y="114"/>
                    <a:pt x="183" y="69"/>
                  </a:cubicBezTo>
                  <a:cubicBezTo>
                    <a:pt x="160" y="46"/>
                    <a:pt x="137" y="23"/>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2" name="Google Shape;1032;p5"/>
            <p:cNvSpPr/>
            <p:nvPr/>
          </p:nvSpPr>
          <p:spPr>
            <a:xfrm>
              <a:off x="603216" y="468255"/>
              <a:ext cx="202354" cy="143227"/>
            </a:xfrm>
            <a:custGeom>
              <a:avLst/>
              <a:gdLst/>
              <a:ahLst/>
              <a:cxnLst/>
              <a:rect l="l" t="t" r="r" b="b"/>
              <a:pathLst>
                <a:path w="4497" h="3183" extrusionOk="0">
                  <a:moveTo>
                    <a:pt x="4268" y="1"/>
                  </a:moveTo>
                  <a:cubicBezTo>
                    <a:pt x="4223" y="24"/>
                    <a:pt x="4200" y="47"/>
                    <a:pt x="4177" y="92"/>
                  </a:cubicBezTo>
                  <a:cubicBezTo>
                    <a:pt x="4131" y="138"/>
                    <a:pt x="4109" y="184"/>
                    <a:pt x="4063" y="229"/>
                  </a:cubicBezTo>
                  <a:cubicBezTo>
                    <a:pt x="4040" y="252"/>
                    <a:pt x="4017" y="298"/>
                    <a:pt x="3995" y="343"/>
                  </a:cubicBezTo>
                  <a:cubicBezTo>
                    <a:pt x="3949" y="412"/>
                    <a:pt x="3880" y="480"/>
                    <a:pt x="3835" y="572"/>
                  </a:cubicBezTo>
                  <a:cubicBezTo>
                    <a:pt x="3789" y="617"/>
                    <a:pt x="3743" y="663"/>
                    <a:pt x="3698" y="731"/>
                  </a:cubicBezTo>
                  <a:cubicBezTo>
                    <a:pt x="3652" y="777"/>
                    <a:pt x="3606" y="823"/>
                    <a:pt x="3561" y="891"/>
                  </a:cubicBezTo>
                  <a:cubicBezTo>
                    <a:pt x="3447" y="1005"/>
                    <a:pt x="3355" y="1097"/>
                    <a:pt x="3241" y="1211"/>
                  </a:cubicBezTo>
                  <a:cubicBezTo>
                    <a:pt x="3127" y="1302"/>
                    <a:pt x="3013" y="1393"/>
                    <a:pt x="2899" y="1507"/>
                  </a:cubicBezTo>
                  <a:cubicBezTo>
                    <a:pt x="2785" y="1576"/>
                    <a:pt x="2671" y="1667"/>
                    <a:pt x="2557" y="1758"/>
                  </a:cubicBezTo>
                  <a:cubicBezTo>
                    <a:pt x="2540" y="1775"/>
                    <a:pt x="2511" y="1804"/>
                    <a:pt x="2479" y="1827"/>
                  </a:cubicBezTo>
                  <a:lnTo>
                    <a:pt x="2479" y="1827"/>
                  </a:lnTo>
                  <a:cubicBezTo>
                    <a:pt x="2482" y="1827"/>
                    <a:pt x="2485" y="1827"/>
                    <a:pt x="2488" y="1827"/>
                  </a:cubicBezTo>
                  <a:cubicBezTo>
                    <a:pt x="2484" y="1827"/>
                    <a:pt x="2481" y="1828"/>
                    <a:pt x="2477" y="1829"/>
                  </a:cubicBezTo>
                  <a:lnTo>
                    <a:pt x="2477" y="1829"/>
                  </a:lnTo>
                  <a:cubicBezTo>
                    <a:pt x="2466" y="1836"/>
                    <a:pt x="2456" y="1843"/>
                    <a:pt x="2445" y="1849"/>
                  </a:cubicBezTo>
                  <a:lnTo>
                    <a:pt x="2445" y="1849"/>
                  </a:lnTo>
                  <a:cubicBezTo>
                    <a:pt x="2455" y="1839"/>
                    <a:pt x="2466" y="1832"/>
                    <a:pt x="2477" y="1829"/>
                  </a:cubicBezTo>
                  <a:lnTo>
                    <a:pt x="2477" y="1829"/>
                  </a:lnTo>
                  <a:cubicBezTo>
                    <a:pt x="2478" y="1828"/>
                    <a:pt x="2478" y="1828"/>
                    <a:pt x="2479" y="1827"/>
                  </a:cubicBezTo>
                  <a:lnTo>
                    <a:pt x="2479" y="1827"/>
                  </a:lnTo>
                  <a:cubicBezTo>
                    <a:pt x="2465" y="1827"/>
                    <a:pt x="2462" y="1830"/>
                    <a:pt x="2442" y="1850"/>
                  </a:cubicBezTo>
                  <a:cubicBezTo>
                    <a:pt x="2443" y="1849"/>
                    <a:pt x="2444" y="1849"/>
                    <a:pt x="2445" y="1849"/>
                  </a:cubicBezTo>
                  <a:lnTo>
                    <a:pt x="2445" y="1849"/>
                  </a:lnTo>
                  <a:cubicBezTo>
                    <a:pt x="2436" y="1856"/>
                    <a:pt x="2428" y="1864"/>
                    <a:pt x="2420" y="1873"/>
                  </a:cubicBezTo>
                  <a:cubicBezTo>
                    <a:pt x="2283" y="1964"/>
                    <a:pt x="2146" y="2055"/>
                    <a:pt x="2009" y="2124"/>
                  </a:cubicBezTo>
                  <a:cubicBezTo>
                    <a:pt x="1872" y="2215"/>
                    <a:pt x="1735" y="2306"/>
                    <a:pt x="1575" y="2375"/>
                  </a:cubicBezTo>
                  <a:cubicBezTo>
                    <a:pt x="1438" y="2466"/>
                    <a:pt x="1301" y="2535"/>
                    <a:pt x="1164" y="2603"/>
                  </a:cubicBezTo>
                  <a:cubicBezTo>
                    <a:pt x="1096" y="2649"/>
                    <a:pt x="1027" y="2671"/>
                    <a:pt x="959" y="2694"/>
                  </a:cubicBezTo>
                  <a:cubicBezTo>
                    <a:pt x="890" y="2740"/>
                    <a:pt x="822" y="2763"/>
                    <a:pt x="731" y="2808"/>
                  </a:cubicBezTo>
                  <a:cubicBezTo>
                    <a:pt x="685" y="2831"/>
                    <a:pt x="616" y="2854"/>
                    <a:pt x="548" y="2877"/>
                  </a:cubicBezTo>
                  <a:cubicBezTo>
                    <a:pt x="457" y="2923"/>
                    <a:pt x="388" y="2945"/>
                    <a:pt x="320" y="2968"/>
                  </a:cubicBezTo>
                  <a:cubicBezTo>
                    <a:pt x="274" y="2968"/>
                    <a:pt x="228" y="2991"/>
                    <a:pt x="183" y="2991"/>
                  </a:cubicBezTo>
                  <a:cubicBezTo>
                    <a:pt x="137" y="3014"/>
                    <a:pt x="91" y="3014"/>
                    <a:pt x="69" y="3037"/>
                  </a:cubicBezTo>
                  <a:cubicBezTo>
                    <a:pt x="46" y="3037"/>
                    <a:pt x="23" y="3060"/>
                    <a:pt x="0" y="3082"/>
                  </a:cubicBezTo>
                  <a:cubicBezTo>
                    <a:pt x="0" y="3082"/>
                    <a:pt x="0" y="3105"/>
                    <a:pt x="0" y="3128"/>
                  </a:cubicBezTo>
                  <a:cubicBezTo>
                    <a:pt x="17" y="3161"/>
                    <a:pt x="34" y="3183"/>
                    <a:pt x="59" y="3183"/>
                  </a:cubicBezTo>
                  <a:cubicBezTo>
                    <a:pt x="69" y="3183"/>
                    <a:pt x="79" y="3180"/>
                    <a:pt x="91" y="3174"/>
                  </a:cubicBezTo>
                  <a:cubicBezTo>
                    <a:pt x="137" y="3174"/>
                    <a:pt x="206" y="3151"/>
                    <a:pt x="251" y="3151"/>
                  </a:cubicBezTo>
                  <a:cubicBezTo>
                    <a:pt x="297" y="3128"/>
                    <a:pt x="365" y="3128"/>
                    <a:pt x="411" y="3128"/>
                  </a:cubicBezTo>
                  <a:cubicBezTo>
                    <a:pt x="457" y="3105"/>
                    <a:pt x="502" y="3105"/>
                    <a:pt x="571" y="3105"/>
                  </a:cubicBezTo>
                  <a:cubicBezTo>
                    <a:pt x="616" y="3082"/>
                    <a:pt x="662" y="3082"/>
                    <a:pt x="708" y="3060"/>
                  </a:cubicBezTo>
                  <a:cubicBezTo>
                    <a:pt x="753" y="3060"/>
                    <a:pt x="799" y="3037"/>
                    <a:pt x="845" y="3037"/>
                  </a:cubicBezTo>
                  <a:cubicBezTo>
                    <a:pt x="890" y="3014"/>
                    <a:pt x="959" y="3014"/>
                    <a:pt x="1004" y="2991"/>
                  </a:cubicBezTo>
                  <a:cubicBezTo>
                    <a:pt x="1119" y="2968"/>
                    <a:pt x="1210" y="2923"/>
                    <a:pt x="1324" y="2877"/>
                  </a:cubicBezTo>
                  <a:lnTo>
                    <a:pt x="1301" y="2877"/>
                  </a:lnTo>
                  <a:cubicBezTo>
                    <a:pt x="1415" y="2831"/>
                    <a:pt x="1552" y="2786"/>
                    <a:pt x="1666" y="2717"/>
                  </a:cubicBezTo>
                  <a:cubicBezTo>
                    <a:pt x="1803" y="2649"/>
                    <a:pt x="1917" y="2580"/>
                    <a:pt x="2032" y="2512"/>
                  </a:cubicBezTo>
                  <a:cubicBezTo>
                    <a:pt x="2146" y="2466"/>
                    <a:pt x="2260" y="2375"/>
                    <a:pt x="2374" y="2306"/>
                  </a:cubicBezTo>
                  <a:cubicBezTo>
                    <a:pt x="2488" y="2238"/>
                    <a:pt x="2602" y="2169"/>
                    <a:pt x="2716" y="2078"/>
                  </a:cubicBezTo>
                  <a:cubicBezTo>
                    <a:pt x="2739" y="2055"/>
                    <a:pt x="2762" y="2032"/>
                    <a:pt x="2785" y="2010"/>
                  </a:cubicBezTo>
                  <a:cubicBezTo>
                    <a:pt x="2808" y="2010"/>
                    <a:pt x="2808" y="2010"/>
                    <a:pt x="2808" y="1987"/>
                  </a:cubicBezTo>
                  <a:cubicBezTo>
                    <a:pt x="2945" y="1895"/>
                    <a:pt x="3082" y="1804"/>
                    <a:pt x="3196" y="1690"/>
                  </a:cubicBezTo>
                  <a:cubicBezTo>
                    <a:pt x="3264" y="1644"/>
                    <a:pt x="3333" y="1576"/>
                    <a:pt x="3401" y="1530"/>
                  </a:cubicBezTo>
                  <a:cubicBezTo>
                    <a:pt x="3470" y="1462"/>
                    <a:pt x="3515" y="1416"/>
                    <a:pt x="3584" y="1370"/>
                  </a:cubicBezTo>
                  <a:cubicBezTo>
                    <a:pt x="3629" y="1302"/>
                    <a:pt x="3698" y="1256"/>
                    <a:pt x="3743" y="1188"/>
                  </a:cubicBezTo>
                  <a:cubicBezTo>
                    <a:pt x="3812" y="1119"/>
                    <a:pt x="3858" y="1051"/>
                    <a:pt x="3926" y="1005"/>
                  </a:cubicBezTo>
                  <a:cubicBezTo>
                    <a:pt x="4040" y="868"/>
                    <a:pt x="4154" y="709"/>
                    <a:pt x="4268" y="549"/>
                  </a:cubicBezTo>
                  <a:cubicBezTo>
                    <a:pt x="4337" y="457"/>
                    <a:pt x="4383" y="366"/>
                    <a:pt x="4451" y="252"/>
                  </a:cubicBezTo>
                  <a:cubicBezTo>
                    <a:pt x="4497" y="184"/>
                    <a:pt x="4474" y="69"/>
                    <a:pt x="4405" y="24"/>
                  </a:cubicBezTo>
                  <a:cubicBezTo>
                    <a:pt x="4360" y="1"/>
                    <a:pt x="4337" y="1"/>
                    <a:pt x="4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3" name="Google Shape;1033;p5"/>
            <p:cNvSpPr/>
            <p:nvPr/>
          </p:nvSpPr>
          <p:spPr>
            <a:xfrm>
              <a:off x="539500" y="356300"/>
              <a:ext cx="347201" cy="372894"/>
            </a:xfrm>
            <a:custGeom>
              <a:avLst/>
              <a:gdLst/>
              <a:ahLst/>
              <a:cxnLst/>
              <a:rect l="l" t="t" r="r" b="b"/>
              <a:pathLst>
                <a:path w="7716" h="8287" extrusionOk="0">
                  <a:moveTo>
                    <a:pt x="2580" y="184"/>
                  </a:moveTo>
                  <a:cubicBezTo>
                    <a:pt x="2808" y="206"/>
                    <a:pt x="3060" y="252"/>
                    <a:pt x="3311" y="343"/>
                  </a:cubicBezTo>
                  <a:cubicBezTo>
                    <a:pt x="3653" y="480"/>
                    <a:pt x="3995" y="640"/>
                    <a:pt x="4338" y="868"/>
                  </a:cubicBezTo>
                  <a:cubicBezTo>
                    <a:pt x="4794" y="1188"/>
                    <a:pt x="5228" y="1576"/>
                    <a:pt x="5639" y="2055"/>
                  </a:cubicBezTo>
                  <a:lnTo>
                    <a:pt x="5662" y="2055"/>
                  </a:lnTo>
                  <a:cubicBezTo>
                    <a:pt x="6187" y="2649"/>
                    <a:pt x="6643" y="3356"/>
                    <a:pt x="7008" y="4110"/>
                  </a:cubicBezTo>
                  <a:cubicBezTo>
                    <a:pt x="7168" y="4429"/>
                    <a:pt x="7305" y="4749"/>
                    <a:pt x="7419" y="5068"/>
                  </a:cubicBezTo>
                  <a:cubicBezTo>
                    <a:pt x="7465" y="5182"/>
                    <a:pt x="7488" y="5251"/>
                    <a:pt x="7510" y="5342"/>
                  </a:cubicBezTo>
                  <a:lnTo>
                    <a:pt x="7510" y="5365"/>
                  </a:lnTo>
                  <a:cubicBezTo>
                    <a:pt x="7465" y="5411"/>
                    <a:pt x="7419" y="5433"/>
                    <a:pt x="7373" y="5479"/>
                  </a:cubicBezTo>
                  <a:cubicBezTo>
                    <a:pt x="7259" y="5525"/>
                    <a:pt x="7168" y="5570"/>
                    <a:pt x="7077" y="5593"/>
                  </a:cubicBezTo>
                  <a:cubicBezTo>
                    <a:pt x="6985" y="5616"/>
                    <a:pt x="6894" y="5639"/>
                    <a:pt x="6826" y="5639"/>
                  </a:cubicBezTo>
                  <a:lnTo>
                    <a:pt x="6734" y="5639"/>
                  </a:lnTo>
                  <a:lnTo>
                    <a:pt x="6734" y="5616"/>
                  </a:lnTo>
                  <a:cubicBezTo>
                    <a:pt x="6712" y="5502"/>
                    <a:pt x="6689" y="5433"/>
                    <a:pt x="6666" y="5342"/>
                  </a:cubicBezTo>
                  <a:lnTo>
                    <a:pt x="6643" y="5319"/>
                  </a:lnTo>
                  <a:cubicBezTo>
                    <a:pt x="6552" y="5045"/>
                    <a:pt x="6460" y="4749"/>
                    <a:pt x="6324" y="4475"/>
                  </a:cubicBezTo>
                  <a:cubicBezTo>
                    <a:pt x="6095" y="4018"/>
                    <a:pt x="5844" y="3562"/>
                    <a:pt x="5547" y="3174"/>
                  </a:cubicBezTo>
                  <a:cubicBezTo>
                    <a:pt x="5502" y="3219"/>
                    <a:pt x="5456" y="3265"/>
                    <a:pt x="5433" y="3311"/>
                  </a:cubicBezTo>
                  <a:cubicBezTo>
                    <a:pt x="5296" y="3493"/>
                    <a:pt x="5114" y="3676"/>
                    <a:pt x="4908" y="3858"/>
                  </a:cubicBezTo>
                  <a:cubicBezTo>
                    <a:pt x="4589" y="4132"/>
                    <a:pt x="4224" y="4361"/>
                    <a:pt x="3927" y="4543"/>
                  </a:cubicBezTo>
                  <a:cubicBezTo>
                    <a:pt x="3539" y="4794"/>
                    <a:pt x="3174" y="5000"/>
                    <a:pt x="2831" y="5159"/>
                  </a:cubicBezTo>
                  <a:cubicBezTo>
                    <a:pt x="2375" y="5365"/>
                    <a:pt x="1964" y="5502"/>
                    <a:pt x="1576" y="5570"/>
                  </a:cubicBezTo>
                  <a:lnTo>
                    <a:pt x="1485" y="5570"/>
                  </a:lnTo>
                  <a:cubicBezTo>
                    <a:pt x="1462" y="5593"/>
                    <a:pt x="1439" y="5593"/>
                    <a:pt x="1416" y="5593"/>
                  </a:cubicBezTo>
                  <a:cubicBezTo>
                    <a:pt x="1393" y="5593"/>
                    <a:pt x="1370" y="5593"/>
                    <a:pt x="1348" y="5616"/>
                  </a:cubicBezTo>
                  <a:cubicBezTo>
                    <a:pt x="1462" y="5958"/>
                    <a:pt x="1622" y="6324"/>
                    <a:pt x="1827" y="6666"/>
                  </a:cubicBezTo>
                  <a:cubicBezTo>
                    <a:pt x="2032" y="7077"/>
                    <a:pt x="2306" y="7442"/>
                    <a:pt x="2603" y="7784"/>
                  </a:cubicBezTo>
                  <a:cubicBezTo>
                    <a:pt x="2580" y="7807"/>
                    <a:pt x="2557" y="7830"/>
                    <a:pt x="2535" y="7853"/>
                  </a:cubicBezTo>
                  <a:cubicBezTo>
                    <a:pt x="2512" y="7899"/>
                    <a:pt x="2443" y="7944"/>
                    <a:pt x="2375" y="7967"/>
                  </a:cubicBezTo>
                  <a:cubicBezTo>
                    <a:pt x="2306" y="8013"/>
                    <a:pt x="2238" y="8058"/>
                    <a:pt x="2147" y="8081"/>
                  </a:cubicBezTo>
                  <a:cubicBezTo>
                    <a:pt x="2101" y="8104"/>
                    <a:pt x="2032" y="8104"/>
                    <a:pt x="1987" y="8104"/>
                  </a:cubicBezTo>
                  <a:cubicBezTo>
                    <a:pt x="1644" y="7625"/>
                    <a:pt x="1325" y="7122"/>
                    <a:pt x="1074" y="6597"/>
                  </a:cubicBezTo>
                  <a:lnTo>
                    <a:pt x="1051" y="6575"/>
                  </a:lnTo>
                  <a:cubicBezTo>
                    <a:pt x="709" y="5844"/>
                    <a:pt x="457" y="5091"/>
                    <a:pt x="298" y="4361"/>
                  </a:cubicBezTo>
                  <a:cubicBezTo>
                    <a:pt x="206" y="3790"/>
                    <a:pt x="161" y="3242"/>
                    <a:pt x="206" y="2717"/>
                  </a:cubicBezTo>
                  <a:cubicBezTo>
                    <a:pt x="229" y="2352"/>
                    <a:pt x="298" y="2010"/>
                    <a:pt x="412" y="1690"/>
                  </a:cubicBezTo>
                  <a:cubicBezTo>
                    <a:pt x="480" y="1462"/>
                    <a:pt x="594" y="1234"/>
                    <a:pt x="709" y="1051"/>
                  </a:cubicBezTo>
                  <a:cubicBezTo>
                    <a:pt x="823" y="914"/>
                    <a:pt x="937" y="754"/>
                    <a:pt x="1074" y="640"/>
                  </a:cubicBezTo>
                  <a:cubicBezTo>
                    <a:pt x="1211" y="526"/>
                    <a:pt x="1348" y="435"/>
                    <a:pt x="1485" y="366"/>
                  </a:cubicBezTo>
                  <a:cubicBezTo>
                    <a:pt x="1644" y="298"/>
                    <a:pt x="1804" y="252"/>
                    <a:pt x="1987" y="206"/>
                  </a:cubicBezTo>
                  <a:cubicBezTo>
                    <a:pt x="2101" y="184"/>
                    <a:pt x="2238" y="184"/>
                    <a:pt x="2375" y="184"/>
                  </a:cubicBezTo>
                  <a:close/>
                  <a:moveTo>
                    <a:pt x="2375" y="1"/>
                  </a:moveTo>
                  <a:cubicBezTo>
                    <a:pt x="2055" y="1"/>
                    <a:pt x="1736" y="69"/>
                    <a:pt x="1462" y="184"/>
                  </a:cubicBezTo>
                  <a:cubicBezTo>
                    <a:pt x="1370" y="229"/>
                    <a:pt x="1256" y="298"/>
                    <a:pt x="1165" y="366"/>
                  </a:cubicBezTo>
                  <a:cubicBezTo>
                    <a:pt x="1074" y="412"/>
                    <a:pt x="960" y="503"/>
                    <a:pt x="868" y="594"/>
                  </a:cubicBezTo>
                  <a:cubicBezTo>
                    <a:pt x="709" y="754"/>
                    <a:pt x="549" y="960"/>
                    <a:pt x="435" y="1188"/>
                  </a:cubicBezTo>
                  <a:cubicBezTo>
                    <a:pt x="320" y="1393"/>
                    <a:pt x="229" y="1622"/>
                    <a:pt x="161" y="1895"/>
                  </a:cubicBezTo>
                  <a:cubicBezTo>
                    <a:pt x="92" y="2124"/>
                    <a:pt x="47" y="2375"/>
                    <a:pt x="24" y="2649"/>
                  </a:cubicBezTo>
                  <a:cubicBezTo>
                    <a:pt x="1" y="3105"/>
                    <a:pt x="1" y="3585"/>
                    <a:pt x="92" y="4087"/>
                  </a:cubicBezTo>
                  <a:cubicBezTo>
                    <a:pt x="161" y="4589"/>
                    <a:pt x="275" y="5091"/>
                    <a:pt x="457" y="5593"/>
                  </a:cubicBezTo>
                  <a:cubicBezTo>
                    <a:pt x="617" y="6050"/>
                    <a:pt x="800" y="6506"/>
                    <a:pt x="1051" y="6940"/>
                  </a:cubicBezTo>
                  <a:cubicBezTo>
                    <a:pt x="1256" y="7351"/>
                    <a:pt x="1507" y="7762"/>
                    <a:pt x="1781" y="8127"/>
                  </a:cubicBezTo>
                  <a:lnTo>
                    <a:pt x="1850" y="8241"/>
                  </a:lnTo>
                  <a:cubicBezTo>
                    <a:pt x="1873" y="8264"/>
                    <a:pt x="1895" y="8264"/>
                    <a:pt x="1918" y="8264"/>
                  </a:cubicBezTo>
                  <a:cubicBezTo>
                    <a:pt x="1941" y="8287"/>
                    <a:pt x="1964" y="8287"/>
                    <a:pt x="1987" y="8287"/>
                  </a:cubicBezTo>
                  <a:cubicBezTo>
                    <a:pt x="2124" y="8287"/>
                    <a:pt x="2283" y="8241"/>
                    <a:pt x="2443" y="8150"/>
                  </a:cubicBezTo>
                  <a:cubicBezTo>
                    <a:pt x="2512" y="8127"/>
                    <a:pt x="2580" y="8058"/>
                    <a:pt x="2649" y="8013"/>
                  </a:cubicBezTo>
                  <a:cubicBezTo>
                    <a:pt x="2694" y="7967"/>
                    <a:pt x="2763" y="7899"/>
                    <a:pt x="2786" y="7830"/>
                  </a:cubicBezTo>
                  <a:cubicBezTo>
                    <a:pt x="2808" y="7807"/>
                    <a:pt x="2808" y="7784"/>
                    <a:pt x="2786" y="7762"/>
                  </a:cubicBezTo>
                  <a:cubicBezTo>
                    <a:pt x="2786" y="7739"/>
                    <a:pt x="2786" y="7739"/>
                    <a:pt x="2786" y="7739"/>
                  </a:cubicBezTo>
                  <a:cubicBezTo>
                    <a:pt x="2398" y="7282"/>
                    <a:pt x="2078" y="6803"/>
                    <a:pt x="1804" y="6255"/>
                  </a:cubicBezTo>
                  <a:cubicBezTo>
                    <a:pt x="1713" y="6073"/>
                    <a:pt x="1644" y="5913"/>
                    <a:pt x="1576" y="5753"/>
                  </a:cubicBezTo>
                  <a:cubicBezTo>
                    <a:pt x="1736" y="5730"/>
                    <a:pt x="1895" y="5684"/>
                    <a:pt x="2078" y="5639"/>
                  </a:cubicBezTo>
                  <a:cubicBezTo>
                    <a:pt x="2238" y="5593"/>
                    <a:pt x="2443" y="5525"/>
                    <a:pt x="2649" y="5433"/>
                  </a:cubicBezTo>
                  <a:cubicBezTo>
                    <a:pt x="2991" y="5296"/>
                    <a:pt x="3356" y="5091"/>
                    <a:pt x="3767" y="4863"/>
                  </a:cubicBezTo>
                  <a:cubicBezTo>
                    <a:pt x="3904" y="4771"/>
                    <a:pt x="4064" y="4680"/>
                    <a:pt x="4246" y="4566"/>
                  </a:cubicBezTo>
                  <a:cubicBezTo>
                    <a:pt x="4429" y="4452"/>
                    <a:pt x="4589" y="4338"/>
                    <a:pt x="4726" y="4224"/>
                  </a:cubicBezTo>
                  <a:cubicBezTo>
                    <a:pt x="5068" y="3973"/>
                    <a:pt x="5342" y="3722"/>
                    <a:pt x="5547" y="3470"/>
                  </a:cubicBezTo>
                  <a:cubicBezTo>
                    <a:pt x="5753" y="3767"/>
                    <a:pt x="5936" y="4110"/>
                    <a:pt x="6118" y="4452"/>
                  </a:cubicBezTo>
                  <a:lnTo>
                    <a:pt x="6141" y="4498"/>
                  </a:lnTo>
                  <a:lnTo>
                    <a:pt x="6164" y="4543"/>
                  </a:lnTo>
                  <a:cubicBezTo>
                    <a:pt x="6278" y="4817"/>
                    <a:pt x="6392" y="5091"/>
                    <a:pt x="6483" y="5388"/>
                  </a:cubicBezTo>
                  <a:cubicBezTo>
                    <a:pt x="6506" y="5479"/>
                    <a:pt x="6529" y="5548"/>
                    <a:pt x="6552" y="5639"/>
                  </a:cubicBezTo>
                  <a:lnTo>
                    <a:pt x="6575" y="5662"/>
                  </a:lnTo>
                  <a:lnTo>
                    <a:pt x="6575" y="5684"/>
                  </a:lnTo>
                  <a:lnTo>
                    <a:pt x="6575" y="5730"/>
                  </a:lnTo>
                  <a:cubicBezTo>
                    <a:pt x="6597" y="5753"/>
                    <a:pt x="6620" y="5776"/>
                    <a:pt x="6643" y="5799"/>
                  </a:cubicBezTo>
                  <a:lnTo>
                    <a:pt x="6689" y="5799"/>
                  </a:lnTo>
                  <a:cubicBezTo>
                    <a:pt x="6734" y="5799"/>
                    <a:pt x="6780" y="5821"/>
                    <a:pt x="6826" y="5821"/>
                  </a:cubicBezTo>
                  <a:cubicBezTo>
                    <a:pt x="6940" y="5821"/>
                    <a:pt x="7054" y="5799"/>
                    <a:pt x="7191" y="5753"/>
                  </a:cubicBezTo>
                  <a:cubicBezTo>
                    <a:pt x="7282" y="5707"/>
                    <a:pt x="7351" y="5684"/>
                    <a:pt x="7442" y="5639"/>
                  </a:cubicBezTo>
                  <a:cubicBezTo>
                    <a:pt x="7533" y="5593"/>
                    <a:pt x="7602" y="5548"/>
                    <a:pt x="7670" y="5479"/>
                  </a:cubicBezTo>
                  <a:cubicBezTo>
                    <a:pt x="7693" y="5456"/>
                    <a:pt x="7716" y="5411"/>
                    <a:pt x="7716" y="5365"/>
                  </a:cubicBezTo>
                  <a:lnTo>
                    <a:pt x="7693" y="5365"/>
                  </a:lnTo>
                  <a:lnTo>
                    <a:pt x="7693" y="5342"/>
                  </a:lnTo>
                  <a:lnTo>
                    <a:pt x="7670" y="5296"/>
                  </a:lnTo>
                  <a:cubicBezTo>
                    <a:pt x="7647" y="5205"/>
                    <a:pt x="7625" y="5137"/>
                    <a:pt x="7602" y="5045"/>
                  </a:cubicBezTo>
                  <a:cubicBezTo>
                    <a:pt x="7305" y="4246"/>
                    <a:pt x="6917" y="3470"/>
                    <a:pt x="6438" y="2763"/>
                  </a:cubicBezTo>
                  <a:cubicBezTo>
                    <a:pt x="6164" y="2352"/>
                    <a:pt x="5844" y="1964"/>
                    <a:pt x="5502" y="1622"/>
                  </a:cubicBezTo>
                  <a:cubicBezTo>
                    <a:pt x="5137" y="1234"/>
                    <a:pt x="4749" y="914"/>
                    <a:pt x="4338" y="663"/>
                  </a:cubicBezTo>
                  <a:cubicBezTo>
                    <a:pt x="3858" y="366"/>
                    <a:pt x="315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4" name="Google Shape;1034;p5"/>
            <p:cNvSpPr/>
            <p:nvPr/>
          </p:nvSpPr>
          <p:spPr>
            <a:xfrm>
              <a:off x="583687" y="418982"/>
              <a:ext cx="189034" cy="168471"/>
            </a:xfrm>
            <a:custGeom>
              <a:avLst/>
              <a:gdLst/>
              <a:ahLst/>
              <a:cxnLst/>
              <a:rect l="l" t="t" r="r" b="b"/>
              <a:pathLst>
                <a:path w="4201" h="3744" extrusionOk="0">
                  <a:moveTo>
                    <a:pt x="1895" y="183"/>
                  </a:moveTo>
                  <a:cubicBezTo>
                    <a:pt x="2078" y="206"/>
                    <a:pt x="2237" y="251"/>
                    <a:pt x="2420" y="297"/>
                  </a:cubicBezTo>
                  <a:cubicBezTo>
                    <a:pt x="2671" y="388"/>
                    <a:pt x="2922" y="525"/>
                    <a:pt x="3196" y="685"/>
                  </a:cubicBezTo>
                  <a:lnTo>
                    <a:pt x="3173" y="685"/>
                  </a:lnTo>
                  <a:cubicBezTo>
                    <a:pt x="3470" y="891"/>
                    <a:pt x="3721" y="1119"/>
                    <a:pt x="3972" y="1370"/>
                  </a:cubicBezTo>
                  <a:cubicBezTo>
                    <a:pt x="3789" y="1598"/>
                    <a:pt x="3584" y="1804"/>
                    <a:pt x="3356" y="1986"/>
                  </a:cubicBezTo>
                  <a:cubicBezTo>
                    <a:pt x="2876" y="2397"/>
                    <a:pt x="2283" y="2739"/>
                    <a:pt x="1644" y="3059"/>
                  </a:cubicBezTo>
                  <a:cubicBezTo>
                    <a:pt x="1210" y="3242"/>
                    <a:pt x="776" y="3401"/>
                    <a:pt x="320" y="3538"/>
                  </a:cubicBezTo>
                  <a:cubicBezTo>
                    <a:pt x="320" y="3424"/>
                    <a:pt x="297" y="3333"/>
                    <a:pt x="274" y="3242"/>
                  </a:cubicBezTo>
                  <a:cubicBezTo>
                    <a:pt x="183" y="2808"/>
                    <a:pt x="160" y="2420"/>
                    <a:pt x="183" y="2032"/>
                  </a:cubicBezTo>
                  <a:cubicBezTo>
                    <a:pt x="206" y="1758"/>
                    <a:pt x="251" y="1507"/>
                    <a:pt x="320" y="1279"/>
                  </a:cubicBezTo>
                  <a:cubicBezTo>
                    <a:pt x="388" y="1119"/>
                    <a:pt x="457" y="959"/>
                    <a:pt x="548" y="822"/>
                  </a:cubicBezTo>
                  <a:cubicBezTo>
                    <a:pt x="640" y="708"/>
                    <a:pt x="731" y="594"/>
                    <a:pt x="822" y="502"/>
                  </a:cubicBezTo>
                  <a:cubicBezTo>
                    <a:pt x="913" y="434"/>
                    <a:pt x="1005" y="366"/>
                    <a:pt x="1119" y="320"/>
                  </a:cubicBezTo>
                  <a:cubicBezTo>
                    <a:pt x="1210" y="274"/>
                    <a:pt x="1324" y="229"/>
                    <a:pt x="1438" y="206"/>
                  </a:cubicBezTo>
                  <a:cubicBezTo>
                    <a:pt x="1553" y="183"/>
                    <a:pt x="1644" y="183"/>
                    <a:pt x="1758" y="183"/>
                  </a:cubicBezTo>
                  <a:close/>
                  <a:moveTo>
                    <a:pt x="1758" y="0"/>
                  </a:moveTo>
                  <a:cubicBezTo>
                    <a:pt x="1575" y="0"/>
                    <a:pt x="1393" y="23"/>
                    <a:pt x="1210" y="92"/>
                  </a:cubicBezTo>
                  <a:cubicBezTo>
                    <a:pt x="1119" y="114"/>
                    <a:pt x="1028" y="160"/>
                    <a:pt x="936" y="206"/>
                  </a:cubicBezTo>
                  <a:cubicBezTo>
                    <a:pt x="845" y="274"/>
                    <a:pt x="754" y="343"/>
                    <a:pt x="662" y="434"/>
                  </a:cubicBezTo>
                  <a:cubicBezTo>
                    <a:pt x="503" y="571"/>
                    <a:pt x="366" y="754"/>
                    <a:pt x="251" y="1005"/>
                  </a:cubicBezTo>
                  <a:cubicBezTo>
                    <a:pt x="160" y="1187"/>
                    <a:pt x="92" y="1393"/>
                    <a:pt x="46" y="1644"/>
                  </a:cubicBezTo>
                  <a:cubicBezTo>
                    <a:pt x="0" y="1872"/>
                    <a:pt x="0" y="2123"/>
                    <a:pt x="0" y="2397"/>
                  </a:cubicBezTo>
                  <a:cubicBezTo>
                    <a:pt x="0" y="2648"/>
                    <a:pt x="23" y="2899"/>
                    <a:pt x="69" y="3173"/>
                  </a:cubicBezTo>
                  <a:cubicBezTo>
                    <a:pt x="115" y="3356"/>
                    <a:pt x="160" y="3538"/>
                    <a:pt x="206" y="3744"/>
                  </a:cubicBezTo>
                  <a:cubicBezTo>
                    <a:pt x="274" y="3721"/>
                    <a:pt x="320" y="3721"/>
                    <a:pt x="388" y="3698"/>
                  </a:cubicBezTo>
                  <a:cubicBezTo>
                    <a:pt x="1096" y="3493"/>
                    <a:pt x="1781" y="3219"/>
                    <a:pt x="2420" y="2853"/>
                  </a:cubicBezTo>
                  <a:cubicBezTo>
                    <a:pt x="2739" y="2648"/>
                    <a:pt x="3059" y="2443"/>
                    <a:pt x="3356" y="2214"/>
                  </a:cubicBezTo>
                  <a:cubicBezTo>
                    <a:pt x="3630" y="1986"/>
                    <a:pt x="3881" y="1758"/>
                    <a:pt x="4109" y="1507"/>
                  </a:cubicBezTo>
                  <a:lnTo>
                    <a:pt x="4155" y="1438"/>
                  </a:lnTo>
                  <a:lnTo>
                    <a:pt x="4200" y="1370"/>
                  </a:lnTo>
                  <a:cubicBezTo>
                    <a:pt x="4063" y="1210"/>
                    <a:pt x="3904" y="1027"/>
                    <a:pt x="3721" y="891"/>
                  </a:cubicBezTo>
                  <a:cubicBezTo>
                    <a:pt x="3561" y="731"/>
                    <a:pt x="3379" y="594"/>
                    <a:pt x="3173" y="480"/>
                  </a:cubicBezTo>
                  <a:cubicBezTo>
                    <a:pt x="2991" y="343"/>
                    <a:pt x="2785" y="251"/>
                    <a:pt x="2557" y="160"/>
                  </a:cubicBezTo>
                  <a:cubicBezTo>
                    <a:pt x="2351" y="69"/>
                    <a:pt x="2123" y="23"/>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35" name="Google Shape;1035;p5"/>
          <p:cNvSpPr/>
          <p:nvPr/>
        </p:nvSpPr>
        <p:spPr>
          <a:xfrm>
            <a:off x="11110012" y="1851584"/>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36" name="Google Shape;1036;p5"/>
          <p:cNvSpPr/>
          <p:nvPr/>
        </p:nvSpPr>
        <p:spPr>
          <a:xfrm>
            <a:off x="11712882" y="3429014"/>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37" name="Google Shape;1037;p5"/>
          <p:cNvSpPr/>
          <p:nvPr/>
        </p:nvSpPr>
        <p:spPr>
          <a:xfrm rot="1193404">
            <a:off x="357604" y="3355244"/>
            <a:ext cx="451581" cy="14751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38" name="Google Shape;1038;p5"/>
          <p:cNvSpPr/>
          <p:nvPr/>
        </p:nvSpPr>
        <p:spPr>
          <a:xfrm>
            <a:off x="191090" y="5082080"/>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39" name="Google Shape;1039;p5"/>
          <p:cNvSpPr/>
          <p:nvPr/>
        </p:nvSpPr>
        <p:spPr>
          <a:xfrm rot="-2532912">
            <a:off x="6821906" y="6288242"/>
            <a:ext cx="451588" cy="147519"/>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40" name="Google Shape;1040;p5"/>
          <p:cNvSpPr/>
          <p:nvPr/>
        </p:nvSpPr>
        <p:spPr>
          <a:xfrm>
            <a:off x="8497390" y="481747"/>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41" name="Google Shape;1041;p5"/>
          <p:cNvSpPr/>
          <p:nvPr/>
        </p:nvSpPr>
        <p:spPr>
          <a:xfrm>
            <a:off x="4060994" y="6245251"/>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42" name="Google Shape;1042;p5"/>
          <p:cNvSpPr/>
          <p:nvPr/>
        </p:nvSpPr>
        <p:spPr>
          <a:xfrm>
            <a:off x="3597676" y="133984"/>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43" name="Google Shape;1043;p5"/>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44" name="Google Shape;1044;p5"/>
          <p:cNvSpPr txBox="1">
            <a:spLocks noGrp="1"/>
          </p:cNvSpPr>
          <p:nvPr>
            <p:ph type="title" idx="2"/>
          </p:nvPr>
        </p:nvSpPr>
        <p:spPr>
          <a:xfrm>
            <a:off x="2415975" y="3938700"/>
            <a:ext cx="3214428" cy="4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25" b="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45" name="Google Shape;1045;p5"/>
          <p:cNvSpPr txBox="1">
            <a:spLocks noGrp="1"/>
          </p:cNvSpPr>
          <p:nvPr>
            <p:ph type="title" idx="3"/>
          </p:nvPr>
        </p:nvSpPr>
        <p:spPr>
          <a:xfrm>
            <a:off x="6531535" y="3938700"/>
            <a:ext cx="3214428" cy="4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25" b="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46" name="Google Shape;1046;p5"/>
          <p:cNvSpPr txBox="1">
            <a:spLocks noGrp="1"/>
          </p:cNvSpPr>
          <p:nvPr>
            <p:ph type="subTitle" idx="1"/>
          </p:nvPr>
        </p:nvSpPr>
        <p:spPr>
          <a:xfrm>
            <a:off x="6531533" y="4393167"/>
            <a:ext cx="3214428" cy="106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2"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47" name="Google Shape;1047;p5"/>
          <p:cNvSpPr txBox="1">
            <a:spLocks noGrp="1"/>
          </p:cNvSpPr>
          <p:nvPr>
            <p:ph type="subTitle" idx="4"/>
          </p:nvPr>
        </p:nvSpPr>
        <p:spPr>
          <a:xfrm>
            <a:off x="2415975" y="4393167"/>
            <a:ext cx="3214428" cy="106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2"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111"/>
        <p:cNvGrpSpPr/>
        <p:nvPr/>
      </p:nvGrpSpPr>
      <p:grpSpPr>
        <a:xfrm>
          <a:off x="0" y="0"/>
          <a:ext cx="0" cy="0"/>
          <a:chOff x="0" y="0"/>
          <a:chExt cx="0" cy="0"/>
        </a:xfrm>
      </p:grpSpPr>
      <p:sp>
        <p:nvSpPr>
          <p:cNvPr id="1112" name="Google Shape;1112;p29"/>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13" name="Google Shape;1113;p29"/>
          <p:cNvGrpSpPr/>
          <p:nvPr/>
        </p:nvGrpSpPr>
        <p:grpSpPr>
          <a:xfrm rot="-2967651" flipH="1">
            <a:off x="-1479913" y="3659654"/>
            <a:ext cx="2707535" cy="2241540"/>
            <a:chOff x="3289885" y="2840120"/>
            <a:chExt cx="2030549" cy="1685240"/>
          </a:xfrm>
        </p:grpSpPr>
        <p:grpSp>
          <p:nvGrpSpPr>
            <p:cNvPr id="1114" name="Google Shape;1114;p29"/>
            <p:cNvGrpSpPr/>
            <p:nvPr/>
          </p:nvGrpSpPr>
          <p:grpSpPr>
            <a:xfrm rot="-636525" flipH="1">
              <a:off x="3912333" y="2961605"/>
              <a:ext cx="1284878" cy="1457941"/>
              <a:chOff x="4946260" y="3284095"/>
              <a:chExt cx="1284887" cy="1457952"/>
            </a:xfrm>
          </p:grpSpPr>
          <p:sp>
            <p:nvSpPr>
              <p:cNvPr id="1115" name="Google Shape;1115;p29"/>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6" name="Google Shape;1116;p29"/>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7" name="Google Shape;1117;p29"/>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8" name="Google Shape;1118;p29"/>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9" name="Google Shape;1119;p29"/>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0" name="Google Shape;1120;p29"/>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1" name="Google Shape;1121;p29"/>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2" name="Google Shape;1122;p29"/>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3" name="Google Shape;1123;p29"/>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24" name="Google Shape;1124;p29"/>
            <p:cNvGrpSpPr/>
            <p:nvPr/>
          </p:nvGrpSpPr>
          <p:grpSpPr>
            <a:xfrm>
              <a:off x="3289885" y="2840120"/>
              <a:ext cx="1284887" cy="1457952"/>
              <a:chOff x="4946260" y="3284095"/>
              <a:chExt cx="1284887" cy="1457952"/>
            </a:xfrm>
          </p:grpSpPr>
          <p:sp>
            <p:nvSpPr>
              <p:cNvPr id="1125" name="Google Shape;1125;p29"/>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6" name="Google Shape;1126;p29"/>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7" name="Google Shape;1127;p29"/>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8" name="Google Shape;1128;p29"/>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9" name="Google Shape;1129;p29"/>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0" name="Google Shape;1130;p29"/>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1" name="Google Shape;1131;p29"/>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2" name="Google Shape;1132;p29"/>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3" name="Google Shape;1133;p29"/>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134" name="Google Shape;1134;p29"/>
          <p:cNvGrpSpPr/>
          <p:nvPr/>
        </p:nvGrpSpPr>
        <p:grpSpPr>
          <a:xfrm rot="2854553">
            <a:off x="11267522" y="33898"/>
            <a:ext cx="1948480" cy="2180362"/>
            <a:chOff x="4986224" y="4471423"/>
            <a:chExt cx="921444" cy="1033755"/>
          </a:xfrm>
        </p:grpSpPr>
        <p:sp>
          <p:nvSpPr>
            <p:cNvPr id="1135" name="Google Shape;1135;p29"/>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6" name="Google Shape;1136;p29"/>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7" name="Google Shape;1137;p29"/>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8" name="Google Shape;1138;p29"/>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9" name="Google Shape;1139;p29"/>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0" name="Google Shape;1140;p29"/>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1" name="Google Shape;1141;p29"/>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2" name="Google Shape;1142;p29"/>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3" name="Google Shape;1143;p29"/>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4" name="Google Shape;1144;p29"/>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45" name="Google Shape;1145;p29"/>
          <p:cNvGrpSpPr/>
          <p:nvPr/>
        </p:nvGrpSpPr>
        <p:grpSpPr>
          <a:xfrm>
            <a:off x="125185" y="1055205"/>
            <a:ext cx="11758873" cy="5288628"/>
            <a:chOff x="94121" y="791403"/>
            <a:chExt cx="8841027" cy="3966471"/>
          </a:xfrm>
        </p:grpSpPr>
        <p:grpSp>
          <p:nvGrpSpPr>
            <p:cNvPr id="1146" name="Google Shape;1146;p29"/>
            <p:cNvGrpSpPr/>
            <p:nvPr/>
          </p:nvGrpSpPr>
          <p:grpSpPr>
            <a:xfrm rot="5263173">
              <a:off x="8319232" y="4147065"/>
              <a:ext cx="727462" cy="475799"/>
              <a:chOff x="4216875" y="2350450"/>
              <a:chExt cx="250400" cy="163775"/>
            </a:xfrm>
          </p:grpSpPr>
          <p:sp>
            <p:nvSpPr>
              <p:cNvPr id="1147" name="Google Shape;1147;p29"/>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8" name="Google Shape;1148;p29"/>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9" name="Google Shape;1149;p29"/>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0" name="Google Shape;1150;p29"/>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51" name="Google Shape;1151;p29"/>
            <p:cNvGrpSpPr/>
            <p:nvPr/>
          </p:nvGrpSpPr>
          <p:grpSpPr>
            <a:xfrm rot="-6797680">
              <a:off x="92738" y="981666"/>
              <a:ext cx="727468" cy="475803"/>
              <a:chOff x="4216875" y="2350450"/>
              <a:chExt cx="250400" cy="163775"/>
            </a:xfrm>
          </p:grpSpPr>
          <p:sp>
            <p:nvSpPr>
              <p:cNvPr id="1152" name="Google Shape;1152;p29"/>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3" name="Google Shape;1153;p29"/>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4" name="Google Shape;1154;p29"/>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5" name="Google Shape;1155;p29"/>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2409553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47"/>
        <p:cNvGrpSpPr/>
        <p:nvPr/>
      </p:nvGrpSpPr>
      <p:grpSpPr>
        <a:xfrm>
          <a:off x="0" y="0"/>
          <a:ext cx="0" cy="0"/>
          <a:chOff x="0" y="0"/>
          <a:chExt cx="0" cy="0"/>
        </a:xfrm>
      </p:grpSpPr>
      <p:grpSp>
        <p:nvGrpSpPr>
          <p:cNvPr id="1248" name="Google Shape;1248;p32"/>
          <p:cNvGrpSpPr/>
          <p:nvPr/>
        </p:nvGrpSpPr>
        <p:grpSpPr>
          <a:xfrm>
            <a:off x="-1797628" y="-332421"/>
            <a:ext cx="15499676" cy="7057893"/>
            <a:chOff x="-1351565" y="-249316"/>
            <a:chExt cx="11653587" cy="5293420"/>
          </a:xfrm>
        </p:grpSpPr>
        <p:grpSp>
          <p:nvGrpSpPr>
            <p:cNvPr id="1249" name="Google Shape;1249;p32"/>
            <p:cNvGrpSpPr/>
            <p:nvPr/>
          </p:nvGrpSpPr>
          <p:grpSpPr>
            <a:xfrm rot="-2967651" flipH="1">
              <a:off x="-1066570" y="2882131"/>
              <a:ext cx="2030651" cy="1685324"/>
              <a:chOff x="3289885" y="2840120"/>
              <a:chExt cx="2030549" cy="1685240"/>
            </a:xfrm>
          </p:grpSpPr>
          <p:grpSp>
            <p:nvGrpSpPr>
              <p:cNvPr id="1250" name="Google Shape;1250;p32"/>
              <p:cNvGrpSpPr/>
              <p:nvPr/>
            </p:nvGrpSpPr>
            <p:grpSpPr>
              <a:xfrm rot="-636525" flipH="1">
                <a:off x="3912333" y="2961605"/>
                <a:ext cx="1284878" cy="1457941"/>
                <a:chOff x="4946260" y="3284095"/>
                <a:chExt cx="1284887" cy="1457952"/>
              </a:xfrm>
            </p:grpSpPr>
            <p:sp>
              <p:nvSpPr>
                <p:cNvPr id="1251" name="Google Shape;1251;p3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2" name="Google Shape;1252;p3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3" name="Google Shape;1253;p3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4" name="Google Shape;1254;p3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5" name="Google Shape;1255;p3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6" name="Google Shape;1256;p3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7" name="Google Shape;1257;p3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8" name="Google Shape;1258;p3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9" name="Google Shape;1259;p3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60" name="Google Shape;1260;p32"/>
              <p:cNvGrpSpPr/>
              <p:nvPr/>
            </p:nvGrpSpPr>
            <p:grpSpPr>
              <a:xfrm>
                <a:off x="3289885" y="2840120"/>
                <a:ext cx="1284887" cy="1457952"/>
                <a:chOff x="4946260" y="3284095"/>
                <a:chExt cx="1284887" cy="1457952"/>
              </a:xfrm>
            </p:grpSpPr>
            <p:sp>
              <p:nvSpPr>
                <p:cNvPr id="1261" name="Google Shape;1261;p3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2" name="Google Shape;1262;p3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3" name="Google Shape;1263;p3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4" name="Google Shape;1264;p3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5" name="Google Shape;1265;p3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6" name="Google Shape;1266;p3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7" name="Google Shape;1267;p3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8" name="Google Shape;1268;p3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9" name="Google Shape;1269;p3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270" name="Google Shape;1270;p32"/>
            <p:cNvGrpSpPr/>
            <p:nvPr/>
          </p:nvGrpSpPr>
          <p:grpSpPr>
            <a:xfrm rot="2854553">
              <a:off x="8473412" y="23395"/>
              <a:ext cx="1461360" cy="1639327"/>
              <a:chOff x="4986224" y="4471423"/>
              <a:chExt cx="921444" cy="1033755"/>
            </a:xfrm>
          </p:grpSpPr>
          <p:sp>
            <p:nvSpPr>
              <p:cNvPr id="1271" name="Google Shape;1271;p32"/>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2" name="Google Shape;1272;p32"/>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3" name="Google Shape;1273;p32"/>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4" name="Google Shape;1274;p32"/>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5" name="Google Shape;1275;p32"/>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6" name="Google Shape;1276;p32"/>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7" name="Google Shape;1277;p32"/>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8" name="Google Shape;1278;p32"/>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9" name="Google Shape;1279;p32"/>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0" name="Google Shape;1280;p32"/>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282" name="Google Shape;1282;p32"/>
          <p:cNvGrpSpPr/>
          <p:nvPr/>
        </p:nvGrpSpPr>
        <p:grpSpPr>
          <a:xfrm rot="5263173">
            <a:off x="11063668" y="5530206"/>
            <a:ext cx="969949" cy="632829"/>
            <a:chOff x="4216875" y="2350450"/>
            <a:chExt cx="250400" cy="163775"/>
          </a:xfrm>
        </p:grpSpPr>
        <p:sp>
          <p:nvSpPr>
            <p:cNvPr id="1283" name="Google Shape;1283;p32"/>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4" name="Google Shape;1284;p32"/>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5" name="Google Shape;1285;p32"/>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6" name="Google Shape;1286;p32"/>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130386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92"/>
        <p:cNvGrpSpPr/>
        <p:nvPr/>
      </p:nvGrpSpPr>
      <p:grpSpPr>
        <a:xfrm>
          <a:off x="0" y="0"/>
          <a:ext cx="0" cy="0"/>
          <a:chOff x="0" y="0"/>
          <a:chExt cx="0" cy="0"/>
        </a:xfrm>
      </p:grpSpPr>
      <p:grpSp>
        <p:nvGrpSpPr>
          <p:cNvPr id="1293" name="Google Shape;1293;p33"/>
          <p:cNvGrpSpPr/>
          <p:nvPr/>
        </p:nvGrpSpPr>
        <p:grpSpPr>
          <a:xfrm>
            <a:off x="-734119" y="-711370"/>
            <a:ext cx="13888534" cy="8150911"/>
            <a:chOff x="-551955" y="-533528"/>
            <a:chExt cx="10442234" cy="6113183"/>
          </a:xfrm>
        </p:grpSpPr>
        <p:grpSp>
          <p:nvGrpSpPr>
            <p:cNvPr id="1294" name="Google Shape;1294;p33"/>
            <p:cNvGrpSpPr/>
            <p:nvPr/>
          </p:nvGrpSpPr>
          <p:grpSpPr>
            <a:xfrm flipH="1">
              <a:off x="-551955" y="-533528"/>
              <a:ext cx="1907571" cy="1663904"/>
              <a:chOff x="6199673" y="1088492"/>
              <a:chExt cx="1089107" cy="949988"/>
            </a:xfrm>
          </p:grpSpPr>
          <p:sp>
            <p:nvSpPr>
              <p:cNvPr id="1295" name="Google Shape;1295;p33"/>
              <p:cNvSpPr/>
              <p:nvPr/>
            </p:nvSpPr>
            <p:spPr>
              <a:xfrm rot="10513030">
                <a:off x="6769332" y="1164637"/>
                <a:ext cx="484642" cy="855128"/>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6" name="Google Shape;1296;p33"/>
              <p:cNvSpPr/>
              <p:nvPr/>
            </p:nvSpPr>
            <p:spPr>
              <a:xfrm rot="10513030">
                <a:off x="6764118" y="1172315"/>
                <a:ext cx="305883" cy="72265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7" name="Google Shape;1297;p33"/>
              <p:cNvSpPr/>
              <p:nvPr/>
            </p:nvSpPr>
            <p:spPr>
              <a:xfrm rot="10513030">
                <a:off x="6902403" y="1193797"/>
                <a:ext cx="86078" cy="745314"/>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8" name="Google Shape;1298;p33"/>
              <p:cNvSpPr/>
              <p:nvPr/>
            </p:nvSpPr>
            <p:spPr>
              <a:xfrm rot="10513030">
                <a:off x="6850727" y="1622315"/>
                <a:ext cx="205528" cy="19047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9" name="Google Shape;1299;p33"/>
              <p:cNvSpPr/>
              <p:nvPr/>
            </p:nvSpPr>
            <p:spPr>
              <a:xfrm rot="10513030">
                <a:off x="6821412" y="1339771"/>
                <a:ext cx="234915" cy="206182"/>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0" name="Google Shape;1300;p33"/>
              <p:cNvSpPr/>
              <p:nvPr/>
            </p:nvSpPr>
            <p:spPr>
              <a:xfrm rot="10513030">
                <a:off x="6216124" y="1120683"/>
                <a:ext cx="789930" cy="427594"/>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1" name="Google Shape;1301;p33"/>
              <p:cNvSpPr/>
              <p:nvPr/>
            </p:nvSpPr>
            <p:spPr>
              <a:xfrm rot="10513030">
                <a:off x="6286743" y="1117730"/>
                <a:ext cx="711526" cy="244076"/>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2" name="Google Shape;1302;p33"/>
              <p:cNvSpPr/>
              <p:nvPr/>
            </p:nvSpPr>
            <p:spPr>
              <a:xfrm rot="10513030">
                <a:off x="6297256" y="1169486"/>
                <a:ext cx="682972" cy="30177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3" name="Google Shape;1303;p33"/>
              <p:cNvSpPr/>
              <p:nvPr/>
            </p:nvSpPr>
            <p:spPr>
              <a:xfrm rot="10513030">
                <a:off x="6367716" y="1312457"/>
                <a:ext cx="203268" cy="189229"/>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4" name="Google Shape;1304;p33"/>
              <p:cNvSpPr/>
              <p:nvPr/>
            </p:nvSpPr>
            <p:spPr>
              <a:xfrm rot="10513030">
                <a:off x="6593044" y="1182475"/>
                <a:ext cx="236402" cy="208859"/>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5" name="Google Shape;1305;p33"/>
              <p:cNvSpPr/>
              <p:nvPr/>
            </p:nvSpPr>
            <p:spPr>
              <a:xfrm rot="10513030">
                <a:off x="6363890" y="1225252"/>
                <a:ext cx="670955" cy="779163"/>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6" name="Google Shape;1306;p33"/>
              <p:cNvSpPr/>
              <p:nvPr/>
            </p:nvSpPr>
            <p:spPr>
              <a:xfrm rot="10513030">
                <a:off x="6578089" y="1660988"/>
                <a:ext cx="78464" cy="351034"/>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7" name="Google Shape;1307;p33"/>
              <p:cNvSpPr/>
              <p:nvPr/>
            </p:nvSpPr>
            <p:spPr>
              <a:xfrm rot="10513030">
                <a:off x="6361610" y="1507742"/>
                <a:ext cx="341397" cy="173465"/>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8" name="Google Shape;1308;p33"/>
              <p:cNvSpPr/>
              <p:nvPr/>
            </p:nvSpPr>
            <p:spPr>
              <a:xfrm rot="10513030">
                <a:off x="6405467" y="1364269"/>
                <a:ext cx="381848"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9" name="Google Shape;1309;p33"/>
              <p:cNvSpPr/>
              <p:nvPr/>
            </p:nvSpPr>
            <p:spPr>
              <a:xfrm rot="10513030">
                <a:off x="6595961" y="1599011"/>
                <a:ext cx="118736" cy="285419"/>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0" name="Google Shape;1310;p33"/>
              <p:cNvSpPr/>
              <p:nvPr/>
            </p:nvSpPr>
            <p:spPr>
              <a:xfrm rot="10513030">
                <a:off x="6755496" y="1542764"/>
                <a:ext cx="79118" cy="23753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1" name="Google Shape;1311;p33"/>
              <p:cNvSpPr/>
              <p:nvPr/>
            </p:nvSpPr>
            <p:spPr>
              <a:xfrm rot="10513030">
                <a:off x="6512419" y="1524265"/>
                <a:ext cx="205469" cy="102318"/>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2" name="Google Shape;1312;p33"/>
              <p:cNvSpPr/>
              <p:nvPr/>
            </p:nvSpPr>
            <p:spPr>
              <a:xfrm rot="10513030">
                <a:off x="6825943" y="1426422"/>
                <a:ext cx="76084" cy="193571"/>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3" name="Google Shape;1313;p33"/>
              <p:cNvSpPr/>
              <p:nvPr/>
            </p:nvSpPr>
            <p:spPr>
              <a:xfrm rot="10513030">
                <a:off x="6559180" y="1401853"/>
                <a:ext cx="231881" cy="49612"/>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14" name="Google Shape;1314;p33"/>
            <p:cNvGrpSpPr/>
            <p:nvPr/>
          </p:nvGrpSpPr>
          <p:grpSpPr>
            <a:xfrm>
              <a:off x="8027860" y="3856392"/>
              <a:ext cx="1862420" cy="1723263"/>
              <a:chOff x="5250385" y="3839692"/>
              <a:chExt cx="1862420" cy="1723263"/>
            </a:xfrm>
          </p:grpSpPr>
          <p:grpSp>
            <p:nvGrpSpPr>
              <p:cNvPr id="1315" name="Google Shape;1315;p33"/>
              <p:cNvGrpSpPr/>
              <p:nvPr/>
            </p:nvGrpSpPr>
            <p:grpSpPr>
              <a:xfrm rot="454747" flipH="1">
                <a:off x="5737331" y="4026580"/>
                <a:ext cx="1284935" cy="1458005"/>
                <a:chOff x="4946260" y="3284095"/>
                <a:chExt cx="1284887" cy="1457952"/>
              </a:xfrm>
            </p:grpSpPr>
            <p:sp>
              <p:nvSpPr>
                <p:cNvPr id="1316" name="Google Shape;1316;p3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7" name="Google Shape;1317;p3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8" name="Google Shape;1318;p3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9" name="Google Shape;1319;p3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0" name="Google Shape;1320;p3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1" name="Google Shape;1321;p3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2" name="Google Shape;1322;p3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3" name="Google Shape;1323;p3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4" name="Google Shape;1324;p3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25" name="Google Shape;1325;p33"/>
              <p:cNvGrpSpPr/>
              <p:nvPr/>
            </p:nvGrpSpPr>
            <p:grpSpPr>
              <a:xfrm rot="-636525" flipH="1">
                <a:off x="5373608" y="3945505"/>
                <a:ext cx="1284878" cy="1457941"/>
                <a:chOff x="4946260" y="3284095"/>
                <a:chExt cx="1284887" cy="1457952"/>
              </a:xfrm>
            </p:grpSpPr>
            <p:sp>
              <p:nvSpPr>
                <p:cNvPr id="1326" name="Google Shape;1326;p3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7" name="Google Shape;1327;p3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8" name="Google Shape;1328;p3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9" name="Google Shape;1329;p3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0" name="Google Shape;1330;p3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1" name="Google Shape;1331;p3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2" name="Google Shape;1332;p3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3" name="Google Shape;1333;p3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4" name="Google Shape;1334;p3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grpSp>
        <p:nvGrpSpPr>
          <p:cNvPr id="1335" name="Google Shape;1335;p33"/>
          <p:cNvGrpSpPr/>
          <p:nvPr/>
        </p:nvGrpSpPr>
        <p:grpSpPr>
          <a:xfrm>
            <a:off x="-5" y="1666989"/>
            <a:ext cx="12161842" cy="3897020"/>
            <a:chOff x="-4" y="1250241"/>
            <a:chExt cx="9144003" cy="2922765"/>
          </a:xfrm>
        </p:grpSpPr>
        <p:grpSp>
          <p:nvGrpSpPr>
            <p:cNvPr id="1336" name="Google Shape;1336;p33"/>
            <p:cNvGrpSpPr/>
            <p:nvPr/>
          </p:nvGrpSpPr>
          <p:grpSpPr>
            <a:xfrm rot="3167998">
              <a:off x="8370854" y="1445900"/>
              <a:ext cx="727469" cy="475804"/>
              <a:chOff x="4216875" y="2350450"/>
              <a:chExt cx="250400" cy="163775"/>
            </a:xfrm>
          </p:grpSpPr>
          <p:sp>
            <p:nvSpPr>
              <p:cNvPr id="1337" name="Google Shape;1337;p3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8" name="Google Shape;1338;p3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9" name="Google Shape;1339;p3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0" name="Google Shape;1340;p3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41" name="Google Shape;1341;p33"/>
            <p:cNvGrpSpPr/>
            <p:nvPr/>
          </p:nvGrpSpPr>
          <p:grpSpPr>
            <a:xfrm rot="-6797680">
              <a:off x="-1387" y="3506941"/>
              <a:ext cx="727468" cy="475803"/>
              <a:chOff x="4216875" y="2350450"/>
              <a:chExt cx="250400" cy="163775"/>
            </a:xfrm>
          </p:grpSpPr>
          <p:sp>
            <p:nvSpPr>
              <p:cNvPr id="1342" name="Google Shape;1342;p3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3" name="Google Shape;1343;p3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4" name="Google Shape;1344;p3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5" name="Google Shape;1345;p3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203095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0"/>
        <p:cNvGrpSpPr/>
        <p:nvPr/>
      </p:nvGrpSpPr>
      <p:grpSpPr>
        <a:xfrm>
          <a:off x="0" y="0"/>
          <a:ext cx="0" cy="0"/>
          <a:chOff x="0" y="0"/>
          <a:chExt cx="0" cy="0"/>
        </a:xfrm>
      </p:grpSpPr>
      <p:sp>
        <p:nvSpPr>
          <p:cNvPr id="1261" name="Google Shape;1261;p7"/>
          <p:cNvSpPr/>
          <p:nvPr/>
        </p:nvSpPr>
        <p:spPr>
          <a:xfrm>
            <a:off x="-1067286" y="-1032978"/>
            <a:ext cx="3707904" cy="3513300"/>
          </a:xfrm>
          <a:custGeom>
            <a:avLst/>
            <a:gdLst/>
            <a:ahLst/>
            <a:cxnLst/>
            <a:rect l="l" t="t" r="r" b="b"/>
            <a:pathLst>
              <a:path w="111513" h="105399" extrusionOk="0">
                <a:moveTo>
                  <a:pt x="4178" y="101700"/>
                </a:moveTo>
                <a:cubicBezTo>
                  <a:pt x="6451" y="114400"/>
                  <a:pt x="16878" y="89535"/>
                  <a:pt x="24231" y="85658"/>
                </a:cubicBezTo>
                <a:cubicBezTo>
                  <a:pt x="31584" y="81781"/>
                  <a:pt x="43080" y="83385"/>
                  <a:pt x="48294" y="78439"/>
                </a:cubicBezTo>
                <a:cubicBezTo>
                  <a:pt x="53508" y="73493"/>
                  <a:pt x="49364" y="61595"/>
                  <a:pt x="55513" y="55980"/>
                </a:cubicBezTo>
                <a:cubicBezTo>
                  <a:pt x="61663" y="50365"/>
                  <a:pt x="79309" y="50232"/>
                  <a:pt x="85191" y="44751"/>
                </a:cubicBezTo>
                <a:cubicBezTo>
                  <a:pt x="91073" y="39270"/>
                  <a:pt x="87062" y="29778"/>
                  <a:pt x="90805" y="23094"/>
                </a:cubicBezTo>
                <a:cubicBezTo>
                  <a:pt x="94548" y="16410"/>
                  <a:pt x="121017" y="6919"/>
                  <a:pt x="107649" y="4646"/>
                </a:cubicBezTo>
                <a:cubicBezTo>
                  <a:pt x="94281" y="2373"/>
                  <a:pt x="27840" y="-6718"/>
                  <a:pt x="10595" y="9458"/>
                </a:cubicBezTo>
                <a:cubicBezTo>
                  <a:pt x="-6650" y="25634"/>
                  <a:pt x="1905" y="89000"/>
                  <a:pt x="4178" y="101700"/>
                </a:cubicBezTo>
                <a:close/>
              </a:path>
            </a:pathLst>
          </a:custGeom>
          <a:solidFill>
            <a:schemeClr val="accent4"/>
          </a:solidFill>
          <a:ln>
            <a:noFill/>
          </a:ln>
        </p:spPr>
      </p:sp>
      <p:sp>
        <p:nvSpPr>
          <p:cNvPr id="1262" name="Google Shape;1262;p7"/>
          <p:cNvSpPr/>
          <p:nvPr/>
        </p:nvSpPr>
        <p:spPr>
          <a:xfrm>
            <a:off x="6645634" y="-1340165"/>
            <a:ext cx="7194058" cy="6705900"/>
          </a:xfrm>
          <a:custGeom>
            <a:avLst/>
            <a:gdLst/>
            <a:ahLst/>
            <a:cxnLst/>
            <a:rect l="l" t="t" r="r" b="b"/>
            <a:pathLst>
              <a:path w="216357" h="201177" extrusionOk="0">
                <a:moveTo>
                  <a:pt x="19714" y="9116"/>
                </a:moveTo>
                <a:cubicBezTo>
                  <a:pt x="-11622" y="10611"/>
                  <a:pt x="2452" y="17851"/>
                  <a:pt x="7897" y="23643"/>
                </a:cubicBezTo>
                <a:cubicBezTo>
                  <a:pt x="13342" y="29435"/>
                  <a:pt x="42767" y="35343"/>
                  <a:pt x="52382" y="43869"/>
                </a:cubicBezTo>
                <a:cubicBezTo>
                  <a:pt x="61997" y="52395"/>
                  <a:pt x="56089" y="68544"/>
                  <a:pt x="65588" y="74800"/>
                </a:cubicBezTo>
                <a:cubicBezTo>
                  <a:pt x="75087" y="81056"/>
                  <a:pt x="100573" y="75148"/>
                  <a:pt x="109377" y="81403"/>
                </a:cubicBezTo>
                <a:cubicBezTo>
                  <a:pt x="118181" y="87659"/>
                  <a:pt x="113258" y="104861"/>
                  <a:pt x="118413" y="112333"/>
                </a:cubicBezTo>
                <a:cubicBezTo>
                  <a:pt x="123568" y="119805"/>
                  <a:pt x="135095" y="119342"/>
                  <a:pt x="140308" y="126235"/>
                </a:cubicBezTo>
                <a:cubicBezTo>
                  <a:pt x="145521" y="133128"/>
                  <a:pt x="144131" y="146253"/>
                  <a:pt x="149691" y="153690"/>
                </a:cubicBezTo>
                <a:cubicBezTo>
                  <a:pt x="155252" y="161127"/>
                  <a:pt x="166605" y="163444"/>
                  <a:pt x="173671" y="170858"/>
                </a:cubicBezTo>
                <a:cubicBezTo>
                  <a:pt x="180738" y="178272"/>
                  <a:pt x="185661" y="196691"/>
                  <a:pt x="192090" y="198174"/>
                </a:cubicBezTo>
                <a:cubicBezTo>
                  <a:pt x="198519" y="199657"/>
                  <a:pt x="211610" y="210338"/>
                  <a:pt x="212247" y="179755"/>
                </a:cubicBezTo>
                <a:cubicBezTo>
                  <a:pt x="212884" y="149172"/>
                  <a:pt x="228002" y="43116"/>
                  <a:pt x="195913" y="14676"/>
                </a:cubicBezTo>
                <a:cubicBezTo>
                  <a:pt x="163824" y="-13764"/>
                  <a:pt x="51050" y="7622"/>
                  <a:pt x="19714" y="9116"/>
                </a:cubicBezTo>
                <a:close/>
              </a:path>
            </a:pathLst>
          </a:custGeom>
          <a:solidFill>
            <a:schemeClr val="lt2"/>
          </a:solidFill>
          <a:ln>
            <a:noFill/>
          </a:ln>
        </p:spPr>
      </p:sp>
      <p:pic>
        <p:nvPicPr>
          <p:cNvPr id="1263" name="Google Shape;1263;p7"/>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1264" name="Google Shape;1264;p7"/>
          <p:cNvGrpSpPr/>
          <p:nvPr/>
        </p:nvGrpSpPr>
        <p:grpSpPr>
          <a:xfrm rot="1137128" flipH="1">
            <a:off x="11070555" y="341851"/>
            <a:ext cx="855788" cy="763628"/>
            <a:chOff x="4748225" y="4600750"/>
            <a:chExt cx="332125" cy="295625"/>
          </a:xfrm>
        </p:grpSpPr>
        <p:sp>
          <p:nvSpPr>
            <p:cNvPr id="1265" name="Google Shape;1265;p7"/>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6" name="Google Shape;1266;p7"/>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7" name="Google Shape;1267;p7"/>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8" name="Google Shape;1268;p7"/>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9" name="Google Shape;1269;p7"/>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0" name="Google Shape;1270;p7"/>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1" name="Google Shape;1271;p7"/>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2" name="Google Shape;1272;p7"/>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3" name="Google Shape;1273;p7"/>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4" name="Google Shape;1274;p7"/>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5" name="Google Shape;1275;p7"/>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6" name="Google Shape;1276;p7"/>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7" name="Google Shape;1277;p7"/>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8" name="Google Shape;1278;p7"/>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9" name="Google Shape;1279;p7"/>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0" name="Google Shape;1280;p7"/>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1" name="Google Shape;1281;p7"/>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2" name="Google Shape;1282;p7"/>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3" name="Google Shape;1283;p7"/>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4" name="Google Shape;1284;p7"/>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5" name="Google Shape;1285;p7"/>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6" name="Google Shape;1286;p7"/>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7" name="Google Shape;1287;p7"/>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8" name="Google Shape;1288;p7"/>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9" name="Google Shape;1289;p7"/>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0" name="Google Shape;1290;p7"/>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1" name="Google Shape;1291;p7"/>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2" name="Google Shape;1292;p7"/>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3" name="Google Shape;1293;p7"/>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4" name="Google Shape;1294;p7"/>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5" name="Google Shape;1295;p7"/>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6" name="Google Shape;1296;p7"/>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7" name="Google Shape;1297;p7"/>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8" name="Google Shape;1298;p7"/>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9" name="Google Shape;1299;p7"/>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0" name="Google Shape;1300;p7"/>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1" name="Google Shape;1301;p7"/>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2" name="Google Shape;1302;p7"/>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3" name="Google Shape;1303;p7"/>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4" name="Google Shape;1304;p7"/>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5" name="Google Shape;1305;p7"/>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6" name="Google Shape;1306;p7"/>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7" name="Google Shape;1307;p7"/>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8" name="Google Shape;1308;p7"/>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9" name="Google Shape;1309;p7"/>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0" name="Google Shape;1310;p7"/>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1" name="Google Shape;1311;p7"/>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2" name="Google Shape;1312;p7"/>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3" name="Google Shape;1313;p7"/>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4" name="Google Shape;1314;p7"/>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5" name="Google Shape;1315;p7"/>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6" name="Google Shape;1316;p7"/>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7" name="Google Shape;1317;p7"/>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8" name="Google Shape;1318;p7"/>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9" name="Google Shape;1319;p7"/>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0" name="Google Shape;1320;p7"/>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1" name="Google Shape;1321;p7"/>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2" name="Google Shape;1322;p7"/>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3" name="Google Shape;1323;p7"/>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4" name="Google Shape;1324;p7"/>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5" name="Google Shape;1325;p7"/>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6" name="Google Shape;1326;p7"/>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7" name="Google Shape;1327;p7"/>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8" name="Google Shape;1328;p7"/>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9" name="Google Shape;1329;p7"/>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30" name="Google Shape;1330;p7"/>
          <p:cNvGrpSpPr/>
          <p:nvPr/>
        </p:nvGrpSpPr>
        <p:grpSpPr>
          <a:xfrm rot="-1687887">
            <a:off x="369622" y="5650671"/>
            <a:ext cx="602322" cy="738580"/>
            <a:chOff x="2019050" y="1133325"/>
            <a:chExt cx="153525" cy="187750"/>
          </a:xfrm>
        </p:grpSpPr>
        <p:sp>
          <p:nvSpPr>
            <p:cNvPr id="1331" name="Google Shape;1331;p7"/>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2" name="Google Shape;1332;p7"/>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3" name="Google Shape;1333;p7"/>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4" name="Google Shape;1334;p7"/>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35" name="Google Shape;1335;p7"/>
          <p:cNvGrpSpPr/>
          <p:nvPr/>
        </p:nvGrpSpPr>
        <p:grpSpPr>
          <a:xfrm rot="4727724">
            <a:off x="11323579" y="4315617"/>
            <a:ext cx="620120" cy="679176"/>
            <a:chOff x="818450" y="719950"/>
            <a:chExt cx="162075" cy="177950"/>
          </a:xfrm>
        </p:grpSpPr>
        <p:sp>
          <p:nvSpPr>
            <p:cNvPr id="1336" name="Google Shape;1336;p7"/>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7" name="Google Shape;1337;p7"/>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8" name="Google Shape;1338;p7"/>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339" name="Google Shape;1339;p7"/>
          <p:cNvSpPr/>
          <p:nvPr/>
        </p:nvSpPr>
        <p:spPr>
          <a:xfrm>
            <a:off x="317561" y="3404484"/>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40" name="Google Shape;1340;p7"/>
          <p:cNvGrpSpPr/>
          <p:nvPr/>
        </p:nvGrpSpPr>
        <p:grpSpPr>
          <a:xfrm rot="-1070470">
            <a:off x="127865" y="302404"/>
            <a:ext cx="1209527" cy="1027077"/>
            <a:chOff x="6536750" y="766975"/>
            <a:chExt cx="776100" cy="657400"/>
          </a:xfrm>
        </p:grpSpPr>
        <p:sp>
          <p:nvSpPr>
            <p:cNvPr id="1341" name="Google Shape;1341;p7"/>
            <p:cNvSpPr/>
            <p:nvPr/>
          </p:nvSpPr>
          <p:spPr>
            <a:xfrm>
              <a:off x="6536750" y="766975"/>
              <a:ext cx="776100" cy="657400"/>
            </a:xfrm>
            <a:custGeom>
              <a:avLst/>
              <a:gdLst/>
              <a:ahLst/>
              <a:cxnLst/>
              <a:rect l="l" t="t" r="r" b="b"/>
              <a:pathLst>
                <a:path w="31044" h="26296" extrusionOk="0">
                  <a:moveTo>
                    <a:pt x="27391" y="1"/>
                  </a:moveTo>
                  <a:cubicBezTo>
                    <a:pt x="27072" y="1"/>
                    <a:pt x="26706" y="46"/>
                    <a:pt x="26364" y="160"/>
                  </a:cubicBezTo>
                  <a:cubicBezTo>
                    <a:pt x="25907" y="275"/>
                    <a:pt x="25474" y="480"/>
                    <a:pt x="25017" y="800"/>
                  </a:cubicBezTo>
                  <a:lnTo>
                    <a:pt x="24994" y="800"/>
                  </a:lnTo>
                  <a:cubicBezTo>
                    <a:pt x="24789" y="754"/>
                    <a:pt x="24584" y="731"/>
                    <a:pt x="24378" y="708"/>
                  </a:cubicBezTo>
                  <a:cubicBezTo>
                    <a:pt x="24196" y="685"/>
                    <a:pt x="24013" y="685"/>
                    <a:pt x="23830" y="685"/>
                  </a:cubicBezTo>
                  <a:cubicBezTo>
                    <a:pt x="22666" y="685"/>
                    <a:pt x="21457" y="1028"/>
                    <a:pt x="20110" y="1713"/>
                  </a:cubicBezTo>
                  <a:cubicBezTo>
                    <a:pt x="19539" y="2032"/>
                    <a:pt x="18946" y="2374"/>
                    <a:pt x="18284" y="2854"/>
                  </a:cubicBezTo>
                  <a:cubicBezTo>
                    <a:pt x="17987" y="3059"/>
                    <a:pt x="17690" y="3265"/>
                    <a:pt x="17416" y="3493"/>
                  </a:cubicBezTo>
                  <a:cubicBezTo>
                    <a:pt x="17097" y="3721"/>
                    <a:pt x="16800" y="3949"/>
                    <a:pt x="16503" y="4178"/>
                  </a:cubicBezTo>
                  <a:cubicBezTo>
                    <a:pt x="15636" y="4862"/>
                    <a:pt x="14746" y="5593"/>
                    <a:pt x="13764" y="6415"/>
                  </a:cubicBezTo>
                  <a:cubicBezTo>
                    <a:pt x="13719" y="6460"/>
                    <a:pt x="13673" y="6483"/>
                    <a:pt x="13627" y="6529"/>
                  </a:cubicBezTo>
                  <a:cubicBezTo>
                    <a:pt x="13605" y="6529"/>
                    <a:pt x="13605" y="6552"/>
                    <a:pt x="13605" y="6552"/>
                  </a:cubicBezTo>
                  <a:cubicBezTo>
                    <a:pt x="13513" y="6620"/>
                    <a:pt x="13445" y="6688"/>
                    <a:pt x="13376" y="6757"/>
                  </a:cubicBezTo>
                  <a:lnTo>
                    <a:pt x="13308" y="6825"/>
                  </a:lnTo>
                  <a:cubicBezTo>
                    <a:pt x="13194" y="6917"/>
                    <a:pt x="13057" y="7031"/>
                    <a:pt x="12943" y="7122"/>
                  </a:cubicBezTo>
                  <a:cubicBezTo>
                    <a:pt x="11756" y="8172"/>
                    <a:pt x="10637" y="9245"/>
                    <a:pt x="9587" y="10341"/>
                  </a:cubicBezTo>
                  <a:cubicBezTo>
                    <a:pt x="8537" y="11413"/>
                    <a:pt x="7510" y="12577"/>
                    <a:pt x="6506" y="13787"/>
                  </a:cubicBezTo>
                  <a:cubicBezTo>
                    <a:pt x="6301" y="14015"/>
                    <a:pt x="6118" y="14244"/>
                    <a:pt x="5935" y="14472"/>
                  </a:cubicBezTo>
                  <a:cubicBezTo>
                    <a:pt x="5821" y="14563"/>
                    <a:pt x="5707" y="14654"/>
                    <a:pt x="5616" y="14769"/>
                  </a:cubicBezTo>
                  <a:lnTo>
                    <a:pt x="5456" y="14928"/>
                  </a:lnTo>
                  <a:cubicBezTo>
                    <a:pt x="5296" y="15111"/>
                    <a:pt x="5182" y="15316"/>
                    <a:pt x="5114" y="15545"/>
                  </a:cubicBezTo>
                  <a:cubicBezTo>
                    <a:pt x="4634" y="16161"/>
                    <a:pt x="4155" y="16823"/>
                    <a:pt x="3698" y="17462"/>
                  </a:cubicBezTo>
                  <a:cubicBezTo>
                    <a:pt x="3288" y="18055"/>
                    <a:pt x="2854" y="18695"/>
                    <a:pt x="2420" y="19379"/>
                  </a:cubicBezTo>
                  <a:cubicBezTo>
                    <a:pt x="2215" y="19699"/>
                    <a:pt x="2009" y="20018"/>
                    <a:pt x="1804" y="20361"/>
                  </a:cubicBezTo>
                  <a:cubicBezTo>
                    <a:pt x="1599" y="20703"/>
                    <a:pt x="1370" y="21046"/>
                    <a:pt x="1165" y="21388"/>
                  </a:cubicBezTo>
                  <a:cubicBezTo>
                    <a:pt x="1119" y="21502"/>
                    <a:pt x="1051" y="21616"/>
                    <a:pt x="982" y="21707"/>
                  </a:cubicBezTo>
                  <a:cubicBezTo>
                    <a:pt x="982" y="21707"/>
                    <a:pt x="959" y="21799"/>
                    <a:pt x="937" y="21799"/>
                  </a:cubicBezTo>
                  <a:cubicBezTo>
                    <a:pt x="754" y="22027"/>
                    <a:pt x="594" y="22278"/>
                    <a:pt x="457" y="22529"/>
                  </a:cubicBezTo>
                  <a:cubicBezTo>
                    <a:pt x="252" y="22894"/>
                    <a:pt x="138" y="23260"/>
                    <a:pt x="92" y="23625"/>
                  </a:cubicBezTo>
                  <a:cubicBezTo>
                    <a:pt x="1" y="24287"/>
                    <a:pt x="183" y="24971"/>
                    <a:pt x="640" y="25474"/>
                  </a:cubicBezTo>
                  <a:cubicBezTo>
                    <a:pt x="1096" y="25999"/>
                    <a:pt x="1735" y="26295"/>
                    <a:pt x="2443" y="26295"/>
                  </a:cubicBezTo>
                  <a:cubicBezTo>
                    <a:pt x="2808" y="26295"/>
                    <a:pt x="3151" y="26227"/>
                    <a:pt x="3539" y="26090"/>
                  </a:cubicBezTo>
                  <a:cubicBezTo>
                    <a:pt x="3790" y="25999"/>
                    <a:pt x="4018" y="25885"/>
                    <a:pt x="4201" y="25770"/>
                  </a:cubicBezTo>
                  <a:cubicBezTo>
                    <a:pt x="4246" y="25770"/>
                    <a:pt x="4292" y="25748"/>
                    <a:pt x="4338" y="25748"/>
                  </a:cubicBezTo>
                  <a:cubicBezTo>
                    <a:pt x="4452" y="25702"/>
                    <a:pt x="4566" y="25656"/>
                    <a:pt x="4680" y="25633"/>
                  </a:cubicBezTo>
                  <a:cubicBezTo>
                    <a:pt x="5068" y="25496"/>
                    <a:pt x="5456" y="25360"/>
                    <a:pt x="5821" y="25223"/>
                  </a:cubicBezTo>
                  <a:cubicBezTo>
                    <a:pt x="6186" y="25086"/>
                    <a:pt x="6552" y="24949"/>
                    <a:pt x="6917" y="24812"/>
                  </a:cubicBezTo>
                  <a:cubicBezTo>
                    <a:pt x="7647" y="24515"/>
                    <a:pt x="8355" y="24241"/>
                    <a:pt x="9040" y="23944"/>
                  </a:cubicBezTo>
                  <a:cubicBezTo>
                    <a:pt x="10432" y="23328"/>
                    <a:pt x="11847" y="22643"/>
                    <a:pt x="13194" y="21913"/>
                  </a:cubicBezTo>
                  <a:cubicBezTo>
                    <a:pt x="14381" y="21274"/>
                    <a:pt x="15545" y="20612"/>
                    <a:pt x="16640" y="19927"/>
                  </a:cubicBezTo>
                  <a:cubicBezTo>
                    <a:pt x="16846" y="20087"/>
                    <a:pt x="17097" y="20224"/>
                    <a:pt x="17371" y="20292"/>
                  </a:cubicBezTo>
                  <a:cubicBezTo>
                    <a:pt x="17599" y="20384"/>
                    <a:pt x="17850" y="20429"/>
                    <a:pt x="18124" y="20429"/>
                  </a:cubicBezTo>
                  <a:cubicBezTo>
                    <a:pt x="18170" y="20429"/>
                    <a:pt x="18215" y="20452"/>
                    <a:pt x="18284" y="20452"/>
                  </a:cubicBezTo>
                  <a:cubicBezTo>
                    <a:pt x="18466" y="20452"/>
                    <a:pt x="18672" y="20429"/>
                    <a:pt x="18877" y="20384"/>
                  </a:cubicBezTo>
                  <a:cubicBezTo>
                    <a:pt x="19060" y="20361"/>
                    <a:pt x="19242" y="20315"/>
                    <a:pt x="19402" y="20269"/>
                  </a:cubicBezTo>
                  <a:cubicBezTo>
                    <a:pt x="19585" y="20224"/>
                    <a:pt x="19745" y="20155"/>
                    <a:pt x="19904" y="20110"/>
                  </a:cubicBezTo>
                  <a:cubicBezTo>
                    <a:pt x="20475" y="19904"/>
                    <a:pt x="21046" y="19608"/>
                    <a:pt x="21662" y="19242"/>
                  </a:cubicBezTo>
                  <a:cubicBezTo>
                    <a:pt x="22141" y="18946"/>
                    <a:pt x="22621" y="18603"/>
                    <a:pt x="23191" y="18170"/>
                  </a:cubicBezTo>
                  <a:cubicBezTo>
                    <a:pt x="23671" y="17782"/>
                    <a:pt x="24104" y="17394"/>
                    <a:pt x="24492" y="17074"/>
                  </a:cubicBezTo>
                  <a:lnTo>
                    <a:pt x="25063" y="16572"/>
                  </a:lnTo>
                  <a:cubicBezTo>
                    <a:pt x="25268" y="16366"/>
                    <a:pt x="25497" y="16161"/>
                    <a:pt x="25702" y="15956"/>
                  </a:cubicBezTo>
                  <a:cubicBezTo>
                    <a:pt x="26181" y="15499"/>
                    <a:pt x="26615" y="15043"/>
                    <a:pt x="27026" y="14563"/>
                  </a:cubicBezTo>
                  <a:cubicBezTo>
                    <a:pt x="27460" y="14038"/>
                    <a:pt x="27848" y="13513"/>
                    <a:pt x="28190" y="12988"/>
                  </a:cubicBezTo>
                  <a:cubicBezTo>
                    <a:pt x="28464" y="12577"/>
                    <a:pt x="28715" y="12167"/>
                    <a:pt x="28898" y="11756"/>
                  </a:cubicBezTo>
                  <a:cubicBezTo>
                    <a:pt x="29149" y="11208"/>
                    <a:pt x="29331" y="10729"/>
                    <a:pt x="29445" y="10249"/>
                  </a:cubicBezTo>
                  <a:cubicBezTo>
                    <a:pt x="29605" y="9473"/>
                    <a:pt x="29560" y="8766"/>
                    <a:pt x="29331" y="8126"/>
                  </a:cubicBezTo>
                  <a:cubicBezTo>
                    <a:pt x="29377" y="7921"/>
                    <a:pt x="29423" y="7716"/>
                    <a:pt x="29468" y="7510"/>
                  </a:cubicBezTo>
                  <a:cubicBezTo>
                    <a:pt x="29514" y="7350"/>
                    <a:pt x="29537" y="7168"/>
                    <a:pt x="29560" y="6985"/>
                  </a:cubicBezTo>
                  <a:cubicBezTo>
                    <a:pt x="29582" y="6780"/>
                    <a:pt x="29582" y="6552"/>
                    <a:pt x="29582" y="6346"/>
                  </a:cubicBezTo>
                  <a:cubicBezTo>
                    <a:pt x="29788" y="6141"/>
                    <a:pt x="29993" y="5935"/>
                    <a:pt x="30176" y="5707"/>
                  </a:cubicBezTo>
                  <a:cubicBezTo>
                    <a:pt x="30495" y="5296"/>
                    <a:pt x="30724" y="4885"/>
                    <a:pt x="30861" y="4429"/>
                  </a:cubicBezTo>
                  <a:cubicBezTo>
                    <a:pt x="31020" y="3927"/>
                    <a:pt x="31043" y="3379"/>
                    <a:pt x="30929" y="2854"/>
                  </a:cubicBezTo>
                  <a:cubicBezTo>
                    <a:pt x="30815" y="2260"/>
                    <a:pt x="30541" y="1735"/>
                    <a:pt x="30130" y="1256"/>
                  </a:cubicBezTo>
                  <a:cubicBezTo>
                    <a:pt x="30107" y="1256"/>
                    <a:pt x="30084" y="1233"/>
                    <a:pt x="30084" y="1210"/>
                  </a:cubicBezTo>
                  <a:cubicBezTo>
                    <a:pt x="29833" y="959"/>
                    <a:pt x="29582" y="731"/>
                    <a:pt x="29308" y="571"/>
                  </a:cubicBezTo>
                  <a:cubicBezTo>
                    <a:pt x="28875" y="297"/>
                    <a:pt x="28418" y="115"/>
                    <a:pt x="27916" y="46"/>
                  </a:cubicBezTo>
                  <a:cubicBezTo>
                    <a:pt x="27756" y="23"/>
                    <a:pt x="27574" y="1"/>
                    <a:pt x="27391"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2" name="Google Shape;1342;p7"/>
            <p:cNvSpPr/>
            <p:nvPr/>
          </p:nvSpPr>
          <p:spPr>
            <a:xfrm>
              <a:off x="6909375" y="832600"/>
              <a:ext cx="317300" cy="304750"/>
            </a:xfrm>
            <a:custGeom>
              <a:avLst/>
              <a:gdLst/>
              <a:ahLst/>
              <a:cxnLst/>
              <a:rect l="l" t="t" r="r" b="b"/>
              <a:pathLst>
                <a:path w="12692" h="12190" extrusionOk="0">
                  <a:moveTo>
                    <a:pt x="8720" y="1"/>
                  </a:moveTo>
                  <a:cubicBezTo>
                    <a:pt x="8537" y="23"/>
                    <a:pt x="8378" y="23"/>
                    <a:pt x="8218" y="69"/>
                  </a:cubicBezTo>
                  <a:cubicBezTo>
                    <a:pt x="8058" y="92"/>
                    <a:pt x="7875" y="138"/>
                    <a:pt x="7693" y="206"/>
                  </a:cubicBezTo>
                  <a:cubicBezTo>
                    <a:pt x="7487" y="274"/>
                    <a:pt x="7328" y="320"/>
                    <a:pt x="7168" y="389"/>
                  </a:cubicBezTo>
                  <a:cubicBezTo>
                    <a:pt x="7077" y="411"/>
                    <a:pt x="7008" y="457"/>
                    <a:pt x="6917" y="480"/>
                  </a:cubicBezTo>
                  <a:cubicBezTo>
                    <a:pt x="6848" y="503"/>
                    <a:pt x="6780" y="548"/>
                    <a:pt x="6688" y="571"/>
                  </a:cubicBezTo>
                  <a:lnTo>
                    <a:pt x="6643" y="594"/>
                  </a:lnTo>
                  <a:lnTo>
                    <a:pt x="6163" y="822"/>
                  </a:lnTo>
                  <a:cubicBezTo>
                    <a:pt x="6072" y="845"/>
                    <a:pt x="6004" y="891"/>
                    <a:pt x="5935" y="936"/>
                  </a:cubicBezTo>
                  <a:cubicBezTo>
                    <a:pt x="5867" y="959"/>
                    <a:pt x="5798" y="1005"/>
                    <a:pt x="5730" y="1051"/>
                  </a:cubicBezTo>
                  <a:lnTo>
                    <a:pt x="5684" y="1051"/>
                  </a:lnTo>
                  <a:lnTo>
                    <a:pt x="5616" y="1119"/>
                  </a:lnTo>
                  <a:cubicBezTo>
                    <a:pt x="5479" y="1187"/>
                    <a:pt x="5342" y="1279"/>
                    <a:pt x="5205" y="1347"/>
                  </a:cubicBezTo>
                  <a:lnTo>
                    <a:pt x="5228" y="1347"/>
                  </a:lnTo>
                  <a:lnTo>
                    <a:pt x="5159" y="1370"/>
                  </a:lnTo>
                  <a:lnTo>
                    <a:pt x="5114" y="1393"/>
                  </a:lnTo>
                  <a:lnTo>
                    <a:pt x="5114" y="1416"/>
                  </a:lnTo>
                  <a:lnTo>
                    <a:pt x="5091" y="1416"/>
                  </a:lnTo>
                  <a:lnTo>
                    <a:pt x="5068" y="1439"/>
                  </a:lnTo>
                  <a:cubicBezTo>
                    <a:pt x="4931" y="1530"/>
                    <a:pt x="4771" y="1621"/>
                    <a:pt x="4634" y="1712"/>
                  </a:cubicBezTo>
                  <a:cubicBezTo>
                    <a:pt x="4497" y="1804"/>
                    <a:pt x="4337" y="1918"/>
                    <a:pt x="4201" y="2009"/>
                  </a:cubicBezTo>
                  <a:cubicBezTo>
                    <a:pt x="4109" y="2100"/>
                    <a:pt x="3995" y="2169"/>
                    <a:pt x="3904" y="2260"/>
                  </a:cubicBezTo>
                  <a:lnTo>
                    <a:pt x="3790" y="2329"/>
                  </a:lnTo>
                  <a:cubicBezTo>
                    <a:pt x="3653" y="2443"/>
                    <a:pt x="3516" y="2557"/>
                    <a:pt x="3356" y="2671"/>
                  </a:cubicBezTo>
                  <a:cubicBezTo>
                    <a:pt x="3219" y="2762"/>
                    <a:pt x="3105" y="2854"/>
                    <a:pt x="2968" y="2968"/>
                  </a:cubicBezTo>
                  <a:lnTo>
                    <a:pt x="2922" y="2991"/>
                  </a:lnTo>
                  <a:cubicBezTo>
                    <a:pt x="2854" y="3059"/>
                    <a:pt x="2785" y="3105"/>
                    <a:pt x="2717" y="3150"/>
                  </a:cubicBezTo>
                  <a:cubicBezTo>
                    <a:pt x="2648" y="3196"/>
                    <a:pt x="2603" y="3242"/>
                    <a:pt x="2557" y="3287"/>
                  </a:cubicBezTo>
                  <a:lnTo>
                    <a:pt x="2489" y="3333"/>
                  </a:lnTo>
                  <a:cubicBezTo>
                    <a:pt x="2443" y="3379"/>
                    <a:pt x="2374" y="3424"/>
                    <a:pt x="2329" y="3470"/>
                  </a:cubicBezTo>
                  <a:lnTo>
                    <a:pt x="2283" y="3538"/>
                  </a:lnTo>
                  <a:lnTo>
                    <a:pt x="2169" y="3607"/>
                  </a:lnTo>
                  <a:lnTo>
                    <a:pt x="2078" y="3698"/>
                  </a:lnTo>
                  <a:cubicBezTo>
                    <a:pt x="2032" y="3744"/>
                    <a:pt x="1986" y="3767"/>
                    <a:pt x="1941" y="3812"/>
                  </a:cubicBezTo>
                  <a:lnTo>
                    <a:pt x="1872" y="3881"/>
                  </a:lnTo>
                  <a:cubicBezTo>
                    <a:pt x="1804" y="3927"/>
                    <a:pt x="1735" y="3995"/>
                    <a:pt x="1667" y="4041"/>
                  </a:cubicBezTo>
                  <a:cubicBezTo>
                    <a:pt x="1598" y="4086"/>
                    <a:pt x="1530" y="4155"/>
                    <a:pt x="1461" y="4200"/>
                  </a:cubicBezTo>
                  <a:cubicBezTo>
                    <a:pt x="1393" y="4246"/>
                    <a:pt x="1325" y="4315"/>
                    <a:pt x="1256" y="4360"/>
                  </a:cubicBezTo>
                  <a:cubicBezTo>
                    <a:pt x="1142" y="4451"/>
                    <a:pt x="1051" y="4543"/>
                    <a:pt x="959" y="4634"/>
                  </a:cubicBezTo>
                  <a:lnTo>
                    <a:pt x="868" y="4703"/>
                  </a:lnTo>
                  <a:cubicBezTo>
                    <a:pt x="800" y="4771"/>
                    <a:pt x="731" y="4817"/>
                    <a:pt x="663" y="4885"/>
                  </a:cubicBezTo>
                  <a:cubicBezTo>
                    <a:pt x="594" y="4931"/>
                    <a:pt x="526" y="4999"/>
                    <a:pt x="457" y="5045"/>
                  </a:cubicBezTo>
                  <a:cubicBezTo>
                    <a:pt x="366" y="5136"/>
                    <a:pt x="275" y="5205"/>
                    <a:pt x="183" y="5296"/>
                  </a:cubicBezTo>
                  <a:lnTo>
                    <a:pt x="138" y="5319"/>
                  </a:lnTo>
                  <a:lnTo>
                    <a:pt x="115" y="5319"/>
                  </a:lnTo>
                  <a:cubicBezTo>
                    <a:pt x="69" y="5342"/>
                    <a:pt x="46" y="5387"/>
                    <a:pt x="23" y="5433"/>
                  </a:cubicBezTo>
                  <a:cubicBezTo>
                    <a:pt x="1" y="5479"/>
                    <a:pt x="1" y="5524"/>
                    <a:pt x="1" y="5570"/>
                  </a:cubicBezTo>
                  <a:cubicBezTo>
                    <a:pt x="23" y="5593"/>
                    <a:pt x="23" y="5593"/>
                    <a:pt x="23" y="5616"/>
                  </a:cubicBezTo>
                  <a:cubicBezTo>
                    <a:pt x="23" y="5616"/>
                    <a:pt x="46" y="5616"/>
                    <a:pt x="69" y="5638"/>
                  </a:cubicBezTo>
                  <a:cubicBezTo>
                    <a:pt x="115" y="5707"/>
                    <a:pt x="160" y="5753"/>
                    <a:pt x="229" y="5844"/>
                  </a:cubicBezTo>
                  <a:cubicBezTo>
                    <a:pt x="252" y="5889"/>
                    <a:pt x="252" y="5912"/>
                    <a:pt x="275" y="5958"/>
                  </a:cubicBezTo>
                  <a:lnTo>
                    <a:pt x="297" y="5981"/>
                  </a:lnTo>
                  <a:lnTo>
                    <a:pt x="297" y="6004"/>
                  </a:lnTo>
                  <a:lnTo>
                    <a:pt x="343" y="6049"/>
                  </a:lnTo>
                  <a:cubicBezTo>
                    <a:pt x="366" y="6095"/>
                    <a:pt x="389" y="6141"/>
                    <a:pt x="412" y="6186"/>
                  </a:cubicBezTo>
                  <a:lnTo>
                    <a:pt x="434" y="6209"/>
                  </a:lnTo>
                  <a:lnTo>
                    <a:pt x="457" y="6255"/>
                  </a:lnTo>
                  <a:cubicBezTo>
                    <a:pt x="480" y="6323"/>
                    <a:pt x="526" y="6392"/>
                    <a:pt x="571" y="6460"/>
                  </a:cubicBezTo>
                  <a:cubicBezTo>
                    <a:pt x="617" y="6551"/>
                    <a:pt x="685" y="6620"/>
                    <a:pt x="731" y="6711"/>
                  </a:cubicBezTo>
                  <a:lnTo>
                    <a:pt x="754" y="6734"/>
                  </a:lnTo>
                  <a:cubicBezTo>
                    <a:pt x="822" y="6802"/>
                    <a:pt x="868" y="6871"/>
                    <a:pt x="914" y="6939"/>
                  </a:cubicBezTo>
                  <a:cubicBezTo>
                    <a:pt x="959" y="6985"/>
                    <a:pt x="982" y="7031"/>
                    <a:pt x="1028" y="7076"/>
                  </a:cubicBezTo>
                  <a:lnTo>
                    <a:pt x="1073" y="7168"/>
                  </a:lnTo>
                  <a:cubicBezTo>
                    <a:pt x="1096" y="7213"/>
                    <a:pt x="1142" y="7259"/>
                    <a:pt x="1165" y="7282"/>
                  </a:cubicBezTo>
                  <a:lnTo>
                    <a:pt x="1233" y="7373"/>
                  </a:lnTo>
                  <a:cubicBezTo>
                    <a:pt x="1256" y="7419"/>
                    <a:pt x="1302" y="7464"/>
                    <a:pt x="1325" y="7510"/>
                  </a:cubicBezTo>
                  <a:cubicBezTo>
                    <a:pt x="1347" y="7533"/>
                    <a:pt x="1370" y="7579"/>
                    <a:pt x="1393" y="7624"/>
                  </a:cubicBezTo>
                  <a:cubicBezTo>
                    <a:pt x="1439" y="7647"/>
                    <a:pt x="1461" y="7693"/>
                    <a:pt x="1484" y="7738"/>
                  </a:cubicBezTo>
                  <a:cubicBezTo>
                    <a:pt x="1507" y="7761"/>
                    <a:pt x="1553" y="7807"/>
                    <a:pt x="1576" y="7852"/>
                  </a:cubicBezTo>
                  <a:cubicBezTo>
                    <a:pt x="1598" y="7875"/>
                    <a:pt x="1621" y="7921"/>
                    <a:pt x="1644" y="7944"/>
                  </a:cubicBezTo>
                  <a:cubicBezTo>
                    <a:pt x="1690" y="7967"/>
                    <a:pt x="1713" y="7989"/>
                    <a:pt x="1735" y="8012"/>
                  </a:cubicBezTo>
                  <a:lnTo>
                    <a:pt x="1850" y="8172"/>
                  </a:lnTo>
                  <a:lnTo>
                    <a:pt x="1872" y="8218"/>
                  </a:lnTo>
                  <a:lnTo>
                    <a:pt x="1895" y="8263"/>
                  </a:lnTo>
                  <a:cubicBezTo>
                    <a:pt x="1986" y="8377"/>
                    <a:pt x="2055" y="8514"/>
                    <a:pt x="2146" y="8629"/>
                  </a:cubicBezTo>
                  <a:lnTo>
                    <a:pt x="2169" y="8674"/>
                  </a:lnTo>
                  <a:cubicBezTo>
                    <a:pt x="2192" y="8697"/>
                    <a:pt x="2192" y="8697"/>
                    <a:pt x="2215" y="8720"/>
                  </a:cubicBezTo>
                  <a:lnTo>
                    <a:pt x="2215" y="8697"/>
                  </a:lnTo>
                  <a:cubicBezTo>
                    <a:pt x="2238" y="8743"/>
                    <a:pt x="2260" y="8765"/>
                    <a:pt x="2283" y="8788"/>
                  </a:cubicBezTo>
                  <a:cubicBezTo>
                    <a:pt x="2306" y="8834"/>
                    <a:pt x="2329" y="8857"/>
                    <a:pt x="2352" y="8880"/>
                  </a:cubicBezTo>
                  <a:cubicBezTo>
                    <a:pt x="2420" y="8948"/>
                    <a:pt x="2466" y="9017"/>
                    <a:pt x="2534" y="9108"/>
                  </a:cubicBezTo>
                  <a:cubicBezTo>
                    <a:pt x="2580" y="9176"/>
                    <a:pt x="2648" y="9245"/>
                    <a:pt x="2717" y="9313"/>
                  </a:cubicBezTo>
                  <a:lnTo>
                    <a:pt x="2763" y="9359"/>
                  </a:lnTo>
                  <a:cubicBezTo>
                    <a:pt x="2808" y="9405"/>
                    <a:pt x="2854" y="9473"/>
                    <a:pt x="2877" y="9519"/>
                  </a:cubicBezTo>
                  <a:cubicBezTo>
                    <a:pt x="2945" y="9587"/>
                    <a:pt x="2991" y="9656"/>
                    <a:pt x="3059" y="9724"/>
                  </a:cubicBezTo>
                  <a:cubicBezTo>
                    <a:pt x="3128" y="9793"/>
                    <a:pt x="3196" y="9861"/>
                    <a:pt x="3265" y="9930"/>
                  </a:cubicBezTo>
                  <a:cubicBezTo>
                    <a:pt x="3310" y="9998"/>
                    <a:pt x="3356" y="10067"/>
                    <a:pt x="3424" y="10135"/>
                  </a:cubicBezTo>
                  <a:cubicBezTo>
                    <a:pt x="3424" y="10158"/>
                    <a:pt x="3447" y="10158"/>
                    <a:pt x="3447" y="10181"/>
                  </a:cubicBezTo>
                  <a:cubicBezTo>
                    <a:pt x="3493" y="10226"/>
                    <a:pt x="3516" y="10249"/>
                    <a:pt x="3561" y="10295"/>
                  </a:cubicBezTo>
                  <a:lnTo>
                    <a:pt x="3721" y="10477"/>
                  </a:lnTo>
                  <a:lnTo>
                    <a:pt x="3767" y="10523"/>
                  </a:lnTo>
                  <a:cubicBezTo>
                    <a:pt x="3835" y="10591"/>
                    <a:pt x="3904" y="10660"/>
                    <a:pt x="3972" y="10751"/>
                  </a:cubicBezTo>
                  <a:lnTo>
                    <a:pt x="4041" y="10797"/>
                  </a:lnTo>
                  <a:lnTo>
                    <a:pt x="4109" y="10865"/>
                  </a:lnTo>
                  <a:cubicBezTo>
                    <a:pt x="4132" y="10865"/>
                    <a:pt x="4155" y="10888"/>
                    <a:pt x="4178" y="10911"/>
                  </a:cubicBezTo>
                  <a:cubicBezTo>
                    <a:pt x="4246" y="11002"/>
                    <a:pt x="4337" y="11071"/>
                    <a:pt x="4383" y="11139"/>
                  </a:cubicBezTo>
                  <a:cubicBezTo>
                    <a:pt x="4452" y="11185"/>
                    <a:pt x="4520" y="11253"/>
                    <a:pt x="4589" y="11322"/>
                  </a:cubicBezTo>
                  <a:cubicBezTo>
                    <a:pt x="4703" y="11436"/>
                    <a:pt x="4840" y="11550"/>
                    <a:pt x="4954" y="11641"/>
                  </a:cubicBezTo>
                  <a:lnTo>
                    <a:pt x="5022" y="11710"/>
                  </a:lnTo>
                  <a:cubicBezTo>
                    <a:pt x="5114" y="11778"/>
                    <a:pt x="5228" y="11870"/>
                    <a:pt x="5319" y="11961"/>
                  </a:cubicBezTo>
                  <a:cubicBezTo>
                    <a:pt x="5365" y="12007"/>
                    <a:pt x="5410" y="12052"/>
                    <a:pt x="5433" y="12098"/>
                  </a:cubicBezTo>
                  <a:cubicBezTo>
                    <a:pt x="5456" y="12121"/>
                    <a:pt x="5479" y="12144"/>
                    <a:pt x="5479" y="12189"/>
                  </a:cubicBezTo>
                  <a:cubicBezTo>
                    <a:pt x="5547" y="12189"/>
                    <a:pt x="5593" y="12144"/>
                    <a:pt x="5616" y="12098"/>
                  </a:cubicBezTo>
                  <a:cubicBezTo>
                    <a:pt x="5639" y="12098"/>
                    <a:pt x="5639" y="12098"/>
                    <a:pt x="5661" y="12075"/>
                  </a:cubicBezTo>
                  <a:cubicBezTo>
                    <a:pt x="5684" y="12052"/>
                    <a:pt x="5730" y="12029"/>
                    <a:pt x="5753" y="12007"/>
                  </a:cubicBezTo>
                  <a:lnTo>
                    <a:pt x="5798" y="11961"/>
                  </a:lnTo>
                  <a:lnTo>
                    <a:pt x="5844" y="11915"/>
                  </a:lnTo>
                  <a:lnTo>
                    <a:pt x="5958" y="11824"/>
                  </a:lnTo>
                  <a:lnTo>
                    <a:pt x="6027" y="11778"/>
                  </a:lnTo>
                  <a:cubicBezTo>
                    <a:pt x="6141" y="11710"/>
                    <a:pt x="6232" y="11619"/>
                    <a:pt x="6323" y="11550"/>
                  </a:cubicBezTo>
                  <a:lnTo>
                    <a:pt x="6460" y="11459"/>
                  </a:lnTo>
                  <a:cubicBezTo>
                    <a:pt x="6529" y="11390"/>
                    <a:pt x="6597" y="11322"/>
                    <a:pt x="6688" y="11253"/>
                  </a:cubicBezTo>
                  <a:cubicBezTo>
                    <a:pt x="6825" y="11139"/>
                    <a:pt x="6962" y="11048"/>
                    <a:pt x="7077" y="10934"/>
                  </a:cubicBezTo>
                  <a:cubicBezTo>
                    <a:pt x="7122" y="10888"/>
                    <a:pt x="7168" y="10865"/>
                    <a:pt x="7213" y="10843"/>
                  </a:cubicBezTo>
                  <a:lnTo>
                    <a:pt x="7305" y="10751"/>
                  </a:lnTo>
                  <a:cubicBezTo>
                    <a:pt x="7373" y="10706"/>
                    <a:pt x="7442" y="10637"/>
                    <a:pt x="7510" y="10591"/>
                  </a:cubicBezTo>
                  <a:cubicBezTo>
                    <a:pt x="7556" y="10569"/>
                    <a:pt x="7601" y="10523"/>
                    <a:pt x="7624" y="10500"/>
                  </a:cubicBezTo>
                  <a:lnTo>
                    <a:pt x="7716" y="10432"/>
                  </a:lnTo>
                  <a:cubicBezTo>
                    <a:pt x="7784" y="10386"/>
                    <a:pt x="7853" y="10318"/>
                    <a:pt x="7921" y="10272"/>
                  </a:cubicBezTo>
                  <a:cubicBezTo>
                    <a:pt x="7967" y="10226"/>
                    <a:pt x="8035" y="10181"/>
                    <a:pt x="8081" y="10135"/>
                  </a:cubicBezTo>
                  <a:cubicBezTo>
                    <a:pt x="8172" y="10089"/>
                    <a:pt x="8241" y="10021"/>
                    <a:pt x="8309" y="9952"/>
                  </a:cubicBezTo>
                  <a:cubicBezTo>
                    <a:pt x="8446" y="9838"/>
                    <a:pt x="8583" y="9724"/>
                    <a:pt x="8720" y="9610"/>
                  </a:cubicBezTo>
                  <a:lnTo>
                    <a:pt x="8834" y="9496"/>
                  </a:lnTo>
                  <a:cubicBezTo>
                    <a:pt x="8925" y="9427"/>
                    <a:pt x="9017" y="9336"/>
                    <a:pt x="9108" y="9245"/>
                  </a:cubicBezTo>
                  <a:cubicBezTo>
                    <a:pt x="9176" y="9199"/>
                    <a:pt x="9245" y="9153"/>
                    <a:pt x="9291" y="9085"/>
                  </a:cubicBezTo>
                  <a:cubicBezTo>
                    <a:pt x="9336" y="9062"/>
                    <a:pt x="9359" y="9039"/>
                    <a:pt x="9405" y="9017"/>
                  </a:cubicBezTo>
                  <a:cubicBezTo>
                    <a:pt x="9405" y="8994"/>
                    <a:pt x="9405" y="8994"/>
                    <a:pt x="9428" y="8971"/>
                  </a:cubicBezTo>
                  <a:cubicBezTo>
                    <a:pt x="9450" y="8948"/>
                    <a:pt x="9450" y="8925"/>
                    <a:pt x="9473" y="8880"/>
                  </a:cubicBezTo>
                  <a:cubicBezTo>
                    <a:pt x="9519" y="8857"/>
                    <a:pt x="9564" y="8811"/>
                    <a:pt x="9610" y="8765"/>
                  </a:cubicBezTo>
                  <a:cubicBezTo>
                    <a:pt x="9633" y="8743"/>
                    <a:pt x="9656" y="8720"/>
                    <a:pt x="9679" y="8697"/>
                  </a:cubicBezTo>
                  <a:lnTo>
                    <a:pt x="9724" y="8651"/>
                  </a:lnTo>
                  <a:lnTo>
                    <a:pt x="9793" y="8583"/>
                  </a:lnTo>
                  <a:cubicBezTo>
                    <a:pt x="9838" y="8560"/>
                    <a:pt x="9861" y="8537"/>
                    <a:pt x="9907" y="8492"/>
                  </a:cubicBezTo>
                  <a:cubicBezTo>
                    <a:pt x="10021" y="8377"/>
                    <a:pt x="10158" y="8263"/>
                    <a:pt x="10272" y="8126"/>
                  </a:cubicBezTo>
                  <a:lnTo>
                    <a:pt x="10318" y="8104"/>
                  </a:lnTo>
                  <a:lnTo>
                    <a:pt x="10318" y="8081"/>
                  </a:lnTo>
                  <a:lnTo>
                    <a:pt x="10386" y="8012"/>
                  </a:lnTo>
                  <a:lnTo>
                    <a:pt x="10363" y="8058"/>
                  </a:lnTo>
                  <a:cubicBezTo>
                    <a:pt x="10386" y="8012"/>
                    <a:pt x="10432" y="7967"/>
                    <a:pt x="10477" y="7921"/>
                  </a:cubicBezTo>
                  <a:lnTo>
                    <a:pt x="10569" y="7830"/>
                  </a:lnTo>
                  <a:lnTo>
                    <a:pt x="10706" y="7693"/>
                  </a:lnTo>
                  <a:cubicBezTo>
                    <a:pt x="10729" y="7670"/>
                    <a:pt x="10774" y="7624"/>
                    <a:pt x="10797" y="7579"/>
                  </a:cubicBezTo>
                  <a:cubicBezTo>
                    <a:pt x="10820" y="7556"/>
                    <a:pt x="10843" y="7533"/>
                    <a:pt x="10866" y="7510"/>
                  </a:cubicBezTo>
                  <a:lnTo>
                    <a:pt x="10934" y="7442"/>
                  </a:lnTo>
                  <a:cubicBezTo>
                    <a:pt x="10980" y="7396"/>
                    <a:pt x="11025" y="7350"/>
                    <a:pt x="11048" y="7305"/>
                  </a:cubicBezTo>
                  <a:lnTo>
                    <a:pt x="11094" y="7259"/>
                  </a:lnTo>
                  <a:cubicBezTo>
                    <a:pt x="11185" y="7145"/>
                    <a:pt x="11299" y="7008"/>
                    <a:pt x="11413" y="6871"/>
                  </a:cubicBezTo>
                  <a:cubicBezTo>
                    <a:pt x="11459" y="6802"/>
                    <a:pt x="11505" y="6734"/>
                    <a:pt x="11550" y="6666"/>
                  </a:cubicBezTo>
                  <a:lnTo>
                    <a:pt x="11573" y="6643"/>
                  </a:lnTo>
                  <a:cubicBezTo>
                    <a:pt x="11596" y="6597"/>
                    <a:pt x="11619" y="6574"/>
                    <a:pt x="11664" y="6529"/>
                  </a:cubicBezTo>
                  <a:lnTo>
                    <a:pt x="11733" y="6437"/>
                  </a:lnTo>
                  <a:lnTo>
                    <a:pt x="11801" y="6323"/>
                  </a:lnTo>
                  <a:cubicBezTo>
                    <a:pt x="11870" y="6232"/>
                    <a:pt x="11961" y="6118"/>
                    <a:pt x="12030" y="6004"/>
                  </a:cubicBezTo>
                  <a:cubicBezTo>
                    <a:pt x="12052" y="5981"/>
                    <a:pt x="12052" y="5935"/>
                    <a:pt x="12075" y="5912"/>
                  </a:cubicBezTo>
                  <a:cubicBezTo>
                    <a:pt x="12098" y="5867"/>
                    <a:pt x="12121" y="5844"/>
                    <a:pt x="12167" y="5821"/>
                  </a:cubicBezTo>
                  <a:cubicBezTo>
                    <a:pt x="12167" y="5821"/>
                    <a:pt x="12167" y="5798"/>
                    <a:pt x="12167" y="5798"/>
                  </a:cubicBezTo>
                  <a:lnTo>
                    <a:pt x="12235" y="5707"/>
                  </a:lnTo>
                  <a:lnTo>
                    <a:pt x="12281" y="5593"/>
                  </a:lnTo>
                  <a:cubicBezTo>
                    <a:pt x="12304" y="5593"/>
                    <a:pt x="12304" y="5570"/>
                    <a:pt x="12304" y="5570"/>
                  </a:cubicBezTo>
                  <a:cubicBezTo>
                    <a:pt x="12349" y="5501"/>
                    <a:pt x="12372" y="5456"/>
                    <a:pt x="12395" y="5387"/>
                  </a:cubicBezTo>
                  <a:cubicBezTo>
                    <a:pt x="12418" y="5342"/>
                    <a:pt x="12440" y="5296"/>
                    <a:pt x="12440" y="5250"/>
                  </a:cubicBezTo>
                  <a:lnTo>
                    <a:pt x="12463" y="5205"/>
                  </a:lnTo>
                  <a:cubicBezTo>
                    <a:pt x="12463" y="5159"/>
                    <a:pt x="12486" y="5113"/>
                    <a:pt x="12509" y="5068"/>
                  </a:cubicBezTo>
                  <a:cubicBezTo>
                    <a:pt x="12509" y="5045"/>
                    <a:pt x="12532" y="4999"/>
                    <a:pt x="12532" y="4954"/>
                  </a:cubicBezTo>
                  <a:cubicBezTo>
                    <a:pt x="12555" y="4885"/>
                    <a:pt x="12577" y="4817"/>
                    <a:pt x="12600" y="4748"/>
                  </a:cubicBezTo>
                  <a:lnTo>
                    <a:pt x="12600" y="4725"/>
                  </a:lnTo>
                  <a:cubicBezTo>
                    <a:pt x="12623" y="4611"/>
                    <a:pt x="12646" y="4497"/>
                    <a:pt x="12646" y="4383"/>
                  </a:cubicBezTo>
                  <a:lnTo>
                    <a:pt x="12646" y="4337"/>
                  </a:lnTo>
                  <a:lnTo>
                    <a:pt x="12669" y="4292"/>
                  </a:lnTo>
                  <a:cubicBezTo>
                    <a:pt x="12669" y="4200"/>
                    <a:pt x="12692" y="4086"/>
                    <a:pt x="12692" y="3972"/>
                  </a:cubicBezTo>
                  <a:lnTo>
                    <a:pt x="12692" y="3949"/>
                  </a:lnTo>
                  <a:lnTo>
                    <a:pt x="12669" y="3927"/>
                  </a:lnTo>
                  <a:lnTo>
                    <a:pt x="12669" y="3904"/>
                  </a:lnTo>
                  <a:lnTo>
                    <a:pt x="12669" y="3835"/>
                  </a:lnTo>
                  <a:cubicBezTo>
                    <a:pt x="12669" y="3790"/>
                    <a:pt x="12669" y="3767"/>
                    <a:pt x="12669" y="3721"/>
                  </a:cubicBezTo>
                  <a:cubicBezTo>
                    <a:pt x="12669" y="3698"/>
                    <a:pt x="12669" y="3653"/>
                    <a:pt x="12669" y="3630"/>
                  </a:cubicBezTo>
                  <a:cubicBezTo>
                    <a:pt x="12669" y="3599"/>
                    <a:pt x="12669" y="3578"/>
                    <a:pt x="12669" y="3561"/>
                  </a:cubicBezTo>
                  <a:cubicBezTo>
                    <a:pt x="12669" y="3447"/>
                    <a:pt x="12646" y="3356"/>
                    <a:pt x="12646" y="3219"/>
                  </a:cubicBezTo>
                  <a:cubicBezTo>
                    <a:pt x="12646" y="3173"/>
                    <a:pt x="12623" y="3105"/>
                    <a:pt x="12623" y="3059"/>
                  </a:cubicBezTo>
                  <a:cubicBezTo>
                    <a:pt x="12623" y="2991"/>
                    <a:pt x="12600" y="2945"/>
                    <a:pt x="12600" y="2899"/>
                  </a:cubicBezTo>
                  <a:lnTo>
                    <a:pt x="12577" y="2854"/>
                  </a:lnTo>
                  <a:cubicBezTo>
                    <a:pt x="12577" y="2808"/>
                    <a:pt x="12577" y="2785"/>
                    <a:pt x="12577" y="2762"/>
                  </a:cubicBezTo>
                  <a:cubicBezTo>
                    <a:pt x="12555" y="2740"/>
                    <a:pt x="12555" y="2740"/>
                    <a:pt x="12555" y="2740"/>
                  </a:cubicBezTo>
                  <a:cubicBezTo>
                    <a:pt x="12532" y="2717"/>
                    <a:pt x="12532" y="2694"/>
                    <a:pt x="12509" y="2671"/>
                  </a:cubicBezTo>
                  <a:cubicBezTo>
                    <a:pt x="12509" y="2648"/>
                    <a:pt x="12509" y="2648"/>
                    <a:pt x="12509" y="2625"/>
                  </a:cubicBezTo>
                  <a:lnTo>
                    <a:pt x="12509" y="2603"/>
                  </a:lnTo>
                  <a:cubicBezTo>
                    <a:pt x="12486" y="2534"/>
                    <a:pt x="12486" y="2489"/>
                    <a:pt x="12463" y="2443"/>
                  </a:cubicBezTo>
                  <a:cubicBezTo>
                    <a:pt x="12440" y="2397"/>
                    <a:pt x="12418" y="2329"/>
                    <a:pt x="12395" y="2283"/>
                  </a:cubicBezTo>
                  <a:cubicBezTo>
                    <a:pt x="12326" y="2123"/>
                    <a:pt x="12212" y="1964"/>
                    <a:pt x="12121" y="1827"/>
                  </a:cubicBezTo>
                  <a:cubicBezTo>
                    <a:pt x="12075" y="1735"/>
                    <a:pt x="12007" y="1644"/>
                    <a:pt x="11961" y="1576"/>
                  </a:cubicBezTo>
                  <a:cubicBezTo>
                    <a:pt x="11915" y="1507"/>
                    <a:pt x="11870" y="1439"/>
                    <a:pt x="11847" y="1393"/>
                  </a:cubicBezTo>
                  <a:cubicBezTo>
                    <a:pt x="11801" y="1370"/>
                    <a:pt x="11756" y="1324"/>
                    <a:pt x="11710" y="1279"/>
                  </a:cubicBezTo>
                  <a:cubicBezTo>
                    <a:pt x="11687" y="1256"/>
                    <a:pt x="11664" y="1256"/>
                    <a:pt x="11642" y="1233"/>
                  </a:cubicBezTo>
                  <a:cubicBezTo>
                    <a:pt x="11619" y="1210"/>
                    <a:pt x="11573" y="1187"/>
                    <a:pt x="11550" y="1165"/>
                  </a:cubicBezTo>
                  <a:cubicBezTo>
                    <a:pt x="11505" y="1119"/>
                    <a:pt x="11459" y="1073"/>
                    <a:pt x="11436" y="1028"/>
                  </a:cubicBezTo>
                  <a:cubicBezTo>
                    <a:pt x="11390" y="1005"/>
                    <a:pt x="11322" y="959"/>
                    <a:pt x="11276" y="936"/>
                  </a:cubicBezTo>
                  <a:lnTo>
                    <a:pt x="11231" y="891"/>
                  </a:lnTo>
                  <a:lnTo>
                    <a:pt x="11162" y="868"/>
                  </a:lnTo>
                  <a:cubicBezTo>
                    <a:pt x="11162" y="822"/>
                    <a:pt x="11162" y="799"/>
                    <a:pt x="11117" y="777"/>
                  </a:cubicBezTo>
                  <a:cubicBezTo>
                    <a:pt x="10980" y="685"/>
                    <a:pt x="10843" y="617"/>
                    <a:pt x="10706" y="526"/>
                  </a:cubicBezTo>
                  <a:cubicBezTo>
                    <a:pt x="10637" y="480"/>
                    <a:pt x="10546" y="434"/>
                    <a:pt x="10455" y="389"/>
                  </a:cubicBezTo>
                  <a:cubicBezTo>
                    <a:pt x="10386" y="366"/>
                    <a:pt x="10318" y="343"/>
                    <a:pt x="10249" y="297"/>
                  </a:cubicBezTo>
                  <a:lnTo>
                    <a:pt x="10204" y="297"/>
                  </a:lnTo>
                  <a:cubicBezTo>
                    <a:pt x="10044" y="229"/>
                    <a:pt x="9907" y="183"/>
                    <a:pt x="9770" y="160"/>
                  </a:cubicBezTo>
                  <a:cubicBezTo>
                    <a:pt x="9679" y="138"/>
                    <a:pt x="9587" y="115"/>
                    <a:pt x="9496" y="92"/>
                  </a:cubicBezTo>
                  <a:cubicBezTo>
                    <a:pt x="9405" y="69"/>
                    <a:pt x="9313" y="69"/>
                    <a:pt x="9222" y="46"/>
                  </a:cubicBezTo>
                  <a:cubicBezTo>
                    <a:pt x="9154" y="23"/>
                    <a:pt x="9062" y="23"/>
                    <a:pt x="8994" y="23"/>
                  </a:cubicBezTo>
                  <a:cubicBezTo>
                    <a:pt x="8925" y="1"/>
                    <a:pt x="8880" y="1"/>
                    <a:pt x="8811" y="1"/>
                  </a:cubicBezTo>
                  <a:close/>
                </a:path>
              </a:pathLst>
            </a:custGeom>
            <a:solidFill>
              <a:srgbClr val="F1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3" name="Google Shape;1343;p7"/>
            <p:cNvSpPr/>
            <p:nvPr/>
          </p:nvSpPr>
          <p:spPr>
            <a:xfrm>
              <a:off x="6645750" y="1001500"/>
              <a:ext cx="361800" cy="335000"/>
            </a:xfrm>
            <a:custGeom>
              <a:avLst/>
              <a:gdLst/>
              <a:ahLst/>
              <a:cxnLst/>
              <a:rect l="l" t="t" r="r" b="b"/>
              <a:pathLst>
                <a:path w="14472" h="13400" extrusionOk="0">
                  <a:moveTo>
                    <a:pt x="9130" y="1"/>
                  </a:moveTo>
                  <a:cubicBezTo>
                    <a:pt x="9108" y="1"/>
                    <a:pt x="9062" y="24"/>
                    <a:pt x="9039" y="46"/>
                  </a:cubicBezTo>
                  <a:cubicBezTo>
                    <a:pt x="8994" y="92"/>
                    <a:pt x="8925" y="161"/>
                    <a:pt x="8879" y="206"/>
                  </a:cubicBezTo>
                  <a:cubicBezTo>
                    <a:pt x="8788" y="275"/>
                    <a:pt x="8720" y="343"/>
                    <a:pt x="8628" y="412"/>
                  </a:cubicBezTo>
                  <a:lnTo>
                    <a:pt x="8469" y="571"/>
                  </a:lnTo>
                  <a:lnTo>
                    <a:pt x="8423" y="594"/>
                  </a:lnTo>
                  <a:cubicBezTo>
                    <a:pt x="8377" y="617"/>
                    <a:pt x="8332" y="663"/>
                    <a:pt x="8286" y="708"/>
                  </a:cubicBezTo>
                  <a:lnTo>
                    <a:pt x="8217" y="777"/>
                  </a:lnTo>
                  <a:cubicBezTo>
                    <a:pt x="8149" y="823"/>
                    <a:pt x="8081" y="891"/>
                    <a:pt x="8012" y="960"/>
                  </a:cubicBezTo>
                  <a:cubicBezTo>
                    <a:pt x="7966" y="1005"/>
                    <a:pt x="7898" y="1074"/>
                    <a:pt x="7829" y="1142"/>
                  </a:cubicBezTo>
                  <a:cubicBezTo>
                    <a:pt x="7807" y="1165"/>
                    <a:pt x="7761" y="1211"/>
                    <a:pt x="7738" y="1233"/>
                  </a:cubicBezTo>
                  <a:lnTo>
                    <a:pt x="7670" y="1325"/>
                  </a:lnTo>
                  <a:cubicBezTo>
                    <a:pt x="7624" y="1370"/>
                    <a:pt x="7578" y="1393"/>
                    <a:pt x="7533" y="1439"/>
                  </a:cubicBezTo>
                  <a:lnTo>
                    <a:pt x="7441" y="1530"/>
                  </a:lnTo>
                  <a:cubicBezTo>
                    <a:pt x="7419" y="1553"/>
                    <a:pt x="7373" y="1599"/>
                    <a:pt x="7350" y="1621"/>
                  </a:cubicBezTo>
                  <a:cubicBezTo>
                    <a:pt x="7304" y="1667"/>
                    <a:pt x="7259" y="1713"/>
                    <a:pt x="7213" y="1758"/>
                  </a:cubicBezTo>
                  <a:cubicBezTo>
                    <a:pt x="7145" y="1827"/>
                    <a:pt x="7099" y="1873"/>
                    <a:pt x="7031" y="1941"/>
                  </a:cubicBezTo>
                  <a:lnTo>
                    <a:pt x="6962" y="2032"/>
                  </a:lnTo>
                  <a:cubicBezTo>
                    <a:pt x="6871" y="2124"/>
                    <a:pt x="6779" y="2215"/>
                    <a:pt x="6688" y="2306"/>
                  </a:cubicBezTo>
                  <a:cubicBezTo>
                    <a:pt x="6643" y="2375"/>
                    <a:pt x="6574" y="2443"/>
                    <a:pt x="6528" y="2512"/>
                  </a:cubicBezTo>
                  <a:cubicBezTo>
                    <a:pt x="6437" y="2603"/>
                    <a:pt x="6323" y="2717"/>
                    <a:pt x="6232" y="2808"/>
                  </a:cubicBezTo>
                  <a:cubicBezTo>
                    <a:pt x="6163" y="2900"/>
                    <a:pt x="6072" y="2991"/>
                    <a:pt x="5981" y="3082"/>
                  </a:cubicBezTo>
                  <a:lnTo>
                    <a:pt x="5981" y="3105"/>
                  </a:lnTo>
                  <a:lnTo>
                    <a:pt x="5958" y="3105"/>
                  </a:lnTo>
                  <a:cubicBezTo>
                    <a:pt x="5866" y="3196"/>
                    <a:pt x="5775" y="3311"/>
                    <a:pt x="5684" y="3402"/>
                  </a:cubicBezTo>
                  <a:cubicBezTo>
                    <a:pt x="5593" y="3493"/>
                    <a:pt x="5501" y="3584"/>
                    <a:pt x="5410" y="3676"/>
                  </a:cubicBezTo>
                  <a:lnTo>
                    <a:pt x="5341" y="3767"/>
                  </a:lnTo>
                  <a:lnTo>
                    <a:pt x="5296" y="3813"/>
                  </a:lnTo>
                  <a:cubicBezTo>
                    <a:pt x="5273" y="3835"/>
                    <a:pt x="5227" y="3858"/>
                    <a:pt x="5205" y="3904"/>
                  </a:cubicBezTo>
                  <a:cubicBezTo>
                    <a:pt x="5159" y="3950"/>
                    <a:pt x="5136" y="3995"/>
                    <a:pt x="5090" y="4041"/>
                  </a:cubicBezTo>
                  <a:lnTo>
                    <a:pt x="5022" y="4109"/>
                  </a:lnTo>
                  <a:cubicBezTo>
                    <a:pt x="4976" y="4178"/>
                    <a:pt x="4908" y="4224"/>
                    <a:pt x="4862" y="4292"/>
                  </a:cubicBezTo>
                  <a:cubicBezTo>
                    <a:pt x="4794" y="4360"/>
                    <a:pt x="4725" y="4429"/>
                    <a:pt x="4657" y="4520"/>
                  </a:cubicBezTo>
                  <a:cubicBezTo>
                    <a:pt x="4611" y="4566"/>
                    <a:pt x="4565" y="4612"/>
                    <a:pt x="4520" y="4680"/>
                  </a:cubicBezTo>
                  <a:lnTo>
                    <a:pt x="4474" y="4748"/>
                  </a:lnTo>
                  <a:lnTo>
                    <a:pt x="4406" y="4817"/>
                  </a:lnTo>
                  <a:cubicBezTo>
                    <a:pt x="4314" y="4931"/>
                    <a:pt x="4200" y="5068"/>
                    <a:pt x="4086" y="5182"/>
                  </a:cubicBezTo>
                  <a:cubicBezTo>
                    <a:pt x="4040" y="5251"/>
                    <a:pt x="3972" y="5319"/>
                    <a:pt x="3926" y="5388"/>
                  </a:cubicBezTo>
                  <a:lnTo>
                    <a:pt x="3903" y="5410"/>
                  </a:lnTo>
                  <a:cubicBezTo>
                    <a:pt x="3835" y="5479"/>
                    <a:pt x="3767" y="5570"/>
                    <a:pt x="3698" y="5639"/>
                  </a:cubicBezTo>
                  <a:cubicBezTo>
                    <a:pt x="3652" y="5684"/>
                    <a:pt x="3630" y="5730"/>
                    <a:pt x="3584" y="5776"/>
                  </a:cubicBezTo>
                  <a:lnTo>
                    <a:pt x="3515" y="5844"/>
                  </a:lnTo>
                  <a:cubicBezTo>
                    <a:pt x="3470" y="5913"/>
                    <a:pt x="3424" y="5958"/>
                    <a:pt x="3379" y="6004"/>
                  </a:cubicBezTo>
                  <a:lnTo>
                    <a:pt x="3333" y="6050"/>
                  </a:lnTo>
                  <a:cubicBezTo>
                    <a:pt x="3242" y="6186"/>
                    <a:pt x="3127" y="6323"/>
                    <a:pt x="2990" y="6506"/>
                  </a:cubicBezTo>
                  <a:cubicBezTo>
                    <a:pt x="2945" y="6575"/>
                    <a:pt x="2876" y="6643"/>
                    <a:pt x="2831" y="6711"/>
                  </a:cubicBezTo>
                  <a:cubicBezTo>
                    <a:pt x="2762" y="6780"/>
                    <a:pt x="2717" y="6848"/>
                    <a:pt x="2648" y="6917"/>
                  </a:cubicBezTo>
                  <a:cubicBezTo>
                    <a:pt x="2580" y="7008"/>
                    <a:pt x="2511" y="7099"/>
                    <a:pt x="2443" y="7191"/>
                  </a:cubicBezTo>
                  <a:lnTo>
                    <a:pt x="2329" y="7373"/>
                  </a:lnTo>
                  <a:cubicBezTo>
                    <a:pt x="2283" y="7419"/>
                    <a:pt x="2260" y="7465"/>
                    <a:pt x="2214" y="7510"/>
                  </a:cubicBezTo>
                  <a:lnTo>
                    <a:pt x="2146" y="7579"/>
                  </a:lnTo>
                  <a:cubicBezTo>
                    <a:pt x="2123" y="7624"/>
                    <a:pt x="2077" y="7693"/>
                    <a:pt x="2055" y="7739"/>
                  </a:cubicBezTo>
                  <a:lnTo>
                    <a:pt x="1986" y="7807"/>
                  </a:lnTo>
                  <a:lnTo>
                    <a:pt x="1986" y="7830"/>
                  </a:lnTo>
                  <a:cubicBezTo>
                    <a:pt x="1918" y="7898"/>
                    <a:pt x="1872" y="7967"/>
                    <a:pt x="1826" y="8035"/>
                  </a:cubicBezTo>
                  <a:cubicBezTo>
                    <a:pt x="1826" y="8058"/>
                    <a:pt x="1804" y="8081"/>
                    <a:pt x="1781" y="8104"/>
                  </a:cubicBezTo>
                  <a:lnTo>
                    <a:pt x="1758" y="8149"/>
                  </a:lnTo>
                  <a:lnTo>
                    <a:pt x="1712" y="8195"/>
                  </a:lnTo>
                  <a:lnTo>
                    <a:pt x="1667" y="8264"/>
                  </a:lnTo>
                  <a:cubicBezTo>
                    <a:pt x="1644" y="8309"/>
                    <a:pt x="1621" y="8332"/>
                    <a:pt x="1598" y="8378"/>
                  </a:cubicBezTo>
                  <a:cubicBezTo>
                    <a:pt x="1552" y="8423"/>
                    <a:pt x="1530" y="8469"/>
                    <a:pt x="1507" y="8515"/>
                  </a:cubicBezTo>
                  <a:cubicBezTo>
                    <a:pt x="1461" y="8560"/>
                    <a:pt x="1416" y="8629"/>
                    <a:pt x="1393" y="8674"/>
                  </a:cubicBezTo>
                  <a:lnTo>
                    <a:pt x="1347" y="8720"/>
                  </a:lnTo>
                  <a:cubicBezTo>
                    <a:pt x="1279" y="8834"/>
                    <a:pt x="1187" y="8971"/>
                    <a:pt x="1096" y="9085"/>
                  </a:cubicBezTo>
                  <a:lnTo>
                    <a:pt x="1050" y="9154"/>
                  </a:lnTo>
                  <a:cubicBezTo>
                    <a:pt x="982" y="9245"/>
                    <a:pt x="913" y="9359"/>
                    <a:pt x="845" y="9451"/>
                  </a:cubicBezTo>
                  <a:lnTo>
                    <a:pt x="754" y="9587"/>
                  </a:lnTo>
                  <a:cubicBezTo>
                    <a:pt x="708" y="9633"/>
                    <a:pt x="662" y="9679"/>
                    <a:pt x="639" y="9747"/>
                  </a:cubicBezTo>
                  <a:lnTo>
                    <a:pt x="594" y="9816"/>
                  </a:lnTo>
                  <a:cubicBezTo>
                    <a:pt x="525" y="9884"/>
                    <a:pt x="480" y="9953"/>
                    <a:pt x="434" y="10021"/>
                  </a:cubicBezTo>
                  <a:cubicBezTo>
                    <a:pt x="411" y="10067"/>
                    <a:pt x="388" y="10112"/>
                    <a:pt x="343" y="10158"/>
                  </a:cubicBezTo>
                  <a:cubicBezTo>
                    <a:pt x="320" y="10204"/>
                    <a:pt x="274" y="10272"/>
                    <a:pt x="251" y="10318"/>
                  </a:cubicBezTo>
                  <a:cubicBezTo>
                    <a:pt x="206" y="10364"/>
                    <a:pt x="183" y="10409"/>
                    <a:pt x="137" y="10455"/>
                  </a:cubicBezTo>
                  <a:lnTo>
                    <a:pt x="69" y="10546"/>
                  </a:lnTo>
                  <a:cubicBezTo>
                    <a:pt x="69" y="10569"/>
                    <a:pt x="46" y="10592"/>
                    <a:pt x="23" y="10615"/>
                  </a:cubicBezTo>
                  <a:cubicBezTo>
                    <a:pt x="0" y="10683"/>
                    <a:pt x="23" y="10752"/>
                    <a:pt x="46" y="10820"/>
                  </a:cubicBezTo>
                  <a:cubicBezTo>
                    <a:pt x="46" y="10843"/>
                    <a:pt x="46" y="10843"/>
                    <a:pt x="69" y="10843"/>
                  </a:cubicBezTo>
                  <a:cubicBezTo>
                    <a:pt x="92" y="10866"/>
                    <a:pt x="92" y="10866"/>
                    <a:pt x="114" y="10888"/>
                  </a:cubicBezTo>
                  <a:cubicBezTo>
                    <a:pt x="137" y="10911"/>
                    <a:pt x="160" y="10934"/>
                    <a:pt x="183" y="10934"/>
                  </a:cubicBezTo>
                  <a:cubicBezTo>
                    <a:pt x="206" y="10957"/>
                    <a:pt x="229" y="11003"/>
                    <a:pt x="251" y="11025"/>
                  </a:cubicBezTo>
                  <a:cubicBezTo>
                    <a:pt x="274" y="11048"/>
                    <a:pt x="274" y="11071"/>
                    <a:pt x="297" y="11094"/>
                  </a:cubicBezTo>
                  <a:lnTo>
                    <a:pt x="297" y="11117"/>
                  </a:lnTo>
                  <a:lnTo>
                    <a:pt x="343" y="11162"/>
                  </a:lnTo>
                  <a:cubicBezTo>
                    <a:pt x="366" y="11208"/>
                    <a:pt x="366" y="11231"/>
                    <a:pt x="388" y="11277"/>
                  </a:cubicBezTo>
                  <a:cubicBezTo>
                    <a:pt x="457" y="11322"/>
                    <a:pt x="503" y="11391"/>
                    <a:pt x="548" y="11459"/>
                  </a:cubicBezTo>
                  <a:cubicBezTo>
                    <a:pt x="617" y="11528"/>
                    <a:pt x="662" y="11596"/>
                    <a:pt x="708" y="11642"/>
                  </a:cubicBezTo>
                  <a:cubicBezTo>
                    <a:pt x="754" y="11710"/>
                    <a:pt x="799" y="11779"/>
                    <a:pt x="868" y="11847"/>
                  </a:cubicBezTo>
                  <a:cubicBezTo>
                    <a:pt x="913" y="11938"/>
                    <a:pt x="982" y="12007"/>
                    <a:pt x="1050" y="12098"/>
                  </a:cubicBezTo>
                  <a:lnTo>
                    <a:pt x="1029" y="12077"/>
                  </a:lnTo>
                  <a:lnTo>
                    <a:pt x="1029" y="12077"/>
                  </a:lnTo>
                  <a:cubicBezTo>
                    <a:pt x="1074" y="12122"/>
                    <a:pt x="1096" y="12144"/>
                    <a:pt x="1119" y="12190"/>
                  </a:cubicBezTo>
                  <a:lnTo>
                    <a:pt x="1164" y="12235"/>
                  </a:lnTo>
                  <a:cubicBezTo>
                    <a:pt x="1210" y="12304"/>
                    <a:pt x="1256" y="12349"/>
                    <a:pt x="1279" y="12418"/>
                  </a:cubicBezTo>
                  <a:cubicBezTo>
                    <a:pt x="1370" y="12509"/>
                    <a:pt x="1461" y="12600"/>
                    <a:pt x="1552" y="12692"/>
                  </a:cubicBezTo>
                  <a:cubicBezTo>
                    <a:pt x="1644" y="12760"/>
                    <a:pt x="1712" y="12851"/>
                    <a:pt x="1781" y="12920"/>
                  </a:cubicBezTo>
                  <a:lnTo>
                    <a:pt x="1849" y="12966"/>
                  </a:lnTo>
                  <a:lnTo>
                    <a:pt x="1895" y="13034"/>
                  </a:lnTo>
                  <a:lnTo>
                    <a:pt x="1963" y="13103"/>
                  </a:lnTo>
                  <a:cubicBezTo>
                    <a:pt x="2009" y="13171"/>
                    <a:pt x="2077" y="13217"/>
                    <a:pt x="2077" y="13285"/>
                  </a:cubicBezTo>
                  <a:cubicBezTo>
                    <a:pt x="2100" y="13308"/>
                    <a:pt x="2100" y="13354"/>
                    <a:pt x="2077" y="13399"/>
                  </a:cubicBezTo>
                  <a:lnTo>
                    <a:pt x="2214" y="13399"/>
                  </a:lnTo>
                  <a:cubicBezTo>
                    <a:pt x="2351" y="13376"/>
                    <a:pt x="2466" y="13331"/>
                    <a:pt x="2580" y="13262"/>
                  </a:cubicBezTo>
                  <a:cubicBezTo>
                    <a:pt x="2625" y="13239"/>
                    <a:pt x="2694" y="13217"/>
                    <a:pt x="2739" y="13194"/>
                  </a:cubicBezTo>
                  <a:cubicBezTo>
                    <a:pt x="2785" y="13194"/>
                    <a:pt x="2831" y="13171"/>
                    <a:pt x="2876" y="13148"/>
                  </a:cubicBezTo>
                  <a:cubicBezTo>
                    <a:pt x="2899" y="13125"/>
                    <a:pt x="2945" y="13125"/>
                    <a:pt x="2990" y="13103"/>
                  </a:cubicBezTo>
                  <a:lnTo>
                    <a:pt x="3036" y="13080"/>
                  </a:lnTo>
                  <a:cubicBezTo>
                    <a:pt x="3127" y="13057"/>
                    <a:pt x="3196" y="13011"/>
                    <a:pt x="3264" y="12988"/>
                  </a:cubicBezTo>
                  <a:cubicBezTo>
                    <a:pt x="3401" y="12943"/>
                    <a:pt x="3538" y="12874"/>
                    <a:pt x="3675" y="12806"/>
                  </a:cubicBezTo>
                  <a:lnTo>
                    <a:pt x="3835" y="12737"/>
                  </a:lnTo>
                  <a:lnTo>
                    <a:pt x="3903" y="12692"/>
                  </a:lnTo>
                  <a:lnTo>
                    <a:pt x="4132" y="12600"/>
                  </a:lnTo>
                  <a:cubicBezTo>
                    <a:pt x="4223" y="12555"/>
                    <a:pt x="4337" y="12509"/>
                    <a:pt x="4428" y="12463"/>
                  </a:cubicBezTo>
                  <a:lnTo>
                    <a:pt x="4451" y="12441"/>
                  </a:lnTo>
                  <a:lnTo>
                    <a:pt x="4474" y="12441"/>
                  </a:lnTo>
                  <a:cubicBezTo>
                    <a:pt x="4565" y="12395"/>
                    <a:pt x="4657" y="12349"/>
                    <a:pt x="4748" y="12304"/>
                  </a:cubicBezTo>
                  <a:cubicBezTo>
                    <a:pt x="4817" y="12258"/>
                    <a:pt x="4908" y="12235"/>
                    <a:pt x="4976" y="12190"/>
                  </a:cubicBezTo>
                  <a:cubicBezTo>
                    <a:pt x="5090" y="12144"/>
                    <a:pt x="5182" y="12098"/>
                    <a:pt x="5296" y="12053"/>
                  </a:cubicBezTo>
                  <a:cubicBezTo>
                    <a:pt x="5501" y="11938"/>
                    <a:pt x="5730" y="11824"/>
                    <a:pt x="5958" y="11733"/>
                  </a:cubicBezTo>
                  <a:cubicBezTo>
                    <a:pt x="6095" y="11665"/>
                    <a:pt x="6255" y="11596"/>
                    <a:pt x="6391" y="11550"/>
                  </a:cubicBezTo>
                  <a:cubicBezTo>
                    <a:pt x="6437" y="11528"/>
                    <a:pt x="6483" y="11505"/>
                    <a:pt x="6528" y="11482"/>
                  </a:cubicBezTo>
                  <a:cubicBezTo>
                    <a:pt x="6574" y="11459"/>
                    <a:pt x="6620" y="11436"/>
                    <a:pt x="6665" y="11413"/>
                  </a:cubicBezTo>
                  <a:lnTo>
                    <a:pt x="6757" y="11368"/>
                  </a:lnTo>
                  <a:cubicBezTo>
                    <a:pt x="6802" y="11345"/>
                    <a:pt x="6871" y="11322"/>
                    <a:pt x="6916" y="11299"/>
                  </a:cubicBezTo>
                  <a:cubicBezTo>
                    <a:pt x="7053" y="11208"/>
                    <a:pt x="7190" y="11140"/>
                    <a:pt x="7350" y="11071"/>
                  </a:cubicBezTo>
                  <a:lnTo>
                    <a:pt x="7464" y="11025"/>
                  </a:lnTo>
                  <a:cubicBezTo>
                    <a:pt x="7578" y="10957"/>
                    <a:pt x="7715" y="10888"/>
                    <a:pt x="7852" y="10820"/>
                  </a:cubicBezTo>
                  <a:cubicBezTo>
                    <a:pt x="8058" y="10729"/>
                    <a:pt x="8263" y="10615"/>
                    <a:pt x="8469" y="10500"/>
                  </a:cubicBezTo>
                  <a:cubicBezTo>
                    <a:pt x="8788" y="10341"/>
                    <a:pt x="9108" y="10158"/>
                    <a:pt x="9450" y="9953"/>
                  </a:cubicBezTo>
                  <a:cubicBezTo>
                    <a:pt x="9587" y="9861"/>
                    <a:pt x="9724" y="9793"/>
                    <a:pt x="9838" y="9724"/>
                  </a:cubicBezTo>
                  <a:lnTo>
                    <a:pt x="9975" y="9656"/>
                  </a:lnTo>
                  <a:cubicBezTo>
                    <a:pt x="10135" y="9565"/>
                    <a:pt x="10317" y="9451"/>
                    <a:pt x="10477" y="9359"/>
                  </a:cubicBezTo>
                  <a:lnTo>
                    <a:pt x="10614" y="9268"/>
                  </a:lnTo>
                  <a:cubicBezTo>
                    <a:pt x="10683" y="9222"/>
                    <a:pt x="10728" y="9199"/>
                    <a:pt x="10774" y="9177"/>
                  </a:cubicBezTo>
                  <a:lnTo>
                    <a:pt x="10911" y="9085"/>
                  </a:lnTo>
                  <a:lnTo>
                    <a:pt x="11002" y="9017"/>
                  </a:lnTo>
                  <a:lnTo>
                    <a:pt x="10979" y="9040"/>
                  </a:lnTo>
                  <a:cubicBezTo>
                    <a:pt x="11162" y="8926"/>
                    <a:pt x="11322" y="8834"/>
                    <a:pt x="11482" y="8720"/>
                  </a:cubicBezTo>
                  <a:cubicBezTo>
                    <a:pt x="11527" y="8697"/>
                    <a:pt x="11550" y="8674"/>
                    <a:pt x="11596" y="8652"/>
                  </a:cubicBezTo>
                  <a:cubicBezTo>
                    <a:pt x="11618" y="8629"/>
                    <a:pt x="11664" y="8606"/>
                    <a:pt x="11687" y="8583"/>
                  </a:cubicBezTo>
                  <a:cubicBezTo>
                    <a:pt x="11778" y="8537"/>
                    <a:pt x="11847" y="8469"/>
                    <a:pt x="11915" y="8423"/>
                  </a:cubicBezTo>
                  <a:cubicBezTo>
                    <a:pt x="12098" y="8286"/>
                    <a:pt x="12235" y="8172"/>
                    <a:pt x="12372" y="8081"/>
                  </a:cubicBezTo>
                  <a:cubicBezTo>
                    <a:pt x="12463" y="8013"/>
                    <a:pt x="12577" y="7944"/>
                    <a:pt x="12668" y="7898"/>
                  </a:cubicBezTo>
                  <a:cubicBezTo>
                    <a:pt x="12737" y="7853"/>
                    <a:pt x="12783" y="7807"/>
                    <a:pt x="12851" y="7784"/>
                  </a:cubicBezTo>
                  <a:cubicBezTo>
                    <a:pt x="12965" y="7693"/>
                    <a:pt x="13102" y="7602"/>
                    <a:pt x="13239" y="7510"/>
                  </a:cubicBezTo>
                  <a:cubicBezTo>
                    <a:pt x="13285" y="7488"/>
                    <a:pt x="13330" y="7442"/>
                    <a:pt x="13376" y="7419"/>
                  </a:cubicBezTo>
                  <a:cubicBezTo>
                    <a:pt x="13399" y="7373"/>
                    <a:pt x="13444" y="7328"/>
                    <a:pt x="13490" y="7305"/>
                  </a:cubicBezTo>
                  <a:cubicBezTo>
                    <a:pt x="13536" y="7259"/>
                    <a:pt x="13581" y="7214"/>
                    <a:pt x="13627" y="7191"/>
                  </a:cubicBezTo>
                  <a:lnTo>
                    <a:pt x="13673" y="7145"/>
                  </a:lnTo>
                  <a:lnTo>
                    <a:pt x="13741" y="7099"/>
                  </a:lnTo>
                  <a:cubicBezTo>
                    <a:pt x="13787" y="7077"/>
                    <a:pt x="13833" y="7031"/>
                    <a:pt x="13878" y="7008"/>
                  </a:cubicBezTo>
                  <a:cubicBezTo>
                    <a:pt x="13969" y="6940"/>
                    <a:pt x="14061" y="6894"/>
                    <a:pt x="14129" y="6848"/>
                  </a:cubicBezTo>
                  <a:lnTo>
                    <a:pt x="14243" y="6757"/>
                  </a:lnTo>
                  <a:cubicBezTo>
                    <a:pt x="14312" y="6711"/>
                    <a:pt x="14357" y="6666"/>
                    <a:pt x="14426" y="6620"/>
                  </a:cubicBezTo>
                  <a:cubicBezTo>
                    <a:pt x="14449" y="6597"/>
                    <a:pt x="14472" y="6575"/>
                    <a:pt x="14472" y="6529"/>
                  </a:cubicBezTo>
                  <a:cubicBezTo>
                    <a:pt x="14472" y="6529"/>
                    <a:pt x="14472" y="6506"/>
                    <a:pt x="14472" y="6483"/>
                  </a:cubicBezTo>
                  <a:cubicBezTo>
                    <a:pt x="14449" y="6460"/>
                    <a:pt x="14426" y="6460"/>
                    <a:pt x="14403" y="6438"/>
                  </a:cubicBezTo>
                  <a:cubicBezTo>
                    <a:pt x="14380" y="6415"/>
                    <a:pt x="14357" y="6392"/>
                    <a:pt x="14357" y="6392"/>
                  </a:cubicBezTo>
                  <a:lnTo>
                    <a:pt x="14335" y="6392"/>
                  </a:lnTo>
                  <a:cubicBezTo>
                    <a:pt x="14312" y="6369"/>
                    <a:pt x="14289" y="6346"/>
                    <a:pt x="14266" y="6323"/>
                  </a:cubicBezTo>
                  <a:cubicBezTo>
                    <a:pt x="14243" y="6301"/>
                    <a:pt x="14198" y="6255"/>
                    <a:pt x="14152" y="6209"/>
                  </a:cubicBezTo>
                  <a:cubicBezTo>
                    <a:pt x="14061" y="6118"/>
                    <a:pt x="13969" y="6027"/>
                    <a:pt x="13878" y="5935"/>
                  </a:cubicBezTo>
                  <a:cubicBezTo>
                    <a:pt x="13718" y="5753"/>
                    <a:pt x="13559" y="5593"/>
                    <a:pt x="13399" y="5433"/>
                  </a:cubicBezTo>
                  <a:lnTo>
                    <a:pt x="13125" y="5159"/>
                  </a:lnTo>
                  <a:cubicBezTo>
                    <a:pt x="12988" y="5022"/>
                    <a:pt x="12874" y="4885"/>
                    <a:pt x="12760" y="4771"/>
                  </a:cubicBezTo>
                  <a:lnTo>
                    <a:pt x="12737" y="4726"/>
                  </a:lnTo>
                  <a:lnTo>
                    <a:pt x="12691" y="4657"/>
                  </a:lnTo>
                  <a:lnTo>
                    <a:pt x="12600" y="4566"/>
                  </a:lnTo>
                  <a:cubicBezTo>
                    <a:pt x="12531" y="4497"/>
                    <a:pt x="12486" y="4429"/>
                    <a:pt x="12417" y="4360"/>
                  </a:cubicBezTo>
                  <a:cubicBezTo>
                    <a:pt x="12258" y="4132"/>
                    <a:pt x="12075" y="3927"/>
                    <a:pt x="11915" y="3744"/>
                  </a:cubicBezTo>
                  <a:lnTo>
                    <a:pt x="11824" y="3653"/>
                  </a:lnTo>
                  <a:lnTo>
                    <a:pt x="11733" y="3539"/>
                  </a:lnTo>
                  <a:cubicBezTo>
                    <a:pt x="11550" y="3333"/>
                    <a:pt x="11367" y="3105"/>
                    <a:pt x="11185" y="2877"/>
                  </a:cubicBezTo>
                  <a:lnTo>
                    <a:pt x="11139" y="2831"/>
                  </a:lnTo>
                  <a:lnTo>
                    <a:pt x="11048" y="2694"/>
                  </a:lnTo>
                  <a:lnTo>
                    <a:pt x="10934" y="2557"/>
                  </a:lnTo>
                  <a:lnTo>
                    <a:pt x="10865" y="2489"/>
                  </a:lnTo>
                  <a:lnTo>
                    <a:pt x="10728" y="2306"/>
                  </a:lnTo>
                  <a:lnTo>
                    <a:pt x="10705" y="2261"/>
                  </a:lnTo>
                  <a:lnTo>
                    <a:pt x="10683" y="2238"/>
                  </a:lnTo>
                  <a:cubicBezTo>
                    <a:pt x="10568" y="2101"/>
                    <a:pt x="10477" y="1987"/>
                    <a:pt x="10363" y="1827"/>
                  </a:cubicBezTo>
                  <a:lnTo>
                    <a:pt x="10272" y="1690"/>
                  </a:lnTo>
                  <a:cubicBezTo>
                    <a:pt x="10180" y="1599"/>
                    <a:pt x="10112" y="1507"/>
                    <a:pt x="10044" y="1393"/>
                  </a:cubicBezTo>
                  <a:lnTo>
                    <a:pt x="9998" y="1325"/>
                  </a:lnTo>
                  <a:cubicBezTo>
                    <a:pt x="9907" y="1188"/>
                    <a:pt x="9838" y="1096"/>
                    <a:pt x="9770" y="982"/>
                  </a:cubicBezTo>
                  <a:cubicBezTo>
                    <a:pt x="9747" y="914"/>
                    <a:pt x="9724" y="845"/>
                    <a:pt x="9678" y="800"/>
                  </a:cubicBezTo>
                  <a:cubicBezTo>
                    <a:pt x="9633" y="731"/>
                    <a:pt x="9587" y="663"/>
                    <a:pt x="9564" y="594"/>
                  </a:cubicBezTo>
                  <a:lnTo>
                    <a:pt x="9496" y="503"/>
                  </a:lnTo>
                  <a:cubicBezTo>
                    <a:pt x="9473" y="457"/>
                    <a:pt x="9427" y="412"/>
                    <a:pt x="9404" y="366"/>
                  </a:cubicBezTo>
                  <a:cubicBezTo>
                    <a:pt x="9404" y="343"/>
                    <a:pt x="9382" y="298"/>
                    <a:pt x="9359" y="275"/>
                  </a:cubicBezTo>
                  <a:lnTo>
                    <a:pt x="9359" y="229"/>
                  </a:lnTo>
                  <a:cubicBezTo>
                    <a:pt x="9336" y="206"/>
                    <a:pt x="9313" y="183"/>
                    <a:pt x="9290" y="161"/>
                  </a:cubicBezTo>
                  <a:cubicBezTo>
                    <a:pt x="9290" y="138"/>
                    <a:pt x="9267" y="138"/>
                    <a:pt x="9267" y="115"/>
                  </a:cubicBezTo>
                  <a:cubicBezTo>
                    <a:pt x="9267" y="92"/>
                    <a:pt x="9245" y="69"/>
                    <a:pt x="9222" y="46"/>
                  </a:cubicBezTo>
                  <a:cubicBezTo>
                    <a:pt x="9199" y="24"/>
                    <a:pt x="9176" y="1"/>
                    <a:pt x="9130" y="1"/>
                  </a:cubicBezTo>
                  <a:close/>
                </a:path>
              </a:pathLst>
            </a:custGeom>
            <a:solidFill>
              <a:srgbClr val="F1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4" name="Google Shape;1344;p7"/>
            <p:cNvSpPr/>
            <p:nvPr/>
          </p:nvSpPr>
          <p:spPr>
            <a:xfrm>
              <a:off x="6588675" y="1340475"/>
              <a:ext cx="35400" cy="33675"/>
            </a:xfrm>
            <a:custGeom>
              <a:avLst/>
              <a:gdLst/>
              <a:ahLst/>
              <a:cxnLst/>
              <a:rect l="l" t="t" r="r" b="b"/>
              <a:pathLst>
                <a:path w="1416" h="1347" extrusionOk="0">
                  <a:moveTo>
                    <a:pt x="708" y="0"/>
                  </a:moveTo>
                  <a:cubicBezTo>
                    <a:pt x="663" y="23"/>
                    <a:pt x="617" y="46"/>
                    <a:pt x="549" y="69"/>
                  </a:cubicBezTo>
                  <a:cubicBezTo>
                    <a:pt x="526" y="114"/>
                    <a:pt x="480" y="137"/>
                    <a:pt x="435" y="183"/>
                  </a:cubicBezTo>
                  <a:cubicBezTo>
                    <a:pt x="366" y="274"/>
                    <a:pt x="298" y="365"/>
                    <a:pt x="252" y="411"/>
                  </a:cubicBezTo>
                  <a:cubicBezTo>
                    <a:pt x="206" y="479"/>
                    <a:pt x="138" y="571"/>
                    <a:pt x="92" y="685"/>
                  </a:cubicBezTo>
                  <a:cubicBezTo>
                    <a:pt x="69" y="730"/>
                    <a:pt x="46" y="799"/>
                    <a:pt x="46" y="845"/>
                  </a:cubicBezTo>
                  <a:cubicBezTo>
                    <a:pt x="24" y="890"/>
                    <a:pt x="24" y="913"/>
                    <a:pt x="46" y="959"/>
                  </a:cubicBezTo>
                  <a:cubicBezTo>
                    <a:pt x="46" y="982"/>
                    <a:pt x="46" y="1004"/>
                    <a:pt x="46" y="1027"/>
                  </a:cubicBezTo>
                  <a:cubicBezTo>
                    <a:pt x="24" y="1027"/>
                    <a:pt x="1" y="1073"/>
                    <a:pt x="1" y="1096"/>
                  </a:cubicBezTo>
                  <a:cubicBezTo>
                    <a:pt x="1" y="1141"/>
                    <a:pt x="1" y="1164"/>
                    <a:pt x="24" y="1187"/>
                  </a:cubicBezTo>
                  <a:cubicBezTo>
                    <a:pt x="69" y="1233"/>
                    <a:pt x="115" y="1278"/>
                    <a:pt x="183" y="1301"/>
                  </a:cubicBezTo>
                  <a:cubicBezTo>
                    <a:pt x="252" y="1347"/>
                    <a:pt x="320" y="1347"/>
                    <a:pt x="412" y="1347"/>
                  </a:cubicBezTo>
                  <a:lnTo>
                    <a:pt x="480" y="1347"/>
                  </a:lnTo>
                  <a:cubicBezTo>
                    <a:pt x="594" y="1324"/>
                    <a:pt x="686" y="1324"/>
                    <a:pt x="777" y="1278"/>
                  </a:cubicBezTo>
                  <a:cubicBezTo>
                    <a:pt x="823" y="1278"/>
                    <a:pt x="891" y="1255"/>
                    <a:pt x="937" y="1233"/>
                  </a:cubicBezTo>
                  <a:lnTo>
                    <a:pt x="960" y="1233"/>
                  </a:lnTo>
                  <a:lnTo>
                    <a:pt x="1005" y="1210"/>
                  </a:lnTo>
                  <a:lnTo>
                    <a:pt x="1028" y="1187"/>
                  </a:lnTo>
                  <a:cubicBezTo>
                    <a:pt x="1119" y="1141"/>
                    <a:pt x="1233" y="1118"/>
                    <a:pt x="1302" y="1050"/>
                  </a:cubicBezTo>
                  <a:cubicBezTo>
                    <a:pt x="1348" y="1027"/>
                    <a:pt x="1393" y="982"/>
                    <a:pt x="1393" y="959"/>
                  </a:cubicBezTo>
                  <a:cubicBezTo>
                    <a:pt x="1416" y="913"/>
                    <a:pt x="1416" y="867"/>
                    <a:pt x="1416" y="845"/>
                  </a:cubicBezTo>
                  <a:cubicBezTo>
                    <a:pt x="1416" y="845"/>
                    <a:pt x="1416" y="822"/>
                    <a:pt x="1416" y="822"/>
                  </a:cubicBezTo>
                  <a:cubicBezTo>
                    <a:pt x="1416" y="822"/>
                    <a:pt x="1393" y="822"/>
                    <a:pt x="1393" y="799"/>
                  </a:cubicBezTo>
                  <a:cubicBezTo>
                    <a:pt x="1325" y="753"/>
                    <a:pt x="1279" y="708"/>
                    <a:pt x="1233" y="662"/>
                  </a:cubicBezTo>
                  <a:cubicBezTo>
                    <a:pt x="1165" y="594"/>
                    <a:pt x="1119" y="525"/>
                    <a:pt x="1051" y="457"/>
                  </a:cubicBezTo>
                  <a:lnTo>
                    <a:pt x="982" y="388"/>
                  </a:lnTo>
                  <a:cubicBezTo>
                    <a:pt x="960" y="365"/>
                    <a:pt x="937" y="320"/>
                    <a:pt x="891" y="274"/>
                  </a:cubicBezTo>
                  <a:cubicBezTo>
                    <a:pt x="823" y="205"/>
                    <a:pt x="777" y="114"/>
                    <a:pt x="731" y="46"/>
                  </a:cubicBezTo>
                  <a:lnTo>
                    <a:pt x="708" y="23"/>
                  </a:lnTo>
                  <a:cubicBezTo>
                    <a:pt x="708" y="23"/>
                    <a:pt x="708" y="23"/>
                    <a:pt x="70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5" name="Google Shape;1345;p7"/>
            <p:cNvSpPr/>
            <p:nvPr/>
          </p:nvSpPr>
          <p:spPr>
            <a:xfrm>
              <a:off x="6973850" y="978125"/>
              <a:ext cx="251675" cy="251100"/>
            </a:xfrm>
            <a:custGeom>
              <a:avLst/>
              <a:gdLst/>
              <a:ahLst/>
              <a:cxnLst/>
              <a:rect l="l" t="t" r="r" b="b"/>
              <a:pathLst>
                <a:path w="10067" h="10044" extrusionOk="0">
                  <a:moveTo>
                    <a:pt x="9656" y="0"/>
                  </a:moveTo>
                  <a:cubicBezTo>
                    <a:pt x="9588" y="0"/>
                    <a:pt x="9519" y="23"/>
                    <a:pt x="9496" y="91"/>
                  </a:cubicBezTo>
                  <a:cubicBezTo>
                    <a:pt x="9473" y="114"/>
                    <a:pt x="9473" y="160"/>
                    <a:pt x="9451" y="183"/>
                  </a:cubicBezTo>
                  <a:cubicBezTo>
                    <a:pt x="9382" y="297"/>
                    <a:pt x="9291" y="411"/>
                    <a:pt x="9222" y="502"/>
                  </a:cubicBezTo>
                  <a:lnTo>
                    <a:pt x="9154" y="616"/>
                  </a:lnTo>
                  <a:lnTo>
                    <a:pt x="9085" y="708"/>
                  </a:lnTo>
                  <a:cubicBezTo>
                    <a:pt x="9040" y="753"/>
                    <a:pt x="9017" y="776"/>
                    <a:pt x="8994" y="822"/>
                  </a:cubicBezTo>
                  <a:lnTo>
                    <a:pt x="8971" y="867"/>
                  </a:lnTo>
                  <a:cubicBezTo>
                    <a:pt x="8926" y="913"/>
                    <a:pt x="8880" y="981"/>
                    <a:pt x="8834" y="1050"/>
                  </a:cubicBezTo>
                  <a:cubicBezTo>
                    <a:pt x="8720" y="1187"/>
                    <a:pt x="8606" y="1324"/>
                    <a:pt x="8515" y="1438"/>
                  </a:cubicBezTo>
                  <a:lnTo>
                    <a:pt x="8469" y="1484"/>
                  </a:lnTo>
                  <a:cubicBezTo>
                    <a:pt x="8446" y="1529"/>
                    <a:pt x="8401" y="1575"/>
                    <a:pt x="8355" y="1621"/>
                  </a:cubicBezTo>
                  <a:lnTo>
                    <a:pt x="8287" y="1689"/>
                  </a:lnTo>
                  <a:cubicBezTo>
                    <a:pt x="8264" y="1712"/>
                    <a:pt x="8241" y="1735"/>
                    <a:pt x="8218" y="1758"/>
                  </a:cubicBezTo>
                  <a:cubicBezTo>
                    <a:pt x="8195" y="1803"/>
                    <a:pt x="8150" y="1849"/>
                    <a:pt x="8127" y="1872"/>
                  </a:cubicBezTo>
                  <a:lnTo>
                    <a:pt x="7990" y="2009"/>
                  </a:lnTo>
                  <a:lnTo>
                    <a:pt x="7898" y="2100"/>
                  </a:lnTo>
                  <a:cubicBezTo>
                    <a:pt x="7853" y="2146"/>
                    <a:pt x="7807" y="2191"/>
                    <a:pt x="7784" y="2237"/>
                  </a:cubicBezTo>
                  <a:lnTo>
                    <a:pt x="7807" y="2191"/>
                  </a:lnTo>
                  <a:lnTo>
                    <a:pt x="7739" y="2260"/>
                  </a:lnTo>
                  <a:lnTo>
                    <a:pt x="7739" y="2283"/>
                  </a:lnTo>
                  <a:lnTo>
                    <a:pt x="7693" y="2305"/>
                  </a:lnTo>
                  <a:cubicBezTo>
                    <a:pt x="7579" y="2442"/>
                    <a:pt x="7442" y="2556"/>
                    <a:pt x="7328" y="2671"/>
                  </a:cubicBezTo>
                  <a:cubicBezTo>
                    <a:pt x="7282" y="2716"/>
                    <a:pt x="7259" y="2739"/>
                    <a:pt x="7214" y="2762"/>
                  </a:cubicBezTo>
                  <a:lnTo>
                    <a:pt x="7145" y="2830"/>
                  </a:lnTo>
                  <a:lnTo>
                    <a:pt x="7100" y="2876"/>
                  </a:lnTo>
                  <a:cubicBezTo>
                    <a:pt x="7077" y="2899"/>
                    <a:pt x="7054" y="2922"/>
                    <a:pt x="7031" y="2944"/>
                  </a:cubicBezTo>
                  <a:cubicBezTo>
                    <a:pt x="6985" y="2990"/>
                    <a:pt x="6940" y="3036"/>
                    <a:pt x="6894" y="3059"/>
                  </a:cubicBezTo>
                  <a:cubicBezTo>
                    <a:pt x="6871" y="3104"/>
                    <a:pt x="6871" y="3127"/>
                    <a:pt x="6849" y="3150"/>
                  </a:cubicBezTo>
                  <a:cubicBezTo>
                    <a:pt x="6826" y="3173"/>
                    <a:pt x="6826" y="3196"/>
                    <a:pt x="6826" y="3196"/>
                  </a:cubicBezTo>
                  <a:cubicBezTo>
                    <a:pt x="6757" y="3264"/>
                    <a:pt x="6734" y="3355"/>
                    <a:pt x="6689" y="3424"/>
                  </a:cubicBezTo>
                  <a:cubicBezTo>
                    <a:pt x="6643" y="3515"/>
                    <a:pt x="6620" y="3606"/>
                    <a:pt x="6575" y="3675"/>
                  </a:cubicBezTo>
                  <a:cubicBezTo>
                    <a:pt x="6575" y="3675"/>
                    <a:pt x="6575" y="3698"/>
                    <a:pt x="6552" y="3698"/>
                  </a:cubicBezTo>
                  <a:lnTo>
                    <a:pt x="6552" y="3721"/>
                  </a:lnTo>
                  <a:cubicBezTo>
                    <a:pt x="6529" y="3743"/>
                    <a:pt x="6506" y="3789"/>
                    <a:pt x="6483" y="3812"/>
                  </a:cubicBezTo>
                  <a:cubicBezTo>
                    <a:pt x="6438" y="3903"/>
                    <a:pt x="6392" y="3972"/>
                    <a:pt x="6346" y="4063"/>
                  </a:cubicBezTo>
                  <a:cubicBezTo>
                    <a:pt x="6301" y="4086"/>
                    <a:pt x="6278" y="4131"/>
                    <a:pt x="6255" y="4177"/>
                  </a:cubicBezTo>
                  <a:cubicBezTo>
                    <a:pt x="6209" y="4246"/>
                    <a:pt x="6187" y="4291"/>
                    <a:pt x="6141" y="4337"/>
                  </a:cubicBezTo>
                  <a:cubicBezTo>
                    <a:pt x="6095" y="4428"/>
                    <a:pt x="6027" y="4542"/>
                    <a:pt x="5958" y="4634"/>
                  </a:cubicBezTo>
                  <a:cubicBezTo>
                    <a:pt x="5913" y="4702"/>
                    <a:pt x="5867" y="4770"/>
                    <a:pt x="5799" y="4839"/>
                  </a:cubicBezTo>
                  <a:lnTo>
                    <a:pt x="5753" y="4907"/>
                  </a:lnTo>
                  <a:cubicBezTo>
                    <a:pt x="5730" y="4953"/>
                    <a:pt x="5684" y="4999"/>
                    <a:pt x="5639" y="5067"/>
                  </a:cubicBezTo>
                  <a:cubicBezTo>
                    <a:pt x="5525" y="5204"/>
                    <a:pt x="5411" y="5341"/>
                    <a:pt x="5296" y="5478"/>
                  </a:cubicBezTo>
                  <a:cubicBezTo>
                    <a:pt x="5182" y="5615"/>
                    <a:pt x="5068" y="5752"/>
                    <a:pt x="4931" y="5912"/>
                  </a:cubicBezTo>
                  <a:lnTo>
                    <a:pt x="4863" y="5980"/>
                  </a:lnTo>
                  <a:lnTo>
                    <a:pt x="4817" y="6003"/>
                  </a:lnTo>
                  <a:lnTo>
                    <a:pt x="4749" y="6094"/>
                  </a:lnTo>
                  <a:cubicBezTo>
                    <a:pt x="4634" y="6208"/>
                    <a:pt x="4520" y="6323"/>
                    <a:pt x="4383" y="6437"/>
                  </a:cubicBezTo>
                  <a:lnTo>
                    <a:pt x="4292" y="6528"/>
                  </a:lnTo>
                  <a:cubicBezTo>
                    <a:pt x="4201" y="6619"/>
                    <a:pt x="4109" y="6688"/>
                    <a:pt x="4018" y="6779"/>
                  </a:cubicBezTo>
                  <a:cubicBezTo>
                    <a:pt x="3973" y="6825"/>
                    <a:pt x="3904" y="6870"/>
                    <a:pt x="3858" y="6916"/>
                  </a:cubicBezTo>
                  <a:cubicBezTo>
                    <a:pt x="3790" y="6985"/>
                    <a:pt x="3721" y="7053"/>
                    <a:pt x="3630" y="7099"/>
                  </a:cubicBezTo>
                  <a:cubicBezTo>
                    <a:pt x="3470" y="7236"/>
                    <a:pt x="3333" y="7350"/>
                    <a:pt x="3219" y="7441"/>
                  </a:cubicBezTo>
                  <a:cubicBezTo>
                    <a:pt x="3151" y="7464"/>
                    <a:pt x="3082" y="7510"/>
                    <a:pt x="3014" y="7555"/>
                  </a:cubicBezTo>
                  <a:cubicBezTo>
                    <a:pt x="2923" y="7624"/>
                    <a:pt x="2831" y="7669"/>
                    <a:pt x="2740" y="7692"/>
                  </a:cubicBezTo>
                  <a:lnTo>
                    <a:pt x="2717" y="7692"/>
                  </a:lnTo>
                  <a:cubicBezTo>
                    <a:pt x="2671" y="7692"/>
                    <a:pt x="2603" y="7692"/>
                    <a:pt x="2557" y="7669"/>
                  </a:cubicBezTo>
                  <a:cubicBezTo>
                    <a:pt x="2535" y="7669"/>
                    <a:pt x="2489" y="7646"/>
                    <a:pt x="2466" y="7646"/>
                  </a:cubicBezTo>
                  <a:lnTo>
                    <a:pt x="2420" y="7624"/>
                  </a:lnTo>
                  <a:cubicBezTo>
                    <a:pt x="2398" y="7601"/>
                    <a:pt x="2352" y="7578"/>
                    <a:pt x="2306" y="7555"/>
                  </a:cubicBezTo>
                  <a:lnTo>
                    <a:pt x="2283" y="7532"/>
                  </a:lnTo>
                  <a:lnTo>
                    <a:pt x="2261" y="7532"/>
                  </a:lnTo>
                  <a:cubicBezTo>
                    <a:pt x="2238" y="7510"/>
                    <a:pt x="2215" y="7487"/>
                    <a:pt x="2192" y="7464"/>
                  </a:cubicBezTo>
                  <a:cubicBezTo>
                    <a:pt x="2147" y="7418"/>
                    <a:pt x="2101" y="7350"/>
                    <a:pt x="2055" y="7304"/>
                  </a:cubicBezTo>
                  <a:cubicBezTo>
                    <a:pt x="2032" y="7304"/>
                    <a:pt x="2010" y="7281"/>
                    <a:pt x="1964" y="7258"/>
                  </a:cubicBezTo>
                  <a:cubicBezTo>
                    <a:pt x="1941" y="7258"/>
                    <a:pt x="1918" y="7236"/>
                    <a:pt x="1895" y="7236"/>
                  </a:cubicBezTo>
                  <a:lnTo>
                    <a:pt x="1873" y="7258"/>
                  </a:lnTo>
                  <a:cubicBezTo>
                    <a:pt x="1827" y="7258"/>
                    <a:pt x="1781" y="7258"/>
                    <a:pt x="1736" y="7281"/>
                  </a:cubicBezTo>
                  <a:cubicBezTo>
                    <a:pt x="1713" y="7304"/>
                    <a:pt x="1667" y="7327"/>
                    <a:pt x="1644" y="7350"/>
                  </a:cubicBezTo>
                  <a:lnTo>
                    <a:pt x="1622" y="7373"/>
                  </a:lnTo>
                  <a:cubicBezTo>
                    <a:pt x="1599" y="7395"/>
                    <a:pt x="1576" y="7418"/>
                    <a:pt x="1576" y="7418"/>
                  </a:cubicBezTo>
                  <a:lnTo>
                    <a:pt x="1553" y="7441"/>
                  </a:lnTo>
                  <a:lnTo>
                    <a:pt x="1530" y="7441"/>
                  </a:lnTo>
                  <a:cubicBezTo>
                    <a:pt x="1439" y="7510"/>
                    <a:pt x="1348" y="7578"/>
                    <a:pt x="1256" y="7646"/>
                  </a:cubicBezTo>
                  <a:lnTo>
                    <a:pt x="1188" y="7669"/>
                  </a:lnTo>
                  <a:lnTo>
                    <a:pt x="1097" y="7715"/>
                  </a:lnTo>
                  <a:cubicBezTo>
                    <a:pt x="982" y="7783"/>
                    <a:pt x="868" y="7875"/>
                    <a:pt x="754" y="7943"/>
                  </a:cubicBezTo>
                  <a:cubicBezTo>
                    <a:pt x="709" y="7966"/>
                    <a:pt x="663" y="8012"/>
                    <a:pt x="617" y="8034"/>
                  </a:cubicBezTo>
                  <a:lnTo>
                    <a:pt x="549" y="8080"/>
                  </a:lnTo>
                  <a:lnTo>
                    <a:pt x="503" y="8126"/>
                  </a:lnTo>
                  <a:cubicBezTo>
                    <a:pt x="457" y="8149"/>
                    <a:pt x="412" y="8194"/>
                    <a:pt x="366" y="8240"/>
                  </a:cubicBezTo>
                  <a:cubicBezTo>
                    <a:pt x="275" y="8308"/>
                    <a:pt x="229" y="8354"/>
                    <a:pt x="206" y="8445"/>
                  </a:cubicBezTo>
                  <a:cubicBezTo>
                    <a:pt x="184" y="8468"/>
                    <a:pt x="184" y="8491"/>
                    <a:pt x="161" y="8537"/>
                  </a:cubicBezTo>
                  <a:lnTo>
                    <a:pt x="161" y="8559"/>
                  </a:lnTo>
                  <a:cubicBezTo>
                    <a:pt x="138" y="8582"/>
                    <a:pt x="138" y="8628"/>
                    <a:pt x="115" y="8674"/>
                  </a:cubicBezTo>
                  <a:cubicBezTo>
                    <a:pt x="115" y="8674"/>
                    <a:pt x="115" y="8719"/>
                    <a:pt x="115" y="8719"/>
                  </a:cubicBezTo>
                  <a:lnTo>
                    <a:pt x="115" y="8742"/>
                  </a:lnTo>
                  <a:cubicBezTo>
                    <a:pt x="92" y="8788"/>
                    <a:pt x="69" y="8856"/>
                    <a:pt x="47" y="8925"/>
                  </a:cubicBezTo>
                  <a:cubicBezTo>
                    <a:pt x="24" y="9016"/>
                    <a:pt x="24" y="9084"/>
                    <a:pt x="1" y="9153"/>
                  </a:cubicBezTo>
                  <a:cubicBezTo>
                    <a:pt x="1" y="9244"/>
                    <a:pt x="1" y="9336"/>
                    <a:pt x="24" y="9404"/>
                  </a:cubicBezTo>
                  <a:cubicBezTo>
                    <a:pt x="47" y="9541"/>
                    <a:pt x="92" y="9632"/>
                    <a:pt x="161" y="9701"/>
                  </a:cubicBezTo>
                  <a:cubicBezTo>
                    <a:pt x="206" y="9769"/>
                    <a:pt x="252" y="9838"/>
                    <a:pt x="320" y="9883"/>
                  </a:cubicBezTo>
                  <a:cubicBezTo>
                    <a:pt x="389" y="9929"/>
                    <a:pt x="457" y="9952"/>
                    <a:pt x="526" y="9975"/>
                  </a:cubicBezTo>
                  <a:cubicBezTo>
                    <a:pt x="594" y="9997"/>
                    <a:pt x="686" y="10020"/>
                    <a:pt x="754" y="10020"/>
                  </a:cubicBezTo>
                  <a:cubicBezTo>
                    <a:pt x="800" y="10020"/>
                    <a:pt x="823" y="10043"/>
                    <a:pt x="845" y="10043"/>
                  </a:cubicBezTo>
                  <a:cubicBezTo>
                    <a:pt x="982" y="10043"/>
                    <a:pt x="1119" y="9997"/>
                    <a:pt x="1233" y="9975"/>
                  </a:cubicBezTo>
                  <a:lnTo>
                    <a:pt x="1279" y="9975"/>
                  </a:lnTo>
                  <a:cubicBezTo>
                    <a:pt x="1325" y="9952"/>
                    <a:pt x="1393" y="9929"/>
                    <a:pt x="1462" y="9929"/>
                  </a:cubicBezTo>
                  <a:cubicBezTo>
                    <a:pt x="1507" y="9906"/>
                    <a:pt x="1553" y="9883"/>
                    <a:pt x="1599" y="9838"/>
                  </a:cubicBezTo>
                  <a:cubicBezTo>
                    <a:pt x="1599" y="9838"/>
                    <a:pt x="1622" y="9815"/>
                    <a:pt x="1622" y="9792"/>
                  </a:cubicBezTo>
                  <a:lnTo>
                    <a:pt x="1690" y="9769"/>
                  </a:lnTo>
                  <a:cubicBezTo>
                    <a:pt x="1827" y="9724"/>
                    <a:pt x="1964" y="9678"/>
                    <a:pt x="2101" y="9632"/>
                  </a:cubicBezTo>
                  <a:cubicBezTo>
                    <a:pt x="2352" y="9518"/>
                    <a:pt x="2580" y="9404"/>
                    <a:pt x="2786" y="9267"/>
                  </a:cubicBezTo>
                  <a:lnTo>
                    <a:pt x="2786" y="9290"/>
                  </a:lnTo>
                  <a:cubicBezTo>
                    <a:pt x="2968" y="9176"/>
                    <a:pt x="3128" y="9084"/>
                    <a:pt x="3242" y="8993"/>
                  </a:cubicBezTo>
                  <a:cubicBezTo>
                    <a:pt x="3379" y="8902"/>
                    <a:pt x="3516" y="8811"/>
                    <a:pt x="3653" y="8719"/>
                  </a:cubicBezTo>
                  <a:cubicBezTo>
                    <a:pt x="3790" y="8628"/>
                    <a:pt x="3927" y="8537"/>
                    <a:pt x="4064" y="8423"/>
                  </a:cubicBezTo>
                  <a:lnTo>
                    <a:pt x="4087" y="8400"/>
                  </a:lnTo>
                  <a:lnTo>
                    <a:pt x="4201" y="8331"/>
                  </a:lnTo>
                  <a:cubicBezTo>
                    <a:pt x="4292" y="8263"/>
                    <a:pt x="4406" y="8171"/>
                    <a:pt x="4520" y="8103"/>
                  </a:cubicBezTo>
                  <a:cubicBezTo>
                    <a:pt x="4589" y="8034"/>
                    <a:pt x="4657" y="7989"/>
                    <a:pt x="4726" y="7943"/>
                  </a:cubicBezTo>
                  <a:cubicBezTo>
                    <a:pt x="4794" y="7875"/>
                    <a:pt x="4863" y="7829"/>
                    <a:pt x="4954" y="7761"/>
                  </a:cubicBezTo>
                  <a:cubicBezTo>
                    <a:pt x="5068" y="7669"/>
                    <a:pt x="5182" y="7555"/>
                    <a:pt x="5296" y="7441"/>
                  </a:cubicBezTo>
                  <a:lnTo>
                    <a:pt x="5319" y="7418"/>
                  </a:lnTo>
                  <a:cubicBezTo>
                    <a:pt x="5365" y="7395"/>
                    <a:pt x="5388" y="7373"/>
                    <a:pt x="5433" y="7327"/>
                  </a:cubicBezTo>
                  <a:cubicBezTo>
                    <a:pt x="5456" y="7304"/>
                    <a:pt x="5502" y="7281"/>
                    <a:pt x="5525" y="7236"/>
                  </a:cubicBezTo>
                  <a:lnTo>
                    <a:pt x="5639" y="7144"/>
                  </a:lnTo>
                  <a:lnTo>
                    <a:pt x="5730" y="7053"/>
                  </a:lnTo>
                  <a:lnTo>
                    <a:pt x="5821" y="6962"/>
                  </a:lnTo>
                  <a:cubicBezTo>
                    <a:pt x="5936" y="6893"/>
                    <a:pt x="6027" y="6802"/>
                    <a:pt x="6118" y="6711"/>
                  </a:cubicBezTo>
                  <a:cubicBezTo>
                    <a:pt x="6278" y="6574"/>
                    <a:pt x="6438" y="6437"/>
                    <a:pt x="6575" y="6277"/>
                  </a:cubicBezTo>
                  <a:cubicBezTo>
                    <a:pt x="6643" y="6208"/>
                    <a:pt x="6712" y="6163"/>
                    <a:pt x="6780" y="6094"/>
                  </a:cubicBezTo>
                  <a:cubicBezTo>
                    <a:pt x="6871" y="6003"/>
                    <a:pt x="6963" y="5935"/>
                    <a:pt x="7054" y="5843"/>
                  </a:cubicBezTo>
                  <a:lnTo>
                    <a:pt x="7077" y="5820"/>
                  </a:lnTo>
                  <a:lnTo>
                    <a:pt x="7122" y="5775"/>
                  </a:lnTo>
                  <a:lnTo>
                    <a:pt x="7168" y="5729"/>
                  </a:lnTo>
                  <a:cubicBezTo>
                    <a:pt x="7191" y="5706"/>
                    <a:pt x="7214" y="5683"/>
                    <a:pt x="7237" y="5661"/>
                  </a:cubicBezTo>
                  <a:lnTo>
                    <a:pt x="7259" y="5638"/>
                  </a:lnTo>
                  <a:lnTo>
                    <a:pt x="7282" y="5592"/>
                  </a:lnTo>
                  <a:lnTo>
                    <a:pt x="7328" y="5547"/>
                  </a:lnTo>
                  <a:cubicBezTo>
                    <a:pt x="7396" y="5478"/>
                    <a:pt x="7465" y="5410"/>
                    <a:pt x="7533" y="5318"/>
                  </a:cubicBezTo>
                  <a:lnTo>
                    <a:pt x="7670" y="5181"/>
                  </a:lnTo>
                  <a:lnTo>
                    <a:pt x="7830" y="5022"/>
                  </a:lnTo>
                  <a:cubicBezTo>
                    <a:pt x="7898" y="4930"/>
                    <a:pt x="7967" y="4862"/>
                    <a:pt x="8058" y="4770"/>
                  </a:cubicBezTo>
                  <a:cubicBezTo>
                    <a:pt x="8150" y="4656"/>
                    <a:pt x="8264" y="4519"/>
                    <a:pt x="8378" y="4360"/>
                  </a:cubicBezTo>
                  <a:lnTo>
                    <a:pt x="8423" y="4291"/>
                  </a:lnTo>
                  <a:cubicBezTo>
                    <a:pt x="8515" y="4177"/>
                    <a:pt x="8606" y="4040"/>
                    <a:pt x="8697" y="3903"/>
                  </a:cubicBezTo>
                  <a:cubicBezTo>
                    <a:pt x="8789" y="3766"/>
                    <a:pt x="8880" y="3606"/>
                    <a:pt x="8971" y="3469"/>
                  </a:cubicBezTo>
                  <a:cubicBezTo>
                    <a:pt x="9017" y="3424"/>
                    <a:pt x="9040" y="3378"/>
                    <a:pt x="9085" y="3332"/>
                  </a:cubicBezTo>
                  <a:lnTo>
                    <a:pt x="9131" y="3241"/>
                  </a:lnTo>
                  <a:cubicBezTo>
                    <a:pt x="9177" y="3173"/>
                    <a:pt x="9245" y="3081"/>
                    <a:pt x="9291" y="3013"/>
                  </a:cubicBezTo>
                  <a:cubicBezTo>
                    <a:pt x="9382" y="2853"/>
                    <a:pt x="9473" y="2693"/>
                    <a:pt x="9565" y="2511"/>
                  </a:cubicBezTo>
                  <a:cubicBezTo>
                    <a:pt x="9588" y="2442"/>
                    <a:pt x="9633" y="2374"/>
                    <a:pt x="9656" y="2328"/>
                  </a:cubicBezTo>
                  <a:cubicBezTo>
                    <a:pt x="9702" y="2237"/>
                    <a:pt x="9747" y="2146"/>
                    <a:pt x="9770" y="2077"/>
                  </a:cubicBezTo>
                  <a:cubicBezTo>
                    <a:pt x="9793" y="1986"/>
                    <a:pt x="9816" y="1895"/>
                    <a:pt x="9861" y="1803"/>
                  </a:cubicBezTo>
                  <a:cubicBezTo>
                    <a:pt x="9861" y="1758"/>
                    <a:pt x="9884" y="1712"/>
                    <a:pt x="9907" y="1666"/>
                  </a:cubicBezTo>
                  <a:lnTo>
                    <a:pt x="9953" y="1552"/>
                  </a:lnTo>
                  <a:cubicBezTo>
                    <a:pt x="9976" y="1461"/>
                    <a:pt x="10021" y="1347"/>
                    <a:pt x="10044" y="1255"/>
                  </a:cubicBezTo>
                  <a:cubicBezTo>
                    <a:pt x="10044" y="1210"/>
                    <a:pt x="10044" y="1164"/>
                    <a:pt x="10044" y="1118"/>
                  </a:cubicBezTo>
                  <a:lnTo>
                    <a:pt x="10044" y="1050"/>
                  </a:lnTo>
                  <a:lnTo>
                    <a:pt x="10067" y="1004"/>
                  </a:lnTo>
                  <a:cubicBezTo>
                    <a:pt x="10067" y="936"/>
                    <a:pt x="10067" y="867"/>
                    <a:pt x="10067" y="822"/>
                  </a:cubicBezTo>
                  <a:cubicBezTo>
                    <a:pt x="10067" y="753"/>
                    <a:pt x="10044" y="685"/>
                    <a:pt x="10044" y="639"/>
                  </a:cubicBezTo>
                  <a:lnTo>
                    <a:pt x="10044" y="593"/>
                  </a:lnTo>
                  <a:cubicBezTo>
                    <a:pt x="10021" y="548"/>
                    <a:pt x="9998" y="479"/>
                    <a:pt x="9976" y="411"/>
                  </a:cubicBezTo>
                  <a:cubicBezTo>
                    <a:pt x="9976" y="365"/>
                    <a:pt x="9953" y="320"/>
                    <a:pt x="9930" y="274"/>
                  </a:cubicBezTo>
                  <a:lnTo>
                    <a:pt x="9907" y="251"/>
                  </a:lnTo>
                  <a:cubicBezTo>
                    <a:pt x="9884" y="205"/>
                    <a:pt x="9861" y="183"/>
                    <a:pt x="9816" y="160"/>
                  </a:cubicBezTo>
                  <a:cubicBezTo>
                    <a:pt x="9816" y="91"/>
                    <a:pt x="9770" y="23"/>
                    <a:pt x="9702"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6" name="Google Shape;1346;p7"/>
            <p:cNvSpPr/>
            <p:nvPr/>
          </p:nvSpPr>
          <p:spPr>
            <a:xfrm>
              <a:off x="7131350" y="834325"/>
              <a:ext cx="96475" cy="112225"/>
            </a:xfrm>
            <a:custGeom>
              <a:avLst/>
              <a:gdLst/>
              <a:ahLst/>
              <a:cxnLst/>
              <a:rect l="l" t="t" r="r" b="b"/>
              <a:pathLst>
                <a:path w="3859" h="4489" extrusionOk="0">
                  <a:moveTo>
                    <a:pt x="343" y="0"/>
                  </a:moveTo>
                  <a:cubicBezTo>
                    <a:pt x="297" y="23"/>
                    <a:pt x="275" y="23"/>
                    <a:pt x="252" y="46"/>
                  </a:cubicBezTo>
                  <a:cubicBezTo>
                    <a:pt x="214" y="21"/>
                    <a:pt x="177" y="2"/>
                    <a:pt x="139" y="2"/>
                  </a:cubicBezTo>
                  <a:cubicBezTo>
                    <a:pt x="108" y="2"/>
                    <a:pt x="77" y="15"/>
                    <a:pt x="46" y="46"/>
                  </a:cubicBezTo>
                  <a:cubicBezTo>
                    <a:pt x="1" y="91"/>
                    <a:pt x="1" y="183"/>
                    <a:pt x="46" y="228"/>
                  </a:cubicBezTo>
                  <a:cubicBezTo>
                    <a:pt x="92" y="274"/>
                    <a:pt x="115" y="297"/>
                    <a:pt x="160" y="342"/>
                  </a:cubicBezTo>
                  <a:cubicBezTo>
                    <a:pt x="229" y="434"/>
                    <a:pt x="275" y="571"/>
                    <a:pt x="366" y="685"/>
                  </a:cubicBezTo>
                  <a:cubicBezTo>
                    <a:pt x="434" y="799"/>
                    <a:pt x="526" y="890"/>
                    <a:pt x="594" y="1004"/>
                  </a:cubicBezTo>
                  <a:cubicBezTo>
                    <a:pt x="663" y="1118"/>
                    <a:pt x="754" y="1233"/>
                    <a:pt x="845" y="1347"/>
                  </a:cubicBezTo>
                  <a:cubicBezTo>
                    <a:pt x="937" y="1461"/>
                    <a:pt x="1028" y="1598"/>
                    <a:pt x="1119" y="1712"/>
                  </a:cubicBezTo>
                  <a:lnTo>
                    <a:pt x="1096" y="1666"/>
                  </a:lnTo>
                  <a:lnTo>
                    <a:pt x="1096" y="1666"/>
                  </a:lnTo>
                  <a:cubicBezTo>
                    <a:pt x="1325" y="1963"/>
                    <a:pt x="1553" y="2237"/>
                    <a:pt x="1804" y="2511"/>
                  </a:cubicBezTo>
                  <a:cubicBezTo>
                    <a:pt x="1918" y="2648"/>
                    <a:pt x="2032" y="2785"/>
                    <a:pt x="2146" y="2899"/>
                  </a:cubicBezTo>
                  <a:cubicBezTo>
                    <a:pt x="2260" y="3036"/>
                    <a:pt x="2375" y="3173"/>
                    <a:pt x="2511" y="3310"/>
                  </a:cubicBezTo>
                  <a:cubicBezTo>
                    <a:pt x="2557" y="3378"/>
                    <a:pt x="2626" y="3424"/>
                    <a:pt x="2671" y="3492"/>
                  </a:cubicBezTo>
                  <a:cubicBezTo>
                    <a:pt x="2740" y="3561"/>
                    <a:pt x="2785" y="3652"/>
                    <a:pt x="2854" y="3721"/>
                  </a:cubicBezTo>
                  <a:cubicBezTo>
                    <a:pt x="2945" y="3835"/>
                    <a:pt x="3059" y="3949"/>
                    <a:pt x="3151" y="4063"/>
                  </a:cubicBezTo>
                  <a:cubicBezTo>
                    <a:pt x="3173" y="4086"/>
                    <a:pt x="3196" y="4131"/>
                    <a:pt x="3219" y="4154"/>
                  </a:cubicBezTo>
                  <a:cubicBezTo>
                    <a:pt x="3265" y="4200"/>
                    <a:pt x="3288" y="4246"/>
                    <a:pt x="3310" y="4268"/>
                  </a:cubicBezTo>
                  <a:cubicBezTo>
                    <a:pt x="3333" y="4291"/>
                    <a:pt x="3333" y="4291"/>
                    <a:pt x="3356" y="4314"/>
                  </a:cubicBezTo>
                  <a:cubicBezTo>
                    <a:pt x="3356" y="4337"/>
                    <a:pt x="3379" y="4337"/>
                    <a:pt x="3379" y="4360"/>
                  </a:cubicBezTo>
                  <a:cubicBezTo>
                    <a:pt x="3402" y="4382"/>
                    <a:pt x="3425" y="4405"/>
                    <a:pt x="3425" y="4428"/>
                  </a:cubicBezTo>
                  <a:cubicBezTo>
                    <a:pt x="3473" y="4465"/>
                    <a:pt x="3535" y="4488"/>
                    <a:pt x="3593" y="4488"/>
                  </a:cubicBezTo>
                  <a:cubicBezTo>
                    <a:pt x="3643" y="4488"/>
                    <a:pt x="3689" y="4471"/>
                    <a:pt x="3721" y="4428"/>
                  </a:cubicBezTo>
                  <a:cubicBezTo>
                    <a:pt x="3813" y="4337"/>
                    <a:pt x="3813" y="4223"/>
                    <a:pt x="3813" y="4109"/>
                  </a:cubicBezTo>
                  <a:cubicBezTo>
                    <a:pt x="3813" y="4131"/>
                    <a:pt x="3813" y="4154"/>
                    <a:pt x="3813" y="4154"/>
                  </a:cubicBezTo>
                  <a:cubicBezTo>
                    <a:pt x="3835" y="4063"/>
                    <a:pt x="3835" y="3972"/>
                    <a:pt x="3835" y="3858"/>
                  </a:cubicBezTo>
                  <a:cubicBezTo>
                    <a:pt x="3835" y="3789"/>
                    <a:pt x="3858" y="3698"/>
                    <a:pt x="3835" y="3629"/>
                  </a:cubicBezTo>
                  <a:cubicBezTo>
                    <a:pt x="3835" y="3538"/>
                    <a:pt x="3835" y="3447"/>
                    <a:pt x="3813" y="3355"/>
                  </a:cubicBezTo>
                  <a:cubicBezTo>
                    <a:pt x="3813" y="3264"/>
                    <a:pt x="3790" y="3173"/>
                    <a:pt x="3790" y="3081"/>
                  </a:cubicBezTo>
                  <a:cubicBezTo>
                    <a:pt x="3767" y="2990"/>
                    <a:pt x="3744" y="2899"/>
                    <a:pt x="3744" y="2830"/>
                  </a:cubicBezTo>
                  <a:cubicBezTo>
                    <a:pt x="3721" y="2785"/>
                    <a:pt x="3721" y="2739"/>
                    <a:pt x="3698" y="2693"/>
                  </a:cubicBezTo>
                  <a:cubicBezTo>
                    <a:pt x="3698" y="2693"/>
                    <a:pt x="3698" y="2671"/>
                    <a:pt x="3676" y="2671"/>
                  </a:cubicBezTo>
                  <a:cubicBezTo>
                    <a:pt x="3653" y="2648"/>
                    <a:pt x="3653" y="2625"/>
                    <a:pt x="3630" y="2602"/>
                  </a:cubicBezTo>
                  <a:cubicBezTo>
                    <a:pt x="3630" y="2579"/>
                    <a:pt x="3630" y="2579"/>
                    <a:pt x="3630" y="2556"/>
                  </a:cubicBezTo>
                  <a:lnTo>
                    <a:pt x="3630" y="2534"/>
                  </a:lnTo>
                  <a:cubicBezTo>
                    <a:pt x="3607" y="2465"/>
                    <a:pt x="3607" y="2420"/>
                    <a:pt x="3584" y="2374"/>
                  </a:cubicBezTo>
                  <a:cubicBezTo>
                    <a:pt x="3561" y="2328"/>
                    <a:pt x="3539" y="2283"/>
                    <a:pt x="3516" y="2214"/>
                  </a:cubicBezTo>
                  <a:cubicBezTo>
                    <a:pt x="3447" y="2054"/>
                    <a:pt x="3333" y="1895"/>
                    <a:pt x="3242" y="1758"/>
                  </a:cubicBezTo>
                  <a:cubicBezTo>
                    <a:pt x="3196" y="1666"/>
                    <a:pt x="3128" y="1575"/>
                    <a:pt x="3082" y="1507"/>
                  </a:cubicBezTo>
                  <a:cubicBezTo>
                    <a:pt x="3014" y="1392"/>
                    <a:pt x="2945" y="1301"/>
                    <a:pt x="2877" y="1233"/>
                  </a:cubicBezTo>
                  <a:cubicBezTo>
                    <a:pt x="2808" y="1141"/>
                    <a:pt x="2717" y="1050"/>
                    <a:pt x="2626" y="982"/>
                  </a:cubicBezTo>
                  <a:lnTo>
                    <a:pt x="2580" y="959"/>
                  </a:lnTo>
                  <a:lnTo>
                    <a:pt x="2489" y="867"/>
                  </a:lnTo>
                  <a:lnTo>
                    <a:pt x="2443" y="822"/>
                  </a:lnTo>
                  <a:cubicBezTo>
                    <a:pt x="2375" y="776"/>
                    <a:pt x="2329" y="730"/>
                    <a:pt x="2260" y="685"/>
                  </a:cubicBezTo>
                  <a:lnTo>
                    <a:pt x="2238" y="685"/>
                  </a:lnTo>
                  <a:lnTo>
                    <a:pt x="2192" y="639"/>
                  </a:lnTo>
                  <a:lnTo>
                    <a:pt x="2146" y="593"/>
                  </a:lnTo>
                  <a:cubicBezTo>
                    <a:pt x="2101" y="571"/>
                    <a:pt x="2055" y="571"/>
                    <a:pt x="2032" y="548"/>
                  </a:cubicBezTo>
                  <a:cubicBezTo>
                    <a:pt x="2009" y="525"/>
                    <a:pt x="1987" y="502"/>
                    <a:pt x="1941" y="479"/>
                  </a:cubicBezTo>
                  <a:cubicBezTo>
                    <a:pt x="1918" y="479"/>
                    <a:pt x="1872" y="457"/>
                    <a:pt x="1850" y="434"/>
                  </a:cubicBezTo>
                  <a:cubicBezTo>
                    <a:pt x="1827" y="411"/>
                    <a:pt x="1827" y="411"/>
                    <a:pt x="1804" y="388"/>
                  </a:cubicBezTo>
                  <a:cubicBezTo>
                    <a:pt x="1781" y="365"/>
                    <a:pt x="1735" y="365"/>
                    <a:pt x="1713" y="342"/>
                  </a:cubicBezTo>
                  <a:cubicBezTo>
                    <a:pt x="1553" y="274"/>
                    <a:pt x="1416" y="228"/>
                    <a:pt x="1256" y="183"/>
                  </a:cubicBezTo>
                  <a:cubicBezTo>
                    <a:pt x="1188" y="160"/>
                    <a:pt x="1119" y="137"/>
                    <a:pt x="1051" y="114"/>
                  </a:cubicBezTo>
                  <a:cubicBezTo>
                    <a:pt x="959" y="114"/>
                    <a:pt x="891" y="91"/>
                    <a:pt x="800" y="91"/>
                  </a:cubicBezTo>
                  <a:cubicBezTo>
                    <a:pt x="731" y="69"/>
                    <a:pt x="663" y="46"/>
                    <a:pt x="571" y="46"/>
                  </a:cubicBezTo>
                  <a:cubicBezTo>
                    <a:pt x="549" y="23"/>
                    <a:pt x="526" y="23"/>
                    <a:pt x="480" y="23"/>
                  </a:cubicBezTo>
                  <a:cubicBezTo>
                    <a:pt x="480" y="23"/>
                    <a:pt x="480" y="0"/>
                    <a:pt x="457"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7" name="Google Shape;1347;p7"/>
            <p:cNvSpPr/>
            <p:nvPr/>
          </p:nvSpPr>
          <p:spPr>
            <a:xfrm>
              <a:off x="6604650" y="1271425"/>
              <a:ext cx="93625" cy="91325"/>
            </a:xfrm>
            <a:custGeom>
              <a:avLst/>
              <a:gdLst/>
              <a:ahLst/>
              <a:cxnLst/>
              <a:rect l="l" t="t" r="r" b="b"/>
              <a:pathLst>
                <a:path w="3745" h="3653" extrusionOk="0">
                  <a:moveTo>
                    <a:pt x="1622" y="0"/>
                  </a:moveTo>
                  <a:cubicBezTo>
                    <a:pt x="1576" y="0"/>
                    <a:pt x="1530" y="23"/>
                    <a:pt x="1507" y="69"/>
                  </a:cubicBezTo>
                  <a:cubicBezTo>
                    <a:pt x="1439" y="160"/>
                    <a:pt x="1370" y="251"/>
                    <a:pt x="1302" y="343"/>
                  </a:cubicBezTo>
                  <a:lnTo>
                    <a:pt x="1325" y="320"/>
                  </a:lnTo>
                  <a:lnTo>
                    <a:pt x="1325" y="320"/>
                  </a:lnTo>
                  <a:cubicBezTo>
                    <a:pt x="1279" y="388"/>
                    <a:pt x="1211" y="457"/>
                    <a:pt x="1165" y="548"/>
                  </a:cubicBezTo>
                  <a:cubicBezTo>
                    <a:pt x="1119" y="639"/>
                    <a:pt x="1051" y="708"/>
                    <a:pt x="1005" y="776"/>
                  </a:cubicBezTo>
                  <a:lnTo>
                    <a:pt x="960" y="845"/>
                  </a:lnTo>
                  <a:cubicBezTo>
                    <a:pt x="914" y="890"/>
                    <a:pt x="891" y="959"/>
                    <a:pt x="845" y="1005"/>
                  </a:cubicBezTo>
                  <a:cubicBezTo>
                    <a:pt x="800" y="1073"/>
                    <a:pt x="754" y="1141"/>
                    <a:pt x="731" y="1210"/>
                  </a:cubicBezTo>
                  <a:lnTo>
                    <a:pt x="640" y="1347"/>
                  </a:lnTo>
                  <a:cubicBezTo>
                    <a:pt x="572" y="1461"/>
                    <a:pt x="503" y="1552"/>
                    <a:pt x="435" y="1666"/>
                  </a:cubicBezTo>
                  <a:cubicBezTo>
                    <a:pt x="389" y="1758"/>
                    <a:pt x="343" y="1826"/>
                    <a:pt x="298" y="1918"/>
                  </a:cubicBezTo>
                  <a:cubicBezTo>
                    <a:pt x="275" y="1986"/>
                    <a:pt x="229" y="2054"/>
                    <a:pt x="184" y="2123"/>
                  </a:cubicBezTo>
                  <a:cubicBezTo>
                    <a:pt x="115" y="2237"/>
                    <a:pt x="69" y="2328"/>
                    <a:pt x="24" y="2420"/>
                  </a:cubicBezTo>
                  <a:cubicBezTo>
                    <a:pt x="1" y="2488"/>
                    <a:pt x="1" y="2557"/>
                    <a:pt x="24" y="2625"/>
                  </a:cubicBezTo>
                  <a:cubicBezTo>
                    <a:pt x="24" y="2671"/>
                    <a:pt x="47" y="2739"/>
                    <a:pt x="69" y="2785"/>
                  </a:cubicBezTo>
                  <a:lnTo>
                    <a:pt x="92" y="2808"/>
                  </a:lnTo>
                  <a:cubicBezTo>
                    <a:pt x="138" y="2876"/>
                    <a:pt x="184" y="2967"/>
                    <a:pt x="252" y="3036"/>
                  </a:cubicBezTo>
                  <a:cubicBezTo>
                    <a:pt x="298" y="3082"/>
                    <a:pt x="321" y="3127"/>
                    <a:pt x="343" y="3150"/>
                  </a:cubicBezTo>
                  <a:lnTo>
                    <a:pt x="412" y="3219"/>
                  </a:lnTo>
                  <a:cubicBezTo>
                    <a:pt x="480" y="3287"/>
                    <a:pt x="526" y="3356"/>
                    <a:pt x="594" y="3424"/>
                  </a:cubicBezTo>
                  <a:cubicBezTo>
                    <a:pt x="640" y="3470"/>
                    <a:pt x="686" y="3515"/>
                    <a:pt x="754" y="3561"/>
                  </a:cubicBezTo>
                  <a:cubicBezTo>
                    <a:pt x="777" y="3584"/>
                    <a:pt x="800" y="3607"/>
                    <a:pt x="823" y="3607"/>
                  </a:cubicBezTo>
                  <a:cubicBezTo>
                    <a:pt x="891" y="3629"/>
                    <a:pt x="914" y="3629"/>
                    <a:pt x="960" y="3629"/>
                  </a:cubicBezTo>
                  <a:cubicBezTo>
                    <a:pt x="960" y="3629"/>
                    <a:pt x="982" y="3652"/>
                    <a:pt x="982" y="3652"/>
                  </a:cubicBezTo>
                  <a:cubicBezTo>
                    <a:pt x="1005" y="3652"/>
                    <a:pt x="1005" y="3652"/>
                    <a:pt x="1005" y="3629"/>
                  </a:cubicBezTo>
                  <a:lnTo>
                    <a:pt x="1142" y="3629"/>
                  </a:lnTo>
                  <a:cubicBezTo>
                    <a:pt x="1165" y="3629"/>
                    <a:pt x="1211" y="3607"/>
                    <a:pt x="1256" y="3607"/>
                  </a:cubicBezTo>
                  <a:cubicBezTo>
                    <a:pt x="1302" y="3584"/>
                    <a:pt x="1348" y="3584"/>
                    <a:pt x="1393" y="3561"/>
                  </a:cubicBezTo>
                  <a:lnTo>
                    <a:pt x="1416" y="3538"/>
                  </a:lnTo>
                  <a:cubicBezTo>
                    <a:pt x="1462" y="3515"/>
                    <a:pt x="1507" y="3492"/>
                    <a:pt x="1530" y="3492"/>
                  </a:cubicBezTo>
                  <a:cubicBezTo>
                    <a:pt x="1576" y="3470"/>
                    <a:pt x="1622" y="3447"/>
                    <a:pt x="1644" y="3424"/>
                  </a:cubicBezTo>
                  <a:cubicBezTo>
                    <a:pt x="1713" y="3401"/>
                    <a:pt x="1758" y="3378"/>
                    <a:pt x="1827" y="3356"/>
                  </a:cubicBezTo>
                  <a:cubicBezTo>
                    <a:pt x="1873" y="3333"/>
                    <a:pt x="1918" y="3310"/>
                    <a:pt x="1964" y="3310"/>
                  </a:cubicBezTo>
                  <a:cubicBezTo>
                    <a:pt x="1964" y="3287"/>
                    <a:pt x="1987" y="3287"/>
                    <a:pt x="2010" y="3287"/>
                  </a:cubicBezTo>
                  <a:cubicBezTo>
                    <a:pt x="2055" y="3264"/>
                    <a:pt x="2101" y="3241"/>
                    <a:pt x="2147" y="3241"/>
                  </a:cubicBezTo>
                  <a:lnTo>
                    <a:pt x="2169" y="3219"/>
                  </a:lnTo>
                  <a:cubicBezTo>
                    <a:pt x="2261" y="3196"/>
                    <a:pt x="2329" y="3173"/>
                    <a:pt x="2398" y="3150"/>
                  </a:cubicBezTo>
                  <a:cubicBezTo>
                    <a:pt x="2466" y="3127"/>
                    <a:pt x="2535" y="3104"/>
                    <a:pt x="2580" y="3082"/>
                  </a:cubicBezTo>
                  <a:cubicBezTo>
                    <a:pt x="2649" y="3082"/>
                    <a:pt x="2694" y="3059"/>
                    <a:pt x="2763" y="3036"/>
                  </a:cubicBezTo>
                  <a:lnTo>
                    <a:pt x="2786" y="3013"/>
                  </a:lnTo>
                  <a:cubicBezTo>
                    <a:pt x="2808" y="3013"/>
                    <a:pt x="2854" y="2990"/>
                    <a:pt x="2877" y="2990"/>
                  </a:cubicBezTo>
                  <a:cubicBezTo>
                    <a:pt x="2923" y="2967"/>
                    <a:pt x="2968" y="2945"/>
                    <a:pt x="3037" y="2945"/>
                  </a:cubicBezTo>
                  <a:lnTo>
                    <a:pt x="3105" y="2899"/>
                  </a:lnTo>
                  <a:lnTo>
                    <a:pt x="3174" y="2876"/>
                  </a:lnTo>
                  <a:lnTo>
                    <a:pt x="3242" y="2853"/>
                  </a:lnTo>
                  <a:cubicBezTo>
                    <a:pt x="3265" y="2853"/>
                    <a:pt x="3311" y="2831"/>
                    <a:pt x="3356" y="2808"/>
                  </a:cubicBezTo>
                  <a:cubicBezTo>
                    <a:pt x="3402" y="2808"/>
                    <a:pt x="3425" y="2785"/>
                    <a:pt x="3470" y="2762"/>
                  </a:cubicBezTo>
                  <a:cubicBezTo>
                    <a:pt x="3493" y="2762"/>
                    <a:pt x="3516" y="2762"/>
                    <a:pt x="3539" y="2739"/>
                  </a:cubicBezTo>
                  <a:lnTo>
                    <a:pt x="3585" y="2739"/>
                  </a:lnTo>
                  <a:cubicBezTo>
                    <a:pt x="3630" y="2716"/>
                    <a:pt x="3676" y="2694"/>
                    <a:pt x="3699" y="2648"/>
                  </a:cubicBezTo>
                  <a:cubicBezTo>
                    <a:pt x="3744" y="2602"/>
                    <a:pt x="3744" y="2534"/>
                    <a:pt x="3721" y="2488"/>
                  </a:cubicBezTo>
                  <a:cubicBezTo>
                    <a:pt x="3721" y="2420"/>
                    <a:pt x="3653" y="2374"/>
                    <a:pt x="3607" y="2306"/>
                  </a:cubicBezTo>
                  <a:lnTo>
                    <a:pt x="3539" y="2237"/>
                  </a:lnTo>
                  <a:lnTo>
                    <a:pt x="3493" y="2169"/>
                  </a:lnTo>
                  <a:lnTo>
                    <a:pt x="3425" y="2123"/>
                  </a:lnTo>
                  <a:cubicBezTo>
                    <a:pt x="3356" y="2054"/>
                    <a:pt x="3288" y="1963"/>
                    <a:pt x="3196" y="1895"/>
                  </a:cubicBezTo>
                  <a:cubicBezTo>
                    <a:pt x="3105" y="1803"/>
                    <a:pt x="3014" y="1712"/>
                    <a:pt x="2923" y="1621"/>
                  </a:cubicBezTo>
                  <a:cubicBezTo>
                    <a:pt x="2900" y="1552"/>
                    <a:pt x="2854" y="1507"/>
                    <a:pt x="2808" y="1438"/>
                  </a:cubicBezTo>
                  <a:lnTo>
                    <a:pt x="2763" y="1393"/>
                  </a:lnTo>
                  <a:cubicBezTo>
                    <a:pt x="2740" y="1347"/>
                    <a:pt x="2718" y="1325"/>
                    <a:pt x="2673" y="1280"/>
                  </a:cubicBezTo>
                  <a:lnTo>
                    <a:pt x="2673" y="1280"/>
                  </a:lnTo>
                  <a:lnTo>
                    <a:pt x="2694" y="1301"/>
                  </a:lnTo>
                  <a:cubicBezTo>
                    <a:pt x="2626" y="1210"/>
                    <a:pt x="2557" y="1141"/>
                    <a:pt x="2512" y="1050"/>
                  </a:cubicBezTo>
                  <a:cubicBezTo>
                    <a:pt x="2443" y="982"/>
                    <a:pt x="2398" y="913"/>
                    <a:pt x="2352" y="845"/>
                  </a:cubicBezTo>
                  <a:cubicBezTo>
                    <a:pt x="2306" y="799"/>
                    <a:pt x="2261" y="731"/>
                    <a:pt x="2192" y="662"/>
                  </a:cubicBezTo>
                  <a:cubicBezTo>
                    <a:pt x="2147" y="594"/>
                    <a:pt x="2101" y="525"/>
                    <a:pt x="2032" y="480"/>
                  </a:cubicBezTo>
                  <a:cubicBezTo>
                    <a:pt x="2010" y="434"/>
                    <a:pt x="2010" y="411"/>
                    <a:pt x="1987" y="365"/>
                  </a:cubicBezTo>
                  <a:lnTo>
                    <a:pt x="1941" y="320"/>
                  </a:lnTo>
                  <a:lnTo>
                    <a:pt x="1941" y="297"/>
                  </a:lnTo>
                  <a:cubicBezTo>
                    <a:pt x="1918" y="274"/>
                    <a:pt x="1918" y="251"/>
                    <a:pt x="1895" y="228"/>
                  </a:cubicBezTo>
                  <a:cubicBezTo>
                    <a:pt x="1873" y="206"/>
                    <a:pt x="1850" y="160"/>
                    <a:pt x="1827" y="137"/>
                  </a:cubicBezTo>
                  <a:cubicBezTo>
                    <a:pt x="1804" y="137"/>
                    <a:pt x="1781" y="114"/>
                    <a:pt x="1758" y="91"/>
                  </a:cubicBezTo>
                  <a:cubicBezTo>
                    <a:pt x="1736" y="69"/>
                    <a:pt x="1736" y="69"/>
                    <a:pt x="1713" y="46"/>
                  </a:cubicBezTo>
                  <a:cubicBezTo>
                    <a:pt x="1690" y="46"/>
                    <a:pt x="1690" y="23"/>
                    <a:pt x="1667" y="23"/>
                  </a:cubicBezTo>
                  <a:cubicBezTo>
                    <a:pt x="1644" y="0"/>
                    <a:pt x="1644" y="0"/>
                    <a:pt x="1622"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8" name="Google Shape;1348;p7"/>
            <p:cNvSpPr/>
            <p:nvPr/>
          </p:nvSpPr>
          <p:spPr>
            <a:xfrm>
              <a:off x="7174725" y="817200"/>
              <a:ext cx="87900" cy="85050"/>
            </a:xfrm>
            <a:custGeom>
              <a:avLst/>
              <a:gdLst/>
              <a:ahLst/>
              <a:cxnLst/>
              <a:rect l="l" t="t" r="r" b="b"/>
              <a:pathLst>
                <a:path w="3516" h="3402" extrusionOk="0">
                  <a:moveTo>
                    <a:pt x="1918" y="0"/>
                  </a:moveTo>
                  <a:cubicBezTo>
                    <a:pt x="1826" y="0"/>
                    <a:pt x="1758" y="0"/>
                    <a:pt x="1690" y="23"/>
                  </a:cubicBezTo>
                  <a:lnTo>
                    <a:pt x="1644" y="23"/>
                  </a:lnTo>
                  <a:cubicBezTo>
                    <a:pt x="1553" y="46"/>
                    <a:pt x="1484" y="46"/>
                    <a:pt x="1393" y="69"/>
                  </a:cubicBezTo>
                  <a:cubicBezTo>
                    <a:pt x="1301" y="92"/>
                    <a:pt x="1210" y="114"/>
                    <a:pt x="1142" y="137"/>
                  </a:cubicBezTo>
                  <a:cubicBezTo>
                    <a:pt x="1073" y="183"/>
                    <a:pt x="982" y="229"/>
                    <a:pt x="913" y="251"/>
                  </a:cubicBezTo>
                  <a:lnTo>
                    <a:pt x="868" y="297"/>
                  </a:lnTo>
                  <a:cubicBezTo>
                    <a:pt x="776" y="343"/>
                    <a:pt x="685" y="388"/>
                    <a:pt x="617" y="434"/>
                  </a:cubicBezTo>
                  <a:cubicBezTo>
                    <a:pt x="571" y="457"/>
                    <a:pt x="503" y="502"/>
                    <a:pt x="457" y="525"/>
                  </a:cubicBezTo>
                  <a:lnTo>
                    <a:pt x="388" y="571"/>
                  </a:lnTo>
                  <a:cubicBezTo>
                    <a:pt x="343" y="617"/>
                    <a:pt x="297" y="639"/>
                    <a:pt x="252" y="685"/>
                  </a:cubicBezTo>
                  <a:lnTo>
                    <a:pt x="229" y="685"/>
                  </a:lnTo>
                  <a:cubicBezTo>
                    <a:pt x="160" y="754"/>
                    <a:pt x="92" y="799"/>
                    <a:pt x="69" y="868"/>
                  </a:cubicBezTo>
                  <a:cubicBezTo>
                    <a:pt x="46" y="890"/>
                    <a:pt x="0" y="936"/>
                    <a:pt x="23" y="1005"/>
                  </a:cubicBezTo>
                  <a:cubicBezTo>
                    <a:pt x="46" y="1027"/>
                    <a:pt x="46" y="1050"/>
                    <a:pt x="69" y="1073"/>
                  </a:cubicBezTo>
                  <a:cubicBezTo>
                    <a:pt x="92" y="1096"/>
                    <a:pt x="92" y="1096"/>
                    <a:pt x="115" y="1119"/>
                  </a:cubicBezTo>
                  <a:cubicBezTo>
                    <a:pt x="137" y="1142"/>
                    <a:pt x="183" y="1164"/>
                    <a:pt x="206" y="1164"/>
                  </a:cubicBezTo>
                  <a:cubicBezTo>
                    <a:pt x="252" y="1187"/>
                    <a:pt x="274" y="1210"/>
                    <a:pt x="297" y="1233"/>
                  </a:cubicBezTo>
                  <a:cubicBezTo>
                    <a:pt x="320" y="1256"/>
                    <a:pt x="366" y="1256"/>
                    <a:pt x="411" y="1278"/>
                  </a:cubicBezTo>
                  <a:lnTo>
                    <a:pt x="457" y="1324"/>
                  </a:lnTo>
                  <a:lnTo>
                    <a:pt x="503" y="1370"/>
                  </a:lnTo>
                  <a:lnTo>
                    <a:pt x="525" y="1370"/>
                  </a:lnTo>
                  <a:cubicBezTo>
                    <a:pt x="594" y="1415"/>
                    <a:pt x="640" y="1461"/>
                    <a:pt x="708" y="1507"/>
                  </a:cubicBezTo>
                  <a:lnTo>
                    <a:pt x="754" y="1552"/>
                  </a:lnTo>
                  <a:lnTo>
                    <a:pt x="845" y="1644"/>
                  </a:lnTo>
                  <a:lnTo>
                    <a:pt x="891" y="1667"/>
                  </a:lnTo>
                  <a:cubicBezTo>
                    <a:pt x="982" y="1735"/>
                    <a:pt x="1073" y="1826"/>
                    <a:pt x="1142" y="1918"/>
                  </a:cubicBezTo>
                  <a:cubicBezTo>
                    <a:pt x="1210" y="1986"/>
                    <a:pt x="1279" y="2077"/>
                    <a:pt x="1347" y="2192"/>
                  </a:cubicBezTo>
                  <a:cubicBezTo>
                    <a:pt x="1393" y="2260"/>
                    <a:pt x="1461" y="2351"/>
                    <a:pt x="1507" y="2443"/>
                  </a:cubicBezTo>
                  <a:cubicBezTo>
                    <a:pt x="1598" y="2580"/>
                    <a:pt x="1712" y="2739"/>
                    <a:pt x="1781" y="2899"/>
                  </a:cubicBezTo>
                  <a:cubicBezTo>
                    <a:pt x="1804" y="2968"/>
                    <a:pt x="1826" y="3013"/>
                    <a:pt x="1849" y="3059"/>
                  </a:cubicBezTo>
                  <a:cubicBezTo>
                    <a:pt x="1872" y="3105"/>
                    <a:pt x="1872" y="3150"/>
                    <a:pt x="1895" y="3219"/>
                  </a:cubicBezTo>
                  <a:lnTo>
                    <a:pt x="1895" y="3241"/>
                  </a:lnTo>
                  <a:cubicBezTo>
                    <a:pt x="1895" y="3264"/>
                    <a:pt x="1895" y="3264"/>
                    <a:pt x="1895" y="3287"/>
                  </a:cubicBezTo>
                  <a:cubicBezTo>
                    <a:pt x="1918" y="3310"/>
                    <a:pt x="1918" y="3333"/>
                    <a:pt x="1941" y="3356"/>
                  </a:cubicBezTo>
                  <a:cubicBezTo>
                    <a:pt x="1963" y="3378"/>
                    <a:pt x="2009" y="3401"/>
                    <a:pt x="2055" y="3401"/>
                  </a:cubicBezTo>
                  <a:cubicBezTo>
                    <a:pt x="2169" y="3378"/>
                    <a:pt x="2237" y="3333"/>
                    <a:pt x="2306" y="3264"/>
                  </a:cubicBezTo>
                  <a:lnTo>
                    <a:pt x="2329" y="3241"/>
                  </a:lnTo>
                  <a:lnTo>
                    <a:pt x="2374" y="3196"/>
                  </a:lnTo>
                  <a:cubicBezTo>
                    <a:pt x="2443" y="3150"/>
                    <a:pt x="2488" y="3127"/>
                    <a:pt x="2534" y="3082"/>
                  </a:cubicBezTo>
                  <a:cubicBezTo>
                    <a:pt x="2625" y="3013"/>
                    <a:pt x="2694" y="2945"/>
                    <a:pt x="2762" y="2876"/>
                  </a:cubicBezTo>
                  <a:lnTo>
                    <a:pt x="2785" y="2853"/>
                  </a:lnTo>
                  <a:cubicBezTo>
                    <a:pt x="2854" y="2785"/>
                    <a:pt x="2899" y="2739"/>
                    <a:pt x="2945" y="2694"/>
                  </a:cubicBezTo>
                  <a:cubicBezTo>
                    <a:pt x="2968" y="2648"/>
                    <a:pt x="2991" y="2625"/>
                    <a:pt x="3036" y="2602"/>
                  </a:cubicBezTo>
                  <a:cubicBezTo>
                    <a:pt x="3036" y="2580"/>
                    <a:pt x="3059" y="2534"/>
                    <a:pt x="3082" y="2511"/>
                  </a:cubicBezTo>
                  <a:cubicBezTo>
                    <a:pt x="3150" y="2443"/>
                    <a:pt x="3196" y="2351"/>
                    <a:pt x="3242" y="2260"/>
                  </a:cubicBezTo>
                  <a:cubicBezTo>
                    <a:pt x="3287" y="2214"/>
                    <a:pt x="3310" y="2192"/>
                    <a:pt x="3333" y="2146"/>
                  </a:cubicBezTo>
                  <a:cubicBezTo>
                    <a:pt x="3333" y="2123"/>
                    <a:pt x="3356" y="2100"/>
                    <a:pt x="3356" y="2077"/>
                  </a:cubicBezTo>
                  <a:cubicBezTo>
                    <a:pt x="3379" y="2055"/>
                    <a:pt x="3379" y="2009"/>
                    <a:pt x="3401" y="1986"/>
                  </a:cubicBezTo>
                  <a:lnTo>
                    <a:pt x="3401" y="1963"/>
                  </a:lnTo>
                  <a:cubicBezTo>
                    <a:pt x="3424" y="1940"/>
                    <a:pt x="3424" y="1895"/>
                    <a:pt x="3424" y="1872"/>
                  </a:cubicBezTo>
                  <a:lnTo>
                    <a:pt x="3447" y="1826"/>
                  </a:lnTo>
                  <a:lnTo>
                    <a:pt x="3470" y="1712"/>
                  </a:lnTo>
                  <a:lnTo>
                    <a:pt x="3493" y="1667"/>
                  </a:lnTo>
                  <a:cubicBezTo>
                    <a:pt x="3493" y="1598"/>
                    <a:pt x="3516" y="1530"/>
                    <a:pt x="3516" y="1461"/>
                  </a:cubicBezTo>
                  <a:cubicBezTo>
                    <a:pt x="3516" y="1415"/>
                    <a:pt x="3516" y="1393"/>
                    <a:pt x="3516" y="1347"/>
                  </a:cubicBezTo>
                  <a:cubicBezTo>
                    <a:pt x="3493" y="1256"/>
                    <a:pt x="3470" y="1164"/>
                    <a:pt x="3447" y="1073"/>
                  </a:cubicBezTo>
                  <a:cubicBezTo>
                    <a:pt x="3447" y="1005"/>
                    <a:pt x="3401" y="913"/>
                    <a:pt x="3356" y="822"/>
                  </a:cubicBezTo>
                  <a:cubicBezTo>
                    <a:pt x="3310" y="754"/>
                    <a:pt x="3264" y="685"/>
                    <a:pt x="3196" y="617"/>
                  </a:cubicBezTo>
                  <a:cubicBezTo>
                    <a:pt x="3150" y="594"/>
                    <a:pt x="3127" y="548"/>
                    <a:pt x="3082" y="525"/>
                  </a:cubicBezTo>
                  <a:lnTo>
                    <a:pt x="3036" y="502"/>
                  </a:lnTo>
                  <a:cubicBezTo>
                    <a:pt x="3013" y="480"/>
                    <a:pt x="2968" y="434"/>
                    <a:pt x="2945" y="411"/>
                  </a:cubicBezTo>
                  <a:lnTo>
                    <a:pt x="2876" y="343"/>
                  </a:lnTo>
                  <a:cubicBezTo>
                    <a:pt x="2808" y="297"/>
                    <a:pt x="2739" y="251"/>
                    <a:pt x="2648" y="206"/>
                  </a:cubicBezTo>
                  <a:cubicBezTo>
                    <a:pt x="2580" y="160"/>
                    <a:pt x="2488" y="137"/>
                    <a:pt x="2443" y="114"/>
                  </a:cubicBezTo>
                  <a:cubicBezTo>
                    <a:pt x="2351" y="92"/>
                    <a:pt x="2283" y="46"/>
                    <a:pt x="2192" y="23"/>
                  </a:cubicBezTo>
                  <a:cubicBezTo>
                    <a:pt x="2123" y="0"/>
                    <a:pt x="2009" y="0"/>
                    <a:pt x="1941" y="0"/>
                  </a:cubicBezTo>
                  <a:close/>
                </a:path>
              </a:pathLst>
            </a:custGeom>
            <a:solidFill>
              <a:srgbClr val="49A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9" name="Google Shape;1349;p7"/>
            <p:cNvSpPr/>
            <p:nvPr/>
          </p:nvSpPr>
          <p:spPr>
            <a:xfrm>
              <a:off x="6876850" y="972400"/>
              <a:ext cx="170075" cy="192325"/>
            </a:xfrm>
            <a:custGeom>
              <a:avLst/>
              <a:gdLst/>
              <a:ahLst/>
              <a:cxnLst/>
              <a:rect l="l" t="t" r="r" b="b"/>
              <a:pathLst>
                <a:path w="6803" h="7693" extrusionOk="0">
                  <a:moveTo>
                    <a:pt x="1256" y="1"/>
                  </a:moveTo>
                  <a:cubicBezTo>
                    <a:pt x="1233" y="1"/>
                    <a:pt x="1188" y="24"/>
                    <a:pt x="1165" y="46"/>
                  </a:cubicBezTo>
                  <a:cubicBezTo>
                    <a:pt x="1142" y="69"/>
                    <a:pt x="1119" y="92"/>
                    <a:pt x="1119" y="92"/>
                  </a:cubicBezTo>
                  <a:cubicBezTo>
                    <a:pt x="1073" y="115"/>
                    <a:pt x="1051" y="138"/>
                    <a:pt x="1028" y="161"/>
                  </a:cubicBezTo>
                  <a:cubicBezTo>
                    <a:pt x="982" y="183"/>
                    <a:pt x="936" y="206"/>
                    <a:pt x="891" y="229"/>
                  </a:cubicBezTo>
                  <a:cubicBezTo>
                    <a:pt x="868" y="275"/>
                    <a:pt x="845" y="297"/>
                    <a:pt x="800" y="320"/>
                  </a:cubicBezTo>
                  <a:cubicBezTo>
                    <a:pt x="777" y="320"/>
                    <a:pt x="754" y="343"/>
                    <a:pt x="708" y="366"/>
                  </a:cubicBezTo>
                  <a:lnTo>
                    <a:pt x="663" y="412"/>
                  </a:lnTo>
                  <a:lnTo>
                    <a:pt x="617" y="457"/>
                  </a:lnTo>
                  <a:cubicBezTo>
                    <a:pt x="548" y="480"/>
                    <a:pt x="503" y="526"/>
                    <a:pt x="457" y="549"/>
                  </a:cubicBezTo>
                  <a:cubicBezTo>
                    <a:pt x="389" y="594"/>
                    <a:pt x="343" y="640"/>
                    <a:pt x="297" y="686"/>
                  </a:cubicBezTo>
                  <a:lnTo>
                    <a:pt x="252" y="731"/>
                  </a:lnTo>
                  <a:cubicBezTo>
                    <a:pt x="229" y="754"/>
                    <a:pt x="206" y="777"/>
                    <a:pt x="183" y="777"/>
                  </a:cubicBezTo>
                  <a:lnTo>
                    <a:pt x="183" y="800"/>
                  </a:lnTo>
                  <a:lnTo>
                    <a:pt x="160" y="800"/>
                  </a:lnTo>
                  <a:lnTo>
                    <a:pt x="115" y="845"/>
                  </a:lnTo>
                  <a:cubicBezTo>
                    <a:pt x="46" y="914"/>
                    <a:pt x="1" y="982"/>
                    <a:pt x="23" y="1051"/>
                  </a:cubicBezTo>
                  <a:cubicBezTo>
                    <a:pt x="1" y="1096"/>
                    <a:pt x="1" y="1142"/>
                    <a:pt x="23" y="1165"/>
                  </a:cubicBezTo>
                  <a:lnTo>
                    <a:pt x="46" y="1233"/>
                  </a:lnTo>
                  <a:lnTo>
                    <a:pt x="92" y="1302"/>
                  </a:lnTo>
                  <a:cubicBezTo>
                    <a:pt x="92" y="1302"/>
                    <a:pt x="115" y="1325"/>
                    <a:pt x="115" y="1347"/>
                  </a:cubicBezTo>
                  <a:lnTo>
                    <a:pt x="138" y="1393"/>
                  </a:lnTo>
                  <a:lnTo>
                    <a:pt x="206" y="1530"/>
                  </a:lnTo>
                  <a:lnTo>
                    <a:pt x="297" y="1667"/>
                  </a:lnTo>
                  <a:cubicBezTo>
                    <a:pt x="343" y="1758"/>
                    <a:pt x="389" y="1850"/>
                    <a:pt x="434" y="1964"/>
                  </a:cubicBezTo>
                  <a:cubicBezTo>
                    <a:pt x="480" y="2009"/>
                    <a:pt x="503" y="2078"/>
                    <a:pt x="526" y="2146"/>
                  </a:cubicBezTo>
                  <a:cubicBezTo>
                    <a:pt x="594" y="2260"/>
                    <a:pt x="663" y="2352"/>
                    <a:pt x="754" y="2489"/>
                  </a:cubicBezTo>
                  <a:lnTo>
                    <a:pt x="800" y="2557"/>
                  </a:lnTo>
                  <a:cubicBezTo>
                    <a:pt x="868" y="2671"/>
                    <a:pt x="936" y="2763"/>
                    <a:pt x="1028" y="2854"/>
                  </a:cubicBezTo>
                  <a:lnTo>
                    <a:pt x="1119" y="2991"/>
                  </a:lnTo>
                  <a:cubicBezTo>
                    <a:pt x="1233" y="3151"/>
                    <a:pt x="1324" y="3265"/>
                    <a:pt x="1439" y="3402"/>
                  </a:cubicBezTo>
                  <a:lnTo>
                    <a:pt x="1461" y="3425"/>
                  </a:lnTo>
                  <a:lnTo>
                    <a:pt x="1484" y="3470"/>
                  </a:lnTo>
                  <a:lnTo>
                    <a:pt x="1621" y="3653"/>
                  </a:lnTo>
                  <a:lnTo>
                    <a:pt x="1690" y="3721"/>
                  </a:lnTo>
                  <a:lnTo>
                    <a:pt x="1804" y="3858"/>
                  </a:lnTo>
                  <a:lnTo>
                    <a:pt x="1895" y="3995"/>
                  </a:lnTo>
                  <a:lnTo>
                    <a:pt x="1941" y="4041"/>
                  </a:lnTo>
                  <a:cubicBezTo>
                    <a:pt x="2123" y="4269"/>
                    <a:pt x="2306" y="4497"/>
                    <a:pt x="2489" y="4703"/>
                  </a:cubicBezTo>
                  <a:lnTo>
                    <a:pt x="2580" y="4817"/>
                  </a:lnTo>
                  <a:lnTo>
                    <a:pt x="2671" y="4908"/>
                  </a:lnTo>
                  <a:cubicBezTo>
                    <a:pt x="2831" y="5091"/>
                    <a:pt x="3014" y="5296"/>
                    <a:pt x="3173" y="5524"/>
                  </a:cubicBezTo>
                  <a:cubicBezTo>
                    <a:pt x="3242" y="5593"/>
                    <a:pt x="3287" y="5661"/>
                    <a:pt x="3356" y="5730"/>
                  </a:cubicBezTo>
                  <a:lnTo>
                    <a:pt x="3447" y="5821"/>
                  </a:lnTo>
                  <a:lnTo>
                    <a:pt x="3493" y="5890"/>
                  </a:lnTo>
                  <a:lnTo>
                    <a:pt x="3516" y="5935"/>
                  </a:lnTo>
                  <a:cubicBezTo>
                    <a:pt x="3630" y="6049"/>
                    <a:pt x="3744" y="6186"/>
                    <a:pt x="3881" y="6323"/>
                  </a:cubicBezTo>
                  <a:lnTo>
                    <a:pt x="4155" y="6597"/>
                  </a:lnTo>
                  <a:cubicBezTo>
                    <a:pt x="4315" y="6757"/>
                    <a:pt x="4474" y="6917"/>
                    <a:pt x="4634" y="7099"/>
                  </a:cubicBezTo>
                  <a:cubicBezTo>
                    <a:pt x="4748" y="7214"/>
                    <a:pt x="4862" y="7305"/>
                    <a:pt x="4977" y="7419"/>
                  </a:cubicBezTo>
                  <a:cubicBezTo>
                    <a:pt x="4999" y="7465"/>
                    <a:pt x="5045" y="7510"/>
                    <a:pt x="5091" y="7533"/>
                  </a:cubicBezTo>
                  <a:cubicBezTo>
                    <a:pt x="5113" y="7556"/>
                    <a:pt x="5136" y="7579"/>
                    <a:pt x="5159" y="7602"/>
                  </a:cubicBezTo>
                  <a:cubicBezTo>
                    <a:pt x="5205" y="7624"/>
                    <a:pt x="5228" y="7647"/>
                    <a:pt x="5273" y="7670"/>
                  </a:cubicBezTo>
                  <a:cubicBezTo>
                    <a:pt x="5296" y="7670"/>
                    <a:pt x="5319" y="7693"/>
                    <a:pt x="5342" y="7693"/>
                  </a:cubicBezTo>
                  <a:cubicBezTo>
                    <a:pt x="5365" y="7693"/>
                    <a:pt x="5387" y="7670"/>
                    <a:pt x="5433" y="7670"/>
                  </a:cubicBezTo>
                  <a:lnTo>
                    <a:pt x="5456" y="7647"/>
                  </a:lnTo>
                  <a:cubicBezTo>
                    <a:pt x="5456" y="7647"/>
                    <a:pt x="5479" y="7624"/>
                    <a:pt x="5502" y="7602"/>
                  </a:cubicBezTo>
                  <a:lnTo>
                    <a:pt x="5524" y="7579"/>
                  </a:lnTo>
                  <a:cubicBezTo>
                    <a:pt x="5547" y="7556"/>
                    <a:pt x="5593" y="7533"/>
                    <a:pt x="5616" y="7510"/>
                  </a:cubicBezTo>
                  <a:cubicBezTo>
                    <a:pt x="5661" y="7487"/>
                    <a:pt x="5707" y="7487"/>
                    <a:pt x="5753" y="7487"/>
                  </a:cubicBezTo>
                  <a:lnTo>
                    <a:pt x="5775" y="7465"/>
                  </a:lnTo>
                  <a:cubicBezTo>
                    <a:pt x="5798" y="7465"/>
                    <a:pt x="5821" y="7442"/>
                    <a:pt x="5821" y="7442"/>
                  </a:cubicBezTo>
                  <a:cubicBezTo>
                    <a:pt x="5867" y="7396"/>
                    <a:pt x="5867" y="7373"/>
                    <a:pt x="5890" y="7373"/>
                  </a:cubicBezTo>
                  <a:lnTo>
                    <a:pt x="5935" y="7328"/>
                  </a:lnTo>
                  <a:cubicBezTo>
                    <a:pt x="6004" y="7282"/>
                    <a:pt x="6049" y="7236"/>
                    <a:pt x="6095" y="7191"/>
                  </a:cubicBezTo>
                  <a:cubicBezTo>
                    <a:pt x="6118" y="7191"/>
                    <a:pt x="6141" y="7168"/>
                    <a:pt x="6141" y="7168"/>
                  </a:cubicBezTo>
                  <a:lnTo>
                    <a:pt x="6163" y="7145"/>
                  </a:lnTo>
                  <a:lnTo>
                    <a:pt x="6209" y="7099"/>
                  </a:lnTo>
                  <a:lnTo>
                    <a:pt x="6255" y="7077"/>
                  </a:lnTo>
                  <a:lnTo>
                    <a:pt x="6278" y="7054"/>
                  </a:lnTo>
                  <a:lnTo>
                    <a:pt x="6300" y="7031"/>
                  </a:lnTo>
                  <a:lnTo>
                    <a:pt x="6346" y="7008"/>
                  </a:lnTo>
                  <a:cubicBezTo>
                    <a:pt x="6415" y="6940"/>
                    <a:pt x="6483" y="6894"/>
                    <a:pt x="6551" y="6871"/>
                  </a:cubicBezTo>
                  <a:cubicBezTo>
                    <a:pt x="6620" y="6848"/>
                    <a:pt x="6666" y="6826"/>
                    <a:pt x="6711" y="6780"/>
                  </a:cubicBezTo>
                  <a:cubicBezTo>
                    <a:pt x="6803" y="6711"/>
                    <a:pt x="6803" y="6574"/>
                    <a:pt x="6734" y="6506"/>
                  </a:cubicBezTo>
                  <a:cubicBezTo>
                    <a:pt x="6711" y="6460"/>
                    <a:pt x="6666" y="6415"/>
                    <a:pt x="6620" y="6369"/>
                  </a:cubicBezTo>
                  <a:cubicBezTo>
                    <a:pt x="6529" y="6278"/>
                    <a:pt x="6415" y="6186"/>
                    <a:pt x="6323" y="6118"/>
                  </a:cubicBezTo>
                  <a:lnTo>
                    <a:pt x="6255" y="6049"/>
                  </a:lnTo>
                  <a:cubicBezTo>
                    <a:pt x="6141" y="5958"/>
                    <a:pt x="6004" y="5844"/>
                    <a:pt x="5890" y="5730"/>
                  </a:cubicBezTo>
                  <a:cubicBezTo>
                    <a:pt x="5821" y="5661"/>
                    <a:pt x="5753" y="5593"/>
                    <a:pt x="5684" y="5547"/>
                  </a:cubicBezTo>
                  <a:cubicBezTo>
                    <a:pt x="5638" y="5479"/>
                    <a:pt x="5547" y="5410"/>
                    <a:pt x="5479" y="5319"/>
                  </a:cubicBezTo>
                  <a:cubicBezTo>
                    <a:pt x="5456" y="5296"/>
                    <a:pt x="5433" y="5273"/>
                    <a:pt x="5410" y="5273"/>
                  </a:cubicBezTo>
                  <a:lnTo>
                    <a:pt x="5342" y="5205"/>
                  </a:lnTo>
                  <a:lnTo>
                    <a:pt x="5273" y="5159"/>
                  </a:lnTo>
                  <a:cubicBezTo>
                    <a:pt x="5205" y="5068"/>
                    <a:pt x="5136" y="4999"/>
                    <a:pt x="5068" y="4931"/>
                  </a:cubicBezTo>
                  <a:lnTo>
                    <a:pt x="5022" y="4885"/>
                  </a:lnTo>
                  <a:lnTo>
                    <a:pt x="4862" y="4703"/>
                  </a:lnTo>
                  <a:cubicBezTo>
                    <a:pt x="4566" y="4406"/>
                    <a:pt x="4292" y="4086"/>
                    <a:pt x="4041" y="3767"/>
                  </a:cubicBezTo>
                  <a:cubicBezTo>
                    <a:pt x="3835" y="3516"/>
                    <a:pt x="3653" y="3310"/>
                    <a:pt x="3516" y="3105"/>
                  </a:cubicBezTo>
                  <a:lnTo>
                    <a:pt x="3516" y="3151"/>
                  </a:lnTo>
                  <a:lnTo>
                    <a:pt x="3447" y="3037"/>
                  </a:lnTo>
                  <a:cubicBezTo>
                    <a:pt x="3356" y="2922"/>
                    <a:pt x="3287" y="2785"/>
                    <a:pt x="3196" y="2671"/>
                  </a:cubicBezTo>
                  <a:lnTo>
                    <a:pt x="3173" y="2626"/>
                  </a:lnTo>
                  <a:lnTo>
                    <a:pt x="3151" y="2580"/>
                  </a:lnTo>
                  <a:lnTo>
                    <a:pt x="3036" y="2420"/>
                  </a:lnTo>
                  <a:cubicBezTo>
                    <a:pt x="3014" y="2375"/>
                    <a:pt x="2968" y="2352"/>
                    <a:pt x="2922" y="2352"/>
                  </a:cubicBezTo>
                  <a:cubicBezTo>
                    <a:pt x="2762" y="2146"/>
                    <a:pt x="2603" y="1941"/>
                    <a:pt x="2466" y="1735"/>
                  </a:cubicBezTo>
                  <a:lnTo>
                    <a:pt x="2374" y="1621"/>
                  </a:lnTo>
                  <a:cubicBezTo>
                    <a:pt x="2306" y="1507"/>
                    <a:pt x="2215" y="1416"/>
                    <a:pt x="2146" y="1302"/>
                  </a:cubicBezTo>
                  <a:cubicBezTo>
                    <a:pt x="2055" y="1165"/>
                    <a:pt x="1964" y="1028"/>
                    <a:pt x="1872" y="868"/>
                  </a:cubicBezTo>
                  <a:cubicBezTo>
                    <a:pt x="1827" y="800"/>
                    <a:pt x="1781" y="731"/>
                    <a:pt x="1758" y="663"/>
                  </a:cubicBezTo>
                  <a:lnTo>
                    <a:pt x="1735" y="617"/>
                  </a:lnTo>
                  <a:lnTo>
                    <a:pt x="1713" y="594"/>
                  </a:lnTo>
                  <a:cubicBezTo>
                    <a:pt x="1690" y="549"/>
                    <a:pt x="1667" y="503"/>
                    <a:pt x="1644" y="457"/>
                  </a:cubicBezTo>
                  <a:lnTo>
                    <a:pt x="1598" y="412"/>
                  </a:lnTo>
                  <a:lnTo>
                    <a:pt x="1598" y="389"/>
                  </a:lnTo>
                  <a:lnTo>
                    <a:pt x="1576" y="366"/>
                  </a:lnTo>
                  <a:cubicBezTo>
                    <a:pt x="1553" y="320"/>
                    <a:pt x="1553" y="297"/>
                    <a:pt x="1530" y="252"/>
                  </a:cubicBezTo>
                  <a:cubicBezTo>
                    <a:pt x="1461" y="161"/>
                    <a:pt x="1416" y="115"/>
                    <a:pt x="1370" y="46"/>
                  </a:cubicBezTo>
                  <a:cubicBezTo>
                    <a:pt x="1324" y="24"/>
                    <a:pt x="1302" y="1"/>
                    <a:pt x="1256" y="1"/>
                  </a:cubicBezTo>
                  <a:close/>
                </a:path>
              </a:pathLst>
            </a:custGeom>
            <a:solidFill>
              <a:srgbClr val="49A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0" name="Google Shape;1350;p7"/>
            <p:cNvSpPr/>
            <p:nvPr/>
          </p:nvSpPr>
          <p:spPr>
            <a:xfrm>
              <a:off x="6909375" y="834325"/>
              <a:ext cx="228850" cy="152650"/>
            </a:xfrm>
            <a:custGeom>
              <a:avLst/>
              <a:gdLst/>
              <a:ahLst/>
              <a:cxnLst/>
              <a:rect l="l" t="t" r="r" b="b"/>
              <a:pathLst>
                <a:path w="9154" h="6106" extrusionOk="0">
                  <a:moveTo>
                    <a:pt x="7510" y="936"/>
                  </a:moveTo>
                  <a:cubicBezTo>
                    <a:pt x="7442" y="982"/>
                    <a:pt x="7373" y="1004"/>
                    <a:pt x="7328" y="1027"/>
                  </a:cubicBezTo>
                  <a:cubicBezTo>
                    <a:pt x="7191" y="1096"/>
                    <a:pt x="7054" y="1164"/>
                    <a:pt x="6917" y="1233"/>
                  </a:cubicBezTo>
                  <a:cubicBezTo>
                    <a:pt x="6917" y="1210"/>
                    <a:pt x="6917" y="1210"/>
                    <a:pt x="6917" y="1210"/>
                  </a:cubicBezTo>
                  <a:cubicBezTo>
                    <a:pt x="7031" y="1164"/>
                    <a:pt x="7122" y="1118"/>
                    <a:pt x="7236" y="1050"/>
                  </a:cubicBezTo>
                  <a:cubicBezTo>
                    <a:pt x="7328" y="1027"/>
                    <a:pt x="7419" y="982"/>
                    <a:pt x="7487" y="936"/>
                  </a:cubicBezTo>
                  <a:close/>
                  <a:moveTo>
                    <a:pt x="8400" y="0"/>
                  </a:moveTo>
                  <a:cubicBezTo>
                    <a:pt x="8378" y="0"/>
                    <a:pt x="8332" y="23"/>
                    <a:pt x="8286" y="23"/>
                  </a:cubicBezTo>
                  <a:cubicBezTo>
                    <a:pt x="8195" y="23"/>
                    <a:pt x="8081" y="46"/>
                    <a:pt x="7990" y="69"/>
                  </a:cubicBezTo>
                  <a:lnTo>
                    <a:pt x="7944" y="69"/>
                  </a:lnTo>
                  <a:cubicBezTo>
                    <a:pt x="7738" y="114"/>
                    <a:pt x="7533" y="183"/>
                    <a:pt x="7350" y="274"/>
                  </a:cubicBezTo>
                  <a:cubicBezTo>
                    <a:pt x="7259" y="297"/>
                    <a:pt x="7168" y="342"/>
                    <a:pt x="7099" y="365"/>
                  </a:cubicBezTo>
                  <a:cubicBezTo>
                    <a:pt x="7031" y="388"/>
                    <a:pt x="6985" y="411"/>
                    <a:pt x="6940" y="434"/>
                  </a:cubicBezTo>
                  <a:cubicBezTo>
                    <a:pt x="6848" y="457"/>
                    <a:pt x="6757" y="502"/>
                    <a:pt x="6666" y="525"/>
                  </a:cubicBezTo>
                  <a:cubicBezTo>
                    <a:pt x="6620" y="548"/>
                    <a:pt x="6574" y="571"/>
                    <a:pt x="6529" y="593"/>
                  </a:cubicBezTo>
                  <a:cubicBezTo>
                    <a:pt x="6483" y="616"/>
                    <a:pt x="6437" y="616"/>
                    <a:pt x="6392" y="639"/>
                  </a:cubicBezTo>
                  <a:cubicBezTo>
                    <a:pt x="6300" y="685"/>
                    <a:pt x="6186" y="730"/>
                    <a:pt x="6095" y="776"/>
                  </a:cubicBezTo>
                  <a:cubicBezTo>
                    <a:pt x="5981" y="845"/>
                    <a:pt x="5890" y="913"/>
                    <a:pt x="5775" y="959"/>
                  </a:cubicBezTo>
                  <a:cubicBezTo>
                    <a:pt x="5684" y="1004"/>
                    <a:pt x="5593" y="1073"/>
                    <a:pt x="5524" y="1118"/>
                  </a:cubicBezTo>
                  <a:cubicBezTo>
                    <a:pt x="5433" y="1164"/>
                    <a:pt x="5365" y="1210"/>
                    <a:pt x="5296" y="1278"/>
                  </a:cubicBezTo>
                  <a:cubicBezTo>
                    <a:pt x="5250" y="1301"/>
                    <a:pt x="5228" y="1347"/>
                    <a:pt x="5205" y="1392"/>
                  </a:cubicBezTo>
                  <a:cubicBezTo>
                    <a:pt x="5114" y="1438"/>
                    <a:pt x="5022" y="1507"/>
                    <a:pt x="4931" y="1552"/>
                  </a:cubicBezTo>
                  <a:cubicBezTo>
                    <a:pt x="4748" y="1643"/>
                    <a:pt x="4589" y="1758"/>
                    <a:pt x="4429" y="1872"/>
                  </a:cubicBezTo>
                  <a:cubicBezTo>
                    <a:pt x="4269" y="1963"/>
                    <a:pt x="4109" y="2054"/>
                    <a:pt x="3949" y="2168"/>
                  </a:cubicBezTo>
                  <a:cubicBezTo>
                    <a:pt x="3881" y="2214"/>
                    <a:pt x="3812" y="2260"/>
                    <a:pt x="3744" y="2305"/>
                  </a:cubicBezTo>
                  <a:cubicBezTo>
                    <a:pt x="3653" y="2374"/>
                    <a:pt x="3561" y="2442"/>
                    <a:pt x="3493" y="2511"/>
                  </a:cubicBezTo>
                  <a:cubicBezTo>
                    <a:pt x="3470" y="2534"/>
                    <a:pt x="3470" y="2556"/>
                    <a:pt x="3470" y="2579"/>
                  </a:cubicBezTo>
                  <a:cubicBezTo>
                    <a:pt x="3333" y="2671"/>
                    <a:pt x="3196" y="2762"/>
                    <a:pt x="3059" y="2853"/>
                  </a:cubicBezTo>
                  <a:cubicBezTo>
                    <a:pt x="2877" y="2990"/>
                    <a:pt x="2717" y="3104"/>
                    <a:pt x="2557" y="3241"/>
                  </a:cubicBezTo>
                  <a:cubicBezTo>
                    <a:pt x="2374" y="3378"/>
                    <a:pt x="2215" y="3515"/>
                    <a:pt x="2055" y="3652"/>
                  </a:cubicBezTo>
                  <a:cubicBezTo>
                    <a:pt x="1895" y="3789"/>
                    <a:pt x="1735" y="3926"/>
                    <a:pt x="1576" y="4063"/>
                  </a:cubicBezTo>
                  <a:cubicBezTo>
                    <a:pt x="1530" y="4086"/>
                    <a:pt x="1507" y="4131"/>
                    <a:pt x="1507" y="4154"/>
                  </a:cubicBezTo>
                  <a:cubicBezTo>
                    <a:pt x="1370" y="4268"/>
                    <a:pt x="1233" y="4360"/>
                    <a:pt x="1096" y="4474"/>
                  </a:cubicBezTo>
                  <a:cubicBezTo>
                    <a:pt x="937" y="4611"/>
                    <a:pt x="777" y="4748"/>
                    <a:pt x="617" y="4885"/>
                  </a:cubicBezTo>
                  <a:cubicBezTo>
                    <a:pt x="526" y="4953"/>
                    <a:pt x="457" y="5022"/>
                    <a:pt x="389" y="5090"/>
                  </a:cubicBezTo>
                  <a:cubicBezTo>
                    <a:pt x="343" y="5113"/>
                    <a:pt x="297" y="5159"/>
                    <a:pt x="275" y="5181"/>
                  </a:cubicBezTo>
                  <a:cubicBezTo>
                    <a:pt x="183" y="5250"/>
                    <a:pt x="115" y="5318"/>
                    <a:pt x="46" y="5410"/>
                  </a:cubicBezTo>
                  <a:cubicBezTo>
                    <a:pt x="23" y="5432"/>
                    <a:pt x="1" y="5478"/>
                    <a:pt x="1" y="5524"/>
                  </a:cubicBezTo>
                  <a:cubicBezTo>
                    <a:pt x="1" y="5547"/>
                    <a:pt x="1" y="5615"/>
                    <a:pt x="23" y="5638"/>
                  </a:cubicBezTo>
                  <a:cubicBezTo>
                    <a:pt x="23" y="5684"/>
                    <a:pt x="46" y="5706"/>
                    <a:pt x="69" y="5752"/>
                  </a:cubicBezTo>
                  <a:cubicBezTo>
                    <a:pt x="92" y="5775"/>
                    <a:pt x="115" y="5820"/>
                    <a:pt x="138" y="5843"/>
                  </a:cubicBezTo>
                  <a:cubicBezTo>
                    <a:pt x="160" y="5889"/>
                    <a:pt x="183" y="5935"/>
                    <a:pt x="206" y="5980"/>
                  </a:cubicBezTo>
                  <a:cubicBezTo>
                    <a:pt x="229" y="6026"/>
                    <a:pt x="252" y="6049"/>
                    <a:pt x="275" y="6072"/>
                  </a:cubicBezTo>
                  <a:cubicBezTo>
                    <a:pt x="320" y="6094"/>
                    <a:pt x="366" y="6106"/>
                    <a:pt x="409" y="6106"/>
                  </a:cubicBezTo>
                  <a:cubicBezTo>
                    <a:pt x="451" y="6106"/>
                    <a:pt x="491" y="6094"/>
                    <a:pt x="526" y="6072"/>
                  </a:cubicBezTo>
                  <a:cubicBezTo>
                    <a:pt x="594" y="6026"/>
                    <a:pt x="640" y="5980"/>
                    <a:pt x="708" y="5912"/>
                  </a:cubicBezTo>
                  <a:cubicBezTo>
                    <a:pt x="822" y="5798"/>
                    <a:pt x="959" y="5684"/>
                    <a:pt x="1096" y="5569"/>
                  </a:cubicBezTo>
                  <a:cubicBezTo>
                    <a:pt x="1233" y="5455"/>
                    <a:pt x="1370" y="5318"/>
                    <a:pt x="1530" y="5204"/>
                  </a:cubicBezTo>
                  <a:cubicBezTo>
                    <a:pt x="1598" y="5136"/>
                    <a:pt x="1690" y="5090"/>
                    <a:pt x="1758" y="5022"/>
                  </a:cubicBezTo>
                  <a:cubicBezTo>
                    <a:pt x="1827" y="4953"/>
                    <a:pt x="1895" y="4907"/>
                    <a:pt x="1964" y="4839"/>
                  </a:cubicBezTo>
                  <a:cubicBezTo>
                    <a:pt x="2055" y="4793"/>
                    <a:pt x="2123" y="4725"/>
                    <a:pt x="2192" y="4679"/>
                  </a:cubicBezTo>
                  <a:cubicBezTo>
                    <a:pt x="2260" y="4611"/>
                    <a:pt x="2352" y="4565"/>
                    <a:pt x="2420" y="4497"/>
                  </a:cubicBezTo>
                  <a:cubicBezTo>
                    <a:pt x="2740" y="4246"/>
                    <a:pt x="3059" y="4017"/>
                    <a:pt x="3402" y="3766"/>
                  </a:cubicBezTo>
                  <a:cubicBezTo>
                    <a:pt x="3470" y="3721"/>
                    <a:pt x="3561" y="3652"/>
                    <a:pt x="3653" y="3584"/>
                  </a:cubicBezTo>
                  <a:cubicBezTo>
                    <a:pt x="3721" y="3538"/>
                    <a:pt x="3812" y="3469"/>
                    <a:pt x="3904" y="3424"/>
                  </a:cubicBezTo>
                  <a:cubicBezTo>
                    <a:pt x="4041" y="3310"/>
                    <a:pt x="4223" y="3196"/>
                    <a:pt x="4383" y="3104"/>
                  </a:cubicBezTo>
                  <a:cubicBezTo>
                    <a:pt x="4474" y="3036"/>
                    <a:pt x="4589" y="2967"/>
                    <a:pt x="4680" y="2899"/>
                  </a:cubicBezTo>
                  <a:cubicBezTo>
                    <a:pt x="4794" y="2830"/>
                    <a:pt x="4885" y="2762"/>
                    <a:pt x="4999" y="2693"/>
                  </a:cubicBezTo>
                  <a:cubicBezTo>
                    <a:pt x="5205" y="2579"/>
                    <a:pt x="5410" y="2465"/>
                    <a:pt x="5616" y="2328"/>
                  </a:cubicBezTo>
                  <a:cubicBezTo>
                    <a:pt x="5935" y="2168"/>
                    <a:pt x="6278" y="1986"/>
                    <a:pt x="6597" y="1803"/>
                  </a:cubicBezTo>
                  <a:cubicBezTo>
                    <a:pt x="6757" y="1735"/>
                    <a:pt x="6917" y="1643"/>
                    <a:pt x="7099" y="1552"/>
                  </a:cubicBezTo>
                  <a:cubicBezTo>
                    <a:pt x="7259" y="1461"/>
                    <a:pt x="7442" y="1370"/>
                    <a:pt x="7601" y="1301"/>
                  </a:cubicBezTo>
                  <a:cubicBezTo>
                    <a:pt x="7830" y="1187"/>
                    <a:pt x="8058" y="1050"/>
                    <a:pt x="8286" y="959"/>
                  </a:cubicBezTo>
                  <a:cubicBezTo>
                    <a:pt x="8400" y="890"/>
                    <a:pt x="8537" y="845"/>
                    <a:pt x="8674" y="799"/>
                  </a:cubicBezTo>
                  <a:cubicBezTo>
                    <a:pt x="8743" y="753"/>
                    <a:pt x="8811" y="730"/>
                    <a:pt x="8880" y="708"/>
                  </a:cubicBezTo>
                  <a:cubicBezTo>
                    <a:pt x="8948" y="685"/>
                    <a:pt x="9017" y="662"/>
                    <a:pt x="9085" y="662"/>
                  </a:cubicBezTo>
                  <a:cubicBezTo>
                    <a:pt x="9108" y="639"/>
                    <a:pt x="9131" y="616"/>
                    <a:pt x="9154" y="571"/>
                  </a:cubicBezTo>
                  <a:cubicBezTo>
                    <a:pt x="9154" y="548"/>
                    <a:pt x="9154" y="502"/>
                    <a:pt x="9154" y="479"/>
                  </a:cubicBezTo>
                  <a:cubicBezTo>
                    <a:pt x="9131" y="434"/>
                    <a:pt x="9108" y="411"/>
                    <a:pt x="9085" y="388"/>
                  </a:cubicBezTo>
                  <a:lnTo>
                    <a:pt x="8971" y="388"/>
                  </a:lnTo>
                  <a:cubicBezTo>
                    <a:pt x="8971" y="388"/>
                    <a:pt x="8948" y="411"/>
                    <a:pt x="8948" y="411"/>
                  </a:cubicBezTo>
                  <a:cubicBezTo>
                    <a:pt x="8948" y="365"/>
                    <a:pt x="8925" y="320"/>
                    <a:pt x="8903" y="297"/>
                  </a:cubicBezTo>
                  <a:cubicBezTo>
                    <a:pt x="8903" y="183"/>
                    <a:pt x="8811" y="114"/>
                    <a:pt x="8720" y="69"/>
                  </a:cubicBezTo>
                  <a:cubicBezTo>
                    <a:pt x="8674" y="46"/>
                    <a:pt x="8629" y="46"/>
                    <a:pt x="8583" y="23"/>
                  </a:cubicBezTo>
                  <a:lnTo>
                    <a:pt x="8515" y="23"/>
                  </a:lnTo>
                  <a:cubicBezTo>
                    <a:pt x="8492" y="23"/>
                    <a:pt x="8446" y="0"/>
                    <a:pt x="8400"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1" name="Google Shape;1351;p7"/>
            <p:cNvSpPr/>
            <p:nvPr/>
          </p:nvSpPr>
          <p:spPr>
            <a:xfrm>
              <a:off x="7062300" y="846300"/>
              <a:ext cx="52525" cy="33700"/>
            </a:xfrm>
            <a:custGeom>
              <a:avLst/>
              <a:gdLst/>
              <a:ahLst/>
              <a:cxnLst/>
              <a:rect l="l" t="t" r="r" b="b"/>
              <a:pathLst>
                <a:path w="2101" h="1348" extrusionOk="0">
                  <a:moveTo>
                    <a:pt x="2009" y="0"/>
                  </a:moveTo>
                  <a:cubicBezTo>
                    <a:pt x="1987" y="0"/>
                    <a:pt x="1964" y="0"/>
                    <a:pt x="1941" y="23"/>
                  </a:cubicBezTo>
                  <a:cubicBezTo>
                    <a:pt x="1804" y="114"/>
                    <a:pt x="1644" y="206"/>
                    <a:pt x="1484" y="297"/>
                  </a:cubicBezTo>
                  <a:cubicBezTo>
                    <a:pt x="1325" y="388"/>
                    <a:pt x="1165" y="480"/>
                    <a:pt x="1005" y="594"/>
                  </a:cubicBezTo>
                  <a:cubicBezTo>
                    <a:pt x="845" y="662"/>
                    <a:pt x="708" y="754"/>
                    <a:pt x="549" y="845"/>
                  </a:cubicBezTo>
                  <a:cubicBezTo>
                    <a:pt x="480" y="891"/>
                    <a:pt x="412" y="936"/>
                    <a:pt x="320" y="982"/>
                  </a:cubicBezTo>
                  <a:cubicBezTo>
                    <a:pt x="275" y="1005"/>
                    <a:pt x="206" y="1050"/>
                    <a:pt x="161" y="1096"/>
                  </a:cubicBezTo>
                  <a:cubicBezTo>
                    <a:pt x="138" y="1096"/>
                    <a:pt x="115" y="1119"/>
                    <a:pt x="92" y="1119"/>
                  </a:cubicBezTo>
                  <a:cubicBezTo>
                    <a:pt x="92" y="1119"/>
                    <a:pt x="92" y="1142"/>
                    <a:pt x="69" y="1142"/>
                  </a:cubicBezTo>
                  <a:cubicBezTo>
                    <a:pt x="69" y="1142"/>
                    <a:pt x="46" y="1164"/>
                    <a:pt x="46" y="1164"/>
                  </a:cubicBezTo>
                  <a:cubicBezTo>
                    <a:pt x="24" y="1187"/>
                    <a:pt x="24" y="1210"/>
                    <a:pt x="24" y="1233"/>
                  </a:cubicBezTo>
                  <a:cubicBezTo>
                    <a:pt x="1" y="1256"/>
                    <a:pt x="1" y="1256"/>
                    <a:pt x="24" y="1279"/>
                  </a:cubicBezTo>
                  <a:cubicBezTo>
                    <a:pt x="24" y="1324"/>
                    <a:pt x="46" y="1347"/>
                    <a:pt x="92" y="1347"/>
                  </a:cubicBezTo>
                  <a:cubicBezTo>
                    <a:pt x="115" y="1347"/>
                    <a:pt x="138" y="1347"/>
                    <a:pt x="138" y="1324"/>
                  </a:cubicBezTo>
                  <a:lnTo>
                    <a:pt x="183" y="1324"/>
                  </a:lnTo>
                  <a:cubicBezTo>
                    <a:pt x="206" y="1301"/>
                    <a:pt x="206" y="1301"/>
                    <a:pt x="229" y="1301"/>
                  </a:cubicBezTo>
                  <a:cubicBezTo>
                    <a:pt x="252" y="1279"/>
                    <a:pt x="298" y="1256"/>
                    <a:pt x="320" y="1256"/>
                  </a:cubicBezTo>
                  <a:cubicBezTo>
                    <a:pt x="389" y="1210"/>
                    <a:pt x="457" y="1187"/>
                    <a:pt x="526" y="1142"/>
                  </a:cubicBezTo>
                  <a:cubicBezTo>
                    <a:pt x="571" y="1119"/>
                    <a:pt x="640" y="1073"/>
                    <a:pt x="686" y="1050"/>
                  </a:cubicBezTo>
                  <a:cubicBezTo>
                    <a:pt x="731" y="1028"/>
                    <a:pt x="754" y="1005"/>
                    <a:pt x="800" y="982"/>
                  </a:cubicBezTo>
                  <a:cubicBezTo>
                    <a:pt x="823" y="959"/>
                    <a:pt x="845" y="936"/>
                    <a:pt x="868" y="936"/>
                  </a:cubicBezTo>
                  <a:cubicBezTo>
                    <a:pt x="1005" y="845"/>
                    <a:pt x="1119" y="754"/>
                    <a:pt x="1256" y="662"/>
                  </a:cubicBezTo>
                  <a:cubicBezTo>
                    <a:pt x="1279" y="639"/>
                    <a:pt x="1325" y="617"/>
                    <a:pt x="1370" y="594"/>
                  </a:cubicBezTo>
                  <a:cubicBezTo>
                    <a:pt x="1416" y="548"/>
                    <a:pt x="1462" y="525"/>
                    <a:pt x="1530" y="480"/>
                  </a:cubicBezTo>
                  <a:cubicBezTo>
                    <a:pt x="1713" y="388"/>
                    <a:pt x="1873" y="274"/>
                    <a:pt x="2055" y="160"/>
                  </a:cubicBezTo>
                  <a:cubicBezTo>
                    <a:pt x="2078" y="160"/>
                    <a:pt x="2101" y="114"/>
                    <a:pt x="2101" y="114"/>
                  </a:cubicBezTo>
                  <a:cubicBezTo>
                    <a:pt x="2101" y="69"/>
                    <a:pt x="2101" y="46"/>
                    <a:pt x="2078" y="46"/>
                  </a:cubicBezTo>
                  <a:cubicBezTo>
                    <a:pt x="2055" y="23"/>
                    <a:pt x="2032" y="0"/>
                    <a:pt x="2009"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2" name="Google Shape;1352;p7"/>
            <p:cNvSpPr/>
            <p:nvPr/>
          </p:nvSpPr>
          <p:spPr>
            <a:xfrm>
              <a:off x="6918500" y="847450"/>
              <a:ext cx="219725" cy="139700"/>
            </a:xfrm>
            <a:custGeom>
              <a:avLst/>
              <a:gdLst/>
              <a:ahLst/>
              <a:cxnLst/>
              <a:rect l="l" t="t" r="r" b="b"/>
              <a:pathLst>
                <a:path w="8789" h="5588" extrusionOk="0">
                  <a:moveTo>
                    <a:pt x="8674" y="0"/>
                  </a:moveTo>
                  <a:cubicBezTo>
                    <a:pt x="8652" y="0"/>
                    <a:pt x="8629" y="0"/>
                    <a:pt x="8629" y="23"/>
                  </a:cubicBezTo>
                  <a:cubicBezTo>
                    <a:pt x="8538" y="46"/>
                    <a:pt x="8446" y="91"/>
                    <a:pt x="8355" y="137"/>
                  </a:cubicBezTo>
                  <a:cubicBezTo>
                    <a:pt x="8264" y="160"/>
                    <a:pt x="8172" y="183"/>
                    <a:pt x="8081" y="228"/>
                  </a:cubicBezTo>
                  <a:cubicBezTo>
                    <a:pt x="7898" y="297"/>
                    <a:pt x="7716" y="365"/>
                    <a:pt x="7533" y="434"/>
                  </a:cubicBezTo>
                  <a:cubicBezTo>
                    <a:pt x="7351" y="525"/>
                    <a:pt x="7145" y="593"/>
                    <a:pt x="6963" y="662"/>
                  </a:cubicBezTo>
                  <a:cubicBezTo>
                    <a:pt x="6871" y="708"/>
                    <a:pt x="6780" y="753"/>
                    <a:pt x="6689" y="799"/>
                  </a:cubicBezTo>
                  <a:cubicBezTo>
                    <a:pt x="6597" y="822"/>
                    <a:pt x="6506" y="867"/>
                    <a:pt x="6415" y="913"/>
                  </a:cubicBezTo>
                  <a:cubicBezTo>
                    <a:pt x="6323" y="959"/>
                    <a:pt x="6232" y="1004"/>
                    <a:pt x="6141" y="1050"/>
                  </a:cubicBezTo>
                  <a:cubicBezTo>
                    <a:pt x="6072" y="1096"/>
                    <a:pt x="5981" y="1141"/>
                    <a:pt x="5890" y="1187"/>
                  </a:cubicBezTo>
                  <a:cubicBezTo>
                    <a:pt x="5707" y="1278"/>
                    <a:pt x="5547" y="1370"/>
                    <a:pt x="5388" y="1461"/>
                  </a:cubicBezTo>
                  <a:cubicBezTo>
                    <a:pt x="5022" y="1643"/>
                    <a:pt x="4680" y="1849"/>
                    <a:pt x="4338" y="2054"/>
                  </a:cubicBezTo>
                  <a:cubicBezTo>
                    <a:pt x="4140" y="2164"/>
                    <a:pt x="3943" y="2295"/>
                    <a:pt x="3765" y="2406"/>
                  </a:cubicBezTo>
                  <a:lnTo>
                    <a:pt x="3765" y="2406"/>
                  </a:lnTo>
                  <a:cubicBezTo>
                    <a:pt x="3766" y="2404"/>
                    <a:pt x="3767" y="2400"/>
                    <a:pt x="3767" y="2397"/>
                  </a:cubicBezTo>
                  <a:lnTo>
                    <a:pt x="3767" y="2397"/>
                  </a:lnTo>
                  <a:cubicBezTo>
                    <a:pt x="3721" y="2420"/>
                    <a:pt x="3699" y="2465"/>
                    <a:pt x="3653" y="2488"/>
                  </a:cubicBezTo>
                  <a:cubicBezTo>
                    <a:pt x="3470" y="2602"/>
                    <a:pt x="3311" y="2693"/>
                    <a:pt x="3128" y="2808"/>
                  </a:cubicBezTo>
                  <a:cubicBezTo>
                    <a:pt x="2968" y="2922"/>
                    <a:pt x="2831" y="3013"/>
                    <a:pt x="2671" y="3127"/>
                  </a:cubicBezTo>
                  <a:cubicBezTo>
                    <a:pt x="2352" y="3333"/>
                    <a:pt x="2055" y="3561"/>
                    <a:pt x="1758" y="3812"/>
                  </a:cubicBezTo>
                  <a:cubicBezTo>
                    <a:pt x="1621" y="3926"/>
                    <a:pt x="1485" y="4040"/>
                    <a:pt x="1348" y="4154"/>
                  </a:cubicBezTo>
                  <a:cubicBezTo>
                    <a:pt x="1188" y="4268"/>
                    <a:pt x="1051" y="4405"/>
                    <a:pt x="914" y="4519"/>
                  </a:cubicBezTo>
                  <a:cubicBezTo>
                    <a:pt x="800" y="4611"/>
                    <a:pt x="686" y="4725"/>
                    <a:pt x="572" y="4839"/>
                  </a:cubicBezTo>
                  <a:cubicBezTo>
                    <a:pt x="503" y="4885"/>
                    <a:pt x="435" y="4930"/>
                    <a:pt x="366" y="4999"/>
                  </a:cubicBezTo>
                  <a:cubicBezTo>
                    <a:pt x="320" y="5044"/>
                    <a:pt x="275" y="5090"/>
                    <a:pt x="206" y="5159"/>
                  </a:cubicBezTo>
                  <a:cubicBezTo>
                    <a:pt x="161" y="5204"/>
                    <a:pt x="92" y="5250"/>
                    <a:pt x="47" y="5318"/>
                  </a:cubicBezTo>
                  <a:cubicBezTo>
                    <a:pt x="1" y="5387"/>
                    <a:pt x="1" y="5478"/>
                    <a:pt x="47" y="5524"/>
                  </a:cubicBezTo>
                  <a:cubicBezTo>
                    <a:pt x="86" y="5564"/>
                    <a:pt x="142" y="5588"/>
                    <a:pt x="194" y="5588"/>
                  </a:cubicBezTo>
                  <a:cubicBezTo>
                    <a:pt x="232" y="5588"/>
                    <a:pt x="269" y="5575"/>
                    <a:pt x="298" y="5547"/>
                  </a:cubicBezTo>
                  <a:cubicBezTo>
                    <a:pt x="343" y="5524"/>
                    <a:pt x="366" y="5501"/>
                    <a:pt x="412" y="5455"/>
                  </a:cubicBezTo>
                  <a:cubicBezTo>
                    <a:pt x="457" y="5432"/>
                    <a:pt x="480" y="5410"/>
                    <a:pt x="503" y="5387"/>
                  </a:cubicBezTo>
                  <a:cubicBezTo>
                    <a:pt x="572" y="5341"/>
                    <a:pt x="640" y="5273"/>
                    <a:pt x="686" y="5227"/>
                  </a:cubicBezTo>
                  <a:cubicBezTo>
                    <a:pt x="823" y="5136"/>
                    <a:pt x="937" y="5022"/>
                    <a:pt x="1051" y="4907"/>
                  </a:cubicBezTo>
                  <a:cubicBezTo>
                    <a:pt x="1165" y="4793"/>
                    <a:pt x="1302" y="4679"/>
                    <a:pt x="1439" y="4565"/>
                  </a:cubicBezTo>
                  <a:cubicBezTo>
                    <a:pt x="1599" y="4451"/>
                    <a:pt x="1736" y="4337"/>
                    <a:pt x="1873" y="4223"/>
                  </a:cubicBezTo>
                  <a:cubicBezTo>
                    <a:pt x="2169" y="3972"/>
                    <a:pt x="2466" y="3743"/>
                    <a:pt x="2763" y="3538"/>
                  </a:cubicBezTo>
                  <a:cubicBezTo>
                    <a:pt x="2923" y="3424"/>
                    <a:pt x="3059" y="3333"/>
                    <a:pt x="3219" y="3218"/>
                  </a:cubicBezTo>
                  <a:cubicBezTo>
                    <a:pt x="3379" y="3104"/>
                    <a:pt x="3539" y="3013"/>
                    <a:pt x="3721" y="2899"/>
                  </a:cubicBezTo>
                  <a:cubicBezTo>
                    <a:pt x="3744" y="2876"/>
                    <a:pt x="3767" y="2876"/>
                    <a:pt x="3790" y="2853"/>
                  </a:cubicBezTo>
                  <a:cubicBezTo>
                    <a:pt x="3927" y="2762"/>
                    <a:pt x="4087" y="2648"/>
                    <a:pt x="4224" y="2556"/>
                  </a:cubicBezTo>
                  <a:cubicBezTo>
                    <a:pt x="4292" y="2534"/>
                    <a:pt x="4361" y="2488"/>
                    <a:pt x="4429" y="2442"/>
                  </a:cubicBezTo>
                  <a:lnTo>
                    <a:pt x="4429" y="2442"/>
                  </a:lnTo>
                  <a:lnTo>
                    <a:pt x="4383" y="2465"/>
                  </a:lnTo>
                  <a:cubicBezTo>
                    <a:pt x="4726" y="2260"/>
                    <a:pt x="5045" y="2077"/>
                    <a:pt x="5388" y="1872"/>
                  </a:cubicBezTo>
                  <a:cubicBezTo>
                    <a:pt x="5570" y="1780"/>
                    <a:pt x="5730" y="1666"/>
                    <a:pt x="5913" y="1575"/>
                  </a:cubicBezTo>
                  <a:cubicBezTo>
                    <a:pt x="6072" y="1484"/>
                    <a:pt x="6255" y="1392"/>
                    <a:pt x="6415" y="1301"/>
                  </a:cubicBezTo>
                  <a:cubicBezTo>
                    <a:pt x="6506" y="1255"/>
                    <a:pt x="6597" y="1210"/>
                    <a:pt x="6689" y="1164"/>
                  </a:cubicBezTo>
                  <a:cubicBezTo>
                    <a:pt x="6780" y="1118"/>
                    <a:pt x="6848" y="1073"/>
                    <a:pt x="6940" y="1027"/>
                  </a:cubicBezTo>
                  <a:cubicBezTo>
                    <a:pt x="7122" y="936"/>
                    <a:pt x="7305" y="845"/>
                    <a:pt x="7488" y="753"/>
                  </a:cubicBezTo>
                  <a:cubicBezTo>
                    <a:pt x="7670" y="662"/>
                    <a:pt x="7853" y="571"/>
                    <a:pt x="8035" y="479"/>
                  </a:cubicBezTo>
                  <a:cubicBezTo>
                    <a:pt x="8127" y="457"/>
                    <a:pt x="8218" y="411"/>
                    <a:pt x="8309" y="365"/>
                  </a:cubicBezTo>
                  <a:cubicBezTo>
                    <a:pt x="8378" y="342"/>
                    <a:pt x="8469" y="297"/>
                    <a:pt x="8560" y="274"/>
                  </a:cubicBezTo>
                  <a:cubicBezTo>
                    <a:pt x="8606" y="251"/>
                    <a:pt x="8652" y="228"/>
                    <a:pt x="8720" y="205"/>
                  </a:cubicBezTo>
                  <a:cubicBezTo>
                    <a:pt x="8766" y="183"/>
                    <a:pt x="8789" y="114"/>
                    <a:pt x="8766" y="68"/>
                  </a:cubicBezTo>
                  <a:cubicBezTo>
                    <a:pt x="8743" y="23"/>
                    <a:pt x="8697" y="0"/>
                    <a:pt x="8674"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3" name="Google Shape;1353;p7"/>
            <p:cNvSpPr/>
            <p:nvPr/>
          </p:nvSpPr>
          <p:spPr>
            <a:xfrm>
              <a:off x="6919650" y="849150"/>
              <a:ext cx="222000" cy="146675"/>
            </a:xfrm>
            <a:custGeom>
              <a:avLst/>
              <a:gdLst/>
              <a:ahLst/>
              <a:cxnLst/>
              <a:rect l="l" t="t" r="r" b="b"/>
              <a:pathLst>
                <a:path w="8880" h="5867" extrusionOk="0">
                  <a:moveTo>
                    <a:pt x="4493" y="2639"/>
                  </a:moveTo>
                  <a:lnTo>
                    <a:pt x="4474" y="2648"/>
                  </a:lnTo>
                  <a:cubicBezTo>
                    <a:pt x="4484" y="2648"/>
                    <a:pt x="4490" y="2644"/>
                    <a:pt x="4493" y="2639"/>
                  </a:cubicBezTo>
                  <a:close/>
                  <a:moveTo>
                    <a:pt x="2560" y="3403"/>
                  </a:moveTo>
                  <a:cubicBezTo>
                    <a:pt x="2553" y="3405"/>
                    <a:pt x="2547" y="3411"/>
                    <a:pt x="2534" y="3424"/>
                  </a:cubicBezTo>
                  <a:cubicBezTo>
                    <a:pt x="2543" y="3417"/>
                    <a:pt x="2551" y="3410"/>
                    <a:pt x="2560" y="3403"/>
                  </a:cubicBezTo>
                  <a:close/>
                  <a:moveTo>
                    <a:pt x="8765" y="0"/>
                  </a:moveTo>
                  <a:cubicBezTo>
                    <a:pt x="8674" y="23"/>
                    <a:pt x="8606" y="46"/>
                    <a:pt x="8514" y="92"/>
                  </a:cubicBezTo>
                  <a:cubicBezTo>
                    <a:pt x="8423" y="115"/>
                    <a:pt x="8332" y="160"/>
                    <a:pt x="8240" y="183"/>
                  </a:cubicBezTo>
                  <a:cubicBezTo>
                    <a:pt x="8035" y="252"/>
                    <a:pt x="7852" y="320"/>
                    <a:pt x="7670" y="411"/>
                  </a:cubicBezTo>
                  <a:lnTo>
                    <a:pt x="7693" y="389"/>
                  </a:lnTo>
                  <a:lnTo>
                    <a:pt x="7693" y="389"/>
                  </a:lnTo>
                  <a:cubicBezTo>
                    <a:pt x="7601" y="434"/>
                    <a:pt x="7510" y="480"/>
                    <a:pt x="7419" y="503"/>
                  </a:cubicBezTo>
                  <a:cubicBezTo>
                    <a:pt x="7327" y="548"/>
                    <a:pt x="7236" y="594"/>
                    <a:pt x="7168" y="617"/>
                  </a:cubicBezTo>
                  <a:cubicBezTo>
                    <a:pt x="6985" y="685"/>
                    <a:pt x="6825" y="754"/>
                    <a:pt x="6666" y="845"/>
                  </a:cubicBezTo>
                  <a:cubicBezTo>
                    <a:pt x="6483" y="936"/>
                    <a:pt x="6323" y="1028"/>
                    <a:pt x="6141" y="1119"/>
                  </a:cubicBezTo>
                  <a:cubicBezTo>
                    <a:pt x="6072" y="1165"/>
                    <a:pt x="5981" y="1210"/>
                    <a:pt x="5912" y="1256"/>
                  </a:cubicBezTo>
                  <a:cubicBezTo>
                    <a:pt x="5821" y="1302"/>
                    <a:pt x="5752" y="1347"/>
                    <a:pt x="5661" y="1393"/>
                  </a:cubicBezTo>
                  <a:cubicBezTo>
                    <a:pt x="5501" y="1507"/>
                    <a:pt x="5342" y="1598"/>
                    <a:pt x="5205" y="1690"/>
                  </a:cubicBezTo>
                  <a:cubicBezTo>
                    <a:pt x="5045" y="1804"/>
                    <a:pt x="4908" y="1895"/>
                    <a:pt x="4748" y="1986"/>
                  </a:cubicBezTo>
                  <a:cubicBezTo>
                    <a:pt x="4611" y="2100"/>
                    <a:pt x="4451" y="2192"/>
                    <a:pt x="4315" y="2283"/>
                  </a:cubicBezTo>
                  <a:cubicBezTo>
                    <a:pt x="4246" y="2352"/>
                    <a:pt x="4155" y="2397"/>
                    <a:pt x="4086" y="2466"/>
                  </a:cubicBezTo>
                  <a:cubicBezTo>
                    <a:pt x="3995" y="2511"/>
                    <a:pt x="3926" y="2557"/>
                    <a:pt x="3858" y="2625"/>
                  </a:cubicBezTo>
                  <a:cubicBezTo>
                    <a:pt x="3630" y="2785"/>
                    <a:pt x="3401" y="2945"/>
                    <a:pt x="3196" y="3105"/>
                  </a:cubicBezTo>
                  <a:lnTo>
                    <a:pt x="3242" y="3059"/>
                  </a:lnTo>
                  <a:lnTo>
                    <a:pt x="3242" y="3059"/>
                  </a:lnTo>
                  <a:cubicBezTo>
                    <a:pt x="3196" y="3105"/>
                    <a:pt x="3150" y="3128"/>
                    <a:pt x="3105" y="3150"/>
                  </a:cubicBezTo>
                  <a:cubicBezTo>
                    <a:pt x="3091" y="3122"/>
                    <a:pt x="3050" y="3103"/>
                    <a:pt x="3011" y="3103"/>
                  </a:cubicBezTo>
                  <a:cubicBezTo>
                    <a:pt x="2987" y="3103"/>
                    <a:pt x="2962" y="3110"/>
                    <a:pt x="2945" y="3128"/>
                  </a:cubicBezTo>
                  <a:cubicBezTo>
                    <a:pt x="2817" y="3213"/>
                    <a:pt x="2688" y="3299"/>
                    <a:pt x="2560" y="3403"/>
                  </a:cubicBezTo>
                  <a:lnTo>
                    <a:pt x="2560" y="3403"/>
                  </a:lnTo>
                  <a:cubicBezTo>
                    <a:pt x="2565" y="3401"/>
                    <a:pt x="2570" y="3401"/>
                    <a:pt x="2580" y="3401"/>
                  </a:cubicBezTo>
                  <a:cubicBezTo>
                    <a:pt x="2237" y="3653"/>
                    <a:pt x="1918" y="3904"/>
                    <a:pt x="1598" y="4178"/>
                  </a:cubicBezTo>
                  <a:cubicBezTo>
                    <a:pt x="1439" y="4314"/>
                    <a:pt x="1302" y="4451"/>
                    <a:pt x="1142" y="4588"/>
                  </a:cubicBezTo>
                  <a:cubicBezTo>
                    <a:pt x="982" y="4725"/>
                    <a:pt x="822" y="4862"/>
                    <a:pt x="662" y="4999"/>
                  </a:cubicBezTo>
                  <a:cubicBezTo>
                    <a:pt x="526" y="5113"/>
                    <a:pt x="389" y="5250"/>
                    <a:pt x="229" y="5364"/>
                  </a:cubicBezTo>
                  <a:cubicBezTo>
                    <a:pt x="183" y="5410"/>
                    <a:pt x="160" y="5433"/>
                    <a:pt x="115" y="5456"/>
                  </a:cubicBezTo>
                  <a:cubicBezTo>
                    <a:pt x="69" y="5524"/>
                    <a:pt x="1" y="5593"/>
                    <a:pt x="23" y="5684"/>
                  </a:cubicBezTo>
                  <a:cubicBezTo>
                    <a:pt x="46" y="5775"/>
                    <a:pt x="137" y="5821"/>
                    <a:pt x="206" y="5844"/>
                  </a:cubicBezTo>
                  <a:cubicBezTo>
                    <a:pt x="252" y="5867"/>
                    <a:pt x="297" y="5867"/>
                    <a:pt x="343" y="5867"/>
                  </a:cubicBezTo>
                  <a:cubicBezTo>
                    <a:pt x="366" y="5844"/>
                    <a:pt x="389" y="5821"/>
                    <a:pt x="411" y="5821"/>
                  </a:cubicBezTo>
                  <a:cubicBezTo>
                    <a:pt x="480" y="5775"/>
                    <a:pt x="548" y="5707"/>
                    <a:pt x="594" y="5661"/>
                  </a:cubicBezTo>
                  <a:cubicBezTo>
                    <a:pt x="731" y="5547"/>
                    <a:pt x="891" y="5433"/>
                    <a:pt x="1028" y="5319"/>
                  </a:cubicBezTo>
                  <a:cubicBezTo>
                    <a:pt x="1165" y="5227"/>
                    <a:pt x="1302" y="5113"/>
                    <a:pt x="1439" y="4999"/>
                  </a:cubicBezTo>
                  <a:cubicBezTo>
                    <a:pt x="1575" y="4885"/>
                    <a:pt x="1735" y="4771"/>
                    <a:pt x="1872" y="4657"/>
                  </a:cubicBezTo>
                  <a:cubicBezTo>
                    <a:pt x="2146" y="4429"/>
                    <a:pt x="2420" y="4200"/>
                    <a:pt x="2694" y="3972"/>
                  </a:cubicBezTo>
                  <a:cubicBezTo>
                    <a:pt x="2854" y="3858"/>
                    <a:pt x="2991" y="3744"/>
                    <a:pt x="3128" y="3630"/>
                  </a:cubicBezTo>
                  <a:lnTo>
                    <a:pt x="3128" y="3630"/>
                  </a:lnTo>
                  <a:cubicBezTo>
                    <a:pt x="3105" y="3652"/>
                    <a:pt x="3105" y="3653"/>
                    <a:pt x="3105" y="3653"/>
                  </a:cubicBezTo>
                  <a:lnTo>
                    <a:pt x="3105" y="3653"/>
                  </a:lnTo>
                  <a:cubicBezTo>
                    <a:pt x="3128" y="3630"/>
                    <a:pt x="3150" y="3607"/>
                    <a:pt x="3196" y="3584"/>
                  </a:cubicBezTo>
                  <a:cubicBezTo>
                    <a:pt x="3242" y="3561"/>
                    <a:pt x="3287" y="3516"/>
                    <a:pt x="3310" y="3493"/>
                  </a:cubicBezTo>
                  <a:cubicBezTo>
                    <a:pt x="3379" y="3447"/>
                    <a:pt x="3424" y="3401"/>
                    <a:pt x="3493" y="3356"/>
                  </a:cubicBezTo>
                  <a:lnTo>
                    <a:pt x="3493" y="3356"/>
                  </a:lnTo>
                  <a:lnTo>
                    <a:pt x="3447" y="3401"/>
                  </a:lnTo>
                  <a:cubicBezTo>
                    <a:pt x="3607" y="3265"/>
                    <a:pt x="3767" y="3150"/>
                    <a:pt x="3949" y="3036"/>
                  </a:cubicBezTo>
                  <a:cubicBezTo>
                    <a:pt x="4132" y="2899"/>
                    <a:pt x="4315" y="2785"/>
                    <a:pt x="4474" y="2648"/>
                  </a:cubicBezTo>
                  <a:cubicBezTo>
                    <a:pt x="4474" y="2648"/>
                    <a:pt x="4474" y="2648"/>
                    <a:pt x="4497" y="2625"/>
                  </a:cubicBezTo>
                  <a:lnTo>
                    <a:pt x="4497" y="2625"/>
                  </a:lnTo>
                  <a:cubicBezTo>
                    <a:pt x="4497" y="2625"/>
                    <a:pt x="4497" y="2633"/>
                    <a:pt x="4493" y="2639"/>
                  </a:cubicBezTo>
                  <a:lnTo>
                    <a:pt x="4493" y="2639"/>
                  </a:lnTo>
                  <a:lnTo>
                    <a:pt x="4520" y="2625"/>
                  </a:lnTo>
                  <a:lnTo>
                    <a:pt x="4497" y="2625"/>
                  </a:lnTo>
                  <a:cubicBezTo>
                    <a:pt x="4634" y="2534"/>
                    <a:pt x="4771" y="2443"/>
                    <a:pt x="4908" y="2352"/>
                  </a:cubicBezTo>
                  <a:cubicBezTo>
                    <a:pt x="4976" y="2306"/>
                    <a:pt x="5045" y="2260"/>
                    <a:pt x="5113" y="2215"/>
                  </a:cubicBezTo>
                  <a:cubicBezTo>
                    <a:pt x="5182" y="2146"/>
                    <a:pt x="5273" y="2100"/>
                    <a:pt x="5342" y="2055"/>
                  </a:cubicBezTo>
                  <a:cubicBezTo>
                    <a:pt x="5638" y="1849"/>
                    <a:pt x="5958" y="1644"/>
                    <a:pt x="6277" y="1438"/>
                  </a:cubicBezTo>
                  <a:cubicBezTo>
                    <a:pt x="6437" y="1347"/>
                    <a:pt x="6597" y="1233"/>
                    <a:pt x="6780" y="1142"/>
                  </a:cubicBezTo>
                  <a:cubicBezTo>
                    <a:pt x="6939" y="1050"/>
                    <a:pt x="7099" y="982"/>
                    <a:pt x="7236" y="891"/>
                  </a:cubicBezTo>
                  <a:cubicBezTo>
                    <a:pt x="7327" y="845"/>
                    <a:pt x="7396" y="799"/>
                    <a:pt x="7487" y="754"/>
                  </a:cubicBezTo>
                  <a:cubicBezTo>
                    <a:pt x="7556" y="708"/>
                    <a:pt x="7647" y="662"/>
                    <a:pt x="7738" y="617"/>
                  </a:cubicBezTo>
                  <a:cubicBezTo>
                    <a:pt x="7898" y="548"/>
                    <a:pt x="8058" y="457"/>
                    <a:pt x="8240" y="389"/>
                  </a:cubicBezTo>
                  <a:cubicBezTo>
                    <a:pt x="8371" y="323"/>
                    <a:pt x="8501" y="279"/>
                    <a:pt x="8652" y="215"/>
                  </a:cubicBezTo>
                  <a:lnTo>
                    <a:pt x="8652" y="215"/>
                  </a:lnTo>
                  <a:cubicBezTo>
                    <a:pt x="8651" y="219"/>
                    <a:pt x="8651" y="223"/>
                    <a:pt x="8651" y="229"/>
                  </a:cubicBezTo>
                  <a:cubicBezTo>
                    <a:pt x="8651" y="221"/>
                    <a:pt x="8654" y="216"/>
                    <a:pt x="8658" y="213"/>
                  </a:cubicBezTo>
                  <a:lnTo>
                    <a:pt x="8658" y="213"/>
                  </a:lnTo>
                  <a:cubicBezTo>
                    <a:pt x="8662" y="211"/>
                    <a:pt x="8666" y="209"/>
                    <a:pt x="8670" y="207"/>
                  </a:cubicBezTo>
                  <a:lnTo>
                    <a:pt x="8670" y="207"/>
                  </a:lnTo>
                  <a:cubicBezTo>
                    <a:pt x="8678" y="206"/>
                    <a:pt x="8688" y="206"/>
                    <a:pt x="8697" y="206"/>
                  </a:cubicBezTo>
                  <a:cubicBezTo>
                    <a:pt x="8697" y="206"/>
                    <a:pt x="8720" y="183"/>
                    <a:pt x="8720" y="183"/>
                  </a:cubicBezTo>
                  <a:lnTo>
                    <a:pt x="8697" y="183"/>
                  </a:lnTo>
                  <a:cubicBezTo>
                    <a:pt x="8743" y="183"/>
                    <a:pt x="8765" y="160"/>
                    <a:pt x="8811" y="160"/>
                  </a:cubicBezTo>
                  <a:cubicBezTo>
                    <a:pt x="8857" y="137"/>
                    <a:pt x="8880" y="92"/>
                    <a:pt x="8857" y="46"/>
                  </a:cubicBezTo>
                  <a:cubicBezTo>
                    <a:pt x="8857" y="23"/>
                    <a:pt x="8811" y="0"/>
                    <a:pt x="8788"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4" name="Google Shape;1354;p7"/>
            <p:cNvSpPr/>
            <p:nvPr/>
          </p:nvSpPr>
          <p:spPr>
            <a:xfrm>
              <a:off x="6973300" y="878825"/>
              <a:ext cx="136400" cy="95250"/>
            </a:xfrm>
            <a:custGeom>
              <a:avLst/>
              <a:gdLst/>
              <a:ahLst/>
              <a:cxnLst/>
              <a:rect l="l" t="t" r="r" b="b"/>
              <a:pathLst>
                <a:path w="5456" h="3810" extrusionOk="0">
                  <a:moveTo>
                    <a:pt x="1438" y="2443"/>
                  </a:moveTo>
                  <a:cubicBezTo>
                    <a:pt x="1438" y="2443"/>
                    <a:pt x="1424" y="2443"/>
                    <a:pt x="1418" y="2454"/>
                  </a:cubicBezTo>
                  <a:lnTo>
                    <a:pt x="1418" y="2454"/>
                  </a:lnTo>
                  <a:cubicBezTo>
                    <a:pt x="1424" y="2450"/>
                    <a:pt x="1431" y="2446"/>
                    <a:pt x="1438" y="2443"/>
                  </a:cubicBezTo>
                  <a:close/>
                  <a:moveTo>
                    <a:pt x="1938" y="2453"/>
                  </a:moveTo>
                  <a:cubicBezTo>
                    <a:pt x="1931" y="2457"/>
                    <a:pt x="1924" y="2461"/>
                    <a:pt x="1917" y="2466"/>
                  </a:cubicBezTo>
                  <a:cubicBezTo>
                    <a:pt x="1917" y="2466"/>
                    <a:pt x="1933" y="2466"/>
                    <a:pt x="1938" y="2453"/>
                  </a:cubicBezTo>
                  <a:close/>
                  <a:moveTo>
                    <a:pt x="5364" y="0"/>
                  </a:moveTo>
                  <a:cubicBezTo>
                    <a:pt x="5204" y="69"/>
                    <a:pt x="5044" y="160"/>
                    <a:pt x="4885" y="251"/>
                  </a:cubicBezTo>
                  <a:cubicBezTo>
                    <a:pt x="4793" y="320"/>
                    <a:pt x="4702" y="366"/>
                    <a:pt x="4611" y="411"/>
                  </a:cubicBezTo>
                  <a:cubicBezTo>
                    <a:pt x="4520" y="457"/>
                    <a:pt x="4428" y="503"/>
                    <a:pt x="4337" y="571"/>
                  </a:cubicBezTo>
                  <a:cubicBezTo>
                    <a:pt x="4177" y="662"/>
                    <a:pt x="3995" y="754"/>
                    <a:pt x="3835" y="845"/>
                  </a:cubicBezTo>
                  <a:cubicBezTo>
                    <a:pt x="3675" y="936"/>
                    <a:pt x="3492" y="1050"/>
                    <a:pt x="3333" y="1142"/>
                  </a:cubicBezTo>
                  <a:cubicBezTo>
                    <a:pt x="3173" y="1256"/>
                    <a:pt x="3013" y="1347"/>
                    <a:pt x="2853" y="1461"/>
                  </a:cubicBezTo>
                  <a:cubicBezTo>
                    <a:pt x="2693" y="1553"/>
                    <a:pt x="2534" y="1667"/>
                    <a:pt x="2374" y="1781"/>
                  </a:cubicBezTo>
                  <a:cubicBezTo>
                    <a:pt x="2283" y="1826"/>
                    <a:pt x="2214" y="1872"/>
                    <a:pt x="2123" y="1941"/>
                  </a:cubicBezTo>
                  <a:cubicBezTo>
                    <a:pt x="2054" y="1986"/>
                    <a:pt x="1986" y="2055"/>
                    <a:pt x="1895" y="2100"/>
                  </a:cubicBezTo>
                  <a:cubicBezTo>
                    <a:pt x="1735" y="2214"/>
                    <a:pt x="1575" y="2329"/>
                    <a:pt x="1415" y="2466"/>
                  </a:cubicBezTo>
                  <a:cubicBezTo>
                    <a:pt x="1415" y="2461"/>
                    <a:pt x="1416" y="2457"/>
                    <a:pt x="1418" y="2454"/>
                  </a:cubicBezTo>
                  <a:lnTo>
                    <a:pt x="1418" y="2454"/>
                  </a:lnTo>
                  <a:cubicBezTo>
                    <a:pt x="1379" y="2479"/>
                    <a:pt x="1340" y="2515"/>
                    <a:pt x="1301" y="2534"/>
                  </a:cubicBezTo>
                  <a:cubicBezTo>
                    <a:pt x="1164" y="2648"/>
                    <a:pt x="1027" y="2739"/>
                    <a:pt x="890" y="2854"/>
                  </a:cubicBezTo>
                  <a:cubicBezTo>
                    <a:pt x="890" y="2854"/>
                    <a:pt x="867" y="2876"/>
                    <a:pt x="867" y="2876"/>
                  </a:cubicBezTo>
                  <a:cubicBezTo>
                    <a:pt x="867" y="2876"/>
                    <a:pt x="867" y="2876"/>
                    <a:pt x="867" y="2854"/>
                  </a:cubicBezTo>
                  <a:cubicBezTo>
                    <a:pt x="708" y="2991"/>
                    <a:pt x="548" y="3105"/>
                    <a:pt x="388" y="3242"/>
                  </a:cubicBezTo>
                  <a:cubicBezTo>
                    <a:pt x="411" y="3219"/>
                    <a:pt x="411" y="3219"/>
                    <a:pt x="434" y="3196"/>
                  </a:cubicBezTo>
                  <a:lnTo>
                    <a:pt x="434" y="3196"/>
                  </a:lnTo>
                  <a:cubicBezTo>
                    <a:pt x="388" y="3242"/>
                    <a:pt x="342" y="3264"/>
                    <a:pt x="297" y="3310"/>
                  </a:cubicBezTo>
                  <a:cubicBezTo>
                    <a:pt x="251" y="3356"/>
                    <a:pt x="206" y="3379"/>
                    <a:pt x="137" y="3424"/>
                  </a:cubicBezTo>
                  <a:cubicBezTo>
                    <a:pt x="91" y="3470"/>
                    <a:pt x="69" y="3516"/>
                    <a:pt x="46" y="3561"/>
                  </a:cubicBezTo>
                  <a:cubicBezTo>
                    <a:pt x="0" y="3630"/>
                    <a:pt x="23" y="3721"/>
                    <a:pt x="69" y="3767"/>
                  </a:cubicBezTo>
                  <a:cubicBezTo>
                    <a:pt x="99" y="3797"/>
                    <a:pt x="135" y="3810"/>
                    <a:pt x="171" y="3810"/>
                  </a:cubicBezTo>
                  <a:cubicBezTo>
                    <a:pt x="215" y="3810"/>
                    <a:pt x="259" y="3792"/>
                    <a:pt x="297" y="3767"/>
                  </a:cubicBezTo>
                  <a:cubicBezTo>
                    <a:pt x="297" y="3767"/>
                    <a:pt x="297" y="3744"/>
                    <a:pt x="297" y="3744"/>
                  </a:cubicBezTo>
                  <a:cubicBezTo>
                    <a:pt x="320" y="3744"/>
                    <a:pt x="342" y="3721"/>
                    <a:pt x="365" y="3721"/>
                  </a:cubicBezTo>
                  <a:cubicBezTo>
                    <a:pt x="411" y="3675"/>
                    <a:pt x="457" y="3652"/>
                    <a:pt x="502" y="3607"/>
                  </a:cubicBezTo>
                  <a:cubicBezTo>
                    <a:pt x="571" y="3561"/>
                    <a:pt x="639" y="3493"/>
                    <a:pt x="685" y="3447"/>
                  </a:cubicBezTo>
                  <a:cubicBezTo>
                    <a:pt x="822" y="3333"/>
                    <a:pt x="959" y="3219"/>
                    <a:pt x="1096" y="3127"/>
                  </a:cubicBezTo>
                  <a:cubicBezTo>
                    <a:pt x="1392" y="2899"/>
                    <a:pt x="1666" y="2671"/>
                    <a:pt x="1940" y="2443"/>
                  </a:cubicBezTo>
                  <a:lnTo>
                    <a:pt x="1940" y="2443"/>
                  </a:lnTo>
                  <a:cubicBezTo>
                    <a:pt x="1940" y="2447"/>
                    <a:pt x="1940" y="2450"/>
                    <a:pt x="1938" y="2453"/>
                  </a:cubicBezTo>
                  <a:lnTo>
                    <a:pt x="1938" y="2453"/>
                  </a:lnTo>
                  <a:cubicBezTo>
                    <a:pt x="2046" y="2386"/>
                    <a:pt x="2153" y="2300"/>
                    <a:pt x="2260" y="2214"/>
                  </a:cubicBezTo>
                  <a:cubicBezTo>
                    <a:pt x="2368" y="2128"/>
                    <a:pt x="2475" y="2042"/>
                    <a:pt x="2602" y="1956"/>
                  </a:cubicBezTo>
                  <a:lnTo>
                    <a:pt x="2602" y="1956"/>
                  </a:lnTo>
                  <a:cubicBezTo>
                    <a:pt x="2602" y="1958"/>
                    <a:pt x="2602" y="1961"/>
                    <a:pt x="2602" y="1963"/>
                  </a:cubicBezTo>
                  <a:cubicBezTo>
                    <a:pt x="2602" y="1960"/>
                    <a:pt x="2603" y="1957"/>
                    <a:pt x="2603" y="1955"/>
                  </a:cubicBezTo>
                  <a:lnTo>
                    <a:pt x="2603" y="1955"/>
                  </a:lnTo>
                  <a:cubicBezTo>
                    <a:pt x="2611" y="1950"/>
                    <a:pt x="2618" y="1945"/>
                    <a:pt x="2625" y="1941"/>
                  </a:cubicBezTo>
                  <a:cubicBezTo>
                    <a:pt x="2762" y="1826"/>
                    <a:pt x="2922" y="1712"/>
                    <a:pt x="3082" y="1598"/>
                  </a:cubicBezTo>
                  <a:cubicBezTo>
                    <a:pt x="3241" y="1484"/>
                    <a:pt x="3378" y="1370"/>
                    <a:pt x="3538" y="1256"/>
                  </a:cubicBezTo>
                  <a:cubicBezTo>
                    <a:pt x="3721" y="1142"/>
                    <a:pt x="3880" y="1028"/>
                    <a:pt x="4040" y="913"/>
                  </a:cubicBezTo>
                  <a:cubicBezTo>
                    <a:pt x="4131" y="845"/>
                    <a:pt x="4200" y="799"/>
                    <a:pt x="4291" y="754"/>
                  </a:cubicBezTo>
                  <a:cubicBezTo>
                    <a:pt x="4383" y="685"/>
                    <a:pt x="4451" y="640"/>
                    <a:pt x="4542" y="571"/>
                  </a:cubicBezTo>
                  <a:cubicBezTo>
                    <a:pt x="4679" y="480"/>
                    <a:pt x="4839" y="388"/>
                    <a:pt x="4999" y="320"/>
                  </a:cubicBezTo>
                  <a:cubicBezTo>
                    <a:pt x="5136" y="229"/>
                    <a:pt x="5273" y="160"/>
                    <a:pt x="5410" y="92"/>
                  </a:cubicBezTo>
                  <a:cubicBezTo>
                    <a:pt x="5433" y="69"/>
                    <a:pt x="5455" y="46"/>
                    <a:pt x="5433" y="23"/>
                  </a:cubicBezTo>
                  <a:cubicBezTo>
                    <a:pt x="5433" y="0"/>
                    <a:pt x="5410" y="0"/>
                    <a:pt x="5387"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5" name="Google Shape;1355;p7"/>
            <p:cNvSpPr/>
            <p:nvPr/>
          </p:nvSpPr>
          <p:spPr>
            <a:xfrm>
              <a:off x="6964725" y="973550"/>
              <a:ext cx="6875" cy="6875"/>
            </a:xfrm>
            <a:custGeom>
              <a:avLst/>
              <a:gdLst/>
              <a:ahLst/>
              <a:cxnLst/>
              <a:rect l="l" t="t" r="r" b="b"/>
              <a:pathLst>
                <a:path w="275" h="275" extrusionOk="0">
                  <a:moveTo>
                    <a:pt x="138" y="0"/>
                  </a:moveTo>
                  <a:cubicBezTo>
                    <a:pt x="69" y="0"/>
                    <a:pt x="1" y="69"/>
                    <a:pt x="1" y="137"/>
                  </a:cubicBezTo>
                  <a:cubicBezTo>
                    <a:pt x="1" y="206"/>
                    <a:pt x="69" y="274"/>
                    <a:pt x="138" y="274"/>
                  </a:cubicBezTo>
                  <a:cubicBezTo>
                    <a:pt x="206" y="274"/>
                    <a:pt x="275" y="229"/>
                    <a:pt x="275" y="137"/>
                  </a:cubicBezTo>
                  <a:cubicBezTo>
                    <a:pt x="275" y="69"/>
                    <a:pt x="229" y="0"/>
                    <a:pt x="138"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6" name="Google Shape;1356;p7"/>
            <p:cNvSpPr/>
            <p:nvPr/>
          </p:nvSpPr>
          <p:spPr>
            <a:xfrm>
              <a:off x="6958450" y="982675"/>
              <a:ext cx="3450" cy="2875"/>
            </a:xfrm>
            <a:custGeom>
              <a:avLst/>
              <a:gdLst/>
              <a:ahLst/>
              <a:cxnLst/>
              <a:rect l="l" t="t" r="r" b="b"/>
              <a:pathLst>
                <a:path w="138" h="115" extrusionOk="0">
                  <a:moveTo>
                    <a:pt x="69" y="1"/>
                  </a:moveTo>
                  <a:cubicBezTo>
                    <a:pt x="46" y="1"/>
                    <a:pt x="1" y="23"/>
                    <a:pt x="1" y="46"/>
                  </a:cubicBezTo>
                  <a:cubicBezTo>
                    <a:pt x="1" y="92"/>
                    <a:pt x="46" y="115"/>
                    <a:pt x="69" y="115"/>
                  </a:cubicBezTo>
                  <a:cubicBezTo>
                    <a:pt x="115" y="115"/>
                    <a:pt x="138" y="92"/>
                    <a:pt x="138" y="46"/>
                  </a:cubicBezTo>
                  <a:cubicBezTo>
                    <a:pt x="138" y="23"/>
                    <a:pt x="115"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7" name="Google Shape;1357;p7"/>
            <p:cNvSpPr/>
            <p:nvPr/>
          </p:nvSpPr>
          <p:spPr>
            <a:xfrm>
              <a:off x="6646325" y="1013500"/>
              <a:ext cx="239100" cy="261025"/>
            </a:xfrm>
            <a:custGeom>
              <a:avLst/>
              <a:gdLst/>
              <a:ahLst/>
              <a:cxnLst/>
              <a:rect l="l" t="t" r="r" b="b"/>
              <a:pathLst>
                <a:path w="9564" h="10441" extrusionOk="0">
                  <a:moveTo>
                    <a:pt x="1681" y="8480"/>
                  </a:moveTo>
                  <a:lnTo>
                    <a:pt x="1681" y="8480"/>
                  </a:lnTo>
                  <a:cubicBezTo>
                    <a:pt x="1681" y="8480"/>
                    <a:pt x="1681" y="8480"/>
                    <a:pt x="1681" y="8480"/>
                  </a:cubicBezTo>
                  <a:lnTo>
                    <a:pt x="1681" y="8480"/>
                  </a:lnTo>
                  <a:cubicBezTo>
                    <a:pt x="1681" y="8480"/>
                    <a:pt x="1681" y="8480"/>
                    <a:pt x="1681" y="8480"/>
                  </a:cubicBezTo>
                  <a:close/>
                  <a:moveTo>
                    <a:pt x="9473" y="0"/>
                  </a:moveTo>
                  <a:cubicBezTo>
                    <a:pt x="9450" y="0"/>
                    <a:pt x="9427" y="0"/>
                    <a:pt x="9427" y="23"/>
                  </a:cubicBezTo>
                  <a:cubicBezTo>
                    <a:pt x="9267" y="137"/>
                    <a:pt x="9130" y="274"/>
                    <a:pt x="8971" y="388"/>
                  </a:cubicBezTo>
                  <a:cubicBezTo>
                    <a:pt x="8719" y="571"/>
                    <a:pt x="8491" y="731"/>
                    <a:pt x="8240" y="913"/>
                  </a:cubicBezTo>
                  <a:cubicBezTo>
                    <a:pt x="8172" y="959"/>
                    <a:pt x="8103" y="1027"/>
                    <a:pt x="8035" y="1073"/>
                  </a:cubicBezTo>
                  <a:cubicBezTo>
                    <a:pt x="7943" y="1141"/>
                    <a:pt x="7875" y="1210"/>
                    <a:pt x="7806" y="1256"/>
                  </a:cubicBezTo>
                  <a:cubicBezTo>
                    <a:pt x="7647" y="1370"/>
                    <a:pt x="7510" y="1507"/>
                    <a:pt x="7373" y="1621"/>
                  </a:cubicBezTo>
                  <a:cubicBezTo>
                    <a:pt x="7304" y="1689"/>
                    <a:pt x="7236" y="1758"/>
                    <a:pt x="7167" y="1826"/>
                  </a:cubicBezTo>
                  <a:cubicBezTo>
                    <a:pt x="7099" y="1872"/>
                    <a:pt x="7008" y="1940"/>
                    <a:pt x="6939" y="2009"/>
                  </a:cubicBezTo>
                  <a:cubicBezTo>
                    <a:pt x="6871" y="2077"/>
                    <a:pt x="6802" y="2123"/>
                    <a:pt x="6734" y="2191"/>
                  </a:cubicBezTo>
                  <a:cubicBezTo>
                    <a:pt x="6688" y="2260"/>
                    <a:pt x="6620" y="2306"/>
                    <a:pt x="6551" y="2374"/>
                  </a:cubicBezTo>
                  <a:cubicBezTo>
                    <a:pt x="6277" y="2625"/>
                    <a:pt x="5980" y="2876"/>
                    <a:pt x="5729" y="3150"/>
                  </a:cubicBezTo>
                  <a:cubicBezTo>
                    <a:pt x="5592" y="3287"/>
                    <a:pt x="5478" y="3424"/>
                    <a:pt x="5341" y="3561"/>
                  </a:cubicBezTo>
                  <a:cubicBezTo>
                    <a:pt x="5204" y="3721"/>
                    <a:pt x="5067" y="3858"/>
                    <a:pt x="4953" y="3995"/>
                  </a:cubicBezTo>
                  <a:cubicBezTo>
                    <a:pt x="4816" y="4132"/>
                    <a:pt x="4702" y="4268"/>
                    <a:pt x="4565" y="4405"/>
                  </a:cubicBezTo>
                  <a:cubicBezTo>
                    <a:pt x="4451" y="4542"/>
                    <a:pt x="4314" y="4679"/>
                    <a:pt x="4200" y="4816"/>
                  </a:cubicBezTo>
                  <a:cubicBezTo>
                    <a:pt x="3949" y="5113"/>
                    <a:pt x="3675" y="5410"/>
                    <a:pt x="3424" y="5706"/>
                  </a:cubicBezTo>
                  <a:cubicBezTo>
                    <a:pt x="3310" y="5843"/>
                    <a:pt x="3173" y="5980"/>
                    <a:pt x="3059" y="6117"/>
                  </a:cubicBezTo>
                  <a:cubicBezTo>
                    <a:pt x="3013" y="6209"/>
                    <a:pt x="2945" y="6277"/>
                    <a:pt x="2876" y="6346"/>
                  </a:cubicBezTo>
                  <a:lnTo>
                    <a:pt x="2694" y="6574"/>
                  </a:lnTo>
                  <a:cubicBezTo>
                    <a:pt x="2465" y="6871"/>
                    <a:pt x="2214" y="7167"/>
                    <a:pt x="1963" y="7464"/>
                  </a:cubicBezTo>
                  <a:cubicBezTo>
                    <a:pt x="1849" y="7624"/>
                    <a:pt x="1735" y="7784"/>
                    <a:pt x="1621" y="7943"/>
                  </a:cubicBezTo>
                  <a:cubicBezTo>
                    <a:pt x="1507" y="8080"/>
                    <a:pt x="1393" y="8240"/>
                    <a:pt x="1278" y="8377"/>
                  </a:cubicBezTo>
                  <a:cubicBezTo>
                    <a:pt x="1073" y="8674"/>
                    <a:pt x="845" y="8948"/>
                    <a:pt x="662" y="9267"/>
                  </a:cubicBezTo>
                  <a:cubicBezTo>
                    <a:pt x="639" y="9313"/>
                    <a:pt x="616" y="9359"/>
                    <a:pt x="571" y="9404"/>
                  </a:cubicBezTo>
                  <a:cubicBezTo>
                    <a:pt x="548" y="9450"/>
                    <a:pt x="525" y="9473"/>
                    <a:pt x="525" y="9518"/>
                  </a:cubicBezTo>
                  <a:cubicBezTo>
                    <a:pt x="480" y="9610"/>
                    <a:pt x="411" y="9678"/>
                    <a:pt x="365" y="9769"/>
                  </a:cubicBezTo>
                  <a:cubicBezTo>
                    <a:pt x="320" y="9838"/>
                    <a:pt x="274" y="9906"/>
                    <a:pt x="228" y="9975"/>
                  </a:cubicBezTo>
                  <a:cubicBezTo>
                    <a:pt x="206" y="10020"/>
                    <a:pt x="183" y="10043"/>
                    <a:pt x="183" y="10089"/>
                  </a:cubicBezTo>
                  <a:cubicBezTo>
                    <a:pt x="160" y="10112"/>
                    <a:pt x="160" y="10135"/>
                    <a:pt x="137" y="10157"/>
                  </a:cubicBezTo>
                  <a:cubicBezTo>
                    <a:pt x="114" y="10157"/>
                    <a:pt x="91" y="10157"/>
                    <a:pt x="69" y="10180"/>
                  </a:cubicBezTo>
                  <a:cubicBezTo>
                    <a:pt x="69" y="10203"/>
                    <a:pt x="69" y="10203"/>
                    <a:pt x="46" y="10203"/>
                  </a:cubicBezTo>
                  <a:cubicBezTo>
                    <a:pt x="23" y="10249"/>
                    <a:pt x="0" y="10272"/>
                    <a:pt x="23" y="10340"/>
                  </a:cubicBezTo>
                  <a:cubicBezTo>
                    <a:pt x="23" y="10386"/>
                    <a:pt x="69" y="10431"/>
                    <a:pt x="137" y="10431"/>
                  </a:cubicBezTo>
                  <a:cubicBezTo>
                    <a:pt x="151" y="10438"/>
                    <a:pt x="166" y="10441"/>
                    <a:pt x="182" y="10441"/>
                  </a:cubicBezTo>
                  <a:cubicBezTo>
                    <a:pt x="221" y="10441"/>
                    <a:pt x="265" y="10425"/>
                    <a:pt x="297" y="10408"/>
                  </a:cubicBezTo>
                  <a:cubicBezTo>
                    <a:pt x="343" y="10386"/>
                    <a:pt x="365" y="10363"/>
                    <a:pt x="388" y="10340"/>
                  </a:cubicBezTo>
                  <a:cubicBezTo>
                    <a:pt x="388" y="10317"/>
                    <a:pt x="411" y="10317"/>
                    <a:pt x="411" y="10294"/>
                  </a:cubicBezTo>
                  <a:cubicBezTo>
                    <a:pt x="434" y="10272"/>
                    <a:pt x="434" y="10249"/>
                    <a:pt x="457" y="10226"/>
                  </a:cubicBezTo>
                  <a:cubicBezTo>
                    <a:pt x="480" y="10180"/>
                    <a:pt x="525" y="10135"/>
                    <a:pt x="548" y="10066"/>
                  </a:cubicBezTo>
                  <a:cubicBezTo>
                    <a:pt x="594" y="10020"/>
                    <a:pt x="639" y="9975"/>
                    <a:pt x="685" y="9906"/>
                  </a:cubicBezTo>
                  <a:cubicBezTo>
                    <a:pt x="708" y="9861"/>
                    <a:pt x="753" y="9792"/>
                    <a:pt x="799" y="9724"/>
                  </a:cubicBezTo>
                  <a:cubicBezTo>
                    <a:pt x="845" y="9678"/>
                    <a:pt x="868" y="9610"/>
                    <a:pt x="913" y="9564"/>
                  </a:cubicBezTo>
                  <a:cubicBezTo>
                    <a:pt x="959" y="9495"/>
                    <a:pt x="1005" y="9404"/>
                    <a:pt x="1050" y="9336"/>
                  </a:cubicBezTo>
                  <a:cubicBezTo>
                    <a:pt x="1096" y="9267"/>
                    <a:pt x="1141" y="9199"/>
                    <a:pt x="1187" y="9130"/>
                  </a:cubicBezTo>
                  <a:cubicBezTo>
                    <a:pt x="1233" y="9062"/>
                    <a:pt x="1278" y="9016"/>
                    <a:pt x="1324" y="8948"/>
                  </a:cubicBezTo>
                  <a:lnTo>
                    <a:pt x="1324" y="8948"/>
                  </a:lnTo>
                  <a:lnTo>
                    <a:pt x="1301" y="8971"/>
                  </a:lnTo>
                  <a:cubicBezTo>
                    <a:pt x="1347" y="8925"/>
                    <a:pt x="1393" y="8879"/>
                    <a:pt x="1438" y="8811"/>
                  </a:cubicBezTo>
                  <a:cubicBezTo>
                    <a:pt x="1461" y="8788"/>
                    <a:pt x="1484" y="8765"/>
                    <a:pt x="1507" y="8719"/>
                  </a:cubicBezTo>
                  <a:cubicBezTo>
                    <a:pt x="1550" y="8654"/>
                    <a:pt x="1615" y="8567"/>
                    <a:pt x="1681" y="8480"/>
                  </a:cubicBezTo>
                  <a:lnTo>
                    <a:pt x="1681" y="8480"/>
                  </a:lnTo>
                  <a:cubicBezTo>
                    <a:pt x="1672" y="8491"/>
                    <a:pt x="1666" y="8503"/>
                    <a:pt x="1666" y="8514"/>
                  </a:cubicBezTo>
                  <a:cubicBezTo>
                    <a:pt x="1666" y="8514"/>
                    <a:pt x="1689" y="8492"/>
                    <a:pt x="1689" y="8469"/>
                  </a:cubicBezTo>
                  <a:lnTo>
                    <a:pt x="1689" y="8469"/>
                  </a:lnTo>
                  <a:cubicBezTo>
                    <a:pt x="1686" y="8473"/>
                    <a:pt x="1683" y="8476"/>
                    <a:pt x="1681" y="8480"/>
                  </a:cubicBezTo>
                  <a:lnTo>
                    <a:pt x="1681" y="8480"/>
                  </a:lnTo>
                  <a:cubicBezTo>
                    <a:pt x="1684" y="8476"/>
                    <a:pt x="1686" y="8472"/>
                    <a:pt x="1689" y="8468"/>
                  </a:cubicBezTo>
                  <a:lnTo>
                    <a:pt x="1689" y="8468"/>
                  </a:lnTo>
                  <a:cubicBezTo>
                    <a:pt x="1689" y="8469"/>
                    <a:pt x="1689" y="8469"/>
                    <a:pt x="1689" y="8469"/>
                  </a:cubicBezTo>
                  <a:lnTo>
                    <a:pt x="1689" y="8469"/>
                  </a:lnTo>
                  <a:cubicBezTo>
                    <a:pt x="1696" y="8462"/>
                    <a:pt x="1703" y="8455"/>
                    <a:pt x="1710" y="8447"/>
                  </a:cubicBezTo>
                  <a:lnTo>
                    <a:pt x="1710" y="8447"/>
                  </a:lnTo>
                  <a:cubicBezTo>
                    <a:pt x="1689" y="8468"/>
                    <a:pt x="1689" y="8469"/>
                    <a:pt x="1689" y="8491"/>
                  </a:cubicBezTo>
                  <a:cubicBezTo>
                    <a:pt x="1826" y="8309"/>
                    <a:pt x="1963" y="8103"/>
                    <a:pt x="2100" y="7921"/>
                  </a:cubicBezTo>
                  <a:cubicBezTo>
                    <a:pt x="2214" y="7784"/>
                    <a:pt x="2328" y="7647"/>
                    <a:pt x="2420" y="7510"/>
                  </a:cubicBezTo>
                  <a:cubicBezTo>
                    <a:pt x="2557" y="7373"/>
                    <a:pt x="2671" y="7213"/>
                    <a:pt x="2808" y="7076"/>
                  </a:cubicBezTo>
                  <a:cubicBezTo>
                    <a:pt x="2922" y="6916"/>
                    <a:pt x="3036" y="6779"/>
                    <a:pt x="3173" y="6619"/>
                  </a:cubicBezTo>
                  <a:cubicBezTo>
                    <a:pt x="3219" y="6551"/>
                    <a:pt x="3287" y="6460"/>
                    <a:pt x="3356" y="6391"/>
                  </a:cubicBezTo>
                  <a:cubicBezTo>
                    <a:pt x="3401" y="6323"/>
                    <a:pt x="3470" y="6254"/>
                    <a:pt x="3515" y="6186"/>
                  </a:cubicBezTo>
                  <a:cubicBezTo>
                    <a:pt x="3789" y="5889"/>
                    <a:pt x="4040" y="5592"/>
                    <a:pt x="4291" y="5296"/>
                  </a:cubicBezTo>
                  <a:cubicBezTo>
                    <a:pt x="4405" y="5159"/>
                    <a:pt x="4542" y="4999"/>
                    <a:pt x="4657" y="4862"/>
                  </a:cubicBezTo>
                  <a:cubicBezTo>
                    <a:pt x="4771" y="4725"/>
                    <a:pt x="4908" y="4588"/>
                    <a:pt x="5022" y="4451"/>
                  </a:cubicBezTo>
                  <a:cubicBezTo>
                    <a:pt x="5273" y="4154"/>
                    <a:pt x="5547" y="3880"/>
                    <a:pt x="5798" y="3607"/>
                  </a:cubicBezTo>
                  <a:cubicBezTo>
                    <a:pt x="5912" y="3470"/>
                    <a:pt x="6049" y="3333"/>
                    <a:pt x="6163" y="3196"/>
                  </a:cubicBezTo>
                  <a:cubicBezTo>
                    <a:pt x="6300" y="3059"/>
                    <a:pt x="6437" y="2922"/>
                    <a:pt x="6574" y="2785"/>
                  </a:cubicBezTo>
                  <a:cubicBezTo>
                    <a:pt x="6711" y="2648"/>
                    <a:pt x="6848" y="2534"/>
                    <a:pt x="6985" y="2397"/>
                  </a:cubicBezTo>
                  <a:cubicBezTo>
                    <a:pt x="7099" y="2283"/>
                    <a:pt x="7259" y="2146"/>
                    <a:pt x="7373" y="2009"/>
                  </a:cubicBezTo>
                  <a:cubicBezTo>
                    <a:pt x="7510" y="1895"/>
                    <a:pt x="7647" y="1758"/>
                    <a:pt x="7784" y="1621"/>
                  </a:cubicBezTo>
                  <a:cubicBezTo>
                    <a:pt x="7921" y="1484"/>
                    <a:pt x="8058" y="1370"/>
                    <a:pt x="8194" y="1233"/>
                  </a:cubicBezTo>
                  <a:cubicBezTo>
                    <a:pt x="8309" y="1141"/>
                    <a:pt x="8423" y="1050"/>
                    <a:pt x="8537" y="959"/>
                  </a:cubicBezTo>
                  <a:cubicBezTo>
                    <a:pt x="8651" y="868"/>
                    <a:pt x="8742" y="776"/>
                    <a:pt x="8856" y="685"/>
                  </a:cubicBezTo>
                  <a:cubicBezTo>
                    <a:pt x="8971" y="594"/>
                    <a:pt x="9085" y="502"/>
                    <a:pt x="9199" y="411"/>
                  </a:cubicBezTo>
                  <a:cubicBezTo>
                    <a:pt x="9313" y="320"/>
                    <a:pt x="9427" y="228"/>
                    <a:pt x="9541" y="137"/>
                  </a:cubicBezTo>
                  <a:cubicBezTo>
                    <a:pt x="9564" y="91"/>
                    <a:pt x="9564" y="46"/>
                    <a:pt x="9541" y="23"/>
                  </a:cubicBezTo>
                  <a:cubicBezTo>
                    <a:pt x="9518" y="0"/>
                    <a:pt x="9496" y="0"/>
                    <a:pt x="9473"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8" name="Google Shape;1358;p7"/>
            <p:cNvSpPr/>
            <p:nvPr/>
          </p:nvSpPr>
          <p:spPr>
            <a:xfrm>
              <a:off x="6680550" y="1003800"/>
              <a:ext cx="200325" cy="218825"/>
            </a:xfrm>
            <a:custGeom>
              <a:avLst/>
              <a:gdLst/>
              <a:ahLst/>
              <a:cxnLst/>
              <a:rect l="l" t="t" r="r" b="b"/>
              <a:pathLst>
                <a:path w="8013" h="8753" extrusionOk="0">
                  <a:moveTo>
                    <a:pt x="868" y="7350"/>
                  </a:moveTo>
                  <a:lnTo>
                    <a:pt x="845" y="7373"/>
                  </a:lnTo>
                  <a:lnTo>
                    <a:pt x="868" y="7373"/>
                  </a:lnTo>
                  <a:cubicBezTo>
                    <a:pt x="868" y="7373"/>
                    <a:pt x="868" y="7373"/>
                    <a:pt x="868" y="7350"/>
                  </a:cubicBezTo>
                  <a:close/>
                  <a:moveTo>
                    <a:pt x="7716" y="0"/>
                  </a:moveTo>
                  <a:cubicBezTo>
                    <a:pt x="7647" y="0"/>
                    <a:pt x="7579" y="23"/>
                    <a:pt x="7533" y="69"/>
                  </a:cubicBezTo>
                  <a:cubicBezTo>
                    <a:pt x="7442" y="137"/>
                    <a:pt x="7350" y="228"/>
                    <a:pt x="7259" y="320"/>
                  </a:cubicBezTo>
                  <a:lnTo>
                    <a:pt x="7099" y="457"/>
                  </a:lnTo>
                  <a:cubicBezTo>
                    <a:pt x="7077" y="479"/>
                    <a:pt x="7031" y="502"/>
                    <a:pt x="7008" y="525"/>
                  </a:cubicBezTo>
                  <a:cubicBezTo>
                    <a:pt x="6985" y="525"/>
                    <a:pt x="6940" y="525"/>
                    <a:pt x="6894" y="548"/>
                  </a:cubicBezTo>
                  <a:cubicBezTo>
                    <a:pt x="6825" y="594"/>
                    <a:pt x="6780" y="662"/>
                    <a:pt x="6711" y="731"/>
                  </a:cubicBezTo>
                  <a:cubicBezTo>
                    <a:pt x="6666" y="776"/>
                    <a:pt x="6620" y="845"/>
                    <a:pt x="6552" y="890"/>
                  </a:cubicBezTo>
                  <a:cubicBezTo>
                    <a:pt x="6483" y="982"/>
                    <a:pt x="6415" y="1050"/>
                    <a:pt x="6346" y="1141"/>
                  </a:cubicBezTo>
                  <a:cubicBezTo>
                    <a:pt x="6209" y="1278"/>
                    <a:pt x="6072" y="1415"/>
                    <a:pt x="5958" y="1552"/>
                  </a:cubicBezTo>
                  <a:cubicBezTo>
                    <a:pt x="5798" y="1712"/>
                    <a:pt x="5661" y="1872"/>
                    <a:pt x="5524" y="2032"/>
                  </a:cubicBezTo>
                  <a:cubicBezTo>
                    <a:pt x="5456" y="2100"/>
                    <a:pt x="5387" y="2169"/>
                    <a:pt x="5319" y="2237"/>
                  </a:cubicBezTo>
                  <a:cubicBezTo>
                    <a:pt x="5159" y="2397"/>
                    <a:pt x="5022" y="2534"/>
                    <a:pt x="4885" y="2671"/>
                  </a:cubicBezTo>
                  <a:cubicBezTo>
                    <a:pt x="4726" y="2830"/>
                    <a:pt x="4566" y="2967"/>
                    <a:pt x="4429" y="3127"/>
                  </a:cubicBezTo>
                  <a:cubicBezTo>
                    <a:pt x="4360" y="3196"/>
                    <a:pt x="4292" y="3264"/>
                    <a:pt x="4223" y="3333"/>
                  </a:cubicBezTo>
                  <a:cubicBezTo>
                    <a:pt x="4132" y="3424"/>
                    <a:pt x="4064" y="3492"/>
                    <a:pt x="3972" y="3584"/>
                  </a:cubicBezTo>
                  <a:cubicBezTo>
                    <a:pt x="3904" y="3675"/>
                    <a:pt x="3813" y="3766"/>
                    <a:pt x="3721" y="3858"/>
                  </a:cubicBezTo>
                  <a:cubicBezTo>
                    <a:pt x="3630" y="3972"/>
                    <a:pt x="3539" y="4063"/>
                    <a:pt x="3447" y="4177"/>
                  </a:cubicBezTo>
                  <a:cubicBezTo>
                    <a:pt x="3379" y="4268"/>
                    <a:pt x="3288" y="4360"/>
                    <a:pt x="3219" y="4474"/>
                  </a:cubicBezTo>
                  <a:cubicBezTo>
                    <a:pt x="3173" y="4520"/>
                    <a:pt x="3128" y="4565"/>
                    <a:pt x="3082" y="4611"/>
                  </a:cubicBezTo>
                  <a:cubicBezTo>
                    <a:pt x="3082" y="4634"/>
                    <a:pt x="3059" y="4634"/>
                    <a:pt x="3059" y="4656"/>
                  </a:cubicBezTo>
                  <a:cubicBezTo>
                    <a:pt x="2991" y="4748"/>
                    <a:pt x="2900" y="4816"/>
                    <a:pt x="2831" y="4908"/>
                  </a:cubicBezTo>
                  <a:cubicBezTo>
                    <a:pt x="2740" y="4999"/>
                    <a:pt x="2648" y="5090"/>
                    <a:pt x="2580" y="5204"/>
                  </a:cubicBezTo>
                  <a:cubicBezTo>
                    <a:pt x="2489" y="5296"/>
                    <a:pt x="2420" y="5387"/>
                    <a:pt x="2329" y="5501"/>
                  </a:cubicBezTo>
                  <a:cubicBezTo>
                    <a:pt x="2283" y="5547"/>
                    <a:pt x="2260" y="5592"/>
                    <a:pt x="2215" y="5638"/>
                  </a:cubicBezTo>
                  <a:cubicBezTo>
                    <a:pt x="2192" y="5661"/>
                    <a:pt x="2169" y="5684"/>
                    <a:pt x="2169" y="5706"/>
                  </a:cubicBezTo>
                  <a:cubicBezTo>
                    <a:pt x="2146" y="5729"/>
                    <a:pt x="2146" y="5752"/>
                    <a:pt x="2123" y="5752"/>
                  </a:cubicBezTo>
                  <a:cubicBezTo>
                    <a:pt x="2101" y="5775"/>
                    <a:pt x="2101" y="5775"/>
                    <a:pt x="2101" y="5798"/>
                  </a:cubicBezTo>
                  <a:cubicBezTo>
                    <a:pt x="2078" y="5821"/>
                    <a:pt x="2078" y="5821"/>
                    <a:pt x="2078" y="5843"/>
                  </a:cubicBezTo>
                  <a:cubicBezTo>
                    <a:pt x="2055" y="5866"/>
                    <a:pt x="2055" y="5866"/>
                    <a:pt x="2032" y="5889"/>
                  </a:cubicBezTo>
                  <a:cubicBezTo>
                    <a:pt x="2009" y="5912"/>
                    <a:pt x="1987" y="5935"/>
                    <a:pt x="1964" y="5980"/>
                  </a:cubicBezTo>
                  <a:cubicBezTo>
                    <a:pt x="1918" y="6026"/>
                    <a:pt x="1872" y="6072"/>
                    <a:pt x="1827" y="6140"/>
                  </a:cubicBezTo>
                  <a:cubicBezTo>
                    <a:pt x="1713" y="6277"/>
                    <a:pt x="1598" y="6414"/>
                    <a:pt x="1462" y="6574"/>
                  </a:cubicBezTo>
                  <a:cubicBezTo>
                    <a:pt x="1370" y="6688"/>
                    <a:pt x="1256" y="6825"/>
                    <a:pt x="1165" y="6962"/>
                  </a:cubicBezTo>
                  <a:cubicBezTo>
                    <a:pt x="1074" y="7099"/>
                    <a:pt x="959" y="7236"/>
                    <a:pt x="868" y="7373"/>
                  </a:cubicBezTo>
                  <a:cubicBezTo>
                    <a:pt x="845" y="7373"/>
                    <a:pt x="845" y="7373"/>
                    <a:pt x="845" y="7396"/>
                  </a:cubicBezTo>
                  <a:cubicBezTo>
                    <a:pt x="708" y="7578"/>
                    <a:pt x="549" y="7784"/>
                    <a:pt x="412" y="7966"/>
                  </a:cubicBezTo>
                  <a:cubicBezTo>
                    <a:pt x="320" y="8080"/>
                    <a:pt x="275" y="8172"/>
                    <a:pt x="206" y="8263"/>
                  </a:cubicBezTo>
                  <a:cubicBezTo>
                    <a:pt x="138" y="8354"/>
                    <a:pt x="46" y="8445"/>
                    <a:pt x="24" y="8582"/>
                  </a:cubicBezTo>
                  <a:cubicBezTo>
                    <a:pt x="1" y="8628"/>
                    <a:pt x="24" y="8697"/>
                    <a:pt x="92" y="8742"/>
                  </a:cubicBezTo>
                  <a:cubicBezTo>
                    <a:pt x="107" y="8742"/>
                    <a:pt x="133" y="8752"/>
                    <a:pt x="155" y="8752"/>
                  </a:cubicBezTo>
                  <a:cubicBezTo>
                    <a:pt x="166" y="8752"/>
                    <a:pt x="176" y="8750"/>
                    <a:pt x="183" y="8742"/>
                  </a:cubicBezTo>
                  <a:cubicBezTo>
                    <a:pt x="229" y="8742"/>
                    <a:pt x="252" y="8719"/>
                    <a:pt x="275" y="8674"/>
                  </a:cubicBezTo>
                  <a:lnTo>
                    <a:pt x="297" y="8674"/>
                  </a:lnTo>
                  <a:cubicBezTo>
                    <a:pt x="320" y="8628"/>
                    <a:pt x="366" y="8560"/>
                    <a:pt x="389" y="8514"/>
                  </a:cubicBezTo>
                  <a:cubicBezTo>
                    <a:pt x="457" y="8423"/>
                    <a:pt x="503" y="8354"/>
                    <a:pt x="549" y="8286"/>
                  </a:cubicBezTo>
                  <a:cubicBezTo>
                    <a:pt x="640" y="8149"/>
                    <a:pt x="731" y="8012"/>
                    <a:pt x="845" y="7875"/>
                  </a:cubicBezTo>
                  <a:cubicBezTo>
                    <a:pt x="937" y="7738"/>
                    <a:pt x="1051" y="7601"/>
                    <a:pt x="1142" y="7464"/>
                  </a:cubicBezTo>
                  <a:cubicBezTo>
                    <a:pt x="1188" y="7396"/>
                    <a:pt x="1233" y="7350"/>
                    <a:pt x="1279" y="7281"/>
                  </a:cubicBezTo>
                  <a:cubicBezTo>
                    <a:pt x="1325" y="7281"/>
                    <a:pt x="1393" y="7259"/>
                    <a:pt x="1416" y="7213"/>
                  </a:cubicBezTo>
                  <a:cubicBezTo>
                    <a:pt x="1462" y="7144"/>
                    <a:pt x="1507" y="7099"/>
                    <a:pt x="1530" y="7030"/>
                  </a:cubicBezTo>
                  <a:cubicBezTo>
                    <a:pt x="1553" y="7007"/>
                    <a:pt x="1576" y="6985"/>
                    <a:pt x="1598" y="6962"/>
                  </a:cubicBezTo>
                  <a:cubicBezTo>
                    <a:pt x="1758" y="6756"/>
                    <a:pt x="1918" y="6574"/>
                    <a:pt x="2055" y="6391"/>
                  </a:cubicBezTo>
                  <a:cubicBezTo>
                    <a:pt x="2146" y="6300"/>
                    <a:pt x="2215" y="6209"/>
                    <a:pt x="2283" y="6094"/>
                  </a:cubicBezTo>
                  <a:cubicBezTo>
                    <a:pt x="2329" y="6049"/>
                    <a:pt x="2375" y="6003"/>
                    <a:pt x="2420" y="5935"/>
                  </a:cubicBezTo>
                  <a:cubicBezTo>
                    <a:pt x="2420" y="5912"/>
                    <a:pt x="2443" y="5912"/>
                    <a:pt x="2443" y="5889"/>
                  </a:cubicBezTo>
                  <a:cubicBezTo>
                    <a:pt x="2489" y="5843"/>
                    <a:pt x="2511" y="5821"/>
                    <a:pt x="2534" y="5775"/>
                  </a:cubicBezTo>
                  <a:cubicBezTo>
                    <a:pt x="2603" y="5706"/>
                    <a:pt x="2671" y="5615"/>
                    <a:pt x="2740" y="5547"/>
                  </a:cubicBezTo>
                  <a:cubicBezTo>
                    <a:pt x="2877" y="5387"/>
                    <a:pt x="3014" y="5250"/>
                    <a:pt x="3151" y="5090"/>
                  </a:cubicBezTo>
                  <a:cubicBezTo>
                    <a:pt x="3196" y="5045"/>
                    <a:pt x="3219" y="5022"/>
                    <a:pt x="3265" y="4976"/>
                  </a:cubicBezTo>
                  <a:cubicBezTo>
                    <a:pt x="3288" y="4953"/>
                    <a:pt x="3288" y="4930"/>
                    <a:pt x="3310" y="4930"/>
                  </a:cubicBezTo>
                  <a:cubicBezTo>
                    <a:pt x="3356" y="4885"/>
                    <a:pt x="3402" y="4839"/>
                    <a:pt x="3447" y="4793"/>
                  </a:cubicBezTo>
                  <a:cubicBezTo>
                    <a:pt x="3447" y="4771"/>
                    <a:pt x="3447" y="4771"/>
                    <a:pt x="3470" y="4748"/>
                  </a:cubicBezTo>
                  <a:cubicBezTo>
                    <a:pt x="3493" y="4725"/>
                    <a:pt x="3516" y="4702"/>
                    <a:pt x="3539" y="4679"/>
                  </a:cubicBezTo>
                  <a:cubicBezTo>
                    <a:pt x="3607" y="4611"/>
                    <a:pt x="3653" y="4542"/>
                    <a:pt x="3721" y="4474"/>
                  </a:cubicBezTo>
                  <a:cubicBezTo>
                    <a:pt x="3744" y="4428"/>
                    <a:pt x="3790" y="4383"/>
                    <a:pt x="3813" y="4360"/>
                  </a:cubicBezTo>
                  <a:cubicBezTo>
                    <a:pt x="3835" y="4337"/>
                    <a:pt x="3858" y="4314"/>
                    <a:pt x="3881" y="4291"/>
                  </a:cubicBezTo>
                  <a:cubicBezTo>
                    <a:pt x="3881" y="4268"/>
                    <a:pt x="3904" y="4246"/>
                    <a:pt x="3904" y="4246"/>
                  </a:cubicBezTo>
                  <a:cubicBezTo>
                    <a:pt x="3949" y="4200"/>
                    <a:pt x="3995" y="4154"/>
                    <a:pt x="4041" y="4109"/>
                  </a:cubicBezTo>
                  <a:cubicBezTo>
                    <a:pt x="4086" y="4109"/>
                    <a:pt x="4155" y="4109"/>
                    <a:pt x="4201" y="4063"/>
                  </a:cubicBezTo>
                  <a:cubicBezTo>
                    <a:pt x="4269" y="3972"/>
                    <a:pt x="4338" y="3880"/>
                    <a:pt x="4429" y="3789"/>
                  </a:cubicBezTo>
                  <a:cubicBezTo>
                    <a:pt x="4497" y="3698"/>
                    <a:pt x="4566" y="3629"/>
                    <a:pt x="4657" y="3538"/>
                  </a:cubicBezTo>
                  <a:cubicBezTo>
                    <a:pt x="4657" y="3515"/>
                    <a:pt x="4680" y="3492"/>
                    <a:pt x="4703" y="3492"/>
                  </a:cubicBezTo>
                  <a:cubicBezTo>
                    <a:pt x="4794" y="3378"/>
                    <a:pt x="4908" y="3264"/>
                    <a:pt x="4999" y="3173"/>
                  </a:cubicBezTo>
                  <a:cubicBezTo>
                    <a:pt x="5068" y="3082"/>
                    <a:pt x="5159" y="3013"/>
                    <a:pt x="5228" y="2922"/>
                  </a:cubicBezTo>
                  <a:cubicBezTo>
                    <a:pt x="5319" y="2853"/>
                    <a:pt x="5387" y="2785"/>
                    <a:pt x="5456" y="2694"/>
                  </a:cubicBezTo>
                  <a:lnTo>
                    <a:pt x="5479" y="2694"/>
                  </a:lnTo>
                  <a:cubicBezTo>
                    <a:pt x="5570" y="2648"/>
                    <a:pt x="5639" y="2579"/>
                    <a:pt x="5707" y="2511"/>
                  </a:cubicBezTo>
                  <a:cubicBezTo>
                    <a:pt x="5730" y="2488"/>
                    <a:pt x="5776" y="2442"/>
                    <a:pt x="5798" y="2420"/>
                  </a:cubicBezTo>
                  <a:lnTo>
                    <a:pt x="5890" y="2328"/>
                  </a:lnTo>
                  <a:lnTo>
                    <a:pt x="5935" y="2328"/>
                  </a:lnTo>
                  <a:cubicBezTo>
                    <a:pt x="5958" y="2328"/>
                    <a:pt x="5981" y="2305"/>
                    <a:pt x="6004" y="2305"/>
                  </a:cubicBezTo>
                  <a:cubicBezTo>
                    <a:pt x="6027" y="2283"/>
                    <a:pt x="6049" y="2283"/>
                    <a:pt x="6072" y="2260"/>
                  </a:cubicBezTo>
                  <a:cubicBezTo>
                    <a:pt x="6118" y="2237"/>
                    <a:pt x="6141" y="2214"/>
                    <a:pt x="6186" y="2169"/>
                  </a:cubicBezTo>
                  <a:cubicBezTo>
                    <a:pt x="6209" y="2146"/>
                    <a:pt x="6255" y="2100"/>
                    <a:pt x="6300" y="2077"/>
                  </a:cubicBezTo>
                  <a:cubicBezTo>
                    <a:pt x="6369" y="2032"/>
                    <a:pt x="6415" y="1986"/>
                    <a:pt x="6460" y="1917"/>
                  </a:cubicBezTo>
                  <a:cubicBezTo>
                    <a:pt x="6620" y="1803"/>
                    <a:pt x="6757" y="1666"/>
                    <a:pt x="6894" y="1529"/>
                  </a:cubicBezTo>
                  <a:cubicBezTo>
                    <a:pt x="7031" y="1415"/>
                    <a:pt x="7145" y="1301"/>
                    <a:pt x="7282" y="1187"/>
                  </a:cubicBezTo>
                  <a:cubicBezTo>
                    <a:pt x="7350" y="1119"/>
                    <a:pt x="7396" y="1073"/>
                    <a:pt x="7465" y="1004"/>
                  </a:cubicBezTo>
                  <a:cubicBezTo>
                    <a:pt x="7533" y="936"/>
                    <a:pt x="7602" y="890"/>
                    <a:pt x="7670" y="822"/>
                  </a:cubicBezTo>
                  <a:cubicBezTo>
                    <a:pt x="7716" y="799"/>
                    <a:pt x="7761" y="753"/>
                    <a:pt x="7784" y="731"/>
                  </a:cubicBezTo>
                  <a:cubicBezTo>
                    <a:pt x="7853" y="685"/>
                    <a:pt x="7898" y="616"/>
                    <a:pt x="7921" y="548"/>
                  </a:cubicBezTo>
                  <a:lnTo>
                    <a:pt x="7944" y="548"/>
                  </a:lnTo>
                  <a:cubicBezTo>
                    <a:pt x="7990" y="525"/>
                    <a:pt x="7990" y="457"/>
                    <a:pt x="7990" y="434"/>
                  </a:cubicBezTo>
                  <a:cubicBezTo>
                    <a:pt x="7990" y="411"/>
                    <a:pt x="7990" y="411"/>
                    <a:pt x="7967" y="411"/>
                  </a:cubicBezTo>
                  <a:cubicBezTo>
                    <a:pt x="7990" y="411"/>
                    <a:pt x="7990" y="411"/>
                    <a:pt x="7990" y="388"/>
                  </a:cubicBezTo>
                  <a:cubicBezTo>
                    <a:pt x="8012" y="365"/>
                    <a:pt x="8012" y="320"/>
                    <a:pt x="7990" y="274"/>
                  </a:cubicBezTo>
                  <a:cubicBezTo>
                    <a:pt x="7967" y="228"/>
                    <a:pt x="7921" y="206"/>
                    <a:pt x="7875" y="206"/>
                  </a:cubicBezTo>
                  <a:cubicBezTo>
                    <a:pt x="7875" y="160"/>
                    <a:pt x="7853" y="137"/>
                    <a:pt x="7853" y="91"/>
                  </a:cubicBezTo>
                  <a:cubicBezTo>
                    <a:pt x="7830" y="46"/>
                    <a:pt x="7784" y="0"/>
                    <a:pt x="7716"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9" name="Google Shape;1359;p7"/>
            <p:cNvSpPr/>
            <p:nvPr/>
          </p:nvSpPr>
          <p:spPr>
            <a:xfrm>
              <a:off x="6878000" y="1012350"/>
              <a:ext cx="2875" cy="2875"/>
            </a:xfrm>
            <a:custGeom>
              <a:avLst/>
              <a:gdLst/>
              <a:ahLst/>
              <a:cxnLst/>
              <a:rect l="l" t="t" r="r" b="b"/>
              <a:pathLst>
                <a:path w="115" h="115" extrusionOk="0">
                  <a:moveTo>
                    <a:pt x="69" y="1"/>
                  </a:moveTo>
                  <a:cubicBezTo>
                    <a:pt x="23" y="1"/>
                    <a:pt x="0" y="23"/>
                    <a:pt x="0" y="46"/>
                  </a:cubicBezTo>
                  <a:cubicBezTo>
                    <a:pt x="0" y="69"/>
                    <a:pt x="23" y="115"/>
                    <a:pt x="69" y="115"/>
                  </a:cubicBezTo>
                  <a:cubicBezTo>
                    <a:pt x="92" y="115"/>
                    <a:pt x="114" y="69"/>
                    <a:pt x="114" y="46"/>
                  </a:cubicBezTo>
                  <a:cubicBezTo>
                    <a:pt x="114" y="23"/>
                    <a:pt x="92"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0" name="Google Shape;1360;p7"/>
            <p:cNvSpPr/>
            <p:nvPr/>
          </p:nvSpPr>
          <p:spPr>
            <a:xfrm>
              <a:off x="6646900" y="1016350"/>
              <a:ext cx="240250" cy="260225"/>
            </a:xfrm>
            <a:custGeom>
              <a:avLst/>
              <a:gdLst/>
              <a:ahLst/>
              <a:cxnLst/>
              <a:rect l="l" t="t" r="r" b="b"/>
              <a:pathLst>
                <a:path w="9610" h="10409" extrusionOk="0">
                  <a:moveTo>
                    <a:pt x="251" y="10317"/>
                  </a:moveTo>
                  <a:lnTo>
                    <a:pt x="251" y="10317"/>
                  </a:lnTo>
                  <a:cubicBezTo>
                    <a:pt x="251" y="10317"/>
                    <a:pt x="228" y="10340"/>
                    <a:pt x="228" y="10340"/>
                  </a:cubicBezTo>
                  <a:cubicBezTo>
                    <a:pt x="251" y="10340"/>
                    <a:pt x="251" y="10317"/>
                    <a:pt x="251" y="10317"/>
                  </a:cubicBezTo>
                  <a:close/>
                  <a:moveTo>
                    <a:pt x="9495" y="0"/>
                  </a:moveTo>
                  <a:cubicBezTo>
                    <a:pt x="9495" y="0"/>
                    <a:pt x="9473" y="23"/>
                    <a:pt x="9450" y="23"/>
                  </a:cubicBezTo>
                  <a:cubicBezTo>
                    <a:pt x="9404" y="46"/>
                    <a:pt x="9381" y="69"/>
                    <a:pt x="9336" y="92"/>
                  </a:cubicBezTo>
                  <a:cubicBezTo>
                    <a:pt x="9290" y="137"/>
                    <a:pt x="9244" y="160"/>
                    <a:pt x="9199" y="206"/>
                  </a:cubicBezTo>
                  <a:lnTo>
                    <a:pt x="9221" y="183"/>
                  </a:lnTo>
                  <a:lnTo>
                    <a:pt x="9221" y="183"/>
                  </a:lnTo>
                  <a:cubicBezTo>
                    <a:pt x="9153" y="229"/>
                    <a:pt x="9107" y="251"/>
                    <a:pt x="9062" y="297"/>
                  </a:cubicBezTo>
                  <a:cubicBezTo>
                    <a:pt x="8902" y="411"/>
                    <a:pt x="8765" y="525"/>
                    <a:pt x="8605" y="639"/>
                  </a:cubicBezTo>
                  <a:cubicBezTo>
                    <a:pt x="8468" y="754"/>
                    <a:pt x="8331" y="845"/>
                    <a:pt x="8217" y="959"/>
                  </a:cubicBezTo>
                  <a:cubicBezTo>
                    <a:pt x="8080" y="1073"/>
                    <a:pt x="7943" y="1187"/>
                    <a:pt x="7806" y="1301"/>
                  </a:cubicBezTo>
                  <a:cubicBezTo>
                    <a:pt x="7669" y="1438"/>
                    <a:pt x="7510" y="1552"/>
                    <a:pt x="7373" y="1667"/>
                  </a:cubicBezTo>
                  <a:cubicBezTo>
                    <a:pt x="7304" y="1735"/>
                    <a:pt x="7236" y="1803"/>
                    <a:pt x="7167" y="1849"/>
                  </a:cubicBezTo>
                  <a:cubicBezTo>
                    <a:pt x="7099" y="1918"/>
                    <a:pt x="7030" y="1986"/>
                    <a:pt x="6939" y="2055"/>
                  </a:cubicBezTo>
                  <a:cubicBezTo>
                    <a:pt x="6870" y="2100"/>
                    <a:pt x="6802" y="2169"/>
                    <a:pt x="6733" y="2237"/>
                  </a:cubicBezTo>
                  <a:cubicBezTo>
                    <a:pt x="6665" y="2306"/>
                    <a:pt x="6597" y="2351"/>
                    <a:pt x="6528" y="2420"/>
                  </a:cubicBezTo>
                  <a:cubicBezTo>
                    <a:pt x="6391" y="2557"/>
                    <a:pt x="6254" y="2694"/>
                    <a:pt x="6117" y="2853"/>
                  </a:cubicBezTo>
                  <a:cubicBezTo>
                    <a:pt x="5980" y="2990"/>
                    <a:pt x="5843" y="3127"/>
                    <a:pt x="5729" y="3264"/>
                  </a:cubicBezTo>
                  <a:cubicBezTo>
                    <a:pt x="5592" y="3401"/>
                    <a:pt x="5455" y="3538"/>
                    <a:pt x="5318" y="3675"/>
                  </a:cubicBezTo>
                  <a:cubicBezTo>
                    <a:pt x="5181" y="3812"/>
                    <a:pt x="5067" y="3926"/>
                    <a:pt x="4930" y="4063"/>
                  </a:cubicBezTo>
                  <a:cubicBezTo>
                    <a:pt x="4816" y="4200"/>
                    <a:pt x="4679" y="4337"/>
                    <a:pt x="4565" y="4497"/>
                  </a:cubicBezTo>
                  <a:cubicBezTo>
                    <a:pt x="4428" y="4634"/>
                    <a:pt x="4314" y="4794"/>
                    <a:pt x="4200" y="4931"/>
                  </a:cubicBezTo>
                  <a:cubicBezTo>
                    <a:pt x="4063" y="5090"/>
                    <a:pt x="3949" y="5227"/>
                    <a:pt x="3812" y="5364"/>
                  </a:cubicBezTo>
                  <a:cubicBezTo>
                    <a:pt x="3698" y="5501"/>
                    <a:pt x="3561" y="5638"/>
                    <a:pt x="3447" y="5775"/>
                  </a:cubicBezTo>
                  <a:cubicBezTo>
                    <a:pt x="3218" y="6049"/>
                    <a:pt x="2990" y="6346"/>
                    <a:pt x="2739" y="6620"/>
                  </a:cubicBezTo>
                  <a:cubicBezTo>
                    <a:pt x="2625" y="6757"/>
                    <a:pt x="2511" y="6894"/>
                    <a:pt x="2374" y="7030"/>
                  </a:cubicBezTo>
                  <a:cubicBezTo>
                    <a:pt x="2260" y="7190"/>
                    <a:pt x="2123" y="7350"/>
                    <a:pt x="1986" y="7510"/>
                  </a:cubicBezTo>
                  <a:cubicBezTo>
                    <a:pt x="1940" y="7578"/>
                    <a:pt x="1895" y="7647"/>
                    <a:pt x="1849" y="7715"/>
                  </a:cubicBezTo>
                  <a:cubicBezTo>
                    <a:pt x="1849" y="7692"/>
                    <a:pt x="1872" y="7692"/>
                    <a:pt x="1872" y="7670"/>
                  </a:cubicBezTo>
                  <a:lnTo>
                    <a:pt x="1872" y="7670"/>
                  </a:lnTo>
                  <a:cubicBezTo>
                    <a:pt x="1712" y="7898"/>
                    <a:pt x="1529" y="8103"/>
                    <a:pt x="1370" y="8332"/>
                  </a:cubicBezTo>
                  <a:cubicBezTo>
                    <a:pt x="1278" y="8446"/>
                    <a:pt x="1164" y="8560"/>
                    <a:pt x="1073" y="8674"/>
                  </a:cubicBezTo>
                  <a:cubicBezTo>
                    <a:pt x="982" y="8765"/>
                    <a:pt x="913" y="8879"/>
                    <a:pt x="822" y="8993"/>
                  </a:cubicBezTo>
                  <a:cubicBezTo>
                    <a:pt x="662" y="9199"/>
                    <a:pt x="525" y="9427"/>
                    <a:pt x="365" y="9633"/>
                  </a:cubicBezTo>
                  <a:cubicBezTo>
                    <a:pt x="297" y="9724"/>
                    <a:pt x="251" y="9838"/>
                    <a:pt x="183" y="9929"/>
                  </a:cubicBezTo>
                  <a:cubicBezTo>
                    <a:pt x="137" y="9975"/>
                    <a:pt x="114" y="10021"/>
                    <a:pt x="91" y="10089"/>
                  </a:cubicBezTo>
                  <a:cubicBezTo>
                    <a:pt x="46" y="10135"/>
                    <a:pt x="0" y="10203"/>
                    <a:pt x="0" y="10272"/>
                  </a:cubicBezTo>
                  <a:cubicBezTo>
                    <a:pt x="0" y="10340"/>
                    <a:pt x="46" y="10386"/>
                    <a:pt x="91" y="10409"/>
                  </a:cubicBezTo>
                  <a:cubicBezTo>
                    <a:pt x="137" y="10409"/>
                    <a:pt x="205" y="10386"/>
                    <a:pt x="228" y="10340"/>
                  </a:cubicBezTo>
                  <a:cubicBezTo>
                    <a:pt x="274" y="10294"/>
                    <a:pt x="297" y="10249"/>
                    <a:pt x="320" y="10203"/>
                  </a:cubicBezTo>
                  <a:cubicBezTo>
                    <a:pt x="365" y="10135"/>
                    <a:pt x="388" y="10089"/>
                    <a:pt x="434" y="10043"/>
                  </a:cubicBezTo>
                  <a:cubicBezTo>
                    <a:pt x="502" y="9929"/>
                    <a:pt x="571" y="9838"/>
                    <a:pt x="639" y="9747"/>
                  </a:cubicBezTo>
                  <a:lnTo>
                    <a:pt x="639" y="9747"/>
                  </a:lnTo>
                  <a:lnTo>
                    <a:pt x="616" y="9770"/>
                  </a:lnTo>
                  <a:cubicBezTo>
                    <a:pt x="639" y="9747"/>
                    <a:pt x="662" y="9724"/>
                    <a:pt x="685" y="9678"/>
                  </a:cubicBezTo>
                  <a:cubicBezTo>
                    <a:pt x="730" y="9610"/>
                    <a:pt x="799" y="9541"/>
                    <a:pt x="845" y="9473"/>
                  </a:cubicBezTo>
                  <a:cubicBezTo>
                    <a:pt x="890" y="9427"/>
                    <a:pt x="913" y="9381"/>
                    <a:pt x="959" y="9336"/>
                  </a:cubicBezTo>
                  <a:lnTo>
                    <a:pt x="959" y="9336"/>
                  </a:lnTo>
                  <a:cubicBezTo>
                    <a:pt x="956" y="9336"/>
                    <a:pt x="954" y="9336"/>
                    <a:pt x="952" y="9336"/>
                  </a:cubicBezTo>
                  <a:lnTo>
                    <a:pt x="952" y="9336"/>
                  </a:lnTo>
                  <a:cubicBezTo>
                    <a:pt x="1015" y="9253"/>
                    <a:pt x="1078" y="9169"/>
                    <a:pt x="1141" y="9085"/>
                  </a:cubicBezTo>
                  <a:cubicBezTo>
                    <a:pt x="1141" y="9085"/>
                    <a:pt x="1164" y="9085"/>
                    <a:pt x="1164" y="9062"/>
                  </a:cubicBezTo>
                  <a:cubicBezTo>
                    <a:pt x="1255" y="8925"/>
                    <a:pt x="1370" y="8811"/>
                    <a:pt x="1484" y="8674"/>
                  </a:cubicBezTo>
                  <a:cubicBezTo>
                    <a:pt x="1598" y="8537"/>
                    <a:pt x="1712" y="8400"/>
                    <a:pt x="1826" y="8263"/>
                  </a:cubicBezTo>
                  <a:cubicBezTo>
                    <a:pt x="1940" y="8103"/>
                    <a:pt x="2077" y="7966"/>
                    <a:pt x="2191" y="7807"/>
                  </a:cubicBezTo>
                  <a:cubicBezTo>
                    <a:pt x="2305" y="7670"/>
                    <a:pt x="2420" y="7533"/>
                    <a:pt x="2534" y="7396"/>
                  </a:cubicBezTo>
                  <a:cubicBezTo>
                    <a:pt x="2762" y="7122"/>
                    <a:pt x="2990" y="6871"/>
                    <a:pt x="3218" y="6597"/>
                  </a:cubicBezTo>
                  <a:cubicBezTo>
                    <a:pt x="3469" y="6300"/>
                    <a:pt x="3698" y="6026"/>
                    <a:pt x="3949" y="5752"/>
                  </a:cubicBezTo>
                  <a:cubicBezTo>
                    <a:pt x="4086" y="5615"/>
                    <a:pt x="4200" y="5478"/>
                    <a:pt x="4337" y="5341"/>
                  </a:cubicBezTo>
                  <a:cubicBezTo>
                    <a:pt x="4474" y="5182"/>
                    <a:pt x="4588" y="5045"/>
                    <a:pt x="4725" y="4885"/>
                  </a:cubicBezTo>
                  <a:cubicBezTo>
                    <a:pt x="4953" y="4611"/>
                    <a:pt x="5204" y="4337"/>
                    <a:pt x="5478" y="4063"/>
                  </a:cubicBezTo>
                  <a:cubicBezTo>
                    <a:pt x="5592" y="3926"/>
                    <a:pt x="5729" y="3789"/>
                    <a:pt x="5866" y="3652"/>
                  </a:cubicBezTo>
                  <a:cubicBezTo>
                    <a:pt x="5980" y="3515"/>
                    <a:pt x="6117" y="3378"/>
                    <a:pt x="6254" y="3241"/>
                  </a:cubicBezTo>
                  <a:cubicBezTo>
                    <a:pt x="6368" y="3082"/>
                    <a:pt x="6505" y="2945"/>
                    <a:pt x="6642" y="2808"/>
                  </a:cubicBezTo>
                  <a:cubicBezTo>
                    <a:pt x="6779" y="2671"/>
                    <a:pt x="6916" y="2534"/>
                    <a:pt x="7053" y="2420"/>
                  </a:cubicBezTo>
                  <a:cubicBezTo>
                    <a:pt x="7327" y="2146"/>
                    <a:pt x="7601" y="1895"/>
                    <a:pt x="7898" y="1644"/>
                  </a:cubicBezTo>
                  <a:cubicBezTo>
                    <a:pt x="8012" y="1530"/>
                    <a:pt x="8149" y="1415"/>
                    <a:pt x="8286" y="1279"/>
                  </a:cubicBezTo>
                  <a:cubicBezTo>
                    <a:pt x="8400" y="1164"/>
                    <a:pt x="8537" y="1050"/>
                    <a:pt x="8651" y="936"/>
                  </a:cubicBezTo>
                  <a:cubicBezTo>
                    <a:pt x="8765" y="822"/>
                    <a:pt x="8879" y="708"/>
                    <a:pt x="9016" y="594"/>
                  </a:cubicBezTo>
                  <a:cubicBezTo>
                    <a:pt x="9084" y="548"/>
                    <a:pt x="9153" y="480"/>
                    <a:pt x="9221" y="434"/>
                  </a:cubicBezTo>
                  <a:cubicBezTo>
                    <a:pt x="9267" y="388"/>
                    <a:pt x="9336" y="343"/>
                    <a:pt x="9381" y="274"/>
                  </a:cubicBezTo>
                  <a:cubicBezTo>
                    <a:pt x="9450" y="251"/>
                    <a:pt x="9495" y="206"/>
                    <a:pt x="9541" y="183"/>
                  </a:cubicBezTo>
                  <a:cubicBezTo>
                    <a:pt x="9587" y="160"/>
                    <a:pt x="9609" y="92"/>
                    <a:pt x="9587" y="46"/>
                  </a:cubicBezTo>
                  <a:cubicBezTo>
                    <a:pt x="9564" y="23"/>
                    <a:pt x="9541" y="0"/>
                    <a:pt x="9495"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1" name="Google Shape;1361;p7"/>
            <p:cNvSpPr/>
            <p:nvPr/>
          </p:nvSpPr>
          <p:spPr>
            <a:xfrm>
              <a:off x="7131350" y="834325"/>
              <a:ext cx="75925" cy="37150"/>
            </a:xfrm>
            <a:custGeom>
              <a:avLst/>
              <a:gdLst/>
              <a:ahLst/>
              <a:cxnLst/>
              <a:rect l="l" t="t" r="r" b="b"/>
              <a:pathLst>
                <a:path w="3037" h="1486" extrusionOk="0">
                  <a:moveTo>
                    <a:pt x="206" y="0"/>
                  </a:moveTo>
                  <a:cubicBezTo>
                    <a:pt x="138" y="0"/>
                    <a:pt x="92" y="23"/>
                    <a:pt x="69" y="46"/>
                  </a:cubicBezTo>
                  <a:cubicBezTo>
                    <a:pt x="46" y="69"/>
                    <a:pt x="24" y="91"/>
                    <a:pt x="1" y="114"/>
                  </a:cubicBezTo>
                  <a:cubicBezTo>
                    <a:pt x="1" y="160"/>
                    <a:pt x="1" y="205"/>
                    <a:pt x="24" y="251"/>
                  </a:cubicBezTo>
                  <a:cubicBezTo>
                    <a:pt x="24" y="297"/>
                    <a:pt x="69" y="320"/>
                    <a:pt x="92" y="365"/>
                  </a:cubicBezTo>
                  <a:cubicBezTo>
                    <a:pt x="115" y="388"/>
                    <a:pt x="138" y="411"/>
                    <a:pt x="160" y="434"/>
                  </a:cubicBezTo>
                  <a:cubicBezTo>
                    <a:pt x="206" y="502"/>
                    <a:pt x="275" y="571"/>
                    <a:pt x="320" y="639"/>
                  </a:cubicBezTo>
                  <a:cubicBezTo>
                    <a:pt x="343" y="662"/>
                    <a:pt x="343" y="685"/>
                    <a:pt x="366" y="708"/>
                  </a:cubicBezTo>
                  <a:cubicBezTo>
                    <a:pt x="389" y="753"/>
                    <a:pt x="434" y="799"/>
                    <a:pt x="480" y="822"/>
                  </a:cubicBezTo>
                  <a:cubicBezTo>
                    <a:pt x="526" y="845"/>
                    <a:pt x="571" y="845"/>
                    <a:pt x="617" y="845"/>
                  </a:cubicBezTo>
                  <a:lnTo>
                    <a:pt x="1028" y="845"/>
                  </a:lnTo>
                  <a:cubicBezTo>
                    <a:pt x="1119" y="845"/>
                    <a:pt x="1210" y="867"/>
                    <a:pt x="1302" y="867"/>
                  </a:cubicBezTo>
                  <a:cubicBezTo>
                    <a:pt x="1370" y="867"/>
                    <a:pt x="1462" y="890"/>
                    <a:pt x="1553" y="913"/>
                  </a:cubicBezTo>
                  <a:cubicBezTo>
                    <a:pt x="1644" y="936"/>
                    <a:pt x="1758" y="959"/>
                    <a:pt x="1850" y="982"/>
                  </a:cubicBezTo>
                  <a:lnTo>
                    <a:pt x="1827" y="982"/>
                  </a:lnTo>
                  <a:cubicBezTo>
                    <a:pt x="1964" y="1004"/>
                    <a:pt x="2078" y="1050"/>
                    <a:pt x="2192" y="1118"/>
                  </a:cubicBezTo>
                  <a:cubicBezTo>
                    <a:pt x="2306" y="1141"/>
                    <a:pt x="2420" y="1187"/>
                    <a:pt x="2534" y="1233"/>
                  </a:cubicBezTo>
                  <a:cubicBezTo>
                    <a:pt x="2603" y="1278"/>
                    <a:pt x="2648" y="1301"/>
                    <a:pt x="2717" y="1347"/>
                  </a:cubicBezTo>
                  <a:cubicBezTo>
                    <a:pt x="2763" y="1392"/>
                    <a:pt x="2831" y="1415"/>
                    <a:pt x="2877" y="1461"/>
                  </a:cubicBezTo>
                  <a:cubicBezTo>
                    <a:pt x="2894" y="1478"/>
                    <a:pt x="2915" y="1486"/>
                    <a:pt x="2935" y="1486"/>
                  </a:cubicBezTo>
                  <a:cubicBezTo>
                    <a:pt x="2968" y="1486"/>
                    <a:pt x="3000" y="1466"/>
                    <a:pt x="3014" y="1438"/>
                  </a:cubicBezTo>
                  <a:cubicBezTo>
                    <a:pt x="3036" y="1392"/>
                    <a:pt x="3036" y="1347"/>
                    <a:pt x="2991" y="1324"/>
                  </a:cubicBezTo>
                  <a:cubicBezTo>
                    <a:pt x="2922" y="1255"/>
                    <a:pt x="2854" y="1210"/>
                    <a:pt x="2785" y="1164"/>
                  </a:cubicBezTo>
                  <a:cubicBezTo>
                    <a:pt x="2694" y="1096"/>
                    <a:pt x="2626" y="1050"/>
                    <a:pt x="2557" y="1004"/>
                  </a:cubicBezTo>
                  <a:cubicBezTo>
                    <a:pt x="2557" y="959"/>
                    <a:pt x="2557" y="890"/>
                    <a:pt x="2511" y="845"/>
                  </a:cubicBezTo>
                  <a:cubicBezTo>
                    <a:pt x="2489" y="799"/>
                    <a:pt x="2443" y="776"/>
                    <a:pt x="2397" y="753"/>
                  </a:cubicBezTo>
                  <a:cubicBezTo>
                    <a:pt x="2352" y="730"/>
                    <a:pt x="2306" y="708"/>
                    <a:pt x="2283" y="685"/>
                  </a:cubicBezTo>
                  <a:cubicBezTo>
                    <a:pt x="2192" y="639"/>
                    <a:pt x="2123" y="616"/>
                    <a:pt x="2055" y="571"/>
                  </a:cubicBezTo>
                  <a:cubicBezTo>
                    <a:pt x="1964" y="548"/>
                    <a:pt x="1895" y="525"/>
                    <a:pt x="1804" y="502"/>
                  </a:cubicBezTo>
                  <a:cubicBezTo>
                    <a:pt x="1804" y="479"/>
                    <a:pt x="1781" y="434"/>
                    <a:pt x="1758" y="434"/>
                  </a:cubicBezTo>
                  <a:cubicBezTo>
                    <a:pt x="1735" y="434"/>
                    <a:pt x="1735" y="411"/>
                    <a:pt x="1713" y="411"/>
                  </a:cubicBezTo>
                  <a:cubicBezTo>
                    <a:pt x="1644" y="388"/>
                    <a:pt x="1576" y="365"/>
                    <a:pt x="1484" y="320"/>
                  </a:cubicBezTo>
                  <a:cubicBezTo>
                    <a:pt x="1393" y="297"/>
                    <a:pt x="1302" y="251"/>
                    <a:pt x="1210" y="228"/>
                  </a:cubicBezTo>
                  <a:cubicBezTo>
                    <a:pt x="1119" y="205"/>
                    <a:pt x="1005" y="183"/>
                    <a:pt x="914" y="160"/>
                  </a:cubicBezTo>
                  <a:cubicBezTo>
                    <a:pt x="800" y="114"/>
                    <a:pt x="708" y="91"/>
                    <a:pt x="594" y="69"/>
                  </a:cubicBezTo>
                  <a:lnTo>
                    <a:pt x="594" y="69"/>
                  </a:lnTo>
                  <a:cubicBezTo>
                    <a:pt x="594" y="69"/>
                    <a:pt x="617" y="91"/>
                    <a:pt x="617" y="91"/>
                  </a:cubicBezTo>
                  <a:cubicBezTo>
                    <a:pt x="549" y="69"/>
                    <a:pt x="457" y="46"/>
                    <a:pt x="389" y="23"/>
                  </a:cubicBezTo>
                  <a:lnTo>
                    <a:pt x="297" y="23"/>
                  </a:lnTo>
                  <a:cubicBezTo>
                    <a:pt x="275" y="23"/>
                    <a:pt x="252" y="0"/>
                    <a:pt x="229" y="0"/>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2" name="Google Shape;1362;p7"/>
            <p:cNvSpPr/>
            <p:nvPr/>
          </p:nvSpPr>
          <p:spPr>
            <a:xfrm>
              <a:off x="7169025" y="868550"/>
              <a:ext cx="35975" cy="9725"/>
            </a:xfrm>
            <a:custGeom>
              <a:avLst/>
              <a:gdLst/>
              <a:ahLst/>
              <a:cxnLst/>
              <a:rect l="l" t="t" r="r" b="b"/>
              <a:pathLst>
                <a:path w="1439" h="389" extrusionOk="0">
                  <a:moveTo>
                    <a:pt x="91" y="1"/>
                  </a:moveTo>
                  <a:cubicBezTo>
                    <a:pt x="46" y="1"/>
                    <a:pt x="0" y="46"/>
                    <a:pt x="0" y="92"/>
                  </a:cubicBezTo>
                  <a:cubicBezTo>
                    <a:pt x="0" y="115"/>
                    <a:pt x="0" y="138"/>
                    <a:pt x="23" y="160"/>
                  </a:cubicBezTo>
                  <a:cubicBezTo>
                    <a:pt x="46" y="183"/>
                    <a:pt x="69" y="206"/>
                    <a:pt x="91" y="206"/>
                  </a:cubicBezTo>
                  <a:cubicBezTo>
                    <a:pt x="137" y="206"/>
                    <a:pt x="183" y="206"/>
                    <a:pt x="251" y="183"/>
                  </a:cubicBezTo>
                  <a:lnTo>
                    <a:pt x="297" y="183"/>
                  </a:lnTo>
                  <a:cubicBezTo>
                    <a:pt x="411" y="183"/>
                    <a:pt x="525" y="206"/>
                    <a:pt x="639" y="206"/>
                  </a:cubicBezTo>
                  <a:cubicBezTo>
                    <a:pt x="708" y="229"/>
                    <a:pt x="776" y="229"/>
                    <a:pt x="845" y="229"/>
                  </a:cubicBezTo>
                  <a:cubicBezTo>
                    <a:pt x="913" y="252"/>
                    <a:pt x="982" y="252"/>
                    <a:pt x="1027" y="274"/>
                  </a:cubicBezTo>
                  <a:cubicBezTo>
                    <a:pt x="1027" y="274"/>
                    <a:pt x="1027" y="274"/>
                    <a:pt x="1027" y="252"/>
                  </a:cubicBezTo>
                  <a:cubicBezTo>
                    <a:pt x="1073" y="274"/>
                    <a:pt x="1141" y="297"/>
                    <a:pt x="1210" y="320"/>
                  </a:cubicBezTo>
                  <a:cubicBezTo>
                    <a:pt x="1256" y="343"/>
                    <a:pt x="1301" y="366"/>
                    <a:pt x="1347" y="389"/>
                  </a:cubicBezTo>
                  <a:cubicBezTo>
                    <a:pt x="1370" y="389"/>
                    <a:pt x="1415" y="366"/>
                    <a:pt x="1415" y="343"/>
                  </a:cubicBezTo>
                  <a:cubicBezTo>
                    <a:pt x="1438" y="320"/>
                    <a:pt x="1415" y="297"/>
                    <a:pt x="1393" y="297"/>
                  </a:cubicBezTo>
                  <a:cubicBezTo>
                    <a:pt x="1347" y="274"/>
                    <a:pt x="1301" y="252"/>
                    <a:pt x="1256" y="229"/>
                  </a:cubicBezTo>
                  <a:cubicBezTo>
                    <a:pt x="1210" y="206"/>
                    <a:pt x="1164" y="183"/>
                    <a:pt x="1119" y="160"/>
                  </a:cubicBezTo>
                  <a:cubicBezTo>
                    <a:pt x="982" y="115"/>
                    <a:pt x="868" y="92"/>
                    <a:pt x="753" y="69"/>
                  </a:cubicBezTo>
                  <a:cubicBezTo>
                    <a:pt x="685" y="69"/>
                    <a:pt x="616" y="46"/>
                    <a:pt x="548" y="46"/>
                  </a:cubicBezTo>
                  <a:cubicBezTo>
                    <a:pt x="502" y="23"/>
                    <a:pt x="434" y="23"/>
                    <a:pt x="388" y="23"/>
                  </a:cubicBezTo>
                  <a:cubicBezTo>
                    <a:pt x="343" y="1"/>
                    <a:pt x="297" y="1"/>
                    <a:pt x="228"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3" name="Google Shape;1363;p7"/>
            <p:cNvSpPr/>
            <p:nvPr/>
          </p:nvSpPr>
          <p:spPr>
            <a:xfrm>
              <a:off x="6604100" y="1272550"/>
              <a:ext cx="46800" cy="68500"/>
            </a:xfrm>
            <a:custGeom>
              <a:avLst/>
              <a:gdLst/>
              <a:ahLst/>
              <a:cxnLst/>
              <a:rect l="l" t="t" r="r" b="b"/>
              <a:pathLst>
                <a:path w="1872" h="2740" extrusionOk="0">
                  <a:moveTo>
                    <a:pt x="1689" y="1"/>
                  </a:moveTo>
                  <a:cubicBezTo>
                    <a:pt x="1666" y="1"/>
                    <a:pt x="1644" y="24"/>
                    <a:pt x="1621" y="24"/>
                  </a:cubicBezTo>
                  <a:cubicBezTo>
                    <a:pt x="1598" y="46"/>
                    <a:pt x="1575" y="46"/>
                    <a:pt x="1552" y="92"/>
                  </a:cubicBezTo>
                  <a:cubicBezTo>
                    <a:pt x="1552" y="92"/>
                    <a:pt x="1529" y="115"/>
                    <a:pt x="1529" y="138"/>
                  </a:cubicBezTo>
                  <a:cubicBezTo>
                    <a:pt x="1507" y="161"/>
                    <a:pt x="1507" y="183"/>
                    <a:pt x="1484" y="206"/>
                  </a:cubicBezTo>
                  <a:cubicBezTo>
                    <a:pt x="1438" y="320"/>
                    <a:pt x="1347" y="435"/>
                    <a:pt x="1278" y="526"/>
                  </a:cubicBezTo>
                  <a:cubicBezTo>
                    <a:pt x="1233" y="617"/>
                    <a:pt x="1187" y="686"/>
                    <a:pt x="1164" y="754"/>
                  </a:cubicBezTo>
                  <a:cubicBezTo>
                    <a:pt x="1096" y="845"/>
                    <a:pt x="1050" y="914"/>
                    <a:pt x="1004" y="1005"/>
                  </a:cubicBezTo>
                  <a:cubicBezTo>
                    <a:pt x="936" y="1074"/>
                    <a:pt x="890" y="1142"/>
                    <a:pt x="845" y="1211"/>
                  </a:cubicBezTo>
                  <a:cubicBezTo>
                    <a:pt x="799" y="1302"/>
                    <a:pt x="753" y="1393"/>
                    <a:pt x="685" y="1484"/>
                  </a:cubicBezTo>
                  <a:cubicBezTo>
                    <a:pt x="662" y="1530"/>
                    <a:pt x="639" y="1576"/>
                    <a:pt x="594" y="1621"/>
                  </a:cubicBezTo>
                  <a:cubicBezTo>
                    <a:pt x="548" y="1690"/>
                    <a:pt x="502" y="1758"/>
                    <a:pt x="457" y="1827"/>
                  </a:cubicBezTo>
                  <a:cubicBezTo>
                    <a:pt x="365" y="1941"/>
                    <a:pt x="297" y="2078"/>
                    <a:pt x="228" y="2192"/>
                  </a:cubicBezTo>
                  <a:cubicBezTo>
                    <a:pt x="160" y="2283"/>
                    <a:pt x="114" y="2375"/>
                    <a:pt x="69" y="2466"/>
                  </a:cubicBezTo>
                  <a:cubicBezTo>
                    <a:pt x="69" y="2466"/>
                    <a:pt x="46" y="2489"/>
                    <a:pt x="46" y="2489"/>
                  </a:cubicBezTo>
                  <a:cubicBezTo>
                    <a:pt x="23" y="2534"/>
                    <a:pt x="0" y="2580"/>
                    <a:pt x="23" y="2626"/>
                  </a:cubicBezTo>
                  <a:cubicBezTo>
                    <a:pt x="23" y="2649"/>
                    <a:pt x="46" y="2694"/>
                    <a:pt x="91" y="2717"/>
                  </a:cubicBezTo>
                  <a:cubicBezTo>
                    <a:pt x="114" y="2740"/>
                    <a:pt x="160" y="2740"/>
                    <a:pt x="183" y="2740"/>
                  </a:cubicBezTo>
                  <a:cubicBezTo>
                    <a:pt x="251" y="2717"/>
                    <a:pt x="320" y="2649"/>
                    <a:pt x="343" y="2603"/>
                  </a:cubicBezTo>
                  <a:cubicBezTo>
                    <a:pt x="388" y="2557"/>
                    <a:pt x="434" y="2512"/>
                    <a:pt x="457" y="2443"/>
                  </a:cubicBezTo>
                  <a:cubicBezTo>
                    <a:pt x="548" y="2329"/>
                    <a:pt x="616" y="2192"/>
                    <a:pt x="708" y="2055"/>
                  </a:cubicBezTo>
                  <a:cubicBezTo>
                    <a:pt x="799" y="1918"/>
                    <a:pt x="890" y="1758"/>
                    <a:pt x="982" y="1621"/>
                  </a:cubicBezTo>
                  <a:cubicBezTo>
                    <a:pt x="1027" y="1553"/>
                    <a:pt x="1073" y="1484"/>
                    <a:pt x="1119" y="1416"/>
                  </a:cubicBezTo>
                  <a:cubicBezTo>
                    <a:pt x="1187" y="1325"/>
                    <a:pt x="1233" y="1256"/>
                    <a:pt x="1278" y="1188"/>
                  </a:cubicBezTo>
                  <a:cubicBezTo>
                    <a:pt x="1324" y="1096"/>
                    <a:pt x="1392" y="1005"/>
                    <a:pt x="1438" y="937"/>
                  </a:cubicBezTo>
                  <a:cubicBezTo>
                    <a:pt x="1484" y="845"/>
                    <a:pt x="1529" y="777"/>
                    <a:pt x="1598" y="686"/>
                  </a:cubicBezTo>
                  <a:cubicBezTo>
                    <a:pt x="1644" y="617"/>
                    <a:pt x="1666" y="549"/>
                    <a:pt x="1712" y="457"/>
                  </a:cubicBezTo>
                  <a:cubicBezTo>
                    <a:pt x="1758" y="389"/>
                    <a:pt x="1803" y="320"/>
                    <a:pt x="1849" y="229"/>
                  </a:cubicBezTo>
                  <a:cubicBezTo>
                    <a:pt x="1872" y="206"/>
                    <a:pt x="1872" y="161"/>
                    <a:pt x="1826" y="138"/>
                  </a:cubicBezTo>
                  <a:lnTo>
                    <a:pt x="1803" y="138"/>
                  </a:lnTo>
                  <a:cubicBezTo>
                    <a:pt x="1803" y="92"/>
                    <a:pt x="1803" y="46"/>
                    <a:pt x="1758" y="24"/>
                  </a:cubicBezTo>
                  <a:cubicBezTo>
                    <a:pt x="1735" y="24"/>
                    <a:pt x="1712" y="1"/>
                    <a:pt x="1689"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4" name="Google Shape;1364;p7"/>
            <p:cNvSpPr/>
            <p:nvPr/>
          </p:nvSpPr>
          <p:spPr>
            <a:xfrm>
              <a:off x="6617775" y="1291950"/>
              <a:ext cx="31425" cy="44575"/>
            </a:xfrm>
            <a:custGeom>
              <a:avLst/>
              <a:gdLst/>
              <a:ahLst/>
              <a:cxnLst/>
              <a:rect l="l" t="t" r="r" b="b"/>
              <a:pathLst>
                <a:path w="1257" h="1783" extrusionOk="0">
                  <a:moveTo>
                    <a:pt x="1211" y="1"/>
                  </a:moveTo>
                  <a:cubicBezTo>
                    <a:pt x="1188" y="1"/>
                    <a:pt x="1165" y="1"/>
                    <a:pt x="1165" y="24"/>
                  </a:cubicBezTo>
                  <a:cubicBezTo>
                    <a:pt x="1074" y="161"/>
                    <a:pt x="982" y="298"/>
                    <a:pt x="891" y="435"/>
                  </a:cubicBezTo>
                  <a:cubicBezTo>
                    <a:pt x="845" y="503"/>
                    <a:pt x="800" y="549"/>
                    <a:pt x="754" y="617"/>
                  </a:cubicBezTo>
                  <a:cubicBezTo>
                    <a:pt x="686" y="686"/>
                    <a:pt x="640" y="754"/>
                    <a:pt x="594" y="823"/>
                  </a:cubicBezTo>
                  <a:cubicBezTo>
                    <a:pt x="480" y="937"/>
                    <a:pt x="389" y="1074"/>
                    <a:pt x="298" y="1188"/>
                  </a:cubicBezTo>
                  <a:cubicBezTo>
                    <a:pt x="252" y="1256"/>
                    <a:pt x="206" y="1325"/>
                    <a:pt x="161" y="1370"/>
                  </a:cubicBezTo>
                  <a:cubicBezTo>
                    <a:pt x="115" y="1439"/>
                    <a:pt x="47" y="1507"/>
                    <a:pt x="24" y="1599"/>
                  </a:cubicBezTo>
                  <a:cubicBezTo>
                    <a:pt x="1" y="1644"/>
                    <a:pt x="24" y="1713"/>
                    <a:pt x="69" y="1758"/>
                  </a:cubicBezTo>
                  <a:cubicBezTo>
                    <a:pt x="94" y="1775"/>
                    <a:pt x="121" y="1782"/>
                    <a:pt x="147" y="1782"/>
                  </a:cubicBezTo>
                  <a:cubicBezTo>
                    <a:pt x="194" y="1782"/>
                    <a:pt x="237" y="1757"/>
                    <a:pt x="252" y="1713"/>
                  </a:cubicBezTo>
                  <a:cubicBezTo>
                    <a:pt x="298" y="1667"/>
                    <a:pt x="343" y="1599"/>
                    <a:pt x="366" y="1530"/>
                  </a:cubicBezTo>
                  <a:cubicBezTo>
                    <a:pt x="412" y="1462"/>
                    <a:pt x="457" y="1393"/>
                    <a:pt x="503" y="1325"/>
                  </a:cubicBezTo>
                  <a:cubicBezTo>
                    <a:pt x="526" y="1279"/>
                    <a:pt x="572" y="1211"/>
                    <a:pt x="617" y="1142"/>
                  </a:cubicBezTo>
                  <a:cubicBezTo>
                    <a:pt x="617" y="1119"/>
                    <a:pt x="640" y="1074"/>
                    <a:pt x="663" y="1051"/>
                  </a:cubicBezTo>
                  <a:cubicBezTo>
                    <a:pt x="686" y="1005"/>
                    <a:pt x="709" y="960"/>
                    <a:pt x="731" y="937"/>
                  </a:cubicBezTo>
                  <a:cubicBezTo>
                    <a:pt x="777" y="845"/>
                    <a:pt x="823" y="777"/>
                    <a:pt x="868" y="708"/>
                  </a:cubicBezTo>
                  <a:cubicBezTo>
                    <a:pt x="914" y="640"/>
                    <a:pt x="937" y="572"/>
                    <a:pt x="982" y="503"/>
                  </a:cubicBezTo>
                  <a:cubicBezTo>
                    <a:pt x="1074" y="366"/>
                    <a:pt x="1142" y="229"/>
                    <a:pt x="1256" y="69"/>
                  </a:cubicBezTo>
                  <a:cubicBezTo>
                    <a:pt x="1256" y="47"/>
                    <a:pt x="1256" y="24"/>
                    <a:pt x="1233"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5" name="Google Shape;1365;p7"/>
            <p:cNvSpPr/>
            <p:nvPr/>
          </p:nvSpPr>
          <p:spPr>
            <a:xfrm>
              <a:off x="6974425" y="1026625"/>
              <a:ext cx="203175" cy="192325"/>
            </a:xfrm>
            <a:custGeom>
              <a:avLst/>
              <a:gdLst/>
              <a:ahLst/>
              <a:cxnLst/>
              <a:rect l="l" t="t" r="r" b="b"/>
              <a:pathLst>
                <a:path w="8127" h="7693" extrusionOk="0">
                  <a:moveTo>
                    <a:pt x="8035" y="0"/>
                  </a:moveTo>
                  <a:cubicBezTo>
                    <a:pt x="7990" y="0"/>
                    <a:pt x="7967" y="23"/>
                    <a:pt x="7967" y="69"/>
                  </a:cubicBezTo>
                  <a:cubicBezTo>
                    <a:pt x="7921" y="137"/>
                    <a:pt x="7921" y="206"/>
                    <a:pt x="7875" y="274"/>
                  </a:cubicBezTo>
                  <a:cubicBezTo>
                    <a:pt x="7853" y="365"/>
                    <a:pt x="7807" y="457"/>
                    <a:pt x="7739" y="548"/>
                  </a:cubicBezTo>
                  <a:cubicBezTo>
                    <a:pt x="7716" y="594"/>
                    <a:pt x="7693" y="639"/>
                    <a:pt x="7647" y="685"/>
                  </a:cubicBezTo>
                  <a:cubicBezTo>
                    <a:pt x="7624" y="708"/>
                    <a:pt x="7602" y="753"/>
                    <a:pt x="7579" y="799"/>
                  </a:cubicBezTo>
                  <a:cubicBezTo>
                    <a:pt x="7510" y="890"/>
                    <a:pt x="7442" y="959"/>
                    <a:pt x="7396" y="1027"/>
                  </a:cubicBezTo>
                  <a:cubicBezTo>
                    <a:pt x="7350" y="1073"/>
                    <a:pt x="7328" y="1119"/>
                    <a:pt x="7282" y="1164"/>
                  </a:cubicBezTo>
                  <a:cubicBezTo>
                    <a:pt x="7259" y="1210"/>
                    <a:pt x="7236" y="1233"/>
                    <a:pt x="7214" y="1278"/>
                  </a:cubicBezTo>
                  <a:cubicBezTo>
                    <a:pt x="7099" y="1438"/>
                    <a:pt x="6985" y="1598"/>
                    <a:pt x="6871" y="1758"/>
                  </a:cubicBezTo>
                  <a:cubicBezTo>
                    <a:pt x="6666" y="2032"/>
                    <a:pt x="6460" y="2283"/>
                    <a:pt x="6255" y="2579"/>
                  </a:cubicBezTo>
                  <a:lnTo>
                    <a:pt x="6278" y="2534"/>
                  </a:lnTo>
                  <a:lnTo>
                    <a:pt x="6278" y="2534"/>
                  </a:lnTo>
                  <a:cubicBezTo>
                    <a:pt x="6186" y="2671"/>
                    <a:pt x="6072" y="2808"/>
                    <a:pt x="5958" y="2945"/>
                  </a:cubicBezTo>
                  <a:cubicBezTo>
                    <a:pt x="5844" y="3082"/>
                    <a:pt x="5730" y="3219"/>
                    <a:pt x="5616" y="3355"/>
                  </a:cubicBezTo>
                  <a:cubicBezTo>
                    <a:pt x="5365" y="3629"/>
                    <a:pt x="5136" y="3880"/>
                    <a:pt x="4885" y="4132"/>
                  </a:cubicBezTo>
                  <a:cubicBezTo>
                    <a:pt x="4840" y="4200"/>
                    <a:pt x="4771" y="4246"/>
                    <a:pt x="4726" y="4314"/>
                  </a:cubicBezTo>
                  <a:cubicBezTo>
                    <a:pt x="4680" y="4360"/>
                    <a:pt x="4634" y="4405"/>
                    <a:pt x="4589" y="4451"/>
                  </a:cubicBezTo>
                  <a:cubicBezTo>
                    <a:pt x="4543" y="4497"/>
                    <a:pt x="4475" y="4542"/>
                    <a:pt x="4429" y="4588"/>
                  </a:cubicBezTo>
                  <a:cubicBezTo>
                    <a:pt x="4383" y="4634"/>
                    <a:pt x="4338" y="4679"/>
                    <a:pt x="4292" y="4748"/>
                  </a:cubicBezTo>
                  <a:cubicBezTo>
                    <a:pt x="4201" y="4816"/>
                    <a:pt x="4109" y="4908"/>
                    <a:pt x="4018" y="4976"/>
                  </a:cubicBezTo>
                  <a:cubicBezTo>
                    <a:pt x="4018" y="4953"/>
                    <a:pt x="3995" y="4930"/>
                    <a:pt x="3972" y="4908"/>
                  </a:cubicBezTo>
                  <a:cubicBezTo>
                    <a:pt x="3950" y="4885"/>
                    <a:pt x="3910" y="4873"/>
                    <a:pt x="3870" y="4873"/>
                  </a:cubicBezTo>
                  <a:cubicBezTo>
                    <a:pt x="3830" y="4873"/>
                    <a:pt x="3790" y="4885"/>
                    <a:pt x="3767" y="4908"/>
                  </a:cubicBezTo>
                  <a:cubicBezTo>
                    <a:pt x="3698" y="4976"/>
                    <a:pt x="3653" y="5045"/>
                    <a:pt x="3607" y="5090"/>
                  </a:cubicBezTo>
                  <a:cubicBezTo>
                    <a:pt x="3561" y="5159"/>
                    <a:pt x="3493" y="5204"/>
                    <a:pt x="3425" y="5250"/>
                  </a:cubicBezTo>
                  <a:cubicBezTo>
                    <a:pt x="3379" y="5296"/>
                    <a:pt x="3333" y="5318"/>
                    <a:pt x="3288" y="5341"/>
                  </a:cubicBezTo>
                  <a:cubicBezTo>
                    <a:pt x="3242" y="5387"/>
                    <a:pt x="3196" y="5410"/>
                    <a:pt x="3128" y="5433"/>
                  </a:cubicBezTo>
                  <a:cubicBezTo>
                    <a:pt x="3037" y="5501"/>
                    <a:pt x="2945" y="5547"/>
                    <a:pt x="2854" y="5592"/>
                  </a:cubicBezTo>
                  <a:cubicBezTo>
                    <a:pt x="2740" y="5638"/>
                    <a:pt x="2626" y="5661"/>
                    <a:pt x="2489" y="5684"/>
                  </a:cubicBezTo>
                  <a:lnTo>
                    <a:pt x="2466" y="5684"/>
                  </a:lnTo>
                  <a:cubicBezTo>
                    <a:pt x="2420" y="5661"/>
                    <a:pt x="2397" y="5661"/>
                    <a:pt x="2352" y="5661"/>
                  </a:cubicBezTo>
                  <a:cubicBezTo>
                    <a:pt x="2329" y="5661"/>
                    <a:pt x="2306" y="5661"/>
                    <a:pt x="2283" y="5638"/>
                  </a:cubicBezTo>
                  <a:cubicBezTo>
                    <a:pt x="2283" y="5638"/>
                    <a:pt x="2260" y="5638"/>
                    <a:pt x="2260" y="5615"/>
                  </a:cubicBezTo>
                  <a:cubicBezTo>
                    <a:pt x="2215" y="5592"/>
                    <a:pt x="2169" y="5570"/>
                    <a:pt x="2124" y="5547"/>
                  </a:cubicBezTo>
                  <a:cubicBezTo>
                    <a:pt x="2101" y="5524"/>
                    <a:pt x="2078" y="5501"/>
                    <a:pt x="2055" y="5478"/>
                  </a:cubicBezTo>
                  <a:cubicBezTo>
                    <a:pt x="2032" y="5433"/>
                    <a:pt x="1987" y="5387"/>
                    <a:pt x="1964" y="5364"/>
                  </a:cubicBezTo>
                  <a:cubicBezTo>
                    <a:pt x="1920" y="5320"/>
                    <a:pt x="1866" y="5295"/>
                    <a:pt x="1809" y="5295"/>
                  </a:cubicBezTo>
                  <a:cubicBezTo>
                    <a:pt x="1777" y="5295"/>
                    <a:pt x="1745" y="5302"/>
                    <a:pt x="1713" y="5318"/>
                  </a:cubicBezTo>
                  <a:cubicBezTo>
                    <a:pt x="1690" y="5341"/>
                    <a:pt x="1667" y="5364"/>
                    <a:pt x="1644" y="5387"/>
                  </a:cubicBezTo>
                  <a:lnTo>
                    <a:pt x="1667" y="5387"/>
                  </a:lnTo>
                  <a:cubicBezTo>
                    <a:pt x="1599" y="5455"/>
                    <a:pt x="1530" y="5547"/>
                    <a:pt x="1439" y="5615"/>
                  </a:cubicBezTo>
                  <a:cubicBezTo>
                    <a:pt x="1347" y="5684"/>
                    <a:pt x="1279" y="5729"/>
                    <a:pt x="1188" y="5798"/>
                  </a:cubicBezTo>
                  <a:cubicBezTo>
                    <a:pt x="1096" y="5866"/>
                    <a:pt x="1005" y="5935"/>
                    <a:pt x="937" y="6003"/>
                  </a:cubicBezTo>
                  <a:lnTo>
                    <a:pt x="891" y="6003"/>
                  </a:lnTo>
                  <a:cubicBezTo>
                    <a:pt x="868" y="6003"/>
                    <a:pt x="845" y="6003"/>
                    <a:pt x="822" y="6026"/>
                  </a:cubicBezTo>
                  <a:cubicBezTo>
                    <a:pt x="731" y="6072"/>
                    <a:pt x="663" y="6140"/>
                    <a:pt x="594" y="6209"/>
                  </a:cubicBezTo>
                  <a:cubicBezTo>
                    <a:pt x="526" y="6254"/>
                    <a:pt x="457" y="6323"/>
                    <a:pt x="412" y="6368"/>
                  </a:cubicBezTo>
                  <a:cubicBezTo>
                    <a:pt x="343" y="6460"/>
                    <a:pt x="297" y="6528"/>
                    <a:pt x="229" y="6597"/>
                  </a:cubicBezTo>
                  <a:cubicBezTo>
                    <a:pt x="206" y="6688"/>
                    <a:pt x="161" y="6756"/>
                    <a:pt x="138" y="6825"/>
                  </a:cubicBezTo>
                  <a:cubicBezTo>
                    <a:pt x="92" y="6916"/>
                    <a:pt x="69" y="6985"/>
                    <a:pt x="46" y="7076"/>
                  </a:cubicBezTo>
                  <a:cubicBezTo>
                    <a:pt x="24" y="7167"/>
                    <a:pt x="24" y="7259"/>
                    <a:pt x="24" y="7350"/>
                  </a:cubicBezTo>
                  <a:cubicBezTo>
                    <a:pt x="1" y="7373"/>
                    <a:pt x="1" y="7418"/>
                    <a:pt x="1" y="7464"/>
                  </a:cubicBezTo>
                  <a:cubicBezTo>
                    <a:pt x="1" y="7510"/>
                    <a:pt x="1" y="7578"/>
                    <a:pt x="24" y="7624"/>
                  </a:cubicBezTo>
                  <a:cubicBezTo>
                    <a:pt x="46" y="7669"/>
                    <a:pt x="92" y="7692"/>
                    <a:pt x="161" y="7692"/>
                  </a:cubicBezTo>
                  <a:cubicBezTo>
                    <a:pt x="206" y="7692"/>
                    <a:pt x="252" y="7647"/>
                    <a:pt x="297" y="7601"/>
                  </a:cubicBezTo>
                  <a:cubicBezTo>
                    <a:pt x="297" y="7578"/>
                    <a:pt x="320" y="7532"/>
                    <a:pt x="343" y="7510"/>
                  </a:cubicBezTo>
                  <a:cubicBezTo>
                    <a:pt x="366" y="7441"/>
                    <a:pt x="389" y="7396"/>
                    <a:pt x="412" y="7327"/>
                  </a:cubicBezTo>
                  <a:cubicBezTo>
                    <a:pt x="457" y="7259"/>
                    <a:pt x="503" y="7190"/>
                    <a:pt x="549" y="7122"/>
                  </a:cubicBezTo>
                  <a:cubicBezTo>
                    <a:pt x="617" y="7030"/>
                    <a:pt x="686" y="6939"/>
                    <a:pt x="754" y="6848"/>
                  </a:cubicBezTo>
                  <a:cubicBezTo>
                    <a:pt x="845" y="6756"/>
                    <a:pt x="937" y="6665"/>
                    <a:pt x="1051" y="6574"/>
                  </a:cubicBezTo>
                  <a:cubicBezTo>
                    <a:pt x="1142" y="6505"/>
                    <a:pt x="1233" y="6437"/>
                    <a:pt x="1325" y="6391"/>
                  </a:cubicBezTo>
                  <a:cubicBezTo>
                    <a:pt x="1416" y="6323"/>
                    <a:pt x="1507" y="6254"/>
                    <a:pt x="1621" y="6209"/>
                  </a:cubicBezTo>
                  <a:cubicBezTo>
                    <a:pt x="1690" y="6186"/>
                    <a:pt x="1758" y="6163"/>
                    <a:pt x="1827" y="6140"/>
                  </a:cubicBezTo>
                  <a:lnTo>
                    <a:pt x="1872" y="6140"/>
                  </a:lnTo>
                  <a:cubicBezTo>
                    <a:pt x="1895" y="6140"/>
                    <a:pt x="1895" y="6163"/>
                    <a:pt x="1918" y="6163"/>
                  </a:cubicBezTo>
                  <a:cubicBezTo>
                    <a:pt x="1964" y="6186"/>
                    <a:pt x="2009" y="6209"/>
                    <a:pt x="2032" y="6231"/>
                  </a:cubicBezTo>
                  <a:cubicBezTo>
                    <a:pt x="2101" y="6277"/>
                    <a:pt x="2169" y="6300"/>
                    <a:pt x="2238" y="6323"/>
                  </a:cubicBezTo>
                  <a:cubicBezTo>
                    <a:pt x="2272" y="6334"/>
                    <a:pt x="2312" y="6340"/>
                    <a:pt x="2352" y="6340"/>
                  </a:cubicBezTo>
                  <a:cubicBezTo>
                    <a:pt x="2392" y="6340"/>
                    <a:pt x="2432" y="6334"/>
                    <a:pt x="2466" y="6323"/>
                  </a:cubicBezTo>
                  <a:cubicBezTo>
                    <a:pt x="2557" y="6323"/>
                    <a:pt x="2648" y="6300"/>
                    <a:pt x="2740" y="6277"/>
                  </a:cubicBezTo>
                  <a:cubicBezTo>
                    <a:pt x="2785" y="6277"/>
                    <a:pt x="2831" y="6254"/>
                    <a:pt x="2877" y="6231"/>
                  </a:cubicBezTo>
                  <a:lnTo>
                    <a:pt x="2900" y="6231"/>
                  </a:lnTo>
                  <a:cubicBezTo>
                    <a:pt x="3037" y="6163"/>
                    <a:pt x="3128" y="6117"/>
                    <a:pt x="3242" y="6049"/>
                  </a:cubicBezTo>
                  <a:cubicBezTo>
                    <a:pt x="3333" y="6003"/>
                    <a:pt x="3402" y="5935"/>
                    <a:pt x="3470" y="5889"/>
                  </a:cubicBezTo>
                  <a:cubicBezTo>
                    <a:pt x="3561" y="5843"/>
                    <a:pt x="3630" y="5775"/>
                    <a:pt x="3721" y="5729"/>
                  </a:cubicBezTo>
                  <a:cubicBezTo>
                    <a:pt x="3744" y="5706"/>
                    <a:pt x="3767" y="5684"/>
                    <a:pt x="3813" y="5661"/>
                  </a:cubicBezTo>
                  <a:cubicBezTo>
                    <a:pt x="3881" y="5592"/>
                    <a:pt x="3950" y="5547"/>
                    <a:pt x="4018" y="5501"/>
                  </a:cubicBezTo>
                  <a:cubicBezTo>
                    <a:pt x="4086" y="5433"/>
                    <a:pt x="4155" y="5364"/>
                    <a:pt x="4201" y="5318"/>
                  </a:cubicBezTo>
                  <a:cubicBezTo>
                    <a:pt x="4338" y="5204"/>
                    <a:pt x="4452" y="5090"/>
                    <a:pt x="4566" y="4976"/>
                  </a:cubicBezTo>
                  <a:cubicBezTo>
                    <a:pt x="4794" y="4748"/>
                    <a:pt x="5022" y="4520"/>
                    <a:pt x="5251" y="4291"/>
                  </a:cubicBezTo>
                  <a:cubicBezTo>
                    <a:pt x="5502" y="4017"/>
                    <a:pt x="5753" y="3766"/>
                    <a:pt x="5981" y="3515"/>
                  </a:cubicBezTo>
                  <a:cubicBezTo>
                    <a:pt x="6049" y="3447"/>
                    <a:pt x="6095" y="3378"/>
                    <a:pt x="6164" y="3310"/>
                  </a:cubicBezTo>
                  <a:cubicBezTo>
                    <a:pt x="6209" y="3241"/>
                    <a:pt x="6255" y="3173"/>
                    <a:pt x="6323" y="3104"/>
                  </a:cubicBezTo>
                  <a:cubicBezTo>
                    <a:pt x="6437" y="2945"/>
                    <a:pt x="6552" y="2785"/>
                    <a:pt x="6643" y="2625"/>
                  </a:cubicBezTo>
                  <a:cubicBezTo>
                    <a:pt x="6757" y="2488"/>
                    <a:pt x="6848" y="2351"/>
                    <a:pt x="6940" y="2214"/>
                  </a:cubicBezTo>
                  <a:cubicBezTo>
                    <a:pt x="6985" y="2146"/>
                    <a:pt x="7031" y="2077"/>
                    <a:pt x="7077" y="2009"/>
                  </a:cubicBezTo>
                  <a:cubicBezTo>
                    <a:pt x="7122" y="1917"/>
                    <a:pt x="7191" y="1849"/>
                    <a:pt x="7236" y="1781"/>
                  </a:cubicBezTo>
                  <a:cubicBezTo>
                    <a:pt x="7328" y="1621"/>
                    <a:pt x="7396" y="1484"/>
                    <a:pt x="7487" y="1347"/>
                  </a:cubicBezTo>
                  <a:cubicBezTo>
                    <a:pt x="7579" y="1187"/>
                    <a:pt x="7693" y="1050"/>
                    <a:pt x="7784" y="890"/>
                  </a:cubicBezTo>
                  <a:cubicBezTo>
                    <a:pt x="7853" y="753"/>
                    <a:pt x="7921" y="639"/>
                    <a:pt x="7990" y="502"/>
                  </a:cubicBezTo>
                  <a:cubicBezTo>
                    <a:pt x="8012" y="434"/>
                    <a:pt x="8035" y="388"/>
                    <a:pt x="8058" y="320"/>
                  </a:cubicBezTo>
                  <a:cubicBezTo>
                    <a:pt x="8058" y="274"/>
                    <a:pt x="8081" y="251"/>
                    <a:pt x="8081" y="206"/>
                  </a:cubicBezTo>
                  <a:cubicBezTo>
                    <a:pt x="8081" y="183"/>
                    <a:pt x="8104" y="137"/>
                    <a:pt x="8127" y="91"/>
                  </a:cubicBezTo>
                  <a:cubicBezTo>
                    <a:pt x="8127" y="69"/>
                    <a:pt x="8104" y="23"/>
                    <a:pt x="8058" y="0"/>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6" name="Google Shape;1366;p7"/>
            <p:cNvSpPr/>
            <p:nvPr/>
          </p:nvSpPr>
          <p:spPr>
            <a:xfrm>
              <a:off x="7061750" y="1035175"/>
              <a:ext cx="109000" cy="125225"/>
            </a:xfrm>
            <a:custGeom>
              <a:avLst/>
              <a:gdLst/>
              <a:ahLst/>
              <a:cxnLst/>
              <a:rect l="l" t="t" r="r" b="b"/>
              <a:pathLst>
                <a:path w="4360" h="5009" extrusionOk="0">
                  <a:moveTo>
                    <a:pt x="4131" y="1"/>
                  </a:moveTo>
                  <a:cubicBezTo>
                    <a:pt x="4086" y="23"/>
                    <a:pt x="4063" y="46"/>
                    <a:pt x="4017" y="69"/>
                  </a:cubicBezTo>
                  <a:cubicBezTo>
                    <a:pt x="4017" y="92"/>
                    <a:pt x="3994" y="92"/>
                    <a:pt x="3994" y="115"/>
                  </a:cubicBezTo>
                  <a:lnTo>
                    <a:pt x="3903" y="206"/>
                  </a:lnTo>
                  <a:cubicBezTo>
                    <a:pt x="3835" y="274"/>
                    <a:pt x="3766" y="343"/>
                    <a:pt x="3698" y="411"/>
                  </a:cubicBezTo>
                  <a:cubicBezTo>
                    <a:pt x="3629" y="457"/>
                    <a:pt x="3584" y="526"/>
                    <a:pt x="3515" y="571"/>
                  </a:cubicBezTo>
                  <a:cubicBezTo>
                    <a:pt x="3447" y="640"/>
                    <a:pt x="3401" y="685"/>
                    <a:pt x="3333" y="754"/>
                  </a:cubicBezTo>
                  <a:cubicBezTo>
                    <a:pt x="3264" y="822"/>
                    <a:pt x="3218" y="891"/>
                    <a:pt x="3173" y="982"/>
                  </a:cubicBezTo>
                  <a:cubicBezTo>
                    <a:pt x="3150" y="1028"/>
                    <a:pt x="3104" y="1073"/>
                    <a:pt x="3081" y="1142"/>
                  </a:cubicBezTo>
                  <a:cubicBezTo>
                    <a:pt x="3059" y="1187"/>
                    <a:pt x="3013" y="1233"/>
                    <a:pt x="2990" y="1302"/>
                  </a:cubicBezTo>
                  <a:cubicBezTo>
                    <a:pt x="2967" y="1347"/>
                    <a:pt x="2922" y="1393"/>
                    <a:pt x="2899" y="1461"/>
                  </a:cubicBezTo>
                  <a:cubicBezTo>
                    <a:pt x="2853" y="1553"/>
                    <a:pt x="2808" y="1621"/>
                    <a:pt x="2762" y="1712"/>
                  </a:cubicBezTo>
                  <a:cubicBezTo>
                    <a:pt x="2716" y="1804"/>
                    <a:pt x="2671" y="1872"/>
                    <a:pt x="2625" y="1964"/>
                  </a:cubicBezTo>
                  <a:cubicBezTo>
                    <a:pt x="2556" y="2078"/>
                    <a:pt x="2488" y="2169"/>
                    <a:pt x="2420" y="2283"/>
                  </a:cubicBezTo>
                  <a:cubicBezTo>
                    <a:pt x="2351" y="2397"/>
                    <a:pt x="2283" y="2488"/>
                    <a:pt x="2214" y="2603"/>
                  </a:cubicBezTo>
                  <a:cubicBezTo>
                    <a:pt x="2123" y="2717"/>
                    <a:pt x="2009" y="2854"/>
                    <a:pt x="1917" y="2968"/>
                  </a:cubicBezTo>
                  <a:cubicBezTo>
                    <a:pt x="1872" y="3036"/>
                    <a:pt x="1803" y="3105"/>
                    <a:pt x="1735" y="3173"/>
                  </a:cubicBezTo>
                  <a:cubicBezTo>
                    <a:pt x="1712" y="3219"/>
                    <a:pt x="1666" y="3265"/>
                    <a:pt x="1621" y="3310"/>
                  </a:cubicBezTo>
                  <a:lnTo>
                    <a:pt x="1621" y="3333"/>
                  </a:lnTo>
                  <a:cubicBezTo>
                    <a:pt x="1598" y="3356"/>
                    <a:pt x="1575" y="3379"/>
                    <a:pt x="1552" y="3401"/>
                  </a:cubicBezTo>
                  <a:cubicBezTo>
                    <a:pt x="1506" y="3424"/>
                    <a:pt x="1484" y="3470"/>
                    <a:pt x="1438" y="3493"/>
                  </a:cubicBezTo>
                  <a:cubicBezTo>
                    <a:pt x="1370" y="3584"/>
                    <a:pt x="1301" y="3675"/>
                    <a:pt x="1210" y="3744"/>
                  </a:cubicBezTo>
                  <a:cubicBezTo>
                    <a:pt x="1141" y="3835"/>
                    <a:pt x="1073" y="3926"/>
                    <a:pt x="982" y="4018"/>
                  </a:cubicBezTo>
                  <a:cubicBezTo>
                    <a:pt x="959" y="4063"/>
                    <a:pt x="913" y="4109"/>
                    <a:pt x="890" y="4155"/>
                  </a:cubicBezTo>
                  <a:cubicBezTo>
                    <a:pt x="867" y="4155"/>
                    <a:pt x="845" y="4178"/>
                    <a:pt x="845" y="4200"/>
                  </a:cubicBezTo>
                  <a:cubicBezTo>
                    <a:pt x="822" y="4223"/>
                    <a:pt x="799" y="4246"/>
                    <a:pt x="776" y="4269"/>
                  </a:cubicBezTo>
                  <a:cubicBezTo>
                    <a:pt x="708" y="4337"/>
                    <a:pt x="639" y="4383"/>
                    <a:pt x="593" y="4451"/>
                  </a:cubicBezTo>
                  <a:cubicBezTo>
                    <a:pt x="457" y="4588"/>
                    <a:pt x="320" y="4703"/>
                    <a:pt x="183" y="4817"/>
                  </a:cubicBezTo>
                  <a:cubicBezTo>
                    <a:pt x="183" y="4817"/>
                    <a:pt x="160" y="4817"/>
                    <a:pt x="160" y="4839"/>
                  </a:cubicBezTo>
                  <a:lnTo>
                    <a:pt x="137" y="4839"/>
                  </a:lnTo>
                  <a:cubicBezTo>
                    <a:pt x="114" y="4862"/>
                    <a:pt x="68" y="4885"/>
                    <a:pt x="46" y="4908"/>
                  </a:cubicBezTo>
                  <a:cubicBezTo>
                    <a:pt x="23" y="4931"/>
                    <a:pt x="0" y="4954"/>
                    <a:pt x="23" y="4976"/>
                  </a:cubicBezTo>
                  <a:cubicBezTo>
                    <a:pt x="39" y="4993"/>
                    <a:pt x="55" y="5009"/>
                    <a:pt x="71" y="5009"/>
                  </a:cubicBezTo>
                  <a:cubicBezTo>
                    <a:pt x="78" y="5009"/>
                    <a:pt x="85" y="5006"/>
                    <a:pt x="91" y="4999"/>
                  </a:cubicBezTo>
                  <a:cubicBezTo>
                    <a:pt x="137" y="4976"/>
                    <a:pt x="183" y="4954"/>
                    <a:pt x="205" y="4908"/>
                  </a:cubicBezTo>
                  <a:cubicBezTo>
                    <a:pt x="251" y="4885"/>
                    <a:pt x="297" y="4862"/>
                    <a:pt x="320" y="4817"/>
                  </a:cubicBezTo>
                  <a:cubicBezTo>
                    <a:pt x="411" y="4748"/>
                    <a:pt x="502" y="4680"/>
                    <a:pt x="571" y="4611"/>
                  </a:cubicBezTo>
                  <a:cubicBezTo>
                    <a:pt x="662" y="4543"/>
                    <a:pt x="730" y="4474"/>
                    <a:pt x="822" y="4406"/>
                  </a:cubicBezTo>
                  <a:cubicBezTo>
                    <a:pt x="833" y="4417"/>
                    <a:pt x="850" y="4423"/>
                    <a:pt x="870" y="4423"/>
                  </a:cubicBezTo>
                  <a:cubicBezTo>
                    <a:pt x="890" y="4423"/>
                    <a:pt x="913" y="4417"/>
                    <a:pt x="936" y="4406"/>
                  </a:cubicBezTo>
                  <a:cubicBezTo>
                    <a:pt x="982" y="4383"/>
                    <a:pt x="1027" y="4337"/>
                    <a:pt x="1073" y="4315"/>
                  </a:cubicBezTo>
                  <a:cubicBezTo>
                    <a:pt x="1096" y="4269"/>
                    <a:pt x="1141" y="4223"/>
                    <a:pt x="1187" y="4200"/>
                  </a:cubicBezTo>
                  <a:cubicBezTo>
                    <a:pt x="1255" y="4132"/>
                    <a:pt x="1301" y="4063"/>
                    <a:pt x="1370" y="3995"/>
                  </a:cubicBezTo>
                  <a:cubicBezTo>
                    <a:pt x="1506" y="3835"/>
                    <a:pt x="1666" y="3698"/>
                    <a:pt x="1803" y="3538"/>
                  </a:cubicBezTo>
                  <a:cubicBezTo>
                    <a:pt x="1872" y="3470"/>
                    <a:pt x="1917" y="3401"/>
                    <a:pt x="1986" y="3333"/>
                  </a:cubicBezTo>
                  <a:cubicBezTo>
                    <a:pt x="2054" y="3265"/>
                    <a:pt x="2123" y="3196"/>
                    <a:pt x="2191" y="3105"/>
                  </a:cubicBezTo>
                  <a:cubicBezTo>
                    <a:pt x="2305" y="2991"/>
                    <a:pt x="2420" y="2854"/>
                    <a:pt x="2534" y="2717"/>
                  </a:cubicBezTo>
                  <a:cubicBezTo>
                    <a:pt x="2556" y="2694"/>
                    <a:pt x="2579" y="2648"/>
                    <a:pt x="2579" y="2625"/>
                  </a:cubicBezTo>
                  <a:cubicBezTo>
                    <a:pt x="2579" y="2648"/>
                    <a:pt x="2579" y="2648"/>
                    <a:pt x="2579" y="2648"/>
                  </a:cubicBezTo>
                  <a:cubicBezTo>
                    <a:pt x="2579" y="2648"/>
                    <a:pt x="2602" y="2625"/>
                    <a:pt x="2602" y="2625"/>
                  </a:cubicBezTo>
                  <a:lnTo>
                    <a:pt x="2602" y="2625"/>
                  </a:lnTo>
                  <a:cubicBezTo>
                    <a:pt x="2579" y="2625"/>
                    <a:pt x="2579" y="2648"/>
                    <a:pt x="2579" y="2648"/>
                  </a:cubicBezTo>
                  <a:lnTo>
                    <a:pt x="2579" y="2648"/>
                  </a:lnTo>
                  <a:cubicBezTo>
                    <a:pt x="2579" y="2625"/>
                    <a:pt x="2602" y="2625"/>
                    <a:pt x="2602" y="2603"/>
                  </a:cubicBezTo>
                  <a:cubicBezTo>
                    <a:pt x="2602" y="2603"/>
                    <a:pt x="2625" y="2603"/>
                    <a:pt x="2625" y="2580"/>
                  </a:cubicBezTo>
                  <a:cubicBezTo>
                    <a:pt x="2625" y="2580"/>
                    <a:pt x="2625" y="2603"/>
                    <a:pt x="2625" y="2603"/>
                  </a:cubicBezTo>
                  <a:cubicBezTo>
                    <a:pt x="2648" y="2557"/>
                    <a:pt x="2671" y="2511"/>
                    <a:pt x="2693" y="2466"/>
                  </a:cubicBezTo>
                  <a:cubicBezTo>
                    <a:pt x="2693" y="2466"/>
                    <a:pt x="2693" y="2488"/>
                    <a:pt x="2693" y="2488"/>
                  </a:cubicBezTo>
                  <a:cubicBezTo>
                    <a:pt x="2716" y="2466"/>
                    <a:pt x="2716" y="2443"/>
                    <a:pt x="2739" y="2443"/>
                  </a:cubicBezTo>
                  <a:lnTo>
                    <a:pt x="2716" y="2443"/>
                  </a:lnTo>
                  <a:cubicBezTo>
                    <a:pt x="2785" y="2374"/>
                    <a:pt x="2830" y="2283"/>
                    <a:pt x="2899" y="2215"/>
                  </a:cubicBezTo>
                  <a:cubicBezTo>
                    <a:pt x="2944" y="2146"/>
                    <a:pt x="2990" y="2078"/>
                    <a:pt x="3013" y="2032"/>
                  </a:cubicBezTo>
                  <a:cubicBezTo>
                    <a:pt x="3081" y="1941"/>
                    <a:pt x="3127" y="1872"/>
                    <a:pt x="3173" y="1781"/>
                  </a:cubicBezTo>
                  <a:cubicBezTo>
                    <a:pt x="3196" y="1781"/>
                    <a:pt x="3241" y="1758"/>
                    <a:pt x="3287" y="1735"/>
                  </a:cubicBezTo>
                  <a:cubicBezTo>
                    <a:pt x="3310" y="1690"/>
                    <a:pt x="3355" y="1644"/>
                    <a:pt x="3378" y="1621"/>
                  </a:cubicBezTo>
                  <a:cubicBezTo>
                    <a:pt x="3401" y="1575"/>
                    <a:pt x="3424" y="1530"/>
                    <a:pt x="3469" y="1507"/>
                  </a:cubicBezTo>
                  <a:cubicBezTo>
                    <a:pt x="3515" y="1416"/>
                    <a:pt x="3561" y="1347"/>
                    <a:pt x="3629" y="1256"/>
                  </a:cubicBezTo>
                  <a:cubicBezTo>
                    <a:pt x="3721" y="1119"/>
                    <a:pt x="3835" y="982"/>
                    <a:pt x="3926" y="845"/>
                  </a:cubicBezTo>
                  <a:cubicBezTo>
                    <a:pt x="3926" y="845"/>
                    <a:pt x="3949" y="822"/>
                    <a:pt x="3949" y="822"/>
                  </a:cubicBezTo>
                  <a:lnTo>
                    <a:pt x="3949" y="799"/>
                  </a:lnTo>
                  <a:cubicBezTo>
                    <a:pt x="4017" y="731"/>
                    <a:pt x="4063" y="640"/>
                    <a:pt x="4131" y="571"/>
                  </a:cubicBezTo>
                  <a:cubicBezTo>
                    <a:pt x="4154" y="526"/>
                    <a:pt x="4200" y="480"/>
                    <a:pt x="4223" y="434"/>
                  </a:cubicBezTo>
                  <a:cubicBezTo>
                    <a:pt x="4246" y="411"/>
                    <a:pt x="4246" y="389"/>
                    <a:pt x="4268" y="366"/>
                  </a:cubicBezTo>
                  <a:cubicBezTo>
                    <a:pt x="4268" y="343"/>
                    <a:pt x="4291" y="343"/>
                    <a:pt x="4291" y="320"/>
                  </a:cubicBezTo>
                  <a:cubicBezTo>
                    <a:pt x="4314" y="297"/>
                    <a:pt x="4337" y="274"/>
                    <a:pt x="4337" y="229"/>
                  </a:cubicBezTo>
                  <a:cubicBezTo>
                    <a:pt x="4360" y="206"/>
                    <a:pt x="4360" y="206"/>
                    <a:pt x="4360" y="183"/>
                  </a:cubicBezTo>
                  <a:cubicBezTo>
                    <a:pt x="4360" y="137"/>
                    <a:pt x="4337" y="115"/>
                    <a:pt x="4337" y="92"/>
                  </a:cubicBezTo>
                  <a:cubicBezTo>
                    <a:pt x="4291" y="46"/>
                    <a:pt x="4246" y="1"/>
                    <a:pt x="4177"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7" name="Google Shape;1367;p7"/>
            <p:cNvSpPr/>
            <p:nvPr/>
          </p:nvSpPr>
          <p:spPr>
            <a:xfrm>
              <a:off x="7133650" y="1034025"/>
              <a:ext cx="51950" cy="80500"/>
            </a:xfrm>
            <a:custGeom>
              <a:avLst/>
              <a:gdLst/>
              <a:ahLst/>
              <a:cxnLst/>
              <a:rect l="l" t="t" r="r" b="b"/>
              <a:pathLst>
                <a:path w="2078" h="3220" extrusionOk="0">
                  <a:moveTo>
                    <a:pt x="2031" y="1"/>
                  </a:moveTo>
                  <a:cubicBezTo>
                    <a:pt x="2009" y="1"/>
                    <a:pt x="1986" y="24"/>
                    <a:pt x="1986" y="24"/>
                  </a:cubicBezTo>
                  <a:cubicBezTo>
                    <a:pt x="1963" y="92"/>
                    <a:pt x="1940" y="161"/>
                    <a:pt x="1917" y="229"/>
                  </a:cubicBezTo>
                  <a:cubicBezTo>
                    <a:pt x="1872" y="298"/>
                    <a:pt x="1849" y="366"/>
                    <a:pt x="1803" y="435"/>
                  </a:cubicBezTo>
                  <a:cubicBezTo>
                    <a:pt x="1780" y="503"/>
                    <a:pt x="1735" y="594"/>
                    <a:pt x="1689" y="663"/>
                  </a:cubicBezTo>
                  <a:cubicBezTo>
                    <a:pt x="1666" y="731"/>
                    <a:pt x="1621" y="800"/>
                    <a:pt x="1575" y="868"/>
                  </a:cubicBezTo>
                  <a:cubicBezTo>
                    <a:pt x="1552" y="937"/>
                    <a:pt x="1506" y="1005"/>
                    <a:pt x="1461" y="1074"/>
                  </a:cubicBezTo>
                  <a:cubicBezTo>
                    <a:pt x="1415" y="1142"/>
                    <a:pt x="1370" y="1211"/>
                    <a:pt x="1324" y="1256"/>
                  </a:cubicBezTo>
                  <a:cubicBezTo>
                    <a:pt x="1233" y="1393"/>
                    <a:pt x="1164" y="1530"/>
                    <a:pt x="1073" y="1644"/>
                  </a:cubicBezTo>
                  <a:cubicBezTo>
                    <a:pt x="1050" y="1690"/>
                    <a:pt x="1027" y="1736"/>
                    <a:pt x="981" y="1781"/>
                  </a:cubicBezTo>
                  <a:cubicBezTo>
                    <a:pt x="936" y="1827"/>
                    <a:pt x="913" y="1873"/>
                    <a:pt x="867" y="1918"/>
                  </a:cubicBezTo>
                  <a:lnTo>
                    <a:pt x="890" y="1918"/>
                  </a:lnTo>
                  <a:cubicBezTo>
                    <a:pt x="845" y="1964"/>
                    <a:pt x="822" y="2010"/>
                    <a:pt x="776" y="2078"/>
                  </a:cubicBezTo>
                  <a:cubicBezTo>
                    <a:pt x="776" y="2055"/>
                    <a:pt x="776" y="2055"/>
                    <a:pt x="776" y="2055"/>
                  </a:cubicBezTo>
                  <a:cubicBezTo>
                    <a:pt x="776" y="2078"/>
                    <a:pt x="753" y="2101"/>
                    <a:pt x="730" y="2124"/>
                  </a:cubicBezTo>
                  <a:cubicBezTo>
                    <a:pt x="753" y="2101"/>
                    <a:pt x="753" y="2101"/>
                    <a:pt x="753" y="2101"/>
                  </a:cubicBezTo>
                  <a:lnTo>
                    <a:pt x="753" y="2101"/>
                  </a:lnTo>
                  <a:cubicBezTo>
                    <a:pt x="639" y="2238"/>
                    <a:pt x="548" y="2375"/>
                    <a:pt x="434" y="2489"/>
                  </a:cubicBezTo>
                  <a:cubicBezTo>
                    <a:pt x="365" y="2580"/>
                    <a:pt x="320" y="2649"/>
                    <a:pt x="251" y="2717"/>
                  </a:cubicBezTo>
                  <a:cubicBezTo>
                    <a:pt x="183" y="2786"/>
                    <a:pt x="114" y="2877"/>
                    <a:pt x="68" y="2945"/>
                  </a:cubicBezTo>
                  <a:lnTo>
                    <a:pt x="91" y="2923"/>
                  </a:lnTo>
                  <a:lnTo>
                    <a:pt x="91" y="2923"/>
                  </a:lnTo>
                  <a:cubicBezTo>
                    <a:pt x="68" y="2946"/>
                    <a:pt x="45" y="2969"/>
                    <a:pt x="23" y="3014"/>
                  </a:cubicBezTo>
                  <a:cubicBezTo>
                    <a:pt x="23" y="3037"/>
                    <a:pt x="0" y="3059"/>
                    <a:pt x="0" y="3082"/>
                  </a:cubicBezTo>
                  <a:cubicBezTo>
                    <a:pt x="0" y="3128"/>
                    <a:pt x="23" y="3151"/>
                    <a:pt x="46" y="3196"/>
                  </a:cubicBezTo>
                  <a:cubicBezTo>
                    <a:pt x="91" y="3219"/>
                    <a:pt x="114" y="3219"/>
                    <a:pt x="160" y="3219"/>
                  </a:cubicBezTo>
                  <a:cubicBezTo>
                    <a:pt x="205" y="3219"/>
                    <a:pt x="251" y="3219"/>
                    <a:pt x="274" y="3174"/>
                  </a:cubicBezTo>
                  <a:cubicBezTo>
                    <a:pt x="297" y="3128"/>
                    <a:pt x="342" y="3105"/>
                    <a:pt x="388" y="3059"/>
                  </a:cubicBezTo>
                  <a:cubicBezTo>
                    <a:pt x="411" y="3014"/>
                    <a:pt x="457" y="2991"/>
                    <a:pt x="479" y="2945"/>
                  </a:cubicBezTo>
                  <a:cubicBezTo>
                    <a:pt x="571" y="2854"/>
                    <a:pt x="616" y="2763"/>
                    <a:pt x="685" y="2694"/>
                  </a:cubicBezTo>
                  <a:cubicBezTo>
                    <a:pt x="685" y="2671"/>
                    <a:pt x="685" y="2671"/>
                    <a:pt x="708" y="2671"/>
                  </a:cubicBezTo>
                  <a:lnTo>
                    <a:pt x="685" y="2671"/>
                  </a:lnTo>
                  <a:cubicBezTo>
                    <a:pt x="685" y="2671"/>
                    <a:pt x="708" y="2671"/>
                    <a:pt x="708" y="2649"/>
                  </a:cubicBezTo>
                  <a:cubicBezTo>
                    <a:pt x="708" y="2671"/>
                    <a:pt x="708" y="2671"/>
                    <a:pt x="708" y="2671"/>
                  </a:cubicBezTo>
                  <a:cubicBezTo>
                    <a:pt x="799" y="2534"/>
                    <a:pt x="913" y="2375"/>
                    <a:pt x="1004" y="2238"/>
                  </a:cubicBezTo>
                  <a:cubicBezTo>
                    <a:pt x="1050" y="2169"/>
                    <a:pt x="1096" y="2078"/>
                    <a:pt x="1141" y="2010"/>
                  </a:cubicBezTo>
                  <a:lnTo>
                    <a:pt x="1278" y="1758"/>
                  </a:lnTo>
                  <a:cubicBezTo>
                    <a:pt x="1324" y="1667"/>
                    <a:pt x="1370" y="1576"/>
                    <a:pt x="1415" y="1507"/>
                  </a:cubicBezTo>
                  <a:cubicBezTo>
                    <a:pt x="1438" y="1462"/>
                    <a:pt x="1461" y="1416"/>
                    <a:pt x="1484" y="1370"/>
                  </a:cubicBezTo>
                  <a:cubicBezTo>
                    <a:pt x="1506" y="1325"/>
                    <a:pt x="1529" y="1279"/>
                    <a:pt x="1552" y="1256"/>
                  </a:cubicBezTo>
                  <a:cubicBezTo>
                    <a:pt x="1575" y="1211"/>
                    <a:pt x="1598" y="1165"/>
                    <a:pt x="1621" y="1119"/>
                  </a:cubicBezTo>
                  <a:cubicBezTo>
                    <a:pt x="1643" y="1096"/>
                    <a:pt x="1666" y="1051"/>
                    <a:pt x="1666" y="1005"/>
                  </a:cubicBezTo>
                  <a:cubicBezTo>
                    <a:pt x="1712" y="891"/>
                    <a:pt x="1758" y="800"/>
                    <a:pt x="1780" y="708"/>
                  </a:cubicBezTo>
                  <a:cubicBezTo>
                    <a:pt x="1826" y="663"/>
                    <a:pt x="1849" y="594"/>
                    <a:pt x="1872" y="549"/>
                  </a:cubicBezTo>
                  <a:cubicBezTo>
                    <a:pt x="1895" y="503"/>
                    <a:pt x="1917" y="435"/>
                    <a:pt x="1940" y="389"/>
                  </a:cubicBezTo>
                  <a:cubicBezTo>
                    <a:pt x="1986" y="275"/>
                    <a:pt x="2031" y="183"/>
                    <a:pt x="2077" y="69"/>
                  </a:cubicBezTo>
                  <a:cubicBezTo>
                    <a:pt x="2077" y="47"/>
                    <a:pt x="2077" y="24"/>
                    <a:pt x="2054" y="24"/>
                  </a:cubicBezTo>
                  <a:cubicBezTo>
                    <a:pt x="2054" y="1"/>
                    <a:pt x="2031" y="1"/>
                    <a:pt x="2031"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8" name="Google Shape;1368;p7"/>
            <p:cNvSpPr/>
            <p:nvPr/>
          </p:nvSpPr>
          <p:spPr>
            <a:xfrm>
              <a:off x="6876850" y="972400"/>
              <a:ext cx="45100" cy="46100"/>
            </a:xfrm>
            <a:custGeom>
              <a:avLst/>
              <a:gdLst/>
              <a:ahLst/>
              <a:cxnLst/>
              <a:rect l="l" t="t" r="r" b="b"/>
              <a:pathLst>
                <a:path w="1804" h="1844" extrusionOk="0">
                  <a:moveTo>
                    <a:pt x="1233" y="1"/>
                  </a:moveTo>
                  <a:cubicBezTo>
                    <a:pt x="1210" y="1"/>
                    <a:pt x="1165" y="1"/>
                    <a:pt x="1142" y="24"/>
                  </a:cubicBezTo>
                  <a:cubicBezTo>
                    <a:pt x="1119" y="24"/>
                    <a:pt x="1096" y="46"/>
                    <a:pt x="1051" y="46"/>
                  </a:cubicBezTo>
                  <a:cubicBezTo>
                    <a:pt x="1005" y="92"/>
                    <a:pt x="959" y="138"/>
                    <a:pt x="891" y="161"/>
                  </a:cubicBezTo>
                  <a:cubicBezTo>
                    <a:pt x="868" y="206"/>
                    <a:pt x="822" y="252"/>
                    <a:pt x="777" y="275"/>
                  </a:cubicBezTo>
                  <a:cubicBezTo>
                    <a:pt x="708" y="343"/>
                    <a:pt x="640" y="412"/>
                    <a:pt x="571" y="480"/>
                  </a:cubicBezTo>
                  <a:cubicBezTo>
                    <a:pt x="480" y="571"/>
                    <a:pt x="389" y="640"/>
                    <a:pt x="297" y="731"/>
                  </a:cubicBezTo>
                  <a:cubicBezTo>
                    <a:pt x="252" y="777"/>
                    <a:pt x="229" y="822"/>
                    <a:pt x="183" y="845"/>
                  </a:cubicBezTo>
                  <a:cubicBezTo>
                    <a:pt x="160" y="868"/>
                    <a:pt x="138" y="891"/>
                    <a:pt x="115" y="914"/>
                  </a:cubicBezTo>
                  <a:cubicBezTo>
                    <a:pt x="92" y="914"/>
                    <a:pt x="92" y="937"/>
                    <a:pt x="92" y="937"/>
                  </a:cubicBezTo>
                  <a:cubicBezTo>
                    <a:pt x="69" y="959"/>
                    <a:pt x="46" y="982"/>
                    <a:pt x="23" y="1005"/>
                  </a:cubicBezTo>
                  <a:cubicBezTo>
                    <a:pt x="1" y="1028"/>
                    <a:pt x="1" y="1074"/>
                    <a:pt x="23" y="1119"/>
                  </a:cubicBezTo>
                  <a:cubicBezTo>
                    <a:pt x="23" y="1142"/>
                    <a:pt x="46" y="1165"/>
                    <a:pt x="69" y="1188"/>
                  </a:cubicBezTo>
                  <a:cubicBezTo>
                    <a:pt x="69" y="1210"/>
                    <a:pt x="92" y="1210"/>
                    <a:pt x="92" y="1210"/>
                  </a:cubicBezTo>
                  <a:cubicBezTo>
                    <a:pt x="92" y="1233"/>
                    <a:pt x="92" y="1233"/>
                    <a:pt x="92" y="1256"/>
                  </a:cubicBezTo>
                  <a:cubicBezTo>
                    <a:pt x="115" y="1302"/>
                    <a:pt x="138" y="1325"/>
                    <a:pt x="183" y="1347"/>
                  </a:cubicBezTo>
                  <a:lnTo>
                    <a:pt x="183" y="1370"/>
                  </a:lnTo>
                  <a:cubicBezTo>
                    <a:pt x="160" y="1416"/>
                    <a:pt x="183" y="1484"/>
                    <a:pt x="229" y="1530"/>
                  </a:cubicBezTo>
                  <a:cubicBezTo>
                    <a:pt x="229" y="1553"/>
                    <a:pt x="229" y="1599"/>
                    <a:pt x="229" y="1621"/>
                  </a:cubicBezTo>
                  <a:cubicBezTo>
                    <a:pt x="229" y="1644"/>
                    <a:pt x="252" y="1644"/>
                    <a:pt x="252" y="1667"/>
                  </a:cubicBezTo>
                  <a:cubicBezTo>
                    <a:pt x="275" y="1690"/>
                    <a:pt x="297" y="1713"/>
                    <a:pt x="320" y="1735"/>
                  </a:cubicBezTo>
                  <a:cubicBezTo>
                    <a:pt x="320" y="1735"/>
                    <a:pt x="343" y="1735"/>
                    <a:pt x="343" y="1758"/>
                  </a:cubicBezTo>
                  <a:cubicBezTo>
                    <a:pt x="366" y="1781"/>
                    <a:pt x="389" y="1804"/>
                    <a:pt x="411" y="1827"/>
                  </a:cubicBezTo>
                  <a:cubicBezTo>
                    <a:pt x="423" y="1838"/>
                    <a:pt x="440" y="1844"/>
                    <a:pt x="457" y="1844"/>
                  </a:cubicBezTo>
                  <a:cubicBezTo>
                    <a:pt x="474" y="1844"/>
                    <a:pt x="491" y="1838"/>
                    <a:pt x="503" y="1827"/>
                  </a:cubicBezTo>
                  <a:cubicBezTo>
                    <a:pt x="548" y="1804"/>
                    <a:pt x="571" y="1781"/>
                    <a:pt x="594" y="1758"/>
                  </a:cubicBezTo>
                  <a:lnTo>
                    <a:pt x="685" y="1690"/>
                  </a:lnTo>
                  <a:cubicBezTo>
                    <a:pt x="754" y="1644"/>
                    <a:pt x="822" y="1576"/>
                    <a:pt x="868" y="1530"/>
                  </a:cubicBezTo>
                  <a:cubicBezTo>
                    <a:pt x="1005" y="1416"/>
                    <a:pt x="1119" y="1325"/>
                    <a:pt x="1233" y="1210"/>
                  </a:cubicBezTo>
                  <a:cubicBezTo>
                    <a:pt x="1302" y="1165"/>
                    <a:pt x="1370" y="1119"/>
                    <a:pt x="1439" y="1074"/>
                  </a:cubicBezTo>
                  <a:cubicBezTo>
                    <a:pt x="1507" y="1028"/>
                    <a:pt x="1576" y="982"/>
                    <a:pt x="1644" y="937"/>
                  </a:cubicBezTo>
                  <a:cubicBezTo>
                    <a:pt x="1667" y="914"/>
                    <a:pt x="1690" y="891"/>
                    <a:pt x="1713" y="868"/>
                  </a:cubicBezTo>
                  <a:cubicBezTo>
                    <a:pt x="1735" y="845"/>
                    <a:pt x="1758" y="822"/>
                    <a:pt x="1781" y="822"/>
                  </a:cubicBezTo>
                  <a:cubicBezTo>
                    <a:pt x="1804" y="800"/>
                    <a:pt x="1804" y="754"/>
                    <a:pt x="1804" y="731"/>
                  </a:cubicBezTo>
                  <a:cubicBezTo>
                    <a:pt x="1781" y="708"/>
                    <a:pt x="1735" y="708"/>
                    <a:pt x="1713" y="708"/>
                  </a:cubicBezTo>
                  <a:cubicBezTo>
                    <a:pt x="1713" y="686"/>
                    <a:pt x="1690" y="663"/>
                    <a:pt x="1690" y="640"/>
                  </a:cubicBezTo>
                  <a:cubicBezTo>
                    <a:pt x="1644" y="571"/>
                    <a:pt x="1598" y="503"/>
                    <a:pt x="1576" y="412"/>
                  </a:cubicBezTo>
                  <a:cubicBezTo>
                    <a:pt x="1530" y="343"/>
                    <a:pt x="1507" y="252"/>
                    <a:pt x="1461" y="183"/>
                  </a:cubicBezTo>
                  <a:cubicBezTo>
                    <a:pt x="1439" y="161"/>
                    <a:pt x="1416" y="138"/>
                    <a:pt x="1416" y="115"/>
                  </a:cubicBezTo>
                  <a:cubicBezTo>
                    <a:pt x="1393" y="115"/>
                    <a:pt x="1393" y="92"/>
                    <a:pt x="1393" y="92"/>
                  </a:cubicBezTo>
                  <a:cubicBezTo>
                    <a:pt x="1370" y="69"/>
                    <a:pt x="1370" y="69"/>
                    <a:pt x="1347" y="46"/>
                  </a:cubicBezTo>
                  <a:cubicBezTo>
                    <a:pt x="1324" y="24"/>
                    <a:pt x="1302" y="1"/>
                    <a:pt x="1279" y="1"/>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9" name="Google Shape;1369;p7"/>
            <p:cNvSpPr/>
            <p:nvPr/>
          </p:nvSpPr>
          <p:spPr>
            <a:xfrm>
              <a:off x="6893975" y="1003800"/>
              <a:ext cx="37675" cy="29175"/>
            </a:xfrm>
            <a:custGeom>
              <a:avLst/>
              <a:gdLst/>
              <a:ahLst/>
              <a:cxnLst/>
              <a:rect l="l" t="t" r="r" b="b"/>
              <a:pathLst>
                <a:path w="1507" h="1167" extrusionOk="0">
                  <a:moveTo>
                    <a:pt x="1393" y="0"/>
                  </a:moveTo>
                  <a:cubicBezTo>
                    <a:pt x="1393" y="0"/>
                    <a:pt x="1370" y="0"/>
                    <a:pt x="1347" y="23"/>
                  </a:cubicBezTo>
                  <a:cubicBezTo>
                    <a:pt x="1324" y="23"/>
                    <a:pt x="1301" y="23"/>
                    <a:pt x="1279" y="46"/>
                  </a:cubicBezTo>
                  <a:cubicBezTo>
                    <a:pt x="1256" y="46"/>
                    <a:pt x="1233" y="69"/>
                    <a:pt x="1210" y="69"/>
                  </a:cubicBezTo>
                  <a:cubicBezTo>
                    <a:pt x="1164" y="114"/>
                    <a:pt x="1119" y="137"/>
                    <a:pt x="1050" y="183"/>
                  </a:cubicBezTo>
                  <a:cubicBezTo>
                    <a:pt x="982" y="228"/>
                    <a:pt x="913" y="274"/>
                    <a:pt x="845" y="343"/>
                  </a:cubicBezTo>
                  <a:cubicBezTo>
                    <a:pt x="799" y="365"/>
                    <a:pt x="754" y="388"/>
                    <a:pt x="731" y="411"/>
                  </a:cubicBezTo>
                  <a:cubicBezTo>
                    <a:pt x="685" y="434"/>
                    <a:pt x="639" y="479"/>
                    <a:pt x="594" y="502"/>
                  </a:cubicBezTo>
                  <a:cubicBezTo>
                    <a:pt x="548" y="525"/>
                    <a:pt x="503" y="571"/>
                    <a:pt x="457" y="594"/>
                  </a:cubicBezTo>
                  <a:cubicBezTo>
                    <a:pt x="366" y="662"/>
                    <a:pt x="274" y="731"/>
                    <a:pt x="206" y="799"/>
                  </a:cubicBezTo>
                  <a:cubicBezTo>
                    <a:pt x="160" y="822"/>
                    <a:pt x="137" y="845"/>
                    <a:pt x="115" y="868"/>
                  </a:cubicBezTo>
                  <a:cubicBezTo>
                    <a:pt x="92" y="890"/>
                    <a:pt x="69" y="913"/>
                    <a:pt x="46" y="936"/>
                  </a:cubicBezTo>
                  <a:cubicBezTo>
                    <a:pt x="0" y="982"/>
                    <a:pt x="0" y="1050"/>
                    <a:pt x="23" y="1096"/>
                  </a:cubicBezTo>
                  <a:cubicBezTo>
                    <a:pt x="46" y="1096"/>
                    <a:pt x="46" y="1119"/>
                    <a:pt x="69" y="1119"/>
                  </a:cubicBezTo>
                  <a:cubicBezTo>
                    <a:pt x="97" y="1147"/>
                    <a:pt x="134" y="1166"/>
                    <a:pt x="169" y="1166"/>
                  </a:cubicBezTo>
                  <a:cubicBezTo>
                    <a:pt x="190" y="1166"/>
                    <a:pt x="211" y="1159"/>
                    <a:pt x="229" y="1141"/>
                  </a:cubicBezTo>
                  <a:cubicBezTo>
                    <a:pt x="297" y="1119"/>
                    <a:pt x="343" y="1073"/>
                    <a:pt x="388" y="1027"/>
                  </a:cubicBezTo>
                  <a:cubicBezTo>
                    <a:pt x="434" y="982"/>
                    <a:pt x="480" y="959"/>
                    <a:pt x="503" y="913"/>
                  </a:cubicBezTo>
                  <a:cubicBezTo>
                    <a:pt x="594" y="845"/>
                    <a:pt x="685" y="776"/>
                    <a:pt x="776" y="708"/>
                  </a:cubicBezTo>
                  <a:cubicBezTo>
                    <a:pt x="868" y="616"/>
                    <a:pt x="982" y="548"/>
                    <a:pt x="1096" y="457"/>
                  </a:cubicBezTo>
                  <a:cubicBezTo>
                    <a:pt x="1164" y="411"/>
                    <a:pt x="1210" y="365"/>
                    <a:pt x="1279" y="343"/>
                  </a:cubicBezTo>
                  <a:cubicBezTo>
                    <a:pt x="1324" y="320"/>
                    <a:pt x="1347" y="297"/>
                    <a:pt x="1370" y="274"/>
                  </a:cubicBezTo>
                  <a:cubicBezTo>
                    <a:pt x="1393" y="274"/>
                    <a:pt x="1393" y="274"/>
                    <a:pt x="1416" y="251"/>
                  </a:cubicBezTo>
                  <a:cubicBezTo>
                    <a:pt x="1416" y="251"/>
                    <a:pt x="1438" y="251"/>
                    <a:pt x="1438" y="228"/>
                  </a:cubicBezTo>
                  <a:cubicBezTo>
                    <a:pt x="1484" y="206"/>
                    <a:pt x="1507" y="137"/>
                    <a:pt x="1507" y="91"/>
                  </a:cubicBezTo>
                  <a:cubicBezTo>
                    <a:pt x="1507" y="69"/>
                    <a:pt x="1507" y="46"/>
                    <a:pt x="1484" y="23"/>
                  </a:cubicBezTo>
                  <a:cubicBezTo>
                    <a:pt x="1484" y="23"/>
                    <a:pt x="1461" y="0"/>
                    <a:pt x="143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0" name="Google Shape;1370;p7"/>
            <p:cNvSpPr/>
            <p:nvPr/>
          </p:nvSpPr>
          <p:spPr>
            <a:xfrm>
              <a:off x="7174150" y="818325"/>
              <a:ext cx="81050" cy="38350"/>
            </a:xfrm>
            <a:custGeom>
              <a:avLst/>
              <a:gdLst/>
              <a:ahLst/>
              <a:cxnLst/>
              <a:rect l="l" t="t" r="r" b="b"/>
              <a:pathLst>
                <a:path w="3242" h="1534" extrusionOk="0">
                  <a:moveTo>
                    <a:pt x="2032" y="1"/>
                  </a:moveTo>
                  <a:cubicBezTo>
                    <a:pt x="1941" y="1"/>
                    <a:pt x="1849" y="24"/>
                    <a:pt x="1781" y="24"/>
                  </a:cubicBezTo>
                  <a:cubicBezTo>
                    <a:pt x="1667" y="47"/>
                    <a:pt x="1553" y="47"/>
                    <a:pt x="1439" y="92"/>
                  </a:cubicBezTo>
                  <a:cubicBezTo>
                    <a:pt x="1347" y="115"/>
                    <a:pt x="1256" y="138"/>
                    <a:pt x="1142" y="161"/>
                  </a:cubicBezTo>
                  <a:cubicBezTo>
                    <a:pt x="1051" y="206"/>
                    <a:pt x="936" y="252"/>
                    <a:pt x="845" y="298"/>
                  </a:cubicBezTo>
                  <a:cubicBezTo>
                    <a:pt x="754" y="343"/>
                    <a:pt x="640" y="389"/>
                    <a:pt x="548" y="457"/>
                  </a:cubicBezTo>
                  <a:cubicBezTo>
                    <a:pt x="457" y="503"/>
                    <a:pt x="389" y="549"/>
                    <a:pt x="297" y="594"/>
                  </a:cubicBezTo>
                  <a:cubicBezTo>
                    <a:pt x="252" y="640"/>
                    <a:pt x="206" y="663"/>
                    <a:pt x="160" y="686"/>
                  </a:cubicBezTo>
                  <a:cubicBezTo>
                    <a:pt x="138" y="709"/>
                    <a:pt x="115" y="731"/>
                    <a:pt x="92" y="754"/>
                  </a:cubicBezTo>
                  <a:cubicBezTo>
                    <a:pt x="69" y="754"/>
                    <a:pt x="46" y="800"/>
                    <a:pt x="46" y="823"/>
                  </a:cubicBezTo>
                  <a:cubicBezTo>
                    <a:pt x="23" y="845"/>
                    <a:pt x="1" y="868"/>
                    <a:pt x="1" y="914"/>
                  </a:cubicBezTo>
                  <a:cubicBezTo>
                    <a:pt x="1" y="960"/>
                    <a:pt x="23" y="1005"/>
                    <a:pt x="69" y="1051"/>
                  </a:cubicBezTo>
                  <a:cubicBezTo>
                    <a:pt x="92" y="1074"/>
                    <a:pt x="138" y="1097"/>
                    <a:pt x="183" y="1097"/>
                  </a:cubicBezTo>
                  <a:cubicBezTo>
                    <a:pt x="229" y="1119"/>
                    <a:pt x="275" y="1165"/>
                    <a:pt x="320" y="1188"/>
                  </a:cubicBezTo>
                  <a:cubicBezTo>
                    <a:pt x="343" y="1188"/>
                    <a:pt x="366" y="1211"/>
                    <a:pt x="389" y="1233"/>
                  </a:cubicBezTo>
                  <a:cubicBezTo>
                    <a:pt x="366" y="1233"/>
                    <a:pt x="366" y="1211"/>
                    <a:pt x="343" y="1211"/>
                  </a:cubicBezTo>
                  <a:lnTo>
                    <a:pt x="343" y="1211"/>
                  </a:lnTo>
                  <a:cubicBezTo>
                    <a:pt x="411" y="1256"/>
                    <a:pt x="480" y="1302"/>
                    <a:pt x="548" y="1370"/>
                  </a:cubicBezTo>
                  <a:cubicBezTo>
                    <a:pt x="571" y="1416"/>
                    <a:pt x="617" y="1462"/>
                    <a:pt x="663" y="1507"/>
                  </a:cubicBezTo>
                  <a:cubicBezTo>
                    <a:pt x="691" y="1527"/>
                    <a:pt x="724" y="1534"/>
                    <a:pt x="756" y="1534"/>
                  </a:cubicBezTo>
                  <a:cubicBezTo>
                    <a:pt x="800" y="1534"/>
                    <a:pt x="842" y="1521"/>
                    <a:pt x="868" y="1507"/>
                  </a:cubicBezTo>
                  <a:cubicBezTo>
                    <a:pt x="914" y="1485"/>
                    <a:pt x="936" y="1462"/>
                    <a:pt x="959" y="1439"/>
                  </a:cubicBezTo>
                  <a:cubicBezTo>
                    <a:pt x="982" y="1416"/>
                    <a:pt x="1028" y="1393"/>
                    <a:pt x="1051" y="1370"/>
                  </a:cubicBezTo>
                  <a:lnTo>
                    <a:pt x="1142" y="1279"/>
                  </a:lnTo>
                  <a:cubicBezTo>
                    <a:pt x="1210" y="1233"/>
                    <a:pt x="1279" y="1188"/>
                    <a:pt x="1347" y="1142"/>
                  </a:cubicBezTo>
                  <a:cubicBezTo>
                    <a:pt x="1416" y="1074"/>
                    <a:pt x="1507" y="1028"/>
                    <a:pt x="1598" y="960"/>
                  </a:cubicBezTo>
                  <a:cubicBezTo>
                    <a:pt x="1758" y="868"/>
                    <a:pt x="1941" y="777"/>
                    <a:pt x="2123" y="686"/>
                  </a:cubicBezTo>
                  <a:cubicBezTo>
                    <a:pt x="2260" y="640"/>
                    <a:pt x="2397" y="594"/>
                    <a:pt x="2534" y="549"/>
                  </a:cubicBezTo>
                  <a:lnTo>
                    <a:pt x="2785" y="549"/>
                  </a:lnTo>
                  <a:cubicBezTo>
                    <a:pt x="2854" y="572"/>
                    <a:pt x="2899" y="572"/>
                    <a:pt x="2968" y="594"/>
                  </a:cubicBezTo>
                  <a:cubicBezTo>
                    <a:pt x="2991" y="617"/>
                    <a:pt x="3014" y="617"/>
                    <a:pt x="3059" y="640"/>
                  </a:cubicBezTo>
                  <a:cubicBezTo>
                    <a:pt x="3074" y="640"/>
                    <a:pt x="3090" y="650"/>
                    <a:pt x="3105" y="650"/>
                  </a:cubicBezTo>
                  <a:cubicBezTo>
                    <a:pt x="3112" y="650"/>
                    <a:pt x="3120" y="648"/>
                    <a:pt x="3128" y="640"/>
                  </a:cubicBezTo>
                  <a:cubicBezTo>
                    <a:pt x="3173" y="640"/>
                    <a:pt x="3196" y="617"/>
                    <a:pt x="3196" y="594"/>
                  </a:cubicBezTo>
                  <a:cubicBezTo>
                    <a:pt x="3242" y="526"/>
                    <a:pt x="3219" y="457"/>
                    <a:pt x="3150" y="435"/>
                  </a:cubicBezTo>
                  <a:cubicBezTo>
                    <a:pt x="3105" y="412"/>
                    <a:pt x="3059" y="389"/>
                    <a:pt x="2991" y="366"/>
                  </a:cubicBezTo>
                  <a:cubicBezTo>
                    <a:pt x="2968" y="343"/>
                    <a:pt x="2922" y="343"/>
                    <a:pt x="2877" y="343"/>
                  </a:cubicBezTo>
                  <a:cubicBezTo>
                    <a:pt x="2877" y="275"/>
                    <a:pt x="2831" y="229"/>
                    <a:pt x="2785" y="229"/>
                  </a:cubicBezTo>
                  <a:cubicBezTo>
                    <a:pt x="2717" y="206"/>
                    <a:pt x="2648" y="206"/>
                    <a:pt x="2580" y="184"/>
                  </a:cubicBezTo>
                  <a:lnTo>
                    <a:pt x="2443" y="184"/>
                  </a:lnTo>
                  <a:cubicBezTo>
                    <a:pt x="2443" y="115"/>
                    <a:pt x="2374" y="47"/>
                    <a:pt x="2306" y="24"/>
                  </a:cubicBezTo>
                  <a:cubicBezTo>
                    <a:pt x="2260" y="24"/>
                    <a:pt x="2215" y="1"/>
                    <a:pt x="2169" y="1"/>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1" name="Google Shape;1371;p7"/>
            <p:cNvSpPr/>
            <p:nvPr/>
          </p:nvSpPr>
          <p:spPr>
            <a:xfrm>
              <a:off x="7208950" y="824050"/>
              <a:ext cx="29700" cy="8375"/>
            </a:xfrm>
            <a:custGeom>
              <a:avLst/>
              <a:gdLst/>
              <a:ahLst/>
              <a:cxnLst/>
              <a:rect l="l" t="t" r="r" b="b"/>
              <a:pathLst>
                <a:path w="1188" h="335" extrusionOk="0">
                  <a:moveTo>
                    <a:pt x="686" y="0"/>
                  </a:moveTo>
                  <a:cubicBezTo>
                    <a:pt x="617" y="0"/>
                    <a:pt x="549" y="23"/>
                    <a:pt x="503" y="46"/>
                  </a:cubicBezTo>
                  <a:cubicBezTo>
                    <a:pt x="389" y="69"/>
                    <a:pt x="298" y="91"/>
                    <a:pt x="206" y="137"/>
                  </a:cubicBezTo>
                  <a:cubicBezTo>
                    <a:pt x="161" y="160"/>
                    <a:pt x="92" y="206"/>
                    <a:pt x="47" y="228"/>
                  </a:cubicBezTo>
                  <a:cubicBezTo>
                    <a:pt x="1" y="251"/>
                    <a:pt x="1" y="274"/>
                    <a:pt x="24" y="297"/>
                  </a:cubicBezTo>
                  <a:cubicBezTo>
                    <a:pt x="24" y="324"/>
                    <a:pt x="39" y="335"/>
                    <a:pt x="57" y="335"/>
                  </a:cubicBezTo>
                  <a:cubicBezTo>
                    <a:pt x="69" y="335"/>
                    <a:pt x="83" y="329"/>
                    <a:pt x="92" y="320"/>
                  </a:cubicBezTo>
                  <a:cubicBezTo>
                    <a:pt x="161" y="297"/>
                    <a:pt x="206" y="274"/>
                    <a:pt x="275" y="251"/>
                  </a:cubicBezTo>
                  <a:lnTo>
                    <a:pt x="252" y="251"/>
                  </a:lnTo>
                  <a:cubicBezTo>
                    <a:pt x="321" y="228"/>
                    <a:pt x="389" y="206"/>
                    <a:pt x="457" y="183"/>
                  </a:cubicBezTo>
                  <a:cubicBezTo>
                    <a:pt x="549" y="160"/>
                    <a:pt x="617" y="137"/>
                    <a:pt x="686" y="114"/>
                  </a:cubicBezTo>
                  <a:lnTo>
                    <a:pt x="914" y="114"/>
                  </a:lnTo>
                  <a:cubicBezTo>
                    <a:pt x="937" y="114"/>
                    <a:pt x="960" y="114"/>
                    <a:pt x="982" y="137"/>
                  </a:cubicBezTo>
                  <a:cubicBezTo>
                    <a:pt x="1028" y="137"/>
                    <a:pt x="1051" y="137"/>
                    <a:pt x="1074" y="160"/>
                  </a:cubicBezTo>
                  <a:lnTo>
                    <a:pt x="1142" y="160"/>
                  </a:lnTo>
                  <a:cubicBezTo>
                    <a:pt x="1142" y="160"/>
                    <a:pt x="1165" y="160"/>
                    <a:pt x="1165" y="137"/>
                  </a:cubicBezTo>
                  <a:cubicBezTo>
                    <a:pt x="1188" y="114"/>
                    <a:pt x="1188" y="114"/>
                    <a:pt x="1165" y="91"/>
                  </a:cubicBezTo>
                  <a:cubicBezTo>
                    <a:pt x="1165" y="69"/>
                    <a:pt x="1165" y="69"/>
                    <a:pt x="1142" y="46"/>
                  </a:cubicBezTo>
                  <a:cubicBezTo>
                    <a:pt x="1097" y="46"/>
                    <a:pt x="1074" y="23"/>
                    <a:pt x="102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2" name="Google Shape;1372;p7"/>
            <p:cNvSpPr/>
            <p:nvPr/>
          </p:nvSpPr>
          <p:spPr>
            <a:xfrm>
              <a:off x="7206675" y="840025"/>
              <a:ext cx="40550" cy="22650"/>
            </a:xfrm>
            <a:custGeom>
              <a:avLst/>
              <a:gdLst/>
              <a:ahLst/>
              <a:cxnLst/>
              <a:rect l="l" t="t" r="r" b="b"/>
              <a:pathLst>
                <a:path w="1622" h="906" extrusionOk="0">
                  <a:moveTo>
                    <a:pt x="1553" y="0"/>
                  </a:moveTo>
                  <a:cubicBezTo>
                    <a:pt x="1439" y="23"/>
                    <a:pt x="1302" y="69"/>
                    <a:pt x="1165" y="114"/>
                  </a:cubicBezTo>
                  <a:cubicBezTo>
                    <a:pt x="1028" y="160"/>
                    <a:pt x="891" y="206"/>
                    <a:pt x="754" y="274"/>
                  </a:cubicBezTo>
                  <a:cubicBezTo>
                    <a:pt x="617" y="343"/>
                    <a:pt x="503" y="411"/>
                    <a:pt x="366" y="480"/>
                  </a:cubicBezTo>
                  <a:cubicBezTo>
                    <a:pt x="320" y="502"/>
                    <a:pt x="252" y="548"/>
                    <a:pt x="206" y="571"/>
                  </a:cubicBezTo>
                  <a:cubicBezTo>
                    <a:pt x="160" y="594"/>
                    <a:pt x="138" y="617"/>
                    <a:pt x="115" y="639"/>
                  </a:cubicBezTo>
                  <a:cubicBezTo>
                    <a:pt x="92" y="639"/>
                    <a:pt x="69" y="662"/>
                    <a:pt x="69" y="685"/>
                  </a:cubicBezTo>
                  <a:cubicBezTo>
                    <a:pt x="46" y="685"/>
                    <a:pt x="23" y="731"/>
                    <a:pt x="1" y="754"/>
                  </a:cubicBezTo>
                  <a:cubicBezTo>
                    <a:pt x="1" y="754"/>
                    <a:pt x="1" y="776"/>
                    <a:pt x="1" y="799"/>
                  </a:cubicBezTo>
                  <a:cubicBezTo>
                    <a:pt x="1" y="822"/>
                    <a:pt x="1" y="868"/>
                    <a:pt x="23" y="890"/>
                  </a:cubicBezTo>
                  <a:cubicBezTo>
                    <a:pt x="42" y="900"/>
                    <a:pt x="65" y="905"/>
                    <a:pt x="89" y="905"/>
                  </a:cubicBezTo>
                  <a:cubicBezTo>
                    <a:pt x="122" y="905"/>
                    <a:pt x="157" y="894"/>
                    <a:pt x="183" y="868"/>
                  </a:cubicBezTo>
                  <a:cubicBezTo>
                    <a:pt x="206" y="845"/>
                    <a:pt x="252" y="822"/>
                    <a:pt x="275" y="799"/>
                  </a:cubicBezTo>
                  <a:cubicBezTo>
                    <a:pt x="297" y="776"/>
                    <a:pt x="320" y="754"/>
                    <a:pt x="343" y="731"/>
                  </a:cubicBezTo>
                  <a:cubicBezTo>
                    <a:pt x="457" y="639"/>
                    <a:pt x="594" y="571"/>
                    <a:pt x="731" y="480"/>
                  </a:cubicBezTo>
                  <a:cubicBezTo>
                    <a:pt x="800" y="434"/>
                    <a:pt x="868" y="388"/>
                    <a:pt x="936" y="343"/>
                  </a:cubicBezTo>
                  <a:cubicBezTo>
                    <a:pt x="1005" y="320"/>
                    <a:pt x="1073" y="274"/>
                    <a:pt x="1142" y="251"/>
                  </a:cubicBezTo>
                  <a:cubicBezTo>
                    <a:pt x="1188" y="229"/>
                    <a:pt x="1210" y="229"/>
                    <a:pt x="1233" y="206"/>
                  </a:cubicBezTo>
                  <a:cubicBezTo>
                    <a:pt x="1302" y="183"/>
                    <a:pt x="1347" y="160"/>
                    <a:pt x="1416" y="137"/>
                  </a:cubicBezTo>
                  <a:cubicBezTo>
                    <a:pt x="1461" y="114"/>
                    <a:pt x="1530" y="114"/>
                    <a:pt x="1576" y="92"/>
                  </a:cubicBezTo>
                  <a:cubicBezTo>
                    <a:pt x="1621" y="92"/>
                    <a:pt x="1621" y="46"/>
                    <a:pt x="1621" y="23"/>
                  </a:cubicBezTo>
                  <a:cubicBezTo>
                    <a:pt x="1621" y="0"/>
                    <a:pt x="1598" y="0"/>
                    <a:pt x="1576"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3" name="Google Shape;1373;p7"/>
            <p:cNvSpPr/>
            <p:nvPr/>
          </p:nvSpPr>
          <p:spPr>
            <a:xfrm>
              <a:off x="6840900" y="1036300"/>
              <a:ext cx="42250" cy="41725"/>
            </a:xfrm>
            <a:custGeom>
              <a:avLst/>
              <a:gdLst/>
              <a:ahLst/>
              <a:cxnLst/>
              <a:rect l="l" t="t" r="r" b="b"/>
              <a:pathLst>
                <a:path w="1690" h="1669" extrusionOk="0">
                  <a:moveTo>
                    <a:pt x="840" y="0"/>
                  </a:moveTo>
                  <a:cubicBezTo>
                    <a:pt x="827" y="0"/>
                    <a:pt x="813" y="1"/>
                    <a:pt x="800" y="1"/>
                  </a:cubicBezTo>
                  <a:cubicBezTo>
                    <a:pt x="343" y="24"/>
                    <a:pt x="1" y="412"/>
                    <a:pt x="23" y="869"/>
                  </a:cubicBezTo>
                  <a:cubicBezTo>
                    <a:pt x="46" y="1311"/>
                    <a:pt x="412" y="1668"/>
                    <a:pt x="850" y="1668"/>
                  </a:cubicBezTo>
                  <a:cubicBezTo>
                    <a:pt x="864" y="1668"/>
                    <a:pt x="877" y="1668"/>
                    <a:pt x="891" y="1667"/>
                  </a:cubicBezTo>
                  <a:cubicBezTo>
                    <a:pt x="1347" y="1645"/>
                    <a:pt x="1690" y="1257"/>
                    <a:pt x="1667" y="800"/>
                  </a:cubicBezTo>
                  <a:cubicBezTo>
                    <a:pt x="1645" y="357"/>
                    <a:pt x="1279" y="0"/>
                    <a:pt x="840"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4" name="Google Shape;1374;p7"/>
            <p:cNvSpPr/>
            <p:nvPr/>
          </p:nvSpPr>
          <p:spPr>
            <a:xfrm>
              <a:off x="6834625" y="1100200"/>
              <a:ext cx="42825" cy="41725"/>
            </a:xfrm>
            <a:custGeom>
              <a:avLst/>
              <a:gdLst/>
              <a:ahLst/>
              <a:cxnLst/>
              <a:rect l="l" t="t" r="r" b="b"/>
              <a:pathLst>
                <a:path w="1713" h="1669" extrusionOk="0">
                  <a:moveTo>
                    <a:pt x="863" y="1"/>
                  </a:moveTo>
                  <a:cubicBezTo>
                    <a:pt x="849" y="1"/>
                    <a:pt x="836" y="1"/>
                    <a:pt x="822" y="2"/>
                  </a:cubicBezTo>
                  <a:cubicBezTo>
                    <a:pt x="366" y="24"/>
                    <a:pt x="1" y="412"/>
                    <a:pt x="23" y="869"/>
                  </a:cubicBezTo>
                  <a:cubicBezTo>
                    <a:pt x="46" y="1312"/>
                    <a:pt x="411" y="1669"/>
                    <a:pt x="850" y="1669"/>
                  </a:cubicBezTo>
                  <a:cubicBezTo>
                    <a:pt x="864" y="1669"/>
                    <a:pt x="877" y="1669"/>
                    <a:pt x="891" y="1668"/>
                  </a:cubicBezTo>
                  <a:cubicBezTo>
                    <a:pt x="1347" y="1645"/>
                    <a:pt x="1712" y="1257"/>
                    <a:pt x="1690" y="800"/>
                  </a:cubicBezTo>
                  <a:cubicBezTo>
                    <a:pt x="1667" y="358"/>
                    <a:pt x="1302" y="1"/>
                    <a:pt x="86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5" name="Google Shape;1375;p7"/>
            <p:cNvSpPr/>
            <p:nvPr/>
          </p:nvSpPr>
          <p:spPr>
            <a:xfrm>
              <a:off x="6903675" y="1109325"/>
              <a:ext cx="42250" cy="41750"/>
            </a:xfrm>
            <a:custGeom>
              <a:avLst/>
              <a:gdLst/>
              <a:ahLst/>
              <a:cxnLst/>
              <a:rect l="l" t="t" r="r" b="b"/>
              <a:pathLst>
                <a:path w="1690" h="1670" extrusionOk="0">
                  <a:moveTo>
                    <a:pt x="840" y="1"/>
                  </a:moveTo>
                  <a:cubicBezTo>
                    <a:pt x="826" y="1"/>
                    <a:pt x="813" y="1"/>
                    <a:pt x="799" y="2"/>
                  </a:cubicBezTo>
                  <a:cubicBezTo>
                    <a:pt x="343" y="25"/>
                    <a:pt x="0" y="413"/>
                    <a:pt x="23" y="869"/>
                  </a:cubicBezTo>
                  <a:cubicBezTo>
                    <a:pt x="45" y="1312"/>
                    <a:pt x="411" y="1669"/>
                    <a:pt x="850" y="1669"/>
                  </a:cubicBezTo>
                  <a:cubicBezTo>
                    <a:pt x="863" y="1669"/>
                    <a:pt x="877" y="1669"/>
                    <a:pt x="891" y="1668"/>
                  </a:cubicBezTo>
                  <a:cubicBezTo>
                    <a:pt x="1347" y="1645"/>
                    <a:pt x="1689" y="1257"/>
                    <a:pt x="1667" y="801"/>
                  </a:cubicBezTo>
                  <a:cubicBezTo>
                    <a:pt x="1645" y="358"/>
                    <a:pt x="1279" y="1"/>
                    <a:pt x="840"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6" name="Google Shape;1376;p7"/>
            <p:cNvSpPr/>
            <p:nvPr/>
          </p:nvSpPr>
          <p:spPr>
            <a:xfrm>
              <a:off x="6923075" y="1173850"/>
              <a:ext cx="41675" cy="41100"/>
            </a:xfrm>
            <a:custGeom>
              <a:avLst/>
              <a:gdLst/>
              <a:ahLst/>
              <a:cxnLst/>
              <a:rect l="l" t="t" r="r" b="b"/>
              <a:pathLst>
                <a:path w="1667" h="1644" extrusionOk="0">
                  <a:moveTo>
                    <a:pt x="799" y="0"/>
                  </a:moveTo>
                  <a:cubicBezTo>
                    <a:pt x="343" y="23"/>
                    <a:pt x="0" y="411"/>
                    <a:pt x="23" y="867"/>
                  </a:cubicBezTo>
                  <a:cubicBezTo>
                    <a:pt x="23" y="1255"/>
                    <a:pt x="320" y="1575"/>
                    <a:pt x="708" y="1643"/>
                  </a:cubicBezTo>
                  <a:cubicBezTo>
                    <a:pt x="982" y="1415"/>
                    <a:pt x="1302" y="1210"/>
                    <a:pt x="1621" y="1027"/>
                  </a:cubicBezTo>
                  <a:lnTo>
                    <a:pt x="1644" y="1027"/>
                  </a:lnTo>
                  <a:cubicBezTo>
                    <a:pt x="1667" y="959"/>
                    <a:pt x="1667" y="867"/>
                    <a:pt x="1667" y="776"/>
                  </a:cubicBezTo>
                  <a:cubicBezTo>
                    <a:pt x="1644" y="342"/>
                    <a:pt x="1279" y="0"/>
                    <a:pt x="845"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7" name="Google Shape;1377;p7"/>
            <p:cNvSpPr/>
            <p:nvPr/>
          </p:nvSpPr>
          <p:spPr>
            <a:xfrm>
              <a:off x="6852875" y="1174950"/>
              <a:ext cx="42250" cy="41175"/>
            </a:xfrm>
            <a:custGeom>
              <a:avLst/>
              <a:gdLst/>
              <a:ahLst/>
              <a:cxnLst/>
              <a:rect l="l" t="t" r="r" b="b"/>
              <a:pathLst>
                <a:path w="1690" h="1647" extrusionOk="0">
                  <a:moveTo>
                    <a:pt x="845" y="1"/>
                  </a:moveTo>
                  <a:cubicBezTo>
                    <a:pt x="830" y="1"/>
                    <a:pt x="815" y="1"/>
                    <a:pt x="800" y="2"/>
                  </a:cubicBezTo>
                  <a:cubicBezTo>
                    <a:pt x="343" y="25"/>
                    <a:pt x="1" y="413"/>
                    <a:pt x="24" y="869"/>
                  </a:cubicBezTo>
                  <a:cubicBezTo>
                    <a:pt x="46" y="1311"/>
                    <a:pt x="410" y="1646"/>
                    <a:pt x="848" y="1646"/>
                  </a:cubicBezTo>
                  <a:cubicBezTo>
                    <a:pt x="862" y="1646"/>
                    <a:pt x="877" y="1646"/>
                    <a:pt x="891" y="1645"/>
                  </a:cubicBezTo>
                  <a:cubicBezTo>
                    <a:pt x="1348" y="1645"/>
                    <a:pt x="1690" y="1234"/>
                    <a:pt x="1667" y="778"/>
                  </a:cubicBezTo>
                  <a:cubicBezTo>
                    <a:pt x="1667" y="336"/>
                    <a:pt x="1303" y="1"/>
                    <a:pt x="84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8" name="Google Shape;1378;p7"/>
            <p:cNvSpPr/>
            <p:nvPr/>
          </p:nvSpPr>
          <p:spPr>
            <a:xfrm>
              <a:off x="6755875" y="1106475"/>
              <a:ext cx="42825" cy="41175"/>
            </a:xfrm>
            <a:custGeom>
              <a:avLst/>
              <a:gdLst/>
              <a:ahLst/>
              <a:cxnLst/>
              <a:rect l="l" t="t" r="r" b="b"/>
              <a:pathLst>
                <a:path w="1713" h="1647" extrusionOk="0">
                  <a:moveTo>
                    <a:pt x="865" y="1"/>
                  </a:moveTo>
                  <a:cubicBezTo>
                    <a:pt x="851" y="1"/>
                    <a:pt x="837" y="1"/>
                    <a:pt x="822" y="2"/>
                  </a:cubicBezTo>
                  <a:cubicBezTo>
                    <a:pt x="366" y="25"/>
                    <a:pt x="1" y="413"/>
                    <a:pt x="23" y="869"/>
                  </a:cubicBezTo>
                  <a:cubicBezTo>
                    <a:pt x="46" y="1311"/>
                    <a:pt x="410" y="1646"/>
                    <a:pt x="848" y="1646"/>
                  </a:cubicBezTo>
                  <a:cubicBezTo>
                    <a:pt x="862" y="1646"/>
                    <a:pt x="876" y="1646"/>
                    <a:pt x="891" y="1645"/>
                  </a:cubicBezTo>
                  <a:cubicBezTo>
                    <a:pt x="1347" y="1622"/>
                    <a:pt x="1713" y="1234"/>
                    <a:pt x="1690" y="778"/>
                  </a:cubicBezTo>
                  <a:cubicBezTo>
                    <a:pt x="1668" y="336"/>
                    <a:pt x="1303" y="1"/>
                    <a:pt x="86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9" name="Google Shape;1379;p7"/>
            <p:cNvSpPr/>
            <p:nvPr/>
          </p:nvSpPr>
          <p:spPr>
            <a:xfrm>
              <a:off x="6767850" y="1170950"/>
              <a:ext cx="42825" cy="41750"/>
            </a:xfrm>
            <a:custGeom>
              <a:avLst/>
              <a:gdLst/>
              <a:ahLst/>
              <a:cxnLst/>
              <a:rect l="l" t="t" r="r" b="b"/>
              <a:pathLst>
                <a:path w="1713" h="1670" extrusionOk="0">
                  <a:moveTo>
                    <a:pt x="863" y="1"/>
                  </a:moveTo>
                  <a:cubicBezTo>
                    <a:pt x="850" y="1"/>
                    <a:pt x="836" y="1"/>
                    <a:pt x="823" y="2"/>
                  </a:cubicBezTo>
                  <a:cubicBezTo>
                    <a:pt x="366" y="25"/>
                    <a:pt x="1" y="413"/>
                    <a:pt x="24" y="869"/>
                  </a:cubicBezTo>
                  <a:cubicBezTo>
                    <a:pt x="46" y="1312"/>
                    <a:pt x="412" y="1669"/>
                    <a:pt x="851" y="1669"/>
                  </a:cubicBezTo>
                  <a:cubicBezTo>
                    <a:pt x="864" y="1669"/>
                    <a:pt x="878" y="1669"/>
                    <a:pt x="891" y="1668"/>
                  </a:cubicBezTo>
                  <a:cubicBezTo>
                    <a:pt x="1348" y="1645"/>
                    <a:pt x="1713" y="1257"/>
                    <a:pt x="1690" y="801"/>
                  </a:cubicBezTo>
                  <a:cubicBezTo>
                    <a:pt x="1668" y="358"/>
                    <a:pt x="1302" y="1"/>
                    <a:pt x="86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0" name="Google Shape;1380;p7"/>
            <p:cNvSpPr/>
            <p:nvPr/>
          </p:nvSpPr>
          <p:spPr>
            <a:xfrm>
              <a:off x="6806675" y="1246875"/>
              <a:ext cx="42250" cy="38825"/>
            </a:xfrm>
            <a:custGeom>
              <a:avLst/>
              <a:gdLst/>
              <a:ahLst/>
              <a:cxnLst/>
              <a:rect l="l" t="t" r="r" b="b"/>
              <a:pathLst>
                <a:path w="1690" h="1553" extrusionOk="0">
                  <a:moveTo>
                    <a:pt x="845" y="1"/>
                  </a:moveTo>
                  <a:cubicBezTo>
                    <a:pt x="845" y="1"/>
                    <a:pt x="822" y="24"/>
                    <a:pt x="822" y="24"/>
                  </a:cubicBezTo>
                  <a:cubicBezTo>
                    <a:pt x="365" y="24"/>
                    <a:pt x="0" y="412"/>
                    <a:pt x="23" y="868"/>
                  </a:cubicBezTo>
                  <a:cubicBezTo>
                    <a:pt x="46" y="1165"/>
                    <a:pt x="206" y="1439"/>
                    <a:pt x="434" y="1553"/>
                  </a:cubicBezTo>
                  <a:cubicBezTo>
                    <a:pt x="594" y="1484"/>
                    <a:pt x="731" y="1393"/>
                    <a:pt x="890" y="1325"/>
                  </a:cubicBezTo>
                  <a:cubicBezTo>
                    <a:pt x="1141" y="1188"/>
                    <a:pt x="1415" y="1051"/>
                    <a:pt x="1666" y="914"/>
                  </a:cubicBezTo>
                  <a:cubicBezTo>
                    <a:pt x="1689" y="868"/>
                    <a:pt x="1689" y="845"/>
                    <a:pt x="1689" y="800"/>
                  </a:cubicBezTo>
                  <a:cubicBezTo>
                    <a:pt x="1666" y="366"/>
                    <a:pt x="1301" y="1"/>
                    <a:pt x="84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1" name="Google Shape;1381;p7"/>
            <p:cNvSpPr/>
            <p:nvPr/>
          </p:nvSpPr>
          <p:spPr>
            <a:xfrm>
              <a:off x="6730775" y="1249125"/>
              <a:ext cx="42250" cy="41175"/>
            </a:xfrm>
            <a:custGeom>
              <a:avLst/>
              <a:gdLst/>
              <a:ahLst/>
              <a:cxnLst/>
              <a:rect l="l" t="t" r="r" b="b"/>
              <a:pathLst>
                <a:path w="1690" h="1647" extrusionOk="0">
                  <a:moveTo>
                    <a:pt x="842" y="1"/>
                  </a:moveTo>
                  <a:cubicBezTo>
                    <a:pt x="828" y="1"/>
                    <a:pt x="814" y="1"/>
                    <a:pt x="799" y="2"/>
                  </a:cubicBezTo>
                  <a:cubicBezTo>
                    <a:pt x="343" y="25"/>
                    <a:pt x="0" y="413"/>
                    <a:pt x="23" y="869"/>
                  </a:cubicBezTo>
                  <a:cubicBezTo>
                    <a:pt x="45" y="1311"/>
                    <a:pt x="410" y="1647"/>
                    <a:pt x="847" y="1647"/>
                  </a:cubicBezTo>
                  <a:cubicBezTo>
                    <a:pt x="862" y="1647"/>
                    <a:pt x="876" y="1646"/>
                    <a:pt x="891" y="1645"/>
                  </a:cubicBezTo>
                  <a:cubicBezTo>
                    <a:pt x="1347" y="1623"/>
                    <a:pt x="1689" y="1235"/>
                    <a:pt x="1667" y="778"/>
                  </a:cubicBezTo>
                  <a:cubicBezTo>
                    <a:pt x="1644" y="336"/>
                    <a:pt x="1280" y="1"/>
                    <a:pt x="842"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2" name="Google Shape;1382;p7"/>
            <p:cNvSpPr/>
            <p:nvPr/>
          </p:nvSpPr>
          <p:spPr>
            <a:xfrm>
              <a:off x="6650300" y="1236600"/>
              <a:ext cx="41700" cy="41700"/>
            </a:xfrm>
            <a:custGeom>
              <a:avLst/>
              <a:gdLst/>
              <a:ahLst/>
              <a:cxnLst/>
              <a:rect l="l" t="t" r="r" b="b"/>
              <a:pathLst>
                <a:path w="1668" h="1668" extrusionOk="0">
                  <a:moveTo>
                    <a:pt x="777" y="1"/>
                  </a:moveTo>
                  <a:cubicBezTo>
                    <a:pt x="709" y="1"/>
                    <a:pt x="640" y="24"/>
                    <a:pt x="572" y="47"/>
                  </a:cubicBezTo>
                  <a:cubicBezTo>
                    <a:pt x="572" y="47"/>
                    <a:pt x="572" y="69"/>
                    <a:pt x="572" y="69"/>
                  </a:cubicBezTo>
                  <a:cubicBezTo>
                    <a:pt x="480" y="229"/>
                    <a:pt x="389" y="366"/>
                    <a:pt x="275" y="526"/>
                  </a:cubicBezTo>
                  <a:cubicBezTo>
                    <a:pt x="229" y="594"/>
                    <a:pt x="161" y="663"/>
                    <a:pt x="115" y="731"/>
                  </a:cubicBezTo>
                  <a:lnTo>
                    <a:pt x="69" y="777"/>
                  </a:lnTo>
                  <a:cubicBezTo>
                    <a:pt x="47" y="823"/>
                    <a:pt x="24" y="845"/>
                    <a:pt x="1" y="891"/>
                  </a:cubicBezTo>
                  <a:cubicBezTo>
                    <a:pt x="24" y="1348"/>
                    <a:pt x="412" y="1667"/>
                    <a:pt x="868" y="1667"/>
                  </a:cubicBezTo>
                  <a:cubicBezTo>
                    <a:pt x="1325" y="1644"/>
                    <a:pt x="1667" y="1256"/>
                    <a:pt x="1644" y="800"/>
                  </a:cubicBezTo>
                  <a:cubicBezTo>
                    <a:pt x="1622" y="343"/>
                    <a:pt x="1256" y="1"/>
                    <a:pt x="82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3" name="Google Shape;1383;p7"/>
            <p:cNvSpPr/>
            <p:nvPr/>
          </p:nvSpPr>
          <p:spPr>
            <a:xfrm>
              <a:off x="6709075" y="1167550"/>
              <a:ext cx="3450" cy="4025"/>
            </a:xfrm>
            <a:custGeom>
              <a:avLst/>
              <a:gdLst/>
              <a:ahLst/>
              <a:cxnLst/>
              <a:rect l="l" t="t" r="r" b="b"/>
              <a:pathLst>
                <a:path w="138" h="161" extrusionOk="0">
                  <a:moveTo>
                    <a:pt x="1" y="161"/>
                  </a:moveTo>
                  <a:cubicBezTo>
                    <a:pt x="47" y="115"/>
                    <a:pt x="92" y="69"/>
                    <a:pt x="138" y="1"/>
                  </a:cubicBezTo>
                  <a:cubicBezTo>
                    <a:pt x="138" y="1"/>
                    <a:pt x="138" y="1"/>
                    <a:pt x="138" y="1"/>
                  </a:cubicBezTo>
                  <a:cubicBezTo>
                    <a:pt x="92" y="69"/>
                    <a:pt x="47" y="115"/>
                    <a:pt x="1" y="16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4" name="Google Shape;1384;p7"/>
            <p:cNvSpPr/>
            <p:nvPr/>
          </p:nvSpPr>
          <p:spPr>
            <a:xfrm>
              <a:off x="6693100" y="1168700"/>
              <a:ext cx="38275" cy="40550"/>
            </a:xfrm>
            <a:custGeom>
              <a:avLst/>
              <a:gdLst/>
              <a:ahLst/>
              <a:cxnLst/>
              <a:rect l="l" t="t" r="r" b="b"/>
              <a:pathLst>
                <a:path w="1531" h="1622" extrusionOk="0">
                  <a:moveTo>
                    <a:pt x="960" y="1"/>
                  </a:moveTo>
                  <a:cubicBezTo>
                    <a:pt x="891" y="92"/>
                    <a:pt x="823" y="160"/>
                    <a:pt x="754" y="252"/>
                  </a:cubicBezTo>
                  <a:cubicBezTo>
                    <a:pt x="526" y="594"/>
                    <a:pt x="275" y="936"/>
                    <a:pt x="1" y="1256"/>
                  </a:cubicBezTo>
                  <a:cubicBezTo>
                    <a:pt x="161" y="1484"/>
                    <a:pt x="435" y="1621"/>
                    <a:pt x="731" y="1621"/>
                  </a:cubicBezTo>
                  <a:cubicBezTo>
                    <a:pt x="1188" y="1598"/>
                    <a:pt x="1530" y="1210"/>
                    <a:pt x="1507" y="754"/>
                  </a:cubicBezTo>
                  <a:cubicBezTo>
                    <a:pt x="1507" y="411"/>
                    <a:pt x="1256" y="115"/>
                    <a:pt x="960"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5" name="Google Shape;1385;p7"/>
            <p:cNvSpPr/>
            <p:nvPr/>
          </p:nvSpPr>
          <p:spPr>
            <a:xfrm>
              <a:off x="6677125" y="1306800"/>
              <a:ext cx="36550" cy="31975"/>
            </a:xfrm>
            <a:custGeom>
              <a:avLst/>
              <a:gdLst/>
              <a:ahLst/>
              <a:cxnLst/>
              <a:rect l="l" t="t" r="r" b="b"/>
              <a:pathLst>
                <a:path w="1462" h="1279" extrusionOk="0">
                  <a:moveTo>
                    <a:pt x="594" y="0"/>
                  </a:moveTo>
                  <a:cubicBezTo>
                    <a:pt x="366" y="23"/>
                    <a:pt x="161" y="114"/>
                    <a:pt x="1" y="274"/>
                  </a:cubicBezTo>
                  <a:cubicBezTo>
                    <a:pt x="24" y="297"/>
                    <a:pt x="46" y="320"/>
                    <a:pt x="46" y="343"/>
                  </a:cubicBezTo>
                  <a:cubicBezTo>
                    <a:pt x="115" y="388"/>
                    <a:pt x="161" y="457"/>
                    <a:pt x="229" y="525"/>
                  </a:cubicBezTo>
                  <a:cubicBezTo>
                    <a:pt x="320" y="617"/>
                    <a:pt x="412" y="731"/>
                    <a:pt x="503" y="845"/>
                  </a:cubicBezTo>
                  <a:cubicBezTo>
                    <a:pt x="594" y="936"/>
                    <a:pt x="686" y="1050"/>
                    <a:pt x="777" y="1164"/>
                  </a:cubicBezTo>
                  <a:cubicBezTo>
                    <a:pt x="822" y="1187"/>
                    <a:pt x="845" y="1233"/>
                    <a:pt x="891" y="1279"/>
                  </a:cubicBezTo>
                  <a:lnTo>
                    <a:pt x="914" y="1279"/>
                  </a:lnTo>
                  <a:cubicBezTo>
                    <a:pt x="937" y="1256"/>
                    <a:pt x="959" y="1256"/>
                    <a:pt x="982" y="1256"/>
                  </a:cubicBezTo>
                  <a:cubicBezTo>
                    <a:pt x="982" y="1233"/>
                    <a:pt x="1005" y="1233"/>
                    <a:pt x="1005" y="1233"/>
                  </a:cubicBezTo>
                  <a:cubicBezTo>
                    <a:pt x="1005" y="1210"/>
                    <a:pt x="1028" y="1210"/>
                    <a:pt x="1028" y="1210"/>
                  </a:cubicBezTo>
                  <a:cubicBezTo>
                    <a:pt x="1051" y="1210"/>
                    <a:pt x="1074" y="1187"/>
                    <a:pt x="1096" y="1187"/>
                  </a:cubicBezTo>
                  <a:cubicBezTo>
                    <a:pt x="1119" y="1187"/>
                    <a:pt x="1142" y="1187"/>
                    <a:pt x="1142" y="1164"/>
                  </a:cubicBezTo>
                  <a:cubicBezTo>
                    <a:pt x="1188" y="1142"/>
                    <a:pt x="1233" y="1142"/>
                    <a:pt x="1279" y="1119"/>
                  </a:cubicBezTo>
                  <a:lnTo>
                    <a:pt x="1302" y="1119"/>
                  </a:lnTo>
                  <a:cubicBezTo>
                    <a:pt x="1347" y="1096"/>
                    <a:pt x="1393" y="1073"/>
                    <a:pt x="1439" y="1050"/>
                  </a:cubicBezTo>
                  <a:cubicBezTo>
                    <a:pt x="1462" y="982"/>
                    <a:pt x="1462" y="891"/>
                    <a:pt x="1462" y="799"/>
                  </a:cubicBezTo>
                  <a:cubicBezTo>
                    <a:pt x="1439" y="343"/>
                    <a:pt x="1074" y="0"/>
                    <a:pt x="640"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6" name="Google Shape;1386;p7"/>
            <p:cNvSpPr/>
            <p:nvPr/>
          </p:nvSpPr>
          <p:spPr>
            <a:xfrm>
              <a:off x="6642325" y="1268000"/>
              <a:ext cx="58225" cy="69625"/>
            </a:xfrm>
            <a:custGeom>
              <a:avLst/>
              <a:gdLst/>
              <a:ahLst/>
              <a:cxnLst/>
              <a:rect l="l" t="t" r="r" b="b"/>
              <a:pathLst>
                <a:path w="2329" h="2785" extrusionOk="0">
                  <a:moveTo>
                    <a:pt x="46" y="0"/>
                  </a:moveTo>
                  <a:cubicBezTo>
                    <a:pt x="0" y="46"/>
                    <a:pt x="0" y="92"/>
                    <a:pt x="23" y="137"/>
                  </a:cubicBezTo>
                  <a:cubicBezTo>
                    <a:pt x="115" y="274"/>
                    <a:pt x="206" y="388"/>
                    <a:pt x="297" y="525"/>
                  </a:cubicBezTo>
                  <a:cubicBezTo>
                    <a:pt x="320" y="525"/>
                    <a:pt x="320" y="548"/>
                    <a:pt x="343" y="548"/>
                  </a:cubicBezTo>
                  <a:cubicBezTo>
                    <a:pt x="343" y="571"/>
                    <a:pt x="343" y="571"/>
                    <a:pt x="343" y="571"/>
                  </a:cubicBezTo>
                  <a:lnTo>
                    <a:pt x="366" y="594"/>
                  </a:lnTo>
                  <a:lnTo>
                    <a:pt x="388" y="617"/>
                  </a:lnTo>
                  <a:cubicBezTo>
                    <a:pt x="411" y="662"/>
                    <a:pt x="434" y="685"/>
                    <a:pt x="457" y="731"/>
                  </a:cubicBezTo>
                  <a:cubicBezTo>
                    <a:pt x="480" y="753"/>
                    <a:pt x="503" y="776"/>
                    <a:pt x="503" y="776"/>
                  </a:cubicBezTo>
                  <a:cubicBezTo>
                    <a:pt x="503" y="799"/>
                    <a:pt x="525" y="799"/>
                    <a:pt x="525" y="799"/>
                  </a:cubicBezTo>
                  <a:cubicBezTo>
                    <a:pt x="525" y="822"/>
                    <a:pt x="548" y="822"/>
                    <a:pt x="548" y="822"/>
                  </a:cubicBezTo>
                  <a:cubicBezTo>
                    <a:pt x="594" y="890"/>
                    <a:pt x="640" y="959"/>
                    <a:pt x="685" y="1027"/>
                  </a:cubicBezTo>
                  <a:lnTo>
                    <a:pt x="708" y="1027"/>
                  </a:lnTo>
                  <a:cubicBezTo>
                    <a:pt x="731" y="1050"/>
                    <a:pt x="754" y="1096"/>
                    <a:pt x="776" y="1119"/>
                  </a:cubicBezTo>
                  <a:cubicBezTo>
                    <a:pt x="799" y="1142"/>
                    <a:pt x="822" y="1187"/>
                    <a:pt x="845" y="1210"/>
                  </a:cubicBezTo>
                  <a:cubicBezTo>
                    <a:pt x="845" y="1233"/>
                    <a:pt x="845" y="1233"/>
                    <a:pt x="845" y="1233"/>
                  </a:cubicBezTo>
                  <a:cubicBezTo>
                    <a:pt x="868" y="1256"/>
                    <a:pt x="891" y="1278"/>
                    <a:pt x="913" y="1301"/>
                  </a:cubicBezTo>
                  <a:cubicBezTo>
                    <a:pt x="913" y="1301"/>
                    <a:pt x="913" y="1301"/>
                    <a:pt x="936" y="1324"/>
                  </a:cubicBezTo>
                  <a:cubicBezTo>
                    <a:pt x="1050" y="1461"/>
                    <a:pt x="1142" y="1598"/>
                    <a:pt x="1256" y="1712"/>
                  </a:cubicBezTo>
                  <a:cubicBezTo>
                    <a:pt x="1256" y="1735"/>
                    <a:pt x="1279" y="1735"/>
                    <a:pt x="1279" y="1735"/>
                  </a:cubicBezTo>
                  <a:lnTo>
                    <a:pt x="1279" y="1758"/>
                  </a:lnTo>
                  <a:cubicBezTo>
                    <a:pt x="1301" y="1758"/>
                    <a:pt x="1301" y="1781"/>
                    <a:pt x="1324" y="1781"/>
                  </a:cubicBezTo>
                  <a:cubicBezTo>
                    <a:pt x="1324" y="1781"/>
                    <a:pt x="1324" y="1781"/>
                    <a:pt x="1324" y="1803"/>
                  </a:cubicBezTo>
                  <a:cubicBezTo>
                    <a:pt x="1347" y="1826"/>
                    <a:pt x="1370" y="1849"/>
                    <a:pt x="1370" y="1849"/>
                  </a:cubicBezTo>
                  <a:cubicBezTo>
                    <a:pt x="1370" y="1872"/>
                    <a:pt x="1370" y="1872"/>
                    <a:pt x="1370" y="1872"/>
                  </a:cubicBezTo>
                  <a:cubicBezTo>
                    <a:pt x="1393" y="1872"/>
                    <a:pt x="1393" y="1895"/>
                    <a:pt x="1416" y="1895"/>
                  </a:cubicBezTo>
                  <a:cubicBezTo>
                    <a:pt x="1416" y="1895"/>
                    <a:pt x="1416" y="1918"/>
                    <a:pt x="1416" y="1918"/>
                  </a:cubicBezTo>
                  <a:lnTo>
                    <a:pt x="1438" y="1918"/>
                  </a:lnTo>
                  <a:cubicBezTo>
                    <a:pt x="1530" y="2032"/>
                    <a:pt x="1621" y="2146"/>
                    <a:pt x="1712" y="2237"/>
                  </a:cubicBezTo>
                  <a:cubicBezTo>
                    <a:pt x="1712" y="2260"/>
                    <a:pt x="1712" y="2260"/>
                    <a:pt x="1712" y="2260"/>
                  </a:cubicBezTo>
                  <a:cubicBezTo>
                    <a:pt x="1735" y="2260"/>
                    <a:pt x="1758" y="2283"/>
                    <a:pt x="1758" y="2306"/>
                  </a:cubicBezTo>
                  <a:cubicBezTo>
                    <a:pt x="1758" y="2306"/>
                    <a:pt x="1781" y="2306"/>
                    <a:pt x="1781" y="2328"/>
                  </a:cubicBezTo>
                  <a:cubicBezTo>
                    <a:pt x="1781" y="2328"/>
                    <a:pt x="1781" y="2328"/>
                    <a:pt x="1804" y="2351"/>
                  </a:cubicBezTo>
                  <a:cubicBezTo>
                    <a:pt x="1826" y="2374"/>
                    <a:pt x="1849" y="2397"/>
                    <a:pt x="1849" y="2420"/>
                  </a:cubicBezTo>
                  <a:cubicBezTo>
                    <a:pt x="1963" y="2534"/>
                    <a:pt x="2055" y="2648"/>
                    <a:pt x="2169" y="2762"/>
                  </a:cubicBezTo>
                  <a:cubicBezTo>
                    <a:pt x="2192" y="2785"/>
                    <a:pt x="2214" y="2785"/>
                    <a:pt x="2237" y="2785"/>
                  </a:cubicBezTo>
                  <a:cubicBezTo>
                    <a:pt x="2260" y="2785"/>
                    <a:pt x="2283" y="2762"/>
                    <a:pt x="2306" y="2739"/>
                  </a:cubicBezTo>
                  <a:cubicBezTo>
                    <a:pt x="2329" y="2716"/>
                    <a:pt x="2329" y="2694"/>
                    <a:pt x="2329" y="2671"/>
                  </a:cubicBezTo>
                  <a:cubicBezTo>
                    <a:pt x="2329" y="2648"/>
                    <a:pt x="2306" y="2625"/>
                    <a:pt x="2283" y="2602"/>
                  </a:cubicBezTo>
                  <a:cubicBezTo>
                    <a:pt x="2214" y="2511"/>
                    <a:pt x="2123" y="2420"/>
                    <a:pt x="2055" y="2351"/>
                  </a:cubicBezTo>
                  <a:cubicBezTo>
                    <a:pt x="2055" y="2328"/>
                    <a:pt x="2032" y="2328"/>
                    <a:pt x="2032" y="2306"/>
                  </a:cubicBezTo>
                  <a:lnTo>
                    <a:pt x="2009" y="2306"/>
                  </a:lnTo>
                  <a:lnTo>
                    <a:pt x="2009" y="2283"/>
                  </a:lnTo>
                  <a:cubicBezTo>
                    <a:pt x="1986" y="2283"/>
                    <a:pt x="1986" y="2260"/>
                    <a:pt x="1963" y="2260"/>
                  </a:cubicBezTo>
                  <a:cubicBezTo>
                    <a:pt x="1963" y="2260"/>
                    <a:pt x="1963" y="2237"/>
                    <a:pt x="1963" y="2237"/>
                  </a:cubicBezTo>
                  <a:cubicBezTo>
                    <a:pt x="1941" y="2237"/>
                    <a:pt x="1941" y="2214"/>
                    <a:pt x="1918" y="2191"/>
                  </a:cubicBezTo>
                  <a:lnTo>
                    <a:pt x="1872" y="2146"/>
                  </a:lnTo>
                  <a:cubicBezTo>
                    <a:pt x="1758" y="2009"/>
                    <a:pt x="1644" y="1872"/>
                    <a:pt x="1553" y="1758"/>
                  </a:cubicBezTo>
                  <a:cubicBezTo>
                    <a:pt x="1530" y="1758"/>
                    <a:pt x="1530" y="1758"/>
                    <a:pt x="1530" y="1735"/>
                  </a:cubicBezTo>
                  <a:cubicBezTo>
                    <a:pt x="1530" y="1735"/>
                    <a:pt x="1530" y="1735"/>
                    <a:pt x="1507" y="1712"/>
                  </a:cubicBezTo>
                  <a:cubicBezTo>
                    <a:pt x="1484" y="1689"/>
                    <a:pt x="1484" y="1666"/>
                    <a:pt x="1461" y="1644"/>
                  </a:cubicBezTo>
                  <a:lnTo>
                    <a:pt x="1438" y="1644"/>
                  </a:lnTo>
                  <a:cubicBezTo>
                    <a:pt x="1438" y="1644"/>
                    <a:pt x="1438" y="1621"/>
                    <a:pt x="1438" y="1621"/>
                  </a:cubicBezTo>
                  <a:cubicBezTo>
                    <a:pt x="1416" y="1598"/>
                    <a:pt x="1416" y="1598"/>
                    <a:pt x="1393" y="1575"/>
                  </a:cubicBezTo>
                  <a:cubicBezTo>
                    <a:pt x="1279" y="1438"/>
                    <a:pt x="1165" y="1301"/>
                    <a:pt x="1073" y="1187"/>
                  </a:cubicBezTo>
                  <a:cubicBezTo>
                    <a:pt x="1050" y="1164"/>
                    <a:pt x="1050" y="1142"/>
                    <a:pt x="1028" y="1142"/>
                  </a:cubicBezTo>
                  <a:cubicBezTo>
                    <a:pt x="1028" y="1119"/>
                    <a:pt x="1028" y="1119"/>
                    <a:pt x="1028" y="1119"/>
                  </a:cubicBezTo>
                  <a:lnTo>
                    <a:pt x="1005" y="1119"/>
                  </a:lnTo>
                  <a:cubicBezTo>
                    <a:pt x="982" y="1073"/>
                    <a:pt x="982" y="1050"/>
                    <a:pt x="959" y="1027"/>
                  </a:cubicBezTo>
                  <a:lnTo>
                    <a:pt x="913" y="1005"/>
                  </a:lnTo>
                  <a:cubicBezTo>
                    <a:pt x="891" y="959"/>
                    <a:pt x="891" y="936"/>
                    <a:pt x="868" y="913"/>
                  </a:cubicBezTo>
                  <a:lnTo>
                    <a:pt x="845" y="913"/>
                  </a:lnTo>
                  <a:cubicBezTo>
                    <a:pt x="822" y="868"/>
                    <a:pt x="776" y="799"/>
                    <a:pt x="731" y="753"/>
                  </a:cubicBezTo>
                  <a:cubicBezTo>
                    <a:pt x="708" y="731"/>
                    <a:pt x="708" y="731"/>
                    <a:pt x="708" y="708"/>
                  </a:cubicBezTo>
                  <a:cubicBezTo>
                    <a:pt x="685" y="708"/>
                    <a:pt x="685" y="685"/>
                    <a:pt x="685" y="685"/>
                  </a:cubicBezTo>
                  <a:lnTo>
                    <a:pt x="662" y="685"/>
                  </a:lnTo>
                  <a:lnTo>
                    <a:pt x="662" y="662"/>
                  </a:lnTo>
                  <a:cubicBezTo>
                    <a:pt x="662" y="662"/>
                    <a:pt x="640" y="639"/>
                    <a:pt x="640" y="639"/>
                  </a:cubicBezTo>
                  <a:cubicBezTo>
                    <a:pt x="640" y="617"/>
                    <a:pt x="617" y="617"/>
                    <a:pt x="617" y="617"/>
                  </a:cubicBezTo>
                  <a:cubicBezTo>
                    <a:pt x="617" y="594"/>
                    <a:pt x="617" y="594"/>
                    <a:pt x="617" y="594"/>
                  </a:cubicBezTo>
                  <a:cubicBezTo>
                    <a:pt x="594" y="594"/>
                    <a:pt x="594" y="594"/>
                    <a:pt x="594" y="571"/>
                  </a:cubicBezTo>
                  <a:cubicBezTo>
                    <a:pt x="571" y="548"/>
                    <a:pt x="571" y="525"/>
                    <a:pt x="548" y="502"/>
                  </a:cubicBezTo>
                  <a:cubicBezTo>
                    <a:pt x="525" y="502"/>
                    <a:pt x="525" y="502"/>
                    <a:pt x="525" y="480"/>
                  </a:cubicBezTo>
                  <a:cubicBezTo>
                    <a:pt x="525" y="480"/>
                    <a:pt x="503" y="480"/>
                    <a:pt x="503" y="457"/>
                  </a:cubicBezTo>
                  <a:cubicBezTo>
                    <a:pt x="480" y="434"/>
                    <a:pt x="480" y="411"/>
                    <a:pt x="457" y="411"/>
                  </a:cubicBezTo>
                  <a:cubicBezTo>
                    <a:pt x="457" y="388"/>
                    <a:pt x="457" y="388"/>
                    <a:pt x="457" y="388"/>
                  </a:cubicBezTo>
                  <a:cubicBezTo>
                    <a:pt x="366" y="274"/>
                    <a:pt x="274" y="160"/>
                    <a:pt x="183" y="46"/>
                  </a:cubicBezTo>
                  <a:cubicBezTo>
                    <a:pt x="160" y="0"/>
                    <a:pt x="137" y="0"/>
                    <a:pt x="115"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7" name="Google Shape;1387;p7"/>
            <p:cNvSpPr/>
            <p:nvPr/>
          </p:nvSpPr>
          <p:spPr>
            <a:xfrm>
              <a:off x="7127925" y="834325"/>
              <a:ext cx="95900" cy="114150"/>
            </a:xfrm>
            <a:custGeom>
              <a:avLst/>
              <a:gdLst/>
              <a:ahLst/>
              <a:cxnLst/>
              <a:rect l="l" t="t" r="r" b="b"/>
              <a:pathLst>
                <a:path w="3836" h="4566" extrusionOk="0">
                  <a:moveTo>
                    <a:pt x="115" y="0"/>
                  </a:moveTo>
                  <a:cubicBezTo>
                    <a:pt x="92" y="0"/>
                    <a:pt x="69" y="23"/>
                    <a:pt x="46" y="23"/>
                  </a:cubicBezTo>
                  <a:cubicBezTo>
                    <a:pt x="1" y="69"/>
                    <a:pt x="1" y="114"/>
                    <a:pt x="24" y="160"/>
                  </a:cubicBezTo>
                  <a:cubicBezTo>
                    <a:pt x="229" y="434"/>
                    <a:pt x="412" y="708"/>
                    <a:pt x="617" y="982"/>
                  </a:cubicBezTo>
                  <a:cubicBezTo>
                    <a:pt x="617" y="982"/>
                    <a:pt x="617" y="1004"/>
                    <a:pt x="617" y="1004"/>
                  </a:cubicBezTo>
                  <a:lnTo>
                    <a:pt x="640" y="1004"/>
                  </a:lnTo>
                  <a:cubicBezTo>
                    <a:pt x="663" y="1050"/>
                    <a:pt x="686" y="1073"/>
                    <a:pt x="708" y="1118"/>
                  </a:cubicBezTo>
                  <a:lnTo>
                    <a:pt x="731" y="1118"/>
                  </a:lnTo>
                  <a:cubicBezTo>
                    <a:pt x="868" y="1324"/>
                    <a:pt x="1005" y="1507"/>
                    <a:pt x="1165" y="1712"/>
                  </a:cubicBezTo>
                  <a:cubicBezTo>
                    <a:pt x="1210" y="1758"/>
                    <a:pt x="1233" y="1803"/>
                    <a:pt x="1279" y="1849"/>
                  </a:cubicBezTo>
                  <a:cubicBezTo>
                    <a:pt x="1279" y="1872"/>
                    <a:pt x="1302" y="1872"/>
                    <a:pt x="1302" y="1895"/>
                  </a:cubicBezTo>
                  <a:lnTo>
                    <a:pt x="1325" y="1895"/>
                  </a:lnTo>
                  <a:cubicBezTo>
                    <a:pt x="1370" y="1963"/>
                    <a:pt x="1416" y="2009"/>
                    <a:pt x="1462" y="2077"/>
                  </a:cubicBezTo>
                  <a:cubicBezTo>
                    <a:pt x="1462" y="2077"/>
                    <a:pt x="1462" y="2100"/>
                    <a:pt x="1484" y="2100"/>
                  </a:cubicBezTo>
                  <a:cubicBezTo>
                    <a:pt x="1644" y="2283"/>
                    <a:pt x="1804" y="2488"/>
                    <a:pt x="1964" y="2671"/>
                  </a:cubicBezTo>
                  <a:cubicBezTo>
                    <a:pt x="1987" y="2693"/>
                    <a:pt x="2009" y="2739"/>
                    <a:pt x="2032" y="2762"/>
                  </a:cubicBezTo>
                  <a:cubicBezTo>
                    <a:pt x="2032" y="2762"/>
                    <a:pt x="2055" y="2785"/>
                    <a:pt x="2055" y="2785"/>
                  </a:cubicBezTo>
                  <a:cubicBezTo>
                    <a:pt x="2169" y="2922"/>
                    <a:pt x="2306" y="3059"/>
                    <a:pt x="2420" y="3196"/>
                  </a:cubicBezTo>
                  <a:cubicBezTo>
                    <a:pt x="2443" y="3218"/>
                    <a:pt x="2443" y="3241"/>
                    <a:pt x="2466" y="3264"/>
                  </a:cubicBezTo>
                  <a:cubicBezTo>
                    <a:pt x="2489" y="3287"/>
                    <a:pt x="2534" y="3333"/>
                    <a:pt x="2557" y="3355"/>
                  </a:cubicBezTo>
                  <a:cubicBezTo>
                    <a:pt x="2557" y="3378"/>
                    <a:pt x="2580" y="3378"/>
                    <a:pt x="2580" y="3378"/>
                  </a:cubicBezTo>
                  <a:cubicBezTo>
                    <a:pt x="2580" y="3378"/>
                    <a:pt x="2580" y="3401"/>
                    <a:pt x="2580" y="3401"/>
                  </a:cubicBezTo>
                  <a:cubicBezTo>
                    <a:pt x="2694" y="3515"/>
                    <a:pt x="2808" y="3629"/>
                    <a:pt x="2922" y="3743"/>
                  </a:cubicBezTo>
                  <a:cubicBezTo>
                    <a:pt x="2922" y="3766"/>
                    <a:pt x="2945" y="3789"/>
                    <a:pt x="2968" y="3812"/>
                  </a:cubicBezTo>
                  <a:cubicBezTo>
                    <a:pt x="2991" y="3835"/>
                    <a:pt x="3014" y="3858"/>
                    <a:pt x="3037" y="3858"/>
                  </a:cubicBezTo>
                  <a:cubicBezTo>
                    <a:pt x="3037" y="3880"/>
                    <a:pt x="3037" y="3880"/>
                    <a:pt x="3037" y="3880"/>
                  </a:cubicBezTo>
                  <a:cubicBezTo>
                    <a:pt x="3059" y="3880"/>
                    <a:pt x="3059" y="3903"/>
                    <a:pt x="3059" y="3903"/>
                  </a:cubicBezTo>
                  <a:lnTo>
                    <a:pt x="3082" y="3903"/>
                  </a:lnTo>
                  <a:lnTo>
                    <a:pt x="3082" y="3926"/>
                  </a:lnTo>
                  <a:cubicBezTo>
                    <a:pt x="3173" y="4017"/>
                    <a:pt x="3288" y="4131"/>
                    <a:pt x="3379" y="4246"/>
                  </a:cubicBezTo>
                  <a:lnTo>
                    <a:pt x="3402" y="4246"/>
                  </a:lnTo>
                  <a:cubicBezTo>
                    <a:pt x="3402" y="4268"/>
                    <a:pt x="3425" y="4268"/>
                    <a:pt x="3447" y="4291"/>
                  </a:cubicBezTo>
                  <a:lnTo>
                    <a:pt x="3493" y="4360"/>
                  </a:lnTo>
                  <a:cubicBezTo>
                    <a:pt x="3516" y="4360"/>
                    <a:pt x="3516" y="4360"/>
                    <a:pt x="3516" y="4382"/>
                  </a:cubicBezTo>
                  <a:lnTo>
                    <a:pt x="3539" y="4382"/>
                  </a:lnTo>
                  <a:lnTo>
                    <a:pt x="3584" y="4428"/>
                  </a:lnTo>
                  <a:cubicBezTo>
                    <a:pt x="3584" y="4428"/>
                    <a:pt x="3584" y="4428"/>
                    <a:pt x="3584" y="4451"/>
                  </a:cubicBezTo>
                  <a:cubicBezTo>
                    <a:pt x="3584" y="4451"/>
                    <a:pt x="3607" y="4451"/>
                    <a:pt x="3607" y="4474"/>
                  </a:cubicBezTo>
                  <a:lnTo>
                    <a:pt x="3630" y="4474"/>
                  </a:lnTo>
                  <a:cubicBezTo>
                    <a:pt x="3653" y="4497"/>
                    <a:pt x="3653" y="4519"/>
                    <a:pt x="3676" y="4542"/>
                  </a:cubicBezTo>
                  <a:cubicBezTo>
                    <a:pt x="3698" y="4542"/>
                    <a:pt x="3721" y="4565"/>
                    <a:pt x="3744" y="4565"/>
                  </a:cubicBezTo>
                  <a:cubicBezTo>
                    <a:pt x="3767" y="4542"/>
                    <a:pt x="3790" y="4542"/>
                    <a:pt x="3813" y="4519"/>
                  </a:cubicBezTo>
                  <a:cubicBezTo>
                    <a:pt x="3835" y="4497"/>
                    <a:pt x="3835" y="4474"/>
                    <a:pt x="3835" y="4451"/>
                  </a:cubicBezTo>
                  <a:cubicBezTo>
                    <a:pt x="3835" y="4428"/>
                    <a:pt x="3813" y="4405"/>
                    <a:pt x="3790" y="4382"/>
                  </a:cubicBezTo>
                  <a:lnTo>
                    <a:pt x="3744" y="4337"/>
                  </a:lnTo>
                  <a:lnTo>
                    <a:pt x="3721" y="4314"/>
                  </a:lnTo>
                  <a:cubicBezTo>
                    <a:pt x="3721" y="4291"/>
                    <a:pt x="3698" y="4291"/>
                    <a:pt x="3698" y="4291"/>
                  </a:cubicBezTo>
                  <a:cubicBezTo>
                    <a:pt x="3698" y="4291"/>
                    <a:pt x="3698" y="4291"/>
                    <a:pt x="3698" y="4268"/>
                  </a:cubicBezTo>
                  <a:lnTo>
                    <a:pt x="3653" y="4246"/>
                  </a:lnTo>
                  <a:cubicBezTo>
                    <a:pt x="3630" y="4200"/>
                    <a:pt x="3584" y="4177"/>
                    <a:pt x="3562" y="4154"/>
                  </a:cubicBezTo>
                  <a:cubicBezTo>
                    <a:pt x="3562" y="4154"/>
                    <a:pt x="3562" y="4131"/>
                    <a:pt x="3562" y="4131"/>
                  </a:cubicBezTo>
                  <a:lnTo>
                    <a:pt x="3539" y="4131"/>
                  </a:lnTo>
                  <a:cubicBezTo>
                    <a:pt x="3539" y="4109"/>
                    <a:pt x="3516" y="4109"/>
                    <a:pt x="3516" y="4086"/>
                  </a:cubicBezTo>
                  <a:cubicBezTo>
                    <a:pt x="3470" y="4040"/>
                    <a:pt x="3425" y="3994"/>
                    <a:pt x="3379" y="3949"/>
                  </a:cubicBezTo>
                  <a:cubicBezTo>
                    <a:pt x="3379" y="3972"/>
                    <a:pt x="3379" y="3972"/>
                    <a:pt x="3379" y="3972"/>
                  </a:cubicBezTo>
                  <a:cubicBezTo>
                    <a:pt x="3333" y="3903"/>
                    <a:pt x="3288" y="3858"/>
                    <a:pt x="3219" y="3789"/>
                  </a:cubicBezTo>
                  <a:cubicBezTo>
                    <a:pt x="3219" y="3789"/>
                    <a:pt x="3196" y="3766"/>
                    <a:pt x="3196" y="3766"/>
                  </a:cubicBezTo>
                  <a:cubicBezTo>
                    <a:pt x="3173" y="3743"/>
                    <a:pt x="3173" y="3743"/>
                    <a:pt x="3173" y="3721"/>
                  </a:cubicBezTo>
                  <a:lnTo>
                    <a:pt x="3151" y="3721"/>
                  </a:lnTo>
                  <a:cubicBezTo>
                    <a:pt x="3151" y="3698"/>
                    <a:pt x="3128" y="3698"/>
                    <a:pt x="3128" y="3698"/>
                  </a:cubicBezTo>
                  <a:cubicBezTo>
                    <a:pt x="3128" y="3675"/>
                    <a:pt x="3105" y="3675"/>
                    <a:pt x="3105" y="3652"/>
                  </a:cubicBezTo>
                  <a:cubicBezTo>
                    <a:pt x="3082" y="3652"/>
                    <a:pt x="3082" y="3629"/>
                    <a:pt x="3059" y="3629"/>
                  </a:cubicBezTo>
                  <a:cubicBezTo>
                    <a:pt x="3059" y="3629"/>
                    <a:pt x="3059" y="3629"/>
                    <a:pt x="3059" y="3606"/>
                  </a:cubicBezTo>
                  <a:cubicBezTo>
                    <a:pt x="2945" y="3492"/>
                    <a:pt x="2831" y="3378"/>
                    <a:pt x="2717" y="3241"/>
                  </a:cubicBezTo>
                  <a:cubicBezTo>
                    <a:pt x="2694" y="3218"/>
                    <a:pt x="2648" y="3173"/>
                    <a:pt x="2626" y="3150"/>
                  </a:cubicBezTo>
                  <a:lnTo>
                    <a:pt x="2580" y="3081"/>
                  </a:lnTo>
                  <a:cubicBezTo>
                    <a:pt x="2443" y="2945"/>
                    <a:pt x="2329" y="2808"/>
                    <a:pt x="2215" y="2671"/>
                  </a:cubicBezTo>
                  <a:cubicBezTo>
                    <a:pt x="2169" y="2625"/>
                    <a:pt x="2146" y="2602"/>
                    <a:pt x="2124" y="2556"/>
                  </a:cubicBezTo>
                  <a:cubicBezTo>
                    <a:pt x="1964" y="2374"/>
                    <a:pt x="1804" y="2191"/>
                    <a:pt x="1644" y="1986"/>
                  </a:cubicBezTo>
                  <a:cubicBezTo>
                    <a:pt x="1576" y="1917"/>
                    <a:pt x="1507" y="1826"/>
                    <a:pt x="1439" y="1735"/>
                  </a:cubicBezTo>
                  <a:cubicBezTo>
                    <a:pt x="1393" y="1689"/>
                    <a:pt x="1370" y="1643"/>
                    <a:pt x="1325" y="1598"/>
                  </a:cubicBezTo>
                  <a:cubicBezTo>
                    <a:pt x="1325" y="1575"/>
                    <a:pt x="1302" y="1575"/>
                    <a:pt x="1302" y="1575"/>
                  </a:cubicBezTo>
                  <a:cubicBezTo>
                    <a:pt x="1165" y="1392"/>
                    <a:pt x="1028" y="1210"/>
                    <a:pt x="868" y="1004"/>
                  </a:cubicBezTo>
                  <a:cubicBezTo>
                    <a:pt x="868" y="1004"/>
                    <a:pt x="868" y="1004"/>
                    <a:pt x="868" y="982"/>
                  </a:cubicBezTo>
                  <a:cubicBezTo>
                    <a:pt x="845" y="959"/>
                    <a:pt x="800" y="913"/>
                    <a:pt x="777" y="890"/>
                  </a:cubicBezTo>
                  <a:cubicBezTo>
                    <a:pt x="777" y="867"/>
                    <a:pt x="777" y="867"/>
                    <a:pt x="754" y="867"/>
                  </a:cubicBezTo>
                  <a:cubicBezTo>
                    <a:pt x="571" y="593"/>
                    <a:pt x="366" y="320"/>
                    <a:pt x="183" y="46"/>
                  </a:cubicBezTo>
                  <a:cubicBezTo>
                    <a:pt x="161" y="23"/>
                    <a:pt x="138" y="0"/>
                    <a:pt x="115"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8" name="Google Shape;1388;p7"/>
            <p:cNvSpPr/>
            <p:nvPr/>
          </p:nvSpPr>
          <p:spPr>
            <a:xfrm>
              <a:off x="6971575" y="972975"/>
              <a:ext cx="256800" cy="257375"/>
            </a:xfrm>
            <a:custGeom>
              <a:avLst/>
              <a:gdLst/>
              <a:ahLst/>
              <a:cxnLst/>
              <a:rect l="l" t="t" r="r" b="b"/>
              <a:pathLst>
                <a:path w="10272" h="10295" extrusionOk="0">
                  <a:moveTo>
                    <a:pt x="9679" y="1"/>
                  </a:moveTo>
                  <a:cubicBezTo>
                    <a:pt x="9679" y="46"/>
                    <a:pt x="9656" y="69"/>
                    <a:pt x="9633" y="115"/>
                  </a:cubicBezTo>
                  <a:cubicBezTo>
                    <a:pt x="9633" y="138"/>
                    <a:pt x="9610" y="160"/>
                    <a:pt x="9587" y="183"/>
                  </a:cubicBezTo>
                  <a:cubicBezTo>
                    <a:pt x="9633" y="206"/>
                    <a:pt x="9656" y="206"/>
                    <a:pt x="9679" y="229"/>
                  </a:cubicBezTo>
                  <a:cubicBezTo>
                    <a:pt x="9679" y="252"/>
                    <a:pt x="9679" y="252"/>
                    <a:pt x="9701" y="252"/>
                  </a:cubicBezTo>
                  <a:lnTo>
                    <a:pt x="9679" y="252"/>
                  </a:lnTo>
                  <a:cubicBezTo>
                    <a:pt x="9747" y="297"/>
                    <a:pt x="9816" y="366"/>
                    <a:pt x="9861" y="411"/>
                  </a:cubicBezTo>
                  <a:cubicBezTo>
                    <a:pt x="9907" y="480"/>
                    <a:pt x="9930" y="548"/>
                    <a:pt x="9975" y="617"/>
                  </a:cubicBezTo>
                  <a:cubicBezTo>
                    <a:pt x="9998" y="731"/>
                    <a:pt x="10021" y="822"/>
                    <a:pt x="10044" y="936"/>
                  </a:cubicBezTo>
                  <a:cubicBezTo>
                    <a:pt x="10044" y="1096"/>
                    <a:pt x="10044" y="1256"/>
                    <a:pt x="10021" y="1416"/>
                  </a:cubicBezTo>
                  <a:lnTo>
                    <a:pt x="10021" y="1439"/>
                  </a:lnTo>
                  <a:cubicBezTo>
                    <a:pt x="9952" y="1781"/>
                    <a:pt x="9838" y="2101"/>
                    <a:pt x="9701" y="2397"/>
                  </a:cubicBezTo>
                  <a:cubicBezTo>
                    <a:pt x="9587" y="2717"/>
                    <a:pt x="9427" y="3014"/>
                    <a:pt x="9245" y="3287"/>
                  </a:cubicBezTo>
                  <a:cubicBezTo>
                    <a:pt x="8971" y="3767"/>
                    <a:pt x="8651" y="4223"/>
                    <a:pt x="8309" y="4634"/>
                  </a:cubicBezTo>
                  <a:cubicBezTo>
                    <a:pt x="7989" y="5045"/>
                    <a:pt x="7647" y="5410"/>
                    <a:pt x="7282" y="5798"/>
                  </a:cubicBezTo>
                  <a:cubicBezTo>
                    <a:pt x="7099" y="5981"/>
                    <a:pt x="6917" y="6163"/>
                    <a:pt x="6711" y="6346"/>
                  </a:cubicBezTo>
                  <a:cubicBezTo>
                    <a:pt x="6529" y="6506"/>
                    <a:pt x="6346" y="6666"/>
                    <a:pt x="6163" y="6848"/>
                  </a:cubicBezTo>
                  <a:cubicBezTo>
                    <a:pt x="5456" y="7487"/>
                    <a:pt x="4748" y="8126"/>
                    <a:pt x="3972" y="8674"/>
                  </a:cubicBezTo>
                  <a:cubicBezTo>
                    <a:pt x="3949" y="8697"/>
                    <a:pt x="3949" y="8697"/>
                    <a:pt x="3949" y="8697"/>
                  </a:cubicBezTo>
                  <a:cubicBezTo>
                    <a:pt x="3310" y="9154"/>
                    <a:pt x="2626" y="9587"/>
                    <a:pt x="1895" y="9861"/>
                  </a:cubicBezTo>
                  <a:lnTo>
                    <a:pt x="1918" y="9861"/>
                  </a:lnTo>
                  <a:cubicBezTo>
                    <a:pt x="1758" y="9907"/>
                    <a:pt x="1621" y="9952"/>
                    <a:pt x="1461" y="9998"/>
                  </a:cubicBezTo>
                  <a:cubicBezTo>
                    <a:pt x="1302" y="10044"/>
                    <a:pt x="1165" y="10089"/>
                    <a:pt x="1005" y="10089"/>
                  </a:cubicBezTo>
                  <a:cubicBezTo>
                    <a:pt x="959" y="10101"/>
                    <a:pt x="914" y="10106"/>
                    <a:pt x="868" y="10106"/>
                  </a:cubicBezTo>
                  <a:cubicBezTo>
                    <a:pt x="822" y="10106"/>
                    <a:pt x="777" y="10101"/>
                    <a:pt x="731" y="10089"/>
                  </a:cubicBezTo>
                  <a:cubicBezTo>
                    <a:pt x="663" y="10089"/>
                    <a:pt x="617" y="10067"/>
                    <a:pt x="548" y="10044"/>
                  </a:cubicBezTo>
                  <a:cubicBezTo>
                    <a:pt x="503" y="10021"/>
                    <a:pt x="480" y="9998"/>
                    <a:pt x="434" y="9975"/>
                  </a:cubicBezTo>
                  <a:cubicBezTo>
                    <a:pt x="389" y="9930"/>
                    <a:pt x="366" y="9907"/>
                    <a:pt x="320" y="9861"/>
                  </a:cubicBezTo>
                  <a:cubicBezTo>
                    <a:pt x="297" y="9815"/>
                    <a:pt x="275" y="9770"/>
                    <a:pt x="252" y="9724"/>
                  </a:cubicBezTo>
                  <a:cubicBezTo>
                    <a:pt x="229" y="9656"/>
                    <a:pt x="229" y="9587"/>
                    <a:pt x="206" y="9519"/>
                  </a:cubicBezTo>
                  <a:cubicBezTo>
                    <a:pt x="206" y="9427"/>
                    <a:pt x="206" y="9336"/>
                    <a:pt x="229" y="9222"/>
                  </a:cubicBezTo>
                  <a:cubicBezTo>
                    <a:pt x="252" y="9108"/>
                    <a:pt x="275" y="8971"/>
                    <a:pt x="320" y="8857"/>
                  </a:cubicBezTo>
                  <a:cubicBezTo>
                    <a:pt x="366" y="8765"/>
                    <a:pt x="411" y="8697"/>
                    <a:pt x="457" y="8606"/>
                  </a:cubicBezTo>
                  <a:cubicBezTo>
                    <a:pt x="480" y="8583"/>
                    <a:pt x="480" y="8514"/>
                    <a:pt x="434" y="8492"/>
                  </a:cubicBezTo>
                  <a:cubicBezTo>
                    <a:pt x="434" y="8492"/>
                    <a:pt x="434" y="8492"/>
                    <a:pt x="411" y="8514"/>
                  </a:cubicBezTo>
                  <a:lnTo>
                    <a:pt x="389" y="8514"/>
                  </a:lnTo>
                  <a:cubicBezTo>
                    <a:pt x="343" y="8560"/>
                    <a:pt x="275" y="8606"/>
                    <a:pt x="229" y="8629"/>
                  </a:cubicBezTo>
                  <a:cubicBezTo>
                    <a:pt x="160" y="8765"/>
                    <a:pt x="92" y="8902"/>
                    <a:pt x="69" y="9039"/>
                  </a:cubicBezTo>
                  <a:cubicBezTo>
                    <a:pt x="46" y="9131"/>
                    <a:pt x="23" y="9222"/>
                    <a:pt x="23" y="9313"/>
                  </a:cubicBezTo>
                  <a:cubicBezTo>
                    <a:pt x="1" y="9382"/>
                    <a:pt x="1" y="9473"/>
                    <a:pt x="23" y="9564"/>
                  </a:cubicBezTo>
                  <a:cubicBezTo>
                    <a:pt x="23" y="9633"/>
                    <a:pt x="46" y="9724"/>
                    <a:pt x="69" y="9793"/>
                  </a:cubicBezTo>
                  <a:cubicBezTo>
                    <a:pt x="92" y="9815"/>
                    <a:pt x="92" y="9861"/>
                    <a:pt x="115" y="9884"/>
                  </a:cubicBezTo>
                  <a:cubicBezTo>
                    <a:pt x="138" y="9930"/>
                    <a:pt x="160" y="9952"/>
                    <a:pt x="183" y="9998"/>
                  </a:cubicBezTo>
                  <a:cubicBezTo>
                    <a:pt x="275" y="10112"/>
                    <a:pt x="434" y="10203"/>
                    <a:pt x="571" y="10249"/>
                  </a:cubicBezTo>
                  <a:cubicBezTo>
                    <a:pt x="663" y="10272"/>
                    <a:pt x="754" y="10295"/>
                    <a:pt x="822" y="10295"/>
                  </a:cubicBezTo>
                  <a:cubicBezTo>
                    <a:pt x="936" y="10295"/>
                    <a:pt x="1051" y="10295"/>
                    <a:pt x="1165" y="10272"/>
                  </a:cubicBezTo>
                  <a:cubicBezTo>
                    <a:pt x="1279" y="10249"/>
                    <a:pt x="1393" y="10226"/>
                    <a:pt x="1507" y="10181"/>
                  </a:cubicBezTo>
                  <a:cubicBezTo>
                    <a:pt x="1621" y="10158"/>
                    <a:pt x="1758" y="10112"/>
                    <a:pt x="1872" y="10067"/>
                  </a:cubicBezTo>
                  <a:cubicBezTo>
                    <a:pt x="2374" y="9884"/>
                    <a:pt x="2831" y="9656"/>
                    <a:pt x="3287" y="9382"/>
                  </a:cubicBezTo>
                  <a:cubicBezTo>
                    <a:pt x="3744" y="9085"/>
                    <a:pt x="4178" y="8765"/>
                    <a:pt x="4611" y="8423"/>
                  </a:cubicBezTo>
                  <a:cubicBezTo>
                    <a:pt x="5022" y="8104"/>
                    <a:pt x="5433" y="7761"/>
                    <a:pt x="5844" y="7396"/>
                  </a:cubicBezTo>
                  <a:cubicBezTo>
                    <a:pt x="6027" y="7236"/>
                    <a:pt x="6209" y="7076"/>
                    <a:pt x="6392" y="6894"/>
                  </a:cubicBezTo>
                  <a:cubicBezTo>
                    <a:pt x="6597" y="6711"/>
                    <a:pt x="6803" y="6529"/>
                    <a:pt x="7008" y="6346"/>
                  </a:cubicBezTo>
                  <a:cubicBezTo>
                    <a:pt x="7419" y="5935"/>
                    <a:pt x="7807" y="5524"/>
                    <a:pt x="8195" y="5091"/>
                  </a:cubicBezTo>
                  <a:cubicBezTo>
                    <a:pt x="8560" y="4657"/>
                    <a:pt x="8902" y="4200"/>
                    <a:pt x="9222" y="3721"/>
                  </a:cubicBezTo>
                  <a:cubicBezTo>
                    <a:pt x="9427" y="3379"/>
                    <a:pt x="9633" y="3036"/>
                    <a:pt x="9793" y="2694"/>
                  </a:cubicBezTo>
                  <a:cubicBezTo>
                    <a:pt x="9952" y="2352"/>
                    <a:pt x="10089" y="1986"/>
                    <a:pt x="10181" y="1598"/>
                  </a:cubicBezTo>
                  <a:cubicBezTo>
                    <a:pt x="10249" y="1279"/>
                    <a:pt x="10272" y="891"/>
                    <a:pt x="10158" y="571"/>
                  </a:cubicBezTo>
                  <a:cubicBezTo>
                    <a:pt x="10112" y="434"/>
                    <a:pt x="10021" y="320"/>
                    <a:pt x="9930" y="206"/>
                  </a:cubicBezTo>
                  <a:cubicBezTo>
                    <a:pt x="9861" y="138"/>
                    <a:pt x="9770" y="69"/>
                    <a:pt x="9679"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9" name="Google Shape;1389;p7"/>
            <p:cNvSpPr/>
            <p:nvPr/>
          </p:nvSpPr>
          <p:spPr>
            <a:xfrm>
              <a:off x="7222075" y="1008350"/>
              <a:ext cx="25" cy="25"/>
            </a:xfrm>
            <a:custGeom>
              <a:avLst/>
              <a:gdLst/>
              <a:ahLst/>
              <a:cxnLst/>
              <a:rect l="l" t="t" r="r" b="b"/>
              <a:pathLst>
                <a:path w="1" h="1" extrusionOk="0">
                  <a:moveTo>
                    <a:pt x="1" y="1"/>
                  </a:move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0" name="Google Shape;1390;p7"/>
            <p:cNvSpPr/>
            <p:nvPr/>
          </p:nvSpPr>
          <p:spPr>
            <a:xfrm>
              <a:off x="6979575" y="12195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1" name="Google Shape;1391;p7"/>
            <p:cNvSpPr/>
            <p:nvPr/>
          </p:nvSpPr>
          <p:spPr>
            <a:xfrm>
              <a:off x="7213525" y="978675"/>
              <a:ext cx="25" cy="25"/>
            </a:xfrm>
            <a:custGeom>
              <a:avLst/>
              <a:gdLst/>
              <a:ahLst/>
              <a:cxnLst/>
              <a:rect l="l" t="t" r="r" b="b"/>
              <a:pathLst>
                <a:path w="1" h="1" extrusionOk="0">
                  <a:moveTo>
                    <a:pt x="1" y="1"/>
                  </a:moveTo>
                  <a:lnTo>
                    <a:pt x="1" y="1"/>
                  </a:ln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2" name="Google Shape;1392;p7"/>
            <p:cNvSpPr/>
            <p:nvPr/>
          </p:nvSpPr>
          <p:spPr>
            <a:xfrm>
              <a:off x="7213525" y="97867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3" name="Google Shape;1393;p7"/>
            <p:cNvSpPr/>
            <p:nvPr/>
          </p:nvSpPr>
          <p:spPr>
            <a:xfrm>
              <a:off x="7222075" y="1008350"/>
              <a:ext cx="25" cy="600"/>
            </a:xfrm>
            <a:custGeom>
              <a:avLst/>
              <a:gdLst/>
              <a:ahLst/>
              <a:cxnLst/>
              <a:rect l="l" t="t" r="r" b="b"/>
              <a:pathLst>
                <a:path w="1" h="24" extrusionOk="0">
                  <a:moveTo>
                    <a:pt x="1" y="24"/>
                  </a:moveTo>
                  <a:cubicBezTo>
                    <a:pt x="1" y="24"/>
                    <a:pt x="1" y="24"/>
                    <a:pt x="1" y="24"/>
                  </a:cubicBezTo>
                  <a:lnTo>
                    <a:pt x="1" y="1"/>
                  </a:lnTo>
                  <a:cubicBezTo>
                    <a:pt x="1" y="24"/>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4" name="Google Shape;1394;p7"/>
            <p:cNvSpPr/>
            <p:nvPr/>
          </p:nvSpPr>
          <p:spPr>
            <a:xfrm>
              <a:off x="7222075" y="100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5" name="Google Shape;1395;p7"/>
            <p:cNvSpPr/>
            <p:nvPr/>
          </p:nvSpPr>
          <p:spPr>
            <a:xfrm>
              <a:off x="7019500" y="1219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6" name="Google Shape;1396;p7"/>
            <p:cNvSpPr/>
            <p:nvPr/>
          </p:nvSpPr>
          <p:spPr>
            <a:xfrm>
              <a:off x="7018375" y="1049450"/>
              <a:ext cx="132400" cy="121550"/>
            </a:xfrm>
            <a:custGeom>
              <a:avLst/>
              <a:gdLst/>
              <a:ahLst/>
              <a:cxnLst/>
              <a:rect l="l" t="t" r="r" b="b"/>
              <a:pathLst>
                <a:path w="5296" h="4862" extrusionOk="0">
                  <a:moveTo>
                    <a:pt x="5296" y="0"/>
                  </a:moveTo>
                  <a:lnTo>
                    <a:pt x="5296" y="0"/>
                  </a:lnTo>
                  <a:cubicBezTo>
                    <a:pt x="5182" y="114"/>
                    <a:pt x="5068" y="206"/>
                    <a:pt x="4953" y="297"/>
                  </a:cubicBezTo>
                  <a:cubicBezTo>
                    <a:pt x="4839" y="571"/>
                    <a:pt x="4679" y="822"/>
                    <a:pt x="4520" y="1073"/>
                  </a:cubicBezTo>
                  <a:cubicBezTo>
                    <a:pt x="3926" y="2054"/>
                    <a:pt x="3150" y="2899"/>
                    <a:pt x="2306" y="3675"/>
                  </a:cubicBezTo>
                  <a:cubicBezTo>
                    <a:pt x="2123" y="3835"/>
                    <a:pt x="1963" y="3995"/>
                    <a:pt x="1781" y="4154"/>
                  </a:cubicBezTo>
                  <a:cubicBezTo>
                    <a:pt x="1598" y="4314"/>
                    <a:pt x="1438" y="4451"/>
                    <a:pt x="1233" y="4542"/>
                  </a:cubicBezTo>
                  <a:cubicBezTo>
                    <a:pt x="1164" y="4588"/>
                    <a:pt x="1073" y="4634"/>
                    <a:pt x="982" y="4657"/>
                  </a:cubicBezTo>
                  <a:lnTo>
                    <a:pt x="822" y="4657"/>
                  </a:lnTo>
                  <a:cubicBezTo>
                    <a:pt x="754" y="4657"/>
                    <a:pt x="708" y="4657"/>
                    <a:pt x="662" y="4634"/>
                  </a:cubicBezTo>
                  <a:cubicBezTo>
                    <a:pt x="594" y="4611"/>
                    <a:pt x="548" y="4588"/>
                    <a:pt x="502" y="4565"/>
                  </a:cubicBezTo>
                  <a:cubicBezTo>
                    <a:pt x="411" y="4520"/>
                    <a:pt x="343" y="4451"/>
                    <a:pt x="297" y="4383"/>
                  </a:cubicBezTo>
                  <a:cubicBezTo>
                    <a:pt x="251" y="4337"/>
                    <a:pt x="206" y="4291"/>
                    <a:pt x="160" y="4223"/>
                  </a:cubicBezTo>
                  <a:cubicBezTo>
                    <a:pt x="114" y="4268"/>
                    <a:pt x="69" y="4314"/>
                    <a:pt x="0" y="4337"/>
                  </a:cubicBezTo>
                  <a:cubicBezTo>
                    <a:pt x="137" y="4520"/>
                    <a:pt x="297" y="4702"/>
                    <a:pt x="502" y="4793"/>
                  </a:cubicBezTo>
                  <a:cubicBezTo>
                    <a:pt x="594" y="4839"/>
                    <a:pt x="685" y="4839"/>
                    <a:pt x="776" y="4862"/>
                  </a:cubicBezTo>
                  <a:cubicBezTo>
                    <a:pt x="868" y="4862"/>
                    <a:pt x="959" y="4839"/>
                    <a:pt x="1073" y="4816"/>
                  </a:cubicBezTo>
                  <a:cubicBezTo>
                    <a:pt x="1164" y="4793"/>
                    <a:pt x="1256" y="4771"/>
                    <a:pt x="1324" y="4725"/>
                  </a:cubicBezTo>
                  <a:cubicBezTo>
                    <a:pt x="1438" y="4657"/>
                    <a:pt x="1530" y="4611"/>
                    <a:pt x="1621" y="4542"/>
                  </a:cubicBezTo>
                  <a:cubicBezTo>
                    <a:pt x="1826" y="4383"/>
                    <a:pt x="1986" y="4223"/>
                    <a:pt x="2169" y="4063"/>
                  </a:cubicBezTo>
                  <a:cubicBezTo>
                    <a:pt x="2374" y="3880"/>
                    <a:pt x="2580" y="3698"/>
                    <a:pt x="2762" y="3515"/>
                  </a:cubicBezTo>
                  <a:cubicBezTo>
                    <a:pt x="2968" y="3310"/>
                    <a:pt x="3150" y="3127"/>
                    <a:pt x="3333" y="2922"/>
                  </a:cubicBezTo>
                  <a:cubicBezTo>
                    <a:pt x="3721" y="2534"/>
                    <a:pt x="4063" y="2100"/>
                    <a:pt x="4383" y="1666"/>
                  </a:cubicBezTo>
                  <a:cubicBezTo>
                    <a:pt x="4748" y="1141"/>
                    <a:pt x="5068" y="594"/>
                    <a:pt x="5296"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7" name="Google Shape;1397;p7"/>
            <p:cNvSpPr/>
            <p:nvPr/>
          </p:nvSpPr>
          <p:spPr>
            <a:xfrm>
              <a:off x="7131350" y="10762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8" name="Google Shape;1398;p7"/>
            <p:cNvSpPr/>
            <p:nvPr/>
          </p:nvSpPr>
          <p:spPr>
            <a:xfrm>
              <a:off x="7076000" y="1140750"/>
              <a:ext cx="600" cy="600"/>
            </a:xfrm>
            <a:custGeom>
              <a:avLst/>
              <a:gdLst/>
              <a:ahLst/>
              <a:cxnLst/>
              <a:rect l="l" t="t" r="r" b="b"/>
              <a:pathLst>
                <a:path w="24" h="24" extrusionOk="0">
                  <a:moveTo>
                    <a:pt x="1" y="23"/>
                  </a:moveTo>
                  <a:cubicBezTo>
                    <a:pt x="1" y="23"/>
                    <a:pt x="23" y="23"/>
                    <a:pt x="23" y="0"/>
                  </a:cubicBezTo>
                  <a:cubicBezTo>
                    <a:pt x="23" y="23"/>
                    <a:pt x="1" y="23"/>
                    <a:pt x="1" y="23"/>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9" name="Google Shape;1399;p7"/>
            <p:cNvSpPr/>
            <p:nvPr/>
          </p:nvSpPr>
          <p:spPr>
            <a:xfrm>
              <a:off x="7076000" y="11413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0" name="Google Shape;1400;p7"/>
            <p:cNvSpPr/>
            <p:nvPr/>
          </p:nvSpPr>
          <p:spPr>
            <a:xfrm>
              <a:off x="7171300" y="814350"/>
              <a:ext cx="93025" cy="91550"/>
            </a:xfrm>
            <a:custGeom>
              <a:avLst/>
              <a:gdLst/>
              <a:ahLst/>
              <a:cxnLst/>
              <a:rect l="l" t="t" r="r" b="b"/>
              <a:pathLst>
                <a:path w="3721" h="3662" extrusionOk="0">
                  <a:moveTo>
                    <a:pt x="3356" y="1004"/>
                  </a:moveTo>
                  <a:cubicBezTo>
                    <a:pt x="3356" y="1023"/>
                    <a:pt x="3356" y="1027"/>
                    <a:pt x="3369" y="1027"/>
                  </a:cubicBezTo>
                  <a:lnTo>
                    <a:pt x="3369" y="1027"/>
                  </a:lnTo>
                  <a:cubicBezTo>
                    <a:pt x="3365" y="1020"/>
                    <a:pt x="3360" y="1012"/>
                    <a:pt x="3356" y="1004"/>
                  </a:cubicBezTo>
                  <a:close/>
                  <a:moveTo>
                    <a:pt x="2009" y="0"/>
                  </a:moveTo>
                  <a:cubicBezTo>
                    <a:pt x="1849" y="0"/>
                    <a:pt x="1667" y="46"/>
                    <a:pt x="1484" y="91"/>
                  </a:cubicBezTo>
                  <a:cubicBezTo>
                    <a:pt x="1210" y="160"/>
                    <a:pt x="936" y="320"/>
                    <a:pt x="708" y="479"/>
                  </a:cubicBezTo>
                  <a:cubicBezTo>
                    <a:pt x="457" y="639"/>
                    <a:pt x="229" y="845"/>
                    <a:pt x="23" y="1050"/>
                  </a:cubicBezTo>
                  <a:cubicBezTo>
                    <a:pt x="23" y="1073"/>
                    <a:pt x="0" y="1096"/>
                    <a:pt x="23" y="1119"/>
                  </a:cubicBezTo>
                  <a:cubicBezTo>
                    <a:pt x="23" y="1141"/>
                    <a:pt x="23" y="1164"/>
                    <a:pt x="46" y="1187"/>
                  </a:cubicBezTo>
                  <a:cubicBezTo>
                    <a:pt x="69" y="1210"/>
                    <a:pt x="92" y="1210"/>
                    <a:pt x="115" y="1210"/>
                  </a:cubicBezTo>
                  <a:cubicBezTo>
                    <a:pt x="137" y="1210"/>
                    <a:pt x="160" y="1187"/>
                    <a:pt x="183" y="1164"/>
                  </a:cubicBezTo>
                  <a:cubicBezTo>
                    <a:pt x="229" y="1141"/>
                    <a:pt x="252" y="1096"/>
                    <a:pt x="297" y="1073"/>
                  </a:cubicBezTo>
                  <a:cubicBezTo>
                    <a:pt x="525" y="845"/>
                    <a:pt x="799" y="639"/>
                    <a:pt x="1096" y="457"/>
                  </a:cubicBezTo>
                  <a:cubicBezTo>
                    <a:pt x="1256" y="365"/>
                    <a:pt x="1438" y="297"/>
                    <a:pt x="1621" y="251"/>
                  </a:cubicBezTo>
                  <a:cubicBezTo>
                    <a:pt x="1781" y="228"/>
                    <a:pt x="1918" y="206"/>
                    <a:pt x="2055" y="206"/>
                  </a:cubicBezTo>
                  <a:cubicBezTo>
                    <a:pt x="2169" y="206"/>
                    <a:pt x="2283" y="228"/>
                    <a:pt x="2397" y="251"/>
                  </a:cubicBezTo>
                  <a:cubicBezTo>
                    <a:pt x="2534" y="297"/>
                    <a:pt x="2671" y="365"/>
                    <a:pt x="2785" y="434"/>
                  </a:cubicBezTo>
                  <a:cubicBezTo>
                    <a:pt x="2922" y="502"/>
                    <a:pt x="3036" y="594"/>
                    <a:pt x="3128" y="708"/>
                  </a:cubicBezTo>
                  <a:lnTo>
                    <a:pt x="3128" y="685"/>
                  </a:lnTo>
                  <a:cubicBezTo>
                    <a:pt x="3219" y="799"/>
                    <a:pt x="3310" y="913"/>
                    <a:pt x="3379" y="1027"/>
                  </a:cubicBezTo>
                  <a:cubicBezTo>
                    <a:pt x="3375" y="1027"/>
                    <a:pt x="3372" y="1027"/>
                    <a:pt x="3369" y="1027"/>
                  </a:cubicBezTo>
                  <a:lnTo>
                    <a:pt x="3369" y="1027"/>
                  </a:lnTo>
                  <a:cubicBezTo>
                    <a:pt x="3427" y="1134"/>
                    <a:pt x="3450" y="1240"/>
                    <a:pt x="3493" y="1347"/>
                  </a:cubicBezTo>
                  <a:cubicBezTo>
                    <a:pt x="3516" y="1438"/>
                    <a:pt x="3516" y="1529"/>
                    <a:pt x="3516" y="1644"/>
                  </a:cubicBezTo>
                  <a:cubicBezTo>
                    <a:pt x="3516" y="1735"/>
                    <a:pt x="3493" y="1826"/>
                    <a:pt x="3470" y="1940"/>
                  </a:cubicBezTo>
                  <a:cubicBezTo>
                    <a:pt x="3424" y="2054"/>
                    <a:pt x="3379" y="2169"/>
                    <a:pt x="3310" y="2283"/>
                  </a:cubicBezTo>
                  <a:cubicBezTo>
                    <a:pt x="3196" y="2488"/>
                    <a:pt x="3013" y="2671"/>
                    <a:pt x="2854" y="2853"/>
                  </a:cubicBezTo>
                  <a:lnTo>
                    <a:pt x="2831" y="2853"/>
                  </a:lnTo>
                  <a:cubicBezTo>
                    <a:pt x="2603" y="3082"/>
                    <a:pt x="2351" y="3287"/>
                    <a:pt x="2100" y="3492"/>
                  </a:cubicBezTo>
                  <a:cubicBezTo>
                    <a:pt x="2055" y="3515"/>
                    <a:pt x="2055" y="3584"/>
                    <a:pt x="2078" y="3629"/>
                  </a:cubicBezTo>
                  <a:cubicBezTo>
                    <a:pt x="2094" y="3646"/>
                    <a:pt x="2133" y="3662"/>
                    <a:pt x="2170" y="3662"/>
                  </a:cubicBezTo>
                  <a:cubicBezTo>
                    <a:pt x="2186" y="3662"/>
                    <a:pt x="2201" y="3659"/>
                    <a:pt x="2215" y="3652"/>
                  </a:cubicBezTo>
                  <a:cubicBezTo>
                    <a:pt x="2603" y="3333"/>
                    <a:pt x="2991" y="3013"/>
                    <a:pt x="3310" y="2625"/>
                  </a:cubicBezTo>
                  <a:cubicBezTo>
                    <a:pt x="3470" y="2442"/>
                    <a:pt x="3584" y="2214"/>
                    <a:pt x="3653" y="1986"/>
                  </a:cubicBezTo>
                  <a:cubicBezTo>
                    <a:pt x="3721" y="1781"/>
                    <a:pt x="3721" y="1552"/>
                    <a:pt x="3675" y="1324"/>
                  </a:cubicBezTo>
                  <a:cubicBezTo>
                    <a:pt x="3584" y="890"/>
                    <a:pt x="3287" y="525"/>
                    <a:pt x="2922" y="274"/>
                  </a:cubicBezTo>
                  <a:cubicBezTo>
                    <a:pt x="2717" y="160"/>
                    <a:pt x="2488" y="69"/>
                    <a:pt x="2237" y="23"/>
                  </a:cubicBezTo>
                  <a:cubicBezTo>
                    <a:pt x="2169" y="23"/>
                    <a:pt x="2100" y="0"/>
                    <a:pt x="2009"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1" name="Google Shape;1401;p7"/>
            <p:cNvSpPr/>
            <p:nvPr/>
          </p:nvSpPr>
          <p:spPr>
            <a:xfrm>
              <a:off x="6585825" y="1334750"/>
              <a:ext cx="43400" cy="42125"/>
            </a:xfrm>
            <a:custGeom>
              <a:avLst/>
              <a:gdLst/>
              <a:ahLst/>
              <a:cxnLst/>
              <a:rect l="l" t="t" r="r" b="b"/>
              <a:pathLst>
                <a:path w="1736" h="1685" extrusionOk="0">
                  <a:moveTo>
                    <a:pt x="731" y="1"/>
                  </a:moveTo>
                  <a:cubicBezTo>
                    <a:pt x="708" y="1"/>
                    <a:pt x="685" y="24"/>
                    <a:pt x="685" y="46"/>
                  </a:cubicBezTo>
                  <a:cubicBezTo>
                    <a:pt x="480" y="252"/>
                    <a:pt x="297" y="480"/>
                    <a:pt x="160" y="731"/>
                  </a:cubicBezTo>
                  <a:cubicBezTo>
                    <a:pt x="92" y="868"/>
                    <a:pt x="24" y="1005"/>
                    <a:pt x="1" y="1165"/>
                  </a:cubicBezTo>
                  <a:cubicBezTo>
                    <a:pt x="1" y="1302"/>
                    <a:pt x="24" y="1416"/>
                    <a:pt x="115" y="1530"/>
                  </a:cubicBezTo>
                  <a:cubicBezTo>
                    <a:pt x="218" y="1644"/>
                    <a:pt x="355" y="1684"/>
                    <a:pt x="497" y="1684"/>
                  </a:cubicBezTo>
                  <a:cubicBezTo>
                    <a:pt x="640" y="1684"/>
                    <a:pt x="788" y="1644"/>
                    <a:pt x="914" y="1599"/>
                  </a:cubicBezTo>
                  <a:cubicBezTo>
                    <a:pt x="1074" y="1530"/>
                    <a:pt x="1210" y="1462"/>
                    <a:pt x="1347" y="1370"/>
                  </a:cubicBezTo>
                  <a:cubicBezTo>
                    <a:pt x="1462" y="1325"/>
                    <a:pt x="1553" y="1256"/>
                    <a:pt x="1667" y="1188"/>
                  </a:cubicBezTo>
                  <a:cubicBezTo>
                    <a:pt x="1713" y="1165"/>
                    <a:pt x="1735" y="1142"/>
                    <a:pt x="1735" y="1096"/>
                  </a:cubicBezTo>
                  <a:cubicBezTo>
                    <a:pt x="1713" y="1028"/>
                    <a:pt x="1667" y="1005"/>
                    <a:pt x="1621" y="1005"/>
                  </a:cubicBezTo>
                  <a:cubicBezTo>
                    <a:pt x="1576" y="1005"/>
                    <a:pt x="1553" y="1028"/>
                    <a:pt x="1530" y="1051"/>
                  </a:cubicBezTo>
                  <a:cubicBezTo>
                    <a:pt x="1484" y="1074"/>
                    <a:pt x="1462" y="1096"/>
                    <a:pt x="1416" y="1119"/>
                  </a:cubicBezTo>
                  <a:cubicBezTo>
                    <a:pt x="1325" y="1165"/>
                    <a:pt x="1256" y="1211"/>
                    <a:pt x="1165" y="1256"/>
                  </a:cubicBezTo>
                  <a:cubicBezTo>
                    <a:pt x="1005" y="1347"/>
                    <a:pt x="845" y="1416"/>
                    <a:pt x="663" y="1462"/>
                  </a:cubicBezTo>
                  <a:cubicBezTo>
                    <a:pt x="617" y="1484"/>
                    <a:pt x="549" y="1484"/>
                    <a:pt x="480" y="1484"/>
                  </a:cubicBezTo>
                  <a:cubicBezTo>
                    <a:pt x="457" y="1484"/>
                    <a:pt x="412" y="1484"/>
                    <a:pt x="366" y="1462"/>
                  </a:cubicBezTo>
                  <a:cubicBezTo>
                    <a:pt x="343" y="1462"/>
                    <a:pt x="343" y="1462"/>
                    <a:pt x="320" y="1439"/>
                  </a:cubicBezTo>
                  <a:cubicBezTo>
                    <a:pt x="297" y="1439"/>
                    <a:pt x="275" y="1416"/>
                    <a:pt x="252" y="1416"/>
                  </a:cubicBezTo>
                  <a:cubicBezTo>
                    <a:pt x="252" y="1393"/>
                    <a:pt x="229" y="1370"/>
                    <a:pt x="229" y="1347"/>
                  </a:cubicBezTo>
                  <a:cubicBezTo>
                    <a:pt x="229" y="1347"/>
                    <a:pt x="206" y="1325"/>
                    <a:pt x="206" y="1302"/>
                  </a:cubicBezTo>
                  <a:cubicBezTo>
                    <a:pt x="206" y="1279"/>
                    <a:pt x="206" y="1256"/>
                    <a:pt x="206" y="1233"/>
                  </a:cubicBezTo>
                  <a:cubicBezTo>
                    <a:pt x="206" y="1188"/>
                    <a:pt x="206" y="1142"/>
                    <a:pt x="229" y="1096"/>
                  </a:cubicBezTo>
                  <a:cubicBezTo>
                    <a:pt x="252" y="982"/>
                    <a:pt x="320" y="868"/>
                    <a:pt x="366" y="754"/>
                  </a:cubicBezTo>
                  <a:cubicBezTo>
                    <a:pt x="503" y="549"/>
                    <a:pt x="663" y="343"/>
                    <a:pt x="822" y="161"/>
                  </a:cubicBezTo>
                  <a:cubicBezTo>
                    <a:pt x="868" y="115"/>
                    <a:pt x="845" y="69"/>
                    <a:pt x="822" y="24"/>
                  </a:cubicBezTo>
                  <a:cubicBezTo>
                    <a:pt x="800" y="24"/>
                    <a:pt x="777" y="1"/>
                    <a:pt x="754" y="1"/>
                  </a:cubicBezTo>
                  <a:close/>
                </a:path>
              </a:pathLst>
            </a:cu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2" name="Google Shape;1402;p7"/>
            <p:cNvSpPr/>
            <p:nvPr/>
          </p:nvSpPr>
          <p:spPr>
            <a:xfrm>
              <a:off x="7031500" y="881675"/>
              <a:ext cx="50800" cy="49150"/>
            </a:xfrm>
            <a:custGeom>
              <a:avLst/>
              <a:gdLst/>
              <a:ahLst/>
              <a:cxnLst/>
              <a:rect l="l" t="t" r="r" b="b"/>
              <a:pathLst>
                <a:path w="2032" h="1966" extrusionOk="0">
                  <a:moveTo>
                    <a:pt x="1142" y="1"/>
                  </a:moveTo>
                  <a:cubicBezTo>
                    <a:pt x="1073" y="1"/>
                    <a:pt x="1027" y="1"/>
                    <a:pt x="959" y="23"/>
                  </a:cubicBezTo>
                  <a:cubicBezTo>
                    <a:pt x="845" y="23"/>
                    <a:pt x="754" y="46"/>
                    <a:pt x="662" y="92"/>
                  </a:cubicBezTo>
                  <a:cubicBezTo>
                    <a:pt x="434" y="160"/>
                    <a:pt x="229" y="297"/>
                    <a:pt x="46" y="457"/>
                  </a:cubicBezTo>
                  <a:cubicBezTo>
                    <a:pt x="23" y="480"/>
                    <a:pt x="23" y="480"/>
                    <a:pt x="23" y="526"/>
                  </a:cubicBezTo>
                  <a:cubicBezTo>
                    <a:pt x="0" y="548"/>
                    <a:pt x="23" y="571"/>
                    <a:pt x="23" y="594"/>
                  </a:cubicBezTo>
                  <a:cubicBezTo>
                    <a:pt x="50" y="621"/>
                    <a:pt x="77" y="632"/>
                    <a:pt x="103" y="632"/>
                  </a:cubicBezTo>
                  <a:cubicBezTo>
                    <a:pt x="122" y="632"/>
                    <a:pt x="141" y="626"/>
                    <a:pt x="160" y="617"/>
                  </a:cubicBezTo>
                  <a:cubicBezTo>
                    <a:pt x="274" y="526"/>
                    <a:pt x="388" y="434"/>
                    <a:pt x="502" y="366"/>
                  </a:cubicBezTo>
                  <a:cubicBezTo>
                    <a:pt x="594" y="320"/>
                    <a:pt x="662" y="297"/>
                    <a:pt x="731" y="274"/>
                  </a:cubicBezTo>
                  <a:cubicBezTo>
                    <a:pt x="776" y="252"/>
                    <a:pt x="822" y="229"/>
                    <a:pt x="868" y="229"/>
                  </a:cubicBezTo>
                  <a:cubicBezTo>
                    <a:pt x="913" y="229"/>
                    <a:pt x="936" y="206"/>
                    <a:pt x="982" y="206"/>
                  </a:cubicBezTo>
                  <a:cubicBezTo>
                    <a:pt x="1027" y="206"/>
                    <a:pt x="1096" y="183"/>
                    <a:pt x="1164" y="183"/>
                  </a:cubicBezTo>
                  <a:cubicBezTo>
                    <a:pt x="1233" y="206"/>
                    <a:pt x="1301" y="206"/>
                    <a:pt x="1370" y="229"/>
                  </a:cubicBezTo>
                  <a:cubicBezTo>
                    <a:pt x="1415" y="252"/>
                    <a:pt x="1484" y="274"/>
                    <a:pt x="1530" y="297"/>
                  </a:cubicBezTo>
                  <a:cubicBezTo>
                    <a:pt x="1552" y="320"/>
                    <a:pt x="1598" y="343"/>
                    <a:pt x="1644" y="366"/>
                  </a:cubicBezTo>
                  <a:cubicBezTo>
                    <a:pt x="1667" y="411"/>
                    <a:pt x="1689" y="457"/>
                    <a:pt x="1735" y="503"/>
                  </a:cubicBezTo>
                  <a:cubicBezTo>
                    <a:pt x="1735" y="548"/>
                    <a:pt x="1758" y="594"/>
                    <a:pt x="1781" y="640"/>
                  </a:cubicBezTo>
                  <a:cubicBezTo>
                    <a:pt x="1781" y="685"/>
                    <a:pt x="1803" y="754"/>
                    <a:pt x="1803" y="822"/>
                  </a:cubicBezTo>
                  <a:cubicBezTo>
                    <a:pt x="1803" y="891"/>
                    <a:pt x="1781" y="982"/>
                    <a:pt x="1758" y="1051"/>
                  </a:cubicBezTo>
                  <a:cubicBezTo>
                    <a:pt x="1735" y="1165"/>
                    <a:pt x="1689" y="1256"/>
                    <a:pt x="1621" y="1347"/>
                  </a:cubicBezTo>
                  <a:cubicBezTo>
                    <a:pt x="1552" y="1461"/>
                    <a:pt x="1461" y="1575"/>
                    <a:pt x="1370" y="1690"/>
                  </a:cubicBezTo>
                  <a:cubicBezTo>
                    <a:pt x="1347" y="1712"/>
                    <a:pt x="1301" y="1735"/>
                    <a:pt x="1278" y="1758"/>
                  </a:cubicBezTo>
                  <a:cubicBezTo>
                    <a:pt x="1256" y="1758"/>
                    <a:pt x="1256" y="1781"/>
                    <a:pt x="1256" y="1781"/>
                  </a:cubicBezTo>
                  <a:lnTo>
                    <a:pt x="1233" y="1781"/>
                  </a:lnTo>
                  <a:cubicBezTo>
                    <a:pt x="1187" y="1827"/>
                    <a:pt x="1187" y="1872"/>
                    <a:pt x="1210" y="1918"/>
                  </a:cubicBezTo>
                  <a:cubicBezTo>
                    <a:pt x="1238" y="1946"/>
                    <a:pt x="1275" y="1966"/>
                    <a:pt x="1305" y="1966"/>
                  </a:cubicBezTo>
                  <a:cubicBezTo>
                    <a:pt x="1323" y="1966"/>
                    <a:pt x="1338" y="1958"/>
                    <a:pt x="1347" y="1941"/>
                  </a:cubicBezTo>
                  <a:lnTo>
                    <a:pt x="1370" y="1941"/>
                  </a:lnTo>
                  <a:cubicBezTo>
                    <a:pt x="1370" y="1941"/>
                    <a:pt x="1393" y="1918"/>
                    <a:pt x="1393" y="1918"/>
                  </a:cubicBezTo>
                  <a:cubicBezTo>
                    <a:pt x="1530" y="1804"/>
                    <a:pt x="1644" y="1667"/>
                    <a:pt x="1735" y="1530"/>
                  </a:cubicBezTo>
                  <a:cubicBezTo>
                    <a:pt x="1918" y="1279"/>
                    <a:pt x="2032" y="959"/>
                    <a:pt x="1986" y="640"/>
                  </a:cubicBezTo>
                  <a:cubicBezTo>
                    <a:pt x="1963" y="526"/>
                    <a:pt x="1918" y="411"/>
                    <a:pt x="1826" y="320"/>
                  </a:cubicBezTo>
                  <a:cubicBezTo>
                    <a:pt x="1803" y="274"/>
                    <a:pt x="1758" y="229"/>
                    <a:pt x="1735" y="206"/>
                  </a:cubicBezTo>
                  <a:cubicBezTo>
                    <a:pt x="1689" y="160"/>
                    <a:pt x="1644" y="137"/>
                    <a:pt x="1598" y="115"/>
                  </a:cubicBezTo>
                  <a:cubicBezTo>
                    <a:pt x="1461" y="23"/>
                    <a:pt x="1301" y="1"/>
                    <a:pt x="114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3" name="Google Shape;1403;p7"/>
            <p:cNvSpPr/>
            <p:nvPr/>
          </p:nvSpPr>
          <p:spPr>
            <a:xfrm>
              <a:off x="7111950" y="978675"/>
              <a:ext cx="48525" cy="49150"/>
            </a:xfrm>
            <a:custGeom>
              <a:avLst/>
              <a:gdLst/>
              <a:ahLst/>
              <a:cxnLst/>
              <a:rect l="l" t="t" r="r" b="b"/>
              <a:pathLst>
                <a:path w="1941" h="1966" extrusionOk="0">
                  <a:moveTo>
                    <a:pt x="1028" y="1"/>
                  </a:moveTo>
                  <a:cubicBezTo>
                    <a:pt x="936" y="1"/>
                    <a:pt x="845" y="24"/>
                    <a:pt x="777" y="46"/>
                  </a:cubicBezTo>
                  <a:cubicBezTo>
                    <a:pt x="685" y="69"/>
                    <a:pt x="594" y="92"/>
                    <a:pt x="503" y="138"/>
                  </a:cubicBezTo>
                  <a:cubicBezTo>
                    <a:pt x="343" y="206"/>
                    <a:pt x="183" y="298"/>
                    <a:pt x="46" y="412"/>
                  </a:cubicBezTo>
                  <a:cubicBezTo>
                    <a:pt x="1" y="435"/>
                    <a:pt x="1" y="503"/>
                    <a:pt x="23" y="549"/>
                  </a:cubicBezTo>
                  <a:cubicBezTo>
                    <a:pt x="37" y="575"/>
                    <a:pt x="66" y="586"/>
                    <a:pt x="97" y="586"/>
                  </a:cubicBezTo>
                  <a:cubicBezTo>
                    <a:pt x="119" y="586"/>
                    <a:pt x="142" y="581"/>
                    <a:pt x="160" y="571"/>
                  </a:cubicBezTo>
                  <a:cubicBezTo>
                    <a:pt x="252" y="503"/>
                    <a:pt x="343" y="435"/>
                    <a:pt x="434" y="389"/>
                  </a:cubicBezTo>
                  <a:cubicBezTo>
                    <a:pt x="548" y="320"/>
                    <a:pt x="685" y="275"/>
                    <a:pt x="822" y="229"/>
                  </a:cubicBezTo>
                  <a:lnTo>
                    <a:pt x="800" y="229"/>
                  </a:lnTo>
                  <a:cubicBezTo>
                    <a:pt x="891" y="206"/>
                    <a:pt x="1005" y="206"/>
                    <a:pt x="1096" y="206"/>
                  </a:cubicBezTo>
                  <a:cubicBezTo>
                    <a:pt x="1165" y="206"/>
                    <a:pt x="1233" y="206"/>
                    <a:pt x="1302" y="229"/>
                  </a:cubicBezTo>
                  <a:cubicBezTo>
                    <a:pt x="1370" y="252"/>
                    <a:pt x="1416" y="275"/>
                    <a:pt x="1461" y="298"/>
                  </a:cubicBezTo>
                  <a:cubicBezTo>
                    <a:pt x="1507" y="320"/>
                    <a:pt x="1553" y="366"/>
                    <a:pt x="1576" y="389"/>
                  </a:cubicBezTo>
                  <a:cubicBezTo>
                    <a:pt x="1621" y="435"/>
                    <a:pt x="1644" y="457"/>
                    <a:pt x="1667" y="503"/>
                  </a:cubicBezTo>
                  <a:cubicBezTo>
                    <a:pt x="1690" y="549"/>
                    <a:pt x="1713" y="594"/>
                    <a:pt x="1713" y="640"/>
                  </a:cubicBezTo>
                  <a:cubicBezTo>
                    <a:pt x="1735" y="708"/>
                    <a:pt x="1735" y="754"/>
                    <a:pt x="1735" y="823"/>
                  </a:cubicBezTo>
                  <a:cubicBezTo>
                    <a:pt x="1735" y="914"/>
                    <a:pt x="1713" y="982"/>
                    <a:pt x="1690" y="1074"/>
                  </a:cubicBezTo>
                  <a:cubicBezTo>
                    <a:pt x="1667" y="1165"/>
                    <a:pt x="1621" y="1279"/>
                    <a:pt x="1576" y="1370"/>
                  </a:cubicBezTo>
                  <a:cubicBezTo>
                    <a:pt x="1484" y="1484"/>
                    <a:pt x="1393" y="1599"/>
                    <a:pt x="1302" y="1690"/>
                  </a:cubicBezTo>
                  <a:lnTo>
                    <a:pt x="1325" y="1690"/>
                  </a:lnTo>
                  <a:cubicBezTo>
                    <a:pt x="1302" y="1690"/>
                    <a:pt x="1302" y="1713"/>
                    <a:pt x="1279" y="1713"/>
                  </a:cubicBezTo>
                  <a:cubicBezTo>
                    <a:pt x="1256" y="1736"/>
                    <a:pt x="1233" y="1736"/>
                    <a:pt x="1233" y="1758"/>
                  </a:cubicBezTo>
                  <a:lnTo>
                    <a:pt x="1210" y="1758"/>
                  </a:lnTo>
                  <a:cubicBezTo>
                    <a:pt x="1210" y="1758"/>
                    <a:pt x="1210" y="1758"/>
                    <a:pt x="1210" y="1781"/>
                  </a:cubicBezTo>
                  <a:lnTo>
                    <a:pt x="1188" y="1781"/>
                  </a:lnTo>
                  <a:cubicBezTo>
                    <a:pt x="1142" y="1827"/>
                    <a:pt x="1142" y="1873"/>
                    <a:pt x="1165" y="1918"/>
                  </a:cubicBezTo>
                  <a:cubicBezTo>
                    <a:pt x="1193" y="1946"/>
                    <a:pt x="1221" y="1966"/>
                    <a:pt x="1249" y="1966"/>
                  </a:cubicBezTo>
                  <a:cubicBezTo>
                    <a:pt x="1267" y="1966"/>
                    <a:pt x="1284" y="1958"/>
                    <a:pt x="1302" y="1941"/>
                  </a:cubicBezTo>
                  <a:lnTo>
                    <a:pt x="1325" y="1941"/>
                  </a:lnTo>
                  <a:cubicBezTo>
                    <a:pt x="1325" y="1918"/>
                    <a:pt x="1325" y="1918"/>
                    <a:pt x="1325" y="1918"/>
                  </a:cubicBezTo>
                  <a:lnTo>
                    <a:pt x="1347" y="1918"/>
                  </a:lnTo>
                  <a:cubicBezTo>
                    <a:pt x="1347" y="1895"/>
                    <a:pt x="1370" y="1895"/>
                    <a:pt x="1393" y="1873"/>
                  </a:cubicBezTo>
                  <a:cubicBezTo>
                    <a:pt x="1393" y="1873"/>
                    <a:pt x="1393" y="1873"/>
                    <a:pt x="1416" y="1850"/>
                  </a:cubicBezTo>
                  <a:cubicBezTo>
                    <a:pt x="1530" y="1736"/>
                    <a:pt x="1644" y="1599"/>
                    <a:pt x="1735" y="1439"/>
                  </a:cubicBezTo>
                  <a:cubicBezTo>
                    <a:pt x="1781" y="1393"/>
                    <a:pt x="1804" y="1325"/>
                    <a:pt x="1827" y="1256"/>
                  </a:cubicBezTo>
                  <a:cubicBezTo>
                    <a:pt x="1872" y="1188"/>
                    <a:pt x="1895" y="1119"/>
                    <a:pt x="1918" y="1028"/>
                  </a:cubicBezTo>
                  <a:cubicBezTo>
                    <a:pt x="1941" y="845"/>
                    <a:pt x="1941" y="640"/>
                    <a:pt x="1872" y="480"/>
                  </a:cubicBezTo>
                  <a:cubicBezTo>
                    <a:pt x="1849" y="412"/>
                    <a:pt x="1804" y="343"/>
                    <a:pt x="1758" y="298"/>
                  </a:cubicBezTo>
                  <a:cubicBezTo>
                    <a:pt x="1713" y="229"/>
                    <a:pt x="1644" y="183"/>
                    <a:pt x="1553" y="138"/>
                  </a:cubicBezTo>
                  <a:cubicBezTo>
                    <a:pt x="1530" y="115"/>
                    <a:pt x="1484" y="92"/>
                    <a:pt x="1439" y="69"/>
                  </a:cubicBezTo>
                  <a:cubicBezTo>
                    <a:pt x="1416" y="46"/>
                    <a:pt x="1370" y="46"/>
                    <a:pt x="1325" y="46"/>
                  </a:cubicBezTo>
                  <a:cubicBezTo>
                    <a:pt x="1256" y="1"/>
                    <a:pt x="1165" y="1"/>
                    <a:pt x="107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4" name="Google Shape;1404;p7"/>
            <p:cNvSpPr/>
            <p:nvPr/>
          </p:nvSpPr>
          <p:spPr>
            <a:xfrm>
              <a:off x="7081700" y="938175"/>
              <a:ext cx="33125" cy="31650"/>
            </a:xfrm>
            <a:custGeom>
              <a:avLst/>
              <a:gdLst/>
              <a:ahLst/>
              <a:cxnLst/>
              <a:rect l="l" t="t" r="r" b="b"/>
              <a:pathLst>
                <a:path w="1325" h="1266" extrusionOk="0">
                  <a:moveTo>
                    <a:pt x="435" y="0"/>
                  </a:moveTo>
                  <a:cubicBezTo>
                    <a:pt x="412" y="0"/>
                    <a:pt x="389" y="0"/>
                    <a:pt x="389" y="23"/>
                  </a:cubicBezTo>
                  <a:cubicBezTo>
                    <a:pt x="275" y="69"/>
                    <a:pt x="184" y="160"/>
                    <a:pt x="115" y="251"/>
                  </a:cubicBezTo>
                  <a:cubicBezTo>
                    <a:pt x="69" y="320"/>
                    <a:pt x="24" y="411"/>
                    <a:pt x="24" y="502"/>
                  </a:cubicBezTo>
                  <a:cubicBezTo>
                    <a:pt x="1" y="594"/>
                    <a:pt x="1" y="685"/>
                    <a:pt x="24" y="753"/>
                  </a:cubicBezTo>
                  <a:cubicBezTo>
                    <a:pt x="47" y="845"/>
                    <a:pt x="92" y="936"/>
                    <a:pt x="161" y="1005"/>
                  </a:cubicBezTo>
                  <a:cubicBezTo>
                    <a:pt x="275" y="1142"/>
                    <a:pt x="457" y="1233"/>
                    <a:pt x="640" y="1256"/>
                  </a:cubicBezTo>
                  <a:cubicBezTo>
                    <a:pt x="667" y="1262"/>
                    <a:pt x="695" y="1265"/>
                    <a:pt x="725" y="1265"/>
                  </a:cubicBezTo>
                  <a:cubicBezTo>
                    <a:pt x="796" y="1265"/>
                    <a:pt x="872" y="1249"/>
                    <a:pt x="937" y="1233"/>
                  </a:cubicBezTo>
                  <a:cubicBezTo>
                    <a:pt x="1051" y="1187"/>
                    <a:pt x="1165" y="1119"/>
                    <a:pt x="1279" y="1050"/>
                  </a:cubicBezTo>
                  <a:cubicBezTo>
                    <a:pt x="1302" y="1005"/>
                    <a:pt x="1325" y="959"/>
                    <a:pt x="1279" y="913"/>
                  </a:cubicBezTo>
                  <a:cubicBezTo>
                    <a:pt x="1265" y="885"/>
                    <a:pt x="1233" y="866"/>
                    <a:pt x="1206" y="866"/>
                  </a:cubicBezTo>
                  <a:cubicBezTo>
                    <a:pt x="1189" y="866"/>
                    <a:pt x="1174" y="873"/>
                    <a:pt x="1165" y="890"/>
                  </a:cubicBezTo>
                  <a:cubicBezTo>
                    <a:pt x="1119" y="936"/>
                    <a:pt x="1051" y="959"/>
                    <a:pt x="1005" y="982"/>
                  </a:cubicBezTo>
                  <a:cubicBezTo>
                    <a:pt x="960" y="1005"/>
                    <a:pt x="914" y="1027"/>
                    <a:pt x="845" y="1050"/>
                  </a:cubicBezTo>
                  <a:cubicBezTo>
                    <a:pt x="800" y="1050"/>
                    <a:pt x="754" y="1073"/>
                    <a:pt x="708" y="1073"/>
                  </a:cubicBezTo>
                  <a:cubicBezTo>
                    <a:pt x="663" y="1073"/>
                    <a:pt x="617" y="1050"/>
                    <a:pt x="572" y="1050"/>
                  </a:cubicBezTo>
                  <a:cubicBezTo>
                    <a:pt x="526" y="1027"/>
                    <a:pt x="480" y="1005"/>
                    <a:pt x="435" y="982"/>
                  </a:cubicBezTo>
                  <a:cubicBezTo>
                    <a:pt x="412" y="959"/>
                    <a:pt x="366" y="936"/>
                    <a:pt x="343" y="913"/>
                  </a:cubicBezTo>
                  <a:cubicBezTo>
                    <a:pt x="298" y="868"/>
                    <a:pt x="275" y="845"/>
                    <a:pt x="252" y="799"/>
                  </a:cubicBezTo>
                  <a:cubicBezTo>
                    <a:pt x="229" y="776"/>
                    <a:pt x="229" y="731"/>
                    <a:pt x="206" y="685"/>
                  </a:cubicBezTo>
                  <a:cubicBezTo>
                    <a:pt x="206" y="662"/>
                    <a:pt x="206" y="617"/>
                    <a:pt x="206" y="594"/>
                  </a:cubicBezTo>
                  <a:cubicBezTo>
                    <a:pt x="206" y="548"/>
                    <a:pt x="206" y="525"/>
                    <a:pt x="206" y="502"/>
                  </a:cubicBezTo>
                  <a:cubicBezTo>
                    <a:pt x="229" y="457"/>
                    <a:pt x="252" y="434"/>
                    <a:pt x="252" y="388"/>
                  </a:cubicBezTo>
                  <a:cubicBezTo>
                    <a:pt x="275" y="365"/>
                    <a:pt x="298" y="320"/>
                    <a:pt x="343" y="297"/>
                  </a:cubicBezTo>
                  <a:cubicBezTo>
                    <a:pt x="389" y="251"/>
                    <a:pt x="435" y="206"/>
                    <a:pt x="503" y="183"/>
                  </a:cubicBezTo>
                  <a:cubicBezTo>
                    <a:pt x="549" y="137"/>
                    <a:pt x="549" y="69"/>
                    <a:pt x="526" y="46"/>
                  </a:cubicBezTo>
                  <a:cubicBezTo>
                    <a:pt x="503" y="23"/>
                    <a:pt x="480" y="0"/>
                    <a:pt x="45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5" name="Google Shape;1405;p7"/>
            <p:cNvSpPr/>
            <p:nvPr/>
          </p:nvSpPr>
          <p:spPr>
            <a:xfrm>
              <a:off x="6602375" y="831450"/>
              <a:ext cx="614600" cy="504700"/>
            </a:xfrm>
            <a:custGeom>
              <a:avLst/>
              <a:gdLst/>
              <a:ahLst/>
              <a:cxnLst/>
              <a:rect l="l" t="t" r="r" b="b"/>
              <a:pathLst>
                <a:path w="24584" h="20188" extrusionOk="0">
                  <a:moveTo>
                    <a:pt x="21205" y="1"/>
                  </a:moveTo>
                  <a:cubicBezTo>
                    <a:pt x="20224" y="1"/>
                    <a:pt x="19242" y="366"/>
                    <a:pt x="18375" y="823"/>
                  </a:cubicBezTo>
                  <a:cubicBezTo>
                    <a:pt x="17804" y="1119"/>
                    <a:pt x="17257" y="1462"/>
                    <a:pt x="16754" y="1827"/>
                  </a:cubicBezTo>
                  <a:cubicBezTo>
                    <a:pt x="16458" y="2032"/>
                    <a:pt x="16184" y="2215"/>
                    <a:pt x="15933" y="2420"/>
                  </a:cubicBezTo>
                  <a:cubicBezTo>
                    <a:pt x="15636" y="2649"/>
                    <a:pt x="15339" y="2877"/>
                    <a:pt x="15043" y="3105"/>
                  </a:cubicBezTo>
                  <a:cubicBezTo>
                    <a:pt x="13856" y="4018"/>
                    <a:pt x="12692" y="4977"/>
                    <a:pt x="11573" y="5981"/>
                  </a:cubicBezTo>
                  <a:cubicBezTo>
                    <a:pt x="10455" y="6963"/>
                    <a:pt x="9359" y="8013"/>
                    <a:pt x="8332" y="9085"/>
                  </a:cubicBezTo>
                  <a:cubicBezTo>
                    <a:pt x="7282" y="10158"/>
                    <a:pt x="6300" y="11277"/>
                    <a:pt x="5342" y="12418"/>
                  </a:cubicBezTo>
                  <a:cubicBezTo>
                    <a:pt x="4383" y="13582"/>
                    <a:pt x="3493" y="14769"/>
                    <a:pt x="2626" y="15979"/>
                  </a:cubicBezTo>
                  <a:cubicBezTo>
                    <a:pt x="2192" y="16595"/>
                    <a:pt x="1781" y="17188"/>
                    <a:pt x="1393" y="17827"/>
                  </a:cubicBezTo>
                  <a:cubicBezTo>
                    <a:pt x="1188" y="18124"/>
                    <a:pt x="982" y="18444"/>
                    <a:pt x="800" y="18763"/>
                  </a:cubicBezTo>
                  <a:cubicBezTo>
                    <a:pt x="594" y="19106"/>
                    <a:pt x="389" y="19425"/>
                    <a:pt x="206" y="19768"/>
                  </a:cubicBezTo>
                  <a:cubicBezTo>
                    <a:pt x="138" y="19859"/>
                    <a:pt x="92" y="19950"/>
                    <a:pt x="46" y="20041"/>
                  </a:cubicBezTo>
                  <a:cubicBezTo>
                    <a:pt x="1" y="20087"/>
                    <a:pt x="23" y="20156"/>
                    <a:pt x="69" y="20178"/>
                  </a:cubicBezTo>
                  <a:cubicBezTo>
                    <a:pt x="87" y="20185"/>
                    <a:pt x="104" y="20187"/>
                    <a:pt x="119" y="20187"/>
                  </a:cubicBezTo>
                  <a:cubicBezTo>
                    <a:pt x="160" y="20187"/>
                    <a:pt x="189" y="20166"/>
                    <a:pt x="206" y="20133"/>
                  </a:cubicBezTo>
                  <a:cubicBezTo>
                    <a:pt x="366" y="19836"/>
                    <a:pt x="548" y="19539"/>
                    <a:pt x="731" y="19243"/>
                  </a:cubicBezTo>
                  <a:cubicBezTo>
                    <a:pt x="914" y="18946"/>
                    <a:pt x="1096" y="18649"/>
                    <a:pt x="1279" y="18352"/>
                  </a:cubicBezTo>
                  <a:cubicBezTo>
                    <a:pt x="1644" y="17782"/>
                    <a:pt x="2009" y="17211"/>
                    <a:pt x="2397" y="16641"/>
                  </a:cubicBezTo>
                  <a:lnTo>
                    <a:pt x="2397" y="16663"/>
                  </a:lnTo>
                  <a:cubicBezTo>
                    <a:pt x="4064" y="14198"/>
                    <a:pt x="5958" y="11870"/>
                    <a:pt x="8012" y="9702"/>
                  </a:cubicBezTo>
                  <a:cubicBezTo>
                    <a:pt x="9359" y="8264"/>
                    <a:pt x="10797" y="6917"/>
                    <a:pt x="12281" y="5616"/>
                  </a:cubicBezTo>
                  <a:cubicBezTo>
                    <a:pt x="13353" y="4680"/>
                    <a:pt x="14472" y="3790"/>
                    <a:pt x="15613" y="2923"/>
                  </a:cubicBezTo>
                  <a:cubicBezTo>
                    <a:pt x="16595" y="2146"/>
                    <a:pt x="17622" y="1416"/>
                    <a:pt x="18740" y="845"/>
                  </a:cubicBezTo>
                  <a:lnTo>
                    <a:pt x="18763" y="845"/>
                  </a:lnTo>
                  <a:cubicBezTo>
                    <a:pt x="19288" y="594"/>
                    <a:pt x="19859" y="389"/>
                    <a:pt x="20429" y="275"/>
                  </a:cubicBezTo>
                  <a:cubicBezTo>
                    <a:pt x="20680" y="231"/>
                    <a:pt x="20921" y="205"/>
                    <a:pt x="21165" y="205"/>
                  </a:cubicBezTo>
                  <a:cubicBezTo>
                    <a:pt x="21299" y="205"/>
                    <a:pt x="21433" y="213"/>
                    <a:pt x="21571" y="229"/>
                  </a:cubicBezTo>
                  <a:lnTo>
                    <a:pt x="21548" y="229"/>
                  </a:lnTo>
                  <a:cubicBezTo>
                    <a:pt x="21844" y="252"/>
                    <a:pt x="22164" y="320"/>
                    <a:pt x="22461" y="412"/>
                  </a:cubicBezTo>
                  <a:cubicBezTo>
                    <a:pt x="22780" y="526"/>
                    <a:pt x="23077" y="686"/>
                    <a:pt x="23351" y="891"/>
                  </a:cubicBezTo>
                  <a:cubicBezTo>
                    <a:pt x="23351" y="888"/>
                    <a:pt x="23351" y="886"/>
                    <a:pt x="23350" y="884"/>
                  </a:cubicBezTo>
                  <a:lnTo>
                    <a:pt x="23350" y="884"/>
                  </a:lnTo>
                  <a:cubicBezTo>
                    <a:pt x="23729" y="1154"/>
                    <a:pt x="24065" y="1468"/>
                    <a:pt x="24378" y="1804"/>
                  </a:cubicBezTo>
                  <a:cubicBezTo>
                    <a:pt x="24401" y="1850"/>
                    <a:pt x="24424" y="1873"/>
                    <a:pt x="24447" y="1895"/>
                  </a:cubicBezTo>
                  <a:cubicBezTo>
                    <a:pt x="24469" y="1918"/>
                    <a:pt x="24469" y="1941"/>
                    <a:pt x="24515" y="1941"/>
                  </a:cubicBezTo>
                  <a:cubicBezTo>
                    <a:pt x="24538" y="1941"/>
                    <a:pt x="24561" y="1941"/>
                    <a:pt x="24584" y="1918"/>
                  </a:cubicBezTo>
                  <a:cubicBezTo>
                    <a:pt x="24515" y="1827"/>
                    <a:pt x="24447" y="1713"/>
                    <a:pt x="24378" y="1599"/>
                  </a:cubicBezTo>
                  <a:cubicBezTo>
                    <a:pt x="24287" y="1485"/>
                    <a:pt x="24195" y="1370"/>
                    <a:pt x="24104" y="1256"/>
                  </a:cubicBezTo>
                  <a:cubicBezTo>
                    <a:pt x="24036" y="1188"/>
                    <a:pt x="23967" y="1119"/>
                    <a:pt x="23876" y="1051"/>
                  </a:cubicBezTo>
                  <a:cubicBezTo>
                    <a:pt x="23648" y="845"/>
                    <a:pt x="23397" y="663"/>
                    <a:pt x="23146" y="526"/>
                  </a:cubicBezTo>
                  <a:cubicBezTo>
                    <a:pt x="22666" y="252"/>
                    <a:pt x="22141" y="69"/>
                    <a:pt x="21593" y="24"/>
                  </a:cubicBezTo>
                  <a:cubicBezTo>
                    <a:pt x="21456" y="24"/>
                    <a:pt x="21342" y="1"/>
                    <a:pt x="2120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6" name="Google Shape;1406;p7"/>
            <p:cNvSpPr/>
            <p:nvPr/>
          </p:nvSpPr>
          <p:spPr>
            <a:xfrm>
              <a:off x="7211825" y="8765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7" name="Google Shape;1407;p7"/>
            <p:cNvSpPr/>
            <p:nvPr/>
          </p:nvSpPr>
          <p:spPr>
            <a:xfrm>
              <a:off x="7070875" y="852575"/>
              <a:ext cx="600" cy="25"/>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8" name="Google Shape;1408;p7"/>
            <p:cNvSpPr/>
            <p:nvPr/>
          </p:nvSpPr>
          <p:spPr>
            <a:xfrm>
              <a:off x="7070875" y="852575"/>
              <a:ext cx="25" cy="25"/>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9" name="Google Shape;1409;p7"/>
            <p:cNvSpPr/>
            <p:nvPr/>
          </p:nvSpPr>
          <p:spPr>
            <a:xfrm>
              <a:off x="7186125" y="8537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0" name="Google Shape;1410;p7"/>
            <p:cNvSpPr/>
            <p:nvPr/>
          </p:nvSpPr>
          <p:spPr>
            <a:xfrm>
              <a:off x="6627475" y="855425"/>
              <a:ext cx="602625" cy="509750"/>
            </a:xfrm>
            <a:custGeom>
              <a:avLst/>
              <a:gdLst/>
              <a:ahLst/>
              <a:cxnLst/>
              <a:rect l="l" t="t" r="r" b="b"/>
              <a:pathLst>
                <a:path w="24105" h="20390" extrusionOk="0">
                  <a:moveTo>
                    <a:pt x="22735" y="1"/>
                  </a:moveTo>
                  <a:cubicBezTo>
                    <a:pt x="22735" y="23"/>
                    <a:pt x="22758" y="46"/>
                    <a:pt x="22781" y="69"/>
                  </a:cubicBezTo>
                  <a:cubicBezTo>
                    <a:pt x="22803" y="92"/>
                    <a:pt x="22803" y="115"/>
                    <a:pt x="22826" y="160"/>
                  </a:cubicBezTo>
                  <a:cubicBezTo>
                    <a:pt x="23123" y="526"/>
                    <a:pt x="23374" y="914"/>
                    <a:pt x="23557" y="1347"/>
                  </a:cubicBezTo>
                  <a:cubicBezTo>
                    <a:pt x="23694" y="1667"/>
                    <a:pt x="23785" y="1986"/>
                    <a:pt x="23831" y="2306"/>
                  </a:cubicBezTo>
                  <a:cubicBezTo>
                    <a:pt x="23876" y="2625"/>
                    <a:pt x="23876" y="2922"/>
                    <a:pt x="23853" y="3242"/>
                  </a:cubicBezTo>
                  <a:cubicBezTo>
                    <a:pt x="23853" y="3219"/>
                    <a:pt x="23853" y="3219"/>
                    <a:pt x="23853" y="3219"/>
                  </a:cubicBezTo>
                  <a:cubicBezTo>
                    <a:pt x="23808" y="3607"/>
                    <a:pt x="23694" y="3972"/>
                    <a:pt x="23557" y="4315"/>
                  </a:cubicBezTo>
                  <a:cubicBezTo>
                    <a:pt x="23557" y="4315"/>
                    <a:pt x="23557" y="4315"/>
                    <a:pt x="23557" y="4337"/>
                  </a:cubicBezTo>
                  <a:cubicBezTo>
                    <a:pt x="23328" y="4885"/>
                    <a:pt x="23032" y="5387"/>
                    <a:pt x="22666" y="5844"/>
                  </a:cubicBezTo>
                  <a:cubicBezTo>
                    <a:pt x="22666" y="5844"/>
                    <a:pt x="22666" y="5844"/>
                    <a:pt x="22666" y="5867"/>
                  </a:cubicBezTo>
                  <a:cubicBezTo>
                    <a:pt x="21913" y="6848"/>
                    <a:pt x="20955" y="7693"/>
                    <a:pt x="20019" y="8537"/>
                  </a:cubicBezTo>
                  <a:cubicBezTo>
                    <a:pt x="18946" y="9473"/>
                    <a:pt x="17850" y="10386"/>
                    <a:pt x="16709" y="11253"/>
                  </a:cubicBezTo>
                  <a:cubicBezTo>
                    <a:pt x="15157" y="12463"/>
                    <a:pt x="13536" y="13582"/>
                    <a:pt x="11870" y="14632"/>
                  </a:cubicBezTo>
                  <a:cubicBezTo>
                    <a:pt x="9337" y="16207"/>
                    <a:pt x="6666" y="17599"/>
                    <a:pt x="3927" y="18740"/>
                  </a:cubicBezTo>
                  <a:lnTo>
                    <a:pt x="3950" y="18740"/>
                  </a:lnTo>
                  <a:cubicBezTo>
                    <a:pt x="3311" y="19014"/>
                    <a:pt x="2672" y="19265"/>
                    <a:pt x="2032" y="19493"/>
                  </a:cubicBezTo>
                  <a:cubicBezTo>
                    <a:pt x="1713" y="19630"/>
                    <a:pt x="1393" y="19744"/>
                    <a:pt x="1051" y="19859"/>
                  </a:cubicBezTo>
                  <a:cubicBezTo>
                    <a:pt x="731" y="19973"/>
                    <a:pt x="412" y="20087"/>
                    <a:pt x="92" y="20201"/>
                  </a:cubicBezTo>
                  <a:cubicBezTo>
                    <a:pt x="47" y="20224"/>
                    <a:pt x="1" y="20269"/>
                    <a:pt x="24" y="20315"/>
                  </a:cubicBezTo>
                  <a:cubicBezTo>
                    <a:pt x="24" y="20352"/>
                    <a:pt x="69" y="20390"/>
                    <a:pt x="111" y="20390"/>
                  </a:cubicBezTo>
                  <a:cubicBezTo>
                    <a:pt x="120" y="20390"/>
                    <a:pt x="130" y="20388"/>
                    <a:pt x="138" y="20384"/>
                  </a:cubicBezTo>
                  <a:cubicBezTo>
                    <a:pt x="252" y="20361"/>
                    <a:pt x="343" y="20315"/>
                    <a:pt x="457" y="20292"/>
                  </a:cubicBezTo>
                  <a:cubicBezTo>
                    <a:pt x="823" y="20155"/>
                    <a:pt x="1188" y="20018"/>
                    <a:pt x="1553" y="19904"/>
                  </a:cubicBezTo>
                  <a:cubicBezTo>
                    <a:pt x="1895" y="19767"/>
                    <a:pt x="2238" y="19630"/>
                    <a:pt x="2603" y="19493"/>
                  </a:cubicBezTo>
                  <a:cubicBezTo>
                    <a:pt x="3288" y="19219"/>
                    <a:pt x="3973" y="18946"/>
                    <a:pt x="4634" y="18649"/>
                  </a:cubicBezTo>
                  <a:cubicBezTo>
                    <a:pt x="6004" y="18055"/>
                    <a:pt x="7351" y="17393"/>
                    <a:pt x="8675" y="16709"/>
                  </a:cubicBezTo>
                  <a:cubicBezTo>
                    <a:pt x="9976" y="16001"/>
                    <a:pt x="11277" y="15248"/>
                    <a:pt x="12532" y="14449"/>
                  </a:cubicBezTo>
                  <a:cubicBezTo>
                    <a:pt x="13787" y="13627"/>
                    <a:pt x="15020" y="12760"/>
                    <a:pt x="16230" y="11870"/>
                  </a:cubicBezTo>
                  <a:cubicBezTo>
                    <a:pt x="17417" y="10957"/>
                    <a:pt x="18581" y="10021"/>
                    <a:pt x="19722" y="9039"/>
                  </a:cubicBezTo>
                  <a:cubicBezTo>
                    <a:pt x="19996" y="8811"/>
                    <a:pt x="20293" y="8560"/>
                    <a:pt x="20567" y="8309"/>
                  </a:cubicBezTo>
                  <a:cubicBezTo>
                    <a:pt x="20818" y="8081"/>
                    <a:pt x="21069" y="7852"/>
                    <a:pt x="21320" y="7624"/>
                  </a:cubicBezTo>
                  <a:cubicBezTo>
                    <a:pt x="21776" y="7191"/>
                    <a:pt x="22210" y="6734"/>
                    <a:pt x="22621" y="6232"/>
                  </a:cubicBezTo>
                  <a:cubicBezTo>
                    <a:pt x="23237" y="5456"/>
                    <a:pt x="23785" y="4588"/>
                    <a:pt x="23990" y="3607"/>
                  </a:cubicBezTo>
                  <a:cubicBezTo>
                    <a:pt x="24013" y="3493"/>
                    <a:pt x="24013" y="3356"/>
                    <a:pt x="24036" y="3242"/>
                  </a:cubicBezTo>
                  <a:cubicBezTo>
                    <a:pt x="24104" y="2694"/>
                    <a:pt x="24036" y="2146"/>
                    <a:pt x="23853" y="1621"/>
                  </a:cubicBezTo>
                  <a:cubicBezTo>
                    <a:pt x="23762" y="1324"/>
                    <a:pt x="23648" y="1051"/>
                    <a:pt x="23488" y="777"/>
                  </a:cubicBezTo>
                  <a:cubicBezTo>
                    <a:pt x="23374" y="640"/>
                    <a:pt x="23283" y="526"/>
                    <a:pt x="23191" y="389"/>
                  </a:cubicBezTo>
                  <a:cubicBezTo>
                    <a:pt x="23123" y="320"/>
                    <a:pt x="23032" y="274"/>
                    <a:pt x="22963" y="183"/>
                  </a:cubicBezTo>
                  <a:cubicBezTo>
                    <a:pt x="22895" y="138"/>
                    <a:pt x="22826" y="69"/>
                    <a:pt x="2273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1" name="Google Shape;1411;p7"/>
            <p:cNvSpPr/>
            <p:nvPr/>
          </p:nvSpPr>
          <p:spPr>
            <a:xfrm>
              <a:off x="7198125" y="859425"/>
              <a:ext cx="600" cy="25"/>
            </a:xfrm>
            <a:custGeom>
              <a:avLst/>
              <a:gdLst/>
              <a:ahLst/>
              <a:cxnLst/>
              <a:rect l="l" t="t" r="r" b="b"/>
              <a:pathLst>
                <a:path w="24" h="1" extrusionOk="0">
                  <a:moveTo>
                    <a:pt x="23" y="0"/>
                  </a:moveTo>
                  <a:cubicBezTo>
                    <a:pt x="23" y="0"/>
                    <a:pt x="0" y="0"/>
                    <a:pt x="0" y="0"/>
                  </a:cubicBezTo>
                  <a:cubicBezTo>
                    <a:pt x="0"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2" name="Google Shape;1412;p7"/>
            <p:cNvSpPr/>
            <p:nvPr/>
          </p:nvSpPr>
          <p:spPr>
            <a:xfrm>
              <a:off x="7198700" y="8594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3" name="Google Shape;1413;p7"/>
            <p:cNvSpPr/>
            <p:nvPr/>
          </p:nvSpPr>
          <p:spPr>
            <a:xfrm>
              <a:off x="7216375" y="9638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4" name="Google Shape;1414;p7"/>
            <p:cNvSpPr/>
            <p:nvPr/>
          </p:nvSpPr>
          <p:spPr>
            <a:xfrm>
              <a:off x="7194125" y="1001500"/>
              <a:ext cx="600" cy="25"/>
            </a:xfrm>
            <a:custGeom>
              <a:avLst/>
              <a:gdLst/>
              <a:ahLst/>
              <a:cxnLst/>
              <a:rect l="l" t="t" r="r" b="b"/>
              <a:pathLst>
                <a:path w="24" h="1" extrusionOk="0">
                  <a:moveTo>
                    <a:pt x="0" y="1"/>
                  </a:moveTo>
                  <a:cubicBezTo>
                    <a:pt x="0" y="1"/>
                    <a:pt x="0" y="1"/>
                    <a:pt x="23" y="1"/>
                  </a:cubicBezTo>
                  <a:cubicBezTo>
                    <a:pt x="0" y="1"/>
                    <a:pt x="0" y="1"/>
                    <a:pt x="0"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5" name="Google Shape;1415;p7"/>
            <p:cNvSpPr/>
            <p:nvPr/>
          </p:nvSpPr>
          <p:spPr>
            <a:xfrm>
              <a:off x="7045200" y="1136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6" name="Google Shape;1416;p7"/>
            <p:cNvSpPr/>
            <p:nvPr/>
          </p:nvSpPr>
          <p:spPr>
            <a:xfrm>
              <a:off x="7216375" y="8891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7" name="Google Shape;1417;p7"/>
            <p:cNvSpPr/>
            <p:nvPr/>
          </p:nvSpPr>
          <p:spPr>
            <a:xfrm>
              <a:off x="7223800" y="936450"/>
              <a:ext cx="25" cy="25"/>
            </a:xfrm>
            <a:custGeom>
              <a:avLst/>
              <a:gdLst/>
              <a:ahLst/>
              <a:cxnLst/>
              <a:rect l="l" t="t" r="r" b="b"/>
              <a:pathLst>
                <a:path w="1" h="1" extrusionOk="0">
                  <a:moveTo>
                    <a:pt x="0" y="1"/>
                  </a:moveTo>
                  <a:lnTo>
                    <a:pt x="0" y="1"/>
                  </a:lnTo>
                  <a:lnTo>
                    <a:pt x="0" y="1"/>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8" name="Google Shape;1418;p7"/>
            <p:cNvSpPr/>
            <p:nvPr/>
          </p:nvSpPr>
          <p:spPr>
            <a:xfrm>
              <a:off x="7216375" y="963275"/>
              <a:ext cx="25" cy="600"/>
            </a:xfrm>
            <a:custGeom>
              <a:avLst/>
              <a:gdLst/>
              <a:ahLst/>
              <a:cxnLst/>
              <a:rect l="l" t="t" r="r" b="b"/>
              <a:pathLst>
                <a:path w="1" h="24" extrusionOk="0">
                  <a:moveTo>
                    <a:pt x="1" y="23"/>
                  </a:moveTo>
                  <a:cubicBezTo>
                    <a:pt x="1" y="23"/>
                    <a:pt x="1" y="23"/>
                    <a:pt x="1" y="23"/>
                  </a:cubicBezTo>
                  <a:cubicBezTo>
                    <a:pt x="1" y="1"/>
                    <a:pt x="1" y="1"/>
                    <a:pt x="1" y="1"/>
                  </a:cubicBezTo>
                  <a:cubicBezTo>
                    <a:pt x="1" y="1"/>
                    <a:pt x="1" y="23"/>
                    <a:pt x="1" y="23"/>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9" name="Google Shape;1419;p7"/>
            <p:cNvSpPr/>
            <p:nvPr/>
          </p:nvSpPr>
          <p:spPr>
            <a:xfrm>
              <a:off x="7045200" y="1136750"/>
              <a:ext cx="25" cy="25"/>
            </a:xfrm>
            <a:custGeom>
              <a:avLst/>
              <a:gdLst/>
              <a:ahLst/>
              <a:cxnLst/>
              <a:rect l="l" t="t" r="r" b="b"/>
              <a:pathLst>
                <a:path w="1" h="1" extrusionOk="0">
                  <a:moveTo>
                    <a:pt x="0" y="0"/>
                  </a:move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0" name="Google Shape;1420;p7"/>
            <p:cNvSpPr/>
            <p:nvPr/>
          </p:nvSpPr>
          <p:spPr>
            <a:xfrm>
              <a:off x="7197550" y="859425"/>
              <a:ext cx="13725" cy="14725"/>
            </a:xfrm>
            <a:custGeom>
              <a:avLst/>
              <a:gdLst/>
              <a:ahLst/>
              <a:cxnLst/>
              <a:rect l="l" t="t" r="r" b="b"/>
              <a:pathLst>
                <a:path w="549" h="589" extrusionOk="0">
                  <a:moveTo>
                    <a:pt x="69" y="0"/>
                  </a:moveTo>
                  <a:cubicBezTo>
                    <a:pt x="46" y="0"/>
                    <a:pt x="46" y="0"/>
                    <a:pt x="23" y="23"/>
                  </a:cubicBezTo>
                  <a:cubicBezTo>
                    <a:pt x="0" y="23"/>
                    <a:pt x="0" y="69"/>
                    <a:pt x="23" y="92"/>
                  </a:cubicBezTo>
                  <a:cubicBezTo>
                    <a:pt x="183" y="251"/>
                    <a:pt x="320" y="388"/>
                    <a:pt x="457" y="571"/>
                  </a:cubicBezTo>
                  <a:cubicBezTo>
                    <a:pt x="468" y="582"/>
                    <a:pt x="480" y="588"/>
                    <a:pt x="491" y="588"/>
                  </a:cubicBezTo>
                  <a:cubicBezTo>
                    <a:pt x="503" y="588"/>
                    <a:pt x="514" y="582"/>
                    <a:pt x="525" y="571"/>
                  </a:cubicBezTo>
                  <a:cubicBezTo>
                    <a:pt x="548" y="548"/>
                    <a:pt x="548" y="525"/>
                    <a:pt x="525" y="503"/>
                  </a:cubicBezTo>
                  <a:cubicBezTo>
                    <a:pt x="388" y="343"/>
                    <a:pt x="252" y="183"/>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1" name="Google Shape;1421;p7"/>
            <p:cNvSpPr/>
            <p:nvPr/>
          </p:nvSpPr>
          <p:spPr>
            <a:xfrm>
              <a:off x="7198125" y="860000"/>
              <a:ext cx="16575" cy="18850"/>
            </a:xfrm>
            <a:custGeom>
              <a:avLst/>
              <a:gdLst/>
              <a:ahLst/>
              <a:cxnLst/>
              <a:rect l="l" t="t" r="r" b="b"/>
              <a:pathLst>
                <a:path w="663" h="754" extrusionOk="0">
                  <a:moveTo>
                    <a:pt x="69" y="0"/>
                  </a:moveTo>
                  <a:cubicBezTo>
                    <a:pt x="46" y="0"/>
                    <a:pt x="46" y="23"/>
                    <a:pt x="23" y="23"/>
                  </a:cubicBezTo>
                  <a:cubicBezTo>
                    <a:pt x="0" y="46"/>
                    <a:pt x="0" y="69"/>
                    <a:pt x="23" y="91"/>
                  </a:cubicBezTo>
                  <a:cubicBezTo>
                    <a:pt x="206" y="297"/>
                    <a:pt x="411" y="502"/>
                    <a:pt x="571" y="731"/>
                  </a:cubicBezTo>
                  <a:cubicBezTo>
                    <a:pt x="594" y="753"/>
                    <a:pt x="617" y="753"/>
                    <a:pt x="639" y="753"/>
                  </a:cubicBezTo>
                  <a:cubicBezTo>
                    <a:pt x="662" y="731"/>
                    <a:pt x="662" y="685"/>
                    <a:pt x="639" y="685"/>
                  </a:cubicBezTo>
                  <a:cubicBezTo>
                    <a:pt x="480" y="457"/>
                    <a:pt x="274" y="251"/>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2" name="Google Shape;1422;p7"/>
            <p:cNvSpPr/>
            <p:nvPr/>
          </p:nvSpPr>
          <p:spPr>
            <a:xfrm>
              <a:off x="7198700" y="861125"/>
              <a:ext cx="16000" cy="18150"/>
            </a:xfrm>
            <a:custGeom>
              <a:avLst/>
              <a:gdLst/>
              <a:ahLst/>
              <a:cxnLst/>
              <a:rect l="l" t="t" r="r" b="b"/>
              <a:pathLst>
                <a:path w="640" h="726" extrusionOk="0">
                  <a:moveTo>
                    <a:pt x="23" y="1"/>
                  </a:moveTo>
                  <a:cubicBezTo>
                    <a:pt x="0" y="24"/>
                    <a:pt x="0" y="46"/>
                    <a:pt x="23" y="69"/>
                  </a:cubicBezTo>
                  <a:cubicBezTo>
                    <a:pt x="183" y="298"/>
                    <a:pt x="388" y="480"/>
                    <a:pt x="548" y="708"/>
                  </a:cubicBezTo>
                  <a:cubicBezTo>
                    <a:pt x="548" y="720"/>
                    <a:pt x="559" y="726"/>
                    <a:pt x="574" y="726"/>
                  </a:cubicBezTo>
                  <a:cubicBezTo>
                    <a:pt x="588" y="726"/>
                    <a:pt x="605" y="720"/>
                    <a:pt x="616" y="708"/>
                  </a:cubicBezTo>
                  <a:cubicBezTo>
                    <a:pt x="639" y="686"/>
                    <a:pt x="639" y="663"/>
                    <a:pt x="616" y="640"/>
                  </a:cubicBezTo>
                  <a:cubicBezTo>
                    <a:pt x="457" y="412"/>
                    <a:pt x="251" y="229"/>
                    <a:pt x="91" y="24"/>
                  </a:cubicBezTo>
                  <a:cubicBezTo>
                    <a:pt x="69" y="1"/>
                    <a:pt x="69" y="1"/>
                    <a:pt x="46"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3" name="Google Shape;1423;p7"/>
            <p:cNvSpPr/>
            <p:nvPr/>
          </p:nvSpPr>
          <p:spPr>
            <a:xfrm>
              <a:off x="7199250" y="861125"/>
              <a:ext cx="12600" cy="14875"/>
            </a:xfrm>
            <a:custGeom>
              <a:avLst/>
              <a:gdLst/>
              <a:ahLst/>
              <a:cxnLst/>
              <a:rect l="l" t="t" r="r" b="b"/>
              <a:pathLst>
                <a:path w="504" h="595" extrusionOk="0">
                  <a:moveTo>
                    <a:pt x="24" y="1"/>
                  </a:moveTo>
                  <a:cubicBezTo>
                    <a:pt x="1" y="24"/>
                    <a:pt x="1" y="46"/>
                    <a:pt x="24" y="69"/>
                  </a:cubicBezTo>
                  <a:cubicBezTo>
                    <a:pt x="161" y="252"/>
                    <a:pt x="275" y="412"/>
                    <a:pt x="412" y="571"/>
                  </a:cubicBezTo>
                  <a:cubicBezTo>
                    <a:pt x="435" y="594"/>
                    <a:pt x="457" y="594"/>
                    <a:pt x="480" y="594"/>
                  </a:cubicBezTo>
                  <a:cubicBezTo>
                    <a:pt x="503" y="571"/>
                    <a:pt x="503" y="526"/>
                    <a:pt x="503" y="526"/>
                  </a:cubicBezTo>
                  <a:cubicBezTo>
                    <a:pt x="366" y="343"/>
                    <a:pt x="229" y="183"/>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4" name="Google Shape;1424;p7"/>
            <p:cNvSpPr/>
            <p:nvPr/>
          </p:nvSpPr>
          <p:spPr>
            <a:xfrm>
              <a:off x="7199825" y="862275"/>
              <a:ext cx="14875" cy="17575"/>
            </a:xfrm>
            <a:custGeom>
              <a:avLst/>
              <a:gdLst/>
              <a:ahLst/>
              <a:cxnLst/>
              <a:rect l="l" t="t" r="r" b="b"/>
              <a:pathLst>
                <a:path w="595" h="703" extrusionOk="0">
                  <a:moveTo>
                    <a:pt x="24" y="0"/>
                  </a:moveTo>
                  <a:cubicBezTo>
                    <a:pt x="1" y="23"/>
                    <a:pt x="1" y="46"/>
                    <a:pt x="24" y="69"/>
                  </a:cubicBezTo>
                  <a:cubicBezTo>
                    <a:pt x="183" y="274"/>
                    <a:pt x="366" y="457"/>
                    <a:pt x="503" y="685"/>
                  </a:cubicBezTo>
                  <a:cubicBezTo>
                    <a:pt x="514" y="697"/>
                    <a:pt x="531" y="702"/>
                    <a:pt x="546" y="702"/>
                  </a:cubicBezTo>
                  <a:cubicBezTo>
                    <a:pt x="560" y="702"/>
                    <a:pt x="571" y="697"/>
                    <a:pt x="571" y="685"/>
                  </a:cubicBezTo>
                  <a:cubicBezTo>
                    <a:pt x="594" y="662"/>
                    <a:pt x="594" y="640"/>
                    <a:pt x="594" y="617"/>
                  </a:cubicBezTo>
                  <a:cubicBezTo>
                    <a:pt x="434" y="411"/>
                    <a:pt x="275" y="206"/>
                    <a:pt x="92"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5" name="Google Shape;1425;p7"/>
            <p:cNvSpPr/>
            <p:nvPr/>
          </p:nvSpPr>
          <p:spPr>
            <a:xfrm>
              <a:off x="7202675" y="865125"/>
              <a:ext cx="12575" cy="16000"/>
            </a:xfrm>
            <a:custGeom>
              <a:avLst/>
              <a:gdLst/>
              <a:ahLst/>
              <a:cxnLst/>
              <a:rect l="l" t="t" r="r" b="b"/>
              <a:pathLst>
                <a:path w="503" h="640" extrusionOk="0">
                  <a:moveTo>
                    <a:pt x="24" y="1"/>
                  </a:moveTo>
                  <a:cubicBezTo>
                    <a:pt x="1" y="23"/>
                    <a:pt x="1" y="69"/>
                    <a:pt x="1" y="69"/>
                  </a:cubicBezTo>
                  <a:cubicBezTo>
                    <a:pt x="138" y="252"/>
                    <a:pt x="275" y="434"/>
                    <a:pt x="412" y="617"/>
                  </a:cubicBezTo>
                  <a:cubicBezTo>
                    <a:pt x="435" y="640"/>
                    <a:pt x="457" y="640"/>
                    <a:pt x="480" y="640"/>
                  </a:cubicBezTo>
                  <a:cubicBezTo>
                    <a:pt x="503" y="617"/>
                    <a:pt x="503" y="594"/>
                    <a:pt x="480" y="571"/>
                  </a:cubicBezTo>
                  <a:cubicBezTo>
                    <a:pt x="343" y="389"/>
                    <a:pt x="206" y="206"/>
                    <a:pt x="92" y="23"/>
                  </a:cubicBezTo>
                  <a:cubicBezTo>
                    <a:pt x="69" y="1"/>
                    <a:pt x="69" y="1"/>
                    <a:pt x="47"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6" name="Google Shape;1426;p7"/>
            <p:cNvSpPr/>
            <p:nvPr/>
          </p:nvSpPr>
          <p:spPr>
            <a:xfrm>
              <a:off x="7202675" y="865125"/>
              <a:ext cx="14300" cy="19675"/>
            </a:xfrm>
            <a:custGeom>
              <a:avLst/>
              <a:gdLst/>
              <a:ahLst/>
              <a:cxnLst/>
              <a:rect l="l" t="t" r="r" b="b"/>
              <a:pathLst>
                <a:path w="572" h="787" extrusionOk="0">
                  <a:moveTo>
                    <a:pt x="47" y="1"/>
                  </a:moveTo>
                  <a:cubicBezTo>
                    <a:pt x="47" y="1"/>
                    <a:pt x="24" y="23"/>
                    <a:pt x="24" y="23"/>
                  </a:cubicBezTo>
                  <a:cubicBezTo>
                    <a:pt x="1" y="46"/>
                    <a:pt x="1" y="69"/>
                    <a:pt x="24" y="92"/>
                  </a:cubicBezTo>
                  <a:cubicBezTo>
                    <a:pt x="115" y="229"/>
                    <a:pt x="229" y="366"/>
                    <a:pt x="320" y="503"/>
                  </a:cubicBezTo>
                  <a:cubicBezTo>
                    <a:pt x="366" y="594"/>
                    <a:pt x="412" y="685"/>
                    <a:pt x="457" y="754"/>
                  </a:cubicBezTo>
                  <a:cubicBezTo>
                    <a:pt x="474" y="770"/>
                    <a:pt x="490" y="786"/>
                    <a:pt x="506" y="786"/>
                  </a:cubicBezTo>
                  <a:cubicBezTo>
                    <a:pt x="512" y="786"/>
                    <a:pt x="519" y="783"/>
                    <a:pt x="526" y="777"/>
                  </a:cubicBezTo>
                  <a:cubicBezTo>
                    <a:pt x="549" y="777"/>
                    <a:pt x="572" y="754"/>
                    <a:pt x="549" y="731"/>
                  </a:cubicBezTo>
                  <a:cubicBezTo>
                    <a:pt x="480" y="617"/>
                    <a:pt x="412" y="503"/>
                    <a:pt x="343" y="389"/>
                  </a:cubicBezTo>
                  <a:cubicBezTo>
                    <a:pt x="275" y="275"/>
                    <a:pt x="183" y="138"/>
                    <a:pt x="92" y="23"/>
                  </a:cubicBezTo>
                  <a:cubicBezTo>
                    <a:pt x="69" y="23"/>
                    <a:pt x="69" y="1"/>
                    <a:pt x="47"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7" name="Google Shape;1427;p7"/>
            <p:cNvSpPr/>
            <p:nvPr/>
          </p:nvSpPr>
          <p:spPr>
            <a:xfrm>
              <a:off x="7205525" y="866850"/>
              <a:ext cx="9725" cy="13150"/>
            </a:xfrm>
            <a:custGeom>
              <a:avLst/>
              <a:gdLst/>
              <a:ahLst/>
              <a:cxnLst/>
              <a:rect l="l" t="t" r="r" b="b"/>
              <a:pathLst>
                <a:path w="389" h="526" extrusionOk="0">
                  <a:moveTo>
                    <a:pt x="24" y="0"/>
                  </a:moveTo>
                  <a:cubicBezTo>
                    <a:pt x="1" y="23"/>
                    <a:pt x="1" y="46"/>
                    <a:pt x="1" y="69"/>
                  </a:cubicBezTo>
                  <a:cubicBezTo>
                    <a:pt x="115" y="206"/>
                    <a:pt x="206" y="365"/>
                    <a:pt x="298" y="502"/>
                  </a:cubicBezTo>
                  <a:cubicBezTo>
                    <a:pt x="321" y="525"/>
                    <a:pt x="321" y="525"/>
                    <a:pt x="343" y="525"/>
                  </a:cubicBezTo>
                  <a:lnTo>
                    <a:pt x="366" y="525"/>
                  </a:lnTo>
                  <a:cubicBezTo>
                    <a:pt x="389" y="502"/>
                    <a:pt x="389" y="502"/>
                    <a:pt x="389" y="479"/>
                  </a:cubicBezTo>
                  <a:cubicBezTo>
                    <a:pt x="389" y="479"/>
                    <a:pt x="389" y="457"/>
                    <a:pt x="389" y="457"/>
                  </a:cubicBezTo>
                  <a:cubicBezTo>
                    <a:pt x="298" y="297"/>
                    <a:pt x="184" y="160"/>
                    <a:pt x="92" y="23"/>
                  </a:cubicBezTo>
                  <a:cubicBezTo>
                    <a:pt x="69" y="0"/>
                    <a:pt x="69" y="0"/>
                    <a:pt x="47"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8" name="Google Shape;1428;p7"/>
            <p:cNvSpPr/>
            <p:nvPr/>
          </p:nvSpPr>
          <p:spPr>
            <a:xfrm>
              <a:off x="7202125" y="862275"/>
              <a:ext cx="13700" cy="17575"/>
            </a:xfrm>
            <a:custGeom>
              <a:avLst/>
              <a:gdLst/>
              <a:ahLst/>
              <a:cxnLst/>
              <a:rect l="l" t="t" r="r" b="b"/>
              <a:pathLst>
                <a:path w="548" h="703" extrusionOk="0">
                  <a:moveTo>
                    <a:pt x="46" y="0"/>
                  </a:moveTo>
                  <a:cubicBezTo>
                    <a:pt x="23" y="0"/>
                    <a:pt x="23" y="0"/>
                    <a:pt x="23" y="23"/>
                  </a:cubicBezTo>
                  <a:cubicBezTo>
                    <a:pt x="0" y="23"/>
                    <a:pt x="0" y="23"/>
                    <a:pt x="0" y="46"/>
                  </a:cubicBezTo>
                  <a:cubicBezTo>
                    <a:pt x="0" y="46"/>
                    <a:pt x="0" y="69"/>
                    <a:pt x="0" y="92"/>
                  </a:cubicBezTo>
                  <a:cubicBezTo>
                    <a:pt x="91" y="183"/>
                    <a:pt x="183" y="274"/>
                    <a:pt x="251" y="366"/>
                  </a:cubicBezTo>
                  <a:cubicBezTo>
                    <a:pt x="342" y="457"/>
                    <a:pt x="411" y="571"/>
                    <a:pt x="479" y="685"/>
                  </a:cubicBezTo>
                  <a:cubicBezTo>
                    <a:pt x="479" y="697"/>
                    <a:pt x="491" y="702"/>
                    <a:pt x="505" y="702"/>
                  </a:cubicBezTo>
                  <a:cubicBezTo>
                    <a:pt x="519" y="702"/>
                    <a:pt x="536" y="697"/>
                    <a:pt x="548" y="685"/>
                  </a:cubicBezTo>
                  <a:cubicBezTo>
                    <a:pt x="548" y="685"/>
                    <a:pt x="548" y="662"/>
                    <a:pt x="548" y="662"/>
                  </a:cubicBezTo>
                  <a:cubicBezTo>
                    <a:pt x="548" y="640"/>
                    <a:pt x="548" y="640"/>
                    <a:pt x="548" y="617"/>
                  </a:cubicBezTo>
                  <a:cubicBezTo>
                    <a:pt x="479" y="525"/>
                    <a:pt x="411" y="411"/>
                    <a:pt x="342" y="320"/>
                  </a:cubicBezTo>
                  <a:cubicBezTo>
                    <a:pt x="251" y="206"/>
                    <a:pt x="160" y="115"/>
                    <a:pt x="91" y="23"/>
                  </a:cubicBezTo>
                  <a:cubicBezTo>
                    <a:pt x="69" y="23"/>
                    <a:pt x="69" y="0"/>
                    <a:pt x="46"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9" name="Google Shape;1429;p7"/>
            <p:cNvSpPr/>
            <p:nvPr/>
          </p:nvSpPr>
          <p:spPr>
            <a:xfrm>
              <a:off x="7196975" y="857700"/>
              <a:ext cx="17150" cy="20000"/>
            </a:xfrm>
            <a:custGeom>
              <a:avLst/>
              <a:gdLst/>
              <a:ahLst/>
              <a:cxnLst/>
              <a:rect l="l" t="t" r="r" b="b"/>
              <a:pathLst>
                <a:path w="686" h="800" extrusionOk="0">
                  <a:moveTo>
                    <a:pt x="46" y="1"/>
                  </a:moveTo>
                  <a:cubicBezTo>
                    <a:pt x="46" y="1"/>
                    <a:pt x="23" y="1"/>
                    <a:pt x="23" y="24"/>
                  </a:cubicBezTo>
                  <a:cubicBezTo>
                    <a:pt x="1" y="47"/>
                    <a:pt x="1" y="69"/>
                    <a:pt x="23" y="92"/>
                  </a:cubicBezTo>
                  <a:cubicBezTo>
                    <a:pt x="69" y="115"/>
                    <a:pt x="92" y="138"/>
                    <a:pt x="115" y="161"/>
                  </a:cubicBezTo>
                  <a:cubicBezTo>
                    <a:pt x="160" y="206"/>
                    <a:pt x="206" y="229"/>
                    <a:pt x="229" y="275"/>
                  </a:cubicBezTo>
                  <a:cubicBezTo>
                    <a:pt x="297" y="343"/>
                    <a:pt x="343" y="412"/>
                    <a:pt x="411" y="480"/>
                  </a:cubicBezTo>
                  <a:cubicBezTo>
                    <a:pt x="457" y="549"/>
                    <a:pt x="503" y="617"/>
                    <a:pt x="548" y="686"/>
                  </a:cubicBezTo>
                  <a:cubicBezTo>
                    <a:pt x="548" y="708"/>
                    <a:pt x="571" y="731"/>
                    <a:pt x="594" y="754"/>
                  </a:cubicBezTo>
                  <a:cubicBezTo>
                    <a:pt x="594" y="777"/>
                    <a:pt x="594" y="777"/>
                    <a:pt x="617" y="800"/>
                  </a:cubicBezTo>
                  <a:lnTo>
                    <a:pt x="663" y="800"/>
                  </a:lnTo>
                  <a:cubicBezTo>
                    <a:pt x="685" y="777"/>
                    <a:pt x="685" y="754"/>
                    <a:pt x="685" y="731"/>
                  </a:cubicBezTo>
                  <a:cubicBezTo>
                    <a:pt x="640" y="663"/>
                    <a:pt x="617" y="617"/>
                    <a:pt x="571" y="549"/>
                  </a:cubicBezTo>
                  <a:cubicBezTo>
                    <a:pt x="526" y="480"/>
                    <a:pt x="480" y="412"/>
                    <a:pt x="434" y="343"/>
                  </a:cubicBezTo>
                  <a:cubicBezTo>
                    <a:pt x="320" y="206"/>
                    <a:pt x="206" y="115"/>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0" name="Google Shape;1430;p7"/>
            <p:cNvSpPr/>
            <p:nvPr/>
          </p:nvSpPr>
          <p:spPr>
            <a:xfrm>
              <a:off x="7191275" y="853150"/>
              <a:ext cx="22275" cy="23425"/>
            </a:xfrm>
            <a:custGeom>
              <a:avLst/>
              <a:gdLst/>
              <a:ahLst/>
              <a:cxnLst/>
              <a:rect l="l" t="t" r="r" b="b"/>
              <a:pathLst>
                <a:path w="891" h="937" extrusionOk="0">
                  <a:moveTo>
                    <a:pt x="69" y="0"/>
                  </a:moveTo>
                  <a:cubicBezTo>
                    <a:pt x="46" y="0"/>
                    <a:pt x="46" y="0"/>
                    <a:pt x="23" y="23"/>
                  </a:cubicBezTo>
                  <a:cubicBezTo>
                    <a:pt x="0" y="46"/>
                    <a:pt x="23" y="69"/>
                    <a:pt x="46" y="92"/>
                  </a:cubicBezTo>
                  <a:cubicBezTo>
                    <a:pt x="183" y="206"/>
                    <a:pt x="343" y="320"/>
                    <a:pt x="457" y="434"/>
                  </a:cubicBezTo>
                  <a:cubicBezTo>
                    <a:pt x="525" y="502"/>
                    <a:pt x="571" y="548"/>
                    <a:pt x="617" y="617"/>
                  </a:cubicBezTo>
                  <a:cubicBezTo>
                    <a:pt x="685" y="685"/>
                    <a:pt x="731" y="776"/>
                    <a:pt x="776" y="845"/>
                  </a:cubicBezTo>
                  <a:cubicBezTo>
                    <a:pt x="776" y="868"/>
                    <a:pt x="799" y="890"/>
                    <a:pt x="799" y="890"/>
                  </a:cubicBezTo>
                  <a:cubicBezTo>
                    <a:pt x="799" y="913"/>
                    <a:pt x="822" y="913"/>
                    <a:pt x="822" y="936"/>
                  </a:cubicBezTo>
                  <a:lnTo>
                    <a:pt x="868" y="936"/>
                  </a:lnTo>
                  <a:cubicBezTo>
                    <a:pt x="868" y="913"/>
                    <a:pt x="891" y="913"/>
                    <a:pt x="891" y="890"/>
                  </a:cubicBezTo>
                  <a:cubicBezTo>
                    <a:pt x="891" y="890"/>
                    <a:pt x="891" y="868"/>
                    <a:pt x="891" y="868"/>
                  </a:cubicBezTo>
                  <a:cubicBezTo>
                    <a:pt x="845" y="776"/>
                    <a:pt x="799" y="708"/>
                    <a:pt x="754" y="639"/>
                  </a:cubicBezTo>
                  <a:cubicBezTo>
                    <a:pt x="708" y="548"/>
                    <a:pt x="639" y="480"/>
                    <a:pt x="548" y="388"/>
                  </a:cubicBezTo>
                  <a:cubicBezTo>
                    <a:pt x="411" y="251"/>
                    <a:pt x="251" y="137"/>
                    <a:pt x="92"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1" name="Google Shape;1431;p7"/>
            <p:cNvSpPr/>
            <p:nvPr/>
          </p:nvSpPr>
          <p:spPr>
            <a:xfrm>
              <a:off x="6602375" y="1331900"/>
              <a:ext cx="29700" cy="33375"/>
            </a:xfrm>
            <a:custGeom>
              <a:avLst/>
              <a:gdLst/>
              <a:ahLst/>
              <a:cxnLst/>
              <a:rect l="l" t="t" r="r" b="b"/>
              <a:pathLst>
                <a:path w="1188" h="1335" extrusionOk="0">
                  <a:moveTo>
                    <a:pt x="92" y="1"/>
                  </a:moveTo>
                  <a:cubicBezTo>
                    <a:pt x="23" y="23"/>
                    <a:pt x="1" y="69"/>
                    <a:pt x="23" y="115"/>
                  </a:cubicBezTo>
                  <a:cubicBezTo>
                    <a:pt x="160" y="640"/>
                    <a:pt x="526" y="1119"/>
                    <a:pt x="1028" y="1325"/>
                  </a:cubicBezTo>
                  <a:cubicBezTo>
                    <a:pt x="1043" y="1325"/>
                    <a:pt x="1058" y="1335"/>
                    <a:pt x="1073" y="1335"/>
                  </a:cubicBezTo>
                  <a:cubicBezTo>
                    <a:pt x="1081" y="1335"/>
                    <a:pt x="1089" y="1332"/>
                    <a:pt x="1096" y="1325"/>
                  </a:cubicBezTo>
                  <a:cubicBezTo>
                    <a:pt x="1119" y="1325"/>
                    <a:pt x="1142" y="1302"/>
                    <a:pt x="1165" y="1279"/>
                  </a:cubicBezTo>
                  <a:cubicBezTo>
                    <a:pt x="1188" y="1256"/>
                    <a:pt x="1188" y="1233"/>
                    <a:pt x="1165" y="1210"/>
                  </a:cubicBezTo>
                  <a:cubicBezTo>
                    <a:pt x="1165" y="1188"/>
                    <a:pt x="1142" y="1165"/>
                    <a:pt x="1119" y="1142"/>
                  </a:cubicBezTo>
                  <a:cubicBezTo>
                    <a:pt x="1005" y="1096"/>
                    <a:pt x="914" y="1051"/>
                    <a:pt x="822" y="982"/>
                  </a:cubicBezTo>
                  <a:cubicBezTo>
                    <a:pt x="708" y="891"/>
                    <a:pt x="594" y="800"/>
                    <a:pt x="526" y="685"/>
                  </a:cubicBezTo>
                  <a:cubicBezTo>
                    <a:pt x="434" y="571"/>
                    <a:pt x="343" y="434"/>
                    <a:pt x="275" y="320"/>
                  </a:cubicBezTo>
                  <a:cubicBezTo>
                    <a:pt x="252" y="229"/>
                    <a:pt x="229" y="160"/>
                    <a:pt x="206" y="69"/>
                  </a:cubicBezTo>
                  <a:cubicBezTo>
                    <a:pt x="183" y="23"/>
                    <a:pt x="160"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2" name="Google Shape;1432;p7"/>
            <p:cNvSpPr/>
            <p:nvPr/>
          </p:nvSpPr>
          <p:spPr>
            <a:xfrm>
              <a:off x="6905950" y="966700"/>
              <a:ext cx="143250" cy="172725"/>
            </a:xfrm>
            <a:custGeom>
              <a:avLst/>
              <a:gdLst/>
              <a:ahLst/>
              <a:cxnLst/>
              <a:rect l="l" t="t" r="r" b="b"/>
              <a:pathLst>
                <a:path w="5730" h="6909" extrusionOk="0">
                  <a:moveTo>
                    <a:pt x="69" y="1"/>
                  </a:moveTo>
                  <a:cubicBezTo>
                    <a:pt x="69" y="23"/>
                    <a:pt x="46" y="23"/>
                    <a:pt x="24" y="46"/>
                  </a:cubicBezTo>
                  <a:cubicBezTo>
                    <a:pt x="1" y="69"/>
                    <a:pt x="1" y="115"/>
                    <a:pt x="24" y="137"/>
                  </a:cubicBezTo>
                  <a:cubicBezTo>
                    <a:pt x="92" y="274"/>
                    <a:pt x="183" y="389"/>
                    <a:pt x="252" y="525"/>
                  </a:cubicBezTo>
                  <a:cubicBezTo>
                    <a:pt x="252" y="525"/>
                    <a:pt x="252" y="525"/>
                    <a:pt x="252" y="548"/>
                  </a:cubicBezTo>
                  <a:lnTo>
                    <a:pt x="275" y="548"/>
                  </a:lnTo>
                  <a:cubicBezTo>
                    <a:pt x="275" y="548"/>
                    <a:pt x="275" y="571"/>
                    <a:pt x="275" y="571"/>
                  </a:cubicBezTo>
                  <a:cubicBezTo>
                    <a:pt x="297" y="571"/>
                    <a:pt x="297" y="594"/>
                    <a:pt x="297" y="594"/>
                  </a:cubicBezTo>
                  <a:cubicBezTo>
                    <a:pt x="297" y="617"/>
                    <a:pt x="320" y="617"/>
                    <a:pt x="320" y="640"/>
                  </a:cubicBezTo>
                  <a:cubicBezTo>
                    <a:pt x="412" y="754"/>
                    <a:pt x="480" y="891"/>
                    <a:pt x="549" y="1005"/>
                  </a:cubicBezTo>
                  <a:cubicBezTo>
                    <a:pt x="571" y="1028"/>
                    <a:pt x="571" y="1050"/>
                    <a:pt x="594" y="1050"/>
                  </a:cubicBezTo>
                  <a:cubicBezTo>
                    <a:pt x="594" y="1073"/>
                    <a:pt x="617" y="1096"/>
                    <a:pt x="640" y="1119"/>
                  </a:cubicBezTo>
                  <a:lnTo>
                    <a:pt x="663" y="1165"/>
                  </a:lnTo>
                  <a:cubicBezTo>
                    <a:pt x="663" y="1165"/>
                    <a:pt x="663" y="1165"/>
                    <a:pt x="663" y="1187"/>
                  </a:cubicBezTo>
                  <a:cubicBezTo>
                    <a:pt x="754" y="1302"/>
                    <a:pt x="845" y="1438"/>
                    <a:pt x="937" y="1575"/>
                  </a:cubicBezTo>
                  <a:cubicBezTo>
                    <a:pt x="959" y="1598"/>
                    <a:pt x="982" y="1644"/>
                    <a:pt x="1005" y="1667"/>
                  </a:cubicBezTo>
                  <a:cubicBezTo>
                    <a:pt x="1005" y="1667"/>
                    <a:pt x="1028" y="1690"/>
                    <a:pt x="1028" y="1712"/>
                  </a:cubicBezTo>
                  <a:cubicBezTo>
                    <a:pt x="1051" y="1735"/>
                    <a:pt x="1074" y="1758"/>
                    <a:pt x="1074" y="1781"/>
                  </a:cubicBezTo>
                  <a:cubicBezTo>
                    <a:pt x="1074" y="1781"/>
                    <a:pt x="1096" y="1804"/>
                    <a:pt x="1096" y="1804"/>
                  </a:cubicBezTo>
                  <a:cubicBezTo>
                    <a:pt x="1598" y="2534"/>
                    <a:pt x="2146" y="3265"/>
                    <a:pt x="2740" y="3949"/>
                  </a:cubicBezTo>
                  <a:lnTo>
                    <a:pt x="2740" y="3972"/>
                  </a:lnTo>
                  <a:cubicBezTo>
                    <a:pt x="3105" y="4383"/>
                    <a:pt x="3470" y="4794"/>
                    <a:pt x="3835" y="5205"/>
                  </a:cubicBezTo>
                  <a:cubicBezTo>
                    <a:pt x="3835" y="5205"/>
                    <a:pt x="3858" y="5227"/>
                    <a:pt x="3858" y="5227"/>
                  </a:cubicBezTo>
                  <a:cubicBezTo>
                    <a:pt x="3972" y="5364"/>
                    <a:pt x="4109" y="5479"/>
                    <a:pt x="4223" y="5616"/>
                  </a:cubicBezTo>
                  <a:cubicBezTo>
                    <a:pt x="4383" y="5775"/>
                    <a:pt x="4543" y="5935"/>
                    <a:pt x="4703" y="6095"/>
                  </a:cubicBezTo>
                  <a:cubicBezTo>
                    <a:pt x="4726" y="6118"/>
                    <a:pt x="4726" y="6118"/>
                    <a:pt x="4726" y="6118"/>
                  </a:cubicBezTo>
                  <a:cubicBezTo>
                    <a:pt x="4748" y="6140"/>
                    <a:pt x="4748" y="6140"/>
                    <a:pt x="4771" y="6163"/>
                  </a:cubicBezTo>
                  <a:cubicBezTo>
                    <a:pt x="4771" y="6163"/>
                    <a:pt x="4771" y="6163"/>
                    <a:pt x="4794" y="6186"/>
                  </a:cubicBezTo>
                  <a:cubicBezTo>
                    <a:pt x="4794" y="6186"/>
                    <a:pt x="4794" y="6186"/>
                    <a:pt x="4817" y="6209"/>
                  </a:cubicBezTo>
                  <a:lnTo>
                    <a:pt x="4840" y="6232"/>
                  </a:lnTo>
                  <a:cubicBezTo>
                    <a:pt x="4931" y="6323"/>
                    <a:pt x="5045" y="6414"/>
                    <a:pt x="5136" y="6506"/>
                  </a:cubicBezTo>
                  <a:cubicBezTo>
                    <a:pt x="5136" y="6506"/>
                    <a:pt x="5136" y="6506"/>
                    <a:pt x="5136" y="6529"/>
                  </a:cubicBezTo>
                  <a:lnTo>
                    <a:pt x="5159" y="6529"/>
                  </a:lnTo>
                  <a:cubicBezTo>
                    <a:pt x="5182" y="6551"/>
                    <a:pt x="5182" y="6551"/>
                    <a:pt x="5205" y="6574"/>
                  </a:cubicBezTo>
                  <a:cubicBezTo>
                    <a:pt x="5205" y="6574"/>
                    <a:pt x="5228" y="6597"/>
                    <a:pt x="5228" y="6597"/>
                  </a:cubicBezTo>
                  <a:cubicBezTo>
                    <a:pt x="5251" y="6620"/>
                    <a:pt x="5251" y="6620"/>
                    <a:pt x="5273" y="6643"/>
                  </a:cubicBezTo>
                  <a:cubicBezTo>
                    <a:pt x="5365" y="6734"/>
                    <a:pt x="5456" y="6802"/>
                    <a:pt x="5547" y="6894"/>
                  </a:cubicBezTo>
                  <a:cubicBezTo>
                    <a:pt x="5566" y="6903"/>
                    <a:pt x="5589" y="6909"/>
                    <a:pt x="5611" y="6909"/>
                  </a:cubicBezTo>
                  <a:cubicBezTo>
                    <a:pt x="5642" y="6909"/>
                    <a:pt x="5671" y="6898"/>
                    <a:pt x="5684" y="6871"/>
                  </a:cubicBezTo>
                  <a:cubicBezTo>
                    <a:pt x="5730" y="6848"/>
                    <a:pt x="5707" y="6780"/>
                    <a:pt x="5684" y="6734"/>
                  </a:cubicBezTo>
                  <a:cubicBezTo>
                    <a:pt x="5593" y="6665"/>
                    <a:pt x="5502" y="6574"/>
                    <a:pt x="5410" y="6483"/>
                  </a:cubicBezTo>
                  <a:cubicBezTo>
                    <a:pt x="5387" y="6483"/>
                    <a:pt x="5387" y="6483"/>
                    <a:pt x="5365" y="6460"/>
                  </a:cubicBezTo>
                  <a:lnTo>
                    <a:pt x="5296" y="6414"/>
                  </a:lnTo>
                  <a:lnTo>
                    <a:pt x="5273" y="6392"/>
                  </a:lnTo>
                  <a:cubicBezTo>
                    <a:pt x="5273" y="6369"/>
                    <a:pt x="5273" y="6369"/>
                    <a:pt x="5251" y="6369"/>
                  </a:cubicBezTo>
                  <a:cubicBezTo>
                    <a:pt x="5159" y="6255"/>
                    <a:pt x="5045" y="6163"/>
                    <a:pt x="4931" y="6049"/>
                  </a:cubicBezTo>
                  <a:cubicBezTo>
                    <a:pt x="4931" y="6049"/>
                    <a:pt x="4908" y="6026"/>
                    <a:pt x="4908" y="6026"/>
                  </a:cubicBezTo>
                  <a:cubicBezTo>
                    <a:pt x="4885" y="6004"/>
                    <a:pt x="4863" y="5981"/>
                    <a:pt x="4840" y="5958"/>
                  </a:cubicBezTo>
                  <a:cubicBezTo>
                    <a:pt x="4680" y="5798"/>
                    <a:pt x="4520" y="5638"/>
                    <a:pt x="4360" y="5479"/>
                  </a:cubicBezTo>
                  <a:cubicBezTo>
                    <a:pt x="4223" y="5342"/>
                    <a:pt x="4109" y="5205"/>
                    <a:pt x="3995" y="5091"/>
                  </a:cubicBezTo>
                  <a:lnTo>
                    <a:pt x="3972" y="5068"/>
                  </a:lnTo>
                  <a:cubicBezTo>
                    <a:pt x="3835" y="4908"/>
                    <a:pt x="3676" y="4748"/>
                    <a:pt x="3539" y="4588"/>
                  </a:cubicBezTo>
                  <a:lnTo>
                    <a:pt x="3539" y="4588"/>
                  </a:lnTo>
                  <a:cubicBezTo>
                    <a:pt x="3539" y="4588"/>
                    <a:pt x="3561" y="4611"/>
                    <a:pt x="3561" y="4611"/>
                  </a:cubicBezTo>
                  <a:cubicBezTo>
                    <a:pt x="3333" y="4360"/>
                    <a:pt x="3105" y="4109"/>
                    <a:pt x="2900" y="3835"/>
                  </a:cubicBezTo>
                  <a:lnTo>
                    <a:pt x="2877" y="3835"/>
                  </a:lnTo>
                  <a:cubicBezTo>
                    <a:pt x="2306" y="3128"/>
                    <a:pt x="1758" y="2397"/>
                    <a:pt x="1233" y="1644"/>
                  </a:cubicBezTo>
                  <a:lnTo>
                    <a:pt x="1210" y="1621"/>
                  </a:lnTo>
                  <a:cubicBezTo>
                    <a:pt x="1188" y="1598"/>
                    <a:pt x="1165" y="1575"/>
                    <a:pt x="1165" y="1553"/>
                  </a:cubicBezTo>
                  <a:cubicBezTo>
                    <a:pt x="1142" y="1530"/>
                    <a:pt x="1119" y="1507"/>
                    <a:pt x="1119" y="1484"/>
                  </a:cubicBezTo>
                  <a:cubicBezTo>
                    <a:pt x="1028" y="1347"/>
                    <a:pt x="914" y="1210"/>
                    <a:pt x="822" y="1073"/>
                  </a:cubicBezTo>
                  <a:cubicBezTo>
                    <a:pt x="822" y="1073"/>
                    <a:pt x="822" y="1073"/>
                    <a:pt x="822" y="1050"/>
                  </a:cubicBezTo>
                  <a:cubicBezTo>
                    <a:pt x="822" y="1050"/>
                    <a:pt x="800" y="1028"/>
                    <a:pt x="800" y="1028"/>
                  </a:cubicBezTo>
                  <a:cubicBezTo>
                    <a:pt x="777" y="1005"/>
                    <a:pt x="777" y="982"/>
                    <a:pt x="754" y="959"/>
                  </a:cubicBezTo>
                  <a:cubicBezTo>
                    <a:pt x="754" y="959"/>
                    <a:pt x="754" y="959"/>
                    <a:pt x="754" y="936"/>
                  </a:cubicBezTo>
                  <a:cubicBezTo>
                    <a:pt x="663" y="799"/>
                    <a:pt x="549" y="640"/>
                    <a:pt x="457" y="503"/>
                  </a:cubicBezTo>
                  <a:cubicBezTo>
                    <a:pt x="457" y="480"/>
                    <a:pt x="457" y="480"/>
                    <a:pt x="457" y="480"/>
                  </a:cubicBezTo>
                  <a:cubicBezTo>
                    <a:pt x="434" y="457"/>
                    <a:pt x="412" y="411"/>
                    <a:pt x="389" y="389"/>
                  </a:cubicBezTo>
                  <a:cubicBezTo>
                    <a:pt x="389" y="366"/>
                    <a:pt x="389" y="366"/>
                    <a:pt x="389" y="366"/>
                  </a:cubicBezTo>
                  <a:cubicBezTo>
                    <a:pt x="320" y="274"/>
                    <a:pt x="252" y="160"/>
                    <a:pt x="183" y="46"/>
                  </a:cubicBezTo>
                  <a:cubicBezTo>
                    <a:pt x="160" y="1"/>
                    <a:pt x="138"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3" name="Google Shape;1433;p7"/>
            <p:cNvSpPr/>
            <p:nvPr/>
          </p:nvSpPr>
          <p:spPr>
            <a:xfrm>
              <a:off x="6872850" y="998075"/>
              <a:ext cx="138700" cy="168650"/>
            </a:xfrm>
            <a:custGeom>
              <a:avLst/>
              <a:gdLst/>
              <a:ahLst/>
              <a:cxnLst/>
              <a:rect l="l" t="t" r="r" b="b"/>
              <a:pathLst>
                <a:path w="5548" h="6746" extrusionOk="0">
                  <a:moveTo>
                    <a:pt x="115" y="1"/>
                  </a:moveTo>
                  <a:cubicBezTo>
                    <a:pt x="92" y="1"/>
                    <a:pt x="69" y="1"/>
                    <a:pt x="46" y="24"/>
                  </a:cubicBezTo>
                  <a:cubicBezTo>
                    <a:pt x="1" y="47"/>
                    <a:pt x="1" y="115"/>
                    <a:pt x="24" y="161"/>
                  </a:cubicBezTo>
                  <a:cubicBezTo>
                    <a:pt x="92" y="275"/>
                    <a:pt x="161" y="366"/>
                    <a:pt x="229" y="480"/>
                  </a:cubicBezTo>
                  <a:cubicBezTo>
                    <a:pt x="252" y="526"/>
                    <a:pt x="275" y="549"/>
                    <a:pt x="298" y="594"/>
                  </a:cubicBezTo>
                  <a:cubicBezTo>
                    <a:pt x="366" y="708"/>
                    <a:pt x="435" y="823"/>
                    <a:pt x="526" y="960"/>
                  </a:cubicBezTo>
                  <a:cubicBezTo>
                    <a:pt x="526" y="960"/>
                    <a:pt x="549" y="982"/>
                    <a:pt x="549" y="1005"/>
                  </a:cubicBezTo>
                  <a:cubicBezTo>
                    <a:pt x="571" y="1051"/>
                    <a:pt x="617" y="1074"/>
                    <a:pt x="640" y="1119"/>
                  </a:cubicBezTo>
                  <a:lnTo>
                    <a:pt x="640" y="1142"/>
                  </a:lnTo>
                  <a:cubicBezTo>
                    <a:pt x="663" y="1142"/>
                    <a:pt x="663" y="1165"/>
                    <a:pt x="663" y="1165"/>
                  </a:cubicBezTo>
                  <a:cubicBezTo>
                    <a:pt x="731" y="1279"/>
                    <a:pt x="823" y="1416"/>
                    <a:pt x="914" y="1530"/>
                  </a:cubicBezTo>
                  <a:cubicBezTo>
                    <a:pt x="914" y="1553"/>
                    <a:pt x="914" y="1553"/>
                    <a:pt x="937" y="1553"/>
                  </a:cubicBezTo>
                  <a:lnTo>
                    <a:pt x="960" y="1599"/>
                  </a:lnTo>
                  <a:cubicBezTo>
                    <a:pt x="960" y="1599"/>
                    <a:pt x="960" y="1599"/>
                    <a:pt x="960" y="1621"/>
                  </a:cubicBezTo>
                  <a:cubicBezTo>
                    <a:pt x="982" y="1644"/>
                    <a:pt x="1005" y="1690"/>
                    <a:pt x="1028" y="1713"/>
                  </a:cubicBezTo>
                  <a:cubicBezTo>
                    <a:pt x="1028" y="1713"/>
                    <a:pt x="1051" y="1713"/>
                    <a:pt x="1051" y="1736"/>
                  </a:cubicBezTo>
                  <a:cubicBezTo>
                    <a:pt x="1051" y="1736"/>
                    <a:pt x="1051" y="1736"/>
                    <a:pt x="1051" y="1758"/>
                  </a:cubicBezTo>
                  <a:lnTo>
                    <a:pt x="1074" y="1758"/>
                  </a:lnTo>
                  <a:cubicBezTo>
                    <a:pt x="1165" y="1895"/>
                    <a:pt x="1256" y="2032"/>
                    <a:pt x="1370" y="2192"/>
                  </a:cubicBezTo>
                  <a:cubicBezTo>
                    <a:pt x="1370" y="2192"/>
                    <a:pt x="1370" y="2215"/>
                    <a:pt x="1393" y="2215"/>
                  </a:cubicBezTo>
                  <a:cubicBezTo>
                    <a:pt x="1393" y="2238"/>
                    <a:pt x="1416" y="2261"/>
                    <a:pt x="1439" y="2283"/>
                  </a:cubicBezTo>
                  <a:cubicBezTo>
                    <a:pt x="1439" y="2283"/>
                    <a:pt x="1439" y="2306"/>
                    <a:pt x="1439" y="2306"/>
                  </a:cubicBezTo>
                  <a:cubicBezTo>
                    <a:pt x="1553" y="2443"/>
                    <a:pt x="1667" y="2603"/>
                    <a:pt x="1804" y="2763"/>
                  </a:cubicBezTo>
                  <a:cubicBezTo>
                    <a:pt x="1873" y="2854"/>
                    <a:pt x="1918" y="2923"/>
                    <a:pt x="1987" y="3014"/>
                  </a:cubicBezTo>
                  <a:cubicBezTo>
                    <a:pt x="2032" y="3059"/>
                    <a:pt x="2055" y="3105"/>
                    <a:pt x="2078" y="3151"/>
                  </a:cubicBezTo>
                  <a:cubicBezTo>
                    <a:pt x="2101" y="3151"/>
                    <a:pt x="2101" y="3151"/>
                    <a:pt x="2101" y="3174"/>
                  </a:cubicBezTo>
                  <a:cubicBezTo>
                    <a:pt x="2146" y="3219"/>
                    <a:pt x="2192" y="3265"/>
                    <a:pt x="2215" y="3311"/>
                  </a:cubicBezTo>
                  <a:cubicBezTo>
                    <a:pt x="2238" y="3311"/>
                    <a:pt x="2238" y="3333"/>
                    <a:pt x="2238" y="3333"/>
                  </a:cubicBezTo>
                  <a:cubicBezTo>
                    <a:pt x="2238" y="3333"/>
                    <a:pt x="2261" y="3356"/>
                    <a:pt x="2261" y="3379"/>
                  </a:cubicBezTo>
                  <a:cubicBezTo>
                    <a:pt x="2283" y="3379"/>
                    <a:pt x="2283" y="3402"/>
                    <a:pt x="2306" y="3425"/>
                  </a:cubicBezTo>
                  <a:cubicBezTo>
                    <a:pt x="2329" y="3448"/>
                    <a:pt x="2352" y="3470"/>
                    <a:pt x="2375" y="3493"/>
                  </a:cubicBezTo>
                  <a:cubicBezTo>
                    <a:pt x="2489" y="3653"/>
                    <a:pt x="2626" y="3813"/>
                    <a:pt x="2740" y="3950"/>
                  </a:cubicBezTo>
                  <a:cubicBezTo>
                    <a:pt x="2900" y="4132"/>
                    <a:pt x="3037" y="4315"/>
                    <a:pt x="3196" y="4497"/>
                  </a:cubicBezTo>
                  <a:lnTo>
                    <a:pt x="3219" y="4497"/>
                  </a:lnTo>
                  <a:cubicBezTo>
                    <a:pt x="3516" y="4840"/>
                    <a:pt x="3835" y="5182"/>
                    <a:pt x="4155" y="5525"/>
                  </a:cubicBezTo>
                  <a:cubicBezTo>
                    <a:pt x="4315" y="5684"/>
                    <a:pt x="4475" y="5844"/>
                    <a:pt x="4612" y="6004"/>
                  </a:cubicBezTo>
                  <a:lnTo>
                    <a:pt x="4634" y="6004"/>
                  </a:lnTo>
                  <a:cubicBezTo>
                    <a:pt x="4657" y="6050"/>
                    <a:pt x="4680" y="6072"/>
                    <a:pt x="4726" y="6095"/>
                  </a:cubicBezTo>
                  <a:cubicBezTo>
                    <a:pt x="4749" y="6118"/>
                    <a:pt x="4749" y="6141"/>
                    <a:pt x="4771" y="6141"/>
                  </a:cubicBezTo>
                  <a:cubicBezTo>
                    <a:pt x="4885" y="6255"/>
                    <a:pt x="4977" y="6346"/>
                    <a:pt x="5091" y="6460"/>
                  </a:cubicBezTo>
                  <a:cubicBezTo>
                    <a:pt x="5114" y="6460"/>
                    <a:pt x="5114" y="6483"/>
                    <a:pt x="5137" y="6483"/>
                  </a:cubicBezTo>
                  <a:cubicBezTo>
                    <a:pt x="5159" y="6506"/>
                    <a:pt x="5182" y="6529"/>
                    <a:pt x="5182" y="6552"/>
                  </a:cubicBezTo>
                  <a:lnTo>
                    <a:pt x="5205" y="6552"/>
                  </a:lnTo>
                  <a:cubicBezTo>
                    <a:pt x="5228" y="6575"/>
                    <a:pt x="5228" y="6575"/>
                    <a:pt x="5251" y="6597"/>
                  </a:cubicBezTo>
                  <a:cubicBezTo>
                    <a:pt x="5251" y="6597"/>
                    <a:pt x="5251" y="6597"/>
                    <a:pt x="5251" y="6620"/>
                  </a:cubicBezTo>
                  <a:lnTo>
                    <a:pt x="5273" y="6620"/>
                  </a:lnTo>
                  <a:cubicBezTo>
                    <a:pt x="5296" y="6643"/>
                    <a:pt x="5296" y="6643"/>
                    <a:pt x="5296" y="6643"/>
                  </a:cubicBezTo>
                  <a:cubicBezTo>
                    <a:pt x="5296" y="6643"/>
                    <a:pt x="5296" y="6643"/>
                    <a:pt x="5319" y="6666"/>
                  </a:cubicBezTo>
                  <a:cubicBezTo>
                    <a:pt x="5342" y="6689"/>
                    <a:pt x="5365" y="6712"/>
                    <a:pt x="5388" y="6712"/>
                  </a:cubicBezTo>
                  <a:cubicBezTo>
                    <a:pt x="5399" y="6734"/>
                    <a:pt x="5422" y="6746"/>
                    <a:pt x="5448" y="6746"/>
                  </a:cubicBezTo>
                  <a:cubicBezTo>
                    <a:pt x="5473" y="6746"/>
                    <a:pt x="5502" y="6734"/>
                    <a:pt x="5525" y="6712"/>
                  </a:cubicBezTo>
                  <a:cubicBezTo>
                    <a:pt x="5547" y="6666"/>
                    <a:pt x="5547" y="6597"/>
                    <a:pt x="5502" y="6575"/>
                  </a:cubicBezTo>
                  <a:cubicBezTo>
                    <a:pt x="5479" y="6552"/>
                    <a:pt x="5479" y="6552"/>
                    <a:pt x="5456" y="6529"/>
                  </a:cubicBezTo>
                  <a:cubicBezTo>
                    <a:pt x="5456" y="6506"/>
                    <a:pt x="5433" y="6506"/>
                    <a:pt x="5433" y="6506"/>
                  </a:cubicBezTo>
                  <a:cubicBezTo>
                    <a:pt x="5433" y="6506"/>
                    <a:pt x="5410" y="6483"/>
                    <a:pt x="5410" y="6483"/>
                  </a:cubicBezTo>
                  <a:lnTo>
                    <a:pt x="5319" y="6392"/>
                  </a:lnTo>
                  <a:cubicBezTo>
                    <a:pt x="5319" y="6392"/>
                    <a:pt x="5296" y="6392"/>
                    <a:pt x="5296" y="6369"/>
                  </a:cubicBezTo>
                  <a:cubicBezTo>
                    <a:pt x="5296" y="6369"/>
                    <a:pt x="5273" y="6369"/>
                    <a:pt x="5273" y="6346"/>
                  </a:cubicBezTo>
                  <a:cubicBezTo>
                    <a:pt x="5159" y="6255"/>
                    <a:pt x="5045" y="6141"/>
                    <a:pt x="4908" y="6027"/>
                  </a:cubicBezTo>
                  <a:cubicBezTo>
                    <a:pt x="4908" y="6004"/>
                    <a:pt x="4908" y="6004"/>
                    <a:pt x="4908" y="6004"/>
                  </a:cubicBezTo>
                  <a:lnTo>
                    <a:pt x="4885" y="6004"/>
                  </a:lnTo>
                  <a:cubicBezTo>
                    <a:pt x="4885" y="6004"/>
                    <a:pt x="4885" y="6004"/>
                    <a:pt x="4885" y="5981"/>
                  </a:cubicBezTo>
                  <a:lnTo>
                    <a:pt x="4749" y="5867"/>
                  </a:lnTo>
                  <a:cubicBezTo>
                    <a:pt x="4589" y="5707"/>
                    <a:pt x="4429" y="5547"/>
                    <a:pt x="4269" y="5388"/>
                  </a:cubicBezTo>
                  <a:cubicBezTo>
                    <a:pt x="4269" y="5388"/>
                    <a:pt x="4269" y="5388"/>
                    <a:pt x="4269" y="5365"/>
                  </a:cubicBezTo>
                  <a:cubicBezTo>
                    <a:pt x="4018" y="5114"/>
                    <a:pt x="3767" y="4840"/>
                    <a:pt x="3516" y="4543"/>
                  </a:cubicBezTo>
                  <a:cubicBezTo>
                    <a:pt x="3447" y="4497"/>
                    <a:pt x="3402" y="4429"/>
                    <a:pt x="3333" y="4361"/>
                  </a:cubicBezTo>
                  <a:cubicBezTo>
                    <a:pt x="3333" y="4361"/>
                    <a:pt x="3333" y="4338"/>
                    <a:pt x="3333" y="4338"/>
                  </a:cubicBezTo>
                  <a:cubicBezTo>
                    <a:pt x="3196" y="4201"/>
                    <a:pt x="3059" y="4041"/>
                    <a:pt x="2945" y="3881"/>
                  </a:cubicBezTo>
                  <a:cubicBezTo>
                    <a:pt x="2808" y="3721"/>
                    <a:pt x="2694" y="3584"/>
                    <a:pt x="2557" y="3425"/>
                  </a:cubicBezTo>
                  <a:cubicBezTo>
                    <a:pt x="2512" y="3379"/>
                    <a:pt x="2466" y="3311"/>
                    <a:pt x="2443" y="3265"/>
                  </a:cubicBezTo>
                  <a:lnTo>
                    <a:pt x="2420" y="3265"/>
                  </a:lnTo>
                  <a:cubicBezTo>
                    <a:pt x="2420" y="3242"/>
                    <a:pt x="2398" y="3242"/>
                    <a:pt x="2398" y="3219"/>
                  </a:cubicBezTo>
                  <a:cubicBezTo>
                    <a:pt x="2352" y="3151"/>
                    <a:pt x="2306" y="3105"/>
                    <a:pt x="2261" y="3059"/>
                  </a:cubicBezTo>
                  <a:cubicBezTo>
                    <a:pt x="2261" y="3037"/>
                    <a:pt x="2261" y="3037"/>
                    <a:pt x="2238" y="3037"/>
                  </a:cubicBezTo>
                  <a:cubicBezTo>
                    <a:pt x="2215" y="2991"/>
                    <a:pt x="2192" y="2968"/>
                    <a:pt x="2169" y="2923"/>
                  </a:cubicBezTo>
                  <a:cubicBezTo>
                    <a:pt x="2101" y="2831"/>
                    <a:pt x="2032" y="2740"/>
                    <a:pt x="1964" y="2649"/>
                  </a:cubicBezTo>
                  <a:cubicBezTo>
                    <a:pt x="1850" y="2489"/>
                    <a:pt x="1713" y="2352"/>
                    <a:pt x="1599" y="2192"/>
                  </a:cubicBezTo>
                  <a:cubicBezTo>
                    <a:pt x="1599" y="2169"/>
                    <a:pt x="1599" y="2169"/>
                    <a:pt x="1576" y="2146"/>
                  </a:cubicBezTo>
                  <a:cubicBezTo>
                    <a:pt x="1576" y="2124"/>
                    <a:pt x="1553" y="2124"/>
                    <a:pt x="1553" y="2101"/>
                  </a:cubicBezTo>
                  <a:cubicBezTo>
                    <a:pt x="1530" y="2078"/>
                    <a:pt x="1530" y="2078"/>
                    <a:pt x="1530" y="2078"/>
                  </a:cubicBezTo>
                  <a:cubicBezTo>
                    <a:pt x="1416" y="1918"/>
                    <a:pt x="1325" y="1781"/>
                    <a:pt x="1211" y="1621"/>
                  </a:cubicBezTo>
                  <a:cubicBezTo>
                    <a:pt x="1211" y="1621"/>
                    <a:pt x="1188" y="1621"/>
                    <a:pt x="1188" y="1599"/>
                  </a:cubicBezTo>
                  <a:cubicBezTo>
                    <a:pt x="1165" y="1576"/>
                    <a:pt x="1165" y="1553"/>
                    <a:pt x="1142" y="1530"/>
                  </a:cubicBezTo>
                  <a:lnTo>
                    <a:pt x="1119" y="1507"/>
                  </a:lnTo>
                  <a:cubicBezTo>
                    <a:pt x="1119" y="1485"/>
                    <a:pt x="1096" y="1485"/>
                    <a:pt x="1096" y="1462"/>
                  </a:cubicBezTo>
                  <a:cubicBezTo>
                    <a:pt x="1005" y="1325"/>
                    <a:pt x="914" y="1188"/>
                    <a:pt x="823" y="1051"/>
                  </a:cubicBezTo>
                  <a:cubicBezTo>
                    <a:pt x="777" y="1005"/>
                    <a:pt x="754" y="960"/>
                    <a:pt x="731" y="891"/>
                  </a:cubicBezTo>
                  <a:cubicBezTo>
                    <a:pt x="708" y="891"/>
                    <a:pt x="686" y="868"/>
                    <a:pt x="686" y="845"/>
                  </a:cubicBezTo>
                  <a:cubicBezTo>
                    <a:pt x="594" y="708"/>
                    <a:pt x="503" y="572"/>
                    <a:pt x="435" y="435"/>
                  </a:cubicBezTo>
                  <a:cubicBezTo>
                    <a:pt x="412" y="412"/>
                    <a:pt x="389" y="389"/>
                    <a:pt x="389" y="389"/>
                  </a:cubicBezTo>
                  <a:cubicBezTo>
                    <a:pt x="389" y="389"/>
                    <a:pt x="389" y="366"/>
                    <a:pt x="389" y="366"/>
                  </a:cubicBezTo>
                  <a:cubicBezTo>
                    <a:pt x="320" y="275"/>
                    <a:pt x="252" y="161"/>
                    <a:pt x="183" y="47"/>
                  </a:cubicBezTo>
                  <a:cubicBezTo>
                    <a:pt x="161" y="24"/>
                    <a:pt x="138"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4" name="Google Shape;1434;p7"/>
            <p:cNvSpPr/>
            <p:nvPr/>
          </p:nvSpPr>
          <p:spPr>
            <a:xfrm>
              <a:off x="7005825" y="890200"/>
              <a:ext cx="31400" cy="26650"/>
            </a:xfrm>
            <a:custGeom>
              <a:avLst/>
              <a:gdLst/>
              <a:ahLst/>
              <a:cxnLst/>
              <a:rect l="l" t="t" r="r" b="b"/>
              <a:pathLst>
                <a:path w="1256" h="1066" extrusionOk="0">
                  <a:moveTo>
                    <a:pt x="413" y="0"/>
                  </a:moveTo>
                  <a:cubicBezTo>
                    <a:pt x="312" y="0"/>
                    <a:pt x="222" y="31"/>
                    <a:pt x="160" y="93"/>
                  </a:cubicBezTo>
                  <a:cubicBezTo>
                    <a:pt x="0" y="276"/>
                    <a:pt x="69" y="595"/>
                    <a:pt x="343" y="846"/>
                  </a:cubicBezTo>
                  <a:cubicBezTo>
                    <a:pt x="495" y="985"/>
                    <a:pt x="682" y="1065"/>
                    <a:pt x="841" y="1065"/>
                  </a:cubicBezTo>
                  <a:cubicBezTo>
                    <a:pt x="943" y="1065"/>
                    <a:pt x="1033" y="1032"/>
                    <a:pt x="1096" y="961"/>
                  </a:cubicBezTo>
                  <a:cubicBezTo>
                    <a:pt x="1256" y="801"/>
                    <a:pt x="1187" y="458"/>
                    <a:pt x="913" y="230"/>
                  </a:cubicBezTo>
                  <a:cubicBezTo>
                    <a:pt x="760" y="77"/>
                    <a:pt x="572" y="0"/>
                    <a:pt x="41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5" name="Google Shape;1435;p7"/>
            <p:cNvSpPr/>
            <p:nvPr/>
          </p:nvSpPr>
          <p:spPr>
            <a:xfrm>
              <a:off x="7118225" y="1022875"/>
              <a:ext cx="31425" cy="26925"/>
            </a:xfrm>
            <a:custGeom>
              <a:avLst/>
              <a:gdLst/>
              <a:ahLst/>
              <a:cxnLst/>
              <a:rect l="l" t="t" r="r" b="b"/>
              <a:pathLst>
                <a:path w="1257" h="1077" extrusionOk="0">
                  <a:moveTo>
                    <a:pt x="416" y="0"/>
                  </a:moveTo>
                  <a:cubicBezTo>
                    <a:pt x="314" y="0"/>
                    <a:pt x="223" y="33"/>
                    <a:pt x="161" y="105"/>
                  </a:cubicBezTo>
                  <a:cubicBezTo>
                    <a:pt x="1" y="287"/>
                    <a:pt x="69" y="607"/>
                    <a:pt x="343" y="858"/>
                  </a:cubicBezTo>
                  <a:cubicBezTo>
                    <a:pt x="496" y="997"/>
                    <a:pt x="682" y="1076"/>
                    <a:pt x="841" y="1076"/>
                  </a:cubicBezTo>
                  <a:cubicBezTo>
                    <a:pt x="943" y="1076"/>
                    <a:pt x="1034" y="1043"/>
                    <a:pt x="1096" y="972"/>
                  </a:cubicBezTo>
                  <a:cubicBezTo>
                    <a:pt x="1256" y="812"/>
                    <a:pt x="1165" y="470"/>
                    <a:pt x="914" y="219"/>
                  </a:cubicBezTo>
                  <a:cubicBezTo>
                    <a:pt x="761" y="80"/>
                    <a:pt x="574" y="0"/>
                    <a:pt x="416"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6" name="Google Shape;1436;p7"/>
            <p:cNvSpPr/>
            <p:nvPr/>
          </p:nvSpPr>
          <p:spPr>
            <a:xfrm>
              <a:off x="6909375" y="832600"/>
              <a:ext cx="317300" cy="304750"/>
            </a:xfrm>
            <a:custGeom>
              <a:avLst/>
              <a:gdLst/>
              <a:ahLst/>
              <a:cxnLst/>
              <a:rect l="l" t="t" r="r" b="b"/>
              <a:pathLst>
                <a:path w="12692" h="12190" extrusionOk="0">
                  <a:moveTo>
                    <a:pt x="8720" y="1"/>
                  </a:moveTo>
                  <a:cubicBezTo>
                    <a:pt x="8537" y="23"/>
                    <a:pt x="8378" y="23"/>
                    <a:pt x="8218" y="69"/>
                  </a:cubicBezTo>
                  <a:cubicBezTo>
                    <a:pt x="8058" y="92"/>
                    <a:pt x="7875" y="138"/>
                    <a:pt x="7693" y="206"/>
                  </a:cubicBezTo>
                  <a:cubicBezTo>
                    <a:pt x="7487" y="274"/>
                    <a:pt x="7328" y="320"/>
                    <a:pt x="7168" y="389"/>
                  </a:cubicBezTo>
                  <a:cubicBezTo>
                    <a:pt x="7077" y="411"/>
                    <a:pt x="7008" y="457"/>
                    <a:pt x="6917" y="480"/>
                  </a:cubicBezTo>
                  <a:cubicBezTo>
                    <a:pt x="6848" y="503"/>
                    <a:pt x="6780" y="548"/>
                    <a:pt x="6688" y="571"/>
                  </a:cubicBezTo>
                  <a:lnTo>
                    <a:pt x="6643" y="594"/>
                  </a:lnTo>
                  <a:lnTo>
                    <a:pt x="6163" y="822"/>
                  </a:lnTo>
                  <a:cubicBezTo>
                    <a:pt x="6072" y="845"/>
                    <a:pt x="6004" y="891"/>
                    <a:pt x="5935" y="936"/>
                  </a:cubicBezTo>
                  <a:cubicBezTo>
                    <a:pt x="5867" y="959"/>
                    <a:pt x="5798" y="1005"/>
                    <a:pt x="5730" y="1051"/>
                  </a:cubicBezTo>
                  <a:lnTo>
                    <a:pt x="5684" y="1051"/>
                  </a:lnTo>
                  <a:lnTo>
                    <a:pt x="5616" y="1119"/>
                  </a:lnTo>
                  <a:cubicBezTo>
                    <a:pt x="5479" y="1187"/>
                    <a:pt x="5342" y="1279"/>
                    <a:pt x="5205" y="1347"/>
                  </a:cubicBezTo>
                  <a:lnTo>
                    <a:pt x="5228" y="1347"/>
                  </a:lnTo>
                  <a:lnTo>
                    <a:pt x="5159" y="1370"/>
                  </a:lnTo>
                  <a:lnTo>
                    <a:pt x="5114" y="1393"/>
                  </a:lnTo>
                  <a:lnTo>
                    <a:pt x="5114" y="1416"/>
                  </a:lnTo>
                  <a:lnTo>
                    <a:pt x="5091" y="1416"/>
                  </a:lnTo>
                  <a:lnTo>
                    <a:pt x="5068" y="1439"/>
                  </a:lnTo>
                  <a:cubicBezTo>
                    <a:pt x="4931" y="1530"/>
                    <a:pt x="4771" y="1621"/>
                    <a:pt x="4634" y="1712"/>
                  </a:cubicBezTo>
                  <a:cubicBezTo>
                    <a:pt x="4497" y="1804"/>
                    <a:pt x="4337" y="1918"/>
                    <a:pt x="4201" y="2009"/>
                  </a:cubicBezTo>
                  <a:cubicBezTo>
                    <a:pt x="4109" y="2100"/>
                    <a:pt x="3995" y="2169"/>
                    <a:pt x="3904" y="2260"/>
                  </a:cubicBezTo>
                  <a:lnTo>
                    <a:pt x="3790" y="2329"/>
                  </a:lnTo>
                  <a:cubicBezTo>
                    <a:pt x="3653" y="2443"/>
                    <a:pt x="3516" y="2557"/>
                    <a:pt x="3356" y="2671"/>
                  </a:cubicBezTo>
                  <a:cubicBezTo>
                    <a:pt x="3219" y="2762"/>
                    <a:pt x="3105" y="2854"/>
                    <a:pt x="2968" y="2968"/>
                  </a:cubicBezTo>
                  <a:lnTo>
                    <a:pt x="2922" y="2991"/>
                  </a:lnTo>
                  <a:cubicBezTo>
                    <a:pt x="2854" y="3059"/>
                    <a:pt x="2785" y="3105"/>
                    <a:pt x="2717" y="3150"/>
                  </a:cubicBezTo>
                  <a:cubicBezTo>
                    <a:pt x="2648" y="3196"/>
                    <a:pt x="2603" y="3242"/>
                    <a:pt x="2557" y="3287"/>
                  </a:cubicBezTo>
                  <a:lnTo>
                    <a:pt x="2489" y="3333"/>
                  </a:lnTo>
                  <a:cubicBezTo>
                    <a:pt x="2443" y="3379"/>
                    <a:pt x="2374" y="3424"/>
                    <a:pt x="2329" y="3470"/>
                  </a:cubicBezTo>
                  <a:lnTo>
                    <a:pt x="2283" y="3538"/>
                  </a:lnTo>
                  <a:lnTo>
                    <a:pt x="2169" y="3607"/>
                  </a:lnTo>
                  <a:lnTo>
                    <a:pt x="2078" y="3698"/>
                  </a:lnTo>
                  <a:cubicBezTo>
                    <a:pt x="2032" y="3744"/>
                    <a:pt x="1986" y="3767"/>
                    <a:pt x="1941" y="3812"/>
                  </a:cubicBezTo>
                  <a:lnTo>
                    <a:pt x="1872" y="3881"/>
                  </a:lnTo>
                  <a:cubicBezTo>
                    <a:pt x="1804" y="3927"/>
                    <a:pt x="1735" y="3995"/>
                    <a:pt x="1667" y="4041"/>
                  </a:cubicBezTo>
                  <a:cubicBezTo>
                    <a:pt x="1598" y="4086"/>
                    <a:pt x="1530" y="4155"/>
                    <a:pt x="1461" y="4200"/>
                  </a:cubicBezTo>
                  <a:cubicBezTo>
                    <a:pt x="1393" y="4246"/>
                    <a:pt x="1325" y="4315"/>
                    <a:pt x="1256" y="4360"/>
                  </a:cubicBezTo>
                  <a:cubicBezTo>
                    <a:pt x="1142" y="4451"/>
                    <a:pt x="1051" y="4543"/>
                    <a:pt x="959" y="4634"/>
                  </a:cubicBezTo>
                  <a:lnTo>
                    <a:pt x="868" y="4703"/>
                  </a:lnTo>
                  <a:cubicBezTo>
                    <a:pt x="800" y="4771"/>
                    <a:pt x="731" y="4817"/>
                    <a:pt x="663" y="4885"/>
                  </a:cubicBezTo>
                  <a:cubicBezTo>
                    <a:pt x="594" y="4931"/>
                    <a:pt x="526" y="4999"/>
                    <a:pt x="457" y="5045"/>
                  </a:cubicBezTo>
                  <a:cubicBezTo>
                    <a:pt x="366" y="5136"/>
                    <a:pt x="275" y="5205"/>
                    <a:pt x="183" y="5296"/>
                  </a:cubicBezTo>
                  <a:lnTo>
                    <a:pt x="138" y="5319"/>
                  </a:lnTo>
                  <a:lnTo>
                    <a:pt x="115" y="5319"/>
                  </a:lnTo>
                  <a:cubicBezTo>
                    <a:pt x="69" y="5342"/>
                    <a:pt x="46" y="5387"/>
                    <a:pt x="23" y="5433"/>
                  </a:cubicBezTo>
                  <a:cubicBezTo>
                    <a:pt x="1" y="5479"/>
                    <a:pt x="1" y="5524"/>
                    <a:pt x="1" y="5570"/>
                  </a:cubicBezTo>
                  <a:cubicBezTo>
                    <a:pt x="23" y="5593"/>
                    <a:pt x="23" y="5593"/>
                    <a:pt x="23" y="5616"/>
                  </a:cubicBezTo>
                  <a:cubicBezTo>
                    <a:pt x="23" y="5616"/>
                    <a:pt x="46" y="5616"/>
                    <a:pt x="69" y="5638"/>
                  </a:cubicBezTo>
                  <a:cubicBezTo>
                    <a:pt x="115" y="5707"/>
                    <a:pt x="160" y="5753"/>
                    <a:pt x="229" y="5844"/>
                  </a:cubicBezTo>
                  <a:cubicBezTo>
                    <a:pt x="252" y="5889"/>
                    <a:pt x="252" y="5912"/>
                    <a:pt x="275" y="5958"/>
                  </a:cubicBezTo>
                  <a:lnTo>
                    <a:pt x="297" y="5981"/>
                  </a:lnTo>
                  <a:lnTo>
                    <a:pt x="297" y="6004"/>
                  </a:lnTo>
                  <a:lnTo>
                    <a:pt x="343" y="6049"/>
                  </a:lnTo>
                  <a:cubicBezTo>
                    <a:pt x="366" y="6095"/>
                    <a:pt x="389" y="6141"/>
                    <a:pt x="412" y="6186"/>
                  </a:cubicBezTo>
                  <a:lnTo>
                    <a:pt x="434" y="6209"/>
                  </a:lnTo>
                  <a:lnTo>
                    <a:pt x="457" y="6255"/>
                  </a:lnTo>
                  <a:cubicBezTo>
                    <a:pt x="480" y="6323"/>
                    <a:pt x="526" y="6392"/>
                    <a:pt x="571" y="6460"/>
                  </a:cubicBezTo>
                  <a:cubicBezTo>
                    <a:pt x="617" y="6551"/>
                    <a:pt x="685" y="6620"/>
                    <a:pt x="731" y="6711"/>
                  </a:cubicBezTo>
                  <a:lnTo>
                    <a:pt x="754" y="6734"/>
                  </a:lnTo>
                  <a:cubicBezTo>
                    <a:pt x="822" y="6802"/>
                    <a:pt x="868" y="6871"/>
                    <a:pt x="914" y="6939"/>
                  </a:cubicBezTo>
                  <a:cubicBezTo>
                    <a:pt x="959" y="6985"/>
                    <a:pt x="982" y="7031"/>
                    <a:pt x="1028" y="7076"/>
                  </a:cubicBezTo>
                  <a:lnTo>
                    <a:pt x="1073" y="7168"/>
                  </a:lnTo>
                  <a:cubicBezTo>
                    <a:pt x="1096" y="7213"/>
                    <a:pt x="1142" y="7259"/>
                    <a:pt x="1165" y="7282"/>
                  </a:cubicBezTo>
                  <a:lnTo>
                    <a:pt x="1233" y="7373"/>
                  </a:lnTo>
                  <a:cubicBezTo>
                    <a:pt x="1256" y="7419"/>
                    <a:pt x="1302" y="7464"/>
                    <a:pt x="1325" y="7510"/>
                  </a:cubicBezTo>
                  <a:cubicBezTo>
                    <a:pt x="1347" y="7533"/>
                    <a:pt x="1370" y="7579"/>
                    <a:pt x="1393" y="7624"/>
                  </a:cubicBezTo>
                  <a:cubicBezTo>
                    <a:pt x="1439" y="7647"/>
                    <a:pt x="1461" y="7693"/>
                    <a:pt x="1484" y="7738"/>
                  </a:cubicBezTo>
                  <a:cubicBezTo>
                    <a:pt x="1507" y="7761"/>
                    <a:pt x="1553" y="7807"/>
                    <a:pt x="1576" y="7852"/>
                  </a:cubicBezTo>
                  <a:cubicBezTo>
                    <a:pt x="1598" y="7875"/>
                    <a:pt x="1621" y="7921"/>
                    <a:pt x="1644" y="7944"/>
                  </a:cubicBezTo>
                  <a:cubicBezTo>
                    <a:pt x="1690" y="7967"/>
                    <a:pt x="1713" y="7989"/>
                    <a:pt x="1735" y="8012"/>
                  </a:cubicBezTo>
                  <a:lnTo>
                    <a:pt x="1850" y="8172"/>
                  </a:lnTo>
                  <a:lnTo>
                    <a:pt x="1872" y="8218"/>
                  </a:lnTo>
                  <a:lnTo>
                    <a:pt x="1895" y="8263"/>
                  </a:lnTo>
                  <a:cubicBezTo>
                    <a:pt x="1986" y="8377"/>
                    <a:pt x="2055" y="8514"/>
                    <a:pt x="2146" y="8629"/>
                  </a:cubicBezTo>
                  <a:lnTo>
                    <a:pt x="2169" y="8674"/>
                  </a:lnTo>
                  <a:cubicBezTo>
                    <a:pt x="2192" y="8697"/>
                    <a:pt x="2192" y="8697"/>
                    <a:pt x="2215" y="8720"/>
                  </a:cubicBezTo>
                  <a:lnTo>
                    <a:pt x="2215" y="8697"/>
                  </a:lnTo>
                  <a:cubicBezTo>
                    <a:pt x="2238" y="8743"/>
                    <a:pt x="2260" y="8765"/>
                    <a:pt x="2283" y="8788"/>
                  </a:cubicBezTo>
                  <a:cubicBezTo>
                    <a:pt x="2306" y="8834"/>
                    <a:pt x="2329" y="8857"/>
                    <a:pt x="2352" y="8880"/>
                  </a:cubicBezTo>
                  <a:cubicBezTo>
                    <a:pt x="2420" y="8948"/>
                    <a:pt x="2466" y="9017"/>
                    <a:pt x="2534" y="9108"/>
                  </a:cubicBezTo>
                  <a:cubicBezTo>
                    <a:pt x="2580" y="9176"/>
                    <a:pt x="2648" y="9245"/>
                    <a:pt x="2717" y="9313"/>
                  </a:cubicBezTo>
                  <a:lnTo>
                    <a:pt x="2763" y="9359"/>
                  </a:lnTo>
                  <a:cubicBezTo>
                    <a:pt x="2808" y="9405"/>
                    <a:pt x="2854" y="9473"/>
                    <a:pt x="2877" y="9519"/>
                  </a:cubicBezTo>
                  <a:cubicBezTo>
                    <a:pt x="2945" y="9587"/>
                    <a:pt x="2991" y="9656"/>
                    <a:pt x="3059" y="9724"/>
                  </a:cubicBezTo>
                  <a:cubicBezTo>
                    <a:pt x="3128" y="9793"/>
                    <a:pt x="3196" y="9861"/>
                    <a:pt x="3265" y="9930"/>
                  </a:cubicBezTo>
                  <a:cubicBezTo>
                    <a:pt x="3310" y="9998"/>
                    <a:pt x="3356" y="10067"/>
                    <a:pt x="3424" y="10135"/>
                  </a:cubicBezTo>
                  <a:cubicBezTo>
                    <a:pt x="3424" y="10158"/>
                    <a:pt x="3447" y="10158"/>
                    <a:pt x="3447" y="10181"/>
                  </a:cubicBezTo>
                  <a:cubicBezTo>
                    <a:pt x="3493" y="10226"/>
                    <a:pt x="3516" y="10249"/>
                    <a:pt x="3561" y="10295"/>
                  </a:cubicBezTo>
                  <a:lnTo>
                    <a:pt x="3721" y="10477"/>
                  </a:lnTo>
                  <a:lnTo>
                    <a:pt x="3767" y="10523"/>
                  </a:lnTo>
                  <a:cubicBezTo>
                    <a:pt x="3835" y="10591"/>
                    <a:pt x="3904" y="10660"/>
                    <a:pt x="3972" y="10751"/>
                  </a:cubicBezTo>
                  <a:lnTo>
                    <a:pt x="4041" y="10797"/>
                  </a:lnTo>
                  <a:lnTo>
                    <a:pt x="4109" y="10865"/>
                  </a:lnTo>
                  <a:cubicBezTo>
                    <a:pt x="4132" y="10865"/>
                    <a:pt x="4155" y="10888"/>
                    <a:pt x="4178" y="10911"/>
                  </a:cubicBezTo>
                  <a:cubicBezTo>
                    <a:pt x="4246" y="11002"/>
                    <a:pt x="4337" y="11071"/>
                    <a:pt x="4383" y="11139"/>
                  </a:cubicBezTo>
                  <a:cubicBezTo>
                    <a:pt x="4452" y="11185"/>
                    <a:pt x="4520" y="11253"/>
                    <a:pt x="4589" y="11322"/>
                  </a:cubicBezTo>
                  <a:cubicBezTo>
                    <a:pt x="4703" y="11436"/>
                    <a:pt x="4840" y="11550"/>
                    <a:pt x="4954" y="11641"/>
                  </a:cubicBezTo>
                  <a:lnTo>
                    <a:pt x="5022" y="11710"/>
                  </a:lnTo>
                  <a:cubicBezTo>
                    <a:pt x="5114" y="11778"/>
                    <a:pt x="5228" y="11870"/>
                    <a:pt x="5319" y="11961"/>
                  </a:cubicBezTo>
                  <a:cubicBezTo>
                    <a:pt x="5365" y="12007"/>
                    <a:pt x="5410" y="12052"/>
                    <a:pt x="5433" y="12098"/>
                  </a:cubicBezTo>
                  <a:cubicBezTo>
                    <a:pt x="5456" y="12121"/>
                    <a:pt x="5479" y="12144"/>
                    <a:pt x="5479" y="12189"/>
                  </a:cubicBezTo>
                  <a:cubicBezTo>
                    <a:pt x="5547" y="12189"/>
                    <a:pt x="5593" y="12144"/>
                    <a:pt x="5616" y="12098"/>
                  </a:cubicBezTo>
                  <a:cubicBezTo>
                    <a:pt x="5639" y="12098"/>
                    <a:pt x="5639" y="12098"/>
                    <a:pt x="5661" y="12075"/>
                  </a:cubicBezTo>
                  <a:cubicBezTo>
                    <a:pt x="5684" y="12052"/>
                    <a:pt x="5730" y="12029"/>
                    <a:pt x="5753" y="12007"/>
                  </a:cubicBezTo>
                  <a:lnTo>
                    <a:pt x="5798" y="11961"/>
                  </a:lnTo>
                  <a:lnTo>
                    <a:pt x="5844" y="11915"/>
                  </a:lnTo>
                  <a:lnTo>
                    <a:pt x="5958" y="11824"/>
                  </a:lnTo>
                  <a:lnTo>
                    <a:pt x="6027" y="11778"/>
                  </a:lnTo>
                  <a:cubicBezTo>
                    <a:pt x="6141" y="11710"/>
                    <a:pt x="6232" y="11619"/>
                    <a:pt x="6323" y="11550"/>
                  </a:cubicBezTo>
                  <a:lnTo>
                    <a:pt x="6460" y="11459"/>
                  </a:lnTo>
                  <a:cubicBezTo>
                    <a:pt x="6529" y="11390"/>
                    <a:pt x="6597" y="11322"/>
                    <a:pt x="6688" y="11253"/>
                  </a:cubicBezTo>
                  <a:cubicBezTo>
                    <a:pt x="6825" y="11139"/>
                    <a:pt x="6962" y="11048"/>
                    <a:pt x="7077" y="10934"/>
                  </a:cubicBezTo>
                  <a:cubicBezTo>
                    <a:pt x="7122" y="10888"/>
                    <a:pt x="7168" y="10865"/>
                    <a:pt x="7213" y="10843"/>
                  </a:cubicBezTo>
                  <a:lnTo>
                    <a:pt x="7305" y="10751"/>
                  </a:lnTo>
                  <a:cubicBezTo>
                    <a:pt x="7373" y="10706"/>
                    <a:pt x="7442" y="10637"/>
                    <a:pt x="7510" y="10591"/>
                  </a:cubicBezTo>
                  <a:cubicBezTo>
                    <a:pt x="7556" y="10569"/>
                    <a:pt x="7601" y="10523"/>
                    <a:pt x="7624" y="10500"/>
                  </a:cubicBezTo>
                  <a:lnTo>
                    <a:pt x="7716" y="10432"/>
                  </a:lnTo>
                  <a:cubicBezTo>
                    <a:pt x="7784" y="10386"/>
                    <a:pt x="7853" y="10318"/>
                    <a:pt x="7921" y="10272"/>
                  </a:cubicBezTo>
                  <a:cubicBezTo>
                    <a:pt x="7967" y="10226"/>
                    <a:pt x="8035" y="10181"/>
                    <a:pt x="8081" y="10135"/>
                  </a:cubicBezTo>
                  <a:cubicBezTo>
                    <a:pt x="8172" y="10089"/>
                    <a:pt x="8241" y="10021"/>
                    <a:pt x="8309" y="9952"/>
                  </a:cubicBezTo>
                  <a:cubicBezTo>
                    <a:pt x="8446" y="9838"/>
                    <a:pt x="8583" y="9724"/>
                    <a:pt x="8720" y="9610"/>
                  </a:cubicBezTo>
                  <a:lnTo>
                    <a:pt x="8834" y="9496"/>
                  </a:lnTo>
                  <a:cubicBezTo>
                    <a:pt x="8925" y="9427"/>
                    <a:pt x="9017" y="9336"/>
                    <a:pt x="9108" y="9245"/>
                  </a:cubicBezTo>
                  <a:cubicBezTo>
                    <a:pt x="9176" y="9199"/>
                    <a:pt x="9245" y="9153"/>
                    <a:pt x="9291" y="9085"/>
                  </a:cubicBezTo>
                  <a:cubicBezTo>
                    <a:pt x="9336" y="9062"/>
                    <a:pt x="9359" y="9039"/>
                    <a:pt x="9405" y="9017"/>
                  </a:cubicBezTo>
                  <a:cubicBezTo>
                    <a:pt x="9405" y="8994"/>
                    <a:pt x="9405" y="8994"/>
                    <a:pt x="9428" y="8971"/>
                  </a:cubicBezTo>
                  <a:cubicBezTo>
                    <a:pt x="9450" y="8948"/>
                    <a:pt x="9450" y="8925"/>
                    <a:pt x="9473" y="8880"/>
                  </a:cubicBezTo>
                  <a:cubicBezTo>
                    <a:pt x="9519" y="8857"/>
                    <a:pt x="9564" y="8811"/>
                    <a:pt x="9610" y="8765"/>
                  </a:cubicBezTo>
                  <a:cubicBezTo>
                    <a:pt x="9633" y="8743"/>
                    <a:pt x="9656" y="8720"/>
                    <a:pt x="9679" y="8697"/>
                  </a:cubicBezTo>
                  <a:lnTo>
                    <a:pt x="9724" y="8651"/>
                  </a:lnTo>
                  <a:lnTo>
                    <a:pt x="9793" y="8583"/>
                  </a:lnTo>
                  <a:cubicBezTo>
                    <a:pt x="9838" y="8560"/>
                    <a:pt x="9861" y="8537"/>
                    <a:pt x="9907" y="8492"/>
                  </a:cubicBezTo>
                  <a:cubicBezTo>
                    <a:pt x="10021" y="8377"/>
                    <a:pt x="10158" y="8263"/>
                    <a:pt x="10272" y="8126"/>
                  </a:cubicBezTo>
                  <a:lnTo>
                    <a:pt x="10318" y="8104"/>
                  </a:lnTo>
                  <a:lnTo>
                    <a:pt x="10318" y="8081"/>
                  </a:lnTo>
                  <a:lnTo>
                    <a:pt x="10386" y="8012"/>
                  </a:lnTo>
                  <a:lnTo>
                    <a:pt x="10363" y="8058"/>
                  </a:lnTo>
                  <a:cubicBezTo>
                    <a:pt x="10386" y="8012"/>
                    <a:pt x="10432" y="7967"/>
                    <a:pt x="10477" y="7921"/>
                  </a:cubicBezTo>
                  <a:lnTo>
                    <a:pt x="10569" y="7830"/>
                  </a:lnTo>
                  <a:lnTo>
                    <a:pt x="10706" y="7693"/>
                  </a:lnTo>
                  <a:cubicBezTo>
                    <a:pt x="10729" y="7670"/>
                    <a:pt x="10774" y="7624"/>
                    <a:pt x="10797" y="7579"/>
                  </a:cubicBezTo>
                  <a:cubicBezTo>
                    <a:pt x="10820" y="7556"/>
                    <a:pt x="10843" y="7533"/>
                    <a:pt x="10866" y="7510"/>
                  </a:cubicBezTo>
                  <a:lnTo>
                    <a:pt x="10934" y="7442"/>
                  </a:lnTo>
                  <a:cubicBezTo>
                    <a:pt x="10980" y="7396"/>
                    <a:pt x="11025" y="7350"/>
                    <a:pt x="11048" y="7305"/>
                  </a:cubicBezTo>
                  <a:lnTo>
                    <a:pt x="11094" y="7259"/>
                  </a:lnTo>
                  <a:cubicBezTo>
                    <a:pt x="11185" y="7145"/>
                    <a:pt x="11299" y="7008"/>
                    <a:pt x="11413" y="6871"/>
                  </a:cubicBezTo>
                  <a:cubicBezTo>
                    <a:pt x="11459" y="6802"/>
                    <a:pt x="11505" y="6734"/>
                    <a:pt x="11550" y="6666"/>
                  </a:cubicBezTo>
                  <a:lnTo>
                    <a:pt x="11573" y="6643"/>
                  </a:lnTo>
                  <a:cubicBezTo>
                    <a:pt x="11596" y="6597"/>
                    <a:pt x="11619" y="6574"/>
                    <a:pt x="11664" y="6529"/>
                  </a:cubicBezTo>
                  <a:lnTo>
                    <a:pt x="11733" y="6437"/>
                  </a:lnTo>
                  <a:lnTo>
                    <a:pt x="11801" y="6323"/>
                  </a:lnTo>
                  <a:cubicBezTo>
                    <a:pt x="11870" y="6232"/>
                    <a:pt x="11961" y="6118"/>
                    <a:pt x="12030" y="6004"/>
                  </a:cubicBezTo>
                  <a:cubicBezTo>
                    <a:pt x="12052" y="5981"/>
                    <a:pt x="12052" y="5935"/>
                    <a:pt x="12075" y="5912"/>
                  </a:cubicBezTo>
                  <a:cubicBezTo>
                    <a:pt x="12098" y="5867"/>
                    <a:pt x="12121" y="5844"/>
                    <a:pt x="12167" y="5821"/>
                  </a:cubicBezTo>
                  <a:cubicBezTo>
                    <a:pt x="12167" y="5821"/>
                    <a:pt x="12167" y="5798"/>
                    <a:pt x="12167" y="5798"/>
                  </a:cubicBezTo>
                  <a:lnTo>
                    <a:pt x="12235" y="5707"/>
                  </a:lnTo>
                  <a:lnTo>
                    <a:pt x="12281" y="5593"/>
                  </a:lnTo>
                  <a:cubicBezTo>
                    <a:pt x="12304" y="5593"/>
                    <a:pt x="12304" y="5570"/>
                    <a:pt x="12304" y="5570"/>
                  </a:cubicBezTo>
                  <a:cubicBezTo>
                    <a:pt x="12349" y="5501"/>
                    <a:pt x="12372" y="5456"/>
                    <a:pt x="12395" y="5387"/>
                  </a:cubicBezTo>
                  <a:cubicBezTo>
                    <a:pt x="12418" y="5342"/>
                    <a:pt x="12440" y="5296"/>
                    <a:pt x="12440" y="5250"/>
                  </a:cubicBezTo>
                  <a:lnTo>
                    <a:pt x="12463" y="5205"/>
                  </a:lnTo>
                  <a:cubicBezTo>
                    <a:pt x="12463" y="5159"/>
                    <a:pt x="12486" y="5113"/>
                    <a:pt x="12509" y="5068"/>
                  </a:cubicBezTo>
                  <a:cubicBezTo>
                    <a:pt x="12509" y="5045"/>
                    <a:pt x="12532" y="4999"/>
                    <a:pt x="12532" y="4954"/>
                  </a:cubicBezTo>
                  <a:cubicBezTo>
                    <a:pt x="12555" y="4885"/>
                    <a:pt x="12577" y="4817"/>
                    <a:pt x="12600" y="4748"/>
                  </a:cubicBezTo>
                  <a:lnTo>
                    <a:pt x="12600" y="4725"/>
                  </a:lnTo>
                  <a:cubicBezTo>
                    <a:pt x="12623" y="4611"/>
                    <a:pt x="12646" y="4497"/>
                    <a:pt x="12646" y="4383"/>
                  </a:cubicBezTo>
                  <a:lnTo>
                    <a:pt x="12646" y="4337"/>
                  </a:lnTo>
                  <a:lnTo>
                    <a:pt x="12669" y="4292"/>
                  </a:lnTo>
                  <a:cubicBezTo>
                    <a:pt x="12669" y="4200"/>
                    <a:pt x="12692" y="4086"/>
                    <a:pt x="12692" y="3972"/>
                  </a:cubicBezTo>
                  <a:lnTo>
                    <a:pt x="12692" y="3949"/>
                  </a:lnTo>
                  <a:lnTo>
                    <a:pt x="12669" y="3927"/>
                  </a:lnTo>
                  <a:lnTo>
                    <a:pt x="12669" y="3904"/>
                  </a:lnTo>
                  <a:lnTo>
                    <a:pt x="12669" y="3835"/>
                  </a:lnTo>
                  <a:cubicBezTo>
                    <a:pt x="12669" y="3790"/>
                    <a:pt x="12669" y="3767"/>
                    <a:pt x="12669" y="3721"/>
                  </a:cubicBezTo>
                  <a:cubicBezTo>
                    <a:pt x="12669" y="3698"/>
                    <a:pt x="12669" y="3653"/>
                    <a:pt x="12669" y="3630"/>
                  </a:cubicBezTo>
                  <a:cubicBezTo>
                    <a:pt x="12669" y="3599"/>
                    <a:pt x="12669" y="3578"/>
                    <a:pt x="12669" y="3561"/>
                  </a:cubicBezTo>
                  <a:cubicBezTo>
                    <a:pt x="12669" y="3447"/>
                    <a:pt x="12646" y="3356"/>
                    <a:pt x="12646" y="3219"/>
                  </a:cubicBezTo>
                  <a:cubicBezTo>
                    <a:pt x="12646" y="3173"/>
                    <a:pt x="12623" y="3105"/>
                    <a:pt x="12623" y="3059"/>
                  </a:cubicBezTo>
                  <a:cubicBezTo>
                    <a:pt x="12623" y="2991"/>
                    <a:pt x="12600" y="2945"/>
                    <a:pt x="12600" y="2899"/>
                  </a:cubicBezTo>
                  <a:lnTo>
                    <a:pt x="12577" y="2854"/>
                  </a:lnTo>
                  <a:cubicBezTo>
                    <a:pt x="12577" y="2808"/>
                    <a:pt x="12577" y="2785"/>
                    <a:pt x="12577" y="2762"/>
                  </a:cubicBezTo>
                  <a:cubicBezTo>
                    <a:pt x="12555" y="2740"/>
                    <a:pt x="12555" y="2740"/>
                    <a:pt x="12555" y="2740"/>
                  </a:cubicBezTo>
                  <a:cubicBezTo>
                    <a:pt x="12532" y="2717"/>
                    <a:pt x="12532" y="2694"/>
                    <a:pt x="12509" y="2671"/>
                  </a:cubicBezTo>
                  <a:cubicBezTo>
                    <a:pt x="12509" y="2648"/>
                    <a:pt x="12509" y="2648"/>
                    <a:pt x="12509" y="2625"/>
                  </a:cubicBezTo>
                  <a:lnTo>
                    <a:pt x="12509" y="2603"/>
                  </a:lnTo>
                  <a:cubicBezTo>
                    <a:pt x="12486" y="2534"/>
                    <a:pt x="12486" y="2489"/>
                    <a:pt x="12463" y="2443"/>
                  </a:cubicBezTo>
                  <a:cubicBezTo>
                    <a:pt x="12440" y="2397"/>
                    <a:pt x="12418" y="2329"/>
                    <a:pt x="12395" y="2283"/>
                  </a:cubicBezTo>
                  <a:cubicBezTo>
                    <a:pt x="12326" y="2123"/>
                    <a:pt x="12212" y="1964"/>
                    <a:pt x="12121" y="1827"/>
                  </a:cubicBezTo>
                  <a:cubicBezTo>
                    <a:pt x="12075" y="1735"/>
                    <a:pt x="12007" y="1644"/>
                    <a:pt x="11961" y="1576"/>
                  </a:cubicBezTo>
                  <a:cubicBezTo>
                    <a:pt x="11915" y="1507"/>
                    <a:pt x="11870" y="1439"/>
                    <a:pt x="11847" y="1393"/>
                  </a:cubicBezTo>
                  <a:cubicBezTo>
                    <a:pt x="11801" y="1370"/>
                    <a:pt x="11756" y="1324"/>
                    <a:pt x="11710" y="1279"/>
                  </a:cubicBezTo>
                  <a:cubicBezTo>
                    <a:pt x="11687" y="1256"/>
                    <a:pt x="11664" y="1256"/>
                    <a:pt x="11642" y="1233"/>
                  </a:cubicBezTo>
                  <a:cubicBezTo>
                    <a:pt x="11619" y="1210"/>
                    <a:pt x="11573" y="1187"/>
                    <a:pt x="11550" y="1165"/>
                  </a:cubicBezTo>
                  <a:cubicBezTo>
                    <a:pt x="11505" y="1119"/>
                    <a:pt x="11459" y="1073"/>
                    <a:pt x="11436" y="1028"/>
                  </a:cubicBezTo>
                  <a:cubicBezTo>
                    <a:pt x="11390" y="1005"/>
                    <a:pt x="11322" y="959"/>
                    <a:pt x="11276" y="936"/>
                  </a:cubicBezTo>
                  <a:lnTo>
                    <a:pt x="11231" y="891"/>
                  </a:lnTo>
                  <a:lnTo>
                    <a:pt x="11162" y="868"/>
                  </a:lnTo>
                  <a:cubicBezTo>
                    <a:pt x="11162" y="822"/>
                    <a:pt x="11162" y="799"/>
                    <a:pt x="11117" y="777"/>
                  </a:cubicBezTo>
                  <a:cubicBezTo>
                    <a:pt x="10980" y="685"/>
                    <a:pt x="10843" y="617"/>
                    <a:pt x="10706" y="526"/>
                  </a:cubicBezTo>
                  <a:cubicBezTo>
                    <a:pt x="10637" y="480"/>
                    <a:pt x="10546" y="434"/>
                    <a:pt x="10455" y="389"/>
                  </a:cubicBezTo>
                  <a:cubicBezTo>
                    <a:pt x="10386" y="366"/>
                    <a:pt x="10318" y="343"/>
                    <a:pt x="10249" y="297"/>
                  </a:cubicBezTo>
                  <a:lnTo>
                    <a:pt x="10204" y="297"/>
                  </a:lnTo>
                  <a:cubicBezTo>
                    <a:pt x="10044" y="229"/>
                    <a:pt x="9907" y="183"/>
                    <a:pt x="9770" y="160"/>
                  </a:cubicBezTo>
                  <a:cubicBezTo>
                    <a:pt x="9679" y="138"/>
                    <a:pt x="9587" y="115"/>
                    <a:pt x="9496" y="92"/>
                  </a:cubicBezTo>
                  <a:cubicBezTo>
                    <a:pt x="9405" y="69"/>
                    <a:pt x="9313" y="69"/>
                    <a:pt x="9222" y="46"/>
                  </a:cubicBezTo>
                  <a:cubicBezTo>
                    <a:pt x="9154" y="23"/>
                    <a:pt x="9062" y="23"/>
                    <a:pt x="8994" y="23"/>
                  </a:cubicBezTo>
                  <a:cubicBezTo>
                    <a:pt x="8925" y="1"/>
                    <a:pt x="8880" y="1"/>
                    <a:pt x="8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7" name="Google Shape;1437;p7"/>
            <p:cNvSpPr/>
            <p:nvPr/>
          </p:nvSpPr>
          <p:spPr>
            <a:xfrm>
              <a:off x="6645750" y="1001500"/>
              <a:ext cx="361800" cy="335000"/>
            </a:xfrm>
            <a:custGeom>
              <a:avLst/>
              <a:gdLst/>
              <a:ahLst/>
              <a:cxnLst/>
              <a:rect l="l" t="t" r="r" b="b"/>
              <a:pathLst>
                <a:path w="14472" h="13400" extrusionOk="0">
                  <a:moveTo>
                    <a:pt x="9130" y="1"/>
                  </a:moveTo>
                  <a:cubicBezTo>
                    <a:pt x="9108" y="1"/>
                    <a:pt x="9062" y="24"/>
                    <a:pt x="9039" y="46"/>
                  </a:cubicBezTo>
                  <a:cubicBezTo>
                    <a:pt x="8994" y="92"/>
                    <a:pt x="8925" y="161"/>
                    <a:pt x="8879" y="206"/>
                  </a:cubicBezTo>
                  <a:cubicBezTo>
                    <a:pt x="8788" y="275"/>
                    <a:pt x="8720" y="343"/>
                    <a:pt x="8628" y="412"/>
                  </a:cubicBezTo>
                  <a:lnTo>
                    <a:pt x="8469" y="571"/>
                  </a:lnTo>
                  <a:lnTo>
                    <a:pt x="8423" y="594"/>
                  </a:lnTo>
                  <a:cubicBezTo>
                    <a:pt x="8377" y="617"/>
                    <a:pt x="8332" y="663"/>
                    <a:pt x="8286" y="708"/>
                  </a:cubicBezTo>
                  <a:lnTo>
                    <a:pt x="8217" y="777"/>
                  </a:lnTo>
                  <a:cubicBezTo>
                    <a:pt x="8149" y="823"/>
                    <a:pt x="8081" y="891"/>
                    <a:pt x="8012" y="960"/>
                  </a:cubicBezTo>
                  <a:cubicBezTo>
                    <a:pt x="7966" y="1005"/>
                    <a:pt x="7898" y="1074"/>
                    <a:pt x="7829" y="1142"/>
                  </a:cubicBezTo>
                  <a:cubicBezTo>
                    <a:pt x="7807" y="1165"/>
                    <a:pt x="7761" y="1211"/>
                    <a:pt x="7738" y="1233"/>
                  </a:cubicBezTo>
                  <a:lnTo>
                    <a:pt x="7670" y="1325"/>
                  </a:lnTo>
                  <a:cubicBezTo>
                    <a:pt x="7624" y="1370"/>
                    <a:pt x="7578" y="1393"/>
                    <a:pt x="7533" y="1439"/>
                  </a:cubicBezTo>
                  <a:lnTo>
                    <a:pt x="7441" y="1530"/>
                  </a:lnTo>
                  <a:cubicBezTo>
                    <a:pt x="7419" y="1553"/>
                    <a:pt x="7373" y="1599"/>
                    <a:pt x="7350" y="1621"/>
                  </a:cubicBezTo>
                  <a:cubicBezTo>
                    <a:pt x="7304" y="1667"/>
                    <a:pt x="7259" y="1713"/>
                    <a:pt x="7213" y="1758"/>
                  </a:cubicBezTo>
                  <a:cubicBezTo>
                    <a:pt x="7145" y="1827"/>
                    <a:pt x="7099" y="1873"/>
                    <a:pt x="7031" y="1941"/>
                  </a:cubicBezTo>
                  <a:lnTo>
                    <a:pt x="6962" y="2032"/>
                  </a:lnTo>
                  <a:cubicBezTo>
                    <a:pt x="6871" y="2124"/>
                    <a:pt x="6779" y="2215"/>
                    <a:pt x="6688" y="2306"/>
                  </a:cubicBezTo>
                  <a:cubicBezTo>
                    <a:pt x="6643" y="2375"/>
                    <a:pt x="6574" y="2443"/>
                    <a:pt x="6528" y="2512"/>
                  </a:cubicBezTo>
                  <a:cubicBezTo>
                    <a:pt x="6437" y="2603"/>
                    <a:pt x="6323" y="2717"/>
                    <a:pt x="6232" y="2808"/>
                  </a:cubicBezTo>
                  <a:cubicBezTo>
                    <a:pt x="6163" y="2900"/>
                    <a:pt x="6072" y="2991"/>
                    <a:pt x="5981" y="3082"/>
                  </a:cubicBezTo>
                  <a:lnTo>
                    <a:pt x="5981" y="3105"/>
                  </a:lnTo>
                  <a:lnTo>
                    <a:pt x="5958" y="3105"/>
                  </a:lnTo>
                  <a:cubicBezTo>
                    <a:pt x="5866" y="3196"/>
                    <a:pt x="5775" y="3311"/>
                    <a:pt x="5684" y="3402"/>
                  </a:cubicBezTo>
                  <a:cubicBezTo>
                    <a:pt x="5593" y="3493"/>
                    <a:pt x="5501" y="3584"/>
                    <a:pt x="5410" y="3676"/>
                  </a:cubicBezTo>
                  <a:lnTo>
                    <a:pt x="5341" y="3767"/>
                  </a:lnTo>
                  <a:lnTo>
                    <a:pt x="5296" y="3813"/>
                  </a:lnTo>
                  <a:cubicBezTo>
                    <a:pt x="5273" y="3835"/>
                    <a:pt x="5227" y="3858"/>
                    <a:pt x="5205" y="3904"/>
                  </a:cubicBezTo>
                  <a:cubicBezTo>
                    <a:pt x="5159" y="3950"/>
                    <a:pt x="5136" y="3995"/>
                    <a:pt x="5090" y="4041"/>
                  </a:cubicBezTo>
                  <a:lnTo>
                    <a:pt x="5022" y="4109"/>
                  </a:lnTo>
                  <a:cubicBezTo>
                    <a:pt x="4976" y="4178"/>
                    <a:pt x="4908" y="4224"/>
                    <a:pt x="4862" y="4292"/>
                  </a:cubicBezTo>
                  <a:cubicBezTo>
                    <a:pt x="4794" y="4360"/>
                    <a:pt x="4725" y="4429"/>
                    <a:pt x="4657" y="4520"/>
                  </a:cubicBezTo>
                  <a:cubicBezTo>
                    <a:pt x="4611" y="4566"/>
                    <a:pt x="4565" y="4612"/>
                    <a:pt x="4520" y="4680"/>
                  </a:cubicBezTo>
                  <a:lnTo>
                    <a:pt x="4474" y="4748"/>
                  </a:lnTo>
                  <a:lnTo>
                    <a:pt x="4406" y="4817"/>
                  </a:lnTo>
                  <a:cubicBezTo>
                    <a:pt x="4314" y="4931"/>
                    <a:pt x="4200" y="5068"/>
                    <a:pt x="4086" y="5182"/>
                  </a:cubicBezTo>
                  <a:cubicBezTo>
                    <a:pt x="4040" y="5251"/>
                    <a:pt x="3972" y="5319"/>
                    <a:pt x="3926" y="5388"/>
                  </a:cubicBezTo>
                  <a:lnTo>
                    <a:pt x="3903" y="5410"/>
                  </a:lnTo>
                  <a:cubicBezTo>
                    <a:pt x="3835" y="5479"/>
                    <a:pt x="3767" y="5570"/>
                    <a:pt x="3698" y="5639"/>
                  </a:cubicBezTo>
                  <a:cubicBezTo>
                    <a:pt x="3652" y="5684"/>
                    <a:pt x="3630" y="5730"/>
                    <a:pt x="3584" y="5776"/>
                  </a:cubicBezTo>
                  <a:lnTo>
                    <a:pt x="3515" y="5844"/>
                  </a:lnTo>
                  <a:cubicBezTo>
                    <a:pt x="3470" y="5913"/>
                    <a:pt x="3424" y="5958"/>
                    <a:pt x="3379" y="6004"/>
                  </a:cubicBezTo>
                  <a:lnTo>
                    <a:pt x="3333" y="6050"/>
                  </a:lnTo>
                  <a:cubicBezTo>
                    <a:pt x="3242" y="6186"/>
                    <a:pt x="3127" y="6323"/>
                    <a:pt x="2990" y="6506"/>
                  </a:cubicBezTo>
                  <a:cubicBezTo>
                    <a:pt x="2945" y="6575"/>
                    <a:pt x="2876" y="6643"/>
                    <a:pt x="2831" y="6711"/>
                  </a:cubicBezTo>
                  <a:cubicBezTo>
                    <a:pt x="2762" y="6780"/>
                    <a:pt x="2717" y="6848"/>
                    <a:pt x="2648" y="6917"/>
                  </a:cubicBezTo>
                  <a:cubicBezTo>
                    <a:pt x="2580" y="7008"/>
                    <a:pt x="2511" y="7099"/>
                    <a:pt x="2443" y="7191"/>
                  </a:cubicBezTo>
                  <a:lnTo>
                    <a:pt x="2329" y="7373"/>
                  </a:lnTo>
                  <a:cubicBezTo>
                    <a:pt x="2283" y="7419"/>
                    <a:pt x="2260" y="7465"/>
                    <a:pt x="2214" y="7510"/>
                  </a:cubicBezTo>
                  <a:lnTo>
                    <a:pt x="2146" y="7579"/>
                  </a:lnTo>
                  <a:cubicBezTo>
                    <a:pt x="2123" y="7624"/>
                    <a:pt x="2077" y="7693"/>
                    <a:pt x="2055" y="7739"/>
                  </a:cubicBezTo>
                  <a:lnTo>
                    <a:pt x="1986" y="7807"/>
                  </a:lnTo>
                  <a:lnTo>
                    <a:pt x="1986" y="7830"/>
                  </a:lnTo>
                  <a:cubicBezTo>
                    <a:pt x="1918" y="7898"/>
                    <a:pt x="1872" y="7967"/>
                    <a:pt x="1826" y="8035"/>
                  </a:cubicBezTo>
                  <a:cubicBezTo>
                    <a:pt x="1826" y="8058"/>
                    <a:pt x="1804" y="8081"/>
                    <a:pt x="1781" y="8104"/>
                  </a:cubicBezTo>
                  <a:lnTo>
                    <a:pt x="1758" y="8149"/>
                  </a:lnTo>
                  <a:lnTo>
                    <a:pt x="1712" y="8195"/>
                  </a:lnTo>
                  <a:lnTo>
                    <a:pt x="1667" y="8264"/>
                  </a:lnTo>
                  <a:cubicBezTo>
                    <a:pt x="1644" y="8309"/>
                    <a:pt x="1621" y="8332"/>
                    <a:pt x="1598" y="8378"/>
                  </a:cubicBezTo>
                  <a:cubicBezTo>
                    <a:pt x="1552" y="8423"/>
                    <a:pt x="1530" y="8469"/>
                    <a:pt x="1507" y="8515"/>
                  </a:cubicBezTo>
                  <a:cubicBezTo>
                    <a:pt x="1461" y="8560"/>
                    <a:pt x="1416" y="8629"/>
                    <a:pt x="1393" y="8674"/>
                  </a:cubicBezTo>
                  <a:lnTo>
                    <a:pt x="1347" y="8720"/>
                  </a:lnTo>
                  <a:cubicBezTo>
                    <a:pt x="1279" y="8834"/>
                    <a:pt x="1187" y="8971"/>
                    <a:pt x="1096" y="9085"/>
                  </a:cubicBezTo>
                  <a:lnTo>
                    <a:pt x="1050" y="9154"/>
                  </a:lnTo>
                  <a:cubicBezTo>
                    <a:pt x="982" y="9245"/>
                    <a:pt x="913" y="9359"/>
                    <a:pt x="845" y="9451"/>
                  </a:cubicBezTo>
                  <a:lnTo>
                    <a:pt x="754" y="9587"/>
                  </a:lnTo>
                  <a:cubicBezTo>
                    <a:pt x="708" y="9633"/>
                    <a:pt x="662" y="9679"/>
                    <a:pt x="639" y="9747"/>
                  </a:cubicBezTo>
                  <a:lnTo>
                    <a:pt x="594" y="9816"/>
                  </a:lnTo>
                  <a:cubicBezTo>
                    <a:pt x="525" y="9884"/>
                    <a:pt x="480" y="9953"/>
                    <a:pt x="434" y="10021"/>
                  </a:cubicBezTo>
                  <a:cubicBezTo>
                    <a:pt x="411" y="10067"/>
                    <a:pt x="388" y="10112"/>
                    <a:pt x="343" y="10158"/>
                  </a:cubicBezTo>
                  <a:cubicBezTo>
                    <a:pt x="320" y="10204"/>
                    <a:pt x="274" y="10272"/>
                    <a:pt x="251" y="10318"/>
                  </a:cubicBezTo>
                  <a:cubicBezTo>
                    <a:pt x="206" y="10364"/>
                    <a:pt x="183" y="10409"/>
                    <a:pt x="137" y="10455"/>
                  </a:cubicBezTo>
                  <a:lnTo>
                    <a:pt x="69" y="10546"/>
                  </a:lnTo>
                  <a:cubicBezTo>
                    <a:pt x="69" y="10569"/>
                    <a:pt x="46" y="10592"/>
                    <a:pt x="23" y="10615"/>
                  </a:cubicBezTo>
                  <a:cubicBezTo>
                    <a:pt x="0" y="10683"/>
                    <a:pt x="23" y="10752"/>
                    <a:pt x="46" y="10820"/>
                  </a:cubicBezTo>
                  <a:cubicBezTo>
                    <a:pt x="46" y="10843"/>
                    <a:pt x="46" y="10843"/>
                    <a:pt x="69" y="10843"/>
                  </a:cubicBezTo>
                  <a:cubicBezTo>
                    <a:pt x="92" y="10866"/>
                    <a:pt x="92" y="10866"/>
                    <a:pt x="114" y="10888"/>
                  </a:cubicBezTo>
                  <a:cubicBezTo>
                    <a:pt x="137" y="10911"/>
                    <a:pt x="160" y="10934"/>
                    <a:pt x="183" y="10934"/>
                  </a:cubicBezTo>
                  <a:cubicBezTo>
                    <a:pt x="206" y="10957"/>
                    <a:pt x="229" y="11003"/>
                    <a:pt x="251" y="11025"/>
                  </a:cubicBezTo>
                  <a:cubicBezTo>
                    <a:pt x="274" y="11048"/>
                    <a:pt x="274" y="11071"/>
                    <a:pt x="297" y="11094"/>
                  </a:cubicBezTo>
                  <a:lnTo>
                    <a:pt x="297" y="11117"/>
                  </a:lnTo>
                  <a:lnTo>
                    <a:pt x="343" y="11162"/>
                  </a:lnTo>
                  <a:cubicBezTo>
                    <a:pt x="366" y="11208"/>
                    <a:pt x="366" y="11231"/>
                    <a:pt x="388" y="11277"/>
                  </a:cubicBezTo>
                  <a:cubicBezTo>
                    <a:pt x="457" y="11322"/>
                    <a:pt x="503" y="11391"/>
                    <a:pt x="548" y="11459"/>
                  </a:cubicBezTo>
                  <a:cubicBezTo>
                    <a:pt x="617" y="11528"/>
                    <a:pt x="662" y="11596"/>
                    <a:pt x="708" y="11642"/>
                  </a:cubicBezTo>
                  <a:cubicBezTo>
                    <a:pt x="754" y="11710"/>
                    <a:pt x="799" y="11779"/>
                    <a:pt x="868" y="11847"/>
                  </a:cubicBezTo>
                  <a:cubicBezTo>
                    <a:pt x="913" y="11938"/>
                    <a:pt x="982" y="12007"/>
                    <a:pt x="1050" y="12098"/>
                  </a:cubicBezTo>
                  <a:lnTo>
                    <a:pt x="1029" y="12077"/>
                  </a:lnTo>
                  <a:lnTo>
                    <a:pt x="1029" y="12077"/>
                  </a:lnTo>
                  <a:cubicBezTo>
                    <a:pt x="1074" y="12122"/>
                    <a:pt x="1096" y="12144"/>
                    <a:pt x="1119" y="12190"/>
                  </a:cubicBezTo>
                  <a:lnTo>
                    <a:pt x="1164" y="12235"/>
                  </a:lnTo>
                  <a:cubicBezTo>
                    <a:pt x="1210" y="12304"/>
                    <a:pt x="1256" y="12349"/>
                    <a:pt x="1279" y="12418"/>
                  </a:cubicBezTo>
                  <a:cubicBezTo>
                    <a:pt x="1370" y="12509"/>
                    <a:pt x="1461" y="12600"/>
                    <a:pt x="1552" y="12692"/>
                  </a:cubicBezTo>
                  <a:cubicBezTo>
                    <a:pt x="1644" y="12760"/>
                    <a:pt x="1712" y="12851"/>
                    <a:pt x="1781" y="12920"/>
                  </a:cubicBezTo>
                  <a:lnTo>
                    <a:pt x="1849" y="12966"/>
                  </a:lnTo>
                  <a:lnTo>
                    <a:pt x="1895" y="13034"/>
                  </a:lnTo>
                  <a:lnTo>
                    <a:pt x="1963" y="13103"/>
                  </a:lnTo>
                  <a:cubicBezTo>
                    <a:pt x="2009" y="13171"/>
                    <a:pt x="2077" y="13217"/>
                    <a:pt x="2077" y="13285"/>
                  </a:cubicBezTo>
                  <a:cubicBezTo>
                    <a:pt x="2100" y="13308"/>
                    <a:pt x="2100" y="13354"/>
                    <a:pt x="2077" y="13399"/>
                  </a:cubicBezTo>
                  <a:lnTo>
                    <a:pt x="2214" y="13399"/>
                  </a:lnTo>
                  <a:cubicBezTo>
                    <a:pt x="2351" y="13376"/>
                    <a:pt x="2466" y="13331"/>
                    <a:pt x="2580" y="13262"/>
                  </a:cubicBezTo>
                  <a:cubicBezTo>
                    <a:pt x="2625" y="13239"/>
                    <a:pt x="2694" y="13217"/>
                    <a:pt x="2739" y="13194"/>
                  </a:cubicBezTo>
                  <a:cubicBezTo>
                    <a:pt x="2785" y="13194"/>
                    <a:pt x="2831" y="13171"/>
                    <a:pt x="2876" y="13148"/>
                  </a:cubicBezTo>
                  <a:cubicBezTo>
                    <a:pt x="2899" y="13125"/>
                    <a:pt x="2945" y="13125"/>
                    <a:pt x="2990" y="13103"/>
                  </a:cubicBezTo>
                  <a:lnTo>
                    <a:pt x="3036" y="13080"/>
                  </a:lnTo>
                  <a:cubicBezTo>
                    <a:pt x="3127" y="13057"/>
                    <a:pt x="3196" y="13011"/>
                    <a:pt x="3264" y="12988"/>
                  </a:cubicBezTo>
                  <a:cubicBezTo>
                    <a:pt x="3401" y="12943"/>
                    <a:pt x="3538" y="12874"/>
                    <a:pt x="3675" y="12806"/>
                  </a:cubicBezTo>
                  <a:lnTo>
                    <a:pt x="3835" y="12737"/>
                  </a:lnTo>
                  <a:lnTo>
                    <a:pt x="3903" y="12692"/>
                  </a:lnTo>
                  <a:lnTo>
                    <a:pt x="4132" y="12600"/>
                  </a:lnTo>
                  <a:cubicBezTo>
                    <a:pt x="4223" y="12555"/>
                    <a:pt x="4337" y="12509"/>
                    <a:pt x="4428" y="12463"/>
                  </a:cubicBezTo>
                  <a:lnTo>
                    <a:pt x="4451" y="12441"/>
                  </a:lnTo>
                  <a:lnTo>
                    <a:pt x="4474" y="12441"/>
                  </a:lnTo>
                  <a:cubicBezTo>
                    <a:pt x="4565" y="12395"/>
                    <a:pt x="4657" y="12349"/>
                    <a:pt x="4748" y="12304"/>
                  </a:cubicBezTo>
                  <a:cubicBezTo>
                    <a:pt x="4817" y="12258"/>
                    <a:pt x="4908" y="12235"/>
                    <a:pt x="4976" y="12190"/>
                  </a:cubicBezTo>
                  <a:cubicBezTo>
                    <a:pt x="5090" y="12144"/>
                    <a:pt x="5182" y="12098"/>
                    <a:pt x="5296" y="12053"/>
                  </a:cubicBezTo>
                  <a:cubicBezTo>
                    <a:pt x="5501" y="11938"/>
                    <a:pt x="5730" y="11824"/>
                    <a:pt x="5958" y="11733"/>
                  </a:cubicBezTo>
                  <a:cubicBezTo>
                    <a:pt x="6095" y="11665"/>
                    <a:pt x="6255" y="11596"/>
                    <a:pt x="6391" y="11550"/>
                  </a:cubicBezTo>
                  <a:cubicBezTo>
                    <a:pt x="6437" y="11528"/>
                    <a:pt x="6483" y="11505"/>
                    <a:pt x="6528" y="11482"/>
                  </a:cubicBezTo>
                  <a:cubicBezTo>
                    <a:pt x="6574" y="11459"/>
                    <a:pt x="6620" y="11436"/>
                    <a:pt x="6665" y="11413"/>
                  </a:cubicBezTo>
                  <a:lnTo>
                    <a:pt x="6757" y="11368"/>
                  </a:lnTo>
                  <a:cubicBezTo>
                    <a:pt x="6802" y="11345"/>
                    <a:pt x="6871" y="11322"/>
                    <a:pt x="6916" y="11299"/>
                  </a:cubicBezTo>
                  <a:cubicBezTo>
                    <a:pt x="7053" y="11208"/>
                    <a:pt x="7190" y="11140"/>
                    <a:pt x="7350" y="11071"/>
                  </a:cubicBezTo>
                  <a:lnTo>
                    <a:pt x="7464" y="11025"/>
                  </a:lnTo>
                  <a:cubicBezTo>
                    <a:pt x="7578" y="10957"/>
                    <a:pt x="7715" y="10888"/>
                    <a:pt x="7852" y="10820"/>
                  </a:cubicBezTo>
                  <a:cubicBezTo>
                    <a:pt x="8058" y="10729"/>
                    <a:pt x="8263" y="10615"/>
                    <a:pt x="8469" y="10500"/>
                  </a:cubicBezTo>
                  <a:cubicBezTo>
                    <a:pt x="8788" y="10341"/>
                    <a:pt x="9108" y="10158"/>
                    <a:pt x="9450" y="9953"/>
                  </a:cubicBezTo>
                  <a:cubicBezTo>
                    <a:pt x="9587" y="9861"/>
                    <a:pt x="9724" y="9793"/>
                    <a:pt x="9838" y="9724"/>
                  </a:cubicBezTo>
                  <a:lnTo>
                    <a:pt x="9975" y="9656"/>
                  </a:lnTo>
                  <a:cubicBezTo>
                    <a:pt x="10135" y="9565"/>
                    <a:pt x="10317" y="9451"/>
                    <a:pt x="10477" y="9359"/>
                  </a:cubicBezTo>
                  <a:lnTo>
                    <a:pt x="10614" y="9268"/>
                  </a:lnTo>
                  <a:cubicBezTo>
                    <a:pt x="10683" y="9222"/>
                    <a:pt x="10728" y="9199"/>
                    <a:pt x="10774" y="9177"/>
                  </a:cubicBezTo>
                  <a:lnTo>
                    <a:pt x="10911" y="9085"/>
                  </a:lnTo>
                  <a:lnTo>
                    <a:pt x="11002" y="9017"/>
                  </a:lnTo>
                  <a:lnTo>
                    <a:pt x="10979" y="9040"/>
                  </a:lnTo>
                  <a:cubicBezTo>
                    <a:pt x="11162" y="8926"/>
                    <a:pt x="11322" y="8834"/>
                    <a:pt x="11482" y="8720"/>
                  </a:cubicBezTo>
                  <a:cubicBezTo>
                    <a:pt x="11527" y="8697"/>
                    <a:pt x="11550" y="8674"/>
                    <a:pt x="11596" y="8652"/>
                  </a:cubicBezTo>
                  <a:cubicBezTo>
                    <a:pt x="11618" y="8629"/>
                    <a:pt x="11664" y="8606"/>
                    <a:pt x="11687" y="8583"/>
                  </a:cubicBezTo>
                  <a:cubicBezTo>
                    <a:pt x="11778" y="8537"/>
                    <a:pt x="11847" y="8469"/>
                    <a:pt x="11915" y="8423"/>
                  </a:cubicBezTo>
                  <a:cubicBezTo>
                    <a:pt x="12098" y="8286"/>
                    <a:pt x="12235" y="8172"/>
                    <a:pt x="12372" y="8081"/>
                  </a:cubicBezTo>
                  <a:cubicBezTo>
                    <a:pt x="12463" y="8013"/>
                    <a:pt x="12577" y="7944"/>
                    <a:pt x="12668" y="7898"/>
                  </a:cubicBezTo>
                  <a:cubicBezTo>
                    <a:pt x="12737" y="7853"/>
                    <a:pt x="12783" y="7807"/>
                    <a:pt x="12851" y="7784"/>
                  </a:cubicBezTo>
                  <a:cubicBezTo>
                    <a:pt x="12965" y="7693"/>
                    <a:pt x="13102" y="7602"/>
                    <a:pt x="13239" y="7510"/>
                  </a:cubicBezTo>
                  <a:cubicBezTo>
                    <a:pt x="13285" y="7488"/>
                    <a:pt x="13330" y="7442"/>
                    <a:pt x="13376" y="7419"/>
                  </a:cubicBezTo>
                  <a:cubicBezTo>
                    <a:pt x="13399" y="7373"/>
                    <a:pt x="13444" y="7328"/>
                    <a:pt x="13490" y="7305"/>
                  </a:cubicBezTo>
                  <a:cubicBezTo>
                    <a:pt x="13536" y="7259"/>
                    <a:pt x="13581" y="7214"/>
                    <a:pt x="13627" y="7191"/>
                  </a:cubicBezTo>
                  <a:lnTo>
                    <a:pt x="13673" y="7145"/>
                  </a:lnTo>
                  <a:lnTo>
                    <a:pt x="13741" y="7099"/>
                  </a:lnTo>
                  <a:cubicBezTo>
                    <a:pt x="13787" y="7077"/>
                    <a:pt x="13833" y="7031"/>
                    <a:pt x="13878" y="7008"/>
                  </a:cubicBezTo>
                  <a:cubicBezTo>
                    <a:pt x="13969" y="6940"/>
                    <a:pt x="14061" y="6894"/>
                    <a:pt x="14129" y="6848"/>
                  </a:cubicBezTo>
                  <a:lnTo>
                    <a:pt x="14243" y="6757"/>
                  </a:lnTo>
                  <a:cubicBezTo>
                    <a:pt x="14312" y="6711"/>
                    <a:pt x="14357" y="6666"/>
                    <a:pt x="14426" y="6620"/>
                  </a:cubicBezTo>
                  <a:cubicBezTo>
                    <a:pt x="14449" y="6597"/>
                    <a:pt x="14472" y="6575"/>
                    <a:pt x="14472" y="6529"/>
                  </a:cubicBezTo>
                  <a:cubicBezTo>
                    <a:pt x="14472" y="6529"/>
                    <a:pt x="14472" y="6506"/>
                    <a:pt x="14472" y="6483"/>
                  </a:cubicBezTo>
                  <a:cubicBezTo>
                    <a:pt x="14449" y="6460"/>
                    <a:pt x="14426" y="6460"/>
                    <a:pt x="14403" y="6438"/>
                  </a:cubicBezTo>
                  <a:cubicBezTo>
                    <a:pt x="14380" y="6415"/>
                    <a:pt x="14357" y="6392"/>
                    <a:pt x="14357" y="6392"/>
                  </a:cubicBezTo>
                  <a:lnTo>
                    <a:pt x="14335" y="6392"/>
                  </a:lnTo>
                  <a:cubicBezTo>
                    <a:pt x="14312" y="6369"/>
                    <a:pt x="14289" y="6346"/>
                    <a:pt x="14266" y="6323"/>
                  </a:cubicBezTo>
                  <a:cubicBezTo>
                    <a:pt x="14243" y="6301"/>
                    <a:pt x="14198" y="6255"/>
                    <a:pt x="14152" y="6209"/>
                  </a:cubicBezTo>
                  <a:cubicBezTo>
                    <a:pt x="14061" y="6118"/>
                    <a:pt x="13969" y="6027"/>
                    <a:pt x="13878" y="5935"/>
                  </a:cubicBezTo>
                  <a:cubicBezTo>
                    <a:pt x="13718" y="5753"/>
                    <a:pt x="13559" y="5593"/>
                    <a:pt x="13399" y="5433"/>
                  </a:cubicBezTo>
                  <a:lnTo>
                    <a:pt x="13125" y="5159"/>
                  </a:lnTo>
                  <a:cubicBezTo>
                    <a:pt x="12988" y="5022"/>
                    <a:pt x="12874" y="4885"/>
                    <a:pt x="12760" y="4771"/>
                  </a:cubicBezTo>
                  <a:lnTo>
                    <a:pt x="12737" y="4726"/>
                  </a:lnTo>
                  <a:lnTo>
                    <a:pt x="12691" y="4657"/>
                  </a:lnTo>
                  <a:lnTo>
                    <a:pt x="12600" y="4566"/>
                  </a:lnTo>
                  <a:cubicBezTo>
                    <a:pt x="12531" y="4497"/>
                    <a:pt x="12486" y="4429"/>
                    <a:pt x="12417" y="4360"/>
                  </a:cubicBezTo>
                  <a:cubicBezTo>
                    <a:pt x="12258" y="4132"/>
                    <a:pt x="12075" y="3927"/>
                    <a:pt x="11915" y="3744"/>
                  </a:cubicBezTo>
                  <a:lnTo>
                    <a:pt x="11824" y="3653"/>
                  </a:lnTo>
                  <a:lnTo>
                    <a:pt x="11733" y="3539"/>
                  </a:lnTo>
                  <a:cubicBezTo>
                    <a:pt x="11550" y="3333"/>
                    <a:pt x="11367" y="3105"/>
                    <a:pt x="11185" y="2877"/>
                  </a:cubicBezTo>
                  <a:lnTo>
                    <a:pt x="11139" y="2831"/>
                  </a:lnTo>
                  <a:lnTo>
                    <a:pt x="11048" y="2694"/>
                  </a:lnTo>
                  <a:lnTo>
                    <a:pt x="10934" y="2557"/>
                  </a:lnTo>
                  <a:lnTo>
                    <a:pt x="10865" y="2489"/>
                  </a:lnTo>
                  <a:lnTo>
                    <a:pt x="10728" y="2306"/>
                  </a:lnTo>
                  <a:lnTo>
                    <a:pt x="10705" y="2261"/>
                  </a:lnTo>
                  <a:lnTo>
                    <a:pt x="10683" y="2238"/>
                  </a:lnTo>
                  <a:cubicBezTo>
                    <a:pt x="10568" y="2101"/>
                    <a:pt x="10477" y="1987"/>
                    <a:pt x="10363" y="1827"/>
                  </a:cubicBezTo>
                  <a:lnTo>
                    <a:pt x="10272" y="1690"/>
                  </a:lnTo>
                  <a:cubicBezTo>
                    <a:pt x="10180" y="1599"/>
                    <a:pt x="10112" y="1507"/>
                    <a:pt x="10044" y="1393"/>
                  </a:cubicBezTo>
                  <a:lnTo>
                    <a:pt x="9998" y="1325"/>
                  </a:lnTo>
                  <a:cubicBezTo>
                    <a:pt x="9907" y="1188"/>
                    <a:pt x="9838" y="1096"/>
                    <a:pt x="9770" y="982"/>
                  </a:cubicBezTo>
                  <a:cubicBezTo>
                    <a:pt x="9747" y="914"/>
                    <a:pt x="9724" y="845"/>
                    <a:pt x="9678" y="800"/>
                  </a:cubicBezTo>
                  <a:cubicBezTo>
                    <a:pt x="9633" y="731"/>
                    <a:pt x="9587" y="663"/>
                    <a:pt x="9564" y="594"/>
                  </a:cubicBezTo>
                  <a:lnTo>
                    <a:pt x="9496" y="503"/>
                  </a:lnTo>
                  <a:cubicBezTo>
                    <a:pt x="9473" y="457"/>
                    <a:pt x="9427" y="412"/>
                    <a:pt x="9404" y="366"/>
                  </a:cubicBezTo>
                  <a:cubicBezTo>
                    <a:pt x="9404" y="343"/>
                    <a:pt x="9382" y="298"/>
                    <a:pt x="9359" y="275"/>
                  </a:cubicBezTo>
                  <a:lnTo>
                    <a:pt x="9359" y="229"/>
                  </a:lnTo>
                  <a:cubicBezTo>
                    <a:pt x="9336" y="206"/>
                    <a:pt x="9313" y="183"/>
                    <a:pt x="9290" y="161"/>
                  </a:cubicBezTo>
                  <a:cubicBezTo>
                    <a:pt x="9290" y="138"/>
                    <a:pt x="9267" y="138"/>
                    <a:pt x="9267" y="115"/>
                  </a:cubicBezTo>
                  <a:cubicBezTo>
                    <a:pt x="9267" y="92"/>
                    <a:pt x="9245" y="69"/>
                    <a:pt x="9222" y="46"/>
                  </a:cubicBezTo>
                  <a:cubicBezTo>
                    <a:pt x="9199" y="24"/>
                    <a:pt x="9176" y="1"/>
                    <a:pt x="9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8" name="Google Shape;1438;p7"/>
            <p:cNvSpPr/>
            <p:nvPr/>
          </p:nvSpPr>
          <p:spPr>
            <a:xfrm>
              <a:off x="6588675" y="1340475"/>
              <a:ext cx="35400" cy="33675"/>
            </a:xfrm>
            <a:custGeom>
              <a:avLst/>
              <a:gdLst/>
              <a:ahLst/>
              <a:cxnLst/>
              <a:rect l="l" t="t" r="r" b="b"/>
              <a:pathLst>
                <a:path w="1416" h="1347" extrusionOk="0">
                  <a:moveTo>
                    <a:pt x="708" y="0"/>
                  </a:moveTo>
                  <a:cubicBezTo>
                    <a:pt x="663" y="23"/>
                    <a:pt x="617" y="46"/>
                    <a:pt x="549" y="69"/>
                  </a:cubicBezTo>
                  <a:cubicBezTo>
                    <a:pt x="526" y="114"/>
                    <a:pt x="480" y="137"/>
                    <a:pt x="435" y="183"/>
                  </a:cubicBezTo>
                  <a:cubicBezTo>
                    <a:pt x="366" y="274"/>
                    <a:pt x="298" y="365"/>
                    <a:pt x="252" y="411"/>
                  </a:cubicBezTo>
                  <a:cubicBezTo>
                    <a:pt x="206" y="479"/>
                    <a:pt x="138" y="571"/>
                    <a:pt x="92" y="685"/>
                  </a:cubicBezTo>
                  <a:cubicBezTo>
                    <a:pt x="69" y="730"/>
                    <a:pt x="46" y="799"/>
                    <a:pt x="46" y="845"/>
                  </a:cubicBezTo>
                  <a:cubicBezTo>
                    <a:pt x="24" y="890"/>
                    <a:pt x="24" y="913"/>
                    <a:pt x="46" y="959"/>
                  </a:cubicBezTo>
                  <a:cubicBezTo>
                    <a:pt x="46" y="982"/>
                    <a:pt x="46" y="1004"/>
                    <a:pt x="46" y="1027"/>
                  </a:cubicBezTo>
                  <a:cubicBezTo>
                    <a:pt x="24" y="1027"/>
                    <a:pt x="1" y="1073"/>
                    <a:pt x="1" y="1096"/>
                  </a:cubicBezTo>
                  <a:cubicBezTo>
                    <a:pt x="1" y="1141"/>
                    <a:pt x="1" y="1164"/>
                    <a:pt x="24" y="1187"/>
                  </a:cubicBezTo>
                  <a:cubicBezTo>
                    <a:pt x="69" y="1233"/>
                    <a:pt x="115" y="1278"/>
                    <a:pt x="183" y="1301"/>
                  </a:cubicBezTo>
                  <a:cubicBezTo>
                    <a:pt x="252" y="1347"/>
                    <a:pt x="320" y="1347"/>
                    <a:pt x="412" y="1347"/>
                  </a:cubicBezTo>
                  <a:lnTo>
                    <a:pt x="480" y="1347"/>
                  </a:lnTo>
                  <a:cubicBezTo>
                    <a:pt x="594" y="1324"/>
                    <a:pt x="686" y="1324"/>
                    <a:pt x="777" y="1278"/>
                  </a:cubicBezTo>
                  <a:cubicBezTo>
                    <a:pt x="823" y="1278"/>
                    <a:pt x="891" y="1255"/>
                    <a:pt x="937" y="1233"/>
                  </a:cubicBezTo>
                  <a:lnTo>
                    <a:pt x="960" y="1233"/>
                  </a:lnTo>
                  <a:lnTo>
                    <a:pt x="1005" y="1210"/>
                  </a:lnTo>
                  <a:lnTo>
                    <a:pt x="1028" y="1187"/>
                  </a:lnTo>
                  <a:cubicBezTo>
                    <a:pt x="1119" y="1141"/>
                    <a:pt x="1233" y="1118"/>
                    <a:pt x="1302" y="1050"/>
                  </a:cubicBezTo>
                  <a:cubicBezTo>
                    <a:pt x="1348" y="1027"/>
                    <a:pt x="1393" y="982"/>
                    <a:pt x="1393" y="959"/>
                  </a:cubicBezTo>
                  <a:cubicBezTo>
                    <a:pt x="1416" y="913"/>
                    <a:pt x="1416" y="867"/>
                    <a:pt x="1416" y="845"/>
                  </a:cubicBezTo>
                  <a:cubicBezTo>
                    <a:pt x="1416" y="845"/>
                    <a:pt x="1416" y="822"/>
                    <a:pt x="1416" y="822"/>
                  </a:cubicBezTo>
                  <a:cubicBezTo>
                    <a:pt x="1416" y="822"/>
                    <a:pt x="1393" y="822"/>
                    <a:pt x="1393" y="799"/>
                  </a:cubicBezTo>
                  <a:cubicBezTo>
                    <a:pt x="1325" y="753"/>
                    <a:pt x="1279" y="708"/>
                    <a:pt x="1233" y="662"/>
                  </a:cubicBezTo>
                  <a:cubicBezTo>
                    <a:pt x="1165" y="594"/>
                    <a:pt x="1119" y="525"/>
                    <a:pt x="1051" y="457"/>
                  </a:cubicBezTo>
                  <a:lnTo>
                    <a:pt x="982" y="388"/>
                  </a:lnTo>
                  <a:cubicBezTo>
                    <a:pt x="960" y="365"/>
                    <a:pt x="937" y="320"/>
                    <a:pt x="891" y="274"/>
                  </a:cubicBezTo>
                  <a:cubicBezTo>
                    <a:pt x="823" y="205"/>
                    <a:pt x="777" y="114"/>
                    <a:pt x="731" y="46"/>
                  </a:cubicBezTo>
                  <a:lnTo>
                    <a:pt x="708" y="23"/>
                  </a:lnTo>
                  <a:cubicBezTo>
                    <a:pt x="708" y="23"/>
                    <a:pt x="708" y="23"/>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9" name="Google Shape;1439;p7"/>
            <p:cNvSpPr/>
            <p:nvPr/>
          </p:nvSpPr>
          <p:spPr>
            <a:xfrm>
              <a:off x="6973850" y="978125"/>
              <a:ext cx="251675" cy="251100"/>
            </a:xfrm>
            <a:custGeom>
              <a:avLst/>
              <a:gdLst/>
              <a:ahLst/>
              <a:cxnLst/>
              <a:rect l="l" t="t" r="r" b="b"/>
              <a:pathLst>
                <a:path w="10067" h="10044" extrusionOk="0">
                  <a:moveTo>
                    <a:pt x="9656" y="0"/>
                  </a:moveTo>
                  <a:cubicBezTo>
                    <a:pt x="9588" y="0"/>
                    <a:pt x="9519" y="23"/>
                    <a:pt x="9496" y="91"/>
                  </a:cubicBezTo>
                  <a:cubicBezTo>
                    <a:pt x="9473" y="114"/>
                    <a:pt x="9473" y="160"/>
                    <a:pt x="9451" y="183"/>
                  </a:cubicBezTo>
                  <a:cubicBezTo>
                    <a:pt x="9382" y="297"/>
                    <a:pt x="9291" y="411"/>
                    <a:pt x="9222" y="502"/>
                  </a:cubicBezTo>
                  <a:lnTo>
                    <a:pt x="9154" y="616"/>
                  </a:lnTo>
                  <a:lnTo>
                    <a:pt x="9085" y="708"/>
                  </a:lnTo>
                  <a:cubicBezTo>
                    <a:pt x="9040" y="753"/>
                    <a:pt x="9017" y="776"/>
                    <a:pt x="8994" y="822"/>
                  </a:cubicBezTo>
                  <a:lnTo>
                    <a:pt x="8971" y="867"/>
                  </a:lnTo>
                  <a:cubicBezTo>
                    <a:pt x="8926" y="913"/>
                    <a:pt x="8880" y="981"/>
                    <a:pt x="8834" y="1050"/>
                  </a:cubicBezTo>
                  <a:cubicBezTo>
                    <a:pt x="8720" y="1187"/>
                    <a:pt x="8606" y="1324"/>
                    <a:pt x="8515" y="1438"/>
                  </a:cubicBezTo>
                  <a:lnTo>
                    <a:pt x="8469" y="1484"/>
                  </a:lnTo>
                  <a:cubicBezTo>
                    <a:pt x="8446" y="1529"/>
                    <a:pt x="8401" y="1575"/>
                    <a:pt x="8355" y="1621"/>
                  </a:cubicBezTo>
                  <a:lnTo>
                    <a:pt x="8287" y="1689"/>
                  </a:lnTo>
                  <a:cubicBezTo>
                    <a:pt x="8264" y="1712"/>
                    <a:pt x="8241" y="1735"/>
                    <a:pt x="8218" y="1758"/>
                  </a:cubicBezTo>
                  <a:cubicBezTo>
                    <a:pt x="8195" y="1803"/>
                    <a:pt x="8150" y="1849"/>
                    <a:pt x="8127" y="1872"/>
                  </a:cubicBezTo>
                  <a:lnTo>
                    <a:pt x="7990" y="2009"/>
                  </a:lnTo>
                  <a:lnTo>
                    <a:pt x="7898" y="2100"/>
                  </a:lnTo>
                  <a:cubicBezTo>
                    <a:pt x="7853" y="2146"/>
                    <a:pt x="7807" y="2191"/>
                    <a:pt x="7784" y="2237"/>
                  </a:cubicBezTo>
                  <a:lnTo>
                    <a:pt x="7807" y="2191"/>
                  </a:lnTo>
                  <a:lnTo>
                    <a:pt x="7739" y="2260"/>
                  </a:lnTo>
                  <a:lnTo>
                    <a:pt x="7739" y="2283"/>
                  </a:lnTo>
                  <a:lnTo>
                    <a:pt x="7693" y="2305"/>
                  </a:lnTo>
                  <a:cubicBezTo>
                    <a:pt x="7579" y="2442"/>
                    <a:pt x="7442" y="2556"/>
                    <a:pt x="7328" y="2671"/>
                  </a:cubicBezTo>
                  <a:cubicBezTo>
                    <a:pt x="7282" y="2716"/>
                    <a:pt x="7259" y="2739"/>
                    <a:pt x="7214" y="2762"/>
                  </a:cubicBezTo>
                  <a:lnTo>
                    <a:pt x="7145" y="2830"/>
                  </a:lnTo>
                  <a:lnTo>
                    <a:pt x="7100" y="2876"/>
                  </a:lnTo>
                  <a:cubicBezTo>
                    <a:pt x="7077" y="2899"/>
                    <a:pt x="7054" y="2922"/>
                    <a:pt x="7031" y="2944"/>
                  </a:cubicBezTo>
                  <a:cubicBezTo>
                    <a:pt x="6985" y="2990"/>
                    <a:pt x="6940" y="3036"/>
                    <a:pt x="6894" y="3059"/>
                  </a:cubicBezTo>
                  <a:cubicBezTo>
                    <a:pt x="6871" y="3104"/>
                    <a:pt x="6871" y="3127"/>
                    <a:pt x="6849" y="3150"/>
                  </a:cubicBezTo>
                  <a:cubicBezTo>
                    <a:pt x="6826" y="3173"/>
                    <a:pt x="6826" y="3196"/>
                    <a:pt x="6826" y="3196"/>
                  </a:cubicBezTo>
                  <a:cubicBezTo>
                    <a:pt x="6757" y="3264"/>
                    <a:pt x="6734" y="3355"/>
                    <a:pt x="6689" y="3424"/>
                  </a:cubicBezTo>
                  <a:cubicBezTo>
                    <a:pt x="6643" y="3515"/>
                    <a:pt x="6620" y="3606"/>
                    <a:pt x="6575" y="3675"/>
                  </a:cubicBezTo>
                  <a:cubicBezTo>
                    <a:pt x="6575" y="3675"/>
                    <a:pt x="6575" y="3698"/>
                    <a:pt x="6552" y="3698"/>
                  </a:cubicBezTo>
                  <a:lnTo>
                    <a:pt x="6552" y="3721"/>
                  </a:lnTo>
                  <a:cubicBezTo>
                    <a:pt x="6529" y="3743"/>
                    <a:pt x="6506" y="3789"/>
                    <a:pt x="6483" y="3812"/>
                  </a:cubicBezTo>
                  <a:cubicBezTo>
                    <a:pt x="6438" y="3903"/>
                    <a:pt x="6392" y="3972"/>
                    <a:pt x="6346" y="4063"/>
                  </a:cubicBezTo>
                  <a:cubicBezTo>
                    <a:pt x="6301" y="4086"/>
                    <a:pt x="6278" y="4131"/>
                    <a:pt x="6255" y="4177"/>
                  </a:cubicBezTo>
                  <a:cubicBezTo>
                    <a:pt x="6209" y="4246"/>
                    <a:pt x="6187" y="4291"/>
                    <a:pt x="6141" y="4337"/>
                  </a:cubicBezTo>
                  <a:cubicBezTo>
                    <a:pt x="6095" y="4428"/>
                    <a:pt x="6027" y="4542"/>
                    <a:pt x="5958" y="4634"/>
                  </a:cubicBezTo>
                  <a:cubicBezTo>
                    <a:pt x="5913" y="4702"/>
                    <a:pt x="5867" y="4770"/>
                    <a:pt x="5799" y="4839"/>
                  </a:cubicBezTo>
                  <a:lnTo>
                    <a:pt x="5753" y="4907"/>
                  </a:lnTo>
                  <a:cubicBezTo>
                    <a:pt x="5730" y="4953"/>
                    <a:pt x="5684" y="4999"/>
                    <a:pt x="5639" y="5067"/>
                  </a:cubicBezTo>
                  <a:cubicBezTo>
                    <a:pt x="5525" y="5204"/>
                    <a:pt x="5411" y="5341"/>
                    <a:pt x="5296" y="5478"/>
                  </a:cubicBezTo>
                  <a:cubicBezTo>
                    <a:pt x="5182" y="5615"/>
                    <a:pt x="5068" y="5752"/>
                    <a:pt x="4931" y="5912"/>
                  </a:cubicBezTo>
                  <a:lnTo>
                    <a:pt x="4863" y="5980"/>
                  </a:lnTo>
                  <a:lnTo>
                    <a:pt x="4817" y="6003"/>
                  </a:lnTo>
                  <a:lnTo>
                    <a:pt x="4749" y="6094"/>
                  </a:lnTo>
                  <a:cubicBezTo>
                    <a:pt x="4634" y="6208"/>
                    <a:pt x="4520" y="6323"/>
                    <a:pt x="4383" y="6437"/>
                  </a:cubicBezTo>
                  <a:lnTo>
                    <a:pt x="4292" y="6528"/>
                  </a:lnTo>
                  <a:cubicBezTo>
                    <a:pt x="4201" y="6619"/>
                    <a:pt x="4109" y="6688"/>
                    <a:pt x="4018" y="6779"/>
                  </a:cubicBezTo>
                  <a:cubicBezTo>
                    <a:pt x="3973" y="6825"/>
                    <a:pt x="3904" y="6870"/>
                    <a:pt x="3858" y="6916"/>
                  </a:cubicBezTo>
                  <a:cubicBezTo>
                    <a:pt x="3790" y="6985"/>
                    <a:pt x="3721" y="7053"/>
                    <a:pt x="3630" y="7099"/>
                  </a:cubicBezTo>
                  <a:cubicBezTo>
                    <a:pt x="3470" y="7236"/>
                    <a:pt x="3333" y="7350"/>
                    <a:pt x="3219" y="7441"/>
                  </a:cubicBezTo>
                  <a:cubicBezTo>
                    <a:pt x="3151" y="7464"/>
                    <a:pt x="3082" y="7510"/>
                    <a:pt x="3014" y="7555"/>
                  </a:cubicBezTo>
                  <a:cubicBezTo>
                    <a:pt x="2923" y="7624"/>
                    <a:pt x="2831" y="7669"/>
                    <a:pt x="2740" y="7692"/>
                  </a:cubicBezTo>
                  <a:lnTo>
                    <a:pt x="2717" y="7692"/>
                  </a:lnTo>
                  <a:cubicBezTo>
                    <a:pt x="2671" y="7692"/>
                    <a:pt x="2603" y="7692"/>
                    <a:pt x="2557" y="7669"/>
                  </a:cubicBezTo>
                  <a:cubicBezTo>
                    <a:pt x="2535" y="7669"/>
                    <a:pt x="2489" y="7646"/>
                    <a:pt x="2466" y="7646"/>
                  </a:cubicBezTo>
                  <a:lnTo>
                    <a:pt x="2420" y="7624"/>
                  </a:lnTo>
                  <a:cubicBezTo>
                    <a:pt x="2398" y="7601"/>
                    <a:pt x="2352" y="7578"/>
                    <a:pt x="2306" y="7555"/>
                  </a:cubicBezTo>
                  <a:lnTo>
                    <a:pt x="2283" y="7532"/>
                  </a:lnTo>
                  <a:lnTo>
                    <a:pt x="2261" y="7532"/>
                  </a:lnTo>
                  <a:cubicBezTo>
                    <a:pt x="2238" y="7510"/>
                    <a:pt x="2215" y="7487"/>
                    <a:pt x="2192" y="7464"/>
                  </a:cubicBezTo>
                  <a:cubicBezTo>
                    <a:pt x="2147" y="7418"/>
                    <a:pt x="2101" y="7350"/>
                    <a:pt x="2055" y="7304"/>
                  </a:cubicBezTo>
                  <a:cubicBezTo>
                    <a:pt x="2032" y="7304"/>
                    <a:pt x="2010" y="7281"/>
                    <a:pt x="1964" y="7258"/>
                  </a:cubicBezTo>
                  <a:cubicBezTo>
                    <a:pt x="1941" y="7258"/>
                    <a:pt x="1918" y="7236"/>
                    <a:pt x="1895" y="7236"/>
                  </a:cubicBezTo>
                  <a:lnTo>
                    <a:pt x="1873" y="7258"/>
                  </a:lnTo>
                  <a:cubicBezTo>
                    <a:pt x="1827" y="7258"/>
                    <a:pt x="1781" y="7258"/>
                    <a:pt x="1736" y="7281"/>
                  </a:cubicBezTo>
                  <a:cubicBezTo>
                    <a:pt x="1713" y="7304"/>
                    <a:pt x="1667" y="7327"/>
                    <a:pt x="1644" y="7350"/>
                  </a:cubicBezTo>
                  <a:lnTo>
                    <a:pt x="1622" y="7373"/>
                  </a:lnTo>
                  <a:cubicBezTo>
                    <a:pt x="1599" y="7395"/>
                    <a:pt x="1576" y="7418"/>
                    <a:pt x="1576" y="7418"/>
                  </a:cubicBezTo>
                  <a:lnTo>
                    <a:pt x="1553" y="7441"/>
                  </a:lnTo>
                  <a:lnTo>
                    <a:pt x="1530" y="7441"/>
                  </a:lnTo>
                  <a:cubicBezTo>
                    <a:pt x="1439" y="7510"/>
                    <a:pt x="1348" y="7578"/>
                    <a:pt x="1256" y="7646"/>
                  </a:cubicBezTo>
                  <a:lnTo>
                    <a:pt x="1188" y="7669"/>
                  </a:lnTo>
                  <a:lnTo>
                    <a:pt x="1097" y="7715"/>
                  </a:lnTo>
                  <a:cubicBezTo>
                    <a:pt x="982" y="7783"/>
                    <a:pt x="868" y="7875"/>
                    <a:pt x="754" y="7943"/>
                  </a:cubicBezTo>
                  <a:cubicBezTo>
                    <a:pt x="709" y="7966"/>
                    <a:pt x="663" y="8012"/>
                    <a:pt x="617" y="8034"/>
                  </a:cubicBezTo>
                  <a:lnTo>
                    <a:pt x="549" y="8080"/>
                  </a:lnTo>
                  <a:lnTo>
                    <a:pt x="503" y="8126"/>
                  </a:lnTo>
                  <a:cubicBezTo>
                    <a:pt x="457" y="8149"/>
                    <a:pt x="412" y="8194"/>
                    <a:pt x="366" y="8240"/>
                  </a:cubicBezTo>
                  <a:cubicBezTo>
                    <a:pt x="275" y="8308"/>
                    <a:pt x="229" y="8354"/>
                    <a:pt x="206" y="8445"/>
                  </a:cubicBezTo>
                  <a:cubicBezTo>
                    <a:pt x="184" y="8468"/>
                    <a:pt x="184" y="8491"/>
                    <a:pt x="161" y="8537"/>
                  </a:cubicBezTo>
                  <a:lnTo>
                    <a:pt x="161" y="8559"/>
                  </a:lnTo>
                  <a:cubicBezTo>
                    <a:pt x="138" y="8582"/>
                    <a:pt x="138" y="8628"/>
                    <a:pt x="115" y="8674"/>
                  </a:cubicBezTo>
                  <a:cubicBezTo>
                    <a:pt x="115" y="8674"/>
                    <a:pt x="115" y="8719"/>
                    <a:pt x="115" y="8719"/>
                  </a:cubicBezTo>
                  <a:lnTo>
                    <a:pt x="115" y="8742"/>
                  </a:lnTo>
                  <a:cubicBezTo>
                    <a:pt x="92" y="8788"/>
                    <a:pt x="69" y="8856"/>
                    <a:pt x="47" y="8925"/>
                  </a:cubicBezTo>
                  <a:cubicBezTo>
                    <a:pt x="24" y="9016"/>
                    <a:pt x="24" y="9084"/>
                    <a:pt x="1" y="9153"/>
                  </a:cubicBezTo>
                  <a:cubicBezTo>
                    <a:pt x="1" y="9244"/>
                    <a:pt x="1" y="9336"/>
                    <a:pt x="24" y="9404"/>
                  </a:cubicBezTo>
                  <a:cubicBezTo>
                    <a:pt x="47" y="9541"/>
                    <a:pt x="92" y="9632"/>
                    <a:pt x="161" y="9701"/>
                  </a:cubicBezTo>
                  <a:cubicBezTo>
                    <a:pt x="206" y="9769"/>
                    <a:pt x="252" y="9838"/>
                    <a:pt x="320" y="9883"/>
                  </a:cubicBezTo>
                  <a:cubicBezTo>
                    <a:pt x="389" y="9929"/>
                    <a:pt x="457" y="9952"/>
                    <a:pt x="526" y="9975"/>
                  </a:cubicBezTo>
                  <a:cubicBezTo>
                    <a:pt x="594" y="9997"/>
                    <a:pt x="686" y="10020"/>
                    <a:pt x="754" y="10020"/>
                  </a:cubicBezTo>
                  <a:cubicBezTo>
                    <a:pt x="800" y="10020"/>
                    <a:pt x="823" y="10043"/>
                    <a:pt x="845" y="10043"/>
                  </a:cubicBezTo>
                  <a:cubicBezTo>
                    <a:pt x="982" y="10043"/>
                    <a:pt x="1119" y="9997"/>
                    <a:pt x="1233" y="9975"/>
                  </a:cubicBezTo>
                  <a:lnTo>
                    <a:pt x="1279" y="9975"/>
                  </a:lnTo>
                  <a:cubicBezTo>
                    <a:pt x="1325" y="9952"/>
                    <a:pt x="1393" y="9929"/>
                    <a:pt x="1462" y="9929"/>
                  </a:cubicBezTo>
                  <a:cubicBezTo>
                    <a:pt x="1507" y="9906"/>
                    <a:pt x="1553" y="9883"/>
                    <a:pt x="1599" y="9838"/>
                  </a:cubicBezTo>
                  <a:cubicBezTo>
                    <a:pt x="1599" y="9838"/>
                    <a:pt x="1622" y="9815"/>
                    <a:pt x="1622" y="9792"/>
                  </a:cubicBezTo>
                  <a:lnTo>
                    <a:pt x="1690" y="9769"/>
                  </a:lnTo>
                  <a:cubicBezTo>
                    <a:pt x="1827" y="9724"/>
                    <a:pt x="1964" y="9678"/>
                    <a:pt x="2101" y="9632"/>
                  </a:cubicBezTo>
                  <a:cubicBezTo>
                    <a:pt x="2352" y="9518"/>
                    <a:pt x="2580" y="9404"/>
                    <a:pt x="2786" y="9267"/>
                  </a:cubicBezTo>
                  <a:lnTo>
                    <a:pt x="2786" y="9290"/>
                  </a:lnTo>
                  <a:cubicBezTo>
                    <a:pt x="2968" y="9176"/>
                    <a:pt x="3128" y="9084"/>
                    <a:pt x="3242" y="8993"/>
                  </a:cubicBezTo>
                  <a:cubicBezTo>
                    <a:pt x="3379" y="8902"/>
                    <a:pt x="3516" y="8811"/>
                    <a:pt x="3653" y="8719"/>
                  </a:cubicBezTo>
                  <a:cubicBezTo>
                    <a:pt x="3790" y="8628"/>
                    <a:pt x="3927" y="8537"/>
                    <a:pt x="4064" y="8423"/>
                  </a:cubicBezTo>
                  <a:lnTo>
                    <a:pt x="4087" y="8400"/>
                  </a:lnTo>
                  <a:lnTo>
                    <a:pt x="4201" y="8331"/>
                  </a:lnTo>
                  <a:cubicBezTo>
                    <a:pt x="4292" y="8263"/>
                    <a:pt x="4406" y="8171"/>
                    <a:pt x="4520" y="8103"/>
                  </a:cubicBezTo>
                  <a:cubicBezTo>
                    <a:pt x="4589" y="8034"/>
                    <a:pt x="4657" y="7989"/>
                    <a:pt x="4726" y="7943"/>
                  </a:cubicBezTo>
                  <a:cubicBezTo>
                    <a:pt x="4794" y="7875"/>
                    <a:pt x="4863" y="7829"/>
                    <a:pt x="4954" y="7761"/>
                  </a:cubicBezTo>
                  <a:cubicBezTo>
                    <a:pt x="5068" y="7669"/>
                    <a:pt x="5182" y="7555"/>
                    <a:pt x="5296" y="7441"/>
                  </a:cubicBezTo>
                  <a:lnTo>
                    <a:pt x="5319" y="7418"/>
                  </a:lnTo>
                  <a:cubicBezTo>
                    <a:pt x="5365" y="7395"/>
                    <a:pt x="5388" y="7373"/>
                    <a:pt x="5433" y="7327"/>
                  </a:cubicBezTo>
                  <a:cubicBezTo>
                    <a:pt x="5456" y="7304"/>
                    <a:pt x="5502" y="7281"/>
                    <a:pt x="5525" y="7236"/>
                  </a:cubicBezTo>
                  <a:lnTo>
                    <a:pt x="5639" y="7144"/>
                  </a:lnTo>
                  <a:lnTo>
                    <a:pt x="5730" y="7053"/>
                  </a:lnTo>
                  <a:lnTo>
                    <a:pt x="5821" y="6962"/>
                  </a:lnTo>
                  <a:cubicBezTo>
                    <a:pt x="5936" y="6893"/>
                    <a:pt x="6027" y="6802"/>
                    <a:pt x="6118" y="6711"/>
                  </a:cubicBezTo>
                  <a:cubicBezTo>
                    <a:pt x="6278" y="6574"/>
                    <a:pt x="6438" y="6437"/>
                    <a:pt x="6575" y="6277"/>
                  </a:cubicBezTo>
                  <a:cubicBezTo>
                    <a:pt x="6643" y="6208"/>
                    <a:pt x="6712" y="6163"/>
                    <a:pt x="6780" y="6094"/>
                  </a:cubicBezTo>
                  <a:cubicBezTo>
                    <a:pt x="6871" y="6003"/>
                    <a:pt x="6963" y="5935"/>
                    <a:pt x="7054" y="5843"/>
                  </a:cubicBezTo>
                  <a:lnTo>
                    <a:pt x="7077" y="5820"/>
                  </a:lnTo>
                  <a:lnTo>
                    <a:pt x="7122" y="5775"/>
                  </a:lnTo>
                  <a:lnTo>
                    <a:pt x="7168" y="5729"/>
                  </a:lnTo>
                  <a:cubicBezTo>
                    <a:pt x="7191" y="5706"/>
                    <a:pt x="7214" y="5683"/>
                    <a:pt x="7237" y="5661"/>
                  </a:cubicBezTo>
                  <a:lnTo>
                    <a:pt x="7259" y="5638"/>
                  </a:lnTo>
                  <a:lnTo>
                    <a:pt x="7282" y="5592"/>
                  </a:lnTo>
                  <a:lnTo>
                    <a:pt x="7328" y="5547"/>
                  </a:lnTo>
                  <a:cubicBezTo>
                    <a:pt x="7396" y="5478"/>
                    <a:pt x="7465" y="5410"/>
                    <a:pt x="7533" y="5318"/>
                  </a:cubicBezTo>
                  <a:lnTo>
                    <a:pt x="7670" y="5181"/>
                  </a:lnTo>
                  <a:lnTo>
                    <a:pt x="7830" y="5022"/>
                  </a:lnTo>
                  <a:cubicBezTo>
                    <a:pt x="7898" y="4930"/>
                    <a:pt x="7967" y="4862"/>
                    <a:pt x="8058" y="4770"/>
                  </a:cubicBezTo>
                  <a:cubicBezTo>
                    <a:pt x="8150" y="4656"/>
                    <a:pt x="8264" y="4519"/>
                    <a:pt x="8378" y="4360"/>
                  </a:cubicBezTo>
                  <a:lnTo>
                    <a:pt x="8423" y="4291"/>
                  </a:lnTo>
                  <a:cubicBezTo>
                    <a:pt x="8515" y="4177"/>
                    <a:pt x="8606" y="4040"/>
                    <a:pt x="8697" y="3903"/>
                  </a:cubicBezTo>
                  <a:cubicBezTo>
                    <a:pt x="8789" y="3766"/>
                    <a:pt x="8880" y="3606"/>
                    <a:pt x="8971" y="3469"/>
                  </a:cubicBezTo>
                  <a:cubicBezTo>
                    <a:pt x="9017" y="3424"/>
                    <a:pt x="9040" y="3378"/>
                    <a:pt x="9085" y="3332"/>
                  </a:cubicBezTo>
                  <a:lnTo>
                    <a:pt x="9131" y="3241"/>
                  </a:lnTo>
                  <a:cubicBezTo>
                    <a:pt x="9177" y="3173"/>
                    <a:pt x="9245" y="3081"/>
                    <a:pt x="9291" y="3013"/>
                  </a:cubicBezTo>
                  <a:cubicBezTo>
                    <a:pt x="9382" y="2853"/>
                    <a:pt x="9473" y="2693"/>
                    <a:pt x="9565" y="2511"/>
                  </a:cubicBezTo>
                  <a:cubicBezTo>
                    <a:pt x="9588" y="2442"/>
                    <a:pt x="9633" y="2374"/>
                    <a:pt x="9656" y="2328"/>
                  </a:cubicBezTo>
                  <a:cubicBezTo>
                    <a:pt x="9702" y="2237"/>
                    <a:pt x="9747" y="2146"/>
                    <a:pt x="9770" y="2077"/>
                  </a:cubicBezTo>
                  <a:cubicBezTo>
                    <a:pt x="9793" y="1986"/>
                    <a:pt x="9816" y="1895"/>
                    <a:pt x="9861" y="1803"/>
                  </a:cubicBezTo>
                  <a:cubicBezTo>
                    <a:pt x="9861" y="1758"/>
                    <a:pt x="9884" y="1712"/>
                    <a:pt x="9907" y="1666"/>
                  </a:cubicBezTo>
                  <a:lnTo>
                    <a:pt x="9953" y="1552"/>
                  </a:lnTo>
                  <a:cubicBezTo>
                    <a:pt x="9976" y="1461"/>
                    <a:pt x="10021" y="1347"/>
                    <a:pt x="10044" y="1255"/>
                  </a:cubicBezTo>
                  <a:cubicBezTo>
                    <a:pt x="10044" y="1210"/>
                    <a:pt x="10044" y="1164"/>
                    <a:pt x="10044" y="1118"/>
                  </a:cubicBezTo>
                  <a:lnTo>
                    <a:pt x="10044" y="1050"/>
                  </a:lnTo>
                  <a:lnTo>
                    <a:pt x="10067" y="1004"/>
                  </a:lnTo>
                  <a:cubicBezTo>
                    <a:pt x="10067" y="936"/>
                    <a:pt x="10067" y="867"/>
                    <a:pt x="10067" y="822"/>
                  </a:cubicBezTo>
                  <a:cubicBezTo>
                    <a:pt x="10067" y="753"/>
                    <a:pt x="10044" y="685"/>
                    <a:pt x="10044" y="639"/>
                  </a:cubicBezTo>
                  <a:lnTo>
                    <a:pt x="10044" y="593"/>
                  </a:lnTo>
                  <a:cubicBezTo>
                    <a:pt x="10021" y="548"/>
                    <a:pt x="9998" y="479"/>
                    <a:pt x="9976" y="411"/>
                  </a:cubicBezTo>
                  <a:cubicBezTo>
                    <a:pt x="9976" y="365"/>
                    <a:pt x="9953" y="320"/>
                    <a:pt x="9930" y="274"/>
                  </a:cubicBezTo>
                  <a:lnTo>
                    <a:pt x="9907" y="251"/>
                  </a:lnTo>
                  <a:cubicBezTo>
                    <a:pt x="9884" y="205"/>
                    <a:pt x="9861" y="183"/>
                    <a:pt x="9816" y="160"/>
                  </a:cubicBezTo>
                  <a:cubicBezTo>
                    <a:pt x="9816" y="91"/>
                    <a:pt x="9770" y="23"/>
                    <a:pt x="9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0" name="Google Shape;1440;p7"/>
            <p:cNvSpPr/>
            <p:nvPr/>
          </p:nvSpPr>
          <p:spPr>
            <a:xfrm>
              <a:off x="7131350" y="834325"/>
              <a:ext cx="96475" cy="112225"/>
            </a:xfrm>
            <a:custGeom>
              <a:avLst/>
              <a:gdLst/>
              <a:ahLst/>
              <a:cxnLst/>
              <a:rect l="l" t="t" r="r" b="b"/>
              <a:pathLst>
                <a:path w="3859" h="4489" extrusionOk="0">
                  <a:moveTo>
                    <a:pt x="343" y="0"/>
                  </a:moveTo>
                  <a:cubicBezTo>
                    <a:pt x="297" y="23"/>
                    <a:pt x="275" y="23"/>
                    <a:pt x="252" y="46"/>
                  </a:cubicBezTo>
                  <a:cubicBezTo>
                    <a:pt x="214" y="21"/>
                    <a:pt x="177" y="2"/>
                    <a:pt x="139" y="2"/>
                  </a:cubicBezTo>
                  <a:cubicBezTo>
                    <a:pt x="108" y="2"/>
                    <a:pt x="77" y="15"/>
                    <a:pt x="46" y="46"/>
                  </a:cubicBezTo>
                  <a:cubicBezTo>
                    <a:pt x="1" y="91"/>
                    <a:pt x="1" y="183"/>
                    <a:pt x="46" y="228"/>
                  </a:cubicBezTo>
                  <a:cubicBezTo>
                    <a:pt x="92" y="274"/>
                    <a:pt x="115" y="297"/>
                    <a:pt x="160" y="342"/>
                  </a:cubicBezTo>
                  <a:cubicBezTo>
                    <a:pt x="229" y="434"/>
                    <a:pt x="275" y="571"/>
                    <a:pt x="366" y="685"/>
                  </a:cubicBezTo>
                  <a:cubicBezTo>
                    <a:pt x="434" y="799"/>
                    <a:pt x="526" y="890"/>
                    <a:pt x="594" y="1004"/>
                  </a:cubicBezTo>
                  <a:cubicBezTo>
                    <a:pt x="663" y="1118"/>
                    <a:pt x="754" y="1233"/>
                    <a:pt x="845" y="1347"/>
                  </a:cubicBezTo>
                  <a:cubicBezTo>
                    <a:pt x="937" y="1461"/>
                    <a:pt x="1028" y="1598"/>
                    <a:pt x="1119" y="1712"/>
                  </a:cubicBezTo>
                  <a:lnTo>
                    <a:pt x="1096" y="1666"/>
                  </a:lnTo>
                  <a:lnTo>
                    <a:pt x="1096" y="1666"/>
                  </a:lnTo>
                  <a:cubicBezTo>
                    <a:pt x="1325" y="1963"/>
                    <a:pt x="1553" y="2237"/>
                    <a:pt x="1804" y="2511"/>
                  </a:cubicBezTo>
                  <a:cubicBezTo>
                    <a:pt x="1918" y="2648"/>
                    <a:pt x="2032" y="2785"/>
                    <a:pt x="2146" y="2899"/>
                  </a:cubicBezTo>
                  <a:cubicBezTo>
                    <a:pt x="2260" y="3036"/>
                    <a:pt x="2375" y="3173"/>
                    <a:pt x="2511" y="3310"/>
                  </a:cubicBezTo>
                  <a:cubicBezTo>
                    <a:pt x="2557" y="3378"/>
                    <a:pt x="2626" y="3424"/>
                    <a:pt x="2671" y="3492"/>
                  </a:cubicBezTo>
                  <a:cubicBezTo>
                    <a:pt x="2740" y="3561"/>
                    <a:pt x="2785" y="3652"/>
                    <a:pt x="2854" y="3721"/>
                  </a:cubicBezTo>
                  <a:cubicBezTo>
                    <a:pt x="2945" y="3835"/>
                    <a:pt x="3059" y="3949"/>
                    <a:pt x="3151" y="4063"/>
                  </a:cubicBezTo>
                  <a:cubicBezTo>
                    <a:pt x="3173" y="4086"/>
                    <a:pt x="3196" y="4131"/>
                    <a:pt x="3219" y="4154"/>
                  </a:cubicBezTo>
                  <a:cubicBezTo>
                    <a:pt x="3265" y="4200"/>
                    <a:pt x="3288" y="4246"/>
                    <a:pt x="3310" y="4268"/>
                  </a:cubicBezTo>
                  <a:cubicBezTo>
                    <a:pt x="3333" y="4291"/>
                    <a:pt x="3333" y="4291"/>
                    <a:pt x="3356" y="4314"/>
                  </a:cubicBezTo>
                  <a:cubicBezTo>
                    <a:pt x="3356" y="4337"/>
                    <a:pt x="3379" y="4337"/>
                    <a:pt x="3379" y="4360"/>
                  </a:cubicBezTo>
                  <a:cubicBezTo>
                    <a:pt x="3402" y="4382"/>
                    <a:pt x="3425" y="4405"/>
                    <a:pt x="3425" y="4428"/>
                  </a:cubicBezTo>
                  <a:cubicBezTo>
                    <a:pt x="3473" y="4465"/>
                    <a:pt x="3535" y="4488"/>
                    <a:pt x="3593" y="4488"/>
                  </a:cubicBezTo>
                  <a:cubicBezTo>
                    <a:pt x="3643" y="4488"/>
                    <a:pt x="3689" y="4471"/>
                    <a:pt x="3721" y="4428"/>
                  </a:cubicBezTo>
                  <a:cubicBezTo>
                    <a:pt x="3813" y="4337"/>
                    <a:pt x="3813" y="4223"/>
                    <a:pt x="3813" y="4109"/>
                  </a:cubicBezTo>
                  <a:cubicBezTo>
                    <a:pt x="3813" y="4131"/>
                    <a:pt x="3813" y="4154"/>
                    <a:pt x="3813" y="4154"/>
                  </a:cubicBezTo>
                  <a:cubicBezTo>
                    <a:pt x="3835" y="4063"/>
                    <a:pt x="3835" y="3972"/>
                    <a:pt x="3835" y="3858"/>
                  </a:cubicBezTo>
                  <a:cubicBezTo>
                    <a:pt x="3835" y="3789"/>
                    <a:pt x="3858" y="3698"/>
                    <a:pt x="3835" y="3629"/>
                  </a:cubicBezTo>
                  <a:cubicBezTo>
                    <a:pt x="3835" y="3538"/>
                    <a:pt x="3835" y="3447"/>
                    <a:pt x="3813" y="3355"/>
                  </a:cubicBezTo>
                  <a:cubicBezTo>
                    <a:pt x="3813" y="3264"/>
                    <a:pt x="3790" y="3173"/>
                    <a:pt x="3790" y="3081"/>
                  </a:cubicBezTo>
                  <a:cubicBezTo>
                    <a:pt x="3767" y="2990"/>
                    <a:pt x="3744" y="2899"/>
                    <a:pt x="3744" y="2830"/>
                  </a:cubicBezTo>
                  <a:cubicBezTo>
                    <a:pt x="3721" y="2785"/>
                    <a:pt x="3721" y="2739"/>
                    <a:pt x="3698" y="2693"/>
                  </a:cubicBezTo>
                  <a:cubicBezTo>
                    <a:pt x="3698" y="2693"/>
                    <a:pt x="3698" y="2671"/>
                    <a:pt x="3676" y="2671"/>
                  </a:cubicBezTo>
                  <a:cubicBezTo>
                    <a:pt x="3653" y="2648"/>
                    <a:pt x="3653" y="2625"/>
                    <a:pt x="3630" y="2602"/>
                  </a:cubicBezTo>
                  <a:cubicBezTo>
                    <a:pt x="3630" y="2579"/>
                    <a:pt x="3630" y="2579"/>
                    <a:pt x="3630" y="2556"/>
                  </a:cubicBezTo>
                  <a:lnTo>
                    <a:pt x="3630" y="2534"/>
                  </a:lnTo>
                  <a:cubicBezTo>
                    <a:pt x="3607" y="2465"/>
                    <a:pt x="3607" y="2420"/>
                    <a:pt x="3584" y="2374"/>
                  </a:cubicBezTo>
                  <a:cubicBezTo>
                    <a:pt x="3561" y="2328"/>
                    <a:pt x="3539" y="2283"/>
                    <a:pt x="3516" y="2214"/>
                  </a:cubicBezTo>
                  <a:cubicBezTo>
                    <a:pt x="3447" y="2054"/>
                    <a:pt x="3333" y="1895"/>
                    <a:pt x="3242" y="1758"/>
                  </a:cubicBezTo>
                  <a:cubicBezTo>
                    <a:pt x="3196" y="1666"/>
                    <a:pt x="3128" y="1575"/>
                    <a:pt x="3082" y="1507"/>
                  </a:cubicBezTo>
                  <a:cubicBezTo>
                    <a:pt x="3014" y="1392"/>
                    <a:pt x="2945" y="1301"/>
                    <a:pt x="2877" y="1233"/>
                  </a:cubicBezTo>
                  <a:cubicBezTo>
                    <a:pt x="2808" y="1141"/>
                    <a:pt x="2717" y="1050"/>
                    <a:pt x="2626" y="982"/>
                  </a:cubicBezTo>
                  <a:lnTo>
                    <a:pt x="2580" y="959"/>
                  </a:lnTo>
                  <a:lnTo>
                    <a:pt x="2489" y="867"/>
                  </a:lnTo>
                  <a:lnTo>
                    <a:pt x="2443" y="822"/>
                  </a:lnTo>
                  <a:cubicBezTo>
                    <a:pt x="2375" y="776"/>
                    <a:pt x="2329" y="730"/>
                    <a:pt x="2260" y="685"/>
                  </a:cubicBezTo>
                  <a:lnTo>
                    <a:pt x="2238" y="685"/>
                  </a:lnTo>
                  <a:lnTo>
                    <a:pt x="2192" y="639"/>
                  </a:lnTo>
                  <a:lnTo>
                    <a:pt x="2146" y="593"/>
                  </a:lnTo>
                  <a:cubicBezTo>
                    <a:pt x="2101" y="571"/>
                    <a:pt x="2055" y="571"/>
                    <a:pt x="2032" y="548"/>
                  </a:cubicBezTo>
                  <a:cubicBezTo>
                    <a:pt x="2009" y="525"/>
                    <a:pt x="1987" y="502"/>
                    <a:pt x="1941" y="479"/>
                  </a:cubicBezTo>
                  <a:cubicBezTo>
                    <a:pt x="1918" y="479"/>
                    <a:pt x="1872" y="457"/>
                    <a:pt x="1850" y="434"/>
                  </a:cubicBezTo>
                  <a:cubicBezTo>
                    <a:pt x="1827" y="411"/>
                    <a:pt x="1827" y="411"/>
                    <a:pt x="1804" y="388"/>
                  </a:cubicBezTo>
                  <a:cubicBezTo>
                    <a:pt x="1781" y="365"/>
                    <a:pt x="1735" y="365"/>
                    <a:pt x="1713" y="342"/>
                  </a:cubicBezTo>
                  <a:cubicBezTo>
                    <a:pt x="1553" y="274"/>
                    <a:pt x="1416" y="228"/>
                    <a:pt x="1256" y="183"/>
                  </a:cubicBezTo>
                  <a:cubicBezTo>
                    <a:pt x="1188" y="160"/>
                    <a:pt x="1119" y="137"/>
                    <a:pt x="1051" y="114"/>
                  </a:cubicBezTo>
                  <a:cubicBezTo>
                    <a:pt x="959" y="114"/>
                    <a:pt x="891" y="91"/>
                    <a:pt x="800" y="91"/>
                  </a:cubicBezTo>
                  <a:cubicBezTo>
                    <a:pt x="731" y="69"/>
                    <a:pt x="663" y="46"/>
                    <a:pt x="571" y="46"/>
                  </a:cubicBezTo>
                  <a:cubicBezTo>
                    <a:pt x="549" y="23"/>
                    <a:pt x="526" y="23"/>
                    <a:pt x="480" y="23"/>
                  </a:cubicBezTo>
                  <a:cubicBezTo>
                    <a:pt x="480" y="23"/>
                    <a:pt x="480"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1" name="Google Shape;1441;p7"/>
            <p:cNvSpPr/>
            <p:nvPr/>
          </p:nvSpPr>
          <p:spPr>
            <a:xfrm>
              <a:off x="6604650" y="1271425"/>
              <a:ext cx="93625" cy="91325"/>
            </a:xfrm>
            <a:custGeom>
              <a:avLst/>
              <a:gdLst/>
              <a:ahLst/>
              <a:cxnLst/>
              <a:rect l="l" t="t" r="r" b="b"/>
              <a:pathLst>
                <a:path w="3745" h="3653" extrusionOk="0">
                  <a:moveTo>
                    <a:pt x="1622" y="0"/>
                  </a:moveTo>
                  <a:cubicBezTo>
                    <a:pt x="1576" y="0"/>
                    <a:pt x="1530" y="23"/>
                    <a:pt x="1507" y="69"/>
                  </a:cubicBezTo>
                  <a:cubicBezTo>
                    <a:pt x="1439" y="160"/>
                    <a:pt x="1370" y="251"/>
                    <a:pt x="1302" y="343"/>
                  </a:cubicBezTo>
                  <a:lnTo>
                    <a:pt x="1325" y="320"/>
                  </a:lnTo>
                  <a:lnTo>
                    <a:pt x="1325" y="320"/>
                  </a:lnTo>
                  <a:cubicBezTo>
                    <a:pt x="1279" y="388"/>
                    <a:pt x="1211" y="457"/>
                    <a:pt x="1165" y="548"/>
                  </a:cubicBezTo>
                  <a:cubicBezTo>
                    <a:pt x="1119" y="639"/>
                    <a:pt x="1051" y="708"/>
                    <a:pt x="1005" y="776"/>
                  </a:cubicBezTo>
                  <a:lnTo>
                    <a:pt x="960" y="845"/>
                  </a:lnTo>
                  <a:cubicBezTo>
                    <a:pt x="914" y="890"/>
                    <a:pt x="891" y="959"/>
                    <a:pt x="845" y="1005"/>
                  </a:cubicBezTo>
                  <a:cubicBezTo>
                    <a:pt x="800" y="1073"/>
                    <a:pt x="754" y="1141"/>
                    <a:pt x="731" y="1210"/>
                  </a:cubicBezTo>
                  <a:lnTo>
                    <a:pt x="640" y="1347"/>
                  </a:lnTo>
                  <a:cubicBezTo>
                    <a:pt x="572" y="1461"/>
                    <a:pt x="503" y="1552"/>
                    <a:pt x="435" y="1666"/>
                  </a:cubicBezTo>
                  <a:cubicBezTo>
                    <a:pt x="389" y="1758"/>
                    <a:pt x="343" y="1826"/>
                    <a:pt x="298" y="1918"/>
                  </a:cubicBezTo>
                  <a:cubicBezTo>
                    <a:pt x="275" y="1986"/>
                    <a:pt x="229" y="2054"/>
                    <a:pt x="184" y="2123"/>
                  </a:cubicBezTo>
                  <a:cubicBezTo>
                    <a:pt x="115" y="2237"/>
                    <a:pt x="69" y="2328"/>
                    <a:pt x="24" y="2420"/>
                  </a:cubicBezTo>
                  <a:cubicBezTo>
                    <a:pt x="1" y="2488"/>
                    <a:pt x="1" y="2557"/>
                    <a:pt x="24" y="2625"/>
                  </a:cubicBezTo>
                  <a:cubicBezTo>
                    <a:pt x="24" y="2671"/>
                    <a:pt x="47" y="2739"/>
                    <a:pt x="69" y="2785"/>
                  </a:cubicBezTo>
                  <a:lnTo>
                    <a:pt x="92" y="2808"/>
                  </a:lnTo>
                  <a:cubicBezTo>
                    <a:pt x="138" y="2876"/>
                    <a:pt x="184" y="2967"/>
                    <a:pt x="252" y="3036"/>
                  </a:cubicBezTo>
                  <a:cubicBezTo>
                    <a:pt x="298" y="3082"/>
                    <a:pt x="321" y="3127"/>
                    <a:pt x="343" y="3150"/>
                  </a:cubicBezTo>
                  <a:lnTo>
                    <a:pt x="412" y="3219"/>
                  </a:lnTo>
                  <a:cubicBezTo>
                    <a:pt x="480" y="3287"/>
                    <a:pt x="526" y="3356"/>
                    <a:pt x="594" y="3424"/>
                  </a:cubicBezTo>
                  <a:cubicBezTo>
                    <a:pt x="640" y="3470"/>
                    <a:pt x="686" y="3515"/>
                    <a:pt x="754" y="3561"/>
                  </a:cubicBezTo>
                  <a:cubicBezTo>
                    <a:pt x="777" y="3584"/>
                    <a:pt x="800" y="3607"/>
                    <a:pt x="823" y="3607"/>
                  </a:cubicBezTo>
                  <a:cubicBezTo>
                    <a:pt x="891" y="3629"/>
                    <a:pt x="914" y="3629"/>
                    <a:pt x="960" y="3629"/>
                  </a:cubicBezTo>
                  <a:cubicBezTo>
                    <a:pt x="960" y="3629"/>
                    <a:pt x="982" y="3652"/>
                    <a:pt x="982" y="3652"/>
                  </a:cubicBezTo>
                  <a:cubicBezTo>
                    <a:pt x="1005" y="3652"/>
                    <a:pt x="1005" y="3652"/>
                    <a:pt x="1005" y="3629"/>
                  </a:cubicBezTo>
                  <a:lnTo>
                    <a:pt x="1142" y="3629"/>
                  </a:lnTo>
                  <a:cubicBezTo>
                    <a:pt x="1165" y="3629"/>
                    <a:pt x="1211" y="3607"/>
                    <a:pt x="1256" y="3607"/>
                  </a:cubicBezTo>
                  <a:cubicBezTo>
                    <a:pt x="1302" y="3584"/>
                    <a:pt x="1348" y="3584"/>
                    <a:pt x="1393" y="3561"/>
                  </a:cubicBezTo>
                  <a:lnTo>
                    <a:pt x="1416" y="3538"/>
                  </a:lnTo>
                  <a:cubicBezTo>
                    <a:pt x="1462" y="3515"/>
                    <a:pt x="1507" y="3492"/>
                    <a:pt x="1530" y="3492"/>
                  </a:cubicBezTo>
                  <a:cubicBezTo>
                    <a:pt x="1576" y="3470"/>
                    <a:pt x="1622" y="3447"/>
                    <a:pt x="1644" y="3424"/>
                  </a:cubicBezTo>
                  <a:cubicBezTo>
                    <a:pt x="1713" y="3401"/>
                    <a:pt x="1758" y="3378"/>
                    <a:pt x="1827" y="3356"/>
                  </a:cubicBezTo>
                  <a:cubicBezTo>
                    <a:pt x="1873" y="3333"/>
                    <a:pt x="1918" y="3310"/>
                    <a:pt x="1964" y="3310"/>
                  </a:cubicBezTo>
                  <a:cubicBezTo>
                    <a:pt x="1964" y="3287"/>
                    <a:pt x="1987" y="3287"/>
                    <a:pt x="2010" y="3287"/>
                  </a:cubicBezTo>
                  <a:cubicBezTo>
                    <a:pt x="2055" y="3264"/>
                    <a:pt x="2101" y="3241"/>
                    <a:pt x="2147" y="3241"/>
                  </a:cubicBezTo>
                  <a:lnTo>
                    <a:pt x="2169" y="3219"/>
                  </a:lnTo>
                  <a:cubicBezTo>
                    <a:pt x="2261" y="3196"/>
                    <a:pt x="2329" y="3173"/>
                    <a:pt x="2398" y="3150"/>
                  </a:cubicBezTo>
                  <a:cubicBezTo>
                    <a:pt x="2466" y="3127"/>
                    <a:pt x="2535" y="3104"/>
                    <a:pt x="2580" y="3082"/>
                  </a:cubicBezTo>
                  <a:cubicBezTo>
                    <a:pt x="2649" y="3082"/>
                    <a:pt x="2694" y="3059"/>
                    <a:pt x="2763" y="3036"/>
                  </a:cubicBezTo>
                  <a:lnTo>
                    <a:pt x="2786" y="3013"/>
                  </a:lnTo>
                  <a:cubicBezTo>
                    <a:pt x="2808" y="3013"/>
                    <a:pt x="2854" y="2990"/>
                    <a:pt x="2877" y="2990"/>
                  </a:cubicBezTo>
                  <a:cubicBezTo>
                    <a:pt x="2923" y="2967"/>
                    <a:pt x="2968" y="2945"/>
                    <a:pt x="3037" y="2945"/>
                  </a:cubicBezTo>
                  <a:lnTo>
                    <a:pt x="3105" y="2899"/>
                  </a:lnTo>
                  <a:lnTo>
                    <a:pt x="3174" y="2876"/>
                  </a:lnTo>
                  <a:lnTo>
                    <a:pt x="3242" y="2853"/>
                  </a:lnTo>
                  <a:cubicBezTo>
                    <a:pt x="3265" y="2853"/>
                    <a:pt x="3311" y="2831"/>
                    <a:pt x="3356" y="2808"/>
                  </a:cubicBezTo>
                  <a:cubicBezTo>
                    <a:pt x="3402" y="2808"/>
                    <a:pt x="3425" y="2785"/>
                    <a:pt x="3470" y="2762"/>
                  </a:cubicBezTo>
                  <a:cubicBezTo>
                    <a:pt x="3493" y="2762"/>
                    <a:pt x="3516" y="2762"/>
                    <a:pt x="3539" y="2739"/>
                  </a:cubicBezTo>
                  <a:lnTo>
                    <a:pt x="3585" y="2739"/>
                  </a:lnTo>
                  <a:cubicBezTo>
                    <a:pt x="3630" y="2716"/>
                    <a:pt x="3676" y="2694"/>
                    <a:pt x="3699" y="2648"/>
                  </a:cubicBezTo>
                  <a:cubicBezTo>
                    <a:pt x="3744" y="2602"/>
                    <a:pt x="3744" y="2534"/>
                    <a:pt x="3721" y="2488"/>
                  </a:cubicBezTo>
                  <a:cubicBezTo>
                    <a:pt x="3721" y="2420"/>
                    <a:pt x="3653" y="2374"/>
                    <a:pt x="3607" y="2306"/>
                  </a:cubicBezTo>
                  <a:lnTo>
                    <a:pt x="3539" y="2237"/>
                  </a:lnTo>
                  <a:lnTo>
                    <a:pt x="3493" y="2169"/>
                  </a:lnTo>
                  <a:lnTo>
                    <a:pt x="3425" y="2123"/>
                  </a:lnTo>
                  <a:cubicBezTo>
                    <a:pt x="3356" y="2054"/>
                    <a:pt x="3288" y="1963"/>
                    <a:pt x="3196" y="1895"/>
                  </a:cubicBezTo>
                  <a:cubicBezTo>
                    <a:pt x="3105" y="1803"/>
                    <a:pt x="3014" y="1712"/>
                    <a:pt x="2923" y="1621"/>
                  </a:cubicBezTo>
                  <a:cubicBezTo>
                    <a:pt x="2900" y="1552"/>
                    <a:pt x="2854" y="1507"/>
                    <a:pt x="2808" y="1438"/>
                  </a:cubicBezTo>
                  <a:lnTo>
                    <a:pt x="2763" y="1393"/>
                  </a:lnTo>
                  <a:cubicBezTo>
                    <a:pt x="2740" y="1347"/>
                    <a:pt x="2718" y="1325"/>
                    <a:pt x="2673" y="1280"/>
                  </a:cubicBezTo>
                  <a:lnTo>
                    <a:pt x="2673" y="1280"/>
                  </a:lnTo>
                  <a:lnTo>
                    <a:pt x="2694" y="1301"/>
                  </a:lnTo>
                  <a:cubicBezTo>
                    <a:pt x="2626" y="1210"/>
                    <a:pt x="2557" y="1141"/>
                    <a:pt x="2512" y="1050"/>
                  </a:cubicBezTo>
                  <a:cubicBezTo>
                    <a:pt x="2443" y="982"/>
                    <a:pt x="2398" y="913"/>
                    <a:pt x="2352" y="845"/>
                  </a:cubicBezTo>
                  <a:cubicBezTo>
                    <a:pt x="2306" y="799"/>
                    <a:pt x="2261" y="731"/>
                    <a:pt x="2192" y="662"/>
                  </a:cubicBezTo>
                  <a:cubicBezTo>
                    <a:pt x="2147" y="594"/>
                    <a:pt x="2101" y="525"/>
                    <a:pt x="2032" y="480"/>
                  </a:cubicBezTo>
                  <a:cubicBezTo>
                    <a:pt x="2010" y="434"/>
                    <a:pt x="2010" y="411"/>
                    <a:pt x="1987" y="365"/>
                  </a:cubicBezTo>
                  <a:lnTo>
                    <a:pt x="1941" y="320"/>
                  </a:lnTo>
                  <a:lnTo>
                    <a:pt x="1941" y="297"/>
                  </a:lnTo>
                  <a:cubicBezTo>
                    <a:pt x="1918" y="274"/>
                    <a:pt x="1918" y="251"/>
                    <a:pt x="1895" y="228"/>
                  </a:cubicBezTo>
                  <a:cubicBezTo>
                    <a:pt x="1873" y="206"/>
                    <a:pt x="1850" y="160"/>
                    <a:pt x="1827" y="137"/>
                  </a:cubicBezTo>
                  <a:cubicBezTo>
                    <a:pt x="1804" y="137"/>
                    <a:pt x="1781" y="114"/>
                    <a:pt x="1758" y="91"/>
                  </a:cubicBezTo>
                  <a:cubicBezTo>
                    <a:pt x="1736" y="69"/>
                    <a:pt x="1736" y="69"/>
                    <a:pt x="1713" y="46"/>
                  </a:cubicBezTo>
                  <a:cubicBezTo>
                    <a:pt x="1690" y="46"/>
                    <a:pt x="1690" y="23"/>
                    <a:pt x="1667" y="23"/>
                  </a:cubicBezTo>
                  <a:cubicBezTo>
                    <a:pt x="1644" y="0"/>
                    <a:pt x="1644" y="0"/>
                    <a:pt x="1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2" name="Google Shape;1442;p7"/>
            <p:cNvSpPr/>
            <p:nvPr/>
          </p:nvSpPr>
          <p:spPr>
            <a:xfrm>
              <a:off x="7174725" y="817200"/>
              <a:ext cx="87900" cy="85050"/>
            </a:xfrm>
            <a:custGeom>
              <a:avLst/>
              <a:gdLst/>
              <a:ahLst/>
              <a:cxnLst/>
              <a:rect l="l" t="t" r="r" b="b"/>
              <a:pathLst>
                <a:path w="3516" h="3402" extrusionOk="0">
                  <a:moveTo>
                    <a:pt x="1918" y="0"/>
                  </a:moveTo>
                  <a:cubicBezTo>
                    <a:pt x="1826" y="0"/>
                    <a:pt x="1758" y="0"/>
                    <a:pt x="1690" y="23"/>
                  </a:cubicBezTo>
                  <a:lnTo>
                    <a:pt x="1644" y="23"/>
                  </a:lnTo>
                  <a:cubicBezTo>
                    <a:pt x="1553" y="46"/>
                    <a:pt x="1484" y="46"/>
                    <a:pt x="1393" y="69"/>
                  </a:cubicBezTo>
                  <a:cubicBezTo>
                    <a:pt x="1301" y="92"/>
                    <a:pt x="1210" y="114"/>
                    <a:pt x="1142" y="137"/>
                  </a:cubicBezTo>
                  <a:cubicBezTo>
                    <a:pt x="1073" y="183"/>
                    <a:pt x="982" y="229"/>
                    <a:pt x="913" y="251"/>
                  </a:cubicBezTo>
                  <a:lnTo>
                    <a:pt x="868" y="297"/>
                  </a:lnTo>
                  <a:cubicBezTo>
                    <a:pt x="776" y="343"/>
                    <a:pt x="685" y="388"/>
                    <a:pt x="617" y="434"/>
                  </a:cubicBezTo>
                  <a:cubicBezTo>
                    <a:pt x="571" y="457"/>
                    <a:pt x="503" y="502"/>
                    <a:pt x="457" y="525"/>
                  </a:cubicBezTo>
                  <a:lnTo>
                    <a:pt x="388" y="571"/>
                  </a:lnTo>
                  <a:cubicBezTo>
                    <a:pt x="343" y="617"/>
                    <a:pt x="297" y="639"/>
                    <a:pt x="252" y="685"/>
                  </a:cubicBezTo>
                  <a:lnTo>
                    <a:pt x="229" y="685"/>
                  </a:lnTo>
                  <a:cubicBezTo>
                    <a:pt x="160" y="754"/>
                    <a:pt x="92" y="799"/>
                    <a:pt x="69" y="868"/>
                  </a:cubicBezTo>
                  <a:cubicBezTo>
                    <a:pt x="46" y="890"/>
                    <a:pt x="0" y="936"/>
                    <a:pt x="23" y="1005"/>
                  </a:cubicBezTo>
                  <a:cubicBezTo>
                    <a:pt x="46" y="1027"/>
                    <a:pt x="46" y="1050"/>
                    <a:pt x="69" y="1073"/>
                  </a:cubicBezTo>
                  <a:cubicBezTo>
                    <a:pt x="92" y="1096"/>
                    <a:pt x="92" y="1096"/>
                    <a:pt x="115" y="1119"/>
                  </a:cubicBezTo>
                  <a:cubicBezTo>
                    <a:pt x="137" y="1142"/>
                    <a:pt x="183" y="1164"/>
                    <a:pt x="206" y="1164"/>
                  </a:cubicBezTo>
                  <a:cubicBezTo>
                    <a:pt x="252" y="1187"/>
                    <a:pt x="274" y="1210"/>
                    <a:pt x="297" y="1233"/>
                  </a:cubicBezTo>
                  <a:cubicBezTo>
                    <a:pt x="320" y="1256"/>
                    <a:pt x="366" y="1256"/>
                    <a:pt x="411" y="1278"/>
                  </a:cubicBezTo>
                  <a:lnTo>
                    <a:pt x="457" y="1324"/>
                  </a:lnTo>
                  <a:lnTo>
                    <a:pt x="503" y="1370"/>
                  </a:lnTo>
                  <a:lnTo>
                    <a:pt x="525" y="1370"/>
                  </a:lnTo>
                  <a:cubicBezTo>
                    <a:pt x="594" y="1415"/>
                    <a:pt x="640" y="1461"/>
                    <a:pt x="708" y="1507"/>
                  </a:cubicBezTo>
                  <a:lnTo>
                    <a:pt x="754" y="1552"/>
                  </a:lnTo>
                  <a:lnTo>
                    <a:pt x="845" y="1644"/>
                  </a:lnTo>
                  <a:lnTo>
                    <a:pt x="891" y="1667"/>
                  </a:lnTo>
                  <a:cubicBezTo>
                    <a:pt x="982" y="1735"/>
                    <a:pt x="1073" y="1826"/>
                    <a:pt x="1142" y="1918"/>
                  </a:cubicBezTo>
                  <a:cubicBezTo>
                    <a:pt x="1210" y="1986"/>
                    <a:pt x="1279" y="2077"/>
                    <a:pt x="1347" y="2192"/>
                  </a:cubicBezTo>
                  <a:cubicBezTo>
                    <a:pt x="1393" y="2260"/>
                    <a:pt x="1461" y="2351"/>
                    <a:pt x="1507" y="2443"/>
                  </a:cubicBezTo>
                  <a:cubicBezTo>
                    <a:pt x="1598" y="2580"/>
                    <a:pt x="1712" y="2739"/>
                    <a:pt x="1781" y="2899"/>
                  </a:cubicBezTo>
                  <a:cubicBezTo>
                    <a:pt x="1804" y="2968"/>
                    <a:pt x="1826" y="3013"/>
                    <a:pt x="1849" y="3059"/>
                  </a:cubicBezTo>
                  <a:cubicBezTo>
                    <a:pt x="1872" y="3105"/>
                    <a:pt x="1872" y="3150"/>
                    <a:pt x="1895" y="3219"/>
                  </a:cubicBezTo>
                  <a:lnTo>
                    <a:pt x="1895" y="3241"/>
                  </a:lnTo>
                  <a:cubicBezTo>
                    <a:pt x="1895" y="3264"/>
                    <a:pt x="1895" y="3264"/>
                    <a:pt x="1895" y="3287"/>
                  </a:cubicBezTo>
                  <a:cubicBezTo>
                    <a:pt x="1918" y="3310"/>
                    <a:pt x="1918" y="3333"/>
                    <a:pt x="1941" y="3356"/>
                  </a:cubicBezTo>
                  <a:cubicBezTo>
                    <a:pt x="1963" y="3378"/>
                    <a:pt x="2009" y="3401"/>
                    <a:pt x="2055" y="3401"/>
                  </a:cubicBezTo>
                  <a:cubicBezTo>
                    <a:pt x="2169" y="3378"/>
                    <a:pt x="2237" y="3333"/>
                    <a:pt x="2306" y="3264"/>
                  </a:cubicBezTo>
                  <a:lnTo>
                    <a:pt x="2329" y="3241"/>
                  </a:lnTo>
                  <a:lnTo>
                    <a:pt x="2374" y="3196"/>
                  </a:lnTo>
                  <a:cubicBezTo>
                    <a:pt x="2443" y="3150"/>
                    <a:pt x="2488" y="3127"/>
                    <a:pt x="2534" y="3082"/>
                  </a:cubicBezTo>
                  <a:cubicBezTo>
                    <a:pt x="2625" y="3013"/>
                    <a:pt x="2694" y="2945"/>
                    <a:pt x="2762" y="2876"/>
                  </a:cubicBezTo>
                  <a:lnTo>
                    <a:pt x="2785" y="2853"/>
                  </a:lnTo>
                  <a:cubicBezTo>
                    <a:pt x="2854" y="2785"/>
                    <a:pt x="2899" y="2739"/>
                    <a:pt x="2945" y="2694"/>
                  </a:cubicBezTo>
                  <a:cubicBezTo>
                    <a:pt x="2968" y="2648"/>
                    <a:pt x="2991" y="2625"/>
                    <a:pt x="3036" y="2602"/>
                  </a:cubicBezTo>
                  <a:cubicBezTo>
                    <a:pt x="3036" y="2580"/>
                    <a:pt x="3059" y="2534"/>
                    <a:pt x="3082" y="2511"/>
                  </a:cubicBezTo>
                  <a:cubicBezTo>
                    <a:pt x="3150" y="2443"/>
                    <a:pt x="3196" y="2351"/>
                    <a:pt x="3242" y="2260"/>
                  </a:cubicBezTo>
                  <a:cubicBezTo>
                    <a:pt x="3287" y="2214"/>
                    <a:pt x="3310" y="2192"/>
                    <a:pt x="3333" y="2146"/>
                  </a:cubicBezTo>
                  <a:cubicBezTo>
                    <a:pt x="3333" y="2123"/>
                    <a:pt x="3356" y="2100"/>
                    <a:pt x="3356" y="2077"/>
                  </a:cubicBezTo>
                  <a:cubicBezTo>
                    <a:pt x="3379" y="2055"/>
                    <a:pt x="3379" y="2009"/>
                    <a:pt x="3401" y="1986"/>
                  </a:cubicBezTo>
                  <a:lnTo>
                    <a:pt x="3401" y="1963"/>
                  </a:lnTo>
                  <a:cubicBezTo>
                    <a:pt x="3424" y="1940"/>
                    <a:pt x="3424" y="1895"/>
                    <a:pt x="3424" y="1872"/>
                  </a:cubicBezTo>
                  <a:lnTo>
                    <a:pt x="3447" y="1826"/>
                  </a:lnTo>
                  <a:lnTo>
                    <a:pt x="3470" y="1712"/>
                  </a:lnTo>
                  <a:lnTo>
                    <a:pt x="3493" y="1667"/>
                  </a:lnTo>
                  <a:cubicBezTo>
                    <a:pt x="3493" y="1598"/>
                    <a:pt x="3516" y="1530"/>
                    <a:pt x="3516" y="1461"/>
                  </a:cubicBezTo>
                  <a:cubicBezTo>
                    <a:pt x="3516" y="1415"/>
                    <a:pt x="3516" y="1393"/>
                    <a:pt x="3516" y="1347"/>
                  </a:cubicBezTo>
                  <a:cubicBezTo>
                    <a:pt x="3493" y="1256"/>
                    <a:pt x="3470" y="1164"/>
                    <a:pt x="3447" y="1073"/>
                  </a:cubicBezTo>
                  <a:cubicBezTo>
                    <a:pt x="3447" y="1005"/>
                    <a:pt x="3401" y="913"/>
                    <a:pt x="3356" y="822"/>
                  </a:cubicBezTo>
                  <a:cubicBezTo>
                    <a:pt x="3310" y="754"/>
                    <a:pt x="3264" y="685"/>
                    <a:pt x="3196" y="617"/>
                  </a:cubicBezTo>
                  <a:cubicBezTo>
                    <a:pt x="3150" y="594"/>
                    <a:pt x="3127" y="548"/>
                    <a:pt x="3082" y="525"/>
                  </a:cubicBezTo>
                  <a:lnTo>
                    <a:pt x="3036" y="502"/>
                  </a:lnTo>
                  <a:cubicBezTo>
                    <a:pt x="3013" y="480"/>
                    <a:pt x="2968" y="434"/>
                    <a:pt x="2945" y="411"/>
                  </a:cubicBezTo>
                  <a:lnTo>
                    <a:pt x="2876" y="343"/>
                  </a:lnTo>
                  <a:cubicBezTo>
                    <a:pt x="2808" y="297"/>
                    <a:pt x="2739" y="251"/>
                    <a:pt x="2648" y="206"/>
                  </a:cubicBezTo>
                  <a:cubicBezTo>
                    <a:pt x="2580" y="160"/>
                    <a:pt x="2488" y="137"/>
                    <a:pt x="2443" y="114"/>
                  </a:cubicBezTo>
                  <a:cubicBezTo>
                    <a:pt x="2351" y="92"/>
                    <a:pt x="2283" y="46"/>
                    <a:pt x="2192" y="23"/>
                  </a:cubicBezTo>
                  <a:cubicBezTo>
                    <a:pt x="2123" y="0"/>
                    <a:pt x="2009" y="0"/>
                    <a:pt x="1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3" name="Google Shape;1443;p7"/>
            <p:cNvSpPr/>
            <p:nvPr/>
          </p:nvSpPr>
          <p:spPr>
            <a:xfrm>
              <a:off x="6876850" y="972400"/>
              <a:ext cx="170075" cy="192325"/>
            </a:xfrm>
            <a:custGeom>
              <a:avLst/>
              <a:gdLst/>
              <a:ahLst/>
              <a:cxnLst/>
              <a:rect l="l" t="t" r="r" b="b"/>
              <a:pathLst>
                <a:path w="6803" h="7693" extrusionOk="0">
                  <a:moveTo>
                    <a:pt x="1256" y="1"/>
                  </a:moveTo>
                  <a:cubicBezTo>
                    <a:pt x="1233" y="1"/>
                    <a:pt x="1188" y="24"/>
                    <a:pt x="1165" y="46"/>
                  </a:cubicBezTo>
                  <a:cubicBezTo>
                    <a:pt x="1142" y="69"/>
                    <a:pt x="1119" y="92"/>
                    <a:pt x="1119" y="92"/>
                  </a:cubicBezTo>
                  <a:cubicBezTo>
                    <a:pt x="1073" y="115"/>
                    <a:pt x="1051" y="138"/>
                    <a:pt x="1028" y="161"/>
                  </a:cubicBezTo>
                  <a:cubicBezTo>
                    <a:pt x="982" y="183"/>
                    <a:pt x="936" y="206"/>
                    <a:pt x="891" y="229"/>
                  </a:cubicBezTo>
                  <a:cubicBezTo>
                    <a:pt x="868" y="275"/>
                    <a:pt x="845" y="297"/>
                    <a:pt x="800" y="320"/>
                  </a:cubicBezTo>
                  <a:cubicBezTo>
                    <a:pt x="777" y="320"/>
                    <a:pt x="754" y="343"/>
                    <a:pt x="708" y="366"/>
                  </a:cubicBezTo>
                  <a:lnTo>
                    <a:pt x="663" y="412"/>
                  </a:lnTo>
                  <a:lnTo>
                    <a:pt x="617" y="457"/>
                  </a:lnTo>
                  <a:cubicBezTo>
                    <a:pt x="548" y="480"/>
                    <a:pt x="503" y="526"/>
                    <a:pt x="457" y="549"/>
                  </a:cubicBezTo>
                  <a:cubicBezTo>
                    <a:pt x="389" y="594"/>
                    <a:pt x="343" y="640"/>
                    <a:pt x="297" y="686"/>
                  </a:cubicBezTo>
                  <a:lnTo>
                    <a:pt x="252" y="731"/>
                  </a:lnTo>
                  <a:cubicBezTo>
                    <a:pt x="229" y="754"/>
                    <a:pt x="206" y="777"/>
                    <a:pt x="183" y="777"/>
                  </a:cubicBezTo>
                  <a:lnTo>
                    <a:pt x="183" y="800"/>
                  </a:lnTo>
                  <a:lnTo>
                    <a:pt x="160" y="800"/>
                  </a:lnTo>
                  <a:lnTo>
                    <a:pt x="115" y="845"/>
                  </a:lnTo>
                  <a:cubicBezTo>
                    <a:pt x="46" y="914"/>
                    <a:pt x="1" y="982"/>
                    <a:pt x="23" y="1051"/>
                  </a:cubicBezTo>
                  <a:cubicBezTo>
                    <a:pt x="1" y="1096"/>
                    <a:pt x="1" y="1142"/>
                    <a:pt x="23" y="1165"/>
                  </a:cubicBezTo>
                  <a:lnTo>
                    <a:pt x="46" y="1233"/>
                  </a:lnTo>
                  <a:lnTo>
                    <a:pt x="92" y="1302"/>
                  </a:lnTo>
                  <a:cubicBezTo>
                    <a:pt x="92" y="1302"/>
                    <a:pt x="115" y="1325"/>
                    <a:pt x="115" y="1347"/>
                  </a:cubicBezTo>
                  <a:lnTo>
                    <a:pt x="138" y="1393"/>
                  </a:lnTo>
                  <a:lnTo>
                    <a:pt x="206" y="1530"/>
                  </a:lnTo>
                  <a:lnTo>
                    <a:pt x="297" y="1667"/>
                  </a:lnTo>
                  <a:cubicBezTo>
                    <a:pt x="343" y="1758"/>
                    <a:pt x="389" y="1850"/>
                    <a:pt x="434" y="1964"/>
                  </a:cubicBezTo>
                  <a:cubicBezTo>
                    <a:pt x="480" y="2009"/>
                    <a:pt x="503" y="2078"/>
                    <a:pt x="526" y="2146"/>
                  </a:cubicBezTo>
                  <a:cubicBezTo>
                    <a:pt x="594" y="2260"/>
                    <a:pt x="663" y="2352"/>
                    <a:pt x="754" y="2489"/>
                  </a:cubicBezTo>
                  <a:lnTo>
                    <a:pt x="800" y="2557"/>
                  </a:lnTo>
                  <a:cubicBezTo>
                    <a:pt x="868" y="2671"/>
                    <a:pt x="936" y="2763"/>
                    <a:pt x="1028" y="2854"/>
                  </a:cubicBezTo>
                  <a:lnTo>
                    <a:pt x="1119" y="2991"/>
                  </a:lnTo>
                  <a:cubicBezTo>
                    <a:pt x="1233" y="3151"/>
                    <a:pt x="1324" y="3265"/>
                    <a:pt x="1439" y="3402"/>
                  </a:cubicBezTo>
                  <a:lnTo>
                    <a:pt x="1461" y="3425"/>
                  </a:lnTo>
                  <a:lnTo>
                    <a:pt x="1484" y="3470"/>
                  </a:lnTo>
                  <a:lnTo>
                    <a:pt x="1621" y="3653"/>
                  </a:lnTo>
                  <a:lnTo>
                    <a:pt x="1690" y="3721"/>
                  </a:lnTo>
                  <a:lnTo>
                    <a:pt x="1804" y="3858"/>
                  </a:lnTo>
                  <a:lnTo>
                    <a:pt x="1895" y="3995"/>
                  </a:lnTo>
                  <a:lnTo>
                    <a:pt x="1941" y="4041"/>
                  </a:lnTo>
                  <a:cubicBezTo>
                    <a:pt x="2123" y="4269"/>
                    <a:pt x="2306" y="4497"/>
                    <a:pt x="2489" y="4703"/>
                  </a:cubicBezTo>
                  <a:lnTo>
                    <a:pt x="2580" y="4817"/>
                  </a:lnTo>
                  <a:lnTo>
                    <a:pt x="2671" y="4908"/>
                  </a:lnTo>
                  <a:cubicBezTo>
                    <a:pt x="2831" y="5091"/>
                    <a:pt x="3014" y="5296"/>
                    <a:pt x="3173" y="5524"/>
                  </a:cubicBezTo>
                  <a:cubicBezTo>
                    <a:pt x="3242" y="5593"/>
                    <a:pt x="3287" y="5661"/>
                    <a:pt x="3356" y="5730"/>
                  </a:cubicBezTo>
                  <a:lnTo>
                    <a:pt x="3447" y="5821"/>
                  </a:lnTo>
                  <a:lnTo>
                    <a:pt x="3493" y="5890"/>
                  </a:lnTo>
                  <a:lnTo>
                    <a:pt x="3516" y="5935"/>
                  </a:lnTo>
                  <a:cubicBezTo>
                    <a:pt x="3630" y="6049"/>
                    <a:pt x="3744" y="6186"/>
                    <a:pt x="3881" y="6323"/>
                  </a:cubicBezTo>
                  <a:lnTo>
                    <a:pt x="4155" y="6597"/>
                  </a:lnTo>
                  <a:cubicBezTo>
                    <a:pt x="4315" y="6757"/>
                    <a:pt x="4474" y="6917"/>
                    <a:pt x="4634" y="7099"/>
                  </a:cubicBezTo>
                  <a:cubicBezTo>
                    <a:pt x="4748" y="7214"/>
                    <a:pt x="4862" y="7305"/>
                    <a:pt x="4977" y="7419"/>
                  </a:cubicBezTo>
                  <a:cubicBezTo>
                    <a:pt x="4999" y="7465"/>
                    <a:pt x="5045" y="7510"/>
                    <a:pt x="5091" y="7533"/>
                  </a:cubicBezTo>
                  <a:cubicBezTo>
                    <a:pt x="5113" y="7556"/>
                    <a:pt x="5136" y="7579"/>
                    <a:pt x="5159" y="7602"/>
                  </a:cubicBezTo>
                  <a:cubicBezTo>
                    <a:pt x="5205" y="7624"/>
                    <a:pt x="5228" y="7647"/>
                    <a:pt x="5273" y="7670"/>
                  </a:cubicBezTo>
                  <a:cubicBezTo>
                    <a:pt x="5296" y="7670"/>
                    <a:pt x="5319" y="7693"/>
                    <a:pt x="5342" y="7693"/>
                  </a:cubicBezTo>
                  <a:cubicBezTo>
                    <a:pt x="5365" y="7693"/>
                    <a:pt x="5387" y="7670"/>
                    <a:pt x="5433" y="7670"/>
                  </a:cubicBezTo>
                  <a:lnTo>
                    <a:pt x="5456" y="7647"/>
                  </a:lnTo>
                  <a:cubicBezTo>
                    <a:pt x="5456" y="7647"/>
                    <a:pt x="5479" y="7624"/>
                    <a:pt x="5502" y="7602"/>
                  </a:cubicBezTo>
                  <a:lnTo>
                    <a:pt x="5524" y="7579"/>
                  </a:lnTo>
                  <a:cubicBezTo>
                    <a:pt x="5547" y="7556"/>
                    <a:pt x="5593" y="7533"/>
                    <a:pt x="5616" y="7510"/>
                  </a:cubicBezTo>
                  <a:cubicBezTo>
                    <a:pt x="5661" y="7487"/>
                    <a:pt x="5707" y="7487"/>
                    <a:pt x="5753" y="7487"/>
                  </a:cubicBezTo>
                  <a:lnTo>
                    <a:pt x="5775" y="7465"/>
                  </a:lnTo>
                  <a:cubicBezTo>
                    <a:pt x="5798" y="7465"/>
                    <a:pt x="5821" y="7442"/>
                    <a:pt x="5821" y="7442"/>
                  </a:cubicBezTo>
                  <a:cubicBezTo>
                    <a:pt x="5867" y="7396"/>
                    <a:pt x="5867" y="7373"/>
                    <a:pt x="5890" y="7373"/>
                  </a:cubicBezTo>
                  <a:lnTo>
                    <a:pt x="5935" y="7328"/>
                  </a:lnTo>
                  <a:cubicBezTo>
                    <a:pt x="6004" y="7282"/>
                    <a:pt x="6049" y="7236"/>
                    <a:pt x="6095" y="7191"/>
                  </a:cubicBezTo>
                  <a:cubicBezTo>
                    <a:pt x="6118" y="7191"/>
                    <a:pt x="6141" y="7168"/>
                    <a:pt x="6141" y="7168"/>
                  </a:cubicBezTo>
                  <a:lnTo>
                    <a:pt x="6163" y="7145"/>
                  </a:lnTo>
                  <a:lnTo>
                    <a:pt x="6209" y="7099"/>
                  </a:lnTo>
                  <a:lnTo>
                    <a:pt x="6255" y="7077"/>
                  </a:lnTo>
                  <a:lnTo>
                    <a:pt x="6278" y="7054"/>
                  </a:lnTo>
                  <a:lnTo>
                    <a:pt x="6300" y="7031"/>
                  </a:lnTo>
                  <a:lnTo>
                    <a:pt x="6346" y="7008"/>
                  </a:lnTo>
                  <a:cubicBezTo>
                    <a:pt x="6415" y="6940"/>
                    <a:pt x="6483" y="6894"/>
                    <a:pt x="6551" y="6871"/>
                  </a:cubicBezTo>
                  <a:cubicBezTo>
                    <a:pt x="6620" y="6848"/>
                    <a:pt x="6666" y="6826"/>
                    <a:pt x="6711" y="6780"/>
                  </a:cubicBezTo>
                  <a:cubicBezTo>
                    <a:pt x="6803" y="6711"/>
                    <a:pt x="6803" y="6574"/>
                    <a:pt x="6734" y="6506"/>
                  </a:cubicBezTo>
                  <a:cubicBezTo>
                    <a:pt x="6711" y="6460"/>
                    <a:pt x="6666" y="6415"/>
                    <a:pt x="6620" y="6369"/>
                  </a:cubicBezTo>
                  <a:cubicBezTo>
                    <a:pt x="6529" y="6278"/>
                    <a:pt x="6415" y="6186"/>
                    <a:pt x="6323" y="6118"/>
                  </a:cubicBezTo>
                  <a:lnTo>
                    <a:pt x="6255" y="6049"/>
                  </a:lnTo>
                  <a:cubicBezTo>
                    <a:pt x="6141" y="5958"/>
                    <a:pt x="6004" y="5844"/>
                    <a:pt x="5890" y="5730"/>
                  </a:cubicBezTo>
                  <a:cubicBezTo>
                    <a:pt x="5821" y="5661"/>
                    <a:pt x="5753" y="5593"/>
                    <a:pt x="5684" y="5547"/>
                  </a:cubicBezTo>
                  <a:cubicBezTo>
                    <a:pt x="5638" y="5479"/>
                    <a:pt x="5547" y="5410"/>
                    <a:pt x="5479" y="5319"/>
                  </a:cubicBezTo>
                  <a:cubicBezTo>
                    <a:pt x="5456" y="5296"/>
                    <a:pt x="5433" y="5273"/>
                    <a:pt x="5410" y="5273"/>
                  </a:cubicBezTo>
                  <a:lnTo>
                    <a:pt x="5342" y="5205"/>
                  </a:lnTo>
                  <a:lnTo>
                    <a:pt x="5273" y="5159"/>
                  </a:lnTo>
                  <a:cubicBezTo>
                    <a:pt x="5205" y="5068"/>
                    <a:pt x="5136" y="4999"/>
                    <a:pt x="5068" y="4931"/>
                  </a:cubicBezTo>
                  <a:lnTo>
                    <a:pt x="5022" y="4885"/>
                  </a:lnTo>
                  <a:lnTo>
                    <a:pt x="4862" y="4703"/>
                  </a:lnTo>
                  <a:cubicBezTo>
                    <a:pt x="4566" y="4406"/>
                    <a:pt x="4292" y="4086"/>
                    <a:pt x="4041" y="3767"/>
                  </a:cubicBezTo>
                  <a:cubicBezTo>
                    <a:pt x="3835" y="3516"/>
                    <a:pt x="3653" y="3310"/>
                    <a:pt x="3516" y="3105"/>
                  </a:cubicBezTo>
                  <a:lnTo>
                    <a:pt x="3516" y="3151"/>
                  </a:lnTo>
                  <a:lnTo>
                    <a:pt x="3447" y="3037"/>
                  </a:lnTo>
                  <a:cubicBezTo>
                    <a:pt x="3356" y="2922"/>
                    <a:pt x="3287" y="2785"/>
                    <a:pt x="3196" y="2671"/>
                  </a:cubicBezTo>
                  <a:lnTo>
                    <a:pt x="3173" y="2626"/>
                  </a:lnTo>
                  <a:lnTo>
                    <a:pt x="3151" y="2580"/>
                  </a:lnTo>
                  <a:lnTo>
                    <a:pt x="3036" y="2420"/>
                  </a:lnTo>
                  <a:cubicBezTo>
                    <a:pt x="3014" y="2375"/>
                    <a:pt x="2968" y="2352"/>
                    <a:pt x="2922" y="2352"/>
                  </a:cubicBezTo>
                  <a:cubicBezTo>
                    <a:pt x="2762" y="2146"/>
                    <a:pt x="2603" y="1941"/>
                    <a:pt x="2466" y="1735"/>
                  </a:cubicBezTo>
                  <a:lnTo>
                    <a:pt x="2374" y="1621"/>
                  </a:lnTo>
                  <a:cubicBezTo>
                    <a:pt x="2306" y="1507"/>
                    <a:pt x="2215" y="1416"/>
                    <a:pt x="2146" y="1302"/>
                  </a:cubicBezTo>
                  <a:cubicBezTo>
                    <a:pt x="2055" y="1165"/>
                    <a:pt x="1964" y="1028"/>
                    <a:pt x="1872" y="868"/>
                  </a:cubicBezTo>
                  <a:cubicBezTo>
                    <a:pt x="1827" y="800"/>
                    <a:pt x="1781" y="731"/>
                    <a:pt x="1758" y="663"/>
                  </a:cubicBezTo>
                  <a:lnTo>
                    <a:pt x="1735" y="617"/>
                  </a:lnTo>
                  <a:lnTo>
                    <a:pt x="1713" y="594"/>
                  </a:lnTo>
                  <a:cubicBezTo>
                    <a:pt x="1690" y="549"/>
                    <a:pt x="1667" y="503"/>
                    <a:pt x="1644" y="457"/>
                  </a:cubicBezTo>
                  <a:lnTo>
                    <a:pt x="1598" y="412"/>
                  </a:lnTo>
                  <a:lnTo>
                    <a:pt x="1598" y="389"/>
                  </a:lnTo>
                  <a:lnTo>
                    <a:pt x="1576" y="366"/>
                  </a:lnTo>
                  <a:cubicBezTo>
                    <a:pt x="1553" y="320"/>
                    <a:pt x="1553" y="297"/>
                    <a:pt x="1530" y="252"/>
                  </a:cubicBezTo>
                  <a:cubicBezTo>
                    <a:pt x="1461" y="161"/>
                    <a:pt x="1416" y="115"/>
                    <a:pt x="1370" y="46"/>
                  </a:cubicBezTo>
                  <a:cubicBezTo>
                    <a:pt x="1324" y="24"/>
                    <a:pt x="1302" y="1"/>
                    <a:pt x="1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4" name="Google Shape;1444;p7"/>
            <p:cNvSpPr/>
            <p:nvPr/>
          </p:nvSpPr>
          <p:spPr>
            <a:xfrm>
              <a:off x="6909375" y="834325"/>
              <a:ext cx="228850" cy="152650"/>
            </a:xfrm>
            <a:custGeom>
              <a:avLst/>
              <a:gdLst/>
              <a:ahLst/>
              <a:cxnLst/>
              <a:rect l="l" t="t" r="r" b="b"/>
              <a:pathLst>
                <a:path w="9154" h="6106" extrusionOk="0">
                  <a:moveTo>
                    <a:pt x="7510" y="936"/>
                  </a:moveTo>
                  <a:cubicBezTo>
                    <a:pt x="7442" y="982"/>
                    <a:pt x="7373" y="1004"/>
                    <a:pt x="7328" y="1027"/>
                  </a:cubicBezTo>
                  <a:cubicBezTo>
                    <a:pt x="7191" y="1096"/>
                    <a:pt x="7054" y="1164"/>
                    <a:pt x="6917" y="1233"/>
                  </a:cubicBezTo>
                  <a:cubicBezTo>
                    <a:pt x="6917" y="1210"/>
                    <a:pt x="6917" y="1210"/>
                    <a:pt x="6917" y="1210"/>
                  </a:cubicBezTo>
                  <a:cubicBezTo>
                    <a:pt x="7031" y="1164"/>
                    <a:pt x="7122" y="1118"/>
                    <a:pt x="7236" y="1050"/>
                  </a:cubicBezTo>
                  <a:cubicBezTo>
                    <a:pt x="7328" y="1027"/>
                    <a:pt x="7419" y="982"/>
                    <a:pt x="7487" y="936"/>
                  </a:cubicBezTo>
                  <a:close/>
                  <a:moveTo>
                    <a:pt x="8400" y="0"/>
                  </a:moveTo>
                  <a:cubicBezTo>
                    <a:pt x="8378" y="0"/>
                    <a:pt x="8332" y="23"/>
                    <a:pt x="8286" y="23"/>
                  </a:cubicBezTo>
                  <a:cubicBezTo>
                    <a:pt x="8195" y="23"/>
                    <a:pt x="8081" y="46"/>
                    <a:pt x="7990" y="69"/>
                  </a:cubicBezTo>
                  <a:lnTo>
                    <a:pt x="7944" y="69"/>
                  </a:lnTo>
                  <a:cubicBezTo>
                    <a:pt x="7738" y="114"/>
                    <a:pt x="7533" y="183"/>
                    <a:pt x="7350" y="274"/>
                  </a:cubicBezTo>
                  <a:cubicBezTo>
                    <a:pt x="7259" y="297"/>
                    <a:pt x="7168" y="342"/>
                    <a:pt x="7099" y="365"/>
                  </a:cubicBezTo>
                  <a:cubicBezTo>
                    <a:pt x="7031" y="388"/>
                    <a:pt x="6985" y="411"/>
                    <a:pt x="6940" y="434"/>
                  </a:cubicBezTo>
                  <a:cubicBezTo>
                    <a:pt x="6848" y="457"/>
                    <a:pt x="6757" y="502"/>
                    <a:pt x="6666" y="525"/>
                  </a:cubicBezTo>
                  <a:cubicBezTo>
                    <a:pt x="6620" y="548"/>
                    <a:pt x="6574" y="571"/>
                    <a:pt x="6529" y="593"/>
                  </a:cubicBezTo>
                  <a:cubicBezTo>
                    <a:pt x="6483" y="616"/>
                    <a:pt x="6437" y="616"/>
                    <a:pt x="6392" y="639"/>
                  </a:cubicBezTo>
                  <a:cubicBezTo>
                    <a:pt x="6300" y="685"/>
                    <a:pt x="6186" y="730"/>
                    <a:pt x="6095" y="776"/>
                  </a:cubicBezTo>
                  <a:cubicBezTo>
                    <a:pt x="5981" y="845"/>
                    <a:pt x="5890" y="913"/>
                    <a:pt x="5775" y="959"/>
                  </a:cubicBezTo>
                  <a:cubicBezTo>
                    <a:pt x="5684" y="1004"/>
                    <a:pt x="5593" y="1073"/>
                    <a:pt x="5524" y="1118"/>
                  </a:cubicBezTo>
                  <a:cubicBezTo>
                    <a:pt x="5433" y="1164"/>
                    <a:pt x="5365" y="1210"/>
                    <a:pt x="5296" y="1278"/>
                  </a:cubicBezTo>
                  <a:cubicBezTo>
                    <a:pt x="5250" y="1301"/>
                    <a:pt x="5228" y="1347"/>
                    <a:pt x="5205" y="1392"/>
                  </a:cubicBezTo>
                  <a:cubicBezTo>
                    <a:pt x="5114" y="1438"/>
                    <a:pt x="5022" y="1507"/>
                    <a:pt x="4931" y="1552"/>
                  </a:cubicBezTo>
                  <a:cubicBezTo>
                    <a:pt x="4748" y="1643"/>
                    <a:pt x="4589" y="1758"/>
                    <a:pt x="4429" y="1872"/>
                  </a:cubicBezTo>
                  <a:cubicBezTo>
                    <a:pt x="4269" y="1963"/>
                    <a:pt x="4109" y="2054"/>
                    <a:pt x="3949" y="2168"/>
                  </a:cubicBezTo>
                  <a:cubicBezTo>
                    <a:pt x="3881" y="2214"/>
                    <a:pt x="3812" y="2260"/>
                    <a:pt x="3744" y="2305"/>
                  </a:cubicBezTo>
                  <a:cubicBezTo>
                    <a:pt x="3653" y="2374"/>
                    <a:pt x="3561" y="2442"/>
                    <a:pt x="3493" y="2511"/>
                  </a:cubicBezTo>
                  <a:cubicBezTo>
                    <a:pt x="3470" y="2534"/>
                    <a:pt x="3470" y="2556"/>
                    <a:pt x="3470" y="2579"/>
                  </a:cubicBezTo>
                  <a:cubicBezTo>
                    <a:pt x="3333" y="2671"/>
                    <a:pt x="3196" y="2762"/>
                    <a:pt x="3059" y="2853"/>
                  </a:cubicBezTo>
                  <a:cubicBezTo>
                    <a:pt x="2877" y="2990"/>
                    <a:pt x="2717" y="3104"/>
                    <a:pt x="2557" y="3241"/>
                  </a:cubicBezTo>
                  <a:cubicBezTo>
                    <a:pt x="2374" y="3378"/>
                    <a:pt x="2215" y="3515"/>
                    <a:pt x="2055" y="3652"/>
                  </a:cubicBezTo>
                  <a:cubicBezTo>
                    <a:pt x="1895" y="3789"/>
                    <a:pt x="1735" y="3926"/>
                    <a:pt x="1576" y="4063"/>
                  </a:cubicBezTo>
                  <a:cubicBezTo>
                    <a:pt x="1530" y="4086"/>
                    <a:pt x="1507" y="4131"/>
                    <a:pt x="1507" y="4154"/>
                  </a:cubicBezTo>
                  <a:cubicBezTo>
                    <a:pt x="1370" y="4268"/>
                    <a:pt x="1233" y="4360"/>
                    <a:pt x="1096" y="4474"/>
                  </a:cubicBezTo>
                  <a:cubicBezTo>
                    <a:pt x="937" y="4611"/>
                    <a:pt x="777" y="4748"/>
                    <a:pt x="617" y="4885"/>
                  </a:cubicBezTo>
                  <a:cubicBezTo>
                    <a:pt x="526" y="4953"/>
                    <a:pt x="457" y="5022"/>
                    <a:pt x="389" y="5090"/>
                  </a:cubicBezTo>
                  <a:cubicBezTo>
                    <a:pt x="343" y="5113"/>
                    <a:pt x="297" y="5159"/>
                    <a:pt x="275" y="5181"/>
                  </a:cubicBezTo>
                  <a:cubicBezTo>
                    <a:pt x="183" y="5250"/>
                    <a:pt x="115" y="5318"/>
                    <a:pt x="46" y="5410"/>
                  </a:cubicBezTo>
                  <a:cubicBezTo>
                    <a:pt x="23" y="5432"/>
                    <a:pt x="1" y="5478"/>
                    <a:pt x="1" y="5524"/>
                  </a:cubicBezTo>
                  <a:cubicBezTo>
                    <a:pt x="1" y="5547"/>
                    <a:pt x="1" y="5615"/>
                    <a:pt x="23" y="5638"/>
                  </a:cubicBezTo>
                  <a:cubicBezTo>
                    <a:pt x="23" y="5684"/>
                    <a:pt x="46" y="5706"/>
                    <a:pt x="69" y="5752"/>
                  </a:cubicBezTo>
                  <a:cubicBezTo>
                    <a:pt x="92" y="5775"/>
                    <a:pt x="115" y="5820"/>
                    <a:pt x="138" y="5843"/>
                  </a:cubicBezTo>
                  <a:cubicBezTo>
                    <a:pt x="160" y="5889"/>
                    <a:pt x="183" y="5935"/>
                    <a:pt x="206" y="5980"/>
                  </a:cubicBezTo>
                  <a:cubicBezTo>
                    <a:pt x="229" y="6026"/>
                    <a:pt x="252" y="6049"/>
                    <a:pt x="275" y="6072"/>
                  </a:cubicBezTo>
                  <a:cubicBezTo>
                    <a:pt x="320" y="6094"/>
                    <a:pt x="366" y="6106"/>
                    <a:pt x="409" y="6106"/>
                  </a:cubicBezTo>
                  <a:cubicBezTo>
                    <a:pt x="451" y="6106"/>
                    <a:pt x="491" y="6094"/>
                    <a:pt x="526" y="6072"/>
                  </a:cubicBezTo>
                  <a:cubicBezTo>
                    <a:pt x="594" y="6026"/>
                    <a:pt x="640" y="5980"/>
                    <a:pt x="708" y="5912"/>
                  </a:cubicBezTo>
                  <a:cubicBezTo>
                    <a:pt x="822" y="5798"/>
                    <a:pt x="959" y="5684"/>
                    <a:pt x="1096" y="5569"/>
                  </a:cubicBezTo>
                  <a:cubicBezTo>
                    <a:pt x="1233" y="5455"/>
                    <a:pt x="1370" y="5318"/>
                    <a:pt x="1530" y="5204"/>
                  </a:cubicBezTo>
                  <a:cubicBezTo>
                    <a:pt x="1598" y="5136"/>
                    <a:pt x="1690" y="5090"/>
                    <a:pt x="1758" y="5022"/>
                  </a:cubicBezTo>
                  <a:cubicBezTo>
                    <a:pt x="1827" y="4953"/>
                    <a:pt x="1895" y="4907"/>
                    <a:pt x="1964" y="4839"/>
                  </a:cubicBezTo>
                  <a:cubicBezTo>
                    <a:pt x="2055" y="4793"/>
                    <a:pt x="2123" y="4725"/>
                    <a:pt x="2192" y="4679"/>
                  </a:cubicBezTo>
                  <a:cubicBezTo>
                    <a:pt x="2260" y="4611"/>
                    <a:pt x="2352" y="4565"/>
                    <a:pt x="2420" y="4497"/>
                  </a:cubicBezTo>
                  <a:cubicBezTo>
                    <a:pt x="2740" y="4246"/>
                    <a:pt x="3059" y="4017"/>
                    <a:pt x="3402" y="3766"/>
                  </a:cubicBezTo>
                  <a:cubicBezTo>
                    <a:pt x="3470" y="3721"/>
                    <a:pt x="3561" y="3652"/>
                    <a:pt x="3653" y="3584"/>
                  </a:cubicBezTo>
                  <a:cubicBezTo>
                    <a:pt x="3721" y="3538"/>
                    <a:pt x="3812" y="3469"/>
                    <a:pt x="3904" y="3424"/>
                  </a:cubicBezTo>
                  <a:cubicBezTo>
                    <a:pt x="4041" y="3310"/>
                    <a:pt x="4223" y="3196"/>
                    <a:pt x="4383" y="3104"/>
                  </a:cubicBezTo>
                  <a:cubicBezTo>
                    <a:pt x="4474" y="3036"/>
                    <a:pt x="4589" y="2967"/>
                    <a:pt x="4680" y="2899"/>
                  </a:cubicBezTo>
                  <a:cubicBezTo>
                    <a:pt x="4794" y="2830"/>
                    <a:pt x="4885" y="2762"/>
                    <a:pt x="4999" y="2693"/>
                  </a:cubicBezTo>
                  <a:cubicBezTo>
                    <a:pt x="5205" y="2579"/>
                    <a:pt x="5410" y="2465"/>
                    <a:pt x="5616" y="2328"/>
                  </a:cubicBezTo>
                  <a:cubicBezTo>
                    <a:pt x="5935" y="2168"/>
                    <a:pt x="6278" y="1986"/>
                    <a:pt x="6597" y="1803"/>
                  </a:cubicBezTo>
                  <a:cubicBezTo>
                    <a:pt x="6757" y="1735"/>
                    <a:pt x="6917" y="1643"/>
                    <a:pt x="7099" y="1552"/>
                  </a:cubicBezTo>
                  <a:cubicBezTo>
                    <a:pt x="7259" y="1461"/>
                    <a:pt x="7442" y="1370"/>
                    <a:pt x="7601" y="1301"/>
                  </a:cubicBezTo>
                  <a:cubicBezTo>
                    <a:pt x="7830" y="1187"/>
                    <a:pt x="8058" y="1050"/>
                    <a:pt x="8286" y="959"/>
                  </a:cubicBezTo>
                  <a:cubicBezTo>
                    <a:pt x="8400" y="890"/>
                    <a:pt x="8537" y="845"/>
                    <a:pt x="8674" y="799"/>
                  </a:cubicBezTo>
                  <a:cubicBezTo>
                    <a:pt x="8743" y="753"/>
                    <a:pt x="8811" y="730"/>
                    <a:pt x="8880" y="708"/>
                  </a:cubicBezTo>
                  <a:cubicBezTo>
                    <a:pt x="8948" y="685"/>
                    <a:pt x="9017" y="662"/>
                    <a:pt x="9085" y="662"/>
                  </a:cubicBezTo>
                  <a:cubicBezTo>
                    <a:pt x="9108" y="639"/>
                    <a:pt x="9131" y="616"/>
                    <a:pt x="9154" y="571"/>
                  </a:cubicBezTo>
                  <a:cubicBezTo>
                    <a:pt x="9154" y="548"/>
                    <a:pt x="9154" y="502"/>
                    <a:pt x="9154" y="479"/>
                  </a:cubicBezTo>
                  <a:cubicBezTo>
                    <a:pt x="9131" y="434"/>
                    <a:pt x="9108" y="411"/>
                    <a:pt x="9085" y="388"/>
                  </a:cubicBezTo>
                  <a:lnTo>
                    <a:pt x="8971" y="388"/>
                  </a:lnTo>
                  <a:cubicBezTo>
                    <a:pt x="8971" y="388"/>
                    <a:pt x="8948" y="411"/>
                    <a:pt x="8948" y="411"/>
                  </a:cubicBezTo>
                  <a:cubicBezTo>
                    <a:pt x="8948" y="365"/>
                    <a:pt x="8925" y="320"/>
                    <a:pt x="8903" y="297"/>
                  </a:cubicBezTo>
                  <a:cubicBezTo>
                    <a:pt x="8903" y="183"/>
                    <a:pt x="8811" y="114"/>
                    <a:pt x="8720" y="69"/>
                  </a:cubicBezTo>
                  <a:cubicBezTo>
                    <a:pt x="8674" y="46"/>
                    <a:pt x="8629" y="46"/>
                    <a:pt x="8583" y="23"/>
                  </a:cubicBezTo>
                  <a:lnTo>
                    <a:pt x="8515" y="23"/>
                  </a:lnTo>
                  <a:cubicBezTo>
                    <a:pt x="8492" y="23"/>
                    <a:pt x="8446" y="0"/>
                    <a:pt x="8400"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5" name="Google Shape;1445;p7"/>
            <p:cNvSpPr/>
            <p:nvPr/>
          </p:nvSpPr>
          <p:spPr>
            <a:xfrm>
              <a:off x="6973300" y="878825"/>
              <a:ext cx="136400" cy="95250"/>
            </a:xfrm>
            <a:custGeom>
              <a:avLst/>
              <a:gdLst/>
              <a:ahLst/>
              <a:cxnLst/>
              <a:rect l="l" t="t" r="r" b="b"/>
              <a:pathLst>
                <a:path w="5456" h="3810" extrusionOk="0">
                  <a:moveTo>
                    <a:pt x="1438" y="2443"/>
                  </a:moveTo>
                  <a:cubicBezTo>
                    <a:pt x="1438" y="2443"/>
                    <a:pt x="1424" y="2443"/>
                    <a:pt x="1418" y="2454"/>
                  </a:cubicBezTo>
                  <a:lnTo>
                    <a:pt x="1418" y="2454"/>
                  </a:lnTo>
                  <a:cubicBezTo>
                    <a:pt x="1424" y="2450"/>
                    <a:pt x="1431" y="2446"/>
                    <a:pt x="1438" y="2443"/>
                  </a:cubicBezTo>
                  <a:close/>
                  <a:moveTo>
                    <a:pt x="1938" y="2453"/>
                  </a:moveTo>
                  <a:cubicBezTo>
                    <a:pt x="1931" y="2457"/>
                    <a:pt x="1924" y="2461"/>
                    <a:pt x="1917" y="2466"/>
                  </a:cubicBezTo>
                  <a:cubicBezTo>
                    <a:pt x="1917" y="2466"/>
                    <a:pt x="1933" y="2466"/>
                    <a:pt x="1938" y="2453"/>
                  </a:cubicBezTo>
                  <a:close/>
                  <a:moveTo>
                    <a:pt x="5364" y="0"/>
                  </a:moveTo>
                  <a:cubicBezTo>
                    <a:pt x="5204" y="69"/>
                    <a:pt x="5044" y="160"/>
                    <a:pt x="4885" y="251"/>
                  </a:cubicBezTo>
                  <a:cubicBezTo>
                    <a:pt x="4793" y="320"/>
                    <a:pt x="4702" y="366"/>
                    <a:pt x="4611" y="411"/>
                  </a:cubicBezTo>
                  <a:cubicBezTo>
                    <a:pt x="4520" y="457"/>
                    <a:pt x="4428" y="503"/>
                    <a:pt x="4337" y="571"/>
                  </a:cubicBezTo>
                  <a:cubicBezTo>
                    <a:pt x="4177" y="662"/>
                    <a:pt x="3995" y="754"/>
                    <a:pt x="3835" y="845"/>
                  </a:cubicBezTo>
                  <a:cubicBezTo>
                    <a:pt x="3675" y="936"/>
                    <a:pt x="3492" y="1050"/>
                    <a:pt x="3333" y="1142"/>
                  </a:cubicBezTo>
                  <a:cubicBezTo>
                    <a:pt x="3173" y="1256"/>
                    <a:pt x="3013" y="1347"/>
                    <a:pt x="2853" y="1461"/>
                  </a:cubicBezTo>
                  <a:cubicBezTo>
                    <a:pt x="2693" y="1553"/>
                    <a:pt x="2534" y="1667"/>
                    <a:pt x="2374" y="1781"/>
                  </a:cubicBezTo>
                  <a:cubicBezTo>
                    <a:pt x="2283" y="1826"/>
                    <a:pt x="2214" y="1872"/>
                    <a:pt x="2123" y="1941"/>
                  </a:cubicBezTo>
                  <a:cubicBezTo>
                    <a:pt x="2054" y="1986"/>
                    <a:pt x="1986" y="2055"/>
                    <a:pt x="1895" y="2100"/>
                  </a:cubicBezTo>
                  <a:cubicBezTo>
                    <a:pt x="1735" y="2214"/>
                    <a:pt x="1575" y="2329"/>
                    <a:pt x="1415" y="2466"/>
                  </a:cubicBezTo>
                  <a:cubicBezTo>
                    <a:pt x="1415" y="2461"/>
                    <a:pt x="1416" y="2457"/>
                    <a:pt x="1418" y="2454"/>
                  </a:cubicBezTo>
                  <a:lnTo>
                    <a:pt x="1418" y="2454"/>
                  </a:lnTo>
                  <a:cubicBezTo>
                    <a:pt x="1379" y="2479"/>
                    <a:pt x="1340" y="2515"/>
                    <a:pt x="1301" y="2534"/>
                  </a:cubicBezTo>
                  <a:cubicBezTo>
                    <a:pt x="1164" y="2648"/>
                    <a:pt x="1027" y="2739"/>
                    <a:pt x="890" y="2854"/>
                  </a:cubicBezTo>
                  <a:cubicBezTo>
                    <a:pt x="890" y="2854"/>
                    <a:pt x="867" y="2876"/>
                    <a:pt x="867" y="2876"/>
                  </a:cubicBezTo>
                  <a:cubicBezTo>
                    <a:pt x="867" y="2876"/>
                    <a:pt x="867" y="2876"/>
                    <a:pt x="867" y="2854"/>
                  </a:cubicBezTo>
                  <a:cubicBezTo>
                    <a:pt x="708" y="2991"/>
                    <a:pt x="548" y="3105"/>
                    <a:pt x="388" y="3242"/>
                  </a:cubicBezTo>
                  <a:cubicBezTo>
                    <a:pt x="411" y="3219"/>
                    <a:pt x="411" y="3219"/>
                    <a:pt x="434" y="3196"/>
                  </a:cubicBezTo>
                  <a:lnTo>
                    <a:pt x="434" y="3196"/>
                  </a:lnTo>
                  <a:cubicBezTo>
                    <a:pt x="388" y="3242"/>
                    <a:pt x="342" y="3264"/>
                    <a:pt x="297" y="3310"/>
                  </a:cubicBezTo>
                  <a:cubicBezTo>
                    <a:pt x="251" y="3356"/>
                    <a:pt x="206" y="3379"/>
                    <a:pt x="137" y="3424"/>
                  </a:cubicBezTo>
                  <a:cubicBezTo>
                    <a:pt x="91" y="3470"/>
                    <a:pt x="69" y="3516"/>
                    <a:pt x="46" y="3561"/>
                  </a:cubicBezTo>
                  <a:cubicBezTo>
                    <a:pt x="0" y="3630"/>
                    <a:pt x="23" y="3721"/>
                    <a:pt x="69" y="3767"/>
                  </a:cubicBezTo>
                  <a:cubicBezTo>
                    <a:pt x="99" y="3797"/>
                    <a:pt x="135" y="3810"/>
                    <a:pt x="171" y="3810"/>
                  </a:cubicBezTo>
                  <a:cubicBezTo>
                    <a:pt x="215" y="3810"/>
                    <a:pt x="259" y="3792"/>
                    <a:pt x="297" y="3767"/>
                  </a:cubicBezTo>
                  <a:cubicBezTo>
                    <a:pt x="297" y="3767"/>
                    <a:pt x="297" y="3744"/>
                    <a:pt x="297" y="3744"/>
                  </a:cubicBezTo>
                  <a:cubicBezTo>
                    <a:pt x="320" y="3744"/>
                    <a:pt x="342" y="3721"/>
                    <a:pt x="365" y="3721"/>
                  </a:cubicBezTo>
                  <a:cubicBezTo>
                    <a:pt x="411" y="3675"/>
                    <a:pt x="457" y="3652"/>
                    <a:pt x="502" y="3607"/>
                  </a:cubicBezTo>
                  <a:cubicBezTo>
                    <a:pt x="571" y="3561"/>
                    <a:pt x="639" y="3493"/>
                    <a:pt x="685" y="3447"/>
                  </a:cubicBezTo>
                  <a:cubicBezTo>
                    <a:pt x="822" y="3333"/>
                    <a:pt x="959" y="3219"/>
                    <a:pt x="1096" y="3127"/>
                  </a:cubicBezTo>
                  <a:cubicBezTo>
                    <a:pt x="1392" y="2899"/>
                    <a:pt x="1666" y="2671"/>
                    <a:pt x="1940" y="2443"/>
                  </a:cubicBezTo>
                  <a:lnTo>
                    <a:pt x="1940" y="2443"/>
                  </a:lnTo>
                  <a:cubicBezTo>
                    <a:pt x="1940" y="2447"/>
                    <a:pt x="1940" y="2450"/>
                    <a:pt x="1938" y="2453"/>
                  </a:cubicBezTo>
                  <a:lnTo>
                    <a:pt x="1938" y="2453"/>
                  </a:lnTo>
                  <a:cubicBezTo>
                    <a:pt x="2046" y="2386"/>
                    <a:pt x="2153" y="2300"/>
                    <a:pt x="2260" y="2214"/>
                  </a:cubicBezTo>
                  <a:cubicBezTo>
                    <a:pt x="2368" y="2128"/>
                    <a:pt x="2475" y="2042"/>
                    <a:pt x="2602" y="1956"/>
                  </a:cubicBezTo>
                  <a:lnTo>
                    <a:pt x="2602" y="1956"/>
                  </a:lnTo>
                  <a:cubicBezTo>
                    <a:pt x="2602" y="1958"/>
                    <a:pt x="2602" y="1961"/>
                    <a:pt x="2602" y="1963"/>
                  </a:cubicBezTo>
                  <a:cubicBezTo>
                    <a:pt x="2602" y="1960"/>
                    <a:pt x="2603" y="1957"/>
                    <a:pt x="2603" y="1955"/>
                  </a:cubicBezTo>
                  <a:lnTo>
                    <a:pt x="2603" y="1955"/>
                  </a:lnTo>
                  <a:cubicBezTo>
                    <a:pt x="2611" y="1950"/>
                    <a:pt x="2618" y="1945"/>
                    <a:pt x="2625" y="1941"/>
                  </a:cubicBezTo>
                  <a:cubicBezTo>
                    <a:pt x="2762" y="1826"/>
                    <a:pt x="2922" y="1712"/>
                    <a:pt x="3082" y="1598"/>
                  </a:cubicBezTo>
                  <a:cubicBezTo>
                    <a:pt x="3241" y="1484"/>
                    <a:pt x="3378" y="1370"/>
                    <a:pt x="3538" y="1256"/>
                  </a:cubicBezTo>
                  <a:cubicBezTo>
                    <a:pt x="3721" y="1142"/>
                    <a:pt x="3880" y="1028"/>
                    <a:pt x="4040" y="913"/>
                  </a:cubicBezTo>
                  <a:cubicBezTo>
                    <a:pt x="4131" y="845"/>
                    <a:pt x="4200" y="799"/>
                    <a:pt x="4291" y="754"/>
                  </a:cubicBezTo>
                  <a:cubicBezTo>
                    <a:pt x="4383" y="685"/>
                    <a:pt x="4451" y="640"/>
                    <a:pt x="4542" y="571"/>
                  </a:cubicBezTo>
                  <a:cubicBezTo>
                    <a:pt x="4679" y="480"/>
                    <a:pt x="4839" y="388"/>
                    <a:pt x="4999" y="320"/>
                  </a:cubicBezTo>
                  <a:cubicBezTo>
                    <a:pt x="5136" y="229"/>
                    <a:pt x="5273" y="160"/>
                    <a:pt x="5410" y="92"/>
                  </a:cubicBezTo>
                  <a:cubicBezTo>
                    <a:pt x="5433" y="69"/>
                    <a:pt x="5455" y="46"/>
                    <a:pt x="5433" y="23"/>
                  </a:cubicBezTo>
                  <a:cubicBezTo>
                    <a:pt x="5433" y="0"/>
                    <a:pt x="5410" y="0"/>
                    <a:pt x="538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6" name="Google Shape;1446;p7"/>
            <p:cNvSpPr/>
            <p:nvPr/>
          </p:nvSpPr>
          <p:spPr>
            <a:xfrm>
              <a:off x="6964725" y="973550"/>
              <a:ext cx="6875" cy="6875"/>
            </a:xfrm>
            <a:custGeom>
              <a:avLst/>
              <a:gdLst/>
              <a:ahLst/>
              <a:cxnLst/>
              <a:rect l="l" t="t" r="r" b="b"/>
              <a:pathLst>
                <a:path w="275" h="275" extrusionOk="0">
                  <a:moveTo>
                    <a:pt x="138" y="0"/>
                  </a:moveTo>
                  <a:cubicBezTo>
                    <a:pt x="69" y="0"/>
                    <a:pt x="1" y="69"/>
                    <a:pt x="1" y="137"/>
                  </a:cubicBezTo>
                  <a:cubicBezTo>
                    <a:pt x="1" y="206"/>
                    <a:pt x="69" y="274"/>
                    <a:pt x="138" y="274"/>
                  </a:cubicBezTo>
                  <a:cubicBezTo>
                    <a:pt x="206" y="274"/>
                    <a:pt x="275" y="229"/>
                    <a:pt x="275" y="137"/>
                  </a:cubicBezTo>
                  <a:cubicBezTo>
                    <a:pt x="275"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7" name="Google Shape;1447;p7"/>
            <p:cNvSpPr/>
            <p:nvPr/>
          </p:nvSpPr>
          <p:spPr>
            <a:xfrm>
              <a:off x="6958450" y="982675"/>
              <a:ext cx="3450" cy="2875"/>
            </a:xfrm>
            <a:custGeom>
              <a:avLst/>
              <a:gdLst/>
              <a:ahLst/>
              <a:cxnLst/>
              <a:rect l="l" t="t" r="r" b="b"/>
              <a:pathLst>
                <a:path w="138" h="115" extrusionOk="0">
                  <a:moveTo>
                    <a:pt x="69" y="1"/>
                  </a:moveTo>
                  <a:cubicBezTo>
                    <a:pt x="46" y="1"/>
                    <a:pt x="1" y="23"/>
                    <a:pt x="1" y="46"/>
                  </a:cubicBezTo>
                  <a:cubicBezTo>
                    <a:pt x="1" y="92"/>
                    <a:pt x="46" y="115"/>
                    <a:pt x="69" y="115"/>
                  </a:cubicBezTo>
                  <a:cubicBezTo>
                    <a:pt x="115" y="115"/>
                    <a:pt x="138" y="92"/>
                    <a:pt x="138" y="46"/>
                  </a:cubicBezTo>
                  <a:cubicBezTo>
                    <a:pt x="138" y="23"/>
                    <a:pt x="115"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8" name="Google Shape;1448;p7"/>
            <p:cNvSpPr/>
            <p:nvPr/>
          </p:nvSpPr>
          <p:spPr>
            <a:xfrm>
              <a:off x="6680550" y="1003800"/>
              <a:ext cx="200325" cy="218825"/>
            </a:xfrm>
            <a:custGeom>
              <a:avLst/>
              <a:gdLst/>
              <a:ahLst/>
              <a:cxnLst/>
              <a:rect l="l" t="t" r="r" b="b"/>
              <a:pathLst>
                <a:path w="8013" h="8753" extrusionOk="0">
                  <a:moveTo>
                    <a:pt x="868" y="7350"/>
                  </a:moveTo>
                  <a:lnTo>
                    <a:pt x="845" y="7373"/>
                  </a:lnTo>
                  <a:lnTo>
                    <a:pt x="868" y="7373"/>
                  </a:lnTo>
                  <a:cubicBezTo>
                    <a:pt x="868" y="7373"/>
                    <a:pt x="868" y="7373"/>
                    <a:pt x="868" y="7350"/>
                  </a:cubicBezTo>
                  <a:close/>
                  <a:moveTo>
                    <a:pt x="7716" y="0"/>
                  </a:moveTo>
                  <a:cubicBezTo>
                    <a:pt x="7647" y="0"/>
                    <a:pt x="7579" y="23"/>
                    <a:pt x="7533" y="69"/>
                  </a:cubicBezTo>
                  <a:cubicBezTo>
                    <a:pt x="7442" y="137"/>
                    <a:pt x="7350" y="228"/>
                    <a:pt x="7259" y="320"/>
                  </a:cubicBezTo>
                  <a:lnTo>
                    <a:pt x="7099" y="457"/>
                  </a:lnTo>
                  <a:cubicBezTo>
                    <a:pt x="7077" y="479"/>
                    <a:pt x="7031" y="502"/>
                    <a:pt x="7008" y="525"/>
                  </a:cubicBezTo>
                  <a:cubicBezTo>
                    <a:pt x="6985" y="525"/>
                    <a:pt x="6940" y="525"/>
                    <a:pt x="6894" y="548"/>
                  </a:cubicBezTo>
                  <a:cubicBezTo>
                    <a:pt x="6825" y="594"/>
                    <a:pt x="6780" y="662"/>
                    <a:pt x="6711" y="731"/>
                  </a:cubicBezTo>
                  <a:cubicBezTo>
                    <a:pt x="6666" y="776"/>
                    <a:pt x="6620" y="845"/>
                    <a:pt x="6552" y="890"/>
                  </a:cubicBezTo>
                  <a:cubicBezTo>
                    <a:pt x="6483" y="982"/>
                    <a:pt x="6415" y="1050"/>
                    <a:pt x="6346" y="1141"/>
                  </a:cubicBezTo>
                  <a:cubicBezTo>
                    <a:pt x="6209" y="1278"/>
                    <a:pt x="6072" y="1415"/>
                    <a:pt x="5958" y="1552"/>
                  </a:cubicBezTo>
                  <a:cubicBezTo>
                    <a:pt x="5798" y="1712"/>
                    <a:pt x="5661" y="1872"/>
                    <a:pt x="5524" y="2032"/>
                  </a:cubicBezTo>
                  <a:cubicBezTo>
                    <a:pt x="5456" y="2100"/>
                    <a:pt x="5387" y="2169"/>
                    <a:pt x="5319" y="2237"/>
                  </a:cubicBezTo>
                  <a:cubicBezTo>
                    <a:pt x="5159" y="2397"/>
                    <a:pt x="5022" y="2534"/>
                    <a:pt x="4885" y="2671"/>
                  </a:cubicBezTo>
                  <a:cubicBezTo>
                    <a:pt x="4726" y="2830"/>
                    <a:pt x="4566" y="2967"/>
                    <a:pt x="4429" y="3127"/>
                  </a:cubicBezTo>
                  <a:cubicBezTo>
                    <a:pt x="4360" y="3196"/>
                    <a:pt x="4292" y="3264"/>
                    <a:pt x="4223" y="3333"/>
                  </a:cubicBezTo>
                  <a:cubicBezTo>
                    <a:pt x="4132" y="3424"/>
                    <a:pt x="4064" y="3492"/>
                    <a:pt x="3972" y="3584"/>
                  </a:cubicBezTo>
                  <a:cubicBezTo>
                    <a:pt x="3904" y="3675"/>
                    <a:pt x="3813" y="3766"/>
                    <a:pt x="3721" y="3858"/>
                  </a:cubicBezTo>
                  <a:cubicBezTo>
                    <a:pt x="3630" y="3972"/>
                    <a:pt x="3539" y="4063"/>
                    <a:pt x="3447" y="4177"/>
                  </a:cubicBezTo>
                  <a:cubicBezTo>
                    <a:pt x="3379" y="4268"/>
                    <a:pt x="3288" y="4360"/>
                    <a:pt x="3219" y="4474"/>
                  </a:cubicBezTo>
                  <a:cubicBezTo>
                    <a:pt x="3173" y="4520"/>
                    <a:pt x="3128" y="4565"/>
                    <a:pt x="3082" y="4611"/>
                  </a:cubicBezTo>
                  <a:cubicBezTo>
                    <a:pt x="3082" y="4634"/>
                    <a:pt x="3059" y="4634"/>
                    <a:pt x="3059" y="4656"/>
                  </a:cubicBezTo>
                  <a:cubicBezTo>
                    <a:pt x="2991" y="4748"/>
                    <a:pt x="2900" y="4816"/>
                    <a:pt x="2831" y="4908"/>
                  </a:cubicBezTo>
                  <a:cubicBezTo>
                    <a:pt x="2740" y="4999"/>
                    <a:pt x="2648" y="5090"/>
                    <a:pt x="2580" y="5204"/>
                  </a:cubicBezTo>
                  <a:cubicBezTo>
                    <a:pt x="2489" y="5296"/>
                    <a:pt x="2420" y="5387"/>
                    <a:pt x="2329" y="5501"/>
                  </a:cubicBezTo>
                  <a:cubicBezTo>
                    <a:pt x="2283" y="5547"/>
                    <a:pt x="2260" y="5592"/>
                    <a:pt x="2215" y="5638"/>
                  </a:cubicBezTo>
                  <a:cubicBezTo>
                    <a:pt x="2192" y="5661"/>
                    <a:pt x="2169" y="5684"/>
                    <a:pt x="2169" y="5706"/>
                  </a:cubicBezTo>
                  <a:cubicBezTo>
                    <a:pt x="2146" y="5729"/>
                    <a:pt x="2146" y="5752"/>
                    <a:pt x="2123" y="5752"/>
                  </a:cubicBezTo>
                  <a:cubicBezTo>
                    <a:pt x="2101" y="5775"/>
                    <a:pt x="2101" y="5775"/>
                    <a:pt x="2101" y="5798"/>
                  </a:cubicBezTo>
                  <a:cubicBezTo>
                    <a:pt x="2078" y="5821"/>
                    <a:pt x="2078" y="5821"/>
                    <a:pt x="2078" y="5843"/>
                  </a:cubicBezTo>
                  <a:cubicBezTo>
                    <a:pt x="2055" y="5866"/>
                    <a:pt x="2055" y="5866"/>
                    <a:pt x="2032" y="5889"/>
                  </a:cubicBezTo>
                  <a:cubicBezTo>
                    <a:pt x="2009" y="5912"/>
                    <a:pt x="1987" y="5935"/>
                    <a:pt x="1964" y="5980"/>
                  </a:cubicBezTo>
                  <a:cubicBezTo>
                    <a:pt x="1918" y="6026"/>
                    <a:pt x="1872" y="6072"/>
                    <a:pt x="1827" y="6140"/>
                  </a:cubicBezTo>
                  <a:cubicBezTo>
                    <a:pt x="1713" y="6277"/>
                    <a:pt x="1598" y="6414"/>
                    <a:pt x="1462" y="6574"/>
                  </a:cubicBezTo>
                  <a:cubicBezTo>
                    <a:pt x="1370" y="6688"/>
                    <a:pt x="1256" y="6825"/>
                    <a:pt x="1165" y="6962"/>
                  </a:cubicBezTo>
                  <a:cubicBezTo>
                    <a:pt x="1074" y="7099"/>
                    <a:pt x="959" y="7236"/>
                    <a:pt x="868" y="7373"/>
                  </a:cubicBezTo>
                  <a:cubicBezTo>
                    <a:pt x="845" y="7373"/>
                    <a:pt x="845" y="7373"/>
                    <a:pt x="845" y="7396"/>
                  </a:cubicBezTo>
                  <a:cubicBezTo>
                    <a:pt x="708" y="7578"/>
                    <a:pt x="549" y="7784"/>
                    <a:pt x="412" y="7966"/>
                  </a:cubicBezTo>
                  <a:cubicBezTo>
                    <a:pt x="320" y="8080"/>
                    <a:pt x="275" y="8172"/>
                    <a:pt x="206" y="8263"/>
                  </a:cubicBezTo>
                  <a:cubicBezTo>
                    <a:pt x="138" y="8354"/>
                    <a:pt x="46" y="8445"/>
                    <a:pt x="24" y="8582"/>
                  </a:cubicBezTo>
                  <a:cubicBezTo>
                    <a:pt x="1" y="8628"/>
                    <a:pt x="24" y="8697"/>
                    <a:pt x="92" y="8742"/>
                  </a:cubicBezTo>
                  <a:cubicBezTo>
                    <a:pt x="107" y="8742"/>
                    <a:pt x="133" y="8752"/>
                    <a:pt x="155" y="8752"/>
                  </a:cubicBezTo>
                  <a:cubicBezTo>
                    <a:pt x="166" y="8752"/>
                    <a:pt x="176" y="8750"/>
                    <a:pt x="183" y="8742"/>
                  </a:cubicBezTo>
                  <a:cubicBezTo>
                    <a:pt x="229" y="8742"/>
                    <a:pt x="252" y="8719"/>
                    <a:pt x="275" y="8674"/>
                  </a:cubicBezTo>
                  <a:lnTo>
                    <a:pt x="297" y="8674"/>
                  </a:lnTo>
                  <a:cubicBezTo>
                    <a:pt x="320" y="8628"/>
                    <a:pt x="366" y="8560"/>
                    <a:pt x="389" y="8514"/>
                  </a:cubicBezTo>
                  <a:cubicBezTo>
                    <a:pt x="457" y="8423"/>
                    <a:pt x="503" y="8354"/>
                    <a:pt x="549" y="8286"/>
                  </a:cubicBezTo>
                  <a:cubicBezTo>
                    <a:pt x="640" y="8149"/>
                    <a:pt x="731" y="8012"/>
                    <a:pt x="845" y="7875"/>
                  </a:cubicBezTo>
                  <a:cubicBezTo>
                    <a:pt x="937" y="7738"/>
                    <a:pt x="1051" y="7601"/>
                    <a:pt x="1142" y="7464"/>
                  </a:cubicBezTo>
                  <a:cubicBezTo>
                    <a:pt x="1188" y="7396"/>
                    <a:pt x="1233" y="7350"/>
                    <a:pt x="1279" y="7281"/>
                  </a:cubicBezTo>
                  <a:cubicBezTo>
                    <a:pt x="1325" y="7281"/>
                    <a:pt x="1393" y="7259"/>
                    <a:pt x="1416" y="7213"/>
                  </a:cubicBezTo>
                  <a:cubicBezTo>
                    <a:pt x="1462" y="7144"/>
                    <a:pt x="1507" y="7099"/>
                    <a:pt x="1530" y="7030"/>
                  </a:cubicBezTo>
                  <a:cubicBezTo>
                    <a:pt x="1553" y="7007"/>
                    <a:pt x="1576" y="6985"/>
                    <a:pt x="1598" y="6962"/>
                  </a:cubicBezTo>
                  <a:cubicBezTo>
                    <a:pt x="1758" y="6756"/>
                    <a:pt x="1918" y="6574"/>
                    <a:pt x="2055" y="6391"/>
                  </a:cubicBezTo>
                  <a:cubicBezTo>
                    <a:pt x="2146" y="6300"/>
                    <a:pt x="2215" y="6209"/>
                    <a:pt x="2283" y="6094"/>
                  </a:cubicBezTo>
                  <a:cubicBezTo>
                    <a:pt x="2329" y="6049"/>
                    <a:pt x="2375" y="6003"/>
                    <a:pt x="2420" y="5935"/>
                  </a:cubicBezTo>
                  <a:cubicBezTo>
                    <a:pt x="2420" y="5912"/>
                    <a:pt x="2443" y="5912"/>
                    <a:pt x="2443" y="5889"/>
                  </a:cubicBezTo>
                  <a:cubicBezTo>
                    <a:pt x="2489" y="5843"/>
                    <a:pt x="2511" y="5821"/>
                    <a:pt x="2534" y="5775"/>
                  </a:cubicBezTo>
                  <a:cubicBezTo>
                    <a:pt x="2603" y="5706"/>
                    <a:pt x="2671" y="5615"/>
                    <a:pt x="2740" y="5547"/>
                  </a:cubicBezTo>
                  <a:cubicBezTo>
                    <a:pt x="2877" y="5387"/>
                    <a:pt x="3014" y="5250"/>
                    <a:pt x="3151" y="5090"/>
                  </a:cubicBezTo>
                  <a:cubicBezTo>
                    <a:pt x="3196" y="5045"/>
                    <a:pt x="3219" y="5022"/>
                    <a:pt x="3265" y="4976"/>
                  </a:cubicBezTo>
                  <a:cubicBezTo>
                    <a:pt x="3288" y="4953"/>
                    <a:pt x="3288" y="4930"/>
                    <a:pt x="3310" y="4930"/>
                  </a:cubicBezTo>
                  <a:cubicBezTo>
                    <a:pt x="3356" y="4885"/>
                    <a:pt x="3402" y="4839"/>
                    <a:pt x="3447" y="4793"/>
                  </a:cubicBezTo>
                  <a:cubicBezTo>
                    <a:pt x="3447" y="4771"/>
                    <a:pt x="3447" y="4771"/>
                    <a:pt x="3470" y="4748"/>
                  </a:cubicBezTo>
                  <a:cubicBezTo>
                    <a:pt x="3493" y="4725"/>
                    <a:pt x="3516" y="4702"/>
                    <a:pt x="3539" y="4679"/>
                  </a:cubicBezTo>
                  <a:cubicBezTo>
                    <a:pt x="3607" y="4611"/>
                    <a:pt x="3653" y="4542"/>
                    <a:pt x="3721" y="4474"/>
                  </a:cubicBezTo>
                  <a:cubicBezTo>
                    <a:pt x="3744" y="4428"/>
                    <a:pt x="3790" y="4383"/>
                    <a:pt x="3813" y="4360"/>
                  </a:cubicBezTo>
                  <a:cubicBezTo>
                    <a:pt x="3835" y="4337"/>
                    <a:pt x="3858" y="4314"/>
                    <a:pt x="3881" y="4291"/>
                  </a:cubicBezTo>
                  <a:cubicBezTo>
                    <a:pt x="3881" y="4268"/>
                    <a:pt x="3904" y="4246"/>
                    <a:pt x="3904" y="4246"/>
                  </a:cubicBezTo>
                  <a:cubicBezTo>
                    <a:pt x="3949" y="4200"/>
                    <a:pt x="3995" y="4154"/>
                    <a:pt x="4041" y="4109"/>
                  </a:cubicBezTo>
                  <a:cubicBezTo>
                    <a:pt x="4086" y="4109"/>
                    <a:pt x="4155" y="4109"/>
                    <a:pt x="4201" y="4063"/>
                  </a:cubicBezTo>
                  <a:cubicBezTo>
                    <a:pt x="4269" y="3972"/>
                    <a:pt x="4338" y="3880"/>
                    <a:pt x="4429" y="3789"/>
                  </a:cubicBezTo>
                  <a:cubicBezTo>
                    <a:pt x="4497" y="3698"/>
                    <a:pt x="4566" y="3629"/>
                    <a:pt x="4657" y="3538"/>
                  </a:cubicBezTo>
                  <a:cubicBezTo>
                    <a:pt x="4657" y="3515"/>
                    <a:pt x="4680" y="3492"/>
                    <a:pt x="4703" y="3492"/>
                  </a:cubicBezTo>
                  <a:cubicBezTo>
                    <a:pt x="4794" y="3378"/>
                    <a:pt x="4908" y="3264"/>
                    <a:pt x="4999" y="3173"/>
                  </a:cubicBezTo>
                  <a:cubicBezTo>
                    <a:pt x="5068" y="3082"/>
                    <a:pt x="5159" y="3013"/>
                    <a:pt x="5228" y="2922"/>
                  </a:cubicBezTo>
                  <a:cubicBezTo>
                    <a:pt x="5319" y="2853"/>
                    <a:pt x="5387" y="2785"/>
                    <a:pt x="5456" y="2694"/>
                  </a:cubicBezTo>
                  <a:lnTo>
                    <a:pt x="5479" y="2694"/>
                  </a:lnTo>
                  <a:cubicBezTo>
                    <a:pt x="5570" y="2648"/>
                    <a:pt x="5639" y="2579"/>
                    <a:pt x="5707" y="2511"/>
                  </a:cubicBezTo>
                  <a:cubicBezTo>
                    <a:pt x="5730" y="2488"/>
                    <a:pt x="5776" y="2442"/>
                    <a:pt x="5798" y="2420"/>
                  </a:cubicBezTo>
                  <a:lnTo>
                    <a:pt x="5890" y="2328"/>
                  </a:lnTo>
                  <a:lnTo>
                    <a:pt x="5935" y="2328"/>
                  </a:lnTo>
                  <a:cubicBezTo>
                    <a:pt x="5958" y="2328"/>
                    <a:pt x="5981" y="2305"/>
                    <a:pt x="6004" y="2305"/>
                  </a:cubicBezTo>
                  <a:cubicBezTo>
                    <a:pt x="6027" y="2283"/>
                    <a:pt x="6049" y="2283"/>
                    <a:pt x="6072" y="2260"/>
                  </a:cubicBezTo>
                  <a:cubicBezTo>
                    <a:pt x="6118" y="2237"/>
                    <a:pt x="6141" y="2214"/>
                    <a:pt x="6186" y="2169"/>
                  </a:cubicBezTo>
                  <a:cubicBezTo>
                    <a:pt x="6209" y="2146"/>
                    <a:pt x="6255" y="2100"/>
                    <a:pt x="6300" y="2077"/>
                  </a:cubicBezTo>
                  <a:cubicBezTo>
                    <a:pt x="6369" y="2032"/>
                    <a:pt x="6415" y="1986"/>
                    <a:pt x="6460" y="1917"/>
                  </a:cubicBezTo>
                  <a:cubicBezTo>
                    <a:pt x="6620" y="1803"/>
                    <a:pt x="6757" y="1666"/>
                    <a:pt x="6894" y="1529"/>
                  </a:cubicBezTo>
                  <a:cubicBezTo>
                    <a:pt x="7031" y="1415"/>
                    <a:pt x="7145" y="1301"/>
                    <a:pt x="7282" y="1187"/>
                  </a:cubicBezTo>
                  <a:cubicBezTo>
                    <a:pt x="7350" y="1119"/>
                    <a:pt x="7396" y="1073"/>
                    <a:pt x="7465" y="1004"/>
                  </a:cubicBezTo>
                  <a:cubicBezTo>
                    <a:pt x="7533" y="936"/>
                    <a:pt x="7602" y="890"/>
                    <a:pt x="7670" y="822"/>
                  </a:cubicBezTo>
                  <a:cubicBezTo>
                    <a:pt x="7716" y="799"/>
                    <a:pt x="7761" y="753"/>
                    <a:pt x="7784" y="731"/>
                  </a:cubicBezTo>
                  <a:cubicBezTo>
                    <a:pt x="7853" y="685"/>
                    <a:pt x="7898" y="616"/>
                    <a:pt x="7921" y="548"/>
                  </a:cubicBezTo>
                  <a:lnTo>
                    <a:pt x="7944" y="548"/>
                  </a:lnTo>
                  <a:cubicBezTo>
                    <a:pt x="7990" y="525"/>
                    <a:pt x="7990" y="457"/>
                    <a:pt x="7990" y="434"/>
                  </a:cubicBezTo>
                  <a:cubicBezTo>
                    <a:pt x="7990" y="411"/>
                    <a:pt x="7990" y="411"/>
                    <a:pt x="7967" y="411"/>
                  </a:cubicBezTo>
                  <a:cubicBezTo>
                    <a:pt x="7990" y="411"/>
                    <a:pt x="7990" y="411"/>
                    <a:pt x="7990" y="388"/>
                  </a:cubicBezTo>
                  <a:cubicBezTo>
                    <a:pt x="8012" y="365"/>
                    <a:pt x="8012" y="320"/>
                    <a:pt x="7990" y="274"/>
                  </a:cubicBezTo>
                  <a:cubicBezTo>
                    <a:pt x="7967" y="228"/>
                    <a:pt x="7921" y="206"/>
                    <a:pt x="7875" y="206"/>
                  </a:cubicBezTo>
                  <a:cubicBezTo>
                    <a:pt x="7875" y="160"/>
                    <a:pt x="7853" y="137"/>
                    <a:pt x="7853" y="91"/>
                  </a:cubicBezTo>
                  <a:cubicBezTo>
                    <a:pt x="7830" y="46"/>
                    <a:pt x="7784" y="0"/>
                    <a:pt x="771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9" name="Google Shape;1449;p7"/>
            <p:cNvSpPr/>
            <p:nvPr/>
          </p:nvSpPr>
          <p:spPr>
            <a:xfrm>
              <a:off x="6878000" y="1012350"/>
              <a:ext cx="2875" cy="2875"/>
            </a:xfrm>
            <a:custGeom>
              <a:avLst/>
              <a:gdLst/>
              <a:ahLst/>
              <a:cxnLst/>
              <a:rect l="l" t="t" r="r" b="b"/>
              <a:pathLst>
                <a:path w="115" h="115" extrusionOk="0">
                  <a:moveTo>
                    <a:pt x="69" y="1"/>
                  </a:moveTo>
                  <a:cubicBezTo>
                    <a:pt x="23" y="1"/>
                    <a:pt x="0" y="23"/>
                    <a:pt x="0" y="46"/>
                  </a:cubicBezTo>
                  <a:cubicBezTo>
                    <a:pt x="0" y="69"/>
                    <a:pt x="23" y="115"/>
                    <a:pt x="69" y="115"/>
                  </a:cubicBezTo>
                  <a:cubicBezTo>
                    <a:pt x="92" y="115"/>
                    <a:pt x="114" y="69"/>
                    <a:pt x="114" y="46"/>
                  </a:cubicBezTo>
                  <a:cubicBezTo>
                    <a:pt x="114" y="23"/>
                    <a:pt x="92"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0" name="Google Shape;1450;p7"/>
            <p:cNvSpPr/>
            <p:nvPr/>
          </p:nvSpPr>
          <p:spPr>
            <a:xfrm>
              <a:off x="7131350" y="834325"/>
              <a:ext cx="75925" cy="37150"/>
            </a:xfrm>
            <a:custGeom>
              <a:avLst/>
              <a:gdLst/>
              <a:ahLst/>
              <a:cxnLst/>
              <a:rect l="l" t="t" r="r" b="b"/>
              <a:pathLst>
                <a:path w="3037" h="1486" extrusionOk="0">
                  <a:moveTo>
                    <a:pt x="206" y="0"/>
                  </a:moveTo>
                  <a:cubicBezTo>
                    <a:pt x="138" y="0"/>
                    <a:pt x="92" y="23"/>
                    <a:pt x="69" y="46"/>
                  </a:cubicBezTo>
                  <a:cubicBezTo>
                    <a:pt x="46" y="69"/>
                    <a:pt x="24" y="91"/>
                    <a:pt x="1" y="114"/>
                  </a:cubicBezTo>
                  <a:cubicBezTo>
                    <a:pt x="1" y="160"/>
                    <a:pt x="1" y="205"/>
                    <a:pt x="24" y="251"/>
                  </a:cubicBezTo>
                  <a:cubicBezTo>
                    <a:pt x="24" y="297"/>
                    <a:pt x="69" y="320"/>
                    <a:pt x="92" y="365"/>
                  </a:cubicBezTo>
                  <a:cubicBezTo>
                    <a:pt x="115" y="388"/>
                    <a:pt x="138" y="411"/>
                    <a:pt x="160" y="434"/>
                  </a:cubicBezTo>
                  <a:cubicBezTo>
                    <a:pt x="206" y="502"/>
                    <a:pt x="275" y="571"/>
                    <a:pt x="320" y="639"/>
                  </a:cubicBezTo>
                  <a:cubicBezTo>
                    <a:pt x="343" y="662"/>
                    <a:pt x="343" y="685"/>
                    <a:pt x="366" y="708"/>
                  </a:cubicBezTo>
                  <a:cubicBezTo>
                    <a:pt x="389" y="753"/>
                    <a:pt x="434" y="799"/>
                    <a:pt x="480" y="822"/>
                  </a:cubicBezTo>
                  <a:cubicBezTo>
                    <a:pt x="526" y="845"/>
                    <a:pt x="571" y="845"/>
                    <a:pt x="617" y="845"/>
                  </a:cubicBezTo>
                  <a:lnTo>
                    <a:pt x="1028" y="845"/>
                  </a:lnTo>
                  <a:cubicBezTo>
                    <a:pt x="1119" y="845"/>
                    <a:pt x="1210" y="867"/>
                    <a:pt x="1302" y="867"/>
                  </a:cubicBezTo>
                  <a:cubicBezTo>
                    <a:pt x="1370" y="867"/>
                    <a:pt x="1462" y="890"/>
                    <a:pt x="1553" y="913"/>
                  </a:cubicBezTo>
                  <a:cubicBezTo>
                    <a:pt x="1644" y="936"/>
                    <a:pt x="1758" y="959"/>
                    <a:pt x="1850" y="982"/>
                  </a:cubicBezTo>
                  <a:lnTo>
                    <a:pt x="1827" y="982"/>
                  </a:lnTo>
                  <a:cubicBezTo>
                    <a:pt x="1964" y="1004"/>
                    <a:pt x="2078" y="1050"/>
                    <a:pt x="2192" y="1118"/>
                  </a:cubicBezTo>
                  <a:cubicBezTo>
                    <a:pt x="2306" y="1141"/>
                    <a:pt x="2420" y="1187"/>
                    <a:pt x="2534" y="1233"/>
                  </a:cubicBezTo>
                  <a:cubicBezTo>
                    <a:pt x="2603" y="1278"/>
                    <a:pt x="2648" y="1301"/>
                    <a:pt x="2717" y="1347"/>
                  </a:cubicBezTo>
                  <a:cubicBezTo>
                    <a:pt x="2763" y="1392"/>
                    <a:pt x="2831" y="1415"/>
                    <a:pt x="2877" y="1461"/>
                  </a:cubicBezTo>
                  <a:cubicBezTo>
                    <a:pt x="2894" y="1478"/>
                    <a:pt x="2915" y="1486"/>
                    <a:pt x="2935" y="1486"/>
                  </a:cubicBezTo>
                  <a:cubicBezTo>
                    <a:pt x="2968" y="1486"/>
                    <a:pt x="3000" y="1466"/>
                    <a:pt x="3014" y="1438"/>
                  </a:cubicBezTo>
                  <a:cubicBezTo>
                    <a:pt x="3036" y="1392"/>
                    <a:pt x="3036" y="1347"/>
                    <a:pt x="2991" y="1324"/>
                  </a:cubicBezTo>
                  <a:cubicBezTo>
                    <a:pt x="2922" y="1255"/>
                    <a:pt x="2854" y="1210"/>
                    <a:pt x="2785" y="1164"/>
                  </a:cubicBezTo>
                  <a:cubicBezTo>
                    <a:pt x="2694" y="1096"/>
                    <a:pt x="2626" y="1050"/>
                    <a:pt x="2557" y="1004"/>
                  </a:cubicBezTo>
                  <a:cubicBezTo>
                    <a:pt x="2557" y="959"/>
                    <a:pt x="2557" y="890"/>
                    <a:pt x="2511" y="845"/>
                  </a:cubicBezTo>
                  <a:cubicBezTo>
                    <a:pt x="2489" y="799"/>
                    <a:pt x="2443" y="776"/>
                    <a:pt x="2397" y="753"/>
                  </a:cubicBezTo>
                  <a:cubicBezTo>
                    <a:pt x="2352" y="730"/>
                    <a:pt x="2306" y="708"/>
                    <a:pt x="2283" y="685"/>
                  </a:cubicBezTo>
                  <a:cubicBezTo>
                    <a:pt x="2192" y="639"/>
                    <a:pt x="2123" y="616"/>
                    <a:pt x="2055" y="571"/>
                  </a:cubicBezTo>
                  <a:cubicBezTo>
                    <a:pt x="1964" y="548"/>
                    <a:pt x="1895" y="525"/>
                    <a:pt x="1804" y="502"/>
                  </a:cubicBezTo>
                  <a:cubicBezTo>
                    <a:pt x="1804" y="479"/>
                    <a:pt x="1781" y="434"/>
                    <a:pt x="1758" y="434"/>
                  </a:cubicBezTo>
                  <a:cubicBezTo>
                    <a:pt x="1735" y="434"/>
                    <a:pt x="1735" y="411"/>
                    <a:pt x="1713" y="411"/>
                  </a:cubicBezTo>
                  <a:cubicBezTo>
                    <a:pt x="1644" y="388"/>
                    <a:pt x="1576" y="365"/>
                    <a:pt x="1484" y="320"/>
                  </a:cubicBezTo>
                  <a:cubicBezTo>
                    <a:pt x="1393" y="297"/>
                    <a:pt x="1302" y="251"/>
                    <a:pt x="1210" y="228"/>
                  </a:cubicBezTo>
                  <a:cubicBezTo>
                    <a:pt x="1119" y="205"/>
                    <a:pt x="1005" y="183"/>
                    <a:pt x="914" y="160"/>
                  </a:cubicBezTo>
                  <a:cubicBezTo>
                    <a:pt x="800" y="114"/>
                    <a:pt x="708" y="91"/>
                    <a:pt x="594" y="69"/>
                  </a:cubicBezTo>
                  <a:lnTo>
                    <a:pt x="594" y="69"/>
                  </a:lnTo>
                  <a:cubicBezTo>
                    <a:pt x="594" y="69"/>
                    <a:pt x="617" y="91"/>
                    <a:pt x="617" y="91"/>
                  </a:cubicBezTo>
                  <a:cubicBezTo>
                    <a:pt x="549" y="69"/>
                    <a:pt x="457" y="46"/>
                    <a:pt x="389" y="23"/>
                  </a:cubicBezTo>
                  <a:lnTo>
                    <a:pt x="297" y="23"/>
                  </a:lnTo>
                  <a:cubicBezTo>
                    <a:pt x="275" y="23"/>
                    <a:pt x="252" y="0"/>
                    <a:pt x="22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1" name="Google Shape;1451;p7"/>
            <p:cNvSpPr/>
            <p:nvPr/>
          </p:nvSpPr>
          <p:spPr>
            <a:xfrm>
              <a:off x="7169025" y="868550"/>
              <a:ext cx="35975" cy="9725"/>
            </a:xfrm>
            <a:custGeom>
              <a:avLst/>
              <a:gdLst/>
              <a:ahLst/>
              <a:cxnLst/>
              <a:rect l="l" t="t" r="r" b="b"/>
              <a:pathLst>
                <a:path w="1439" h="389" extrusionOk="0">
                  <a:moveTo>
                    <a:pt x="91" y="1"/>
                  </a:moveTo>
                  <a:cubicBezTo>
                    <a:pt x="46" y="1"/>
                    <a:pt x="0" y="46"/>
                    <a:pt x="0" y="92"/>
                  </a:cubicBezTo>
                  <a:cubicBezTo>
                    <a:pt x="0" y="115"/>
                    <a:pt x="0" y="138"/>
                    <a:pt x="23" y="160"/>
                  </a:cubicBezTo>
                  <a:cubicBezTo>
                    <a:pt x="46" y="183"/>
                    <a:pt x="69" y="206"/>
                    <a:pt x="91" y="206"/>
                  </a:cubicBezTo>
                  <a:cubicBezTo>
                    <a:pt x="137" y="206"/>
                    <a:pt x="183" y="206"/>
                    <a:pt x="251" y="183"/>
                  </a:cubicBezTo>
                  <a:lnTo>
                    <a:pt x="297" y="183"/>
                  </a:lnTo>
                  <a:cubicBezTo>
                    <a:pt x="411" y="183"/>
                    <a:pt x="525" y="206"/>
                    <a:pt x="639" y="206"/>
                  </a:cubicBezTo>
                  <a:cubicBezTo>
                    <a:pt x="708" y="229"/>
                    <a:pt x="776" y="229"/>
                    <a:pt x="845" y="229"/>
                  </a:cubicBezTo>
                  <a:cubicBezTo>
                    <a:pt x="913" y="252"/>
                    <a:pt x="982" y="252"/>
                    <a:pt x="1027" y="274"/>
                  </a:cubicBezTo>
                  <a:cubicBezTo>
                    <a:pt x="1027" y="274"/>
                    <a:pt x="1027" y="274"/>
                    <a:pt x="1027" y="252"/>
                  </a:cubicBezTo>
                  <a:cubicBezTo>
                    <a:pt x="1073" y="274"/>
                    <a:pt x="1141" y="297"/>
                    <a:pt x="1210" y="320"/>
                  </a:cubicBezTo>
                  <a:cubicBezTo>
                    <a:pt x="1256" y="343"/>
                    <a:pt x="1301" y="366"/>
                    <a:pt x="1347" y="389"/>
                  </a:cubicBezTo>
                  <a:cubicBezTo>
                    <a:pt x="1370" y="389"/>
                    <a:pt x="1415" y="366"/>
                    <a:pt x="1415" y="343"/>
                  </a:cubicBezTo>
                  <a:cubicBezTo>
                    <a:pt x="1438" y="320"/>
                    <a:pt x="1415" y="297"/>
                    <a:pt x="1393" y="297"/>
                  </a:cubicBezTo>
                  <a:cubicBezTo>
                    <a:pt x="1347" y="274"/>
                    <a:pt x="1301" y="252"/>
                    <a:pt x="1256" y="229"/>
                  </a:cubicBezTo>
                  <a:cubicBezTo>
                    <a:pt x="1210" y="206"/>
                    <a:pt x="1164" y="183"/>
                    <a:pt x="1119" y="160"/>
                  </a:cubicBezTo>
                  <a:cubicBezTo>
                    <a:pt x="982" y="115"/>
                    <a:pt x="868" y="92"/>
                    <a:pt x="753" y="69"/>
                  </a:cubicBezTo>
                  <a:cubicBezTo>
                    <a:pt x="685" y="69"/>
                    <a:pt x="616" y="46"/>
                    <a:pt x="548" y="46"/>
                  </a:cubicBezTo>
                  <a:cubicBezTo>
                    <a:pt x="502" y="23"/>
                    <a:pt x="434" y="23"/>
                    <a:pt x="388" y="23"/>
                  </a:cubicBezTo>
                  <a:cubicBezTo>
                    <a:pt x="343" y="1"/>
                    <a:pt x="297" y="1"/>
                    <a:pt x="22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2" name="Google Shape;1452;p7"/>
            <p:cNvSpPr/>
            <p:nvPr/>
          </p:nvSpPr>
          <p:spPr>
            <a:xfrm>
              <a:off x="6604100" y="1272550"/>
              <a:ext cx="46800" cy="68500"/>
            </a:xfrm>
            <a:custGeom>
              <a:avLst/>
              <a:gdLst/>
              <a:ahLst/>
              <a:cxnLst/>
              <a:rect l="l" t="t" r="r" b="b"/>
              <a:pathLst>
                <a:path w="1872" h="2740" extrusionOk="0">
                  <a:moveTo>
                    <a:pt x="1689" y="1"/>
                  </a:moveTo>
                  <a:cubicBezTo>
                    <a:pt x="1666" y="1"/>
                    <a:pt x="1644" y="24"/>
                    <a:pt x="1621" y="24"/>
                  </a:cubicBezTo>
                  <a:cubicBezTo>
                    <a:pt x="1598" y="46"/>
                    <a:pt x="1575" y="46"/>
                    <a:pt x="1552" y="92"/>
                  </a:cubicBezTo>
                  <a:cubicBezTo>
                    <a:pt x="1552" y="92"/>
                    <a:pt x="1529" y="115"/>
                    <a:pt x="1529" y="138"/>
                  </a:cubicBezTo>
                  <a:cubicBezTo>
                    <a:pt x="1507" y="161"/>
                    <a:pt x="1507" y="183"/>
                    <a:pt x="1484" y="206"/>
                  </a:cubicBezTo>
                  <a:cubicBezTo>
                    <a:pt x="1438" y="320"/>
                    <a:pt x="1347" y="435"/>
                    <a:pt x="1278" y="526"/>
                  </a:cubicBezTo>
                  <a:cubicBezTo>
                    <a:pt x="1233" y="617"/>
                    <a:pt x="1187" y="686"/>
                    <a:pt x="1164" y="754"/>
                  </a:cubicBezTo>
                  <a:cubicBezTo>
                    <a:pt x="1096" y="845"/>
                    <a:pt x="1050" y="914"/>
                    <a:pt x="1004" y="1005"/>
                  </a:cubicBezTo>
                  <a:cubicBezTo>
                    <a:pt x="936" y="1074"/>
                    <a:pt x="890" y="1142"/>
                    <a:pt x="845" y="1211"/>
                  </a:cubicBezTo>
                  <a:cubicBezTo>
                    <a:pt x="799" y="1302"/>
                    <a:pt x="753" y="1393"/>
                    <a:pt x="685" y="1484"/>
                  </a:cubicBezTo>
                  <a:cubicBezTo>
                    <a:pt x="662" y="1530"/>
                    <a:pt x="639" y="1576"/>
                    <a:pt x="594" y="1621"/>
                  </a:cubicBezTo>
                  <a:cubicBezTo>
                    <a:pt x="548" y="1690"/>
                    <a:pt x="502" y="1758"/>
                    <a:pt x="457" y="1827"/>
                  </a:cubicBezTo>
                  <a:cubicBezTo>
                    <a:pt x="365" y="1941"/>
                    <a:pt x="297" y="2078"/>
                    <a:pt x="228" y="2192"/>
                  </a:cubicBezTo>
                  <a:cubicBezTo>
                    <a:pt x="160" y="2283"/>
                    <a:pt x="114" y="2375"/>
                    <a:pt x="69" y="2466"/>
                  </a:cubicBezTo>
                  <a:cubicBezTo>
                    <a:pt x="69" y="2466"/>
                    <a:pt x="46" y="2489"/>
                    <a:pt x="46" y="2489"/>
                  </a:cubicBezTo>
                  <a:cubicBezTo>
                    <a:pt x="23" y="2534"/>
                    <a:pt x="0" y="2580"/>
                    <a:pt x="23" y="2626"/>
                  </a:cubicBezTo>
                  <a:cubicBezTo>
                    <a:pt x="23" y="2649"/>
                    <a:pt x="46" y="2694"/>
                    <a:pt x="91" y="2717"/>
                  </a:cubicBezTo>
                  <a:cubicBezTo>
                    <a:pt x="114" y="2740"/>
                    <a:pt x="160" y="2740"/>
                    <a:pt x="183" y="2740"/>
                  </a:cubicBezTo>
                  <a:cubicBezTo>
                    <a:pt x="251" y="2717"/>
                    <a:pt x="320" y="2649"/>
                    <a:pt x="343" y="2603"/>
                  </a:cubicBezTo>
                  <a:cubicBezTo>
                    <a:pt x="388" y="2557"/>
                    <a:pt x="434" y="2512"/>
                    <a:pt x="457" y="2443"/>
                  </a:cubicBezTo>
                  <a:cubicBezTo>
                    <a:pt x="548" y="2329"/>
                    <a:pt x="616" y="2192"/>
                    <a:pt x="708" y="2055"/>
                  </a:cubicBezTo>
                  <a:cubicBezTo>
                    <a:pt x="799" y="1918"/>
                    <a:pt x="890" y="1758"/>
                    <a:pt x="982" y="1621"/>
                  </a:cubicBezTo>
                  <a:cubicBezTo>
                    <a:pt x="1027" y="1553"/>
                    <a:pt x="1073" y="1484"/>
                    <a:pt x="1119" y="1416"/>
                  </a:cubicBezTo>
                  <a:cubicBezTo>
                    <a:pt x="1187" y="1325"/>
                    <a:pt x="1233" y="1256"/>
                    <a:pt x="1278" y="1188"/>
                  </a:cubicBezTo>
                  <a:cubicBezTo>
                    <a:pt x="1324" y="1096"/>
                    <a:pt x="1392" y="1005"/>
                    <a:pt x="1438" y="937"/>
                  </a:cubicBezTo>
                  <a:cubicBezTo>
                    <a:pt x="1484" y="845"/>
                    <a:pt x="1529" y="777"/>
                    <a:pt x="1598" y="686"/>
                  </a:cubicBezTo>
                  <a:cubicBezTo>
                    <a:pt x="1644" y="617"/>
                    <a:pt x="1666" y="549"/>
                    <a:pt x="1712" y="457"/>
                  </a:cubicBezTo>
                  <a:cubicBezTo>
                    <a:pt x="1758" y="389"/>
                    <a:pt x="1803" y="320"/>
                    <a:pt x="1849" y="229"/>
                  </a:cubicBezTo>
                  <a:cubicBezTo>
                    <a:pt x="1872" y="206"/>
                    <a:pt x="1872" y="161"/>
                    <a:pt x="1826" y="138"/>
                  </a:cubicBezTo>
                  <a:lnTo>
                    <a:pt x="1803" y="138"/>
                  </a:lnTo>
                  <a:cubicBezTo>
                    <a:pt x="1803" y="92"/>
                    <a:pt x="1803" y="46"/>
                    <a:pt x="1758" y="24"/>
                  </a:cubicBezTo>
                  <a:cubicBezTo>
                    <a:pt x="1735" y="24"/>
                    <a:pt x="1712" y="1"/>
                    <a:pt x="168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3" name="Google Shape;1453;p7"/>
            <p:cNvSpPr/>
            <p:nvPr/>
          </p:nvSpPr>
          <p:spPr>
            <a:xfrm>
              <a:off x="6617775" y="1291950"/>
              <a:ext cx="31425" cy="44575"/>
            </a:xfrm>
            <a:custGeom>
              <a:avLst/>
              <a:gdLst/>
              <a:ahLst/>
              <a:cxnLst/>
              <a:rect l="l" t="t" r="r" b="b"/>
              <a:pathLst>
                <a:path w="1257" h="1783" extrusionOk="0">
                  <a:moveTo>
                    <a:pt x="1211" y="1"/>
                  </a:moveTo>
                  <a:cubicBezTo>
                    <a:pt x="1188" y="1"/>
                    <a:pt x="1165" y="1"/>
                    <a:pt x="1165" y="24"/>
                  </a:cubicBezTo>
                  <a:cubicBezTo>
                    <a:pt x="1074" y="161"/>
                    <a:pt x="982" y="298"/>
                    <a:pt x="891" y="435"/>
                  </a:cubicBezTo>
                  <a:cubicBezTo>
                    <a:pt x="845" y="503"/>
                    <a:pt x="800" y="549"/>
                    <a:pt x="754" y="617"/>
                  </a:cubicBezTo>
                  <a:cubicBezTo>
                    <a:pt x="686" y="686"/>
                    <a:pt x="640" y="754"/>
                    <a:pt x="594" y="823"/>
                  </a:cubicBezTo>
                  <a:cubicBezTo>
                    <a:pt x="480" y="937"/>
                    <a:pt x="389" y="1074"/>
                    <a:pt x="298" y="1188"/>
                  </a:cubicBezTo>
                  <a:cubicBezTo>
                    <a:pt x="252" y="1256"/>
                    <a:pt x="206" y="1325"/>
                    <a:pt x="161" y="1370"/>
                  </a:cubicBezTo>
                  <a:cubicBezTo>
                    <a:pt x="115" y="1439"/>
                    <a:pt x="47" y="1507"/>
                    <a:pt x="24" y="1599"/>
                  </a:cubicBezTo>
                  <a:cubicBezTo>
                    <a:pt x="1" y="1644"/>
                    <a:pt x="24" y="1713"/>
                    <a:pt x="69" y="1758"/>
                  </a:cubicBezTo>
                  <a:cubicBezTo>
                    <a:pt x="94" y="1775"/>
                    <a:pt x="121" y="1782"/>
                    <a:pt x="147" y="1782"/>
                  </a:cubicBezTo>
                  <a:cubicBezTo>
                    <a:pt x="194" y="1782"/>
                    <a:pt x="237" y="1757"/>
                    <a:pt x="252" y="1713"/>
                  </a:cubicBezTo>
                  <a:cubicBezTo>
                    <a:pt x="298" y="1667"/>
                    <a:pt x="343" y="1599"/>
                    <a:pt x="366" y="1530"/>
                  </a:cubicBezTo>
                  <a:cubicBezTo>
                    <a:pt x="412" y="1462"/>
                    <a:pt x="457" y="1393"/>
                    <a:pt x="503" y="1325"/>
                  </a:cubicBezTo>
                  <a:cubicBezTo>
                    <a:pt x="526" y="1279"/>
                    <a:pt x="572" y="1211"/>
                    <a:pt x="617" y="1142"/>
                  </a:cubicBezTo>
                  <a:cubicBezTo>
                    <a:pt x="617" y="1119"/>
                    <a:pt x="640" y="1074"/>
                    <a:pt x="663" y="1051"/>
                  </a:cubicBezTo>
                  <a:cubicBezTo>
                    <a:pt x="686" y="1005"/>
                    <a:pt x="709" y="960"/>
                    <a:pt x="731" y="937"/>
                  </a:cubicBezTo>
                  <a:cubicBezTo>
                    <a:pt x="777" y="845"/>
                    <a:pt x="823" y="777"/>
                    <a:pt x="868" y="708"/>
                  </a:cubicBezTo>
                  <a:cubicBezTo>
                    <a:pt x="914" y="640"/>
                    <a:pt x="937" y="572"/>
                    <a:pt x="982" y="503"/>
                  </a:cubicBezTo>
                  <a:cubicBezTo>
                    <a:pt x="1074" y="366"/>
                    <a:pt x="1142" y="229"/>
                    <a:pt x="1256" y="69"/>
                  </a:cubicBezTo>
                  <a:cubicBezTo>
                    <a:pt x="1256" y="47"/>
                    <a:pt x="1256" y="24"/>
                    <a:pt x="123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4" name="Google Shape;1454;p7"/>
            <p:cNvSpPr/>
            <p:nvPr/>
          </p:nvSpPr>
          <p:spPr>
            <a:xfrm>
              <a:off x="6974425" y="1026625"/>
              <a:ext cx="203175" cy="192325"/>
            </a:xfrm>
            <a:custGeom>
              <a:avLst/>
              <a:gdLst/>
              <a:ahLst/>
              <a:cxnLst/>
              <a:rect l="l" t="t" r="r" b="b"/>
              <a:pathLst>
                <a:path w="8127" h="7693" extrusionOk="0">
                  <a:moveTo>
                    <a:pt x="8035" y="0"/>
                  </a:moveTo>
                  <a:cubicBezTo>
                    <a:pt x="7990" y="0"/>
                    <a:pt x="7967" y="23"/>
                    <a:pt x="7967" y="69"/>
                  </a:cubicBezTo>
                  <a:cubicBezTo>
                    <a:pt x="7921" y="137"/>
                    <a:pt x="7921" y="206"/>
                    <a:pt x="7875" y="274"/>
                  </a:cubicBezTo>
                  <a:cubicBezTo>
                    <a:pt x="7853" y="365"/>
                    <a:pt x="7807" y="457"/>
                    <a:pt x="7739" y="548"/>
                  </a:cubicBezTo>
                  <a:cubicBezTo>
                    <a:pt x="7716" y="594"/>
                    <a:pt x="7693" y="639"/>
                    <a:pt x="7647" y="685"/>
                  </a:cubicBezTo>
                  <a:cubicBezTo>
                    <a:pt x="7624" y="708"/>
                    <a:pt x="7602" y="753"/>
                    <a:pt x="7579" y="799"/>
                  </a:cubicBezTo>
                  <a:cubicBezTo>
                    <a:pt x="7510" y="890"/>
                    <a:pt x="7442" y="959"/>
                    <a:pt x="7396" y="1027"/>
                  </a:cubicBezTo>
                  <a:cubicBezTo>
                    <a:pt x="7350" y="1073"/>
                    <a:pt x="7328" y="1119"/>
                    <a:pt x="7282" y="1164"/>
                  </a:cubicBezTo>
                  <a:cubicBezTo>
                    <a:pt x="7259" y="1210"/>
                    <a:pt x="7236" y="1233"/>
                    <a:pt x="7214" y="1278"/>
                  </a:cubicBezTo>
                  <a:cubicBezTo>
                    <a:pt x="7099" y="1438"/>
                    <a:pt x="6985" y="1598"/>
                    <a:pt x="6871" y="1758"/>
                  </a:cubicBezTo>
                  <a:cubicBezTo>
                    <a:pt x="6666" y="2032"/>
                    <a:pt x="6460" y="2283"/>
                    <a:pt x="6255" y="2579"/>
                  </a:cubicBezTo>
                  <a:lnTo>
                    <a:pt x="6278" y="2534"/>
                  </a:lnTo>
                  <a:lnTo>
                    <a:pt x="6278" y="2534"/>
                  </a:lnTo>
                  <a:cubicBezTo>
                    <a:pt x="6186" y="2671"/>
                    <a:pt x="6072" y="2808"/>
                    <a:pt x="5958" y="2945"/>
                  </a:cubicBezTo>
                  <a:cubicBezTo>
                    <a:pt x="5844" y="3082"/>
                    <a:pt x="5730" y="3219"/>
                    <a:pt x="5616" y="3355"/>
                  </a:cubicBezTo>
                  <a:cubicBezTo>
                    <a:pt x="5365" y="3629"/>
                    <a:pt x="5136" y="3880"/>
                    <a:pt x="4885" y="4132"/>
                  </a:cubicBezTo>
                  <a:cubicBezTo>
                    <a:pt x="4840" y="4200"/>
                    <a:pt x="4771" y="4246"/>
                    <a:pt x="4726" y="4314"/>
                  </a:cubicBezTo>
                  <a:cubicBezTo>
                    <a:pt x="4680" y="4360"/>
                    <a:pt x="4634" y="4405"/>
                    <a:pt x="4589" y="4451"/>
                  </a:cubicBezTo>
                  <a:cubicBezTo>
                    <a:pt x="4543" y="4497"/>
                    <a:pt x="4475" y="4542"/>
                    <a:pt x="4429" y="4588"/>
                  </a:cubicBezTo>
                  <a:cubicBezTo>
                    <a:pt x="4383" y="4634"/>
                    <a:pt x="4338" y="4679"/>
                    <a:pt x="4292" y="4748"/>
                  </a:cubicBezTo>
                  <a:cubicBezTo>
                    <a:pt x="4201" y="4816"/>
                    <a:pt x="4109" y="4908"/>
                    <a:pt x="4018" y="4976"/>
                  </a:cubicBezTo>
                  <a:cubicBezTo>
                    <a:pt x="4018" y="4953"/>
                    <a:pt x="3995" y="4930"/>
                    <a:pt x="3972" y="4908"/>
                  </a:cubicBezTo>
                  <a:cubicBezTo>
                    <a:pt x="3950" y="4885"/>
                    <a:pt x="3910" y="4873"/>
                    <a:pt x="3870" y="4873"/>
                  </a:cubicBezTo>
                  <a:cubicBezTo>
                    <a:pt x="3830" y="4873"/>
                    <a:pt x="3790" y="4885"/>
                    <a:pt x="3767" y="4908"/>
                  </a:cubicBezTo>
                  <a:cubicBezTo>
                    <a:pt x="3698" y="4976"/>
                    <a:pt x="3653" y="5045"/>
                    <a:pt x="3607" y="5090"/>
                  </a:cubicBezTo>
                  <a:cubicBezTo>
                    <a:pt x="3561" y="5159"/>
                    <a:pt x="3493" y="5204"/>
                    <a:pt x="3425" y="5250"/>
                  </a:cubicBezTo>
                  <a:cubicBezTo>
                    <a:pt x="3379" y="5296"/>
                    <a:pt x="3333" y="5318"/>
                    <a:pt x="3288" y="5341"/>
                  </a:cubicBezTo>
                  <a:cubicBezTo>
                    <a:pt x="3242" y="5387"/>
                    <a:pt x="3196" y="5410"/>
                    <a:pt x="3128" y="5433"/>
                  </a:cubicBezTo>
                  <a:cubicBezTo>
                    <a:pt x="3037" y="5501"/>
                    <a:pt x="2945" y="5547"/>
                    <a:pt x="2854" y="5592"/>
                  </a:cubicBezTo>
                  <a:cubicBezTo>
                    <a:pt x="2740" y="5638"/>
                    <a:pt x="2626" y="5661"/>
                    <a:pt x="2489" y="5684"/>
                  </a:cubicBezTo>
                  <a:lnTo>
                    <a:pt x="2466" y="5684"/>
                  </a:lnTo>
                  <a:cubicBezTo>
                    <a:pt x="2420" y="5661"/>
                    <a:pt x="2397" y="5661"/>
                    <a:pt x="2352" y="5661"/>
                  </a:cubicBezTo>
                  <a:cubicBezTo>
                    <a:pt x="2329" y="5661"/>
                    <a:pt x="2306" y="5661"/>
                    <a:pt x="2283" y="5638"/>
                  </a:cubicBezTo>
                  <a:cubicBezTo>
                    <a:pt x="2283" y="5638"/>
                    <a:pt x="2260" y="5638"/>
                    <a:pt x="2260" y="5615"/>
                  </a:cubicBezTo>
                  <a:cubicBezTo>
                    <a:pt x="2215" y="5592"/>
                    <a:pt x="2169" y="5570"/>
                    <a:pt x="2124" y="5547"/>
                  </a:cubicBezTo>
                  <a:cubicBezTo>
                    <a:pt x="2101" y="5524"/>
                    <a:pt x="2078" y="5501"/>
                    <a:pt x="2055" y="5478"/>
                  </a:cubicBezTo>
                  <a:cubicBezTo>
                    <a:pt x="2032" y="5433"/>
                    <a:pt x="1987" y="5387"/>
                    <a:pt x="1964" y="5364"/>
                  </a:cubicBezTo>
                  <a:cubicBezTo>
                    <a:pt x="1920" y="5320"/>
                    <a:pt x="1866" y="5295"/>
                    <a:pt x="1809" y="5295"/>
                  </a:cubicBezTo>
                  <a:cubicBezTo>
                    <a:pt x="1777" y="5295"/>
                    <a:pt x="1745" y="5302"/>
                    <a:pt x="1713" y="5318"/>
                  </a:cubicBezTo>
                  <a:cubicBezTo>
                    <a:pt x="1690" y="5341"/>
                    <a:pt x="1667" y="5364"/>
                    <a:pt x="1644" y="5387"/>
                  </a:cubicBezTo>
                  <a:lnTo>
                    <a:pt x="1667" y="5387"/>
                  </a:lnTo>
                  <a:cubicBezTo>
                    <a:pt x="1599" y="5455"/>
                    <a:pt x="1530" y="5547"/>
                    <a:pt x="1439" y="5615"/>
                  </a:cubicBezTo>
                  <a:cubicBezTo>
                    <a:pt x="1347" y="5684"/>
                    <a:pt x="1279" y="5729"/>
                    <a:pt x="1188" y="5798"/>
                  </a:cubicBezTo>
                  <a:cubicBezTo>
                    <a:pt x="1096" y="5866"/>
                    <a:pt x="1005" y="5935"/>
                    <a:pt x="937" y="6003"/>
                  </a:cubicBezTo>
                  <a:lnTo>
                    <a:pt x="891" y="6003"/>
                  </a:lnTo>
                  <a:cubicBezTo>
                    <a:pt x="868" y="6003"/>
                    <a:pt x="845" y="6003"/>
                    <a:pt x="822" y="6026"/>
                  </a:cubicBezTo>
                  <a:cubicBezTo>
                    <a:pt x="731" y="6072"/>
                    <a:pt x="663" y="6140"/>
                    <a:pt x="594" y="6209"/>
                  </a:cubicBezTo>
                  <a:cubicBezTo>
                    <a:pt x="526" y="6254"/>
                    <a:pt x="457" y="6323"/>
                    <a:pt x="412" y="6368"/>
                  </a:cubicBezTo>
                  <a:cubicBezTo>
                    <a:pt x="343" y="6460"/>
                    <a:pt x="297" y="6528"/>
                    <a:pt x="229" y="6597"/>
                  </a:cubicBezTo>
                  <a:cubicBezTo>
                    <a:pt x="206" y="6688"/>
                    <a:pt x="161" y="6756"/>
                    <a:pt x="138" y="6825"/>
                  </a:cubicBezTo>
                  <a:cubicBezTo>
                    <a:pt x="92" y="6916"/>
                    <a:pt x="69" y="6985"/>
                    <a:pt x="46" y="7076"/>
                  </a:cubicBezTo>
                  <a:cubicBezTo>
                    <a:pt x="24" y="7167"/>
                    <a:pt x="24" y="7259"/>
                    <a:pt x="24" y="7350"/>
                  </a:cubicBezTo>
                  <a:cubicBezTo>
                    <a:pt x="1" y="7373"/>
                    <a:pt x="1" y="7418"/>
                    <a:pt x="1" y="7464"/>
                  </a:cubicBezTo>
                  <a:cubicBezTo>
                    <a:pt x="1" y="7510"/>
                    <a:pt x="1" y="7578"/>
                    <a:pt x="24" y="7624"/>
                  </a:cubicBezTo>
                  <a:cubicBezTo>
                    <a:pt x="46" y="7669"/>
                    <a:pt x="92" y="7692"/>
                    <a:pt x="161" y="7692"/>
                  </a:cubicBezTo>
                  <a:cubicBezTo>
                    <a:pt x="206" y="7692"/>
                    <a:pt x="252" y="7647"/>
                    <a:pt x="297" y="7601"/>
                  </a:cubicBezTo>
                  <a:cubicBezTo>
                    <a:pt x="297" y="7578"/>
                    <a:pt x="320" y="7532"/>
                    <a:pt x="343" y="7510"/>
                  </a:cubicBezTo>
                  <a:cubicBezTo>
                    <a:pt x="366" y="7441"/>
                    <a:pt x="389" y="7396"/>
                    <a:pt x="412" y="7327"/>
                  </a:cubicBezTo>
                  <a:cubicBezTo>
                    <a:pt x="457" y="7259"/>
                    <a:pt x="503" y="7190"/>
                    <a:pt x="549" y="7122"/>
                  </a:cubicBezTo>
                  <a:cubicBezTo>
                    <a:pt x="617" y="7030"/>
                    <a:pt x="686" y="6939"/>
                    <a:pt x="754" y="6848"/>
                  </a:cubicBezTo>
                  <a:cubicBezTo>
                    <a:pt x="845" y="6756"/>
                    <a:pt x="937" y="6665"/>
                    <a:pt x="1051" y="6574"/>
                  </a:cubicBezTo>
                  <a:cubicBezTo>
                    <a:pt x="1142" y="6505"/>
                    <a:pt x="1233" y="6437"/>
                    <a:pt x="1325" y="6391"/>
                  </a:cubicBezTo>
                  <a:cubicBezTo>
                    <a:pt x="1416" y="6323"/>
                    <a:pt x="1507" y="6254"/>
                    <a:pt x="1621" y="6209"/>
                  </a:cubicBezTo>
                  <a:cubicBezTo>
                    <a:pt x="1690" y="6186"/>
                    <a:pt x="1758" y="6163"/>
                    <a:pt x="1827" y="6140"/>
                  </a:cubicBezTo>
                  <a:lnTo>
                    <a:pt x="1872" y="6140"/>
                  </a:lnTo>
                  <a:cubicBezTo>
                    <a:pt x="1895" y="6140"/>
                    <a:pt x="1895" y="6163"/>
                    <a:pt x="1918" y="6163"/>
                  </a:cubicBezTo>
                  <a:cubicBezTo>
                    <a:pt x="1964" y="6186"/>
                    <a:pt x="2009" y="6209"/>
                    <a:pt x="2032" y="6231"/>
                  </a:cubicBezTo>
                  <a:cubicBezTo>
                    <a:pt x="2101" y="6277"/>
                    <a:pt x="2169" y="6300"/>
                    <a:pt x="2238" y="6323"/>
                  </a:cubicBezTo>
                  <a:cubicBezTo>
                    <a:pt x="2272" y="6334"/>
                    <a:pt x="2312" y="6340"/>
                    <a:pt x="2352" y="6340"/>
                  </a:cubicBezTo>
                  <a:cubicBezTo>
                    <a:pt x="2392" y="6340"/>
                    <a:pt x="2432" y="6334"/>
                    <a:pt x="2466" y="6323"/>
                  </a:cubicBezTo>
                  <a:cubicBezTo>
                    <a:pt x="2557" y="6323"/>
                    <a:pt x="2648" y="6300"/>
                    <a:pt x="2740" y="6277"/>
                  </a:cubicBezTo>
                  <a:cubicBezTo>
                    <a:pt x="2785" y="6277"/>
                    <a:pt x="2831" y="6254"/>
                    <a:pt x="2877" y="6231"/>
                  </a:cubicBezTo>
                  <a:lnTo>
                    <a:pt x="2900" y="6231"/>
                  </a:lnTo>
                  <a:cubicBezTo>
                    <a:pt x="3037" y="6163"/>
                    <a:pt x="3128" y="6117"/>
                    <a:pt x="3242" y="6049"/>
                  </a:cubicBezTo>
                  <a:cubicBezTo>
                    <a:pt x="3333" y="6003"/>
                    <a:pt x="3402" y="5935"/>
                    <a:pt x="3470" y="5889"/>
                  </a:cubicBezTo>
                  <a:cubicBezTo>
                    <a:pt x="3561" y="5843"/>
                    <a:pt x="3630" y="5775"/>
                    <a:pt x="3721" y="5729"/>
                  </a:cubicBezTo>
                  <a:cubicBezTo>
                    <a:pt x="3744" y="5706"/>
                    <a:pt x="3767" y="5684"/>
                    <a:pt x="3813" y="5661"/>
                  </a:cubicBezTo>
                  <a:cubicBezTo>
                    <a:pt x="3881" y="5592"/>
                    <a:pt x="3950" y="5547"/>
                    <a:pt x="4018" y="5501"/>
                  </a:cubicBezTo>
                  <a:cubicBezTo>
                    <a:pt x="4086" y="5433"/>
                    <a:pt x="4155" y="5364"/>
                    <a:pt x="4201" y="5318"/>
                  </a:cubicBezTo>
                  <a:cubicBezTo>
                    <a:pt x="4338" y="5204"/>
                    <a:pt x="4452" y="5090"/>
                    <a:pt x="4566" y="4976"/>
                  </a:cubicBezTo>
                  <a:cubicBezTo>
                    <a:pt x="4794" y="4748"/>
                    <a:pt x="5022" y="4520"/>
                    <a:pt x="5251" y="4291"/>
                  </a:cubicBezTo>
                  <a:cubicBezTo>
                    <a:pt x="5502" y="4017"/>
                    <a:pt x="5753" y="3766"/>
                    <a:pt x="5981" y="3515"/>
                  </a:cubicBezTo>
                  <a:cubicBezTo>
                    <a:pt x="6049" y="3447"/>
                    <a:pt x="6095" y="3378"/>
                    <a:pt x="6164" y="3310"/>
                  </a:cubicBezTo>
                  <a:cubicBezTo>
                    <a:pt x="6209" y="3241"/>
                    <a:pt x="6255" y="3173"/>
                    <a:pt x="6323" y="3104"/>
                  </a:cubicBezTo>
                  <a:cubicBezTo>
                    <a:pt x="6437" y="2945"/>
                    <a:pt x="6552" y="2785"/>
                    <a:pt x="6643" y="2625"/>
                  </a:cubicBezTo>
                  <a:cubicBezTo>
                    <a:pt x="6757" y="2488"/>
                    <a:pt x="6848" y="2351"/>
                    <a:pt x="6940" y="2214"/>
                  </a:cubicBezTo>
                  <a:cubicBezTo>
                    <a:pt x="6985" y="2146"/>
                    <a:pt x="7031" y="2077"/>
                    <a:pt x="7077" y="2009"/>
                  </a:cubicBezTo>
                  <a:cubicBezTo>
                    <a:pt x="7122" y="1917"/>
                    <a:pt x="7191" y="1849"/>
                    <a:pt x="7236" y="1781"/>
                  </a:cubicBezTo>
                  <a:cubicBezTo>
                    <a:pt x="7328" y="1621"/>
                    <a:pt x="7396" y="1484"/>
                    <a:pt x="7487" y="1347"/>
                  </a:cubicBezTo>
                  <a:cubicBezTo>
                    <a:pt x="7579" y="1187"/>
                    <a:pt x="7693" y="1050"/>
                    <a:pt x="7784" y="890"/>
                  </a:cubicBezTo>
                  <a:cubicBezTo>
                    <a:pt x="7853" y="753"/>
                    <a:pt x="7921" y="639"/>
                    <a:pt x="7990" y="502"/>
                  </a:cubicBezTo>
                  <a:cubicBezTo>
                    <a:pt x="8012" y="434"/>
                    <a:pt x="8035" y="388"/>
                    <a:pt x="8058" y="320"/>
                  </a:cubicBezTo>
                  <a:cubicBezTo>
                    <a:pt x="8058" y="274"/>
                    <a:pt x="8081" y="251"/>
                    <a:pt x="8081" y="206"/>
                  </a:cubicBezTo>
                  <a:cubicBezTo>
                    <a:pt x="8081" y="183"/>
                    <a:pt x="8104" y="137"/>
                    <a:pt x="8127" y="91"/>
                  </a:cubicBezTo>
                  <a:cubicBezTo>
                    <a:pt x="8127" y="69"/>
                    <a:pt x="8104" y="23"/>
                    <a:pt x="805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5" name="Google Shape;1455;p7"/>
            <p:cNvSpPr/>
            <p:nvPr/>
          </p:nvSpPr>
          <p:spPr>
            <a:xfrm>
              <a:off x="7061750" y="1035175"/>
              <a:ext cx="109000" cy="125225"/>
            </a:xfrm>
            <a:custGeom>
              <a:avLst/>
              <a:gdLst/>
              <a:ahLst/>
              <a:cxnLst/>
              <a:rect l="l" t="t" r="r" b="b"/>
              <a:pathLst>
                <a:path w="4360" h="5009" extrusionOk="0">
                  <a:moveTo>
                    <a:pt x="4131" y="1"/>
                  </a:moveTo>
                  <a:cubicBezTo>
                    <a:pt x="4086" y="23"/>
                    <a:pt x="4063" y="46"/>
                    <a:pt x="4017" y="69"/>
                  </a:cubicBezTo>
                  <a:cubicBezTo>
                    <a:pt x="4017" y="92"/>
                    <a:pt x="3994" y="92"/>
                    <a:pt x="3994" y="115"/>
                  </a:cubicBezTo>
                  <a:lnTo>
                    <a:pt x="3903" y="206"/>
                  </a:lnTo>
                  <a:cubicBezTo>
                    <a:pt x="3835" y="274"/>
                    <a:pt x="3766" y="343"/>
                    <a:pt x="3698" y="411"/>
                  </a:cubicBezTo>
                  <a:cubicBezTo>
                    <a:pt x="3629" y="457"/>
                    <a:pt x="3584" y="526"/>
                    <a:pt x="3515" y="571"/>
                  </a:cubicBezTo>
                  <a:cubicBezTo>
                    <a:pt x="3447" y="640"/>
                    <a:pt x="3401" y="685"/>
                    <a:pt x="3333" y="754"/>
                  </a:cubicBezTo>
                  <a:cubicBezTo>
                    <a:pt x="3264" y="822"/>
                    <a:pt x="3218" y="891"/>
                    <a:pt x="3173" y="982"/>
                  </a:cubicBezTo>
                  <a:cubicBezTo>
                    <a:pt x="3150" y="1028"/>
                    <a:pt x="3104" y="1073"/>
                    <a:pt x="3081" y="1142"/>
                  </a:cubicBezTo>
                  <a:cubicBezTo>
                    <a:pt x="3059" y="1187"/>
                    <a:pt x="3013" y="1233"/>
                    <a:pt x="2990" y="1302"/>
                  </a:cubicBezTo>
                  <a:cubicBezTo>
                    <a:pt x="2967" y="1347"/>
                    <a:pt x="2922" y="1393"/>
                    <a:pt x="2899" y="1461"/>
                  </a:cubicBezTo>
                  <a:cubicBezTo>
                    <a:pt x="2853" y="1553"/>
                    <a:pt x="2808" y="1621"/>
                    <a:pt x="2762" y="1712"/>
                  </a:cubicBezTo>
                  <a:cubicBezTo>
                    <a:pt x="2716" y="1804"/>
                    <a:pt x="2671" y="1872"/>
                    <a:pt x="2625" y="1964"/>
                  </a:cubicBezTo>
                  <a:cubicBezTo>
                    <a:pt x="2556" y="2078"/>
                    <a:pt x="2488" y="2169"/>
                    <a:pt x="2420" y="2283"/>
                  </a:cubicBezTo>
                  <a:cubicBezTo>
                    <a:pt x="2351" y="2397"/>
                    <a:pt x="2283" y="2488"/>
                    <a:pt x="2214" y="2603"/>
                  </a:cubicBezTo>
                  <a:cubicBezTo>
                    <a:pt x="2123" y="2717"/>
                    <a:pt x="2009" y="2854"/>
                    <a:pt x="1917" y="2968"/>
                  </a:cubicBezTo>
                  <a:cubicBezTo>
                    <a:pt x="1872" y="3036"/>
                    <a:pt x="1803" y="3105"/>
                    <a:pt x="1735" y="3173"/>
                  </a:cubicBezTo>
                  <a:cubicBezTo>
                    <a:pt x="1712" y="3219"/>
                    <a:pt x="1666" y="3265"/>
                    <a:pt x="1621" y="3310"/>
                  </a:cubicBezTo>
                  <a:lnTo>
                    <a:pt x="1621" y="3333"/>
                  </a:lnTo>
                  <a:cubicBezTo>
                    <a:pt x="1598" y="3356"/>
                    <a:pt x="1575" y="3379"/>
                    <a:pt x="1552" y="3401"/>
                  </a:cubicBezTo>
                  <a:cubicBezTo>
                    <a:pt x="1506" y="3424"/>
                    <a:pt x="1484" y="3470"/>
                    <a:pt x="1438" y="3493"/>
                  </a:cubicBezTo>
                  <a:cubicBezTo>
                    <a:pt x="1370" y="3584"/>
                    <a:pt x="1301" y="3675"/>
                    <a:pt x="1210" y="3744"/>
                  </a:cubicBezTo>
                  <a:cubicBezTo>
                    <a:pt x="1141" y="3835"/>
                    <a:pt x="1073" y="3926"/>
                    <a:pt x="982" y="4018"/>
                  </a:cubicBezTo>
                  <a:cubicBezTo>
                    <a:pt x="959" y="4063"/>
                    <a:pt x="913" y="4109"/>
                    <a:pt x="890" y="4155"/>
                  </a:cubicBezTo>
                  <a:cubicBezTo>
                    <a:pt x="867" y="4155"/>
                    <a:pt x="845" y="4178"/>
                    <a:pt x="845" y="4200"/>
                  </a:cubicBezTo>
                  <a:cubicBezTo>
                    <a:pt x="822" y="4223"/>
                    <a:pt x="799" y="4246"/>
                    <a:pt x="776" y="4269"/>
                  </a:cubicBezTo>
                  <a:cubicBezTo>
                    <a:pt x="708" y="4337"/>
                    <a:pt x="639" y="4383"/>
                    <a:pt x="593" y="4451"/>
                  </a:cubicBezTo>
                  <a:cubicBezTo>
                    <a:pt x="457" y="4588"/>
                    <a:pt x="320" y="4703"/>
                    <a:pt x="183" y="4817"/>
                  </a:cubicBezTo>
                  <a:cubicBezTo>
                    <a:pt x="183" y="4817"/>
                    <a:pt x="160" y="4817"/>
                    <a:pt x="160" y="4839"/>
                  </a:cubicBezTo>
                  <a:lnTo>
                    <a:pt x="137" y="4839"/>
                  </a:lnTo>
                  <a:cubicBezTo>
                    <a:pt x="114" y="4862"/>
                    <a:pt x="68" y="4885"/>
                    <a:pt x="46" y="4908"/>
                  </a:cubicBezTo>
                  <a:cubicBezTo>
                    <a:pt x="23" y="4931"/>
                    <a:pt x="0" y="4954"/>
                    <a:pt x="23" y="4976"/>
                  </a:cubicBezTo>
                  <a:cubicBezTo>
                    <a:pt x="39" y="4993"/>
                    <a:pt x="55" y="5009"/>
                    <a:pt x="71" y="5009"/>
                  </a:cubicBezTo>
                  <a:cubicBezTo>
                    <a:pt x="78" y="5009"/>
                    <a:pt x="85" y="5006"/>
                    <a:pt x="91" y="4999"/>
                  </a:cubicBezTo>
                  <a:cubicBezTo>
                    <a:pt x="137" y="4976"/>
                    <a:pt x="183" y="4954"/>
                    <a:pt x="205" y="4908"/>
                  </a:cubicBezTo>
                  <a:cubicBezTo>
                    <a:pt x="251" y="4885"/>
                    <a:pt x="297" y="4862"/>
                    <a:pt x="320" y="4817"/>
                  </a:cubicBezTo>
                  <a:cubicBezTo>
                    <a:pt x="411" y="4748"/>
                    <a:pt x="502" y="4680"/>
                    <a:pt x="571" y="4611"/>
                  </a:cubicBezTo>
                  <a:cubicBezTo>
                    <a:pt x="662" y="4543"/>
                    <a:pt x="730" y="4474"/>
                    <a:pt x="822" y="4406"/>
                  </a:cubicBezTo>
                  <a:cubicBezTo>
                    <a:pt x="833" y="4417"/>
                    <a:pt x="850" y="4423"/>
                    <a:pt x="870" y="4423"/>
                  </a:cubicBezTo>
                  <a:cubicBezTo>
                    <a:pt x="890" y="4423"/>
                    <a:pt x="913" y="4417"/>
                    <a:pt x="936" y="4406"/>
                  </a:cubicBezTo>
                  <a:cubicBezTo>
                    <a:pt x="982" y="4383"/>
                    <a:pt x="1027" y="4337"/>
                    <a:pt x="1073" y="4315"/>
                  </a:cubicBezTo>
                  <a:cubicBezTo>
                    <a:pt x="1096" y="4269"/>
                    <a:pt x="1141" y="4223"/>
                    <a:pt x="1187" y="4200"/>
                  </a:cubicBezTo>
                  <a:cubicBezTo>
                    <a:pt x="1255" y="4132"/>
                    <a:pt x="1301" y="4063"/>
                    <a:pt x="1370" y="3995"/>
                  </a:cubicBezTo>
                  <a:cubicBezTo>
                    <a:pt x="1506" y="3835"/>
                    <a:pt x="1666" y="3698"/>
                    <a:pt x="1803" y="3538"/>
                  </a:cubicBezTo>
                  <a:cubicBezTo>
                    <a:pt x="1872" y="3470"/>
                    <a:pt x="1917" y="3401"/>
                    <a:pt x="1986" y="3333"/>
                  </a:cubicBezTo>
                  <a:cubicBezTo>
                    <a:pt x="2054" y="3265"/>
                    <a:pt x="2123" y="3196"/>
                    <a:pt x="2191" y="3105"/>
                  </a:cubicBezTo>
                  <a:cubicBezTo>
                    <a:pt x="2305" y="2991"/>
                    <a:pt x="2420" y="2854"/>
                    <a:pt x="2534" y="2717"/>
                  </a:cubicBezTo>
                  <a:cubicBezTo>
                    <a:pt x="2556" y="2694"/>
                    <a:pt x="2579" y="2648"/>
                    <a:pt x="2579" y="2625"/>
                  </a:cubicBezTo>
                  <a:cubicBezTo>
                    <a:pt x="2579" y="2648"/>
                    <a:pt x="2579" y="2648"/>
                    <a:pt x="2579" y="2648"/>
                  </a:cubicBezTo>
                  <a:cubicBezTo>
                    <a:pt x="2579" y="2648"/>
                    <a:pt x="2602" y="2625"/>
                    <a:pt x="2602" y="2625"/>
                  </a:cubicBezTo>
                  <a:lnTo>
                    <a:pt x="2602" y="2625"/>
                  </a:lnTo>
                  <a:cubicBezTo>
                    <a:pt x="2579" y="2625"/>
                    <a:pt x="2579" y="2648"/>
                    <a:pt x="2579" y="2648"/>
                  </a:cubicBezTo>
                  <a:lnTo>
                    <a:pt x="2579" y="2648"/>
                  </a:lnTo>
                  <a:cubicBezTo>
                    <a:pt x="2579" y="2625"/>
                    <a:pt x="2602" y="2625"/>
                    <a:pt x="2602" y="2603"/>
                  </a:cubicBezTo>
                  <a:cubicBezTo>
                    <a:pt x="2602" y="2603"/>
                    <a:pt x="2625" y="2603"/>
                    <a:pt x="2625" y="2580"/>
                  </a:cubicBezTo>
                  <a:cubicBezTo>
                    <a:pt x="2625" y="2580"/>
                    <a:pt x="2625" y="2603"/>
                    <a:pt x="2625" y="2603"/>
                  </a:cubicBezTo>
                  <a:cubicBezTo>
                    <a:pt x="2648" y="2557"/>
                    <a:pt x="2671" y="2511"/>
                    <a:pt x="2693" y="2466"/>
                  </a:cubicBezTo>
                  <a:cubicBezTo>
                    <a:pt x="2693" y="2466"/>
                    <a:pt x="2693" y="2488"/>
                    <a:pt x="2693" y="2488"/>
                  </a:cubicBezTo>
                  <a:cubicBezTo>
                    <a:pt x="2716" y="2466"/>
                    <a:pt x="2716" y="2443"/>
                    <a:pt x="2739" y="2443"/>
                  </a:cubicBezTo>
                  <a:lnTo>
                    <a:pt x="2716" y="2443"/>
                  </a:lnTo>
                  <a:cubicBezTo>
                    <a:pt x="2785" y="2374"/>
                    <a:pt x="2830" y="2283"/>
                    <a:pt x="2899" y="2215"/>
                  </a:cubicBezTo>
                  <a:cubicBezTo>
                    <a:pt x="2944" y="2146"/>
                    <a:pt x="2990" y="2078"/>
                    <a:pt x="3013" y="2032"/>
                  </a:cubicBezTo>
                  <a:cubicBezTo>
                    <a:pt x="3081" y="1941"/>
                    <a:pt x="3127" y="1872"/>
                    <a:pt x="3173" y="1781"/>
                  </a:cubicBezTo>
                  <a:cubicBezTo>
                    <a:pt x="3196" y="1781"/>
                    <a:pt x="3241" y="1758"/>
                    <a:pt x="3287" y="1735"/>
                  </a:cubicBezTo>
                  <a:cubicBezTo>
                    <a:pt x="3310" y="1690"/>
                    <a:pt x="3355" y="1644"/>
                    <a:pt x="3378" y="1621"/>
                  </a:cubicBezTo>
                  <a:cubicBezTo>
                    <a:pt x="3401" y="1575"/>
                    <a:pt x="3424" y="1530"/>
                    <a:pt x="3469" y="1507"/>
                  </a:cubicBezTo>
                  <a:cubicBezTo>
                    <a:pt x="3515" y="1416"/>
                    <a:pt x="3561" y="1347"/>
                    <a:pt x="3629" y="1256"/>
                  </a:cubicBezTo>
                  <a:cubicBezTo>
                    <a:pt x="3721" y="1119"/>
                    <a:pt x="3835" y="982"/>
                    <a:pt x="3926" y="845"/>
                  </a:cubicBezTo>
                  <a:cubicBezTo>
                    <a:pt x="3926" y="845"/>
                    <a:pt x="3949" y="822"/>
                    <a:pt x="3949" y="822"/>
                  </a:cubicBezTo>
                  <a:lnTo>
                    <a:pt x="3949" y="799"/>
                  </a:lnTo>
                  <a:cubicBezTo>
                    <a:pt x="4017" y="731"/>
                    <a:pt x="4063" y="640"/>
                    <a:pt x="4131" y="571"/>
                  </a:cubicBezTo>
                  <a:cubicBezTo>
                    <a:pt x="4154" y="526"/>
                    <a:pt x="4200" y="480"/>
                    <a:pt x="4223" y="434"/>
                  </a:cubicBezTo>
                  <a:cubicBezTo>
                    <a:pt x="4246" y="411"/>
                    <a:pt x="4246" y="389"/>
                    <a:pt x="4268" y="366"/>
                  </a:cubicBezTo>
                  <a:cubicBezTo>
                    <a:pt x="4268" y="343"/>
                    <a:pt x="4291" y="343"/>
                    <a:pt x="4291" y="320"/>
                  </a:cubicBezTo>
                  <a:cubicBezTo>
                    <a:pt x="4314" y="297"/>
                    <a:pt x="4337" y="274"/>
                    <a:pt x="4337" y="229"/>
                  </a:cubicBezTo>
                  <a:cubicBezTo>
                    <a:pt x="4360" y="206"/>
                    <a:pt x="4360" y="206"/>
                    <a:pt x="4360" y="183"/>
                  </a:cubicBezTo>
                  <a:cubicBezTo>
                    <a:pt x="4360" y="137"/>
                    <a:pt x="4337" y="115"/>
                    <a:pt x="4337" y="92"/>
                  </a:cubicBezTo>
                  <a:cubicBezTo>
                    <a:pt x="4291" y="46"/>
                    <a:pt x="4246" y="1"/>
                    <a:pt x="417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6" name="Google Shape;1456;p7"/>
            <p:cNvSpPr/>
            <p:nvPr/>
          </p:nvSpPr>
          <p:spPr>
            <a:xfrm>
              <a:off x="7133650" y="1034025"/>
              <a:ext cx="51950" cy="80500"/>
            </a:xfrm>
            <a:custGeom>
              <a:avLst/>
              <a:gdLst/>
              <a:ahLst/>
              <a:cxnLst/>
              <a:rect l="l" t="t" r="r" b="b"/>
              <a:pathLst>
                <a:path w="2078" h="3220" extrusionOk="0">
                  <a:moveTo>
                    <a:pt x="2031" y="1"/>
                  </a:moveTo>
                  <a:cubicBezTo>
                    <a:pt x="2009" y="1"/>
                    <a:pt x="1986" y="24"/>
                    <a:pt x="1986" y="24"/>
                  </a:cubicBezTo>
                  <a:cubicBezTo>
                    <a:pt x="1963" y="92"/>
                    <a:pt x="1940" y="161"/>
                    <a:pt x="1917" y="229"/>
                  </a:cubicBezTo>
                  <a:cubicBezTo>
                    <a:pt x="1872" y="298"/>
                    <a:pt x="1849" y="366"/>
                    <a:pt x="1803" y="435"/>
                  </a:cubicBezTo>
                  <a:cubicBezTo>
                    <a:pt x="1780" y="503"/>
                    <a:pt x="1735" y="594"/>
                    <a:pt x="1689" y="663"/>
                  </a:cubicBezTo>
                  <a:cubicBezTo>
                    <a:pt x="1666" y="731"/>
                    <a:pt x="1621" y="800"/>
                    <a:pt x="1575" y="868"/>
                  </a:cubicBezTo>
                  <a:cubicBezTo>
                    <a:pt x="1552" y="937"/>
                    <a:pt x="1506" y="1005"/>
                    <a:pt x="1461" y="1074"/>
                  </a:cubicBezTo>
                  <a:cubicBezTo>
                    <a:pt x="1415" y="1142"/>
                    <a:pt x="1370" y="1211"/>
                    <a:pt x="1324" y="1256"/>
                  </a:cubicBezTo>
                  <a:cubicBezTo>
                    <a:pt x="1233" y="1393"/>
                    <a:pt x="1164" y="1530"/>
                    <a:pt x="1073" y="1644"/>
                  </a:cubicBezTo>
                  <a:cubicBezTo>
                    <a:pt x="1050" y="1690"/>
                    <a:pt x="1027" y="1736"/>
                    <a:pt x="981" y="1781"/>
                  </a:cubicBezTo>
                  <a:cubicBezTo>
                    <a:pt x="936" y="1827"/>
                    <a:pt x="913" y="1873"/>
                    <a:pt x="867" y="1918"/>
                  </a:cubicBezTo>
                  <a:lnTo>
                    <a:pt x="890" y="1918"/>
                  </a:lnTo>
                  <a:cubicBezTo>
                    <a:pt x="845" y="1964"/>
                    <a:pt x="822" y="2010"/>
                    <a:pt x="776" y="2078"/>
                  </a:cubicBezTo>
                  <a:cubicBezTo>
                    <a:pt x="776" y="2055"/>
                    <a:pt x="776" y="2055"/>
                    <a:pt x="776" y="2055"/>
                  </a:cubicBezTo>
                  <a:cubicBezTo>
                    <a:pt x="776" y="2078"/>
                    <a:pt x="753" y="2101"/>
                    <a:pt x="730" y="2124"/>
                  </a:cubicBezTo>
                  <a:cubicBezTo>
                    <a:pt x="753" y="2101"/>
                    <a:pt x="753" y="2101"/>
                    <a:pt x="753" y="2101"/>
                  </a:cubicBezTo>
                  <a:lnTo>
                    <a:pt x="753" y="2101"/>
                  </a:lnTo>
                  <a:cubicBezTo>
                    <a:pt x="639" y="2238"/>
                    <a:pt x="548" y="2375"/>
                    <a:pt x="434" y="2489"/>
                  </a:cubicBezTo>
                  <a:cubicBezTo>
                    <a:pt x="365" y="2580"/>
                    <a:pt x="320" y="2649"/>
                    <a:pt x="251" y="2717"/>
                  </a:cubicBezTo>
                  <a:cubicBezTo>
                    <a:pt x="183" y="2786"/>
                    <a:pt x="114" y="2877"/>
                    <a:pt x="68" y="2945"/>
                  </a:cubicBezTo>
                  <a:lnTo>
                    <a:pt x="91" y="2923"/>
                  </a:lnTo>
                  <a:lnTo>
                    <a:pt x="91" y="2923"/>
                  </a:lnTo>
                  <a:cubicBezTo>
                    <a:pt x="68" y="2946"/>
                    <a:pt x="45" y="2969"/>
                    <a:pt x="23" y="3014"/>
                  </a:cubicBezTo>
                  <a:cubicBezTo>
                    <a:pt x="23" y="3037"/>
                    <a:pt x="0" y="3059"/>
                    <a:pt x="0" y="3082"/>
                  </a:cubicBezTo>
                  <a:cubicBezTo>
                    <a:pt x="0" y="3128"/>
                    <a:pt x="23" y="3151"/>
                    <a:pt x="46" y="3196"/>
                  </a:cubicBezTo>
                  <a:cubicBezTo>
                    <a:pt x="91" y="3219"/>
                    <a:pt x="114" y="3219"/>
                    <a:pt x="160" y="3219"/>
                  </a:cubicBezTo>
                  <a:cubicBezTo>
                    <a:pt x="205" y="3219"/>
                    <a:pt x="251" y="3219"/>
                    <a:pt x="274" y="3174"/>
                  </a:cubicBezTo>
                  <a:cubicBezTo>
                    <a:pt x="297" y="3128"/>
                    <a:pt x="342" y="3105"/>
                    <a:pt x="388" y="3059"/>
                  </a:cubicBezTo>
                  <a:cubicBezTo>
                    <a:pt x="411" y="3014"/>
                    <a:pt x="457" y="2991"/>
                    <a:pt x="479" y="2945"/>
                  </a:cubicBezTo>
                  <a:cubicBezTo>
                    <a:pt x="571" y="2854"/>
                    <a:pt x="616" y="2763"/>
                    <a:pt x="685" y="2694"/>
                  </a:cubicBezTo>
                  <a:cubicBezTo>
                    <a:pt x="685" y="2671"/>
                    <a:pt x="685" y="2671"/>
                    <a:pt x="708" y="2671"/>
                  </a:cubicBezTo>
                  <a:lnTo>
                    <a:pt x="685" y="2671"/>
                  </a:lnTo>
                  <a:cubicBezTo>
                    <a:pt x="685" y="2671"/>
                    <a:pt x="708" y="2671"/>
                    <a:pt x="708" y="2649"/>
                  </a:cubicBezTo>
                  <a:cubicBezTo>
                    <a:pt x="708" y="2671"/>
                    <a:pt x="708" y="2671"/>
                    <a:pt x="708" y="2671"/>
                  </a:cubicBezTo>
                  <a:cubicBezTo>
                    <a:pt x="799" y="2534"/>
                    <a:pt x="913" y="2375"/>
                    <a:pt x="1004" y="2238"/>
                  </a:cubicBezTo>
                  <a:cubicBezTo>
                    <a:pt x="1050" y="2169"/>
                    <a:pt x="1096" y="2078"/>
                    <a:pt x="1141" y="2010"/>
                  </a:cubicBezTo>
                  <a:lnTo>
                    <a:pt x="1278" y="1758"/>
                  </a:lnTo>
                  <a:cubicBezTo>
                    <a:pt x="1324" y="1667"/>
                    <a:pt x="1370" y="1576"/>
                    <a:pt x="1415" y="1507"/>
                  </a:cubicBezTo>
                  <a:cubicBezTo>
                    <a:pt x="1438" y="1462"/>
                    <a:pt x="1461" y="1416"/>
                    <a:pt x="1484" y="1370"/>
                  </a:cubicBezTo>
                  <a:cubicBezTo>
                    <a:pt x="1506" y="1325"/>
                    <a:pt x="1529" y="1279"/>
                    <a:pt x="1552" y="1256"/>
                  </a:cubicBezTo>
                  <a:cubicBezTo>
                    <a:pt x="1575" y="1211"/>
                    <a:pt x="1598" y="1165"/>
                    <a:pt x="1621" y="1119"/>
                  </a:cubicBezTo>
                  <a:cubicBezTo>
                    <a:pt x="1643" y="1096"/>
                    <a:pt x="1666" y="1051"/>
                    <a:pt x="1666" y="1005"/>
                  </a:cubicBezTo>
                  <a:cubicBezTo>
                    <a:pt x="1712" y="891"/>
                    <a:pt x="1758" y="800"/>
                    <a:pt x="1780" y="708"/>
                  </a:cubicBezTo>
                  <a:cubicBezTo>
                    <a:pt x="1826" y="663"/>
                    <a:pt x="1849" y="594"/>
                    <a:pt x="1872" y="549"/>
                  </a:cubicBezTo>
                  <a:cubicBezTo>
                    <a:pt x="1895" y="503"/>
                    <a:pt x="1917" y="435"/>
                    <a:pt x="1940" y="389"/>
                  </a:cubicBezTo>
                  <a:cubicBezTo>
                    <a:pt x="1986" y="275"/>
                    <a:pt x="2031" y="183"/>
                    <a:pt x="2077" y="69"/>
                  </a:cubicBezTo>
                  <a:cubicBezTo>
                    <a:pt x="2077" y="47"/>
                    <a:pt x="2077" y="24"/>
                    <a:pt x="2054" y="24"/>
                  </a:cubicBezTo>
                  <a:cubicBezTo>
                    <a:pt x="2054" y="1"/>
                    <a:pt x="2031" y="1"/>
                    <a:pt x="203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7" name="Google Shape;1457;p7"/>
            <p:cNvSpPr/>
            <p:nvPr/>
          </p:nvSpPr>
          <p:spPr>
            <a:xfrm>
              <a:off x="6876850" y="972400"/>
              <a:ext cx="45100" cy="46100"/>
            </a:xfrm>
            <a:custGeom>
              <a:avLst/>
              <a:gdLst/>
              <a:ahLst/>
              <a:cxnLst/>
              <a:rect l="l" t="t" r="r" b="b"/>
              <a:pathLst>
                <a:path w="1804" h="1844" extrusionOk="0">
                  <a:moveTo>
                    <a:pt x="1233" y="1"/>
                  </a:moveTo>
                  <a:cubicBezTo>
                    <a:pt x="1210" y="1"/>
                    <a:pt x="1165" y="1"/>
                    <a:pt x="1142" y="24"/>
                  </a:cubicBezTo>
                  <a:cubicBezTo>
                    <a:pt x="1119" y="24"/>
                    <a:pt x="1096" y="46"/>
                    <a:pt x="1051" y="46"/>
                  </a:cubicBezTo>
                  <a:cubicBezTo>
                    <a:pt x="1005" y="92"/>
                    <a:pt x="959" y="138"/>
                    <a:pt x="891" y="161"/>
                  </a:cubicBezTo>
                  <a:cubicBezTo>
                    <a:pt x="868" y="206"/>
                    <a:pt x="822" y="252"/>
                    <a:pt x="777" y="275"/>
                  </a:cubicBezTo>
                  <a:cubicBezTo>
                    <a:pt x="708" y="343"/>
                    <a:pt x="640" y="412"/>
                    <a:pt x="571" y="480"/>
                  </a:cubicBezTo>
                  <a:cubicBezTo>
                    <a:pt x="480" y="571"/>
                    <a:pt x="389" y="640"/>
                    <a:pt x="297" y="731"/>
                  </a:cubicBezTo>
                  <a:cubicBezTo>
                    <a:pt x="252" y="777"/>
                    <a:pt x="229" y="822"/>
                    <a:pt x="183" y="845"/>
                  </a:cubicBezTo>
                  <a:cubicBezTo>
                    <a:pt x="160" y="868"/>
                    <a:pt x="138" y="891"/>
                    <a:pt x="115" y="914"/>
                  </a:cubicBezTo>
                  <a:cubicBezTo>
                    <a:pt x="92" y="914"/>
                    <a:pt x="92" y="937"/>
                    <a:pt x="92" y="937"/>
                  </a:cubicBezTo>
                  <a:cubicBezTo>
                    <a:pt x="69" y="959"/>
                    <a:pt x="46" y="982"/>
                    <a:pt x="23" y="1005"/>
                  </a:cubicBezTo>
                  <a:cubicBezTo>
                    <a:pt x="1" y="1028"/>
                    <a:pt x="1" y="1074"/>
                    <a:pt x="23" y="1119"/>
                  </a:cubicBezTo>
                  <a:cubicBezTo>
                    <a:pt x="23" y="1142"/>
                    <a:pt x="46" y="1165"/>
                    <a:pt x="69" y="1188"/>
                  </a:cubicBezTo>
                  <a:cubicBezTo>
                    <a:pt x="69" y="1210"/>
                    <a:pt x="92" y="1210"/>
                    <a:pt x="92" y="1210"/>
                  </a:cubicBezTo>
                  <a:cubicBezTo>
                    <a:pt x="92" y="1233"/>
                    <a:pt x="92" y="1233"/>
                    <a:pt x="92" y="1256"/>
                  </a:cubicBezTo>
                  <a:cubicBezTo>
                    <a:pt x="115" y="1302"/>
                    <a:pt x="138" y="1325"/>
                    <a:pt x="183" y="1347"/>
                  </a:cubicBezTo>
                  <a:lnTo>
                    <a:pt x="183" y="1370"/>
                  </a:lnTo>
                  <a:cubicBezTo>
                    <a:pt x="160" y="1416"/>
                    <a:pt x="183" y="1484"/>
                    <a:pt x="229" y="1530"/>
                  </a:cubicBezTo>
                  <a:cubicBezTo>
                    <a:pt x="229" y="1553"/>
                    <a:pt x="229" y="1599"/>
                    <a:pt x="229" y="1621"/>
                  </a:cubicBezTo>
                  <a:cubicBezTo>
                    <a:pt x="229" y="1644"/>
                    <a:pt x="252" y="1644"/>
                    <a:pt x="252" y="1667"/>
                  </a:cubicBezTo>
                  <a:cubicBezTo>
                    <a:pt x="275" y="1690"/>
                    <a:pt x="297" y="1713"/>
                    <a:pt x="320" y="1735"/>
                  </a:cubicBezTo>
                  <a:cubicBezTo>
                    <a:pt x="320" y="1735"/>
                    <a:pt x="343" y="1735"/>
                    <a:pt x="343" y="1758"/>
                  </a:cubicBezTo>
                  <a:cubicBezTo>
                    <a:pt x="366" y="1781"/>
                    <a:pt x="389" y="1804"/>
                    <a:pt x="411" y="1827"/>
                  </a:cubicBezTo>
                  <a:cubicBezTo>
                    <a:pt x="423" y="1838"/>
                    <a:pt x="440" y="1844"/>
                    <a:pt x="457" y="1844"/>
                  </a:cubicBezTo>
                  <a:cubicBezTo>
                    <a:pt x="474" y="1844"/>
                    <a:pt x="491" y="1838"/>
                    <a:pt x="503" y="1827"/>
                  </a:cubicBezTo>
                  <a:cubicBezTo>
                    <a:pt x="548" y="1804"/>
                    <a:pt x="571" y="1781"/>
                    <a:pt x="594" y="1758"/>
                  </a:cubicBezTo>
                  <a:lnTo>
                    <a:pt x="685" y="1690"/>
                  </a:lnTo>
                  <a:cubicBezTo>
                    <a:pt x="754" y="1644"/>
                    <a:pt x="822" y="1576"/>
                    <a:pt x="868" y="1530"/>
                  </a:cubicBezTo>
                  <a:cubicBezTo>
                    <a:pt x="1005" y="1416"/>
                    <a:pt x="1119" y="1325"/>
                    <a:pt x="1233" y="1210"/>
                  </a:cubicBezTo>
                  <a:cubicBezTo>
                    <a:pt x="1302" y="1165"/>
                    <a:pt x="1370" y="1119"/>
                    <a:pt x="1439" y="1074"/>
                  </a:cubicBezTo>
                  <a:cubicBezTo>
                    <a:pt x="1507" y="1028"/>
                    <a:pt x="1576" y="982"/>
                    <a:pt x="1644" y="937"/>
                  </a:cubicBezTo>
                  <a:cubicBezTo>
                    <a:pt x="1667" y="914"/>
                    <a:pt x="1690" y="891"/>
                    <a:pt x="1713" y="868"/>
                  </a:cubicBezTo>
                  <a:cubicBezTo>
                    <a:pt x="1735" y="845"/>
                    <a:pt x="1758" y="822"/>
                    <a:pt x="1781" y="822"/>
                  </a:cubicBezTo>
                  <a:cubicBezTo>
                    <a:pt x="1804" y="800"/>
                    <a:pt x="1804" y="754"/>
                    <a:pt x="1804" y="731"/>
                  </a:cubicBezTo>
                  <a:cubicBezTo>
                    <a:pt x="1781" y="708"/>
                    <a:pt x="1735" y="708"/>
                    <a:pt x="1713" y="708"/>
                  </a:cubicBezTo>
                  <a:cubicBezTo>
                    <a:pt x="1713" y="686"/>
                    <a:pt x="1690" y="663"/>
                    <a:pt x="1690" y="640"/>
                  </a:cubicBezTo>
                  <a:cubicBezTo>
                    <a:pt x="1644" y="571"/>
                    <a:pt x="1598" y="503"/>
                    <a:pt x="1576" y="412"/>
                  </a:cubicBezTo>
                  <a:cubicBezTo>
                    <a:pt x="1530" y="343"/>
                    <a:pt x="1507" y="252"/>
                    <a:pt x="1461" y="183"/>
                  </a:cubicBezTo>
                  <a:cubicBezTo>
                    <a:pt x="1439" y="161"/>
                    <a:pt x="1416" y="138"/>
                    <a:pt x="1416" y="115"/>
                  </a:cubicBezTo>
                  <a:cubicBezTo>
                    <a:pt x="1393" y="115"/>
                    <a:pt x="1393" y="92"/>
                    <a:pt x="1393" y="92"/>
                  </a:cubicBezTo>
                  <a:cubicBezTo>
                    <a:pt x="1370" y="69"/>
                    <a:pt x="1370" y="69"/>
                    <a:pt x="1347" y="46"/>
                  </a:cubicBezTo>
                  <a:cubicBezTo>
                    <a:pt x="1324" y="24"/>
                    <a:pt x="1302" y="1"/>
                    <a:pt x="127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8" name="Google Shape;1458;p7"/>
            <p:cNvSpPr/>
            <p:nvPr/>
          </p:nvSpPr>
          <p:spPr>
            <a:xfrm>
              <a:off x="6893975" y="1003800"/>
              <a:ext cx="37675" cy="29175"/>
            </a:xfrm>
            <a:custGeom>
              <a:avLst/>
              <a:gdLst/>
              <a:ahLst/>
              <a:cxnLst/>
              <a:rect l="l" t="t" r="r" b="b"/>
              <a:pathLst>
                <a:path w="1507" h="1167" extrusionOk="0">
                  <a:moveTo>
                    <a:pt x="1393" y="0"/>
                  </a:moveTo>
                  <a:cubicBezTo>
                    <a:pt x="1393" y="0"/>
                    <a:pt x="1370" y="0"/>
                    <a:pt x="1347" y="23"/>
                  </a:cubicBezTo>
                  <a:cubicBezTo>
                    <a:pt x="1324" y="23"/>
                    <a:pt x="1301" y="23"/>
                    <a:pt x="1279" y="46"/>
                  </a:cubicBezTo>
                  <a:cubicBezTo>
                    <a:pt x="1256" y="46"/>
                    <a:pt x="1233" y="69"/>
                    <a:pt x="1210" y="69"/>
                  </a:cubicBezTo>
                  <a:cubicBezTo>
                    <a:pt x="1164" y="114"/>
                    <a:pt x="1119" y="137"/>
                    <a:pt x="1050" y="183"/>
                  </a:cubicBezTo>
                  <a:cubicBezTo>
                    <a:pt x="982" y="228"/>
                    <a:pt x="913" y="274"/>
                    <a:pt x="845" y="343"/>
                  </a:cubicBezTo>
                  <a:cubicBezTo>
                    <a:pt x="799" y="365"/>
                    <a:pt x="754" y="388"/>
                    <a:pt x="731" y="411"/>
                  </a:cubicBezTo>
                  <a:cubicBezTo>
                    <a:pt x="685" y="434"/>
                    <a:pt x="639" y="479"/>
                    <a:pt x="594" y="502"/>
                  </a:cubicBezTo>
                  <a:cubicBezTo>
                    <a:pt x="548" y="525"/>
                    <a:pt x="503" y="571"/>
                    <a:pt x="457" y="594"/>
                  </a:cubicBezTo>
                  <a:cubicBezTo>
                    <a:pt x="366" y="662"/>
                    <a:pt x="274" y="731"/>
                    <a:pt x="206" y="799"/>
                  </a:cubicBezTo>
                  <a:cubicBezTo>
                    <a:pt x="160" y="822"/>
                    <a:pt x="137" y="845"/>
                    <a:pt x="115" y="868"/>
                  </a:cubicBezTo>
                  <a:cubicBezTo>
                    <a:pt x="92" y="890"/>
                    <a:pt x="69" y="913"/>
                    <a:pt x="46" y="936"/>
                  </a:cubicBezTo>
                  <a:cubicBezTo>
                    <a:pt x="0" y="982"/>
                    <a:pt x="0" y="1050"/>
                    <a:pt x="23" y="1096"/>
                  </a:cubicBezTo>
                  <a:cubicBezTo>
                    <a:pt x="46" y="1096"/>
                    <a:pt x="46" y="1119"/>
                    <a:pt x="69" y="1119"/>
                  </a:cubicBezTo>
                  <a:cubicBezTo>
                    <a:pt x="97" y="1147"/>
                    <a:pt x="134" y="1166"/>
                    <a:pt x="169" y="1166"/>
                  </a:cubicBezTo>
                  <a:cubicBezTo>
                    <a:pt x="190" y="1166"/>
                    <a:pt x="211" y="1159"/>
                    <a:pt x="229" y="1141"/>
                  </a:cubicBezTo>
                  <a:cubicBezTo>
                    <a:pt x="297" y="1119"/>
                    <a:pt x="343" y="1073"/>
                    <a:pt x="388" y="1027"/>
                  </a:cubicBezTo>
                  <a:cubicBezTo>
                    <a:pt x="434" y="982"/>
                    <a:pt x="480" y="959"/>
                    <a:pt x="503" y="913"/>
                  </a:cubicBezTo>
                  <a:cubicBezTo>
                    <a:pt x="594" y="845"/>
                    <a:pt x="685" y="776"/>
                    <a:pt x="776" y="708"/>
                  </a:cubicBezTo>
                  <a:cubicBezTo>
                    <a:pt x="868" y="616"/>
                    <a:pt x="982" y="548"/>
                    <a:pt x="1096" y="457"/>
                  </a:cubicBezTo>
                  <a:cubicBezTo>
                    <a:pt x="1164" y="411"/>
                    <a:pt x="1210" y="365"/>
                    <a:pt x="1279" y="343"/>
                  </a:cubicBezTo>
                  <a:cubicBezTo>
                    <a:pt x="1324" y="320"/>
                    <a:pt x="1347" y="297"/>
                    <a:pt x="1370" y="274"/>
                  </a:cubicBezTo>
                  <a:cubicBezTo>
                    <a:pt x="1393" y="274"/>
                    <a:pt x="1393" y="274"/>
                    <a:pt x="1416" y="251"/>
                  </a:cubicBezTo>
                  <a:cubicBezTo>
                    <a:pt x="1416" y="251"/>
                    <a:pt x="1438" y="251"/>
                    <a:pt x="1438" y="228"/>
                  </a:cubicBezTo>
                  <a:cubicBezTo>
                    <a:pt x="1484" y="206"/>
                    <a:pt x="1507" y="137"/>
                    <a:pt x="1507" y="91"/>
                  </a:cubicBezTo>
                  <a:cubicBezTo>
                    <a:pt x="1507" y="69"/>
                    <a:pt x="1507" y="46"/>
                    <a:pt x="1484" y="23"/>
                  </a:cubicBezTo>
                  <a:cubicBezTo>
                    <a:pt x="1484" y="23"/>
                    <a:pt x="1461" y="0"/>
                    <a:pt x="14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9" name="Google Shape;1459;p7"/>
            <p:cNvSpPr/>
            <p:nvPr/>
          </p:nvSpPr>
          <p:spPr>
            <a:xfrm>
              <a:off x="7174150" y="818325"/>
              <a:ext cx="81050" cy="38350"/>
            </a:xfrm>
            <a:custGeom>
              <a:avLst/>
              <a:gdLst/>
              <a:ahLst/>
              <a:cxnLst/>
              <a:rect l="l" t="t" r="r" b="b"/>
              <a:pathLst>
                <a:path w="3242" h="1534" extrusionOk="0">
                  <a:moveTo>
                    <a:pt x="2032" y="1"/>
                  </a:moveTo>
                  <a:cubicBezTo>
                    <a:pt x="1941" y="1"/>
                    <a:pt x="1849" y="24"/>
                    <a:pt x="1781" y="24"/>
                  </a:cubicBezTo>
                  <a:cubicBezTo>
                    <a:pt x="1667" y="47"/>
                    <a:pt x="1553" y="47"/>
                    <a:pt x="1439" y="92"/>
                  </a:cubicBezTo>
                  <a:cubicBezTo>
                    <a:pt x="1347" y="115"/>
                    <a:pt x="1256" y="138"/>
                    <a:pt x="1142" y="161"/>
                  </a:cubicBezTo>
                  <a:cubicBezTo>
                    <a:pt x="1051" y="206"/>
                    <a:pt x="936" y="252"/>
                    <a:pt x="845" y="298"/>
                  </a:cubicBezTo>
                  <a:cubicBezTo>
                    <a:pt x="754" y="343"/>
                    <a:pt x="640" y="389"/>
                    <a:pt x="548" y="457"/>
                  </a:cubicBezTo>
                  <a:cubicBezTo>
                    <a:pt x="457" y="503"/>
                    <a:pt x="389" y="549"/>
                    <a:pt x="297" y="594"/>
                  </a:cubicBezTo>
                  <a:cubicBezTo>
                    <a:pt x="252" y="640"/>
                    <a:pt x="206" y="663"/>
                    <a:pt x="160" y="686"/>
                  </a:cubicBezTo>
                  <a:cubicBezTo>
                    <a:pt x="138" y="709"/>
                    <a:pt x="115" y="731"/>
                    <a:pt x="92" y="754"/>
                  </a:cubicBezTo>
                  <a:cubicBezTo>
                    <a:pt x="69" y="754"/>
                    <a:pt x="46" y="800"/>
                    <a:pt x="46" y="823"/>
                  </a:cubicBezTo>
                  <a:cubicBezTo>
                    <a:pt x="23" y="845"/>
                    <a:pt x="1" y="868"/>
                    <a:pt x="1" y="914"/>
                  </a:cubicBezTo>
                  <a:cubicBezTo>
                    <a:pt x="1" y="960"/>
                    <a:pt x="23" y="1005"/>
                    <a:pt x="69" y="1051"/>
                  </a:cubicBezTo>
                  <a:cubicBezTo>
                    <a:pt x="92" y="1074"/>
                    <a:pt x="138" y="1097"/>
                    <a:pt x="183" y="1097"/>
                  </a:cubicBezTo>
                  <a:cubicBezTo>
                    <a:pt x="229" y="1119"/>
                    <a:pt x="275" y="1165"/>
                    <a:pt x="320" y="1188"/>
                  </a:cubicBezTo>
                  <a:cubicBezTo>
                    <a:pt x="343" y="1188"/>
                    <a:pt x="366" y="1211"/>
                    <a:pt x="389" y="1233"/>
                  </a:cubicBezTo>
                  <a:cubicBezTo>
                    <a:pt x="366" y="1233"/>
                    <a:pt x="366" y="1211"/>
                    <a:pt x="343" y="1211"/>
                  </a:cubicBezTo>
                  <a:lnTo>
                    <a:pt x="343" y="1211"/>
                  </a:lnTo>
                  <a:cubicBezTo>
                    <a:pt x="411" y="1256"/>
                    <a:pt x="480" y="1302"/>
                    <a:pt x="548" y="1370"/>
                  </a:cubicBezTo>
                  <a:cubicBezTo>
                    <a:pt x="571" y="1416"/>
                    <a:pt x="617" y="1462"/>
                    <a:pt x="663" y="1507"/>
                  </a:cubicBezTo>
                  <a:cubicBezTo>
                    <a:pt x="691" y="1527"/>
                    <a:pt x="724" y="1534"/>
                    <a:pt x="756" y="1534"/>
                  </a:cubicBezTo>
                  <a:cubicBezTo>
                    <a:pt x="800" y="1534"/>
                    <a:pt x="842" y="1521"/>
                    <a:pt x="868" y="1507"/>
                  </a:cubicBezTo>
                  <a:cubicBezTo>
                    <a:pt x="914" y="1485"/>
                    <a:pt x="936" y="1462"/>
                    <a:pt x="959" y="1439"/>
                  </a:cubicBezTo>
                  <a:cubicBezTo>
                    <a:pt x="982" y="1416"/>
                    <a:pt x="1028" y="1393"/>
                    <a:pt x="1051" y="1370"/>
                  </a:cubicBezTo>
                  <a:lnTo>
                    <a:pt x="1142" y="1279"/>
                  </a:lnTo>
                  <a:cubicBezTo>
                    <a:pt x="1210" y="1233"/>
                    <a:pt x="1279" y="1188"/>
                    <a:pt x="1347" y="1142"/>
                  </a:cubicBezTo>
                  <a:cubicBezTo>
                    <a:pt x="1416" y="1074"/>
                    <a:pt x="1507" y="1028"/>
                    <a:pt x="1598" y="960"/>
                  </a:cubicBezTo>
                  <a:cubicBezTo>
                    <a:pt x="1758" y="868"/>
                    <a:pt x="1941" y="777"/>
                    <a:pt x="2123" y="686"/>
                  </a:cubicBezTo>
                  <a:cubicBezTo>
                    <a:pt x="2260" y="640"/>
                    <a:pt x="2397" y="594"/>
                    <a:pt x="2534" y="549"/>
                  </a:cubicBezTo>
                  <a:lnTo>
                    <a:pt x="2785" y="549"/>
                  </a:lnTo>
                  <a:cubicBezTo>
                    <a:pt x="2854" y="572"/>
                    <a:pt x="2899" y="572"/>
                    <a:pt x="2968" y="594"/>
                  </a:cubicBezTo>
                  <a:cubicBezTo>
                    <a:pt x="2991" y="617"/>
                    <a:pt x="3014" y="617"/>
                    <a:pt x="3059" y="640"/>
                  </a:cubicBezTo>
                  <a:cubicBezTo>
                    <a:pt x="3074" y="640"/>
                    <a:pt x="3090" y="650"/>
                    <a:pt x="3105" y="650"/>
                  </a:cubicBezTo>
                  <a:cubicBezTo>
                    <a:pt x="3112" y="650"/>
                    <a:pt x="3120" y="648"/>
                    <a:pt x="3128" y="640"/>
                  </a:cubicBezTo>
                  <a:cubicBezTo>
                    <a:pt x="3173" y="640"/>
                    <a:pt x="3196" y="617"/>
                    <a:pt x="3196" y="594"/>
                  </a:cubicBezTo>
                  <a:cubicBezTo>
                    <a:pt x="3242" y="526"/>
                    <a:pt x="3219" y="457"/>
                    <a:pt x="3150" y="435"/>
                  </a:cubicBezTo>
                  <a:cubicBezTo>
                    <a:pt x="3105" y="412"/>
                    <a:pt x="3059" y="389"/>
                    <a:pt x="2991" y="366"/>
                  </a:cubicBezTo>
                  <a:cubicBezTo>
                    <a:pt x="2968" y="343"/>
                    <a:pt x="2922" y="343"/>
                    <a:pt x="2877" y="343"/>
                  </a:cubicBezTo>
                  <a:cubicBezTo>
                    <a:pt x="2877" y="275"/>
                    <a:pt x="2831" y="229"/>
                    <a:pt x="2785" y="229"/>
                  </a:cubicBezTo>
                  <a:cubicBezTo>
                    <a:pt x="2717" y="206"/>
                    <a:pt x="2648" y="206"/>
                    <a:pt x="2580" y="184"/>
                  </a:cubicBezTo>
                  <a:lnTo>
                    <a:pt x="2443" y="184"/>
                  </a:lnTo>
                  <a:cubicBezTo>
                    <a:pt x="2443" y="115"/>
                    <a:pt x="2374" y="47"/>
                    <a:pt x="2306" y="24"/>
                  </a:cubicBezTo>
                  <a:cubicBezTo>
                    <a:pt x="2260" y="24"/>
                    <a:pt x="2215" y="1"/>
                    <a:pt x="21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0" name="Google Shape;1460;p7"/>
            <p:cNvSpPr/>
            <p:nvPr/>
          </p:nvSpPr>
          <p:spPr>
            <a:xfrm>
              <a:off x="7208950" y="824050"/>
              <a:ext cx="29700" cy="8375"/>
            </a:xfrm>
            <a:custGeom>
              <a:avLst/>
              <a:gdLst/>
              <a:ahLst/>
              <a:cxnLst/>
              <a:rect l="l" t="t" r="r" b="b"/>
              <a:pathLst>
                <a:path w="1188" h="335" extrusionOk="0">
                  <a:moveTo>
                    <a:pt x="686" y="0"/>
                  </a:moveTo>
                  <a:cubicBezTo>
                    <a:pt x="617" y="0"/>
                    <a:pt x="549" y="23"/>
                    <a:pt x="503" y="46"/>
                  </a:cubicBezTo>
                  <a:cubicBezTo>
                    <a:pt x="389" y="69"/>
                    <a:pt x="298" y="91"/>
                    <a:pt x="206" y="137"/>
                  </a:cubicBezTo>
                  <a:cubicBezTo>
                    <a:pt x="161" y="160"/>
                    <a:pt x="92" y="206"/>
                    <a:pt x="47" y="228"/>
                  </a:cubicBezTo>
                  <a:cubicBezTo>
                    <a:pt x="1" y="251"/>
                    <a:pt x="1" y="274"/>
                    <a:pt x="24" y="297"/>
                  </a:cubicBezTo>
                  <a:cubicBezTo>
                    <a:pt x="24" y="324"/>
                    <a:pt x="39" y="335"/>
                    <a:pt x="57" y="335"/>
                  </a:cubicBezTo>
                  <a:cubicBezTo>
                    <a:pt x="69" y="335"/>
                    <a:pt x="83" y="329"/>
                    <a:pt x="92" y="320"/>
                  </a:cubicBezTo>
                  <a:cubicBezTo>
                    <a:pt x="161" y="297"/>
                    <a:pt x="206" y="274"/>
                    <a:pt x="275" y="251"/>
                  </a:cubicBezTo>
                  <a:lnTo>
                    <a:pt x="252" y="251"/>
                  </a:lnTo>
                  <a:cubicBezTo>
                    <a:pt x="321" y="228"/>
                    <a:pt x="389" y="206"/>
                    <a:pt x="457" y="183"/>
                  </a:cubicBezTo>
                  <a:cubicBezTo>
                    <a:pt x="549" y="160"/>
                    <a:pt x="617" y="137"/>
                    <a:pt x="686" y="114"/>
                  </a:cubicBezTo>
                  <a:lnTo>
                    <a:pt x="914" y="114"/>
                  </a:lnTo>
                  <a:cubicBezTo>
                    <a:pt x="937" y="114"/>
                    <a:pt x="960" y="114"/>
                    <a:pt x="982" y="137"/>
                  </a:cubicBezTo>
                  <a:cubicBezTo>
                    <a:pt x="1028" y="137"/>
                    <a:pt x="1051" y="137"/>
                    <a:pt x="1074" y="160"/>
                  </a:cubicBezTo>
                  <a:lnTo>
                    <a:pt x="1142" y="160"/>
                  </a:lnTo>
                  <a:cubicBezTo>
                    <a:pt x="1142" y="160"/>
                    <a:pt x="1165" y="160"/>
                    <a:pt x="1165" y="137"/>
                  </a:cubicBezTo>
                  <a:cubicBezTo>
                    <a:pt x="1188" y="114"/>
                    <a:pt x="1188" y="114"/>
                    <a:pt x="1165" y="91"/>
                  </a:cubicBezTo>
                  <a:cubicBezTo>
                    <a:pt x="1165" y="69"/>
                    <a:pt x="1165" y="69"/>
                    <a:pt x="1142" y="46"/>
                  </a:cubicBezTo>
                  <a:cubicBezTo>
                    <a:pt x="1097" y="46"/>
                    <a:pt x="1074" y="23"/>
                    <a:pt x="102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1" name="Google Shape;1461;p7"/>
            <p:cNvSpPr/>
            <p:nvPr/>
          </p:nvSpPr>
          <p:spPr>
            <a:xfrm>
              <a:off x="7206675" y="840025"/>
              <a:ext cx="40550" cy="22650"/>
            </a:xfrm>
            <a:custGeom>
              <a:avLst/>
              <a:gdLst/>
              <a:ahLst/>
              <a:cxnLst/>
              <a:rect l="l" t="t" r="r" b="b"/>
              <a:pathLst>
                <a:path w="1622" h="906" extrusionOk="0">
                  <a:moveTo>
                    <a:pt x="1553" y="0"/>
                  </a:moveTo>
                  <a:cubicBezTo>
                    <a:pt x="1439" y="23"/>
                    <a:pt x="1302" y="69"/>
                    <a:pt x="1165" y="114"/>
                  </a:cubicBezTo>
                  <a:cubicBezTo>
                    <a:pt x="1028" y="160"/>
                    <a:pt x="891" y="206"/>
                    <a:pt x="754" y="274"/>
                  </a:cubicBezTo>
                  <a:cubicBezTo>
                    <a:pt x="617" y="343"/>
                    <a:pt x="503" y="411"/>
                    <a:pt x="366" y="480"/>
                  </a:cubicBezTo>
                  <a:cubicBezTo>
                    <a:pt x="320" y="502"/>
                    <a:pt x="252" y="548"/>
                    <a:pt x="206" y="571"/>
                  </a:cubicBezTo>
                  <a:cubicBezTo>
                    <a:pt x="160" y="594"/>
                    <a:pt x="138" y="617"/>
                    <a:pt x="115" y="639"/>
                  </a:cubicBezTo>
                  <a:cubicBezTo>
                    <a:pt x="92" y="639"/>
                    <a:pt x="69" y="662"/>
                    <a:pt x="69" y="685"/>
                  </a:cubicBezTo>
                  <a:cubicBezTo>
                    <a:pt x="46" y="685"/>
                    <a:pt x="23" y="731"/>
                    <a:pt x="1" y="754"/>
                  </a:cubicBezTo>
                  <a:cubicBezTo>
                    <a:pt x="1" y="754"/>
                    <a:pt x="1" y="776"/>
                    <a:pt x="1" y="799"/>
                  </a:cubicBezTo>
                  <a:cubicBezTo>
                    <a:pt x="1" y="822"/>
                    <a:pt x="1" y="868"/>
                    <a:pt x="23" y="890"/>
                  </a:cubicBezTo>
                  <a:cubicBezTo>
                    <a:pt x="42" y="900"/>
                    <a:pt x="65" y="905"/>
                    <a:pt x="89" y="905"/>
                  </a:cubicBezTo>
                  <a:cubicBezTo>
                    <a:pt x="122" y="905"/>
                    <a:pt x="157" y="894"/>
                    <a:pt x="183" y="868"/>
                  </a:cubicBezTo>
                  <a:cubicBezTo>
                    <a:pt x="206" y="845"/>
                    <a:pt x="252" y="822"/>
                    <a:pt x="275" y="799"/>
                  </a:cubicBezTo>
                  <a:cubicBezTo>
                    <a:pt x="297" y="776"/>
                    <a:pt x="320" y="754"/>
                    <a:pt x="343" y="731"/>
                  </a:cubicBezTo>
                  <a:cubicBezTo>
                    <a:pt x="457" y="639"/>
                    <a:pt x="594" y="571"/>
                    <a:pt x="731" y="480"/>
                  </a:cubicBezTo>
                  <a:cubicBezTo>
                    <a:pt x="800" y="434"/>
                    <a:pt x="868" y="388"/>
                    <a:pt x="936" y="343"/>
                  </a:cubicBezTo>
                  <a:cubicBezTo>
                    <a:pt x="1005" y="320"/>
                    <a:pt x="1073" y="274"/>
                    <a:pt x="1142" y="251"/>
                  </a:cubicBezTo>
                  <a:cubicBezTo>
                    <a:pt x="1188" y="229"/>
                    <a:pt x="1210" y="229"/>
                    <a:pt x="1233" y="206"/>
                  </a:cubicBezTo>
                  <a:cubicBezTo>
                    <a:pt x="1302" y="183"/>
                    <a:pt x="1347" y="160"/>
                    <a:pt x="1416" y="137"/>
                  </a:cubicBezTo>
                  <a:cubicBezTo>
                    <a:pt x="1461" y="114"/>
                    <a:pt x="1530" y="114"/>
                    <a:pt x="1576" y="92"/>
                  </a:cubicBezTo>
                  <a:cubicBezTo>
                    <a:pt x="1621" y="92"/>
                    <a:pt x="1621" y="46"/>
                    <a:pt x="1621" y="23"/>
                  </a:cubicBezTo>
                  <a:cubicBezTo>
                    <a:pt x="1621" y="0"/>
                    <a:pt x="1598" y="0"/>
                    <a:pt x="157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2" name="Google Shape;1462;p7"/>
            <p:cNvSpPr/>
            <p:nvPr/>
          </p:nvSpPr>
          <p:spPr>
            <a:xfrm>
              <a:off x="6840900" y="1036300"/>
              <a:ext cx="42250" cy="41725"/>
            </a:xfrm>
            <a:custGeom>
              <a:avLst/>
              <a:gdLst/>
              <a:ahLst/>
              <a:cxnLst/>
              <a:rect l="l" t="t" r="r" b="b"/>
              <a:pathLst>
                <a:path w="1690" h="1669" extrusionOk="0">
                  <a:moveTo>
                    <a:pt x="840" y="0"/>
                  </a:moveTo>
                  <a:cubicBezTo>
                    <a:pt x="827" y="0"/>
                    <a:pt x="813" y="1"/>
                    <a:pt x="800" y="1"/>
                  </a:cubicBezTo>
                  <a:cubicBezTo>
                    <a:pt x="343" y="24"/>
                    <a:pt x="1" y="412"/>
                    <a:pt x="23" y="869"/>
                  </a:cubicBezTo>
                  <a:cubicBezTo>
                    <a:pt x="46" y="1311"/>
                    <a:pt x="412" y="1668"/>
                    <a:pt x="850" y="1668"/>
                  </a:cubicBezTo>
                  <a:cubicBezTo>
                    <a:pt x="864" y="1668"/>
                    <a:pt x="877" y="1668"/>
                    <a:pt x="891" y="1667"/>
                  </a:cubicBezTo>
                  <a:cubicBezTo>
                    <a:pt x="1347" y="1645"/>
                    <a:pt x="1690" y="1257"/>
                    <a:pt x="1667" y="800"/>
                  </a:cubicBezTo>
                  <a:cubicBezTo>
                    <a:pt x="1645" y="357"/>
                    <a:pt x="1279" y="0"/>
                    <a:pt x="8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3" name="Google Shape;1463;p7"/>
            <p:cNvSpPr/>
            <p:nvPr/>
          </p:nvSpPr>
          <p:spPr>
            <a:xfrm>
              <a:off x="6834625" y="1100200"/>
              <a:ext cx="42825" cy="41725"/>
            </a:xfrm>
            <a:custGeom>
              <a:avLst/>
              <a:gdLst/>
              <a:ahLst/>
              <a:cxnLst/>
              <a:rect l="l" t="t" r="r" b="b"/>
              <a:pathLst>
                <a:path w="1713" h="1669" extrusionOk="0">
                  <a:moveTo>
                    <a:pt x="863" y="1"/>
                  </a:moveTo>
                  <a:cubicBezTo>
                    <a:pt x="849" y="1"/>
                    <a:pt x="836" y="1"/>
                    <a:pt x="822" y="2"/>
                  </a:cubicBezTo>
                  <a:cubicBezTo>
                    <a:pt x="366" y="24"/>
                    <a:pt x="1" y="412"/>
                    <a:pt x="23" y="869"/>
                  </a:cubicBezTo>
                  <a:cubicBezTo>
                    <a:pt x="46" y="1312"/>
                    <a:pt x="411" y="1669"/>
                    <a:pt x="850" y="1669"/>
                  </a:cubicBezTo>
                  <a:cubicBezTo>
                    <a:pt x="864" y="1669"/>
                    <a:pt x="877" y="1669"/>
                    <a:pt x="891" y="1668"/>
                  </a:cubicBezTo>
                  <a:cubicBezTo>
                    <a:pt x="1347" y="1645"/>
                    <a:pt x="1712" y="1257"/>
                    <a:pt x="1690" y="800"/>
                  </a:cubicBezTo>
                  <a:cubicBezTo>
                    <a:pt x="1667" y="358"/>
                    <a:pt x="1302" y="1"/>
                    <a:pt x="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4" name="Google Shape;1464;p7"/>
            <p:cNvSpPr/>
            <p:nvPr/>
          </p:nvSpPr>
          <p:spPr>
            <a:xfrm>
              <a:off x="6903675" y="1109325"/>
              <a:ext cx="42250" cy="41750"/>
            </a:xfrm>
            <a:custGeom>
              <a:avLst/>
              <a:gdLst/>
              <a:ahLst/>
              <a:cxnLst/>
              <a:rect l="l" t="t" r="r" b="b"/>
              <a:pathLst>
                <a:path w="1690" h="1670" extrusionOk="0">
                  <a:moveTo>
                    <a:pt x="840" y="1"/>
                  </a:moveTo>
                  <a:cubicBezTo>
                    <a:pt x="826" y="1"/>
                    <a:pt x="813" y="1"/>
                    <a:pt x="799" y="2"/>
                  </a:cubicBezTo>
                  <a:cubicBezTo>
                    <a:pt x="343" y="25"/>
                    <a:pt x="0" y="413"/>
                    <a:pt x="23" y="869"/>
                  </a:cubicBezTo>
                  <a:cubicBezTo>
                    <a:pt x="45" y="1312"/>
                    <a:pt x="411" y="1669"/>
                    <a:pt x="850" y="1669"/>
                  </a:cubicBezTo>
                  <a:cubicBezTo>
                    <a:pt x="863" y="1669"/>
                    <a:pt x="877" y="1669"/>
                    <a:pt x="891" y="1668"/>
                  </a:cubicBezTo>
                  <a:cubicBezTo>
                    <a:pt x="1347" y="1645"/>
                    <a:pt x="1689" y="1257"/>
                    <a:pt x="1667" y="801"/>
                  </a:cubicBezTo>
                  <a:cubicBezTo>
                    <a:pt x="1645" y="358"/>
                    <a:pt x="1279" y="1"/>
                    <a:pt x="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5" name="Google Shape;1465;p7"/>
            <p:cNvSpPr/>
            <p:nvPr/>
          </p:nvSpPr>
          <p:spPr>
            <a:xfrm>
              <a:off x="6923075" y="1173850"/>
              <a:ext cx="41675" cy="41100"/>
            </a:xfrm>
            <a:custGeom>
              <a:avLst/>
              <a:gdLst/>
              <a:ahLst/>
              <a:cxnLst/>
              <a:rect l="l" t="t" r="r" b="b"/>
              <a:pathLst>
                <a:path w="1667" h="1644" extrusionOk="0">
                  <a:moveTo>
                    <a:pt x="799" y="0"/>
                  </a:moveTo>
                  <a:cubicBezTo>
                    <a:pt x="343" y="23"/>
                    <a:pt x="0" y="411"/>
                    <a:pt x="23" y="867"/>
                  </a:cubicBezTo>
                  <a:cubicBezTo>
                    <a:pt x="23" y="1255"/>
                    <a:pt x="320" y="1575"/>
                    <a:pt x="708" y="1643"/>
                  </a:cubicBezTo>
                  <a:cubicBezTo>
                    <a:pt x="982" y="1415"/>
                    <a:pt x="1302" y="1210"/>
                    <a:pt x="1621" y="1027"/>
                  </a:cubicBezTo>
                  <a:lnTo>
                    <a:pt x="1644" y="1027"/>
                  </a:lnTo>
                  <a:cubicBezTo>
                    <a:pt x="1667" y="959"/>
                    <a:pt x="1667" y="867"/>
                    <a:pt x="1667" y="776"/>
                  </a:cubicBezTo>
                  <a:cubicBezTo>
                    <a:pt x="1644" y="342"/>
                    <a:pt x="1279"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6" name="Google Shape;1466;p7"/>
            <p:cNvSpPr/>
            <p:nvPr/>
          </p:nvSpPr>
          <p:spPr>
            <a:xfrm>
              <a:off x="6852875" y="1174950"/>
              <a:ext cx="42250" cy="41175"/>
            </a:xfrm>
            <a:custGeom>
              <a:avLst/>
              <a:gdLst/>
              <a:ahLst/>
              <a:cxnLst/>
              <a:rect l="l" t="t" r="r" b="b"/>
              <a:pathLst>
                <a:path w="1690" h="1647" extrusionOk="0">
                  <a:moveTo>
                    <a:pt x="845" y="1"/>
                  </a:moveTo>
                  <a:cubicBezTo>
                    <a:pt x="830" y="1"/>
                    <a:pt x="815" y="1"/>
                    <a:pt x="800" y="2"/>
                  </a:cubicBezTo>
                  <a:cubicBezTo>
                    <a:pt x="343" y="25"/>
                    <a:pt x="1" y="413"/>
                    <a:pt x="24" y="869"/>
                  </a:cubicBezTo>
                  <a:cubicBezTo>
                    <a:pt x="46" y="1311"/>
                    <a:pt x="410" y="1646"/>
                    <a:pt x="848" y="1646"/>
                  </a:cubicBezTo>
                  <a:cubicBezTo>
                    <a:pt x="862" y="1646"/>
                    <a:pt x="877" y="1646"/>
                    <a:pt x="891" y="1645"/>
                  </a:cubicBezTo>
                  <a:cubicBezTo>
                    <a:pt x="1348" y="1645"/>
                    <a:pt x="1690" y="1234"/>
                    <a:pt x="1667" y="778"/>
                  </a:cubicBezTo>
                  <a:cubicBezTo>
                    <a:pt x="1667" y="336"/>
                    <a:pt x="1303"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7" name="Google Shape;1467;p7"/>
            <p:cNvSpPr/>
            <p:nvPr/>
          </p:nvSpPr>
          <p:spPr>
            <a:xfrm>
              <a:off x="6755875" y="1106475"/>
              <a:ext cx="42825" cy="41175"/>
            </a:xfrm>
            <a:custGeom>
              <a:avLst/>
              <a:gdLst/>
              <a:ahLst/>
              <a:cxnLst/>
              <a:rect l="l" t="t" r="r" b="b"/>
              <a:pathLst>
                <a:path w="1713" h="1647" extrusionOk="0">
                  <a:moveTo>
                    <a:pt x="865" y="1"/>
                  </a:moveTo>
                  <a:cubicBezTo>
                    <a:pt x="851" y="1"/>
                    <a:pt x="837" y="1"/>
                    <a:pt x="822" y="2"/>
                  </a:cubicBezTo>
                  <a:cubicBezTo>
                    <a:pt x="366" y="25"/>
                    <a:pt x="1" y="413"/>
                    <a:pt x="23" y="869"/>
                  </a:cubicBezTo>
                  <a:cubicBezTo>
                    <a:pt x="46" y="1311"/>
                    <a:pt x="410" y="1646"/>
                    <a:pt x="848" y="1646"/>
                  </a:cubicBezTo>
                  <a:cubicBezTo>
                    <a:pt x="862" y="1646"/>
                    <a:pt x="876" y="1646"/>
                    <a:pt x="891" y="1645"/>
                  </a:cubicBezTo>
                  <a:cubicBezTo>
                    <a:pt x="1347" y="1622"/>
                    <a:pt x="1713" y="1234"/>
                    <a:pt x="1690" y="778"/>
                  </a:cubicBezTo>
                  <a:cubicBezTo>
                    <a:pt x="1668" y="336"/>
                    <a:pt x="1303" y="1"/>
                    <a:pt x="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8" name="Google Shape;1468;p7"/>
            <p:cNvSpPr/>
            <p:nvPr/>
          </p:nvSpPr>
          <p:spPr>
            <a:xfrm>
              <a:off x="6767850" y="1170950"/>
              <a:ext cx="42825" cy="41750"/>
            </a:xfrm>
            <a:custGeom>
              <a:avLst/>
              <a:gdLst/>
              <a:ahLst/>
              <a:cxnLst/>
              <a:rect l="l" t="t" r="r" b="b"/>
              <a:pathLst>
                <a:path w="1713" h="1670" extrusionOk="0">
                  <a:moveTo>
                    <a:pt x="863" y="1"/>
                  </a:moveTo>
                  <a:cubicBezTo>
                    <a:pt x="850" y="1"/>
                    <a:pt x="836" y="1"/>
                    <a:pt x="823" y="2"/>
                  </a:cubicBezTo>
                  <a:cubicBezTo>
                    <a:pt x="366" y="25"/>
                    <a:pt x="1" y="413"/>
                    <a:pt x="24" y="869"/>
                  </a:cubicBezTo>
                  <a:cubicBezTo>
                    <a:pt x="46" y="1312"/>
                    <a:pt x="412" y="1669"/>
                    <a:pt x="851" y="1669"/>
                  </a:cubicBezTo>
                  <a:cubicBezTo>
                    <a:pt x="864" y="1669"/>
                    <a:pt x="878" y="1669"/>
                    <a:pt x="891" y="1668"/>
                  </a:cubicBezTo>
                  <a:cubicBezTo>
                    <a:pt x="1348" y="1645"/>
                    <a:pt x="1713" y="1257"/>
                    <a:pt x="1690" y="801"/>
                  </a:cubicBezTo>
                  <a:cubicBezTo>
                    <a:pt x="1668" y="358"/>
                    <a:pt x="1302" y="1"/>
                    <a:pt x="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9" name="Google Shape;1469;p7"/>
            <p:cNvSpPr/>
            <p:nvPr/>
          </p:nvSpPr>
          <p:spPr>
            <a:xfrm>
              <a:off x="6806675" y="1246875"/>
              <a:ext cx="42250" cy="38825"/>
            </a:xfrm>
            <a:custGeom>
              <a:avLst/>
              <a:gdLst/>
              <a:ahLst/>
              <a:cxnLst/>
              <a:rect l="l" t="t" r="r" b="b"/>
              <a:pathLst>
                <a:path w="1690" h="1553" extrusionOk="0">
                  <a:moveTo>
                    <a:pt x="845" y="1"/>
                  </a:moveTo>
                  <a:cubicBezTo>
                    <a:pt x="845" y="1"/>
                    <a:pt x="822" y="24"/>
                    <a:pt x="822" y="24"/>
                  </a:cubicBezTo>
                  <a:cubicBezTo>
                    <a:pt x="365" y="24"/>
                    <a:pt x="0" y="412"/>
                    <a:pt x="23" y="868"/>
                  </a:cubicBezTo>
                  <a:cubicBezTo>
                    <a:pt x="46" y="1165"/>
                    <a:pt x="206" y="1439"/>
                    <a:pt x="434" y="1553"/>
                  </a:cubicBezTo>
                  <a:cubicBezTo>
                    <a:pt x="594" y="1484"/>
                    <a:pt x="731" y="1393"/>
                    <a:pt x="890" y="1325"/>
                  </a:cubicBezTo>
                  <a:cubicBezTo>
                    <a:pt x="1141" y="1188"/>
                    <a:pt x="1415" y="1051"/>
                    <a:pt x="1666" y="914"/>
                  </a:cubicBezTo>
                  <a:cubicBezTo>
                    <a:pt x="1689" y="868"/>
                    <a:pt x="1689" y="845"/>
                    <a:pt x="1689" y="800"/>
                  </a:cubicBezTo>
                  <a:cubicBezTo>
                    <a:pt x="1666" y="366"/>
                    <a:pt x="1301"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0" name="Google Shape;1470;p7"/>
            <p:cNvSpPr/>
            <p:nvPr/>
          </p:nvSpPr>
          <p:spPr>
            <a:xfrm>
              <a:off x="6730775" y="1249125"/>
              <a:ext cx="42250" cy="41175"/>
            </a:xfrm>
            <a:custGeom>
              <a:avLst/>
              <a:gdLst/>
              <a:ahLst/>
              <a:cxnLst/>
              <a:rect l="l" t="t" r="r" b="b"/>
              <a:pathLst>
                <a:path w="1690" h="1647" extrusionOk="0">
                  <a:moveTo>
                    <a:pt x="842" y="1"/>
                  </a:moveTo>
                  <a:cubicBezTo>
                    <a:pt x="828" y="1"/>
                    <a:pt x="814" y="1"/>
                    <a:pt x="799" y="2"/>
                  </a:cubicBezTo>
                  <a:cubicBezTo>
                    <a:pt x="343" y="25"/>
                    <a:pt x="0" y="413"/>
                    <a:pt x="23" y="869"/>
                  </a:cubicBezTo>
                  <a:cubicBezTo>
                    <a:pt x="45" y="1311"/>
                    <a:pt x="410" y="1647"/>
                    <a:pt x="847" y="1647"/>
                  </a:cubicBezTo>
                  <a:cubicBezTo>
                    <a:pt x="862" y="1647"/>
                    <a:pt x="876" y="1646"/>
                    <a:pt x="891" y="1645"/>
                  </a:cubicBezTo>
                  <a:cubicBezTo>
                    <a:pt x="1347" y="1623"/>
                    <a:pt x="1689" y="1235"/>
                    <a:pt x="1667" y="778"/>
                  </a:cubicBezTo>
                  <a:cubicBezTo>
                    <a:pt x="1644" y="336"/>
                    <a:pt x="1280" y="1"/>
                    <a:pt x="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1" name="Google Shape;1471;p7"/>
            <p:cNvSpPr/>
            <p:nvPr/>
          </p:nvSpPr>
          <p:spPr>
            <a:xfrm>
              <a:off x="6650300" y="1236600"/>
              <a:ext cx="41700" cy="41700"/>
            </a:xfrm>
            <a:custGeom>
              <a:avLst/>
              <a:gdLst/>
              <a:ahLst/>
              <a:cxnLst/>
              <a:rect l="l" t="t" r="r" b="b"/>
              <a:pathLst>
                <a:path w="1668" h="1668" extrusionOk="0">
                  <a:moveTo>
                    <a:pt x="777" y="1"/>
                  </a:moveTo>
                  <a:cubicBezTo>
                    <a:pt x="709" y="1"/>
                    <a:pt x="640" y="24"/>
                    <a:pt x="572" y="47"/>
                  </a:cubicBezTo>
                  <a:cubicBezTo>
                    <a:pt x="572" y="47"/>
                    <a:pt x="572" y="69"/>
                    <a:pt x="572" y="69"/>
                  </a:cubicBezTo>
                  <a:cubicBezTo>
                    <a:pt x="480" y="229"/>
                    <a:pt x="389" y="366"/>
                    <a:pt x="275" y="526"/>
                  </a:cubicBezTo>
                  <a:cubicBezTo>
                    <a:pt x="229" y="594"/>
                    <a:pt x="161" y="663"/>
                    <a:pt x="115" y="731"/>
                  </a:cubicBezTo>
                  <a:lnTo>
                    <a:pt x="69" y="777"/>
                  </a:lnTo>
                  <a:cubicBezTo>
                    <a:pt x="47" y="823"/>
                    <a:pt x="24" y="845"/>
                    <a:pt x="1" y="891"/>
                  </a:cubicBezTo>
                  <a:cubicBezTo>
                    <a:pt x="24" y="1348"/>
                    <a:pt x="412" y="1667"/>
                    <a:pt x="868" y="1667"/>
                  </a:cubicBezTo>
                  <a:cubicBezTo>
                    <a:pt x="1325" y="1644"/>
                    <a:pt x="1667" y="1256"/>
                    <a:pt x="1644" y="800"/>
                  </a:cubicBezTo>
                  <a:cubicBezTo>
                    <a:pt x="1622" y="343"/>
                    <a:pt x="1256" y="1"/>
                    <a:pt x="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2" name="Google Shape;1472;p7"/>
            <p:cNvSpPr/>
            <p:nvPr/>
          </p:nvSpPr>
          <p:spPr>
            <a:xfrm>
              <a:off x="6709075" y="1167550"/>
              <a:ext cx="3450" cy="4025"/>
            </a:xfrm>
            <a:custGeom>
              <a:avLst/>
              <a:gdLst/>
              <a:ahLst/>
              <a:cxnLst/>
              <a:rect l="l" t="t" r="r" b="b"/>
              <a:pathLst>
                <a:path w="138" h="161" extrusionOk="0">
                  <a:moveTo>
                    <a:pt x="1" y="161"/>
                  </a:moveTo>
                  <a:cubicBezTo>
                    <a:pt x="47" y="115"/>
                    <a:pt x="92" y="69"/>
                    <a:pt x="138" y="1"/>
                  </a:cubicBezTo>
                  <a:cubicBezTo>
                    <a:pt x="138" y="1"/>
                    <a:pt x="138" y="1"/>
                    <a:pt x="138" y="1"/>
                  </a:cubicBezTo>
                  <a:cubicBezTo>
                    <a:pt x="92" y="69"/>
                    <a:pt x="47" y="115"/>
                    <a:pt x="1" y="16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3" name="Google Shape;1473;p7"/>
            <p:cNvSpPr/>
            <p:nvPr/>
          </p:nvSpPr>
          <p:spPr>
            <a:xfrm>
              <a:off x="6693100" y="1168700"/>
              <a:ext cx="38275" cy="40550"/>
            </a:xfrm>
            <a:custGeom>
              <a:avLst/>
              <a:gdLst/>
              <a:ahLst/>
              <a:cxnLst/>
              <a:rect l="l" t="t" r="r" b="b"/>
              <a:pathLst>
                <a:path w="1531" h="1622" extrusionOk="0">
                  <a:moveTo>
                    <a:pt x="960" y="1"/>
                  </a:moveTo>
                  <a:cubicBezTo>
                    <a:pt x="891" y="92"/>
                    <a:pt x="823" y="160"/>
                    <a:pt x="754" y="252"/>
                  </a:cubicBezTo>
                  <a:cubicBezTo>
                    <a:pt x="526" y="594"/>
                    <a:pt x="275" y="936"/>
                    <a:pt x="1" y="1256"/>
                  </a:cubicBezTo>
                  <a:cubicBezTo>
                    <a:pt x="161" y="1484"/>
                    <a:pt x="435" y="1621"/>
                    <a:pt x="731" y="1621"/>
                  </a:cubicBezTo>
                  <a:cubicBezTo>
                    <a:pt x="1188" y="1598"/>
                    <a:pt x="1530" y="1210"/>
                    <a:pt x="1507" y="754"/>
                  </a:cubicBezTo>
                  <a:cubicBezTo>
                    <a:pt x="1507" y="411"/>
                    <a:pt x="1256" y="115"/>
                    <a:pt x="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4" name="Google Shape;1474;p7"/>
            <p:cNvSpPr/>
            <p:nvPr/>
          </p:nvSpPr>
          <p:spPr>
            <a:xfrm>
              <a:off x="6677125" y="1306800"/>
              <a:ext cx="36550" cy="31975"/>
            </a:xfrm>
            <a:custGeom>
              <a:avLst/>
              <a:gdLst/>
              <a:ahLst/>
              <a:cxnLst/>
              <a:rect l="l" t="t" r="r" b="b"/>
              <a:pathLst>
                <a:path w="1462" h="1279" extrusionOk="0">
                  <a:moveTo>
                    <a:pt x="594" y="0"/>
                  </a:moveTo>
                  <a:cubicBezTo>
                    <a:pt x="366" y="23"/>
                    <a:pt x="161" y="114"/>
                    <a:pt x="1" y="274"/>
                  </a:cubicBezTo>
                  <a:cubicBezTo>
                    <a:pt x="24" y="297"/>
                    <a:pt x="46" y="320"/>
                    <a:pt x="46" y="343"/>
                  </a:cubicBezTo>
                  <a:cubicBezTo>
                    <a:pt x="115" y="388"/>
                    <a:pt x="161" y="457"/>
                    <a:pt x="229" y="525"/>
                  </a:cubicBezTo>
                  <a:cubicBezTo>
                    <a:pt x="320" y="617"/>
                    <a:pt x="412" y="731"/>
                    <a:pt x="503" y="845"/>
                  </a:cubicBezTo>
                  <a:cubicBezTo>
                    <a:pt x="594" y="936"/>
                    <a:pt x="686" y="1050"/>
                    <a:pt x="777" y="1164"/>
                  </a:cubicBezTo>
                  <a:cubicBezTo>
                    <a:pt x="822" y="1187"/>
                    <a:pt x="845" y="1233"/>
                    <a:pt x="891" y="1279"/>
                  </a:cubicBezTo>
                  <a:lnTo>
                    <a:pt x="914" y="1279"/>
                  </a:lnTo>
                  <a:cubicBezTo>
                    <a:pt x="937" y="1256"/>
                    <a:pt x="959" y="1256"/>
                    <a:pt x="982" y="1256"/>
                  </a:cubicBezTo>
                  <a:cubicBezTo>
                    <a:pt x="982" y="1233"/>
                    <a:pt x="1005" y="1233"/>
                    <a:pt x="1005" y="1233"/>
                  </a:cubicBezTo>
                  <a:cubicBezTo>
                    <a:pt x="1005" y="1210"/>
                    <a:pt x="1028" y="1210"/>
                    <a:pt x="1028" y="1210"/>
                  </a:cubicBezTo>
                  <a:cubicBezTo>
                    <a:pt x="1051" y="1210"/>
                    <a:pt x="1074" y="1187"/>
                    <a:pt x="1096" y="1187"/>
                  </a:cubicBezTo>
                  <a:cubicBezTo>
                    <a:pt x="1119" y="1187"/>
                    <a:pt x="1142" y="1187"/>
                    <a:pt x="1142" y="1164"/>
                  </a:cubicBezTo>
                  <a:cubicBezTo>
                    <a:pt x="1188" y="1142"/>
                    <a:pt x="1233" y="1142"/>
                    <a:pt x="1279" y="1119"/>
                  </a:cubicBezTo>
                  <a:lnTo>
                    <a:pt x="1302" y="1119"/>
                  </a:lnTo>
                  <a:cubicBezTo>
                    <a:pt x="1347" y="1096"/>
                    <a:pt x="1393" y="1073"/>
                    <a:pt x="1439" y="1050"/>
                  </a:cubicBezTo>
                  <a:cubicBezTo>
                    <a:pt x="1462" y="982"/>
                    <a:pt x="1462" y="891"/>
                    <a:pt x="1462" y="799"/>
                  </a:cubicBezTo>
                  <a:cubicBezTo>
                    <a:pt x="1439" y="343"/>
                    <a:pt x="1074" y="0"/>
                    <a:pt x="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5" name="Google Shape;1475;p7"/>
            <p:cNvSpPr/>
            <p:nvPr/>
          </p:nvSpPr>
          <p:spPr>
            <a:xfrm>
              <a:off x="6642325" y="1268000"/>
              <a:ext cx="58225" cy="69625"/>
            </a:xfrm>
            <a:custGeom>
              <a:avLst/>
              <a:gdLst/>
              <a:ahLst/>
              <a:cxnLst/>
              <a:rect l="l" t="t" r="r" b="b"/>
              <a:pathLst>
                <a:path w="2329" h="2785" extrusionOk="0">
                  <a:moveTo>
                    <a:pt x="46" y="0"/>
                  </a:moveTo>
                  <a:cubicBezTo>
                    <a:pt x="0" y="46"/>
                    <a:pt x="0" y="92"/>
                    <a:pt x="23" y="137"/>
                  </a:cubicBezTo>
                  <a:cubicBezTo>
                    <a:pt x="115" y="274"/>
                    <a:pt x="206" y="388"/>
                    <a:pt x="297" y="525"/>
                  </a:cubicBezTo>
                  <a:cubicBezTo>
                    <a:pt x="320" y="525"/>
                    <a:pt x="320" y="548"/>
                    <a:pt x="343" y="548"/>
                  </a:cubicBezTo>
                  <a:cubicBezTo>
                    <a:pt x="343" y="571"/>
                    <a:pt x="343" y="571"/>
                    <a:pt x="343" y="571"/>
                  </a:cubicBezTo>
                  <a:lnTo>
                    <a:pt x="366" y="594"/>
                  </a:lnTo>
                  <a:lnTo>
                    <a:pt x="388" y="617"/>
                  </a:lnTo>
                  <a:cubicBezTo>
                    <a:pt x="411" y="662"/>
                    <a:pt x="434" y="685"/>
                    <a:pt x="457" y="731"/>
                  </a:cubicBezTo>
                  <a:cubicBezTo>
                    <a:pt x="480" y="753"/>
                    <a:pt x="503" y="776"/>
                    <a:pt x="503" y="776"/>
                  </a:cubicBezTo>
                  <a:cubicBezTo>
                    <a:pt x="503" y="799"/>
                    <a:pt x="525" y="799"/>
                    <a:pt x="525" y="799"/>
                  </a:cubicBezTo>
                  <a:cubicBezTo>
                    <a:pt x="525" y="822"/>
                    <a:pt x="548" y="822"/>
                    <a:pt x="548" y="822"/>
                  </a:cubicBezTo>
                  <a:cubicBezTo>
                    <a:pt x="594" y="890"/>
                    <a:pt x="640" y="959"/>
                    <a:pt x="685" y="1027"/>
                  </a:cubicBezTo>
                  <a:lnTo>
                    <a:pt x="708" y="1027"/>
                  </a:lnTo>
                  <a:cubicBezTo>
                    <a:pt x="731" y="1050"/>
                    <a:pt x="754" y="1096"/>
                    <a:pt x="776" y="1119"/>
                  </a:cubicBezTo>
                  <a:cubicBezTo>
                    <a:pt x="799" y="1142"/>
                    <a:pt x="822" y="1187"/>
                    <a:pt x="845" y="1210"/>
                  </a:cubicBezTo>
                  <a:cubicBezTo>
                    <a:pt x="845" y="1233"/>
                    <a:pt x="845" y="1233"/>
                    <a:pt x="845" y="1233"/>
                  </a:cubicBezTo>
                  <a:cubicBezTo>
                    <a:pt x="868" y="1256"/>
                    <a:pt x="891" y="1278"/>
                    <a:pt x="913" y="1301"/>
                  </a:cubicBezTo>
                  <a:cubicBezTo>
                    <a:pt x="913" y="1301"/>
                    <a:pt x="913" y="1301"/>
                    <a:pt x="936" y="1324"/>
                  </a:cubicBezTo>
                  <a:cubicBezTo>
                    <a:pt x="1050" y="1461"/>
                    <a:pt x="1142" y="1598"/>
                    <a:pt x="1256" y="1712"/>
                  </a:cubicBezTo>
                  <a:cubicBezTo>
                    <a:pt x="1256" y="1735"/>
                    <a:pt x="1279" y="1735"/>
                    <a:pt x="1279" y="1735"/>
                  </a:cubicBezTo>
                  <a:lnTo>
                    <a:pt x="1279" y="1758"/>
                  </a:lnTo>
                  <a:cubicBezTo>
                    <a:pt x="1301" y="1758"/>
                    <a:pt x="1301" y="1781"/>
                    <a:pt x="1324" y="1781"/>
                  </a:cubicBezTo>
                  <a:cubicBezTo>
                    <a:pt x="1324" y="1781"/>
                    <a:pt x="1324" y="1781"/>
                    <a:pt x="1324" y="1803"/>
                  </a:cubicBezTo>
                  <a:cubicBezTo>
                    <a:pt x="1347" y="1826"/>
                    <a:pt x="1370" y="1849"/>
                    <a:pt x="1370" y="1849"/>
                  </a:cubicBezTo>
                  <a:cubicBezTo>
                    <a:pt x="1370" y="1872"/>
                    <a:pt x="1370" y="1872"/>
                    <a:pt x="1370" y="1872"/>
                  </a:cubicBezTo>
                  <a:cubicBezTo>
                    <a:pt x="1393" y="1872"/>
                    <a:pt x="1393" y="1895"/>
                    <a:pt x="1416" y="1895"/>
                  </a:cubicBezTo>
                  <a:cubicBezTo>
                    <a:pt x="1416" y="1895"/>
                    <a:pt x="1416" y="1918"/>
                    <a:pt x="1416" y="1918"/>
                  </a:cubicBezTo>
                  <a:lnTo>
                    <a:pt x="1438" y="1918"/>
                  </a:lnTo>
                  <a:cubicBezTo>
                    <a:pt x="1530" y="2032"/>
                    <a:pt x="1621" y="2146"/>
                    <a:pt x="1712" y="2237"/>
                  </a:cubicBezTo>
                  <a:cubicBezTo>
                    <a:pt x="1712" y="2260"/>
                    <a:pt x="1712" y="2260"/>
                    <a:pt x="1712" y="2260"/>
                  </a:cubicBezTo>
                  <a:cubicBezTo>
                    <a:pt x="1735" y="2260"/>
                    <a:pt x="1758" y="2283"/>
                    <a:pt x="1758" y="2306"/>
                  </a:cubicBezTo>
                  <a:cubicBezTo>
                    <a:pt x="1758" y="2306"/>
                    <a:pt x="1781" y="2306"/>
                    <a:pt x="1781" y="2328"/>
                  </a:cubicBezTo>
                  <a:cubicBezTo>
                    <a:pt x="1781" y="2328"/>
                    <a:pt x="1781" y="2328"/>
                    <a:pt x="1804" y="2351"/>
                  </a:cubicBezTo>
                  <a:cubicBezTo>
                    <a:pt x="1826" y="2374"/>
                    <a:pt x="1849" y="2397"/>
                    <a:pt x="1849" y="2420"/>
                  </a:cubicBezTo>
                  <a:cubicBezTo>
                    <a:pt x="1963" y="2534"/>
                    <a:pt x="2055" y="2648"/>
                    <a:pt x="2169" y="2762"/>
                  </a:cubicBezTo>
                  <a:cubicBezTo>
                    <a:pt x="2192" y="2785"/>
                    <a:pt x="2214" y="2785"/>
                    <a:pt x="2237" y="2785"/>
                  </a:cubicBezTo>
                  <a:cubicBezTo>
                    <a:pt x="2260" y="2785"/>
                    <a:pt x="2283" y="2762"/>
                    <a:pt x="2306" y="2739"/>
                  </a:cubicBezTo>
                  <a:cubicBezTo>
                    <a:pt x="2329" y="2716"/>
                    <a:pt x="2329" y="2694"/>
                    <a:pt x="2329" y="2671"/>
                  </a:cubicBezTo>
                  <a:cubicBezTo>
                    <a:pt x="2329" y="2648"/>
                    <a:pt x="2306" y="2625"/>
                    <a:pt x="2283" y="2602"/>
                  </a:cubicBezTo>
                  <a:cubicBezTo>
                    <a:pt x="2214" y="2511"/>
                    <a:pt x="2123" y="2420"/>
                    <a:pt x="2055" y="2351"/>
                  </a:cubicBezTo>
                  <a:cubicBezTo>
                    <a:pt x="2055" y="2328"/>
                    <a:pt x="2032" y="2328"/>
                    <a:pt x="2032" y="2306"/>
                  </a:cubicBezTo>
                  <a:lnTo>
                    <a:pt x="2009" y="2306"/>
                  </a:lnTo>
                  <a:lnTo>
                    <a:pt x="2009" y="2283"/>
                  </a:lnTo>
                  <a:cubicBezTo>
                    <a:pt x="1986" y="2283"/>
                    <a:pt x="1986" y="2260"/>
                    <a:pt x="1963" y="2260"/>
                  </a:cubicBezTo>
                  <a:cubicBezTo>
                    <a:pt x="1963" y="2260"/>
                    <a:pt x="1963" y="2237"/>
                    <a:pt x="1963" y="2237"/>
                  </a:cubicBezTo>
                  <a:cubicBezTo>
                    <a:pt x="1941" y="2237"/>
                    <a:pt x="1941" y="2214"/>
                    <a:pt x="1918" y="2191"/>
                  </a:cubicBezTo>
                  <a:lnTo>
                    <a:pt x="1872" y="2146"/>
                  </a:lnTo>
                  <a:cubicBezTo>
                    <a:pt x="1758" y="2009"/>
                    <a:pt x="1644" y="1872"/>
                    <a:pt x="1553" y="1758"/>
                  </a:cubicBezTo>
                  <a:cubicBezTo>
                    <a:pt x="1530" y="1758"/>
                    <a:pt x="1530" y="1758"/>
                    <a:pt x="1530" y="1735"/>
                  </a:cubicBezTo>
                  <a:cubicBezTo>
                    <a:pt x="1530" y="1735"/>
                    <a:pt x="1530" y="1735"/>
                    <a:pt x="1507" y="1712"/>
                  </a:cubicBezTo>
                  <a:cubicBezTo>
                    <a:pt x="1484" y="1689"/>
                    <a:pt x="1484" y="1666"/>
                    <a:pt x="1461" y="1644"/>
                  </a:cubicBezTo>
                  <a:lnTo>
                    <a:pt x="1438" y="1644"/>
                  </a:lnTo>
                  <a:cubicBezTo>
                    <a:pt x="1438" y="1644"/>
                    <a:pt x="1438" y="1621"/>
                    <a:pt x="1438" y="1621"/>
                  </a:cubicBezTo>
                  <a:cubicBezTo>
                    <a:pt x="1416" y="1598"/>
                    <a:pt x="1416" y="1598"/>
                    <a:pt x="1393" y="1575"/>
                  </a:cubicBezTo>
                  <a:cubicBezTo>
                    <a:pt x="1279" y="1438"/>
                    <a:pt x="1165" y="1301"/>
                    <a:pt x="1073" y="1187"/>
                  </a:cubicBezTo>
                  <a:cubicBezTo>
                    <a:pt x="1050" y="1164"/>
                    <a:pt x="1050" y="1142"/>
                    <a:pt x="1028" y="1142"/>
                  </a:cubicBezTo>
                  <a:cubicBezTo>
                    <a:pt x="1028" y="1119"/>
                    <a:pt x="1028" y="1119"/>
                    <a:pt x="1028" y="1119"/>
                  </a:cubicBezTo>
                  <a:lnTo>
                    <a:pt x="1005" y="1119"/>
                  </a:lnTo>
                  <a:cubicBezTo>
                    <a:pt x="982" y="1073"/>
                    <a:pt x="982" y="1050"/>
                    <a:pt x="959" y="1027"/>
                  </a:cubicBezTo>
                  <a:lnTo>
                    <a:pt x="913" y="1005"/>
                  </a:lnTo>
                  <a:cubicBezTo>
                    <a:pt x="891" y="959"/>
                    <a:pt x="891" y="936"/>
                    <a:pt x="868" y="913"/>
                  </a:cubicBezTo>
                  <a:lnTo>
                    <a:pt x="845" y="913"/>
                  </a:lnTo>
                  <a:cubicBezTo>
                    <a:pt x="822" y="868"/>
                    <a:pt x="776" y="799"/>
                    <a:pt x="731" y="753"/>
                  </a:cubicBezTo>
                  <a:cubicBezTo>
                    <a:pt x="708" y="731"/>
                    <a:pt x="708" y="731"/>
                    <a:pt x="708" y="708"/>
                  </a:cubicBezTo>
                  <a:cubicBezTo>
                    <a:pt x="685" y="708"/>
                    <a:pt x="685" y="685"/>
                    <a:pt x="685" y="685"/>
                  </a:cubicBezTo>
                  <a:lnTo>
                    <a:pt x="662" y="685"/>
                  </a:lnTo>
                  <a:lnTo>
                    <a:pt x="662" y="662"/>
                  </a:lnTo>
                  <a:cubicBezTo>
                    <a:pt x="662" y="662"/>
                    <a:pt x="640" y="639"/>
                    <a:pt x="640" y="639"/>
                  </a:cubicBezTo>
                  <a:cubicBezTo>
                    <a:pt x="640" y="617"/>
                    <a:pt x="617" y="617"/>
                    <a:pt x="617" y="617"/>
                  </a:cubicBezTo>
                  <a:cubicBezTo>
                    <a:pt x="617" y="594"/>
                    <a:pt x="617" y="594"/>
                    <a:pt x="617" y="594"/>
                  </a:cubicBezTo>
                  <a:cubicBezTo>
                    <a:pt x="594" y="594"/>
                    <a:pt x="594" y="594"/>
                    <a:pt x="594" y="571"/>
                  </a:cubicBezTo>
                  <a:cubicBezTo>
                    <a:pt x="571" y="548"/>
                    <a:pt x="571" y="525"/>
                    <a:pt x="548" y="502"/>
                  </a:cubicBezTo>
                  <a:cubicBezTo>
                    <a:pt x="525" y="502"/>
                    <a:pt x="525" y="502"/>
                    <a:pt x="525" y="480"/>
                  </a:cubicBezTo>
                  <a:cubicBezTo>
                    <a:pt x="525" y="480"/>
                    <a:pt x="503" y="480"/>
                    <a:pt x="503" y="457"/>
                  </a:cubicBezTo>
                  <a:cubicBezTo>
                    <a:pt x="480" y="434"/>
                    <a:pt x="480" y="411"/>
                    <a:pt x="457" y="411"/>
                  </a:cubicBezTo>
                  <a:cubicBezTo>
                    <a:pt x="457" y="388"/>
                    <a:pt x="457" y="388"/>
                    <a:pt x="457" y="388"/>
                  </a:cubicBezTo>
                  <a:cubicBezTo>
                    <a:pt x="366" y="274"/>
                    <a:pt x="274" y="160"/>
                    <a:pt x="183" y="46"/>
                  </a:cubicBezTo>
                  <a:cubicBezTo>
                    <a:pt x="160" y="0"/>
                    <a:pt x="137"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6" name="Google Shape;1476;p7"/>
            <p:cNvSpPr/>
            <p:nvPr/>
          </p:nvSpPr>
          <p:spPr>
            <a:xfrm>
              <a:off x="7127925" y="834325"/>
              <a:ext cx="95900" cy="114150"/>
            </a:xfrm>
            <a:custGeom>
              <a:avLst/>
              <a:gdLst/>
              <a:ahLst/>
              <a:cxnLst/>
              <a:rect l="l" t="t" r="r" b="b"/>
              <a:pathLst>
                <a:path w="3836" h="4566" extrusionOk="0">
                  <a:moveTo>
                    <a:pt x="115" y="0"/>
                  </a:moveTo>
                  <a:cubicBezTo>
                    <a:pt x="92" y="0"/>
                    <a:pt x="69" y="23"/>
                    <a:pt x="46" y="23"/>
                  </a:cubicBezTo>
                  <a:cubicBezTo>
                    <a:pt x="1" y="69"/>
                    <a:pt x="1" y="114"/>
                    <a:pt x="24" y="160"/>
                  </a:cubicBezTo>
                  <a:cubicBezTo>
                    <a:pt x="229" y="434"/>
                    <a:pt x="412" y="708"/>
                    <a:pt x="617" y="982"/>
                  </a:cubicBezTo>
                  <a:cubicBezTo>
                    <a:pt x="617" y="982"/>
                    <a:pt x="617" y="1004"/>
                    <a:pt x="617" y="1004"/>
                  </a:cubicBezTo>
                  <a:lnTo>
                    <a:pt x="640" y="1004"/>
                  </a:lnTo>
                  <a:cubicBezTo>
                    <a:pt x="663" y="1050"/>
                    <a:pt x="686" y="1073"/>
                    <a:pt x="708" y="1118"/>
                  </a:cubicBezTo>
                  <a:lnTo>
                    <a:pt x="731" y="1118"/>
                  </a:lnTo>
                  <a:cubicBezTo>
                    <a:pt x="868" y="1324"/>
                    <a:pt x="1005" y="1507"/>
                    <a:pt x="1165" y="1712"/>
                  </a:cubicBezTo>
                  <a:cubicBezTo>
                    <a:pt x="1210" y="1758"/>
                    <a:pt x="1233" y="1803"/>
                    <a:pt x="1279" y="1849"/>
                  </a:cubicBezTo>
                  <a:cubicBezTo>
                    <a:pt x="1279" y="1872"/>
                    <a:pt x="1302" y="1872"/>
                    <a:pt x="1302" y="1895"/>
                  </a:cubicBezTo>
                  <a:lnTo>
                    <a:pt x="1325" y="1895"/>
                  </a:lnTo>
                  <a:cubicBezTo>
                    <a:pt x="1370" y="1963"/>
                    <a:pt x="1416" y="2009"/>
                    <a:pt x="1462" y="2077"/>
                  </a:cubicBezTo>
                  <a:cubicBezTo>
                    <a:pt x="1462" y="2077"/>
                    <a:pt x="1462" y="2100"/>
                    <a:pt x="1484" y="2100"/>
                  </a:cubicBezTo>
                  <a:cubicBezTo>
                    <a:pt x="1644" y="2283"/>
                    <a:pt x="1804" y="2488"/>
                    <a:pt x="1964" y="2671"/>
                  </a:cubicBezTo>
                  <a:cubicBezTo>
                    <a:pt x="1987" y="2693"/>
                    <a:pt x="2009" y="2739"/>
                    <a:pt x="2032" y="2762"/>
                  </a:cubicBezTo>
                  <a:cubicBezTo>
                    <a:pt x="2032" y="2762"/>
                    <a:pt x="2055" y="2785"/>
                    <a:pt x="2055" y="2785"/>
                  </a:cubicBezTo>
                  <a:cubicBezTo>
                    <a:pt x="2169" y="2922"/>
                    <a:pt x="2306" y="3059"/>
                    <a:pt x="2420" y="3196"/>
                  </a:cubicBezTo>
                  <a:cubicBezTo>
                    <a:pt x="2443" y="3218"/>
                    <a:pt x="2443" y="3241"/>
                    <a:pt x="2466" y="3264"/>
                  </a:cubicBezTo>
                  <a:cubicBezTo>
                    <a:pt x="2489" y="3287"/>
                    <a:pt x="2534" y="3333"/>
                    <a:pt x="2557" y="3355"/>
                  </a:cubicBezTo>
                  <a:cubicBezTo>
                    <a:pt x="2557" y="3378"/>
                    <a:pt x="2580" y="3378"/>
                    <a:pt x="2580" y="3378"/>
                  </a:cubicBezTo>
                  <a:cubicBezTo>
                    <a:pt x="2580" y="3378"/>
                    <a:pt x="2580" y="3401"/>
                    <a:pt x="2580" y="3401"/>
                  </a:cubicBezTo>
                  <a:cubicBezTo>
                    <a:pt x="2694" y="3515"/>
                    <a:pt x="2808" y="3629"/>
                    <a:pt x="2922" y="3743"/>
                  </a:cubicBezTo>
                  <a:cubicBezTo>
                    <a:pt x="2922" y="3766"/>
                    <a:pt x="2945" y="3789"/>
                    <a:pt x="2968" y="3812"/>
                  </a:cubicBezTo>
                  <a:cubicBezTo>
                    <a:pt x="2991" y="3835"/>
                    <a:pt x="3014" y="3858"/>
                    <a:pt x="3037" y="3858"/>
                  </a:cubicBezTo>
                  <a:cubicBezTo>
                    <a:pt x="3037" y="3880"/>
                    <a:pt x="3037" y="3880"/>
                    <a:pt x="3037" y="3880"/>
                  </a:cubicBezTo>
                  <a:cubicBezTo>
                    <a:pt x="3059" y="3880"/>
                    <a:pt x="3059" y="3903"/>
                    <a:pt x="3059" y="3903"/>
                  </a:cubicBezTo>
                  <a:lnTo>
                    <a:pt x="3082" y="3903"/>
                  </a:lnTo>
                  <a:lnTo>
                    <a:pt x="3082" y="3926"/>
                  </a:lnTo>
                  <a:cubicBezTo>
                    <a:pt x="3173" y="4017"/>
                    <a:pt x="3288" y="4131"/>
                    <a:pt x="3379" y="4246"/>
                  </a:cubicBezTo>
                  <a:lnTo>
                    <a:pt x="3402" y="4246"/>
                  </a:lnTo>
                  <a:cubicBezTo>
                    <a:pt x="3402" y="4268"/>
                    <a:pt x="3425" y="4268"/>
                    <a:pt x="3447" y="4291"/>
                  </a:cubicBezTo>
                  <a:lnTo>
                    <a:pt x="3493" y="4360"/>
                  </a:lnTo>
                  <a:cubicBezTo>
                    <a:pt x="3516" y="4360"/>
                    <a:pt x="3516" y="4360"/>
                    <a:pt x="3516" y="4382"/>
                  </a:cubicBezTo>
                  <a:lnTo>
                    <a:pt x="3539" y="4382"/>
                  </a:lnTo>
                  <a:lnTo>
                    <a:pt x="3584" y="4428"/>
                  </a:lnTo>
                  <a:cubicBezTo>
                    <a:pt x="3584" y="4428"/>
                    <a:pt x="3584" y="4428"/>
                    <a:pt x="3584" y="4451"/>
                  </a:cubicBezTo>
                  <a:cubicBezTo>
                    <a:pt x="3584" y="4451"/>
                    <a:pt x="3607" y="4451"/>
                    <a:pt x="3607" y="4474"/>
                  </a:cubicBezTo>
                  <a:lnTo>
                    <a:pt x="3630" y="4474"/>
                  </a:lnTo>
                  <a:cubicBezTo>
                    <a:pt x="3653" y="4497"/>
                    <a:pt x="3653" y="4519"/>
                    <a:pt x="3676" y="4542"/>
                  </a:cubicBezTo>
                  <a:cubicBezTo>
                    <a:pt x="3698" y="4542"/>
                    <a:pt x="3721" y="4565"/>
                    <a:pt x="3744" y="4565"/>
                  </a:cubicBezTo>
                  <a:cubicBezTo>
                    <a:pt x="3767" y="4542"/>
                    <a:pt x="3790" y="4542"/>
                    <a:pt x="3813" y="4519"/>
                  </a:cubicBezTo>
                  <a:cubicBezTo>
                    <a:pt x="3835" y="4497"/>
                    <a:pt x="3835" y="4474"/>
                    <a:pt x="3835" y="4451"/>
                  </a:cubicBezTo>
                  <a:cubicBezTo>
                    <a:pt x="3835" y="4428"/>
                    <a:pt x="3813" y="4405"/>
                    <a:pt x="3790" y="4382"/>
                  </a:cubicBezTo>
                  <a:lnTo>
                    <a:pt x="3744" y="4337"/>
                  </a:lnTo>
                  <a:lnTo>
                    <a:pt x="3721" y="4314"/>
                  </a:lnTo>
                  <a:cubicBezTo>
                    <a:pt x="3721" y="4291"/>
                    <a:pt x="3698" y="4291"/>
                    <a:pt x="3698" y="4291"/>
                  </a:cubicBezTo>
                  <a:cubicBezTo>
                    <a:pt x="3698" y="4291"/>
                    <a:pt x="3698" y="4291"/>
                    <a:pt x="3698" y="4268"/>
                  </a:cubicBezTo>
                  <a:lnTo>
                    <a:pt x="3653" y="4246"/>
                  </a:lnTo>
                  <a:cubicBezTo>
                    <a:pt x="3630" y="4200"/>
                    <a:pt x="3584" y="4177"/>
                    <a:pt x="3562" y="4154"/>
                  </a:cubicBezTo>
                  <a:cubicBezTo>
                    <a:pt x="3562" y="4154"/>
                    <a:pt x="3562" y="4131"/>
                    <a:pt x="3562" y="4131"/>
                  </a:cubicBezTo>
                  <a:lnTo>
                    <a:pt x="3539" y="4131"/>
                  </a:lnTo>
                  <a:cubicBezTo>
                    <a:pt x="3539" y="4109"/>
                    <a:pt x="3516" y="4109"/>
                    <a:pt x="3516" y="4086"/>
                  </a:cubicBezTo>
                  <a:cubicBezTo>
                    <a:pt x="3470" y="4040"/>
                    <a:pt x="3425" y="3994"/>
                    <a:pt x="3379" y="3949"/>
                  </a:cubicBezTo>
                  <a:cubicBezTo>
                    <a:pt x="3379" y="3972"/>
                    <a:pt x="3379" y="3972"/>
                    <a:pt x="3379" y="3972"/>
                  </a:cubicBezTo>
                  <a:cubicBezTo>
                    <a:pt x="3333" y="3903"/>
                    <a:pt x="3288" y="3858"/>
                    <a:pt x="3219" y="3789"/>
                  </a:cubicBezTo>
                  <a:cubicBezTo>
                    <a:pt x="3219" y="3789"/>
                    <a:pt x="3196" y="3766"/>
                    <a:pt x="3196" y="3766"/>
                  </a:cubicBezTo>
                  <a:cubicBezTo>
                    <a:pt x="3173" y="3743"/>
                    <a:pt x="3173" y="3743"/>
                    <a:pt x="3173" y="3721"/>
                  </a:cubicBezTo>
                  <a:lnTo>
                    <a:pt x="3151" y="3721"/>
                  </a:lnTo>
                  <a:cubicBezTo>
                    <a:pt x="3151" y="3698"/>
                    <a:pt x="3128" y="3698"/>
                    <a:pt x="3128" y="3698"/>
                  </a:cubicBezTo>
                  <a:cubicBezTo>
                    <a:pt x="3128" y="3675"/>
                    <a:pt x="3105" y="3675"/>
                    <a:pt x="3105" y="3652"/>
                  </a:cubicBezTo>
                  <a:cubicBezTo>
                    <a:pt x="3082" y="3652"/>
                    <a:pt x="3082" y="3629"/>
                    <a:pt x="3059" y="3629"/>
                  </a:cubicBezTo>
                  <a:cubicBezTo>
                    <a:pt x="3059" y="3629"/>
                    <a:pt x="3059" y="3629"/>
                    <a:pt x="3059" y="3606"/>
                  </a:cubicBezTo>
                  <a:cubicBezTo>
                    <a:pt x="2945" y="3492"/>
                    <a:pt x="2831" y="3378"/>
                    <a:pt x="2717" y="3241"/>
                  </a:cubicBezTo>
                  <a:cubicBezTo>
                    <a:pt x="2694" y="3218"/>
                    <a:pt x="2648" y="3173"/>
                    <a:pt x="2626" y="3150"/>
                  </a:cubicBezTo>
                  <a:lnTo>
                    <a:pt x="2580" y="3081"/>
                  </a:lnTo>
                  <a:cubicBezTo>
                    <a:pt x="2443" y="2945"/>
                    <a:pt x="2329" y="2808"/>
                    <a:pt x="2215" y="2671"/>
                  </a:cubicBezTo>
                  <a:cubicBezTo>
                    <a:pt x="2169" y="2625"/>
                    <a:pt x="2146" y="2602"/>
                    <a:pt x="2124" y="2556"/>
                  </a:cubicBezTo>
                  <a:cubicBezTo>
                    <a:pt x="1964" y="2374"/>
                    <a:pt x="1804" y="2191"/>
                    <a:pt x="1644" y="1986"/>
                  </a:cubicBezTo>
                  <a:cubicBezTo>
                    <a:pt x="1576" y="1917"/>
                    <a:pt x="1507" y="1826"/>
                    <a:pt x="1439" y="1735"/>
                  </a:cubicBezTo>
                  <a:cubicBezTo>
                    <a:pt x="1393" y="1689"/>
                    <a:pt x="1370" y="1643"/>
                    <a:pt x="1325" y="1598"/>
                  </a:cubicBezTo>
                  <a:cubicBezTo>
                    <a:pt x="1325" y="1575"/>
                    <a:pt x="1302" y="1575"/>
                    <a:pt x="1302" y="1575"/>
                  </a:cubicBezTo>
                  <a:cubicBezTo>
                    <a:pt x="1165" y="1392"/>
                    <a:pt x="1028" y="1210"/>
                    <a:pt x="868" y="1004"/>
                  </a:cubicBezTo>
                  <a:cubicBezTo>
                    <a:pt x="868" y="1004"/>
                    <a:pt x="868" y="1004"/>
                    <a:pt x="868" y="982"/>
                  </a:cubicBezTo>
                  <a:cubicBezTo>
                    <a:pt x="845" y="959"/>
                    <a:pt x="800" y="913"/>
                    <a:pt x="777" y="890"/>
                  </a:cubicBezTo>
                  <a:cubicBezTo>
                    <a:pt x="777" y="867"/>
                    <a:pt x="777" y="867"/>
                    <a:pt x="754" y="867"/>
                  </a:cubicBezTo>
                  <a:cubicBezTo>
                    <a:pt x="571" y="593"/>
                    <a:pt x="366" y="320"/>
                    <a:pt x="183" y="46"/>
                  </a:cubicBezTo>
                  <a:cubicBezTo>
                    <a:pt x="161" y="23"/>
                    <a:pt x="138"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7" name="Google Shape;1477;p7"/>
            <p:cNvSpPr/>
            <p:nvPr/>
          </p:nvSpPr>
          <p:spPr>
            <a:xfrm>
              <a:off x="6971575" y="972975"/>
              <a:ext cx="256800" cy="257375"/>
            </a:xfrm>
            <a:custGeom>
              <a:avLst/>
              <a:gdLst/>
              <a:ahLst/>
              <a:cxnLst/>
              <a:rect l="l" t="t" r="r" b="b"/>
              <a:pathLst>
                <a:path w="10272" h="10295" extrusionOk="0">
                  <a:moveTo>
                    <a:pt x="9679" y="1"/>
                  </a:moveTo>
                  <a:cubicBezTo>
                    <a:pt x="9679" y="46"/>
                    <a:pt x="9656" y="69"/>
                    <a:pt x="9633" y="115"/>
                  </a:cubicBezTo>
                  <a:cubicBezTo>
                    <a:pt x="9633" y="138"/>
                    <a:pt x="9610" y="160"/>
                    <a:pt x="9587" y="183"/>
                  </a:cubicBezTo>
                  <a:cubicBezTo>
                    <a:pt x="9633" y="206"/>
                    <a:pt x="9656" y="206"/>
                    <a:pt x="9679" y="229"/>
                  </a:cubicBezTo>
                  <a:cubicBezTo>
                    <a:pt x="9679" y="252"/>
                    <a:pt x="9679" y="252"/>
                    <a:pt x="9701" y="252"/>
                  </a:cubicBezTo>
                  <a:lnTo>
                    <a:pt x="9679" y="252"/>
                  </a:lnTo>
                  <a:cubicBezTo>
                    <a:pt x="9747" y="297"/>
                    <a:pt x="9816" y="366"/>
                    <a:pt x="9861" y="411"/>
                  </a:cubicBezTo>
                  <a:cubicBezTo>
                    <a:pt x="9907" y="480"/>
                    <a:pt x="9930" y="548"/>
                    <a:pt x="9975" y="617"/>
                  </a:cubicBezTo>
                  <a:cubicBezTo>
                    <a:pt x="9998" y="731"/>
                    <a:pt x="10021" y="822"/>
                    <a:pt x="10044" y="936"/>
                  </a:cubicBezTo>
                  <a:cubicBezTo>
                    <a:pt x="10044" y="1096"/>
                    <a:pt x="10044" y="1256"/>
                    <a:pt x="10021" y="1416"/>
                  </a:cubicBezTo>
                  <a:lnTo>
                    <a:pt x="10021" y="1439"/>
                  </a:lnTo>
                  <a:cubicBezTo>
                    <a:pt x="9952" y="1781"/>
                    <a:pt x="9838" y="2101"/>
                    <a:pt x="9701" y="2397"/>
                  </a:cubicBezTo>
                  <a:cubicBezTo>
                    <a:pt x="9587" y="2717"/>
                    <a:pt x="9427" y="3014"/>
                    <a:pt x="9245" y="3287"/>
                  </a:cubicBezTo>
                  <a:cubicBezTo>
                    <a:pt x="8971" y="3767"/>
                    <a:pt x="8651" y="4223"/>
                    <a:pt x="8309" y="4634"/>
                  </a:cubicBezTo>
                  <a:cubicBezTo>
                    <a:pt x="7989" y="5045"/>
                    <a:pt x="7647" y="5410"/>
                    <a:pt x="7282" y="5798"/>
                  </a:cubicBezTo>
                  <a:cubicBezTo>
                    <a:pt x="7099" y="5981"/>
                    <a:pt x="6917" y="6163"/>
                    <a:pt x="6711" y="6346"/>
                  </a:cubicBezTo>
                  <a:cubicBezTo>
                    <a:pt x="6529" y="6506"/>
                    <a:pt x="6346" y="6666"/>
                    <a:pt x="6163" y="6848"/>
                  </a:cubicBezTo>
                  <a:cubicBezTo>
                    <a:pt x="5456" y="7487"/>
                    <a:pt x="4748" y="8126"/>
                    <a:pt x="3972" y="8674"/>
                  </a:cubicBezTo>
                  <a:cubicBezTo>
                    <a:pt x="3949" y="8697"/>
                    <a:pt x="3949" y="8697"/>
                    <a:pt x="3949" y="8697"/>
                  </a:cubicBezTo>
                  <a:cubicBezTo>
                    <a:pt x="3310" y="9154"/>
                    <a:pt x="2626" y="9587"/>
                    <a:pt x="1895" y="9861"/>
                  </a:cubicBezTo>
                  <a:lnTo>
                    <a:pt x="1918" y="9861"/>
                  </a:lnTo>
                  <a:cubicBezTo>
                    <a:pt x="1758" y="9907"/>
                    <a:pt x="1621" y="9952"/>
                    <a:pt x="1461" y="9998"/>
                  </a:cubicBezTo>
                  <a:cubicBezTo>
                    <a:pt x="1302" y="10044"/>
                    <a:pt x="1165" y="10089"/>
                    <a:pt x="1005" y="10089"/>
                  </a:cubicBezTo>
                  <a:cubicBezTo>
                    <a:pt x="959" y="10101"/>
                    <a:pt x="914" y="10106"/>
                    <a:pt x="868" y="10106"/>
                  </a:cubicBezTo>
                  <a:cubicBezTo>
                    <a:pt x="822" y="10106"/>
                    <a:pt x="777" y="10101"/>
                    <a:pt x="731" y="10089"/>
                  </a:cubicBezTo>
                  <a:cubicBezTo>
                    <a:pt x="663" y="10089"/>
                    <a:pt x="617" y="10067"/>
                    <a:pt x="548" y="10044"/>
                  </a:cubicBezTo>
                  <a:cubicBezTo>
                    <a:pt x="503" y="10021"/>
                    <a:pt x="480" y="9998"/>
                    <a:pt x="434" y="9975"/>
                  </a:cubicBezTo>
                  <a:cubicBezTo>
                    <a:pt x="389" y="9930"/>
                    <a:pt x="366" y="9907"/>
                    <a:pt x="320" y="9861"/>
                  </a:cubicBezTo>
                  <a:cubicBezTo>
                    <a:pt x="297" y="9815"/>
                    <a:pt x="275" y="9770"/>
                    <a:pt x="252" y="9724"/>
                  </a:cubicBezTo>
                  <a:cubicBezTo>
                    <a:pt x="229" y="9656"/>
                    <a:pt x="229" y="9587"/>
                    <a:pt x="206" y="9519"/>
                  </a:cubicBezTo>
                  <a:cubicBezTo>
                    <a:pt x="206" y="9427"/>
                    <a:pt x="206" y="9336"/>
                    <a:pt x="229" y="9222"/>
                  </a:cubicBezTo>
                  <a:cubicBezTo>
                    <a:pt x="252" y="9108"/>
                    <a:pt x="275" y="8971"/>
                    <a:pt x="320" y="8857"/>
                  </a:cubicBezTo>
                  <a:cubicBezTo>
                    <a:pt x="366" y="8765"/>
                    <a:pt x="411" y="8697"/>
                    <a:pt x="457" y="8606"/>
                  </a:cubicBezTo>
                  <a:cubicBezTo>
                    <a:pt x="480" y="8583"/>
                    <a:pt x="480" y="8514"/>
                    <a:pt x="434" y="8492"/>
                  </a:cubicBezTo>
                  <a:cubicBezTo>
                    <a:pt x="434" y="8492"/>
                    <a:pt x="434" y="8492"/>
                    <a:pt x="411" y="8514"/>
                  </a:cubicBezTo>
                  <a:lnTo>
                    <a:pt x="389" y="8514"/>
                  </a:lnTo>
                  <a:cubicBezTo>
                    <a:pt x="343" y="8560"/>
                    <a:pt x="275" y="8606"/>
                    <a:pt x="229" y="8629"/>
                  </a:cubicBezTo>
                  <a:cubicBezTo>
                    <a:pt x="160" y="8765"/>
                    <a:pt x="92" y="8902"/>
                    <a:pt x="69" y="9039"/>
                  </a:cubicBezTo>
                  <a:cubicBezTo>
                    <a:pt x="46" y="9131"/>
                    <a:pt x="23" y="9222"/>
                    <a:pt x="23" y="9313"/>
                  </a:cubicBezTo>
                  <a:cubicBezTo>
                    <a:pt x="1" y="9382"/>
                    <a:pt x="1" y="9473"/>
                    <a:pt x="23" y="9564"/>
                  </a:cubicBezTo>
                  <a:cubicBezTo>
                    <a:pt x="23" y="9633"/>
                    <a:pt x="46" y="9724"/>
                    <a:pt x="69" y="9793"/>
                  </a:cubicBezTo>
                  <a:cubicBezTo>
                    <a:pt x="92" y="9815"/>
                    <a:pt x="92" y="9861"/>
                    <a:pt x="115" y="9884"/>
                  </a:cubicBezTo>
                  <a:cubicBezTo>
                    <a:pt x="138" y="9930"/>
                    <a:pt x="160" y="9952"/>
                    <a:pt x="183" y="9998"/>
                  </a:cubicBezTo>
                  <a:cubicBezTo>
                    <a:pt x="275" y="10112"/>
                    <a:pt x="434" y="10203"/>
                    <a:pt x="571" y="10249"/>
                  </a:cubicBezTo>
                  <a:cubicBezTo>
                    <a:pt x="663" y="10272"/>
                    <a:pt x="754" y="10295"/>
                    <a:pt x="822" y="10295"/>
                  </a:cubicBezTo>
                  <a:cubicBezTo>
                    <a:pt x="936" y="10295"/>
                    <a:pt x="1051" y="10295"/>
                    <a:pt x="1165" y="10272"/>
                  </a:cubicBezTo>
                  <a:cubicBezTo>
                    <a:pt x="1279" y="10249"/>
                    <a:pt x="1393" y="10226"/>
                    <a:pt x="1507" y="10181"/>
                  </a:cubicBezTo>
                  <a:cubicBezTo>
                    <a:pt x="1621" y="10158"/>
                    <a:pt x="1758" y="10112"/>
                    <a:pt x="1872" y="10067"/>
                  </a:cubicBezTo>
                  <a:cubicBezTo>
                    <a:pt x="2374" y="9884"/>
                    <a:pt x="2831" y="9656"/>
                    <a:pt x="3287" y="9382"/>
                  </a:cubicBezTo>
                  <a:cubicBezTo>
                    <a:pt x="3744" y="9085"/>
                    <a:pt x="4178" y="8765"/>
                    <a:pt x="4611" y="8423"/>
                  </a:cubicBezTo>
                  <a:cubicBezTo>
                    <a:pt x="5022" y="8104"/>
                    <a:pt x="5433" y="7761"/>
                    <a:pt x="5844" y="7396"/>
                  </a:cubicBezTo>
                  <a:cubicBezTo>
                    <a:pt x="6027" y="7236"/>
                    <a:pt x="6209" y="7076"/>
                    <a:pt x="6392" y="6894"/>
                  </a:cubicBezTo>
                  <a:cubicBezTo>
                    <a:pt x="6597" y="6711"/>
                    <a:pt x="6803" y="6529"/>
                    <a:pt x="7008" y="6346"/>
                  </a:cubicBezTo>
                  <a:cubicBezTo>
                    <a:pt x="7419" y="5935"/>
                    <a:pt x="7807" y="5524"/>
                    <a:pt x="8195" y="5091"/>
                  </a:cubicBezTo>
                  <a:cubicBezTo>
                    <a:pt x="8560" y="4657"/>
                    <a:pt x="8902" y="4200"/>
                    <a:pt x="9222" y="3721"/>
                  </a:cubicBezTo>
                  <a:cubicBezTo>
                    <a:pt x="9427" y="3379"/>
                    <a:pt x="9633" y="3036"/>
                    <a:pt x="9793" y="2694"/>
                  </a:cubicBezTo>
                  <a:cubicBezTo>
                    <a:pt x="9952" y="2352"/>
                    <a:pt x="10089" y="1986"/>
                    <a:pt x="10181" y="1598"/>
                  </a:cubicBezTo>
                  <a:cubicBezTo>
                    <a:pt x="10249" y="1279"/>
                    <a:pt x="10272" y="891"/>
                    <a:pt x="10158" y="571"/>
                  </a:cubicBezTo>
                  <a:cubicBezTo>
                    <a:pt x="10112" y="434"/>
                    <a:pt x="10021" y="320"/>
                    <a:pt x="9930" y="206"/>
                  </a:cubicBezTo>
                  <a:cubicBezTo>
                    <a:pt x="9861" y="138"/>
                    <a:pt x="9770" y="69"/>
                    <a:pt x="9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8" name="Google Shape;1478;p7"/>
            <p:cNvSpPr/>
            <p:nvPr/>
          </p:nvSpPr>
          <p:spPr>
            <a:xfrm>
              <a:off x="7222075" y="1008350"/>
              <a:ext cx="25" cy="25"/>
            </a:xfrm>
            <a:custGeom>
              <a:avLst/>
              <a:gdLst/>
              <a:ahLst/>
              <a:cxnLst/>
              <a:rect l="l" t="t" r="r" b="b"/>
              <a:pathLst>
                <a:path w="1" h="1" extrusionOk="0">
                  <a:moveTo>
                    <a:pt x="1" y="1"/>
                  </a:move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9" name="Google Shape;1479;p7"/>
            <p:cNvSpPr/>
            <p:nvPr/>
          </p:nvSpPr>
          <p:spPr>
            <a:xfrm>
              <a:off x="6979575" y="12195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0" name="Google Shape;1480;p7"/>
            <p:cNvSpPr/>
            <p:nvPr/>
          </p:nvSpPr>
          <p:spPr>
            <a:xfrm>
              <a:off x="7213525" y="978675"/>
              <a:ext cx="25" cy="25"/>
            </a:xfrm>
            <a:custGeom>
              <a:avLst/>
              <a:gdLst/>
              <a:ahLst/>
              <a:cxnLst/>
              <a:rect l="l" t="t" r="r" b="b"/>
              <a:pathLst>
                <a:path w="1" h="1" extrusionOk="0">
                  <a:moveTo>
                    <a:pt x="1" y="1"/>
                  </a:moveTo>
                  <a:lnTo>
                    <a:pt x="1" y="1"/>
                  </a:ln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1" name="Google Shape;1481;p7"/>
            <p:cNvSpPr/>
            <p:nvPr/>
          </p:nvSpPr>
          <p:spPr>
            <a:xfrm>
              <a:off x="7213525" y="97867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2" name="Google Shape;1482;p7"/>
            <p:cNvSpPr/>
            <p:nvPr/>
          </p:nvSpPr>
          <p:spPr>
            <a:xfrm>
              <a:off x="7222075" y="1008350"/>
              <a:ext cx="25" cy="600"/>
            </a:xfrm>
            <a:custGeom>
              <a:avLst/>
              <a:gdLst/>
              <a:ahLst/>
              <a:cxnLst/>
              <a:rect l="l" t="t" r="r" b="b"/>
              <a:pathLst>
                <a:path w="1" h="24" extrusionOk="0">
                  <a:moveTo>
                    <a:pt x="1" y="24"/>
                  </a:moveTo>
                  <a:cubicBezTo>
                    <a:pt x="1" y="24"/>
                    <a:pt x="1" y="24"/>
                    <a:pt x="1" y="24"/>
                  </a:cubicBezTo>
                  <a:lnTo>
                    <a:pt x="1" y="1"/>
                  </a:lnTo>
                  <a:cubicBezTo>
                    <a:pt x="1" y="24"/>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3" name="Google Shape;1483;p7"/>
            <p:cNvSpPr/>
            <p:nvPr/>
          </p:nvSpPr>
          <p:spPr>
            <a:xfrm>
              <a:off x="7222075" y="100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4" name="Google Shape;1484;p7"/>
            <p:cNvSpPr/>
            <p:nvPr/>
          </p:nvSpPr>
          <p:spPr>
            <a:xfrm>
              <a:off x="7019500" y="1219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5" name="Google Shape;1485;p7"/>
            <p:cNvSpPr/>
            <p:nvPr/>
          </p:nvSpPr>
          <p:spPr>
            <a:xfrm>
              <a:off x="7018375" y="1049450"/>
              <a:ext cx="132400" cy="121550"/>
            </a:xfrm>
            <a:custGeom>
              <a:avLst/>
              <a:gdLst/>
              <a:ahLst/>
              <a:cxnLst/>
              <a:rect l="l" t="t" r="r" b="b"/>
              <a:pathLst>
                <a:path w="5296" h="4862" extrusionOk="0">
                  <a:moveTo>
                    <a:pt x="5296" y="0"/>
                  </a:moveTo>
                  <a:lnTo>
                    <a:pt x="5296" y="0"/>
                  </a:lnTo>
                  <a:cubicBezTo>
                    <a:pt x="5182" y="114"/>
                    <a:pt x="5068" y="206"/>
                    <a:pt x="4953" y="297"/>
                  </a:cubicBezTo>
                  <a:cubicBezTo>
                    <a:pt x="4839" y="571"/>
                    <a:pt x="4679" y="822"/>
                    <a:pt x="4520" y="1073"/>
                  </a:cubicBezTo>
                  <a:cubicBezTo>
                    <a:pt x="3926" y="2054"/>
                    <a:pt x="3150" y="2899"/>
                    <a:pt x="2306" y="3675"/>
                  </a:cubicBezTo>
                  <a:cubicBezTo>
                    <a:pt x="2123" y="3835"/>
                    <a:pt x="1963" y="3995"/>
                    <a:pt x="1781" y="4154"/>
                  </a:cubicBezTo>
                  <a:cubicBezTo>
                    <a:pt x="1598" y="4314"/>
                    <a:pt x="1438" y="4451"/>
                    <a:pt x="1233" y="4542"/>
                  </a:cubicBezTo>
                  <a:cubicBezTo>
                    <a:pt x="1164" y="4588"/>
                    <a:pt x="1073" y="4634"/>
                    <a:pt x="982" y="4657"/>
                  </a:cubicBezTo>
                  <a:lnTo>
                    <a:pt x="822" y="4657"/>
                  </a:lnTo>
                  <a:cubicBezTo>
                    <a:pt x="754" y="4657"/>
                    <a:pt x="708" y="4657"/>
                    <a:pt x="662" y="4634"/>
                  </a:cubicBezTo>
                  <a:cubicBezTo>
                    <a:pt x="594" y="4611"/>
                    <a:pt x="548" y="4588"/>
                    <a:pt x="502" y="4565"/>
                  </a:cubicBezTo>
                  <a:cubicBezTo>
                    <a:pt x="411" y="4520"/>
                    <a:pt x="343" y="4451"/>
                    <a:pt x="297" y="4383"/>
                  </a:cubicBezTo>
                  <a:cubicBezTo>
                    <a:pt x="251" y="4337"/>
                    <a:pt x="206" y="4291"/>
                    <a:pt x="160" y="4223"/>
                  </a:cubicBezTo>
                  <a:cubicBezTo>
                    <a:pt x="114" y="4268"/>
                    <a:pt x="69" y="4314"/>
                    <a:pt x="0" y="4337"/>
                  </a:cubicBezTo>
                  <a:cubicBezTo>
                    <a:pt x="137" y="4520"/>
                    <a:pt x="297" y="4702"/>
                    <a:pt x="502" y="4793"/>
                  </a:cubicBezTo>
                  <a:cubicBezTo>
                    <a:pt x="594" y="4839"/>
                    <a:pt x="685" y="4839"/>
                    <a:pt x="776" y="4862"/>
                  </a:cubicBezTo>
                  <a:cubicBezTo>
                    <a:pt x="868" y="4862"/>
                    <a:pt x="959" y="4839"/>
                    <a:pt x="1073" y="4816"/>
                  </a:cubicBezTo>
                  <a:cubicBezTo>
                    <a:pt x="1164" y="4793"/>
                    <a:pt x="1256" y="4771"/>
                    <a:pt x="1324" y="4725"/>
                  </a:cubicBezTo>
                  <a:cubicBezTo>
                    <a:pt x="1438" y="4657"/>
                    <a:pt x="1530" y="4611"/>
                    <a:pt x="1621" y="4542"/>
                  </a:cubicBezTo>
                  <a:cubicBezTo>
                    <a:pt x="1826" y="4383"/>
                    <a:pt x="1986" y="4223"/>
                    <a:pt x="2169" y="4063"/>
                  </a:cubicBezTo>
                  <a:cubicBezTo>
                    <a:pt x="2374" y="3880"/>
                    <a:pt x="2580" y="3698"/>
                    <a:pt x="2762" y="3515"/>
                  </a:cubicBezTo>
                  <a:cubicBezTo>
                    <a:pt x="2968" y="3310"/>
                    <a:pt x="3150" y="3127"/>
                    <a:pt x="3333" y="2922"/>
                  </a:cubicBezTo>
                  <a:cubicBezTo>
                    <a:pt x="3721" y="2534"/>
                    <a:pt x="4063" y="2100"/>
                    <a:pt x="4383" y="1666"/>
                  </a:cubicBezTo>
                  <a:cubicBezTo>
                    <a:pt x="4748" y="1141"/>
                    <a:pt x="5068" y="594"/>
                    <a:pt x="5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6" name="Google Shape;1486;p7"/>
            <p:cNvSpPr/>
            <p:nvPr/>
          </p:nvSpPr>
          <p:spPr>
            <a:xfrm>
              <a:off x="7131350" y="10762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7" name="Google Shape;1487;p7"/>
            <p:cNvSpPr/>
            <p:nvPr/>
          </p:nvSpPr>
          <p:spPr>
            <a:xfrm>
              <a:off x="7076000" y="1140750"/>
              <a:ext cx="600" cy="600"/>
            </a:xfrm>
            <a:custGeom>
              <a:avLst/>
              <a:gdLst/>
              <a:ahLst/>
              <a:cxnLst/>
              <a:rect l="l" t="t" r="r" b="b"/>
              <a:pathLst>
                <a:path w="24" h="24" extrusionOk="0">
                  <a:moveTo>
                    <a:pt x="1" y="23"/>
                  </a:moveTo>
                  <a:cubicBezTo>
                    <a:pt x="1" y="23"/>
                    <a:pt x="23" y="23"/>
                    <a:pt x="23" y="0"/>
                  </a:cubicBezTo>
                  <a:cubicBezTo>
                    <a:pt x="23" y="23"/>
                    <a:pt x="1" y="23"/>
                    <a:pt x="1" y="23"/>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8" name="Google Shape;1488;p7"/>
            <p:cNvSpPr/>
            <p:nvPr/>
          </p:nvSpPr>
          <p:spPr>
            <a:xfrm>
              <a:off x="7076000" y="11413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9" name="Google Shape;1489;p7"/>
            <p:cNvSpPr/>
            <p:nvPr/>
          </p:nvSpPr>
          <p:spPr>
            <a:xfrm>
              <a:off x="7171300" y="814350"/>
              <a:ext cx="93025" cy="91550"/>
            </a:xfrm>
            <a:custGeom>
              <a:avLst/>
              <a:gdLst/>
              <a:ahLst/>
              <a:cxnLst/>
              <a:rect l="l" t="t" r="r" b="b"/>
              <a:pathLst>
                <a:path w="3721" h="3662" extrusionOk="0">
                  <a:moveTo>
                    <a:pt x="3356" y="1004"/>
                  </a:moveTo>
                  <a:cubicBezTo>
                    <a:pt x="3356" y="1023"/>
                    <a:pt x="3356" y="1027"/>
                    <a:pt x="3369" y="1027"/>
                  </a:cubicBezTo>
                  <a:lnTo>
                    <a:pt x="3369" y="1027"/>
                  </a:lnTo>
                  <a:cubicBezTo>
                    <a:pt x="3365" y="1020"/>
                    <a:pt x="3360" y="1012"/>
                    <a:pt x="3356" y="1004"/>
                  </a:cubicBezTo>
                  <a:close/>
                  <a:moveTo>
                    <a:pt x="2009" y="0"/>
                  </a:moveTo>
                  <a:cubicBezTo>
                    <a:pt x="1849" y="0"/>
                    <a:pt x="1667" y="46"/>
                    <a:pt x="1484" y="91"/>
                  </a:cubicBezTo>
                  <a:cubicBezTo>
                    <a:pt x="1210" y="160"/>
                    <a:pt x="936" y="320"/>
                    <a:pt x="708" y="479"/>
                  </a:cubicBezTo>
                  <a:cubicBezTo>
                    <a:pt x="457" y="639"/>
                    <a:pt x="229" y="845"/>
                    <a:pt x="23" y="1050"/>
                  </a:cubicBezTo>
                  <a:cubicBezTo>
                    <a:pt x="23" y="1073"/>
                    <a:pt x="0" y="1096"/>
                    <a:pt x="23" y="1119"/>
                  </a:cubicBezTo>
                  <a:cubicBezTo>
                    <a:pt x="23" y="1141"/>
                    <a:pt x="23" y="1164"/>
                    <a:pt x="46" y="1187"/>
                  </a:cubicBezTo>
                  <a:cubicBezTo>
                    <a:pt x="69" y="1210"/>
                    <a:pt x="92" y="1210"/>
                    <a:pt x="115" y="1210"/>
                  </a:cubicBezTo>
                  <a:cubicBezTo>
                    <a:pt x="137" y="1210"/>
                    <a:pt x="160" y="1187"/>
                    <a:pt x="183" y="1164"/>
                  </a:cubicBezTo>
                  <a:cubicBezTo>
                    <a:pt x="229" y="1141"/>
                    <a:pt x="252" y="1096"/>
                    <a:pt x="297" y="1073"/>
                  </a:cubicBezTo>
                  <a:cubicBezTo>
                    <a:pt x="525" y="845"/>
                    <a:pt x="799" y="639"/>
                    <a:pt x="1096" y="457"/>
                  </a:cubicBezTo>
                  <a:cubicBezTo>
                    <a:pt x="1256" y="365"/>
                    <a:pt x="1438" y="297"/>
                    <a:pt x="1621" y="251"/>
                  </a:cubicBezTo>
                  <a:cubicBezTo>
                    <a:pt x="1781" y="228"/>
                    <a:pt x="1918" y="206"/>
                    <a:pt x="2055" y="206"/>
                  </a:cubicBezTo>
                  <a:cubicBezTo>
                    <a:pt x="2169" y="206"/>
                    <a:pt x="2283" y="228"/>
                    <a:pt x="2397" y="251"/>
                  </a:cubicBezTo>
                  <a:cubicBezTo>
                    <a:pt x="2534" y="297"/>
                    <a:pt x="2671" y="365"/>
                    <a:pt x="2785" y="434"/>
                  </a:cubicBezTo>
                  <a:cubicBezTo>
                    <a:pt x="2922" y="502"/>
                    <a:pt x="3036" y="594"/>
                    <a:pt x="3128" y="708"/>
                  </a:cubicBezTo>
                  <a:lnTo>
                    <a:pt x="3128" y="685"/>
                  </a:lnTo>
                  <a:cubicBezTo>
                    <a:pt x="3219" y="799"/>
                    <a:pt x="3310" y="913"/>
                    <a:pt x="3379" y="1027"/>
                  </a:cubicBezTo>
                  <a:cubicBezTo>
                    <a:pt x="3375" y="1027"/>
                    <a:pt x="3372" y="1027"/>
                    <a:pt x="3369" y="1027"/>
                  </a:cubicBezTo>
                  <a:lnTo>
                    <a:pt x="3369" y="1027"/>
                  </a:lnTo>
                  <a:cubicBezTo>
                    <a:pt x="3427" y="1134"/>
                    <a:pt x="3450" y="1240"/>
                    <a:pt x="3493" y="1347"/>
                  </a:cubicBezTo>
                  <a:cubicBezTo>
                    <a:pt x="3516" y="1438"/>
                    <a:pt x="3516" y="1529"/>
                    <a:pt x="3516" y="1644"/>
                  </a:cubicBezTo>
                  <a:cubicBezTo>
                    <a:pt x="3516" y="1735"/>
                    <a:pt x="3493" y="1826"/>
                    <a:pt x="3470" y="1940"/>
                  </a:cubicBezTo>
                  <a:cubicBezTo>
                    <a:pt x="3424" y="2054"/>
                    <a:pt x="3379" y="2169"/>
                    <a:pt x="3310" y="2283"/>
                  </a:cubicBezTo>
                  <a:cubicBezTo>
                    <a:pt x="3196" y="2488"/>
                    <a:pt x="3013" y="2671"/>
                    <a:pt x="2854" y="2853"/>
                  </a:cubicBezTo>
                  <a:lnTo>
                    <a:pt x="2831" y="2853"/>
                  </a:lnTo>
                  <a:cubicBezTo>
                    <a:pt x="2603" y="3082"/>
                    <a:pt x="2351" y="3287"/>
                    <a:pt x="2100" y="3492"/>
                  </a:cubicBezTo>
                  <a:cubicBezTo>
                    <a:pt x="2055" y="3515"/>
                    <a:pt x="2055" y="3584"/>
                    <a:pt x="2078" y="3629"/>
                  </a:cubicBezTo>
                  <a:cubicBezTo>
                    <a:pt x="2094" y="3646"/>
                    <a:pt x="2133" y="3662"/>
                    <a:pt x="2170" y="3662"/>
                  </a:cubicBezTo>
                  <a:cubicBezTo>
                    <a:pt x="2186" y="3662"/>
                    <a:pt x="2201" y="3659"/>
                    <a:pt x="2215" y="3652"/>
                  </a:cubicBezTo>
                  <a:cubicBezTo>
                    <a:pt x="2603" y="3333"/>
                    <a:pt x="2991" y="3013"/>
                    <a:pt x="3310" y="2625"/>
                  </a:cubicBezTo>
                  <a:cubicBezTo>
                    <a:pt x="3470" y="2442"/>
                    <a:pt x="3584" y="2214"/>
                    <a:pt x="3653" y="1986"/>
                  </a:cubicBezTo>
                  <a:cubicBezTo>
                    <a:pt x="3721" y="1781"/>
                    <a:pt x="3721" y="1552"/>
                    <a:pt x="3675" y="1324"/>
                  </a:cubicBezTo>
                  <a:cubicBezTo>
                    <a:pt x="3584" y="890"/>
                    <a:pt x="3287" y="525"/>
                    <a:pt x="2922" y="274"/>
                  </a:cubicBezTo>
                  <a:cubicBezTo>
                    <a:pt x="2717" y="160"/>
                    <a:pt x="2488" y="69"/>
                    <a:pt x="2237" y="23"/>
                  </a:cubicBezTo>
                  <a:cubicBezTo>
                    <a:pt x="2169" y="23"/>
                    <a:pt x="2100" y="0"/>
                    <a:pt x="2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0" name="Google Shape;1490;p7"/>
            <p:cNvSpPr/>
            <p:nvPr/>
          </p:nvSpPr>
          <p:spPr>
            <a:xfrm>
              <a:off x="6585825" y="1334750"/>
              <a:ext cx="43400" cy="42125"/>
            </a:xfrm>
            <a:custGeom>
              <a:avLst/>
              <a:gdLst/>
              <a:ahLst/>
              <a:cxnLst/>
              <a:rect l="l" t="t" r="r" b="b"/>
              <a:pathLst>
                <a:path w="1736" h="1685" extrusionOk="0">
                  <a:moveTo>
                    <a:pt x="731" y="1"/>
                  </a:moveTo>
                  <a:cubicBezTo>
                    <a:pt x="708" y="1"/>
                    <a:pt x="685" y="24"/>
                    <a:pt x="685" y="46"/>
                  </a:cubicBezTo>
                  <a:cubicBezTo>
                    <a:pt x="480" y="252"/>
                    <a:pt x="297" y="480"/>
                    <a:pt x="160" y="731"/>
                  </a:cubicBezTo>
                  <a:cubicBezTo>
                    <a:pt x="92" y="868"/>
                    <a:pt x="24" y="1005"/>
                    <a:pt x="1" y="1165"/>
                  </a:cubicBezTo>
                  <a:cubicBezTo>
                    <a:pt x="1" y="1302"/>
                    <a:pt x="24" y="1416"/>
                    <a:pt x="115" y="1530"/>
                  </a:cubicBezTo>
                  <a:cubicBezTo>
                    <a:pt x="218" y="1644"/>
                    <a:pt x="355" y="1684"/>
                    <a:pt x="497" y="1684"/>
                  </a:cubicBezTo>
                  <a:cubicBezTo>
                    <a:pt x="640" y="1684"/>
                    <a:pt x="788" y="1644"/>
                    <a:pt x="914" y="1599"/>
                  </a:cubicBezTo>
                  <a:cubicBezTo>
                    <a:pt x="1074" y="1530"/>
                    <a:pt x="1210" y="1462"/>
                    <a:pt x="1347" y="1370"/>
                  </a:cubicBezTo>
                  <a:cubicBezTo>
                    <a:pt x="1462" y="1325"/>
                    <a:pt x="1553" y="1256"/>
                    <a:pt x="1667" y="1188"/>
                  </a:cubicBezTo>
                  <a:cubicBezTo>
                    <a:pt x="1713" y="1165"/>
                    <a:pt x="1735" y="1142"/>
                    <a:pt x="1735" y="1096"/>
                  </a:cubicBezTo>
                  <a:cubicBezTo>
                    <a:pt x="1713" y="1028"/>
                    <a:pt x="1667" y="1005"/>
                    <a:pt x="1621" y="1005"/>
                  </a:cubicBezTo>
                  <a:cubicBezTo>
                    <a:pt x="1576" y="1005"/>
                    <a:pt x="1553" y="1028"/>
                    <a:pt x="1530" y="1051"/>
                  </a:cubicBezTo>
                  <a:cubicBezTo>
                    <a:pt x="1484" y="1074"/>
                    <a:pt x="1462" y="1096"/>
                    <a:pt x="1416" y="1119"/>
                  </a:cubicBezTo>
                  <a:cubicBezTo>
                    <a:pt x="1325" y="1165"/>
                    <a:pt x="1256" y="1211"/>
                    <a:pt x="1165" y="1256"/>
                  </a:cubicBezTo>
                  <a:cubicBezTo>
                    <a:pt x="1005" y="1347"/>
                    <a:pt x="845" y="1416"/>
                    <a:pt x="663" y="1462"/>
                  </a:cubicBezTo>
                  <a:cubicBezTo>
                    <a:pt x="617" y="1484"/>
                    <a:pt x="549" y="1484"/>
                    <a:pt x="480" y="1484"/>
                  </a:cubicBezTo>
                  <a:cubicBezTo>
                    <a:pt x="457" y="1484"/>
                    <a:pt x="412" y="1484"/>
                    <a:pt x="366" y="1462"/>
                  </a:cubicBezTo>
                  <a:cubicBezTo>
                    <a:pt x="343" y="1462"/>
                    <a:pt x="343" y="1462"/>
                    <a:pt x="320" y="1439"/>
                  </a:cubicBezTo>
                  <a:cubicBezTo>
                    <a:pt x="297" y="1439"/>
                    <a:pt x="275" y="1416"/>
                    <a:pt x="252" y="1416"/>
                  </a:cubicBezTo>
                  <a:cubicBezTo>
                    <a:pt x="252" y="1393"/>
                    <a:pt x="229" y="1370"/>
                    <a:pt x="229" y="1347"/>
                  </a:cubicBezTo>
                  <a:cubicBezTo>
                    <a:pt x="229" y="1347"/>
                    <a:pt x="206" y="1325"/>
                    <a:pt x="206" y="1302"/>
                  </a:cubicBezTo>
                  <a:cubicBezTo>
                    <a:pt x="206" y="1279"/>
                    <a:pt x="206" y="1256"/>
                    <a:pt x="206" y="1233"/>
                  </a:cubicBezTo>
                  <a:cubicBezTo>
                    <a:pt x="206" y="1188"/>
                    <a:pt x="206" y="1142"/>
                    <a:pt x="229" y="1096"/>
                  </a:cubicBezTo>
                  <a:cubicBezTo>
                    <a:pt x="252" y="982"/>
                    <a:pt x="320" y="868"/>
                    <a:pt x="366" y="754"/>
                  </a:cubicBezTo>
                  <a:cubicBezTo>
                    <a:pt x="503" y="549"/>
                    <a:pt x="663" y="343"/>
                    <a:pt x="822" y="161"/>
                  </a:cubicBezTo>
                  <a:cubicBezTo>
                    <a:pt x="868" y="115"/>
                    <a:pt x="845" y="69"/>
                    <a:pt x="822" y="24"/>
                  </a:cubicBezTo>
                  <a:cubicBezTo>
                    <a:pt x="800" y="24"/>
                    <a:pt x="777"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1" name="Google Shape;1491;p7"/>
            <p:cNvSpPr/>
            <p:nvPr/>
          </p:nvSpPr>
          <p:spPr>
            <a:xfrm>
              <a:off x="7031500" y="881675"/>
              <a:ext cx="50800" cy="49150"/>
            </a:xfrm>
            <a:custGeom>
              <a:avLst/>
              <a:gdLst/>
              <a:ahLst/>
              <a:cxnLst/>
              <a:rect l="l" t="t" r="r" b="b"/>
              <a:pathLst>
                <a:path w="2032" h="1966" extrusionOk="0">
                  <a:moveTo>
                    <a:pt x="1142" y="1"/>
                  </a:moveTo>
                  <a:cubicBezTo>
                    <a:pt x="1073" y="1"/>
                    <a:pt x="1027" y="1"/>
                    <a:pt x="959" y="23"/>
                  </a:cubicBezTo>
                  <a:cubicBezTo>
                    <a:pt x="845" y="23"/>
                    <a:pt x="754" y="46"/>
                    <a:pt x="662" y="92"/>
                  </a:cubicBezTo>
                  <a:cubicBezTo>
                    <a:pt x="434" y="160"/>
                    <a:pt x="229" y="297"/>
                    <a:pt x="46" y="457"/>
                  </a:cubicBezTo>
                  <a:cubicBezTo>
                    <a:pt x="23" y="480"/>
                    <a:pt x="23" y="480"/>
                    <a:pt x="23" y="526"/>
                  </a:cubicBezTo>
                  <a:cubicBezTo>
                    <a:pt x="0" y="548"/>
                    <a:pt x="23" y="571"/>
                    <a:pt x="23" y="594"/>
                  </a:cubicBezTo>
                  <a:cubicBezTo>
                    <a:pt x="50" y="621"/>
                    <a:pt x="77" y="632"/>
                    <a:pt x="103" y="632"/>
                  </a:cubicBezTo>
                  <a:cubicBezTo>
                    <a:pt x="122" y="632"/>
                    <a:pt x="141" y="626"/>
                    <a:pt x="160" y="617"/>
                  </a:cubicBezTo>
                  <a:cubicBezTo>
                    <a:pt x="274" y="526"/>
                    <a:pt x="388" y="434"/>
                    <a:pt x="502" y="366"/>
                  </a:cubicBezTo>
                  <a:cubicBezTo>
                    <a:pt x="594" y="320"/>
                    <a:pt x="662" y="297"/>
                    <a:pt x="731" y="274"/>
                  </a:cubicBezTo>
                  <a:cubicBezTo>
                    <a:pt x="776" y="252"/>
                    <a:pt x="822" y="229"/>
                    <a:pt x="868" y="229"/>
                  </a:cubicBezTo>
                  <a:cubicBezTo>
                    <a:pt x="913" y="229"/>
                    <a:pt x="936" y="206"/>
                    <a:pt x="982" y="206"/>
                  </a:cubicBezTo>
                  <a:cubicBezTo>
                    <a:pt x="1027" y="206"/>
                    <a:pt x="1096" y="183"/>
                    <a:pt x="1164" y="183"/>
                  </a:cubicBezTo>
                  <a:cubicBezTo>
                    <a:pt x="1233" y="206"/>
                    <a:pt x="1301" y="206"/>
                    <a:pt x="1370" y="229"/>
                  </a:cubicBezTo>
                  <a:cubicBezTo>
                    <a:pt x="1415" y="252"/>
                    <a:pt x="1484" y="274"/>
                    <a:pt x="1530" y="297"/>
                  </a:cubicBezTo>
                  <a:cubicBezTo>
                    <a:pt x="1552" y="320"/>
                    <a:pt x="1598" y="343"/>
                    <a:pt x="1644" y="366"/>
                  </a:cubicBezTo>
                  <a:cubicBezTo>
                    <a:pt x="1667" y="411"/>
                    <a:pt x="1689" y="457"/>
                    <a:pt x="1735" y="503"/>
                  </a:cubicBezTo>
                  <a:cubicBezTo>
                    <a:pt x="1735" y="548"/>
                    <a:pt x="1758" y="594"/>
                    <a:pt x="1781" y="640"/>
                  </a:cubicBezTo>
                  <a:cubicBezTo>
                    <a:pt x="1781" y="685"/>
                    <a:pt x="1803" y="754"/>
                    <a:pt x="1803" y="822"/>
                  </a:cubicBezTo>
                  <a:cubicBezTo>
                    <a:pt x="1803" y="891"/>
                    <a:pt x="1781" y="982"/>
                    <a:pt x="1758" y="1051"/>
                  </a:cubicBezTo>
                  <a:cubicBezTo>
                    <a:pt x="1735" y="1165"/>
                    <a:pt x="1689" y="1256"/>
                    <a:pt x="1621" y="1347"/>
                  </a:cubicBezTo>
                  <a:cubicBezTo>
                    <a:pt x="1552" y="1461"/>
                    <a:pt x="1461" y="1575"/>
                    <a:pt x="1370" y="1690"/>
                  </a:cubicBezTo>
                  <a:cubicBezTo>
                    <a:pt x="1347" y="1712"/>
                    <a:pt x="1301" y="1735"/>
                    <a:pt x="1278" y="1758"/>
                  </a:cubicBezTo>
                  <a:cubicBezTo>
                    <a:pt x="1256" y="1758"/>
                    <a:pt x="1256" y="1781"/>
                    <a:pt x="1256" y="1781"/>
                  </a:cubicBezTo>
                  <a:lnTo>
                    <a:pt x="1233" y="1781"/>
                  </a:lnTo>
                  <a:cubicBezTo>
                    <a:pt x="1187" y="1827"/>
                    <a:pt x="1187" y="1872"/>
                    <a:pt x="1210" y="1918"/>
                  </a:cubicBezTo>
                  <a:cubicBezTo>
                    <a:pt x="1238" y="1946"/>
                    <a:pt x="1275" y="1966"/>
                    <a:pt x="1305" y="1966"/>
                  </a:cubicBezTo>
                  <a:cubicBezTo>
                    <a:pt x="1323" y="1966"/>
                    <a:pt x="1338" y="1958"/>
                    <a:pt x="1347" y="1941"/>
                  </a:cubicBezTo>
                  <a:lnTo>
                    <a:pt x="1370" y="1941"/>
                  </a:lnTo>
                  <a:cubicBezTo>
                    <a:pt x="1370" y="1941"/>
                    <a:pt x="1393" y="1918"/>
                    <a:pt x="1393" y="1918"/>
                  </a:cubicBezTo>
                  <a:cubicBezTo>
                    <a:pt x="1530" y="1804"/>
                    <a:pt x="1644" y="1667"/>
                    <a:pt x="1735" y="1530"/>
                  </a:cubicBezTo>
                  <a:cubicBezTo>
                    <a:pt x="1918" y="1279"/>
                    <a:pt x="2032" y="959"/>
                    <a:pt x="1986" y="640"/>
                  </a:cubicBezTo>
                  <a:cubicBezTo>
                    <a:pt x="1963" y="526"/>
                    <a:pt x="1918" y="411"/>
                    <a:pt x="1826" y="320"/>
                  </a:cubicBezTo>
                  <a:cubicBezTo>
                    <a:pt x="1803" y="274"/>
                    <a:pt x="1758" y="229"/>
                    <a:pt x="1735" y="206"/>
                  </a:cubicBezTo>
                  <a:cubicBezTo>
                    <a:pt x="1689" y="160"/>
                    <a:pt x="1644" y="137"/>
                    <a:pt x="1598" y="115"/>
                  </a:cubicBezTo>
                  <a:cubicBezTo>
                    <a:pt x="1461" y="23"/>
                    <a:pt x="130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2" name="Google Shape;1492;p7"/>
            <p:cNvSpPr/>
            <p:nvPr/>
          </p:nvSpPr>
          <p:spPr>
            <a:xfrm>
              <a:off x="7111950" y="978675"/>
              <a:ext cx="48525" cy="49150"/>
            </a:xfrm>
            <a:custGeom>
              <a:avLst/>
              <a:gdLst/>
              <a:ahLst/>
              <a:cxnLst/>
              <a:rect l="l" t="t" r="r" b="b"/>
              <a:pathLst>
                <a:path w="1941" h="1966" extrusionOk="0">
                  <a:moveTo>
                    <a:pt x="1028" y="1"/>
                  </a:moveTo>
                  <a:cubicBezTo>
                    <a:pt x="936" y="1"/>
                    <a:pt x="845" y="24"/>
                    <a:pt x="777" y="46"/>
                  </a:cubicBezTo>
                  <a:cubicBezTo>
                    <a:pt x="685" y="69"/>
                    <a:pt x="594" y="92"/>
                    <a:pt x="503" y="138"/>
                  </a:cubicBezTo>
                  <a:cubicBezTo>
                    <a:pt x="343" y="206"/>
                    <a:pt x="183" y="298"/>
                    <a:pt x="46" y="412"/>
                  </a:cubicBezTo>
                  <a:cubicBezTo>
                    <a:pt x="1" y="435"/>
                    <a:pt x="1" y="503"/>
                    <a:pt x="23" y="549"/>
                  </a:cubicBezTo>
                  <a:cubicBezTo>
                    <a:pt x="37" y="575"/>
                    <a:pt x="66" y="586"/>
                    <a:pt x="97" y="586"/>
                  </a:cubicBezTo>
                  <a:cubicBezTo>
                    <a:pt x="119" y="586"/>
                    <a:pt x="142" y="581"/>
                    <a:pt x="160" y="571"/>
                  </a:cubicBezTo>
                  <a:cubicBezTo>
                    <a:pt x="252" y="503"/>
                    <a:pt x="343" y="435"/>
                    <a:pt x="434" y="389"/>
                  </a:cubicBezTo>
                  <a:cubicBezTo>
                    <a:pt x="548" y="320"/>
                    <a:pt x="685" y="275"/>
                    <a:pt x="822" y="229"/>
                  </a:cubicBezTo>
                  <a:lnTo>
                    <a:pt x="800" y="229"/>
                  </a:lnTo>
                  <a:cubicBezTo>
                    <a:pt x="891" y="206"/>
                    <a:pt x="1005" y="206"/>
                    <a:pt x="1096" y="206"/>
                  </a:cubicBezTo>
                  <a:cubicBezTo>
                    <a:pt x="1165" y="206"/>
                    <a:pt x="1233" y="206"/>
                    <a:pt x="1302" y="229"/>
                  </a:cubicBezTo>
                  <a:cubicBezTo>
                    <a:pt x="1370" y="252"/>
                    <a:pt x="1416" y="275"/>
                    <a:pt x="1461" y="298"/>
                  </a:cubicBezTo>
                  <a:cubicBezTo>
                    <a:pt x="1507" y="320"/>
                    <a:pt x="1553" y="366"/>
                    <a:pt x="1576" y="389"/>
                  </a:cubicBezTo>
                  <a:cubicBezTo>
                    <a:pt x="1621" y="435"/>
                    <a:pt x="1644" y="457"/>
                    <a:pt x="1667" y="503"/>
                  </a:cubicBezTo>
                  <a:cubicBezTo>
                    <a:pt x="1690" y="549"/>
                    <a:pt x="1713" y="594"/>
                    <a:pt x="1713" y="640"/>
                  </a:cubicBezTo>
                  <a:cubicBezTo>
                    <a:pt x="1735" y="708"/>
                    <a:pt x="1735" y="754"/>
                    <a:pt x="1735" y="823"/>
                  </a:cubicBezTo>
                  <a:cubicBezTo>
                    <a:pt x="1735" y="914"/>
                    <a:pt x="1713" y="982"/>
                    <a:pt x="1690" y="1074"/>
                  </a:cubicBezTo>
                  <a:cubicBezTo>
                    <a:pt x="1667" y="1165"/>
                    <a:pt x="1621" y="1279"/>
                    <a:pt x="1576" y="1370"/>
                  </a:cubicBezTo>
                  <a:cubicBezTo>
                    <a:pt x="1484" y="1484"/>
                    <a:pt x="1393" y="1599"/>
                    <a:pt x="1302" y="1690"/>
                  </a:cubicBezTo>
                  <a:lnTo>
                    <a:pt x="1325" y="1690"/>
                  </a:lnTo>
                  <a:cubicBezTo>
                    <a:pt x="1302" y="1690"/>
                    <a:pt x="1302" y="1713"/>
                    <a:pt x="1279" y="1713"/>
                  </a:cubicBezTo>
                  <a:cubicBezTo>
                    <a:pt x="1256" y="1736"/>
                    <a:pt x="1233" y="1736"/>
                    <a:pt x="1233" y="1758"/>
                  </a:cubicBezTo>
                  <a:lnTo>
                    <a:pt x="1210" y="1758"/>
                  </a:lnTo>
                  <a:cubicBezTo>
                    <a:pt x="1210" y="1758"/>
                    <a:pt x="1210" y="1758"/>
                    <a:pt x="1210" y="1781"/>
                  </a:cubicBezTo>
                  <a:lnTo>
                    <a:pt x="1188" y="1781"/>
                  </a:lnTo>
                  <a:cubicBezTo>
                    <a:pt x="1142" y="1827"/>
                    <a:pt x="1142" y="1873"/>
                    <a:pt x="1165" y="1918"/>
                  </a:cubicBezTo>
                  <a:cubicBezTo>
                    <a:pt x="1193" y="1946"/>
                    <a:pt x="1221" y="1966"/>
                    <a:pt x="1249" y="1966"/>
                  </a:cubicBezTo>
                  <a:cubicBezTo>
                    <a:pt x="1267" y="1966"/>
                    <a:pt x="1284" y="1958"/>
                    <a:pt x="1302" y="1941"/>
                  </a:cubicBezTo>
                  <a:lnTo>
                    <a:pt x="1325" y="1941"/>
                  </a:lnTo>
                  <a:cubicBezTo>
                    <a:pt x="1325" y="1918"/>
                    <a:pt x="1325" y="1918"/>
                    <a:pt x="1325" y="1918"/>
                  </a:cubicBezTo>
                  <a:lnTo>
                    <a:pt x="1347" y="1918"/>
                  </a:lnTo>
                  <a:cubicBezTo>
                    <a:pt x="1347" y="1895"/>
                    <a:pt x="1370" y="1895"/>
                    <a:pt x="1393" y="1873"/>
                  </a:cubicBezTo>
                  <a:cubicBezTo>
                    <a:pt x="1393" y="1873"/>
                    <a:pt x="1393" y="1873"/>
                    <a:pt x="1416" y="1850"/>
                  </a:cubicBezTo>
                  <a:cubicBezTo>
                    <a:pt x="1530" y="1736"/>
                    <a:pt x="1644" y="1599"/>
                    <a:pt x="1735" y="1439"/>
                  </a:cubicBezTo>
                  <a:cubicBezTo>
                    <a:pt x="1781" y="1393"/>
                    <a:pt x="1804" y="1325"/>
                    <a:pt x="1827" y="1256"/>
                  </a:cubicBezTo>
                  <a:cubicBezTo>
                    <a:pt x="1872" y="1188"/>
                    <a:pt x="1895" y="1119"/>
                    <a:pt x="1918" y="1028"/>
                  </a:cubicBezTo>
                  <a:cubicBezTo>
                    <a:pt x="1941" y="845"/>
                    <a:pt x="1941" y="640"/>
                    <a:pt x="1872" y="480"/>
                  </a:cubicBezTo>
                  <a:cubicBezTo>
                    <a:pt x="1849" y="412"/>
                    <a:pt x="1804" y="343"/>
                    <a:pt x="1758" y="298"/>
                  </a:cubicBezTo>
                  <a:cubicBezTo>
                    <a:pt x="1713" y="229"/>
                    <a:pt x="1644" y="183"/>
                    <a:pt x="1553" y="138"/>
                  </a:cubicBezTo>
                  <a:cubicBezTo>
                    <a:pt x="1530" y="115"/>
                    <a:pt x="1484" y="92"/>
                    <a:pt x="1439" y="69"/>
                  </a:cubicBezTo>
                  <a:cubicBezTo>
                    <a:pt x="1416" y="46"/>
                    <a:pt x="1370" y="46"/>
                    <a:pt x="1325" y="46"/>
                  </a:cubicBezTo>
                  <a:cubicBezTo>
                    <a:pt x="1256" y="1"/>
                    <a:pt x="1165"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3" name="Google Shape;1493;p7"/>
            <p:cNvSpPr/>
            <p:nvPr/>
          </p:nvSpPr>
          <p:spPr>
            <a:xfrm>
              <a:off x="7081700" y="938175"/>
              <a:ext cx="33125" cy="31650"/>
            </a:xfrm>
            <a:custGeom>
              <a:avLst/>
              <a:gdLst/>
              <a:ahLst/>
              <a:cxnLst/>
              <a:rect l="l" t="t" r="r" b="b"/>
              <a:pathLst>
                <a:path w="1325" h="1266" extrusionOk="0">
                  <a:moveTo>
                    <a:pt x="435" y="0"/>
                  </a:moveTo>
                  <a:cubicBezTo>
                    <a:pt x="412" y="0"/>
                    <a:pt x="389" y="0"/>
                    <a:pt x="389" y="23"/>
                  </a:cubicBezTo>
                  <a:cubicBezTo>
                    <a:pt x="275" y="69"/>
                    <a:pt x="184" y="160"/>
                    <a:pt x="115" y="251"/>
                  </a:cubicBezTo>
                  <a:cubicBezTo>
                    <a:pt x="69" y="320"/>
                    <a:pt x="24" y="411"/>
                    <a:pt x="24" y="502"/>
                  </a:cubicBezTo>
                  <a:cubicBezTo>
                    <a:pt x="1" y="594"/>
                    <a:pt x="1" y="685"/>
                    <a:pt x="24" y="753"/>
                  </a:cubicBezTo>
                  <a:cubicBezTo>
                    <a:pt x="47" y="845"/>
                    <a:pt x="92" y="936"/>
                    <a:pt x="161" y="1005"/>
                  </a:cubicBezTo>
                  <a:cubicBezTo>
                    <a:pt x="275" y="1142"/>
                    <a:pt x="457" y="1233"/>
                    <a:pt x="640" y="1256"/>
                  </a:cubicBezTo>
                  <a:cubicBezTo>
                    <a:pt x="667" y="1262"/>
                    <a:pt x="695" y="1265"/>
                    <a:pt x="725" y="1265"/>
                  </a:cubicBezTo>
                  <a:cubicBezTo>
                    <a:pt x="796" y="1265"/>
                    <a:pt x="872" y="1249"/>
                    <a:pt x="937" y="1233"/>
                  </a:cubicBezTo>
                  <a:cubicBezTo>
                    <a:pt x="1051" y="1187"/>
                    <a:pt x="1165" y="1119"/>
                    <a:pt x="1279" y="1050"/>
                  </a:cubicBezTo>
                  <a:cubicBezTo>
                    <a:pt x="1302" y="1005"/>
                    <a:pt x="1325" y="959"/>
                    <a:pt x="1279" y="913"/>
                  </a:cubicBezTo>
                  <a:cubicBezTo>
                    <a:pt x="1265" y="885"/>
                    <a:pt x="1233" y="866"/>
                    <a:pt x="1206" y="866"/>
                  </a:cubicBezTo>
                  <a:cubicBezTo>
                    <a:pt x="1189" y="866"/>
                    <a:pt x="1174" y="873"/>
                    <a:pt x="1165" y="890"/>
                  </a:cubicBezTo>
                  <a:cubicBezTo>
                    <a:pt x="1119" y="936"/>
                    <a:pt x="1051" y="959"/>
                    <a:pt x="1005" y="982"/>
                  </a:cubicBezTo>
                  <a:cubicBezTo>
                    <a:pt x="960" y="1005"/>
                    <a:pt x="914" y="1027"/>
                    <a:pt x="845" y="1050"/>
                  </a:cubicBezTo>
                  <a:cubicBezTo>
                    <a:pt x="800" y="1050"/>
                    <a:pt x="754" y="1073"/>
                    <a:pt x="708" y="1073"/>
                  </a:cubicBezTo>
                  <a:cubicBezTo>
                    <a:pt x="663" y="1073"/>
                    <a:pt x="617" y="1050"/>
                    <a:pt x="572" y="1050"/>
                  </a:cubicBezTo>
                  <a:cubicBezTo>
                    <a:pt x="526" y="1027"/>
                    <a:pt x="480" y="1005"/>
                    <a:pt x="435" y="982"/>
                  </a:cubicBezTo>
                  <a:cubicBezTo>
                    <a:pt x="412" y="959"/>
                    <a:pt x="366" y="936"/>
                    <a:pt x="343" y="913"/>
                  </a:cubicBezTo>
                  <a:cubicBezTo>
                    <a:pt x="298" y="868"/>
                    <a:pt x="275" y="845"/>
                    <a:pt x="252" y="799"/>
                  </a:cubicBezTo>
                  <a:cubicBezTo>
                    <a:pt x="229" y="776"/>
                    <a:pt x="229" y="731"/>
                    <a:pt x="206" y="685"/>
                  </a:cubicBezTo>
                  <a:cubicBezTo>
                    <a:pt x="206" y="662"/>
                    <a:pt x="206" y="617"/>
                    <a:pt x="206" y="594"/>
                  </a:cubicBezTo>
                  <a:cubicBezTo>
                    <a:pt x="206" y="548"/>
                    <a:pt x="206" y="525"/>
                    <a:pt x="206" y="502"/>
                  </a:cubicBezTo>
                  <a:cubicBezTo>
                    <a:pt x="229" y="457"/>
                    <a:pt x="252" y="434"/>
                    <a:pt x="252" y="388"/>
                  </a:cubicBezTo>
                  <a:cubicBezTo>
                    <a:pt x="275" y="365"/>
                    <a:pt x="298" y="320"/>
                    <a:pt x="343" y="297"/>
                  </a:cubicBezTo>
                  <a:cubicBezTo>
                    <a:pt x="389" y="251"/>
                    <a:pt x="435" y="206"/>
                    <a:pt x="503" y="183"/>
                  </a:cubicBezTo>
                  <a:cubicBezTo>
                    <a:pt x="549" y="137"/>
                    <a:pt x="549" y="69"/>
                    <a:pt x="526" y="46"/>
                  </a:cubicBezTo>
                  <a:cubicBezTo>
                    <a:pt x="503" y="23"/>
                    <a:pt x="480" y="0"/>
                    <a:pt x="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4" name="Google Shape;1494;p7"/>
            <p:cNvSpPr/>
            <p:nvPr/>
          </p:nvSpPr>
          <p:spPr>
            <a:xfrm>
              <a:off x="6602375" y="831450"/>
              <a:ext cx="614600" cy="504700"/>
            </a:xfrm>
            <a:custGeom>
              <a:avLst/>
              <a:gdLst/>
              <a:ahLst/>
              <a:cxnLst/>
              <a:rect l="l" t="t" r="r" b="b"/>
              <a:pathLst>
                <a:path w="24584" h="20188" extrusionOk="0">
                  <a:moveTo>
                    <a:pt x="21205" y="1"/>
                  </a:moveTo>
                  <a:cubicBezTo>
                    <a:pt x="20224" y="1"/>
                    <a:pt x="19242" y="366"/>
                    <a:pt x="18375" y="823"/>
                  </a:cubicBezTo>
                  <a:cubicBezTo>
                    <a:pt x="17804" y="1119"/>
                    <a:pt x="17257" y="1462"/>
                    <a:pt x="16754" y="1827"/>
                  </a:cubicBezTo>
                  <a:cubicBezTo>
                    <a:pt x="16458" y="2032"/>
                    <a:pt x="16184" y="2215"/>
                    <a:pt x="15933" y="2420"/>
                  </a:cubicBezTo>
                  <a:cubicBezTo>
                    <a:pt x="15636" y="2649"/>
                    <a:pt x="15339" y="2877"/>
                    <a:pt x="15043" y="3105"/>
                  </a:cubicBezTo>
                  <a:cubicBezTo>
                    <a:pt x="13856" y="4018"/>
                    <a:pt x="12692" y="4977"/>
                    <a:pt x="11573" y="5981"/>
                  </a:cubicBezTo>
                  <a:cubicBezTo>
                    <a:pt x="10455" y="6963"/>
                    <a:pt x="9359" y="8013"/>
                    <a:pt x="8332" y="9085"/>
                  </a:cubicBezTo>
                  <a:cubicBezTo>
                    <a:pt x="7282" y="10158"/>
                    <a:pt x="6300" y="11277"/>
                    <a:pt x="5342" y="12418"/>
                  </a:cubicBezTo>
                  <a:cubicBezTo>
                    <a:pt x="4383" y="13582"/>
                    <a:pt x="3493" y="14769"/>
                    <a:pt x="2626" y="15979"/>
                  </a:cubicBezTo>
                  <a:cubicBezTo>
                    <a:pt x="2192" y="16595"/>
                    <a:pt x="1781" y="17188"/>
                    <a:pt x="1393" y="17827"/>
                  </a:cubicBezTo>
                  <a:cubicBezTo>
                    <a:pt x="1188" y="18124"/>
                    <a:pt x="982" y="18444"/>
                    <a:pt x="800" y="18763"/>
                  </a:cubicBezTo>
                  <a:cubicBezTo>
                    <a:pt x="594" y="19106"/>
                    <a:pt x="389" y="19425"/>
                    <a:pt x="206" y="19768"/>
                  </a:cubicBezTo>
                  <a:cubicBezTo>
                    <a:pt x="138" y="19859"/>
                    <a:pt x="92" y="19950"/>
                    <a:pt x="46" y="20041"/>
                  </a:cubicBezTo>
                  <a:cubicBezTo>
                    <a:pt x="1" y="20087"/>
                    <a:pt x="23" y="20156"/>
                    <a:pt x="69" y="20178"/>
                  </a:cubicBezTo>
                  <a:cubicBezTo>
                    <a:pt x="87" y="20185"/>
                    <a:pt x="104" y="20187"/>
                    <a:pt x="119" y="20187"/>
                  </a:cubicBezTo>
                  <a:cubicBezTo>
                    <a:pt x="160" y="20187"/>
                    <a:pt x="189" y="20166"/>
                    <a:pt x="206" y="20133"/>
                  </a:cubicBezTo>
                  <a:cubicBezTo>
                    <a:pt x="366" y="19836"/>
                    <a:pt x="548" y="19539"/>
                    <a:pt x="731" y="19243"/>
                  </a:cubicBezTo>
                  <a:cubicBezTo>
                    <a:pt x="914" y="18946"/>
                    <a:pt x="1096" y="18649"/>
                    <a:pt x="1279" y="18352"/>
                  </a:cubicBezTo>
                  <a:cubicBezTo>
                    <a:pt x="1644" y="17782"/>
                    <a:pt x="2009" y="17211"/>
                    <a:pt x="2397" y="16641"/>
                  </a:cubicBezTo>
                  <a:lnTo>
                    <a:pt x="2397" y="16663"/>
                  </a:lnTo>
                  <a:cubicBezTo>
                    <a:pt x="4064" y="14198"/>
                    <a:pt x="5958" y="11870"/>
                    <a:pt x="8012" y="9702"/>
                  </a:cubicBezTo>
                  <a:cubicBezTo>
                    <a:pt x="9359" y="8264"/>
                    <a:pt x="10797" y="6917"/>
                    <a:pt x="12281" y="5616"/>
                  </a:cubicBezTo>
                  <a:cubicBezTo>
                    <a:pt x="13353" y="4680"/>
                    <a:pt x="14472" y="3790"/>
                    <a:pt x="15613" y="2923"/>
                  </a:cubicBezTo>
                  <a:cubicBezTo>
                    <a:pt x="16595" y="2146"/>
                    <a:pt x="17622" y="1416"/>
                    <a:pt x="18740" y="845"/>
                  </a:cubicBezTo>
                  <a:lnTo>
                    <a:pt x="18763" y="845"/>
                  </a:lnTo>
                  <a:cubicBezTo>
                    <a:pt x="19288" y="594"/>
                    <a:pt x="19859" y="389"/>
                    <a:pt x="20429" y="275"/>
                  </a:cubicBezTo>
                  <a:cubicBezTo>
                    <a:pt x="20680" y="231"/>
                    <a:pt x="20921" y="205"/>
                    <a:pt x="21165" y="205"/>
                  </a:cubicBezTo>
                  <a:cubicBezTo>
                    <a:pt x="21299" y="205"/>
                    <a:pt x="21433" y="213"/>
                    <a:pt x="21571" y="229"/>
                  </a:cubicBezTo>
                  <a:lnTo>
                    <a:pt x="21548" y="229"/>
                  </a:lnTo>
                  <a:cubicBezTo>
                    <a:pt x="21844" y="252"/>
                    <a:pt x="22164" y="320"/>
                    <a:pt x="22461" y="412"/>
                  </a:cubicBezTo>
                  <a:cubicBezTo>
                    <a:pt x="22780" y="526"/>
                    <a:pt x="23077" y="686"/>
                    <a:pt x="23351" y="891"/>
                  </a:cubicBezTo>
                  <a:cubicBezTo>
                    <a:pt x="23351" y="888"/>
                    <a:pt x="23351" y="886"/>
                    <a:pt x="23350" y="884"/>
                  </a:cubicBezTo>
                  <a:lnTo>
                    <a:pt x="23350" y="884"/>
                  </a:lnTo>
                  <a:cubicBezTo>
                    <a:pt x="23729" y="1154"/>
                    <a:pt x="24065" y="1468"/>
                    <a:pt x="24378" y="1804"/>
                  </a:cubicBezTo>
                  <a:cubicBezTo>
                    <a:pt x="24401" y="1850"/>
                    <a:pt x="24424" y="1873"/>
                    <a:pt x="24447" y="1895"/>
                  </a:cubicBezTo>
                  <a:cubicBezTo>
                    <a:pt x="24469" y="1918"/>
                    <a:pt x="24469" y="1941"/>
                    <a:pt x="24515" y="1941"/>
                  </a:cubicBezTo>
                  <a:cubicBezTo>
                    <a:pt x="24538" y="1941"/>
                    <a:pt x="24561" y="1941"/>
                    <a:pt x="24584" y="1918"/>
                  </a:cubicBezTo>
                  <a:cubicBezTo>
                    <a:pt x="24515" y="1827"/>
                    <a:pt x="24447" y="1713"/>
                    <a:pt x="24378" y="1599"/>
                  </a:cubicBezTo>
                  <a:cubicBezTo>
                    <a:pt x="24287" y="1485"/>
                    <a:pt x="24195" y="1370"/>
                    <a:pt x="24104" y="1256"/>
                  </a:cubicBezTo>
                  <a:cubicBezTo>
                    <a:pt x="24036" y="1188"/>
                    <a:pt x="23967" y="1119"/>
                    <a:pt x="23876" y="1051"/>
                  </a:cubicBezTo>
                  <a:cubicBezTo>
                    <a:pt x="23648" y="845"/>
                    <a:pt x="23397" y="663"/>
                    <a:pt x="23146" y="526"/>
                  </a:cubicBezTo>
                  <a:cubicBezTo>
                    <a:pt x="22666" y="252"/>
                    <a:pt x="22141" y="69"/>
                    <a:pt x="21593" y="24"/>
                  </a:cubicBezTo>
                  <a:cubicBezTo>
                    <a:pt x="21456" y="24"/>
                    <a:pt x="21342" y="1"/>
                    <a:pt x="21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5" name="Google Shape;1495;p7"/>
            <p:cNvSpPr/>
            <p:nvPr/>
          </p:nvSpPr>
          <p:spPr>
            <a:xfrm>
              <a:off x="7211825" y="8765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6" name="Google Shape;1496;p7"/>
            <p:cNvSpPr/>
            <p:nvPr/>
          </p:nvSpPr>
          <p:spPr>
            <a:xfrm>
              <a:off x="7070875" y="852575"/>
              <a:ext cx="600" cy="25"/>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7" name="Google Shape;1497;p7"/>
            <p:cNvSpPr/>
            <p:nvPr/>
          </p:nvSpPr>
          <p:spPr>
            <a:xfrm>
              <a:off x="7070875" y="852575"/>
              <a:ext cx="25" cy="25"/>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8" name="Google Shape;1498;p7"/>
            <p:cNvSpPr/>
            <p:nvPr/>
          </p:nvSpPr>
          <p:spPr>
            <a:xfrm>
              <a:off x="7186125" y="8537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9" name="Google Shape;1499;p7"/>
            <p:cNvSpPr/>
            <p:nvPr/>
          </p:nvSpPr>
          <p:spPr>
            <a:xfrm>
              <a:off x="6627475" y="855425"/>
              <a:ext cx="602625" cy="509750"/>
            </a:xfrm>
            <a:custGeom>
              <a:avLst/>
              <a:gdLst/>
              <a:ahLst/>
              <a:cxnLst/>
              <a:rect l="l" t="t" r="r" b="b"/>
              <a:pathLst>
                <a:path w="24105" h="20390" extrusionOk="0">
                  <a:moveTo>
                    <a:pt x="22735" y="1"/>
                  </a:moveTo>
                  <a:cubicBezTo>
                    <a:pt x="22735" y="23"/>
                    <a:pt x="22758" y="46"/>
                    <a:pt x="22781" y="69"/>
                  </a:cubicBezTo>
                  <a:cubicBezTo>
                    <a:pt x="22803" y="92"/>
                    <a:pt x="22803" y="115"/>
                    <a:pt x="22826" y="160"/>
                  </a:cubicBezTo>
                  <a:cubicBezTo>
                    <a:pt x="23123" y="526"/>
                    <a:pt x="23374" y="914"/>
                    <a:pt x="23557" y="1347"/>
                  </a:cubicBezTo>
                  <a:cubicBezTo>
                    <a:pt x="23694" y="1667"/>
                    <a:pt x="23785" y="1986"/>
                    <a:pt x="23831" y="2306"/>
                  </a:cubicBezTo>
                  <a:cubicBezTo>
                    <a:pt x="23876" y="2625"/>
                    <a:pt x="23876" y="2922"/>
                    <a:pt x="23853" y="3242"/>
                  </a:cubicBezTo>
                  <a:cubicBezTo>
                    <a:pt x="23853" y="3219"/>
                    <a:pt x="23853" y="3219"/>
                    <a:pt x="23853" y="3219"/>
                  </a:cubicBezTo>
                  <a:cubicBezTo>
                    <a:pt x="23808" y="3607"/>
                    <a:pt x="23694" y="3972"/>
                    <a:pt x="23557" y="4315"/>
                  </a:cubicBezTo>
                  <a:cubicBezTo>
                    <a:pt x="23557" y="4315"/>
                    <a:pt x="23557" y="4315"/>
                    <a:pt x="23557" y="4337"/>
                  </a:cubicBezTo>
                  <a:cubicBezTo>
                    <a:pt x="23328" y="4885"/>
                    <a:pt x="23032" y="5387"/>
                    <a:pt x="22666" y="5844"/>
                  </a:cubicBezTo>
                  <a:cubicBezTo>
                    <a:pt x="22666" y="5844"/>
                    <a:pt x="22666" y="5844"/>
                    <a:pt x="22666" y="5867"/>
                  </a:cubicBezTo>
                  <a:cubicBezTo>
                    <a:pt x="21913" y="6848"/>
                    <a:pt x="20955" y="7693"/>
                    <a:pt x="20019" y="8537"/>
                  </a:cubicBezTo>
                  <a:cubicBezTo>
                    <a:pt x="18946" y="9473"/>
                    <a:pt x="17850" y="10386"/>
                    <a:pt x="16709" y="11253"/>
                  </a:cubicBezTo>
                  <a:cubicBezTo>
                    <a:pt x="15157" y="12463"/>
                    <a:pt x="13536" y="13582"/>
                    <a:pt x="11870" y="14632"/>
                  </a:cubicBezTo>
                  <a:cubicBezTo>
                    <a:pt x="9337" y="16207"/>
                    <a:pt x="6666" y="17599"/>
                    <a:pt x="3927" y="18740"/>
                  </a:cubicBezTo>
                  <a:lnTo>
                    <a:pt x="3950" y="18740"/>
                  </a:lnTo>
                  <a:cubicBezTo>
                    <a:pt x="3311" y="19014"/>
                    <a:pt x="2672" y="19265"/>
                    <a:pt x="2032" y="19493"/>
                  </a:cubicBezTo>
                  <a:cubicBezTo>
                    <a:pt x="1713" y="19630"/>
                    <a:pt x="1393" y="19744"/>
                    <a:pt x="1051" y="19859"/>
                  </a:cubicBezTo>
                  <a:cubicBezTo>
                    <a:pt x="731" y="19973"/>
                    <a:pt x="412" y="20087"/>
                    <a:pt x="92" y="20201"/>
                  </a:cubicBezTo>
                  <a:cubicBezTo>
                    <a:pt x="47" y="20224"/>
                    <a:pt x="1" y="20269"/>
                    <a:pt x="24" y="20315"/>
                  </a:cubicBezTo>
                  <a:cubicBezTo>
                    <a:pt x="24" y="20352"/>
                    <a:pt x="69" y="20390"/>
                    <a:pt x="111" y="20390"/>
                  </a:cubicBezTo>
                  <a:cubicBezTo>
                    <a:pt x="120" y="20390"/>
                    <a:pt x="130" y="20388"/>
                    <a:pt x="138" y="20384"/>
                  </a:cubicBezTo>
                  <a:cubicBezTo>
                    <a:pt x="252" y="20361"/>
                    <a:pt x="343" y="20315"/>
                    <a:pt x="457" y="20292"/>
                  </a:cubicBezTo>
                  <a:cubicBezTo>
                    <a:pt x="823" y="20155"/>
                    <a:pt x="1188" y="20018"/>
                    <a:pt x="1553" y="19904"/>
                  </a:cubicBezTo>
                  <a:cubicBezTo>
                    <a:pt x="1895" y="19767"/>
                    <a:pt x="2238" y="19630"/>
                    <a:pt x="2603" y="19493"/>
                  </a:cubicBezTo>
                  <a:cubicBezTo>
                    <a:pt x="3288" y="19219"/>
                    <a:pt x="3973" y="18946"/>
                    <a:pt x="4634" y="18649"/>
                  </a:cubicBezTo>
                  <a:cubicBezTo>
                    <a:pt x="6004" y="18055"/>
                    <a:pt x="7351" y="17393"/>
                    <a:pt x="8675" y="16709"/>
                  </a:cubicBezTo>
                  <a:cubicBezTo>
                    <a:pt x="9976" y="16001"/>
                    <a:pt x="11277" y="15248"/>
                    <a:pt x="12532" y="14449"/>
                  </a:cubicBezTo>
                  <a:cubicBezTo>
                    <a:pt x="13787" y="13627"/>
                    <a:pt x="15020" y="12760"/>
                    <a:pt x="16230" y="11870"/>
                  </a:cubicBezTo>
                  <a:cubicBezTo>
                    <a:pt x="17417" y="10957"/>
                    <a:pt x="18581" y="10021"/>
                    <a:pt x="19722" y="9039"/>
                  </a:cubicBezTo>
                  <a:cubicBezTo>
                    <a:pt x="19996" y="8811"/>
                    <a:pt x="20293" y="8560"/>
                    <a:pt x="20567" y="8309"/>
                  </a:cubicBezTo>
                  <a:cubicBezTo>
                    <a:pt x="20818" y="8081"/>
                    <a:pt x="21069" y="7852"/>
                    <a:pt x="21320" y="7624"/>
                  </a:cubicBezTo>
                  <a:cubicBezTo>
                    <a:pt x="21776" y="7191"/>
                    <a:pt x="22210" y="6734"/>
                    <a:pt x="22621" y="6232"/>
                  </a:cubicBezTo>
                  <a:cubicBezTo>
                    <a:pt x="23237" y="5456"/>
                    <a:pt x="23785" y="4588"/>
                    <a:pt x="23990" y="3607"/>
                  </a:cubicBezTo>
                  <a:cubicBezTo>
                    <a:pt x="24013" y="3493"/>
                    <a:pt x="24013" y="3356"/>
                    <a:pt x="24036" y="3242"/>
                  </a:cubicBezTo>
                  <a:cubicBezTo>
                    <a:pt x="24104" y="2694"/>
                    <a:pt x="24036" y="2146"/>
                    <a:pt x="23853" y="1621"/>
                  </a:cubicBezTo>
                  <a:cubicBezTo>
                    <a:pt x="23762" y="1324"/>
                    <a:pt x="23648" y="1051"/>
                    <a:pt x="23488" y="777"/>
                  </a:cubicBezTo>
                  <a:cubicBezTo>
                    <a:pt x="23374" y="640"/>
                    <a:pt x="23283" y="526"/>
                    <a:pt x="23191" y="389"/>
                  </a:cubicBezTo>
                  <a:cubicBezTo>
                    <a:pt x="23123" y="320"/>
                    <a:pt x="23032" y="274"/>
                    <a:pt x="22963" y="183"/>
                  </a:cubicBezTo>
                  <a:cubicBezTo>
                    <a:pt x="22895" y="138"/>
                    <a:pt x="22826" y="69"/>
                    <a:pt x="22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0" name="Google Shape;1500;p7"/>
            <p:cNvSpPr/>
            <p:nvPr/>
          </p:nvSpPr>
          <p:spPr>
            <a:xfrm>
              <a:off x="7198125" y="859425"/>
              <a:ext cx="600" cy="25"/>
            </a:xfrm>
            <a:custGeom>
              <a:avLst/>
              <a:gdLst/>
              <a:ahLst/>
              <a:cxnLst/>
              <a:rect l="l" t="t" r="r" b="b"/>
              <a:pathLst>
                <a:path w="24" h="1" extrusionOk="0">
                  <a:moveTo>
                    <a:pt x="23" y="0"/>
                  </a:moveTo>
                  <a:cubicBezTo>
                    <a:pt x="23" y="0"/>
                    <a:pt x="0" y="0"/>
                    <a:pt x="0" y="0"/>
                  </a:cubicBezTo>
                  <a:cubicBezTo>
                    <a:pt x="0"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1" name="Google Shape;1501;p7"/>
            <p:cNvSpPr/>
            <p:nvPr/>
          </p:nvSpPr>
          <p:spPr>
            <a:xfrm>
              <a:off x="7198700" y="8594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2" name="Google Shape;1502;p7"/>
            <p:cNvSpPr/>
            <p:nvPr/>
          </p:nvSpPr>
          <p:spPr>
            <a:xfrm>
              <a:off x="7216375" y="9638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3" name="Google Shape;1503;p7"/>
            <p:cNvSpPr/>
            <p:nvPr/>
          </p:nvSpPr>
          <p:spPr>
            <a:xfrm>
              <a:off x="7194125" y="1001500"/>
              <a:ext cx="600" cy="25"/>
            </a:xfrm>
            <a:custGeom>
              <a:avLst/>
              <a:gdLst/>
              <a:ahLst/>
              <a:cxnLst/>
              <a:rect l="l" t="t" r="r" b="b"/>
              <a:pathLst>
                <a:path w="24" h="1" extrusionOk="0">
                  <a:moveTo>
                    <a:pt x="0" y="1"/>
                  </a:moveTo>
                  <a:cubicBezTo>
                    <a:pt x="0" y="1"/>
                    <a:pt x="0" y="1"/>
                    <a:pt x="23" y="1"/>
                  </a:cubicBezTo>
                  <a:cubicBezTo>
                    <a:pt x="0" y="1"/>
                    <a:pt x="0" y="1"/>
                    <a:pt x="0"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4" name="Google Shape;1504;p7"/>
            <p:cNvSpPr/>
            <p:nvPr/>
          </p:nvSpPr>
          <p:spPr>
            <a:xfrm>
              <a:off x="7045200" y="1136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5" name="Google Shape;1505;p7"/>
            <p:cNvSpPr/>
            <p:nvPr/>
          </p:nvSpPr>
          <p:spPr>
            <a:xfrm>
              <a:off x="7216375" y="8891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6" name="Google Shape;1506;p7"/>
            <p:cNvSpPr/>
            <p:nvPr/>
          </p:nvSpPr>
          <p:spPr>
            <a:xfrm>
              <a:off x="7223800" y="936450"/>
              <a:ext cx="25" cy="25"/>
            </a:xfrm>
            <a:custGeom>
              <a:avLst/>
              <a:gdLst/>
              <a:ahLst/>
              <a:cxnLst/>
              <a:rect l="l" t="t" r="r" b="b"/>
              <a:pathLst>
                <a:path w="1" h="1" extrusionOk="0">
                  <a:moveTo>
                    <a:pt x="0" y="1"/>
                  </a:moveTo>
                  <a:lnTo>
                    <a:pt x="0" y="1"/>
                  </a:lnTo>
                  <a:lnTo>
                    <a:pt x="0" y="1"/>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7" name="Google Shape;1507;p7"/>
            <p:cNvSpPr/>
            <p:nvPr/>
          </p:nvSpPr>
          <p:spPr>
            <a:xfrm>
              <a:off x="7216375" y="963275"/>
              <a:ext cx="25" cy="600"/>
            </a:xfrm>
            <a:custGeom>
              <a:avLst/>
              <a:gdLst/>
              <a:ahLst/>
              <a:cxnLst/>
              <a:rect l="l" t="t" r="r" b="b"/>
              <a:pathLst>
                <a:path w="1" h="24" extrusionOk="0">
                  <a:moveTo>
                    <a:pt x="1" y="23"/>
                  </a:moveTo>
                  <a:cubicBezTo>
                    <a:pt x="1" y="23"/>
                    <a:pt x="1" y="23"/>
                    <a:pt x="1" y="23"/>
                  </a:cubicBezTo>
                  <a:cubicBezTo>
                    <a:pt x="1" y="1"/>
                    <a:pt x="1" y="1"/>
                    <a:pt x="1" y="1"/>
                  </a:cubicBezTo>
                  <a:cubicBezTo>
                    <a:pt x="1" y="1"/>
                    <a:pt x="1" y="23"/>
                    <a:pt x="1" y="23"/>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8" name="Google Shape;1508;p7"/>
            <p:cNvSpPr/>
            <p:nvPr/>
          </p:nvSpPr>
          <p:spPr>
            <a:xfrm>
              <a:off x="7045200" y="1136750"/>
              <a:ext cx="25" cy="25"/>
            </a:xfrm>
            <a:custGeom>
              <a:avLst/>
              <a:gdLst/>
              <a:ahLst/>
              <a:cxnLst/>
              <a:rect l="l" t="t" r="r" b="b"/>
              <a:pathLst>
                <a:path w="1" h="1" extrusionOk="0">
                  <a:moveTo>
                    <a:pt x="0" y="0"/>
                  </a:move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9" name="Google Shape;1509;p7"/>
            <p:cNvSpPr/>
            <p:nvPr/>
          </p:nvSpPr>
          <p:spPr>
            <a:xfrm>
              <a:off x="7197550" y="859425"/>
              <a:ext cx="13725" cy="14725"/>
            </a:xfrm>
            <a:custGeom>
              <a:avLst/>
              <a:gdLst/>
              <a:ahLst/>
              <a:cxnLst/>
              <a:rect l="l" t="t" r="r" b="b"/>
              <a:pathLst>
                <a:path w="549" h="589" extrusionOk="0">
                  <a:moveTo>
                    <a:pt x="69" y="0"/>
                  </a:moveTo>
                  <a:cubicBezTo>
                    <a:pt x="46" y="0"/>
                    <a:pt x="46" y="0"/>
                    <a:pt x="23" y="23"/>
                  </a:cubicBezTo>
                  <a:cubicBezTo>
                    <a:pt x="0" y="23"/>
                    <a:pt x="0" y="69"/>
                    <a:pt x="23" y="92"/>
                  </a:cubicBezTo>
                  <a:cubicBezTo>
                    <a:pt x="183" y="251"/>
                    <a:pt x="320" y="388"/>
                    <a:pt x="457" y="571"/>
                  </a:cubicBezTo>
                  <a:cubicBezTo>
                    <a:pt x="468" y="582"/>
                    <a:pt x="480" y="588"/>
                    <a:pt x="491" y="588"/>
                  </a:cubicBezTo>
                  <a:cubicBezTo>
                    <a:pt x="503" y="588"/>
                    <a:pt x="514" y="582"/>
                    <a:pt x="525" y="571"/>
                  </a:cubicBezTo>
                  <a:cubicBezTo>
                    <a:pt x="548" y="548"/>
                    <a:pt x="548" y="525"/>
                    <a:pt x="525" y="503"/>
                  </a:cubicBezTo>
                  <a:cubicBezTo>
                    <a:pt x="388" y="343"/>
                    <a:pt x="252" y="183"/>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0" name="Google Shape;1510;p7"/>
            <p:cNvSpPr/>
            <p:nvPr/>
          </p:nvSpPr>
          <p:spPr>
            <a:xfrm>
              <a:off x="7198125" y="860000"/>
              <a:ext cx="16575" cy="18850"/>
            </a:xfrm>
            <a:custGeom>
              <a:avLst/>
              <a:gdLst/>
              <a:ahLst/>
              <a:cxnLst/>
              <a:rect l="l" t="t" r="r" b="b"/>
              <a:pathLst>
                <a:path w="663" h="754" extrusionOk="0">
                  <a:moveTo>
                    <a:pt x="69" y="0"/>
                  </a:moveTo>
                  <a:cubicBezTo>
                    <a:pt x="46" y="0"/>
                    <a:pt x="46" y="23"/>
                    <a:pt x="23" y="23"/>
                  </a:cubicBezTo>
                  <a:cubicBezTo>
                    <a:pt x="0" y="46"/>
                    <a:pt x="0" y="69"/>
                    <a:pt x="23" y="91"/>
                  </a:cubicBezTo>
                  <a:cubicBezTo>
                    <a:pt x="206" y="297"/>
                    <a:pt x="411" y="502"/>
                    <a:pt x="571" y="731"/>
                  </a:cubicBezTo>
                  <a:cubicBezTo>
                    <a:pt x="594" y="753"/>
                    <a:pt x="617" y="753"/>
                    <a:pt x="639" y="753"/>
                  </a:cubicBezTo>
                  <a:cubicBezTo>
                    <a:pt x="662" y="731"/>
                    <a:pt x="662" y="685"/>
                    <a:pt x="639" y="685"/>
                  </a:cubicBezTo>
                  <a:cubicBezTo>
                    <a:pt x="480" y="457"/>
                    <a:pt x="274" y="251"/>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1" name="Google Shape;1511;p7"/>
            <p:cNvSpPr/>
            <p:nvPr/>
          </p:nvSpPr>
          <p:spPr>
            <a:xfrm>
              <a:off x="7198700" y="861125"/>
              <a:ext cx="16000" cy="18150"/>
            </a:xfrm>
            <a:custGeom>
              <a:avLst/>
              <a:gdLst/>
              <a:ahLst/>
              <a:cxnLst/>
              <a:rect l="l" t="t" r="r" b="b"/>
              <a:pathLst>
                <a:path w="640" h="726" extrusionOk="0">
                  <a:moveTo>
                    <a:pt x="23" y="1"/>
                  </a:moveTo>
                  <a:cubicBezTo>
                    <a:pt x="0" y="24"/>
                    <a:pt x="0" y="46"/>
                    <a:pt x="23" y="69"/>
                  </a:cubicBezTo>
                  <a:cubicBezTo>
                    <a:pt x="183" y="298"/>
                    <a:pt x="388" y="480"/>
                    <a:pt x="548" y="708"/>
                  </a:cubicBezTo>
                  <a:cubicBezTo>
                    <a:pt x="548" y="720"/>
                    <a:pt x="559" y="726"/>
                    <a:pt x="574" y="726"/>
                  </a:cubicBezTo>
                  <a:cubicBezTo>
                    <a:pt x="588" y="726"/>
                    <a:pt x="605" y="720"/>
                    <a:pt x="616" y="708"/>
                  </a:cubicBezTo>
                  <a:cubicBezTo>
                    <a:pt x="639" y="686"/>
                    <a:pt x="639" y="663"/>
                    <a:pt x="616" y="640"/>
                  </a:cubicBezTo>
                  <a:cubicBezTo>
                    <a:pt x="457" y="412"/>
                    <a:pt x="251" y="229"/>
                    <a:pt x="91" y="24"/>
                  </a:cubicBezTo>
                  <a:cubicBezTo>
                    <a:pt x="69" y="1"/>
                    <a:pt x="69" y="1"/>
                    <a:pt x="46"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2" name="Google Shape;1512;p7"/>
            <p:cNvSpPr/>
            <p:nvPr/>
          </p:nvSpPr>
          <p:spPr>
            <a:xfrm>
              <a:off x="7199250" y="861125"/>
              <a:ext cx="12600" cy="14875"/>
            </a:xfrm>
            <a:custGeom>
              <a:avLst/>
              <a:gdLst/>
              <a:ahLst/>
              <a:cxnLst/>
              <a:rect l="l" t="t" r="r" b="b"/>
              <a:pathLst>
                <a:path w="504" h="595" extrusionOk="0">
                  <a:moveTo>
                    <a:pt x="24" y="1"/>
                  </a:moveTo>
                  <a:cubicBezTo>
                    <a:pt x="1" y="24"/>
                    <a:pt x="1" y="46"/>
                    <a:pt x="24" y="69"/>
                  </a:cubicBezTo>
                  <a:cubicBezTo>
                    <a:pt x="161" y="252"/>
                    <a:pt x="275" y="412"/>
                    <a:pt x="412" y="571"/>
                  </a:cubicBezTo>
                  <a:cubicBezTo>
                    <a:pt x="435" y="594"/>
                    <a:pt x="457" y="594"/>
                    <a:pt x="480" y="594"/>
                  </a:cubicBezTo>
                  <a:cubicBezTo>
                    <a:pt x="503" y="571"/>
                    <a:pt x="503" y="526"/>
                    <a:pt x="503" y="526"/>
                  </a:cubicBezTo>
                  <a:cubicBezTo>
                    <a:pt x="366" y="343"/>
                    <a:pt x="229" y="183"/>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3" name="Google Shape;1513;p7"/>
            <p:cNvSpPr/>
            <p:nvPr/>
          </p:nvSpPr>
          <p:spPr>
            <a:xfrm>
              <a:off x="7196975" y="857700"/>
              <a:ext cx="17150" cy="20000"/>
            </a:xfrm>
            <a:custGeom>
              <a:avLst/>
              <a:gdLst/>
              <a:ahLst/>
              <a:cxnLst/>
              <a:rect l="l" t="t" r="r" b="b"/>
              <a:pathLst>
                <a:path w="686" h="800" extrusionOk="0">
                  <a:moveTo>
                    <a:pt x="46" y="1"/>
                  </a:moveTo>
                  <a:cubicBezTo>
                    <a:pt x="46" y="1"/>
                    <a:pt x="23" y="1"/>
                    <a:pt x="23" y="24"/>
                  </a:cubicBezTo>
                  <a:cubicBezTo>
                    <a:pt x="1" y="47"/>
                    <a:pt x="1" y="69"/>
                    <a:pt x="23" y="92"/>
                  </a:cubicBezTo>
                  <a:cubicBezTo>
                    <a:pt x="69" y="115"/>
                    <a:pt x="92" y="138"/>
                    <a:pt x="115" y="161"/>
                  </a:cubicBezTo>
                  <a:cubicBezTo>
                    <a:pt x="160" y="206"/>
                    <a:pt x="206" y="229"/>
                    <a:pt x="229" y="275"/>
                  </a:cubicBezTo>
                  <a:cubicBezTo>
                    <a:pt x="297" y="343"/>
                    <a:pt x="343" y="412"/>
                    <a:pt x="411" y="480"/>
                  </a:cubicBezTo>
                  <a:cubicBezTo>
                    <a:pt x="457" y="549"/>
                    <a:pt x="503" y="617"/>
                    <a:pt x="548" y="686"/>
                  </a:cubicBezTo>
                  <a:cubicBezTo>
                    <a:pt x="548" y="708"/>
                    <a:pt x="571" y="731"/>
                    <a:pt x="594" y="754"/>
                  </a:cubicBezTo>
                  <a:cubicBezTo>
                    <a:pt x="594" y="777"/>
                    <a:pt x="594" y="777"/>
                    <a:pt x="617" y="800"/>
                  </a:cubicBezTo>
                  <a:lnTo>
                    <a:pt x="663" y="800"/>
                  </a:lnTo>
                  <a:cubicBezTo>
                    <a:pt x="685" y="777"/>
                    <a:pt x="685" y="754"/>
                    <a:pt x="685" y="731"/>
                  </a:cubicBezTo>
                  <a:cubicBezTo>
                    <a:pt x="640" y="663"/>
                    <a:pt x="617" y="617"/>
                    <a:pt x="571" y="549"/>
                  </a:cubicBezTo>
                  <a:cubicBezTo>
                    <a:pt x="526" y="480"/>
                    <a:pt x="480" y="412"/>
                    <a:pt x="434" y="343"/>
                  </a:cubicBezTo>
                  <a:cubicBezTo>
                    <a:pt x="320" y="206"/>
                    <a:pt x="206" y="115"/>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7"/>
            <p:cNvSpPr/>
            <p:nvPr/>
          </p:nvSpPr>
          <p:spPr>
            <a:xfrm>
              <a:off x="7191275" y="853150"/>
              <a:ext cx="22275" cy="23425"/>
            </a:xfrm>
            <a:custGeom>
              <a:avLst/>
              <a:gdLst/>
              <a:ahLst/>
              <a:cxnLst/>
              <a:rect l="l" t="t" r="r" b="b"/>
              <a:pathLst>
                <a:path w="891" h="937" extrusionOk="0">
                  <a:moveTo>
                    <a:pt x="69" y="0"/>
                  </a:moveTo>
                  <a:cubicBezTo>
                    <a:pt x="46" y="0"/>
                    <a:pt x="46" y="0"/>
                    <a:pt x="23" y="23"/>
                  </a:cubicBezTo>
                  <a:cubicBezTo>
                    <a:pt x="0" y="46"/>
                    <a:pt x="23" y="69"/>
                    <a:pt x="46" y="92"/>
                  </a:cubicBezTo>
                  <a:cubicBezTo>
                    <a:pt x="183" y="206"/>
                    <a:pt x="343" y="320"/>
                    <a:pt x="457" y="434"/>
                  </a:cubicBezTo>
                  <a:cubicBezTo>
                    <a:pt x="525" y="502"/>
                    <a:pt x="571" y="548"/>
                    <a:pt x="617" y="617"/>
                  </a:cubicBezTo>
                  <a:cubicBezTo>
                    <a:pt x="685" y="685"/>
                    <a:pt x="731" y="776"/>
                    <a:pt x="776" y="845"/>
                  </a:cubicBezTo>
                  <a:cubicBezTo>
                    <a:pt x="776" y="868"/>
                    <a:pt x="799" y="890"/>
                    <a:pt x="799" y="890"/>
                  </a:cubicBezTo>
                  <a:cubicBezTo>
                    <a:pt x="799" y="913"/>
                    <a:pt x="822" y="913"/>
                    <a:pt x="822" y="936"/>
                  </a:cubicBezTo>
                  <a:lnTo>
                    <a:pt x="868" y="936"/>
                  </a:lnTo>
                  <a:cubicBezTo>
                    <a:pt x="868" y="913"/>
                    <a:pt x="891" y="913"/>
                    <a:pt x="891" y="890"/>
                  </a:cubicBezTo>
                  <a:cubicBezTo>
                    <a:pt x="891" y="890"/>
                    <a:pt x="891" y="868"/>
                    <a:pt x="891" y="868"/>
                  </a:cubicBezTo>
                  <a:cubicBezTo>
                    <a:pt x="845" y="776"/>
                    <a:pt x="799" y="708"/>
                    <a:pt x="754" y="639"/>
                  </a:cubicBezTo>
                  <a:cubicBezTo>
                    <a:pt x="708" y="548"/>
                    <a:pt x="639" y="480"/>
                    <a:pt x="548" y="388"/>
                  </a:cubicBezTo>
                  <a:cubicBezTo>
                    <a:pt x="411" y="251"/>
                    <a:pt x="251" y="137"/>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5" name="Google Shape;1515;p7"/>
            <p:cNvSpPr/>
            <p:nvPr/>
          </p:nvSpPr>
          <p:spPr>
            <a:xfrm>
              <a:off x="6602375" y="1331900"/>
              <a:ext cx="29700" cy="33375"/>
            </a:xfrm>
            <a:custGeom>
              <a:avLst/>
              <a:gdLst/>
              <a:ahLst/>
              <a:cxnLst/>
              <a:rect l="l" t="t" r="r" b="b"/>
              <a:pathLst>
                <a:path w="1188" h="1335" extrusionOk="0">
                  <a:moveTo>
                    <a:pt x="92" y="1"/>
                  </a:moveTo>
                  <a:cubicBezTo>
                    <a:pt x="23" y="23"/>
                    <a:pt x="1" y="69"/>
                    <a:pt x="23" y="115"/>
                  </a:cubicBezTo>
                  <a:cubicBezTo>
                    <a:pt x="160" y="640"/>
                    <a:pt x="526" y="1119"/>
                    <a:pt x="1028" y="1325"/>
                  </a:cubicBezTo>
                  <a:cubicBezTo>
                    <a:pt x="1043" y="1325"/>
                    <a:pt x="1058" y="1335"/>
                    <a:pt x="1073" y="1335"/>
                  </a:cubicBezTo>
                  <a:cubicBezTo>
                    <a:pt x="1081" y="1335"/>
                    <a:pt x="1089" y="1332"/>
                    <a:pt x="1096" y="1325"/>
                  </a:cubicBezTo>
                  <a:cubicBezTo>
                    <a:pt x="1119" y="1325"/>
                    <a:pt x="1142" y="1302"/>
                    <a:pt x="1165" y="1279"/>
                  </a:cubicBezTo>
                  <a:cubicBezTo>
                    <a:pt x="1188" y="1256"/>
                    <a:pt x="1188" y="1233"/>
                    <a:pt x="1165" y="1210"/>
                  </a:cubicBezTo>
                  <a:cubicBezTo>
                    <a:pt x="1165" y="1188"/>
                    <a:pt x="1142" y="1165"/>
                    <a:pt x="1119" y="1142"/>
                  </a:cubicBezTo>
                  <a:cubicBezTo>
                    <a:pt x="1005" y="1096"/>
                    <a:pt x="914" y="1051"/>
                    <a:pt x="822" y="982"/>
                  </a:cubicBezTo>
                  <a:cubicBezTo>
                    <a:pt x="708" y="891"/>
                    <a:pt x="594" y="800"/>
                    <a:pt x="526" y="685"/>
                  </a:cubicBezTo>
                  <a:cubicBezTo>
                    <a:pt x="434" y="571"/>
                    <a:pt x="343" y="434"/>
                    <a:pt x="275" y="320"/>
                  </a:cubicBezTo>
                  <a:cubicBezTo>
                    <a:pt x="252" y="229"/>
                    <a:pt x="229" y="160"/>
                    <a:pt x="206" y="69"/>
                  </a:cubicBezTo>
                  <a:cubicBezTo>
                    <a:pt x="183" y="23"/>
                    <a:pt x="160"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6" name="Google Shape;1516;p7"/>
            <p:cNvSpPr/>
            <p:nvPr/>
          </p:nvSpPr>
          <p:spPr>
            <a:xfrm>
              <a:off x="6905950" y="966700"/>
              <a:ext cx="143250" cy="172725"/>
            </a:xfrm>
            <a:custGeom>
              <a:avLst/>
              <a:gdLst/>
              <a:ahLst/>
              <a:cxnLst/>
              <a:rect l="l" t="t" r="r" b="b"/>
              <a:pathLst>
                <a:path w="5730" h="6909" extrusionOk="0">
                  <a:moveTo>
                    <a:pt x="69" y="1"/>
                  </a:moveTo>
                  <a:cubicBezTo>
                    <a:pt x="69" y="23"/>
                    <a:pt x="46" y="23"/>
                    <a:pt x="24" y="46"/>
                  </a:cubicBezTo>
                  <a:cubicBezTo>
                    <a:pt x="1" y="69"/>
                    <a:pt x="1" y="115"/>
                    <a:pt x="24" y="137"/>
                  </a:cubicBezTo>
                  <a:cubicBezTo>
                    <a:pt x="92" y="274"/>
                    <a:pt x="183" y="389"/>
                    <a:pt x="252" y="525"/>
                  </a:cubicBezTo>
                  <a:cubicBezTo>
                    <a:pt x="252" y="525"/>
                    <a:pt x="252" y="525"/>
                    <a:pt x="252" y="548"/>
                  </a:cubicBezTo>
                  <a:lnTo>
                    <a:pt x="275" y="548"/>
                  </a:lnTo>
                  <a:cubicBezTo>
                    <a:pt x="275" y="548"/>
                    <a:pt x="275" y="571"/>
                    <a:pt x="275" y="571"/>
                  </a:cubicBezTo>
                  <a:cubicBezTo>
                    <a:pt x="297" y="571"/>
                    <a:pt x="297" y="594"/>
                    <a:pt x="297" y="594"/>
                  </a:cubicBezTo>
                  <a:cubicBezTo>
                    <a:pt x="297" y="617"/>
                    <a:pt x="320" y="617"/>
                    <a:pt x="320" y="640"/>
                  </a:cubicBezTo>
                  <a:cubicBezTo>
                    <a:pt x="412" y="754"/>
                    <a:pt x="480" y="891"/>
                    <a:pt x="549" y="1005"/>
                  </a:cubicBezTo>
                  <a:cubicBezTo>
                    <a:pt x="571" y="1028"/>
                    <a:pt x="571" y="1050"/>
                    <a:pt x="594" y="1050"/>
                  </a:cubicBezTo>
                  <a:cubicBezTo>
                    <a:pt x="594" y="1073"/>
                    <a:pt x="617" y="1096"/>
                    <a:pt x="640" y="1119"/>
                  </a:cubicBezTo>
                  <a:lnTo>
                    <a:pt x="663" y="1165"/>
                  </a:lnTo>
                  <a:cubicBezTo>
                    <a:pt x="663" y="1165"/>
                    <a:pt x="663" y="1165"/>
                    <a:pt x="663" y="1187"/>
                  </a:cubicBezTo>
                  <a:cubicBezTo>
                    <a:pt x="754" y="1302"/>
                    <a:pt x="845" y="1438"/>
                    <a:pt x="937" y="1575"/>
                  </a:cubicBezTo>
                  <a:cubicBezTo>
                    <a:pt x="959" y="1598"/>
                    <a:pt x="982" y="1644"/>
                    <a:pt x="1005" y="1667"/>
                  </a:cubicBezTo>
                  <a:cubicBezTo>
                    <a:pt x="1005" y="1667"/>
                    <a:pt x="1028" y="1690"/>
                    <a:pt x="1028" y="1712"/>
                  </a:cubicBezTo>
                  <a:cubicBezTo>
                    <a:pt x="1051" y="1735"/>
                    <a:pt x="1074" y="1758"/>
                    <a:pt x="1074" y="1781"/>
                  </a:cubicBezTo>
                  <a:cubicBezTo>
                    <a:pt x="1074" y="1781"/>
                    <a:pt x="1096" y="1804"/>
                    <a:pt x="1096" y="1804"/>
                  </a:cubicBezTo>
                  <a:cubicBezTo>
                    <a:pt x="1598" y="2534"/>
                    <a:pt x="2146" y="3265"/>
                    <a:pt x="2740" y="3949"/>
                  </a:cubicBezTo>
                  <a:lnTo>
                    <a:pt x="2740" y="3972"/>
                  </a:lnTo>
                  <a:cubicBezTo>
                    <a:pt x="3105" y="4383"/>
                    <a:pt x="3470" y="4794"/>
                    <a:pt x="3835" y="5205"/>
                  </a:cubicBezTo>
                  <a:cubicBezTo>
                    <a:pt x="3835" y="5205"/>
                    <a:pt x="3858" y="5227"/>
                    <a:pt x="3858" y="5227"/>
                  </a:cubicBezTo>
                  <a:cubicBezTo>
                    <a:pt x="3972" y="5364"/>
                    <a:pt x="4109" y="5479"/>
                    <a:pt x="4223" y="5616"/>
                  </a:cubicBezTo>
                  <a:cubicBezTo>
                    <a:pt x="4383" y="5775"/>
                    <a:pt x="4543" y="5935"/>
                    <a:pt x="4703" y="6095"/>
                  </a:cubicBezTo>
                  <a:cubicBezTo>
                    <a:pt x="4726" y="6118"/>
                    <a:pt x="4726" y="6118"/>
                    <a:pt x="4726" y="6118"/>
                  </a:cubicBezTo>
                  <a:cubicBezTo>
                    <a:pt x="4748" y="6140"/>
                    <a:pt x="4748" y="6140"/>
                    <a:pt x="4771" y="6163"/>
                  </a:cubicBezTo>
                  <a:cubicBezTo>
                    <a:pt x="4771" y="6163"/>
                    <a:pt x="4771" y="6163"/>
                    <a:pt x="4794" y="6186"/>
                  </a:cubicBezTo>
                  <a:cubicBezTo>
                    <a:pt x="4794" y="6186"/>
                    <a:pt x="4794" y="6186"/>
                    <a:pt x="4817" y="6209"/>
                  </a:cubicBezTo>
                  <a:lnTo>
                    <a:pt x="4840" y="6232"/>
                  </a:lnTo>
                  <a:cubicBezTo>
                    <a:pt x="4931" y="6323"/>
                    <a:pt x="5045" y="6414"/>
                    <a:pt x="5136" y="6506"/>
                  </a:cubicBezTo>
                  <a:cubicBezTo>
                    <a:pt x="5136" y="6506"/>
                    <a:pt x="5136" y="6506"/>
                    <a:pt x="5136" y="6529"/>
                  </a:cubicBezTo>
                  <a:lnTo>
                    <a:pt x="5159" y="6529"/>
                  </a:lnTo>
                  <a:cubicBezTo>
                    <a:pt x="5182" y="6551"/>
                    <a:pt x="5182" y="6551"/>
                    <a:pt x="5205" y="6574"/>
                  </a:cubicBezTo>
                  <a:cubicBezTo>
                    <a:pt x="5205" y="6574"/>
                    <a:pt x="5228" y="6597"/>
                    <a:pt x="5228" y="6597"/>
                  </a:cubicBezTo>
                  <a:cubicBezTo>
                    <a:pt x="5251" y="6620"/>
                    <a:pt x="5251" y="6620"/>
                    <a:pt x="5273" y="6643"/>
                  </a:cubicBezTo>
                  <a:cubicBezTo>
                    <a:pt x="5365" y="6734"/>
                    <a:pt x="5456" y="6802"/>
                    <a:pt x="5547" y="6894"/>
                  </a:cubicBezTo>
                  <a:cubicBezTo>
                    <a:pt x="5566" y="6903"/>
                    <a:pt x="5589" y="6909"/>
                    <a:pt x="5611" y="6909"/>
                  </a:cubicBezTo>
                  <a:cubicBezTo>
                    <a:pt x="5642" y="6909"/>
                    <a:pt x="5671" y="6898"/>
                    <a:pt x="5684" y="6871"/>
                  </a:cubicBezTo>
                  <a:cubicBezTo>
                    <a:pt x="5730" y="6848"/>
                    <a:pt x="5707" y="6780"/>
                    <a:pt x="5684" y="6734"/>
                  </a:cubicBezTo>
                  <a:cubicBezTo>
                    <a:pt x="5593" y="6665"/>
                    <a:pt x="5502" y="6574"/>
                    <a:pt x="5410" y="6483"/>
                  </a:cubicBezTo>
                  <a:cubicBezTo>
                    <a:pt x="5387" y="6483"/>
                    <a:pt x="5387" y="6483"/>
                    <a:pt x="5365" y="6460"/>
                  </a:cubicBezTo>
                  <a:lnTo>
                    <a:pt x="5296" y="6414"/>
                  </a:lnTo>
                  <a:lnTo>
                    <a:pt x="5273" y="6392"/>
                  </a:lnTo>
                  <a:cubicBezTo>
                    <a:pt x="5273" y="6369"/>
                    <a:pt x="5273" y="6369"/>
                    <a:pt x="5251" y="6369"/>
                  </a:cubicBezTo>
                  <a:cubicBezTo>
                    <a:pt x="5159" y="6255"/>
                    <a:pt x="5045" y="6163"/>
                    <a:pt x="4931" y="6049"/>
                  </a:cubicBezTo>
                  <a:cubicBezTo>
                    <a:pt x="4931" y="6049"/>
                    <a:pt x="4908" y="6026"/>
                    <a:pt x="4908" y="6026"/>
                  </a:cubicBezTo>
                  <a:cubicBezTo>
                    <a:pt x="4885" y="6004"/>
                    <a:pt x="4863" y="5981"/>
                    <a:pt x="4840" y="5958"/>
                  </a:cubicBezTo>
                  <a:cubicBezTo>
                    <a:pt x="4680" y="5798"/>
                    <a:pt x="4520" y="5638"/>
                    <a:pt x="4360" y="5479"/>
                  </a:cubicBezTo>
                  <a:cubicBezTo>
                    <a:pt x="4223" y="5342"/>
                    <a:pt x="4109" y="5205"/>
                    <a:pt x="3995" y="5091"/>
                  </a:cubicBezTo>
                  <a:lnTo>
                    <a:pt x="3972" y="5068"/>
                  </a:lnTo>
                  <a:cubicBezTo>
                    <a:pt x="3835" y="4908"/>
                    <a:pt x="3676" y="4748"/>
                    <a:pt x="3539" y="4588"/>
                  </a:cubicBezTo>
                  <a:lnTo>
                    <a:pt x="3539" y="4588"/>
                  </a:lnTo>
                  <a:cubicBezTo>
                    <a:pt x="3539" y="4588"/>
                    <a:pt x="3561" y="4611"/>
                    <a:pt x="3561" y="4611"/>
                  </a:cubicBezTo>
                  <a:cubicBezTo>
                    <a:pt x="3333" y="4360"/>
                    <a:pt x="3105" y="4109"/>
                    <a:pt x="2900" y="3835"/>
                  </a:cubicBezTo>
                  <a:lnTo>
                    <a:pt x="2877" y="3835"/>
                  </a:lnTo>
                  <a:cubicBezTo>
                    <a:pt x="2306" y="3128"/>
                    <a:pt x="1758" y="2397"/>
                    <a:pt x="1233" y="1644"/>
                  </a:cubicBezTo>
                  <a:lnTo>
                    <a:pt x="1210" y="1621"/>
                  </a:lnTo>
                  <a:cubicBezTo>
                    <a:pt x="1188" y="1598"/>
                    <a:pt x="1165" y="1575"/>
                    <a:pt x="1165" y="1553"/>
                  </a:cubicBezTo>
                  <a:cubicBezTo>
                    <a:pt x="1142" y="1530"/>
                    <a:pt x="1119" y="1507"/>
                    <a:pt x="1119" y="1484"/>
                  </a:cubicBezTo>
                  <a:cubicBezTo>
                    <a:pt x="1028" y="1347"/>
                    <a:pt x="914" y="1210"/>
                    <a:pt x="822" y="1073"/>
                  </a:cubicBezTo>
                  <a:cubicBezTo>
                    <a:pt x="822" y="1073"/>
                    <a:pt x="822" y="1073"/>
                    <a:pt x="822" y="1050"/>
                  </a:cubicBezTo>
                  <a:cubicBezTo>
                    <a:pt x="822" y="1050"/>
                    <a:pt x="800" y="1028"/>
                    <a:pt x="800" y="1028"/>
                  </a:cubicBezTo>
                  <a:cubicBezTo>
                    <a:pt x="777" y="1005"/>
                    <a:pt x="777" y="982"/>
                    <a:pt x="754" y="959"/>
                  </a:cubicBezTo>
                  <a:cubicBezTo>
                    <a:pt x="754" y="959"/>
                    <a:pt x="754" y="959"/>
                    <a:pt x="754" y="936"/>
                  </a:cubicBezTo>
                  <a:cubicBezTo>
                    <a:pt x="663" y="799"/>
                    <a:pt x="549" y="640"/>
                    <a:pt x="457" y="503"/>
                  </a:cubicBezTo>
                  <a:cubicBezTo>
                    <a:pt x="457" y="480"/>
                    <a:pt x="457" y="480"/>
                    <a:pt x="457" y="480"/>
                  </a:cubicBezTo>
                  <a:cubicBezTo>
                    <a:pt x="434" y="457"/>
                    <a:pt x="412" y="411"/>
                    <a:pt x="389" y="389"/>
                  </a:cubicBezTo>
                  <a:cubicBezTo>
                    <a:pt x="389" y="366"/>
                    <a:pt x="389" y="366"/>
                    <a:pt x="389" y="366"/>
                  </a:cubicBezTo>
                  <a:cubicBezTo>
                    <a:pt x="320" y="274"/>
                    <a:pt x="252" y="160"/>
                    <a:pt x="183" y="46"/>
                  </a:cubicBezTo>
                  <a:cubicBezTo>
                    <a:pt x="160" y="1"/>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7" name="Google Shape;1517;p7"/>
            <p:cNvSpPr/>
            <p:nvPr/>
          </p:nvSpPr>
          <p:spPr>
            <a:xfrm>
              <a:off x="6872850" y="998075"/>
              <a:ext cx="138700" cy="168650"/>
            </a:xfrm>
            <a:custGeom>
              <a:avLst/>
              <a:gdLst/>
              <a:ahLst/>
              <a:cxnLst/>
              <a:rect l="l" t="t" r="r" b="b"/>
              <a:pathLst>
                <a:path w="5548" h="6746" extrusionOk="0">
                  <a:moveTo>
                    <a:pt x="115" y="1"/>
                  </a:moveTo>
                  <a:cubicBezTo>
                    <a:pt x="92" y="1"/>
                    <a:pt x="69" y="1"/>
                    <a:pt x="46" y="24"/>
                  </a:cubicBezTo>
                  <a:cubicBezTo>
                    <a:pt x="1" y="47"/>
                    <a:pt x="1" y="115"/>
                    <a:pt x="24" y="161"/>
                  </a:cubicBezTo>
                  <a:cubicBezTo>
                    <a:pt x="92" y="275"/>
                    <a:pt x="161" y="366"/>
                    <a:pt x="229" y="480"/>
                  </a:cubicBezTo>
                  <a:cubicBezTo>
                    <a:pt x="252" y="526"/>
                    <a:pt x="275" y="549"/>
                    <a:pt x="298" y="594"/>
                  </a:cubicBezTo>
                  <a:cubicBezTo>
                    <a:pt x="366" y="708"/>
                    <a:pt x="435" y="823"/>
                    <a:pt x="526" y="960"/>
                  </a:cubicBezTo>
                  <a:cubicBezTo>
                    <a:pt x="526" y="960"/>
                    <a:pt x="549" y="982"/>
                    <a:pt x="549" y="1005"/>
                  </a:cubicBezTo>
                  <a:cubicBezTo>
                    <a:pt x="571" y="1051"/>
                    <a:pt x="617" y="1074"/>
                    <a:pt x="640" y="1119"/>
                  </a:cubicBezTo>
                  <a:lnTo>
                    <a:pt x="640" y="1142"/>
                  </a:lnTo>
                  <a:cubicBezTo>
                    <a:pt x="663" y="1142"/>
                    <a:pt x="663" y="1165"/>
                    <a:pt x="663" y="1165"/>
                  </a:cubicBezTo>
                  <a:cubicBezTo>
                    <a:pt x="731" y="1279"/>
                    <a:pt x="823" y="1416"/>
                    <a:pt x="914" y="1530"/>
                  </a:cubicBezTo>
                  <a:cubicBezTo>
                    <a:pt x="914" y="1553"/>
                    <a:pt x="914" y="1553"/>
                    <a:pt x="937" y="1553"/>
                  </a:cubicBezTo>
                  <a:lnTo>
                    <a:pt x="960" y="1599"/>
                  </a:lnTo>
                  <a:cubicBezTo>
                    <a:pt x="960" y="1599"/>
                    <a:pt x="960" y="1599"/>
                    <a:pt x="960" y="1621"/>
                  </a:cubicBezTo>
                  <a:cubicBezTo>
                    <a:pt x="982" y="1644"/>
                    <a:pt x="1005" y="1690"/>
                    <a:pt x="1028" y="1713"/>
                  </a:cubicBezTo>
                  <a:cubicBezTo>
                    <a:pt x="1028" y="1713"/>
                    <a:pt x="1051" y="1713"/>
                    <a:pt x="1051" y="1736"/>
                  </a:cubicBezTo>
                  <a:cubicBezTo>
                    <a:pt x="1051" y="1736"/>
                    <a:pt x="1051" y="1736"/>
                    <a:pt x="1051" y="1758"/>
                  </a:cubicBezTo>
                  <a:lnTo>
                    <a:pt x="1074" y="1758"/>
                  </a:lnTo>
                  <a:cubicBezTo>
                    <a:pt x="1165" y="1895"/>
                    <a:pt x="1256" y="2032"/>
                    <a:pt x="1370" y="2192"/>
                  </a:cubicBezTo>
                  <a:cubicBezTo>
                    <a:pt x="1370" y="2192"/>
                    <a:pt x="1370" y="2215"/>
                    <a:pt x="1393" y="2215"/>
                  </a:cubicBezTo>
                  <a:cubicBezTo>
                    <a:pt x="1393" y="2238"/>
                    <a:pt x="1416" y="2261"/>
                    <a:pt x="1439" y="2283"/>
                  </a:cubicBezTo>
                  <a:cubicBezTo>
                    <a:pt x="1439" y="2283"/>
                    <a:pt x="1439" y="2306"/>
                    <a:pt x="1439" y="2306"/>
                  </a:cubicBezTo>
                  <a:cubicBezTo>
                    <a:pt x="1553" y="2443"/>
                    <a:pt x="1667" y="2603"/>
                    <a:pt x="1804" y="2763"/>
                  </a:cubicBezTo>
                  <a:cubicBezTo>
                    <a:pt x="1873" y="2854"/>
                    <a:pt x="1918" y="2923"/>
                    <a:pt x="1987" y="3014"/>
                  </a:cubicBezTo>
                  <a:cubicBezTo>
                    <a:pt x="2032" y="3059"/>
                    <a:pt x="2055" y="3105"/>
                    <a:pt x="2078" y="3151"/>
                  </a:cubicBezTo>
                  <a:cubicBezTo>
                    <a:pt x="2101" y="3151"/>
                    <a:pt x="2101" y="3151"/>
                    <a:pt x="2101" y="3174"/>
                  </a:cubicBezTo>
                  <a:cubicBezTo>
                    <a:pt x="2146" y="3219"/>
                    <a:pt x="2192" y="3265"/>
                    <a:pt x="2215" y="3311"/>
                  </a:cubicBezTo>
                  <a:cubicBezTo>
                    <a:pt x="2238" y="3311"/>
                    <a:pt x="2238" y="3333"/>
                    <a:pt x="2238" y="3333"/>
                  </a:cubicBezTo>
                  <a:cubicBezTo>
                    <a:pt x="2238" y="3333"/>
                    <a:pt x="2261" y="3356"/>
                    <a:pt x="2261" y="3379"/>
                  </a:cubicBezTo>
                  <a:cubicBezTo>
                    <a:pt x="2283" y="3379"/>
                    <a:pt x="2283" y="3402"/>
                    <a:pt x="2306" y="3425"/>
                  </a:cubicBezTo>
                  <a:cubicBezTo>
                    <a:pt x="2329" y="3448"/>
                    <a:pt x="2352" y="3470"/>
                    <a:pt x="2375" y="3493"/>
                  </a:cubicBezTo>
                  <a:cubicBezTo>
                    <a:pt x="2489" y="3653"/>
                    <a:pt x="2626" y="3813"/>
                    <a:pt x="2740" y="3950"/>
                  </a:cubicBezTo>
                  <a:cubicBezTo>
                    <a:pt x="2900" y="4132"/>
                    <a:pt x="3037" y="4315"/>
                    <a:pt x="3196" y="4497"/>
                  </a:cubicBezTo>
                  <a:lnTo>
                    <a:pt x="3219" y="4497"/>
                  </a:lnTo>
                  <a:cubicBezTo>
                    <a:pt x="3516" y="4840"/>
                    <a:pt x="3835" y="5182"/>
                    <a:pt x="4155" y="5525"/>
                  </a:cubicBezTo>
                  <a:cubicBezTo>
                    <a:pt x="4315" y="5684"/>
                    <a:pt x="4475" y="5844"/>
                    <a:pt x="4612" y="6004"/>
                  </a:cubicBezTo>
                  <a:lnTo>
                    <a:pt x="4634" y="6004"/>
                  </a:lnTo>
                  <a:cubicBezTo>
                    <a:pt x="4657" y="6050"/>
                    <a:pt x="4680" y="6072"/>
                    <a:pt x="4726" y="6095"/>
                  </a:cubicBezTo>
                  <a:cubicBezTo>
                    <a:pt x="4749" y="6118"/>
                    <a:pt x="4749" y="6141"/>
                    <a:pt x="4771" y="6141"/>
                  </a:cubicBezTo>
                  <a:cubicBezTo>
                    <a:pt x="4885" y="6255"/>
                    <a:pt x="4977" y="6346"/>
                    <a:pt x="5091" y="6460"/>
                  </a:cubicBezTo>
                  <a:cubicBezTo>
                    <a:pt x="5114" y="6460"/>
                    <a:pt x="5114" y="6483"/>
                    <a:pt x="5137" y="6483"/>
                  </a:cubicBezTo>
                  <a:cubicBezTo>
                    <a:pt x="5159" y="6506"/>
                    <a:pt x="5182" y="6529"/>
                    <a:pt x="5182" y="6552"/>
                  </a:cubicBezTo>
                  <a:lnTo>
                    <a:pt x="5205" y="6552"/>
                  </a:lnTo>
                  <a:cubicBezTo>
                    <a:pt x="5228" y="6575"/>
                    <a:pt x="5228" y="6575"/>
                    <a:pt x="5251" y="6597"/>
                  </a:cubicBezTo>
                  <a:cubicBezTo>
                    <a:pt x="5251" y="6597"/>
                    <a:pt x="5251" y="6597"/>
                    <a:pt x="5251" y="6620"/>
                  </a:cubicBezTo>
                  <a:lnTo>
                    <a:pt x="5273" y="6620"/>
                  </a:lnTo>
                  <a:cubicBezTo>
                    <a:pt x="5296" y="6643"/>
                    <a:pt x="5296" y="6643"/>
                    <a:pt x="5296" y="6643"/>
                  </a:cubicBezTo>
                  <a:cubicBezTo>
                    <a:pt x="5296" y="6643"/>
                    <a:pt x="5296" y="6643"/>
                    <a:pt x="5319" y="6666"/>
                  </a:cubicBezTo>
                  <a:cubicBezTo>
                    <a:pt x="5342" y="6689"/>
                    <a:pt x="5365" y="6712"/>
                    <a:pt x="5388" y="6712"/>
                  </a:cubicBezTo>
                  <a:cubicBezTo>
                    <a:pt x="5399" y="6734"/>
                    <a:pt x="5422" y="6746"/>
                    <a:pt x="5448" y="6746"/>
                  </a:cubicBezTo>
                  <a:cubicBezTo>
                    <a:pt x="5473" y="6746"/>
                    <a:pt x="5502" y="6734"/>
                    <a:pt x="5525" y="6712"/>
                  </a:cubicBezTo>
                  <a:cubicBezTo>
                    <a:pt x="5547" y="6666"/>
                    <a:pt x="5547" y="6597"/>
                    <a:pt x="5502" y="6575"/>
                  </a:cubicBezTo>
                  <a:cubicBezTo>
                    <a:pt x="5479" y="6552"/>
                    <a:pt x="5479" y="6552"/>
                    <a:pt x="5456" y="6529"/>
                  </a:cubicBezTo>
                  <a:cubicBezTo>
                    <a:pt x="5456" y="6506"/>
                    <a:pt x="5433" y="6506"/>
                    <a:pt x="5433" y="6506"/>
                  </a:cubicBezTo>
                  <a:cubicBezTo>
                    <a:pt x="5433" y="6506"/>
                    <a:pt x="5410" y="6483"/>
                    <a:pt x="5410" y="6483"/>
                  </a:cubicBezTo>
                  <a:lnTo>
                    <a:pt x="5319" y="6392"/>
                  </a:lnTo>
                  <a:cubicBezTo>
                    <a:pt x="5319" y="6392"/>
                    <a:pt x="5296" y="6392"/>
                    <a:pt x="5296" y="6369"/>
                  </a:cubicBezTo>
                  <a:cubicBezTo>
                    <a:pt x="5296" y="6369"/>
                    <a:pt x="5273" y="6369"/>
                    <a:pt x="5273" y="6346"/>
                  </a:cubicBezTo>
                  <a:cubicBezTo>
                    <a:pt x="5159" y="6255"/>
                    <a:pt x="5045" y="6141"/>
                    <a:pt x="4908" y="6027"/>
                  </a:cubicBezTo>
                  <a:cubicBezTo>
                    <a:pt x="4908" y="6004"/>
                    <a:pt x="4908" y="6004"/>
                    <a:pt x="4908" y="6004"/>
                  </a:cubicBezTo>
                  <a:lnTo>
                    <a:pt x="4885" y="6004"/>
                  </a:lnTo>
                  <a:cubicBezTo>
                    <a:pt x="4885" y="6004"/>
                    <a:pt x="4885" y="6004"/>
                    <a:pt x="4885" y="5981"/>
                  </a:cubicBezTo>
                  <a:lnTo>
                    <a:pt x="4749" y="5867"/>
                  </a:lnTo>
                  <a:cubicBezTo>
                    <a:pt x="4589" y="5707"/>
                    <a:pt x="4429" y="5547"/>
                    <a:pt x="4269" y="5388"/>
                  </a:cubicBezTo>
                  <a:cubicBezTo>
                    <a:pt x="4269" y="5388"/>
                    <a:pt x="4269" y="5388"/>
                    <a:pt x="4269" y="5365"/>
                  </a:cubicBezTo>
                  <a:cubicBezTo>
                    <a:pt x="4018" y="5114"/>
                    <a:pt x="3767" y="4840"/>
                    <a:pt x="3516" y="4543"/>
                  </a:cubicBezTo>
                  <a:cubicBezTo>
                    <a:pt x="3447" y="4497"/>
                    <a:pt x="3402" y="4429"/>
                    <a:pt x="3333" y="4361"/>
                  </a:cubicBezTo>
                  <a:cubicBezTo>
                    <a:pt x="3333" y="4361"/>
                    <a:pt x="3333" y="4338"/>
                    <a:pt x="3333" y="4338"/>
                  </a:cubicBezTo>
                  <a:cubicBezTo>
                    <a:pt x="3196" y="4201"/>
                    <a:pt x="3059" y="4041"/>
                    <a:pt x="2945" y="3881"/>
                  </a:cubicBezTo>
                  <a:cubicBezTo>
                    <a:pt x="2808" y="3721"/>
                    <a:pt x="2694" y="3584"/>
                    <a:pt x="2557" y="3425"/>
                  </a:cubicBezTo>
                  <a:cubicBezTo>
                    <a:pt x="2512" y="3379"/>
                    <a:pt x="2466" y="3311"/>
                    <a:pt x="2443" y="3265"/>
                  </a:cubicBezTo>
                  <a:lnTo>
                    <a:pt x="2420" y="3265"/>
                  </a:lnTo>
                  <a:cubicBezTo>
                    <a:pt x="2420" y="3242"/>
                    <a:pt x="2398" y="3242"/>
                    <a:pt x="2398" y="3219"/>
                  </a:cubicBezTo>
                  <a:cubicBezTo>
                    <a:pt x="2352" y="3151"/>
                    <a:pt x="2306" y="3105"/>
                    <a:pt x="2261" y="3059"/>
                  </a:cubicBezTo>
                  <a:cubicBezTo>
                    <a:pt x="2261" y="3037"/>
                    <a:pt x="2261" y="3037"/>
                    <a:pt x="2238" y="3037"/>
                  </a:cubicBezTo>
                  <a:cubicBezTo>
                    <a:pt x="2215" y="2991"/>
                    <a:pt x="2192" y="2968"/>
                    <a:pt x="2169" y="2923"/>
                  </a:cubicBezTo>
                  <a:cubicBezTo>
                    <a:pt x="2101" y="2831"/>
                    <a:pt x="2032" y="2740"/>
                    <a:pt x="1964" y="2649"/>
                  </a:cubicBezTo>
                  <a:cubicBezTo>
                    <a:pt x="1850" y="2489"/>
                    <a:pt x="1713" y="2352"/>
                    <a:pt x="1599" y="2192"/>
                  </a:cubicBezTo>
                  <a:cubicBezTo>
                    <a:pt x="1599" y="2169"/>
                    <a:pt x="1599" y="2169"/>
                    <a:pt x="1576" y="2146"/>
                  </a:cubicBezTo>
                  <a:cubicBezTo>
                    <a:pt x="1576" y="2124"/>
                    <a:pt x="1553" y="2124"/>
                    <a:pt x="1553" y="2101"/>
                  </a:cubicBezTo>
                  <a:cubicBezTo>
                    <a:pt x="1530" y="2078"/>
                    <a:pt x="1530" y="2078"/>
                    <a:pt x="1530" y="2078"/>
                  </a:cubicBezTo>
                  <a:cubicBezTo>
                    <a:pt x="1416" y="1918"/>
                    <a:pt x="1325" y="1781"/>
                    <a:pt x="1211" y="1621"/>
                  </a:cubicBezTo>
                  <a:cubicBezTo>
                    <a:pt x="1211" y="1621"/>
                    <a:pt x="1188" y="1621"/>
                    <a:pt x="1188" y="1599"/>
                  </a:cubicBezTo>
                  <a:cubicBezTo>
                    <a:pt x="1165" y="1576"/>
                    <a:pt x="1165" y="1553"/>
                    <a:pt x="1142" y="1530"/>
                  </a:cubicBezTo>
                  <a:lnTo>
                    <a:pt x="1119" y="1507"/>
                  </a:lnTo>
                  <a:cubicBezTo>
                    <a:pt x="1119" y="1485"/>
                    <a:pt x="1096" y="1485"/>
                    <a:pt x="1096" y="1462"/>
                  </a:cubicBezTo>
                  <a:cubicBezTo>
                    <a:pt x="1005" y="1325"/>
                    <a:pt x="914" y="1188"/>
                    <a:pt x="823" y="1051"/>
                  </a:cubicBezTo>
                  <a:cubicBezTo>
                    <a:pt x="777" y="1005"/>
                    <a:pt x="754" y="960"/>
                    <a:pt x="731" y="891"/>
                  </a:cubicBezTo>
                  <a:cubicBezTo>
                    <a:pt x="708" y="891"/>
                    <a:pt x="686" y="868"/>
                    <a:pt x="686" y="845"/>
                  </a:cubicBezTo>
                  <a:cubicBezTo>
                    <a:pt x="594" y="708"/>
                    <a:pt x="503" y="572"/>
                    <a:pt x="435" y="435"/>
                  </a:cubicBezTo>
                  <a:cubicBezTo>
                    <a:pt x="412" y="412"/>
                    <a:pt x="389" y="389"/>
                    <a:pt x="389" y="389"/>
                  </a:cubicBezTo>
                  <a:cubicBezTo>
                    <a:pt x="389" y="389"/>
                    <a:pt x="389" y="366"/>
                    <a:pt x="389" y="366"/>
                  </a:cubicBezTo>
                  <a:cubicBezTo>
                    <a:pt x="320" y="275"/>
                    <a:pt x="252" y="161"/>
                    <a:pt x="183" y="47"/>
                  </a:cubicBezTo>
                  <a:cubicBezTo>
                    <a:pt x="161" y="24"/>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7"/>
            <p:cNvSpPr/>
            <p:nvPr/>
          </p:nvSpPr>
          <p:spPr>
            <a:xfrm>
              <a:off x="7005825" y="890200"/>
              <a:ext cx="31400" cy="26650"/>
            </a:xfrm>
            <a:custGeom>
              <a:avLst/>
              <a:gdLst/>
              <a:ahLst/>
              <a:cxnLst/>
              <a:rect l="l" t="t" r="r" b="b"/>
              <a:pathLst>
                <a:path w="1256" h="1066" extrusionOk="0">
                  <a:moveTo>
                    <a:pt x="413" y="0"/>
                  </a:moveTo>
                  <a:cubicBezTo>
                    <a:pt x="312" y="0"/>
                    <a:pt x="222" y="31"/>
                    <a:pt x="160" y="93"/>
                  </a:cubicBezTo>
                  <a:cubicBezTo>
                    <a:pt x="0" y="276"/>
                    <a:pt x="69" y="595"/>
                    <a:pt x="343" y="846"/>
                  </a:cubicBezTo>
                  <a:cubicBezTo>
                    <a:pt x="495" y="985"/>
                    <a:pt x="682" y="1065"/>
                    <a:pt x="841" y="1065"/>
                  </a:cubicBezTo>
                  <a:cubicBezTo>
                    <a:pt x="943" y="1065"/>
                    <a:pt x="1033" y="1032"/>
                    <a:pt x="1096" y="961"/>
                  </a:cubicBezTo>
                  <a:cubicBezTo>
                    <a:pt x="1256" y="801"/>
                    <a:pt x="1187" y="458"/>
                    <a:pt x="913" y="230"/>
                  </a:cubicBezTo>
                  <a:cubicBezTo>
                    <a:pt x="760" y="77"/>
                    <a:pt x="572" y="0"/>
                    <a:pt x="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9" name="Google Shape;1519;p7"/>
            <p:cNvSpPr/>
            <p:nvPr/>
          </p:nvSpPr>
          <p:spPr>
            <a:xfrm>
              <a:off x="7118225" y="1022875"/>
              <a:ext cx="31425" cy="26925"/>
            </a:xfrm>
            <a:custGeom>
              <a:avLst/>
              <a:gdLst/>
              <a:ahLst/>
              <a:cxnLst/>
              <a:rect l="l" t="t" r="r" b="b"/>
              <a:pathLst>
                <a:path w="1257" h="1077" extrusionOk="0">
                  <a:moveTo>
                    <a:pt x="416" y="0"/>
                  </a:moveTo>
                  <a:cubicBezTo>
                    <a:pt x="314" y="0"/>
                    <a:pt x="223" y="33"/>
                    <a:pt x="161" y="105"/>
                  </a:cubicBezTo>
                  <a:cubicBezTo>
                    <a:pt x="1" y="287"/>
                    <a:pt x="69" y="607"/>
                    <a:pt x="343" y="858"/>
                  </a:cubicBezTo>
                  <a:cubicBezTo>
                    <a:pt x="496" y="997"/>
                    <a:pt x="682" y="1076"/>
                    <a:pt x="841" y="1076"/>
                  </a:cubicBezTo>
                  <a:cubicBezTo>
                    <a:pt x="943" y="1076"/>
                    <a:pt x="1034" y="1043"/>
                    <a:pt x="1096" y="972"/>
                  </a:cubicBezTo>
                  <a:cubicBezTo>
                    <a:pt x="1256" y="812"/>
                    <a:pt x="1165" y="470"/>
                    <a:pt x="914" y="219"/>
                  </a:cubicBezTo>
                  <a:cubicBezTo>
                    <a:pt x="761" y="80"/>
                    <a:pt x="574" y="0"/>
                    <a:pt x="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20" name="Google Shape;1520;p7"/>
          <p:cNvSpPr/>
          <p:nvPr/>
        </p:nvSpPr>
        <p:spPr>
          <a:xfrm rot="1152610">
            <a:off x="4382171" y="6270098"/>
            <a:ext cx="451576"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21" name="Google Shape;1521;p7"/>
          <p:cNvGrpSpPr/>
          <p:nvPr/>
        </p:nvGrpSpPr>
        <p:grpSpPr>
          <a:xfrm rot="2700000">
            <a:off x="11014268" y="5309390"/>
            <a:ext cx="914407" cy="1421113"/>
            <a:chOff x="231900" y="729199"/>
            <a:chExt cx="1185086" cy="1846354"/>
          </a:xfrm>
        </p:grpSpPr>
        <p:sp>
          <p:nvSpPr>
            <p:cNvPr id="1522" name="Google Shape;1522;p7"/>
            <p:cNvSpPr/>
            <p:nvPr/>
          </p:nvSpPr>
          <p:spPr>
            <a:xfrm>
              <a:off x="231900" y="729199"/>
              <a:ext cx="1185086" cy="1846354"/>
            </a:xfrm>
            <a:custGeom>
              <a:avLst/>
              <a:gdLst/>
              <a:ahLst/>
              <a:cxnLst/>
              <a:rect l="l" t="t" r="r" b="b"/>
              <a:pathLst>
                <a:path w="21434" h="33394" extrusionOk="0">
                  <a:moveTo>
                    <a:pt x="3310" y="0"/>
                  </a:moveTo>
                  <a:cubicBezTo>
                    <a:pt x="3013" y="0"/>
                    <a:pt x="2694" y="46"/>
                    <a:pt x="2443" y="137"/>
                  </a:cubicBezTo>
                  <a:cubicBezTo>
                    <a:pt x="1963" y="274"/>
                    <a:pt x="1552" y="571"/>
                    <a:pt x="1233" y="982"/>
                  </a:cubicBezTo>
                  <a:cubicBezTo>
                    <a:pt x="1073" y="1164"/>
                    <a:pt x="982" y="1347"/>
                    <a:pt x="913" y="1461"/>
                  </a:cubicBezTo>
                  <a:cubicBezTo>
                    <a:pt x="845" y="1598"/>
                    <a:pt x="776" y="1758"/>
                    <a:pt x="708" y="1940"/>
                  </a:cubicBezTo>
                  <a:cubicBezTo>
                    <a:pt x="616" y="2214"/>
                    <a:pt x="571" y="2488"/>
                    <a:pt x="525" y="2785"/>
                  </a:cubicBezTo>
                  <a:cubicBezTo>
                    <a:pt x="457" y="3333"/>
                    <a:pt x="480" y="3858"/>
                    <a:pt x="502" y="4246"/>
                  </a:cubicBezTo>
                  <a:cubicBezTo>
                    <a:pt x="502" y="4405"/>
                    <a:pt x="502" y="4542"/>
                    <a:pt x="525" y="4679"/>
                  </a:cubicBezTo>
                  <a:cubicBezTo>
                    <a:pt x="343" y="5889"/>
                    <a:pt x="228" y="7167"/>
                    <a:pt x="183" y="8788"/>
                  </a:cubicBezTo>
                  <a:cubicBezTo>
                    <a:pt x="183" y="8811"/>
                    <a:pt x="160" y="8833"/>
                    <a:pt x="160" y="8856"/>
                  </a:cubicBezTo>
                  <a:cubicBezTo>
                    <a:pt x="160" y="8879"/>
                    <a:pt x="137" y="8902"/>
                    <a:pt x="137" y="8925"/>
                  </a:cubicBezTo>
                  <a:cubicBezTo>
                    <a:pt x="0" y="9381"/>
                    <a:pt x="46" y="9838"/>
                    <a:pt x="228" y="10271"/>
                  </a:cubicBezTo>
                  <a:lnTo>
                    <a:pt x="6072" y="23898"/>
                  </a:lnTo>
                  <a:cubicBezTo>
                    <a:pt x="6049" y="23967"/>
                    <a:pt x="6026" y="24012"/>
                    <a:pt x="6026" y="24081"/>
                  </a:cubicBezTo>
                  <a:cubicBezTo>
                    <a:pt x="5980" y="24218"/>
                    <a:pt x="5935" y="24355"/>
                    <a:pt x="5912" y="24492"/>
                  </a:cubicBezTo>
                  <a:cubicBezTo>
                    <a:pt x="5866" y="24720"/>
                    <a:pt x="5866" y="24925"/>
                    <a:pt x="5866" y="25039"/>
                  </a:cubicBezTo>
                  <a:cubicBezTo>
                    <a:pt x="5866" y="25268"/>
                    <a:pt x="5912" y="25473"/>
                    <a:pt x="5935" y="25610"/>
                  </a:cubicBezTo>
                  <a:cubicBezTo>
                    <a:pt x="6003" y="25907"/>
                    <a:pt x="6117" y="26135"/>
                    <a:pt x="6186" y="26272"/>
                  </a:cubicBezTo>
                  <a:cubicBezTo>
                    <a:pt x="6277" y="26409"/>
                    <a:pt x="6346" y="26546"/>
                    <a:pt x="6460" y="26660"/>
                  </a:cubicBezTo>
                  <a:cubicBezTo>
                    <a:pt x="6460" y="26751"/>
                    <a:pt x="6483" y="26843"/>
                    <a:pt x="6505" y="26888"/>
                  </a:cubicBezTo>
                  <a:cubicBezTo>
                    <a:pt x="6574" y="27185"/>
                    <a:pt x="6711" y="27482"/>
                    <a:pt x="6916" y="27756"/>
                  </a:cubicBezTo>
                  <a:cubicBezTo>
                    <a:pt x="7099" y="28007"/>
                    <a:pt x="7327" y="28212"/>
                    <a:pt x="7578" y="28395"/>
                  </a:cubicBezTo>
                  <a:cubicBezTo>
                    <a:pt x="7692" y="28851"/>
                    <a:pt x="7806" y="29353"/>
                    <a:pt x="7989" y="29833"/>
                  </a:cubicBezTo>
                  <a:cubicBezTo>
                    <a:pt x="8172" y="30403"/>
                    <a:pt x="8377" y="30883"/>
                    <a:pt x="8651" y="31339"/>
                  </a:cubicBezTo>
                  <a:cubicBezTo>
                    <a:pt x="8788" y="31567"/>
                    <a:pt x="8948" y="31818"/>
                    <a:pt x="9108" y="32047"/>
                  </a:cubicBezTo>
                  <a:cubicBezTo>
                    <a:pt x="9244" y="32229"/>
                    <a:pt x="9404" y="32389"/>
                    <a:pt x="9564" y="32549"/>
                  </a:cubicBezTo>
                  <a:cubicBezTo>
                    <a:pt x="9724" y="32686"/>
                    <a:pt x="9929" y="32823"/>
                    <a:pt x="10135" y="32937"/>
                  </a:cubicBezTo>
                  <a:cubicBezTo>
                    <a:pt x="10409" y="33074"/>
                    <a:pt x="10705" y="33188"/>
                    <a:pt x="11002" y="33256"/>
                  </a:cubicBezTo>
                  <a:cubicBezTo>
                    <a:pt x="11367" y="33348"/>
                    <a:pt x="11732" y="33393"/>
                    <a:pt x="12143" y="33393"/>
                  </a:cubicBezTo>
                  <a:lnTo>
                    <a:pt x="12212" y="33393"/>
                  </a:lnTo>
                  <a:cubicBezTo>
                    <a:pt x="12531" y="33393"/>
                    <a:pt x="12874" y="33348"/>
                    <a:pt x="13262" y="33302"/>
                  </a:cubicBezTo>
                  <a:cubicBezTo>
                    <a:pt x="13855" y="33211"/>
                    <a:pt x="14494" y="33051"/>
                    <a:pt x="15202" y="32823"/>
                  </a:cubicBezTo>
                  <a:cubicBezTo>
                    <a:pt x="15818" y="32640"/>
                    <a:pt x="16412" y="32389"/>
                    <a:pt x="17028" y="32092"/>
                  </a:cubicBezTo>
                  <a:cubicBezTo>
                    <a:pt x="17530" y="31841"/>
                    <a:pt x="18032" y="31545"/>
                    <a:pt x="18512" y="31248"/>
                  </a:cubicBezTo>
                  <a:cubicBezTo>
                    <a:pt x="19082" y="30883"/>
                    <a:pt x="19539" y="30495"/>
                    <a:pt x="19972" y="30107"/>
                  </a:cubicBezTo>
                  <a:cubicBezTo>
                    <a:pt x="20201" y="29878"/>
                    <a:pt x="20429" y="29627"/>
                    <a:pt x="20611" y="29376"/>
                  </a:cubicBezTo>
                  <a:cubicBezTo>
                    <a:pt x="20863" y="29057"/>
                    <a:pt x="21068" y="28691"/>
                    <a:pt x="21205" y="28372"/>
                  </a:cubicBezTo>
                  <a:cubicBezTo>
                    <a:pt x="21205" y="28349"/>
                    <a:pt x="21228" y="28303"/>
                    <a:pt x="21251" y="28281"/>
                  </a:cubicBezTo>
                  <a:cubicBezTo>
                    <a:pt x="21388" y="27938"/>
                    <a:pt x="21433" y="27596"/>
                    <a:pt x="21433" y="27231"/>
                  </a:cubicBezTo>
                  <a:cubicBezTo>
                    <a:pt x="21433" y="27002"/>
                    <a:pt x="21410" y="26774"/>
                    <a:pt x="21365" y="26569"/>
                  </a:cubicBezTo>
                  <a:cubicBezTo>
                    <a:pt x="21296" y="26272"/>
                    <a:pt x="21205" y="25998"/>
                    <a:pt x="21114" y="25747"/>
                  </a:cubicBezTo>
                  <a:cubicBezTo>
                    <a:pt x="20954" y="25245"/>
                    <a:pt x="20726" y="24765"/>
                    <a:pt x="20429" y="24263"/>
                  </a:cubicBezTo>
                  <a:cubicBezTo>
                    <a:pt x="20155" y="23784"/>
                    <a:pt x="19835" y="23327"/>
                    <a:pt x="19516" y="22894"/>
                  </a:cubicBezTo>
                  <a:cubicBezTo>
                    <a:pt x="19539" y="22711"/>
                    <a:pt x="19539" y="22506"/>
                    <a:pt x="19516" y="22323"/>
                  </a:cubicBezTo>
                  <a:cubicBezTo>
                    <a:pt x="19447" y="21958"/>
                    <a:pt x="19333" y="21616"/>
                    <a:pt x="19151" y="21319"/>
                  </a:cubicBezTo>
                  <a:cubicBezTo>
                    <a:pt x="19082" y="21228"/>
                    <a:pt x="19037" y="21136"/>
                    <a:pt x="18945" y="21045"/>
                  </a:cubicBezTo>
                  <a:cubicBezTo>
                    <a:pt x="18945" y="20954"/>
                    <a:pt x="18922" y="20885"/>
                    <a:pt x="18900" y="20794"/>
                  </a:cubicBezTo>
                  <a:cubicBezTo>
                    <a:pt x="18808" y="20429"/>
                    <a:pt x="18626" y="20086"/>
                    <a:pt x="18352" y="19790"/>
                  </a:cubicBezTo>
                  <a:cubicBezTo>
                    <a:pt x="18169" y="19561"/>
                    <a:pt x="17941" y="19356"/>
                    <a:pt x="17644" y="19196"/>
                  </a:cubicBezTo>
                  <a:cubicBezTo>
                    <a:pt x="17553" y="19128"/>
                    <a:pt x="17439" y="19082"/>
                    <a:pt x="17347" y="19036"/>
                  </a:cubicBezTo>
                  <a:lnTo>
                    <a:pt x="11504" y="5387"/>
                  </a:lnTo>
                  <a:cubicBezTo>
                    <a:pt x="11436" y="5250"/>
                    <a:pt x="11367" y="5136"/>
                    <a:pt x="11299" y="5022"/>
                  </a:cubicBezTo>
                  <a:cubicBezTo>
                    <a:pt x="11185" y="4839"/>
                    <a:pt x="11048" y="4679"/>
                    <a:pt x="10888" y="4565"/>
                  </a:cubicBezTo>
                  <a:cubicBezTo>
                    <a:pt x="10523" y="4246"/>
                    <a:pt x="10180" y="3972"/>
                    <a:pt x="9838" y="3721"/>
                  </a:cubicBezTo>
                  <a:cubicBezTo>
                    <a:pt x="9496" y="3492"/>
                    <a:pt x="9153" y="3241"/>
                    <a:pt x="8742" y="2967"/>
                  </a:cubicBezTo>
                  <a:cubicBezTo>
                    <a:pt x="8058" y="2556"/>
                    <a:pt x="7373" y="2146"/>
                    <a:pt x="6688" y="1758"/>
                  </a:cubicBezTo>
                  <a:lnTo>
                    <a:pt x="6528" y="1621"/>
                  </a:lnTo>
                  <a:cubicBezTo>
                    <a:pt x="6300" y="1392"/>
                    <a:pt x="6117" y="1233"/>
                    <a:pt x="5935" y="1096"/>
                  </a:cubicBezTo>
                  <a:cubicBezTo>
                    <a:pt x="5661" y="867"/>
                    <a:pt x="5387" y="662"/>
                    <a:pt x="5113" y="525"/>
                  </a:cubicBezTo>
                  <a:cubicBezTo>
                    <a:pt x="4953" y="434"/>
                    <a:pt x="4771" y="342"/>
                    <a:pt x="4611" y="274"/>
                  </a:cubicBezTo>
                  <a:cubicBezTo>
                    <a:pt x="4405" y="183"/>
                    <a:pt x="4200" y="114"/>
                    <a:pt x="3995" y="69"/>
                  </a:cubicBezTo>
                  <a:cubicBezTo>
                    <a:pt x="3766" y="23"/>
                    <a:pt x="3538" y="0"/>
                    <a:pt x="3310"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3" name="Google Shape;1523;p7"/>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4" name="Google Shape;1524;p7"/>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5" name="Google Shape;1525;p7"/>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6" name="Google Shape;1526;p7"/>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7" name="Google Shape;1527;p7"/>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8" name="Google Shape;1528;p7"/>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9" name="Google Shape;1529;p7"/>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0" name="Google Shape;1530;p7"/>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1" name="Google Shape;1531;p7"/>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2" name="Google Shape;1532;p7"/>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3" name="Google Shape;1533;p7"/>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4" name="Google Shape;1534;p7"/>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EDC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5" name="Google Shape;1535;p7"/>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6" name="Google Shape;1536;p7"/>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7" name="Google Shape;1537;p7"/>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8" name="Google Shape;1538;p7"/>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9" name="Google Shape;1539;p7"/>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0" name="Google Shape;1540;p7"/>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1" name="Google Shape;1541;p7"/>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2" name="Google Shape;1542;p7"/>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3" name="Google Shape;1543;p7"/>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4" name="Google Shape;1544;p7"/>
            <p:cNvSpPr/>
            <p:nvPr/>
          </p:nvSpPr>
          <p:spPr>
            <a:xfrm>
              <a:off x="739192" y="2064413"/>
              <a:ext cx="16476" cy="45448"/>
            </a:xfrm>
            <a:custGeom>
              <a:avLst/>
              <a:gdLst/>
              <a:ahLst/>
              <a:cxnLst/>
              <a:rect l="l" t="t" r="r" b="b"/>
              <a:pathLst>
                <a:path w="298" h="822" extrusionOk="0">
                  <a:moveTo>
                    <a:pt x="161" y="0"/>
                  </a:moveTo>
                  <a:cubicBezTo>
                    <a:pt x="138" y="0"/>
                    <a:pt x="115" y="0"/>
                    <a:pt x="92" y="23"/>
                  </a:cubicBezTo>
                  <a:cubicBezTo>
                    <a:pt x="69" y="46"/>
                    <a:pt x="47" y="91"/>
                    <a:pt x="24" y="137"/>
                  </a:cubicBezTo>
                  <a:cubicBezTo>
                    <a:pt x="24" y="183"/>
                    <a:pt x="1" y="228"/>
                    <a:pt x="1" y="297"/>
                  </a:cubicBezTo>
                  <a:cubicBezTo>
                    <a:pt x="1" y="388"/>
                    <a:pt x="1" y="480"/>
                    <a:pt x="24" y="571"/>
                  </a:cubicBezTo>
                  <a:cubicBezTo>
                    <a:pt x="24" y="616"/>
                    <a:pt x="24" y="685"/>
                    <a:pt x="24" y="731"/>
                  </a:cubicBezTo>
                  <a:cubicBezTo>
                    <a:pt x="47" y="776"/>
                    <a:pt x="92" y="822"/>
                    <a:pt x="138" y="822"/>
                  </a:cubicBezTo>
                  <a:cubicBezTo>
                    <a:pt x="184" y="799"/>
                    <a:pt x="206" y="753"/>
                    <a:pt x="206" y="708"/>
                  </a:cubicBezTo>
                  <a:lnTo>
                    <a:pt x="184" y="571"/>
                  </a:lnTo>
                  <a:cubicBezTo>
                    <a:pt x="184" y="502"/>
                    <a:pt x="184" y="411"/>
                    <a:pt x="184" y="343"/>
                  </a:cubicBezTo>
                  <a:cubicBezTo>
                    <a:pt x="184" y="297"/>
                    <a:pt x="184" y="228"/>
                    <a:pt x="184" y="183"/>
                  </a:cubicBezTo>
                  <a:cubicBezTo>
                    <a:pt x="229" y="183"/>
                    <a:pt x="252" y="183"/>
                    <a:pt x="275" y="160"/>
                  </a:cubicBezTo>
                  <a:cubicBezTo>
                    <a:pt x="298" y="114"/>
                    <a:pt x="298" y="69"/>
                    <a:pt x="252" y="46"/>
                  </a:cubicBezTo>
                  <a:cubicBezTo>
                    <a:pt x="252" y="46"/>
                    <a:pt x="252" y="23"/>
                    <a:pt x="252" y="23"/>
                  </a:cubicBezTo>
                  <a:cubicBezTo>
                    <a:pt x="229" y="23"/>
                    <a:pt x="229" y="0"/>
                    <a:pt x="2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5" name="Google Shape;1545;p7"/>
            <p:cNvSpPr/>
            <p:nvPr/>
          </p:nvSpPr>
          <p:spPr>
            <a:xfrm>
              <a:off x="753125" y="2059326"/>
              <a:ext cx="31571" cy="101015"/>
            </a:xfrm>
            <a:custGeom>
              <a:avLst/>
              <a:gdLst/>
              <a:ahLst/>
              <a:cxnLst/>
              <a:rect l="l" t="t" r="r" b="b"/>
              <a:pathLst>
                <a:path w="571" h="1827" extrusionOk="0">
                  <a:moveTo>
                    <a:pt x="107" y="93"/>
                  </a:moveTo>
                  <a:lnTo>
                    <a:pt x="107" y="93"/>
                  </a:lnTo>
                  <a:cubicBezTo>
                    <a:pt x="101" y="95"/>
                    <a:pt x="91" y="101"/>
                    <a:pt x="91" y="115"/>
                  </a:cubicBezTo>
                  <a:cubicBezTo>
                    <a:pt x="99" y="107"/>
                    <a:pt x="104" y="100"/>
                    <a:pt x="107" y="93"/>
                  </a:cubicBezTo>
                  <a:close/>
                  <a:moveTo>
                    <a:pt x="183" y="1"/>
                  </a:moveTo>
                  <a:cubicBezTo>
                    <a:pt x="160" y="1"/>
                    <a:pt x="114" y="24"/>
                    <a:pt x="114" y="69"/>
                  </a:cubicBezTo>
                  <a:cubicBezTo>
                    <a:pt x="114" y="69"/>
                    <a:pt x="114" y="80"/>
                    <a:pt x="107" y="93"/>
                  </a:cubicBezTo>
                  <a:lnTo>
                    <a:pt x="107" y="93"/>
                  </a:lnTo>
                  <a:cubicBezTo>
                    <a:pt x="111" y="92"/>
                    <a:pt x="114" y="92"/>
                    <a:pt x="114" y="92"/>
                  </a:cubicBezTo>
                  <a:lnTo>
                    <a:pt x="114" y="92"/>
                  </a:lnTo>
                  <a:lnTo>
                    <a:pt x="91" y="115"/>
                  </a:lnTo>
                  <a:cubicBezTo>
                    <a:pt x="91" y="161"/>
                    <a:pt x="69" y="229"/>
                    <a:pt x="46" y="275"/>
                  </a:cubicBezTo>
                  <a:cubicBezTo>
                    <a:pt x="46" y="320"/>
                    <a:pt x="23" y="343"/>
                    <a:pt x="23" y="366"/>
                  </a:cubicBezTo>
                  <a:cubicBezTo>
                    <a:pt x="23" y="412"/>
                    <a:pt x="0" y="457"/>
                    <a:pt x="0" y="503"/>
                  </a:cubicBezTo>
                  <a:cubicBezTo>
                    <a:pt x="0" y="617"/>
                    <a:pt x="0" y="731"/>
                    <a:pt x="0" y="823"/>
                  </a:cubicBezTo>
                  <a:cubicBezTo>
                    <a:pt x="0" y="868"/>
                    <a:pt x="0" y="914"/>
                    <a:pt x="0" y="937"/>
                  </a:cubicBezTo>
                  <a:cubicBezTo>
                    <a:pt x="23" y="982"/>
                    <a:pt x="23" y="1028"/>
                    <a:pt x="23" y="1074"/>
                  </a:cubicBezTo>
                  <a:cubicBezTo>
                    <a:pt x="46" y="1165"/>
                    <a:pt x="69" y="1256"/>
                    <a:pt x="91" y="1325"/>
                  </a:cubicBezTo>
                  <a:cubicBezTo>
                    <a:pt x="91" y="1393"/>
                    <a:pt x="114" y="1439"/>
                    <a:pt x="137" y="1485"/>
                  </a:cubicBezTo>
                  <a:cubicBezTo>
                    <a:pt x="183" y="1553"/>
                    <a:pt x="205" y="1621"/>
                    <a:pt x="251" y="1690"/>
                  </a:cubicBezTo>
                  <a:cubicBezTo>
                    <a:pt x="297" y="1736"/>
                    <a:pt x="342" y="1804"/>
                    <a:pt x="411" y="1827"/>
                  </a:cubicBezTo>
                  <a:lnTo>
                    <a:pt x="457" y="1827"/>
                  </a:lnTo>
                  <a:cubicBezTo>
                    <a:pt x="502" y="1827"/>
                    <a:pt x="525" y="1804"/>
                    <a:pt x="548" y="1781"/>
                  </a:cubicBezTo>
                  <a:cubicBezTo>
                    <a:pt x="548" y="1758"/>
                    <a:pt x="571" y="1736"/>
                    <a:pt x="571" y="1713"/>
                  </a:cubicBezTo>
                  <a:cubicBezTo>
                    <a:pt x="548" y="1667"/>
                    <a:pt x="548" y="1644"/>
                    <a:pt x="525" y="1621"/>
                  </a:cubicBezTo>
                  <a:cubicBezTo>
                    <a:pt x="502" y="1621"/>
                    <a:pt x="502" y="1621"/>
                    <a:pt x="502" y="1599"/>
                  </a:cubicBezTo>
                  <a:cubicBezTo>
                    <a:pt x="479" y="1576"/>
                    <a:pt x="434" y="1553"/>
                    <a:pt x="411" y="1507"/>
                  </a:cubicBezTo>
                  <a:cubicBezTo>
                    <a:pt x="388" y="1439"/>
                    <a:pt x="365" y="1370"/>
                    <a:pt x="320" y="1325"/>
                  </a:cubicBezTo>
                  <a:cubicBezTo>
                    <a:pt x="297" y="1233"/>
                    <a:pt x="274" y="1165"/>
                    <a:pt x="251" y="1096"/>
                  </a:cubicBezTo>
                  <a:cubicBezTo>
                    <a:pt x="251" y="1096"/>
                    <a:pt x="251" y="1074"/>
                    <a:pt x="251" y="1074"/>
                  </a:cubicBezTo>
                  <a:cubicBezTo>
                    <a:pt x="228" y="1005"/>
                    <a:pt x="228" y="914"/>
                    <a:pt x="205" y="845"/>
                  </a:cubicBezTo>
                  <a:cubicBezTo>
                    <a:pt x="205" y="754"/>
                    <a:pt x="183" y="640"/>
                    <a:pt x="183" y="549"/>
                  </a:cubicBezTo>
                  <a:cubicBezTo>
                    <a:pt x="183" y="503"/>
                    <a:pt x="183" y="457"/>
                    <a:pt x="205" y="412"/>
                  </a:cubicBezTo>
                  <a:cubicBezTo>
                    <a:pt x="205" y="366"/>
                    <a:pt x="205" y="343"/>
                    <a:pt x="205" y="298"/>
                  </a:cubicBezTo>
                  <a:cubicBezTo>
                    <a:pt x="228" y="229"/>
                    <a:pt x="251" y="161"/>
                    <a:pt x="274" y="92"/>
                  </a:cubicBezTo>
                  <a:cubicBezTo>
                    <a:pt x="274" y="47"/>
                    <a:pt x="251" y="1"/>
                    <a:pt x="20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6" name="Google Shape;1546;p7"/>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7" name="Google Shape;1547;p7"/>
            <p:cNvSpPr/>
            <p:nvPr/>
          </p:nvSpPr>
          <p:spPr>
            <a:xfrm>
              <a:off x="777066" y="2156527"/>
              <a:ext cx="29083" cy="69444"/>
            </a:xfrm>
            <a:custGeom>
              <a:avLst/>
              <a:gdLst/>
              <a:ahLst/>
              <a:cxnLst/>
              <a:rect l="l" t="t" r="r" b="b"/>
              <a:pathLst>
                <a:path w="526" h="1256" extrusionOk="0">
                  <a:moveTo>
                    <a:pt x="92" y="0"/>
                  </a:moveTo>
                  <a:cubicBezTo>
                    <a:pt x="69" y="0"/>
                    <a:pt x="24" y="23"/>
                    <a:pt x="24" y="46"/>
                  </a:cubicBezTo>
                  <a:cubicBezTo>
                    <a:pt x="24" y="115"/>
                    <a:pt x="1" y="160"/>
                    <a:pt x="1" y="206"/>
                  </a:cubicBezTo>
                  <a:cubicBezTo>
                    <a:pt x="1" y="297"/>
                    <a:pt x="1" y="366"/>
                    <a:pt x="1" y="457"/>
                  </a:cubicBezTo>
                  <a:cubicBezTo>
                    <a:pt x="24" y="503"/>
                    <a:pt x="24" y="571"/>
                    <a:pt x="24" y="640"/>
                  </a:cubicBezTo>
                  <a:cubicBezTo>
                    <a:pt x="46" y="685"/>
                    <a:pt x="46" y="754"/>
                    <a:pt x="69" y="799"/>
                  </a:cubicBezTo>
                  <a:cubicBezTo>
                    <a:pt x="92" y="891"/>
                    <a:pt x="138" y="982"/>
                    <a:pt x="206" y="1073"/>
                  </a:cubicBezTo>
                  <a:cubicBezTo>
                    <a:pt x="206" y="1096"/>
                    <a:pt x="229" y="1142"/>
                    <a:pt x="252" y="1165"/>
                  </a:cubicBezTo>
                  <a:cubicBezTo>
                    <a:pt x="275" y="1187"/>
                    <a:pt x="320" y="1233"/>
                    <a:pt x="366" y="1256"/>
                  </a:cubicBezTo>
                  <a:cubicBezTo>
                    <a:pt x="389" y="1256"/>
                    <a:pt x="434" y="1256"/>
                    <a:pt x="480" y="1233"/>
                  </a:cubicBezTo>
                  <a:cubicBezTo>
                    <a:pt x="526" y="1210"/>
                    <a:pt x="526" y="1142"/>
                    <a:pt x="526" y="1096"/>
                  </a:cubicBezTo>
                  <a:cubicBezTo>
                    <a:pt x="503" y="1050"/>
                    <a:pt x="480" y="1050"/>
                    <a:pt x="457" y="1005"/>
                  </a:cubicBezTo>
                  <a:lnTo>
                    <a:pt x="434" y="1005"/>
                  </a:lnTo>
                  <a:cubicBezTo>
                    <a:pt x="389" y="959"/>
                    <a:pt x="366" y="913"/>
                    <a:pt x="343" y="868"/>
                  </a:cubicBezTo>
                  <a:cubicBezTo>
                    <a:pt x="297" y="822"/>
                    <a:pt x="275" y="754"/>
                    <a:pt x="252" y="685"/>
                  </a:cubicBezTo>
                  <a:cubicBezTo>
                    <a:pt x="229" y="640"/>
                    <a:pt x="206" y="571"/>
                    <a:pt x="206" y="525"/>
                  </a:cubicBezTo>
                  <a:cubicBezTo>
                    <a:pt x="184" y="414"/>
                    <a:pt x="162" y="324"/>
                    <a:pt x="161" y="213"/>
                  </a:cubicBezTo>
                  <a:lnTo>
                    <a:pt x="161" y="213"/>
                  </a:lnTo>
                  <a:cubicBezTo>
                    <a:pt x="161" y="173"/>
                    <a:pt x="163" y="132"/>
                    <a:pt x="183" y="92"/>
                  </a:cubicBezTo>
                  <a:cubicBezTo>
                    <a:pt x="183" y="46"/>
                    <a:pt x="161" y="0"/>
                    <a:pt x="11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8" name="Google Shape;1548;p7"/>
            <p:cNvSpPr/>
            <p:nvPr/>
          </p:nvSpPr>
          <p:spPr>
            <a:xfrm>
              <a:off x="755613" y="2053023"/>
              <a:ext cx="37929" cy="109087"/>
            </a:xfrm>
            <a:custGeom>
              <a:avLst/>
              <a:gdLst/>
              <a:ahLst/>
              <a:cxnLst/>
              <a:rect l="l" t="t" r="r" b="b"/>
              <a:pathLst>
                <a:path w="686" h="1973" extrusionOk="0">
                  <a:moveTo>
                    <a:pt x="389" y="1"/>
                  </a:moveTo>
                  <a:cubicBezTo>
                    <a:pt x="366" y="1"/>
                    <a:pt x="366" y="1"/>
                    <a:pt x="343" y="24"/>
                  </a:cubicBezTo>
                  <a:cubicBezTo>
                    <a:pt x="297" y="46"/>
                    <a:pt x="252" y="92"/>
                    <a:pt x="206" y="138"/>
                  </a:cubicBezTo>
                  <a:cubicBezTo>
                    <a:pt x="160" y="206"/>
                    <a:pt x="115" y="252"/>
                    <a:pt x="92" y="320"/>
                  </a:cubicBezTo>
                  <a:cubicBezTo>
                    <a:pt x="24" y="457"/>
                    <a:pt x="1" y="617"/>
                    <a:pt x="1" y="754"/>
                  </a:cubicBezTo>
                  <a:cubicBezTo>
                    <a:pt x="1" y="868"/>
                    <a:pt x="1" y="959"/>
                    <a:pt x="1" y="1051"/>
                  </a:cubicBezTo>
                  <a:cubicBezTo>
                    <a:pt x="1" y="1142"/>
                    <a:pt x="24" y="1210"/>
                    <a:pt x="46" y="1302"/>
                  </a:cubicBezTo>
                  <a:cubicBezTo>
                    <a:pt x="69" y="1370"/>
                    <a:pt x="92" y="1439"/>
                    <a:pt x="115" y="1507"/>
                  </a:cubicBezTo>
                  <a:cubicBezTo>
                    <a:pt x="138" y="1576"/>
                    <a:pt x="183" y="1644"/>
                    <a:pt x="206" y="1713"/>
                  </a:cubicBezTo>
                  <a:cubicBezTo>
                    <a:pt x="252" y="1758"/>
                    <a:pt x="275" y="1804"/>
                    <a:pt x="320" y="1850"/>
                  </a:cubicBezTo>
                  <a:cubicBezTo>
                    <a:pt x="343" y="1872"/>
                    <a:pt x="366" y="1895"/>
                    <a:pt x="389" y="1918"/>
                  </a:cubicBezTo>
                  <a:cubicBezTo>
                    <a:pt x="412" y="1918"/>
                    <a:pt x="434" y="1941"/>
                    <a:pt x="457" y="1941"/>
                  </a:cubicBezTo>
                  <a:cubicBezTo>
                    <a:pt x="480" y="1964"/>
                    <a:pt x="480" y="1964"/>
                    <a:pt x="503" y="1964"/>
                  </a:cubicBezTo>
                  <a:cubicBezTo>
                    <a:pt x="515" y="1970"/>
                    <a:pt x="529" y="1973"/>
                    <a:pt x="543" y="1973"/>
                  </a:cubicBezTo>
                  <a:cubicBezTo>
                    <a:pt x="582" y="1973"/>
                    <a:pt x="623" y="1951"/>
                    <a:pt x="640" y="1918"/>
                  </a:cubicBezTo>
                  <a:cubicBezTo>
                    <a:pt x="663" y="1895"/>
                    <a:pt x="663" y="1895"/>
                    <a:pt x="685" y="1872"/>
                  </a:cubicBezTo>
                  <a:cubicBezTo>
                    <a:pt x="685" y="1827"/>
                    <a:pt x="685" y="1781"/>
                    <a:pt x="663" y="1758"/>
                  </a:cubicBezTo>
                  <a:cubicBezTo>
                    <a:pt x="640" y="1758"/>
                    <a:pt x="640" y="1735"/>
                    <a:pt x="617" y="1735"/>
                  </a:cubicBezTo>
                  <a:cubicBezTo>
                    <a:pt x="617" y="1713"/>
                    <a:pt x="594" y="1690"/>
                    <a:pt x="571" y="1690"/>
                  </a:cubicBezTo>
                  <a:cubicBezTo>
                    <a:pt x="549" y="1667"/>
                    <a:pt x="526" y="1644"/>
                    <a:pt x="503" y="1621"/>
                  </a:cubicBezTo>
                  <a:cubicBezTo>
                    <a:pt x="480" y="1599"/>
                    <a:pt x="457" y="1553"/>
                    <a:pt x="434" y="1507"/>
                  </a:cubicBezTo>
                  <a:cubicBezTo>
                    <a:pt x="389" y="1439"/>
                    <a:pt x="366" y="1393"/>
                    <a:pt x="343" y="1325"/>
                  </a:cubicBezTo>
                  <a:cubicBezTo>
                    <a:pt x="320" y="1256"/>
                    <a:pt x="297" y="1210"/>
                    <a:pt x="275" y="1142"/>
                  </a:cubicBezTo>
                  <a:cubicBezTo>
                    <a:pt x="275" y="1074"/>
                    <a:pt x="252" y="982"/>
                    <a:pt x="252" y="914"/>
                  </a:cubicBezTo>
                  <a:cubicBezTo>
                    <a:pt x="252" y="830"/>
                    <a:pt x="252" y="766"/>
                    <a:pt x="252" y="686"/>
                  </a:cubicBezTo>
                  <a:cubicBezTo>
                    <a:pt x="252" y="640"/>
                    <a:pt x="252" y="594"/>
                    <a:pt x="252" y="571"/>
                  </a:cubicBezTo>
                  <a:cubicBezTo>
                    <a:pt x="252" y="526"/>
                    <a:pt x="252" y="480"/>
                    <a:pt x="275" y="457"/>
                  </a:cubicBezTo>
                  <a:cubicBezTo>
                    <a:pt x="297" y="389"/>
                    <a:pt x="320" y="320"/>
                    <a:pt x="343" y="275"/>
                  </a:cubicBezTo>
                  <a:cubicBezTo>
                    <a:pt x="366" y="252"/>
                    <a:pt x="389" y="229"/>
                    <a:pt x="412" y="206"/>
                  </a:cubicBezTo>
                  <a:cubicBezTo>
                    <a:pt x="412" y="183"/>
                    <a:pt x="434" y="183"/>
                    <a:pt x="457" y="161"/>
                  </a:cubicBezTo>
                  <a:cubicBezTo>
                    <a:pt x="503" y="138"/>
                    <a:pt x="503" y="69"/>
                    <a:pt x="480" y="46"/>
                  </a:cubicBezTo>
                  <a:cubicBezTo>
                    <a:pt x="457" y="24"/>
                    <a:pt x="434" y="1"/>
                    <a:pt x="389"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9" name="Google Shape;1549;p7"/>
            <p:cNvSpPr/>
            <p:nvPr/>
          </p:nvSpPr>
          <p:spPr>
            <a:xfrm>
              <a:off x="779609" y="2155255"/>
              <a:ext cx="37929" cy="71269"/>
            </a:xfrm>
            <a:custGeom>
              <a:avLst/>
              <a:gdLst/>
              <a:ahLst/>
              <a:cxnLst/>
              <a:rect l="l" t="t" r="r" b="b"/>
              <a:pathLst>
                <a:path w="686" h="1289" extrusionOk="0">
                  <a:moveTo>
                    <a:pt x="183" y="1"/>
                  </a:moveTo>
                  <a:cubicBezTo>
                    <a:pt x="160" y="1"/>
                    <a:pt x="137" y="23"/>
                    <a:pt x="115" y="46"/>
                  </a:cubicBezTo>
                  <a:cubicBezTo>
                    <a:pt x="92" y="69"/>
                    <a:pt x="69" y="115"/>
                    <a:pt x="46" y="138"/>
                  </a:cubicBezTo>
                  <a:cubicBezTo>
                    <a:pt x="46" y="183"/>
                    <a:pt x="23" y="229"/>
                    <a:pt x="23" y="252"/>
                  </a:cubicBezTo>
                  <a:cubicBezTo>
                    <a:pt x="0" y="320"/>
                    <a:pt x="0" y="389"/>
                    <a:pt x="23" y="457"/>
                  </a:cubicBezTo>
                  <a:cubicBezTo>
                    <a:pt x="23" y="503"/>
                    <a:pt x="23" y="571"/>
                    <a:pt x="46" y="617"/>
                  </a:cubicBezTo>
                  <a:lnTo>
                    <a:pt x="46" y="594"/>
                  </a:lnTo>
                  <a:cubicBezTo>
                    <a:pt x="69" y="685"/>
                    <a:pt x="92" y="754"/>
                    <a:pt x="115" y="822"/>
                  </a:cubicBezTo>
                  <a:cubicBezTo>
                    <a:pt x="137" y="868"/>
                    <a:pt x="183" y="936"/>
                    <a:pt x="206" y="982"/>
                  </a:cubicBezTo>
                  <a:cubicBezTo>
                    <a:pt x="251" y="1051"/>
                    <a:pt x="297" y="1096"/>
                    <a:pt x="343" y="1142"/>
                  </a:cubicBezTo>
                  <a:cubicBezTo>
                    <a:pt x="366" y="1165"/>
                    <a:pt x="388" y="1188"/>
                    <a:pt x="434" y="1210"/>
                  </a:cubicBezTo>
                  <a:cubicBezTo>
                    <a:pt x="434" y="1233"/>
                    <a:pt x="457" y="1233"/>
                    <a:pt x="480" y="1256"/>
                  </a:cubicBezTo>
                  <a:cubicBezTo>
                    <a:pt x="503" y="1256"/>
                    <a:pt x="503" y="1256"/>
                    <a:pt x="525" y="1279"/>
                  </a:cubicBezTo>
                  <a:lnTo>
                    <a:pt x="548" y="1279"/>
                  </a:lnTo>
                  <a:cubicBezTo>
                    <a:pt x="555" y="1285"/>
                    <a:pt x="565" y="1288"/>
                    <a:pt x="578" y="1288"/>
                  </a:cubicBezTo>
                  <a:cubicBezTo>
                    <a:pt x="607" y="1288"/>
                    <a:pt x="646" y="1272"/>
                    <a:pt x="662" y="1256"/>
                  </a:cubicBezTo>
                  <a:cubicBezTo>
                    <a:pt x="685" y="1233"/>
                    <a:pt x="685" y="1210"/>
                    <a:pt x="685" y="1165"/>
                  </a:cubicBezTo>
                  <a:cubicBezTo>
                    <a:pt x="685" y="1142"/>
                    <a:pt x="662" y="1142"/>
                    <a:pt x="662" y="1119"/>
                  </a:cubicBezTo>
                  <a:lnTo>
                    <a:pt x="640" y="1119"/>
                  </a:lnTo>
                  <a:cubicBezTo>
                    <a:pt x="640" y="1096"/>
                    <a:pt x="617" y="1073"/>
                    <a:pt x="594" y="1073"/>
                  </a:cubicBezTo>
                  <a:cubicBezTo>
                    <a:pt x="594" y="1051"/>
                    <a:pt x="571" y="1051"/>
                    <a:pt x="571" y="1028"/>
                  </a:cubicBezTo>
                  <a:cubicBezTo>
                    <a:pt x="525" y="1005"/>
                    <a:pt x="503" y="982"/>
                    <a:pt x="480" y="959"/>
                  </a:cubicBezTo>
                  <a:cubicBezTo>
                    <a:pt x="411" y="891"/>
                    <a:pt x="366" y="822"/>
                    <a:pt x="320" y="731"/>
                  </a:cubicBezTo>
                  <a:cubicBezTo>
                    <a:pt x="274" y="663"/>
                    <a:pt x="229" y="571"/>
                    <a:pt x="206" y="480"/>
                  </a:cubicBezTo>
                  <a:cubicBezTo>
                    <a:pt x="206" y="434"/>
                    <a:pt x="183" y="366"/>
                    <a:pt x="183" y="320"/>
                  </a:cubicBezTo>
                  <a:cubicBezTo>
                    <a:pt x="183" y="274"/>
                    <a:pt x="206" y="252"/>
                    <a:pt x="206" y="229"/>
                  </a:cubicBezTo>
                  <a:cubicBezTo>
                    <a:pt x="206" y="206"/>
                    <a:pt x="206" y="183"/>
                    <a:pt x="229" y="183"/>
                  </a:cubicBezTo>
                  <a:cubicBezTo>
                    <a:pt x="229" y="160"/>
                    <a:pt x="229" y="160"/>
                    <a:pt x="251" y="138"/>
                  </a:cubicBezTo>
                  <a:cubicBezTo>
                    <a:pt x="274" y="115"/>
                    <a:pt x="274" y="46"/>
                    <a:pt x="229" y="23"/>
                  </a:cubicBezTo>
                  <a:cubicBezTo>
                    <a:pt x="229" y="23"/>
                    <a:pt x="206" y="1"/>
                    <a:pt x="183"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0" name="Google Shape;1550;p7"/>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1" name="Google Shape;1551;p7"/>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2" name="Google Shape;1552;p7"/>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3" name="Google Shape;1553;p7"/>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4" name="Google Shape;1554;p7"/>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5" name="Google Shape;1555;p7"/>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6" name="Google Shape;1556;p7"/>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7" name="Google Shape;1557;p7"/>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8" name="Google Shape;1558;p7"/>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9" name="Google Shape;1559;p7"/>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0" name="Google Shape;1560;p7"/>
            <p:cNvSpPr/>
            <p:nvPr/>
          </p:nvSpPr>
          <p:spPr>
            <a:xfrm>
              <a:off x="818700" y="2204464"/>
              <a:ext cx="45504" cy="12717"/>
            </a:xfrm>
            <a:custGeom>
              <a:avLst/>
              <a:gdLst/>
              <a:ahLst/>
              <a:cxnLst/>
              <a:rect l="l" t="t" r="r" b="b"/>
              <a:pathLst>
                <a:path w="823" h="230" extrusionOk="0">
                  <a:moveTo>
                    <a:pt x="754" y="1"/>
                  </a:moveTo>
                  <a:cubicBezTo>
                    <a:pt x="709" y="24"/>
                    <a:pt x="686" y="24"/>
                    <a:pt x="640" y="46"/>
                  </a:cubicBezTo>
                  <a:cubicBezTo>
                    <a:pt x="594" y="69"/>
                    <a:pt x="549" y="69"/>
                    <a:pt x="503" y="69"/>
                  </a:cubicBezTo>
                  <a:cubicBezTo>
                    <a:pt x="457" y="92"/>
                    <a:pt x="389" y="92"/>
                    <a:pt x="343" y="92"/>
                  </a:cubicBezTo>
                  <a:cubicBezTo>
                    <a:pt x="252" y="115"/>
                    <a:pt x="138" y="138"/>
                    <a:pt x="47" y="138"/>
                  </a:cubicBezTo>
                  <a:cubicBezTo>
                    <a:pt x="24" y="138"/>
                    <a:pt x="1" y="161"/>
                    <a:pt x="1" y="183"/>
                  </a:cubicBezTo>
                  <a:cubicBezTo>
                    <a:pt x="1" y="206"/>
                    <a:pt x="24" y="229"/>
                    <a:pt x="47" y="229"/>
                  </a:cubicBezTo>
                  <a:cubicBezTo>
                    <a:pt x="184" y="229"/>
                    <a:pt x="298" y="206"/>
                    <a:pt x="412" y="183"/>
                  </a:cubicBezTo>
                  <a:cubicBezTo>
                    <a:pt x="457" y="183"/>
                    <a:pt x="503" y="183"/>
                    <a:pt x="572" y="161"/>
                  </a:cubicBezTo>
                  <a:cubicBezTo>
                    <a:pt x="640" y="161"/>
                    <a:pt x="731" y="115"/>
                    <a:pt x="800" y="92"/>
                  </a:cubicBezTo>
                  <a:cubicBezTo>
                    <a:pt x="823" y="92"/>
                    <a:pt x="823" y="46"/>
                    <a:pt x="823" y="24"/>
                  </a:cubicBezTo>
                  <a:cubicBezTo>
                    <a:pt x="823" y="1"/>
                    <a:pt x="800" y="1"/>
                    <a:pt x="777"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1" name="Google Shape;1561;p7"/>
            <p:cNvSpPr/>
            <p:nvPr/>
          </p:nvSpPr>
          <p:spPr>
            <a:xfrm>
              <a:off x="818700" y="2199433"/>
              <a:ext cx="64468" cy="17748"/>
            </a:xfrm>
            <a:custGeom>
              <a:avLst/>
              <a:gdLst/>
              <a:ahLst/>
              <a:cxnLst/>
              <a:rect l="l" t="t" r="r" b="b"/>
              <a:pathLst>
                <a:path w="1166" h="321" extrusionOk="0">
                  <a:moveTo>
                    <a:pt x="1119" y="0"/>
                  </a:moveTo>
                  <a:cubicBezTo>
                    <a:pt x="937" y="46"/>
                    <a:pt x="754" y="92"/>
                    <a:pt x="572" y="137"/>
                  </a:cubicBezTo>
                  <a:cubicBezTo>
                    <a:pt x="480" y="160"/>
                    <a:pt x="412" y="160"/>
                    <a:pt x="321" y="183"/>
                  </a:cubicBezTo>
                  <a:cubicBezTo>
                    <a:pt x="298" y="183"/>
                    <a:pt x="275" y="206"/>
                    <a:pt x="252" y="206"/>
                  </a:cubicBezTo>
                  <a:lnTo>
                    <a:pt x="47" y="206"/>
                  </a:lnTo>
                  <a:cubicBezTo>
                    <a:pt x="24" y="229"/>
                    <a:pt x="1" y="252"/>
                    <a:pt x="1" y="274"/>
                  </a:cubicBezTo>
                  <a:cubicBezTo>
                    <a:pt x="1" y="274"/>
                    <a:pt x="24" y="297"/>
                    <a:pt x="24" y="297"/>
                  </a:cubicBezTo>
                  <a:cubicBezTo>
                    <a:pt x="47" y="320"/>
                    <a:pt x="47" y="320"/>
                    <a:pt x="69" y="320"/>
                  </a:cubicBezTo>
                  <a:cubicBezTo>
                    <a:pt x="115" y="320"/>
                    <a:pt x="161" y="320"/>
                    <a:pt x="206" y="297"/>
                  </a:cubicBezTo>
                  <a:lnTo>
                    <a:pt x="343" y="297"/>
                  </a:lnTo>
                  <a:cubicBezTo>
                    <a:pt x="366" y="274"/>
                    <a:pt x="412" y="274"/>
                    <a:pt x="457" y="274"/>
                  </a:cubicBezTo>
                  <a:cubicBezTo>
                    <a:pt x="480" y="252"/>
                    <a:pt x="480" y="252"/>
                    <a:pt x="503" y="252"/>
                  </a:cubicBezTo>
                  <a:cubicBezTo>
                    <a:pt x="526" y="252"/>
                    <a:pt x="549" y="252"/>
                    <a:pt x="572" y="229"/>
                  </a:cubicBezTo>
                  <a:cubicBezTo>
                    <a:pt x="754" y="183"/>
                    <a:pt x="937" y="137"/>
                    <a:pt x="1119" y="92"/>
                  </a:cubicBezTo>
                  <a:cubicBezTo>
                    <a:pt x="1142" y="92"/>
                    <a:pt x="1165" y="92"/>
                    <a:pt x="1165" y="69"/>
                  </a:cubicBezTo>
                  <a:cubicBezTo>
                    <a:pt x="1165" y="69"/>
                    <a:pt x="1165" y="46"/>
                    <a:pt x="1165" y="46"/>
                  </a:cubicBezTo>
                  <a:cubicBezTo>
                    <a:pt x="1165" y="23"/>
                    <a:pt x="1165" y="23"/>
                    <a:pt x="1165"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2" name="Google Shape;1562;p7"/>
            <p:cNvSpPr/>
            <p:nvPr/>
          </p:nvSpPr>
          <p:spPr>
            <a:xfrm>
              <a:off x="793487" y="2207007"/>
              <a:ext cx="17693" cy="12661"/>
            </a:xfrm>
            <a:custGeom>
              <a:avLst/>
              <a:gdLst/>
              <a:ahLst/>
              <a:cxnLst/>
              <a:rect l="l" t="t" r="r" b="b"/>
              <a:pathLst>
                <a:path w="320" h="229" extrusionOk="0">
                  <a:moveTo>
                    <a:pt x="46" y="0"/>
                  </a:moveTo>
                  <a:cubicBezTo>
                    <a:pt x="23" y="0"/>
                    <a:pt x="23" y="0"/>
                    <a:pt x="0" y="23"/>
                  </a:cubicBezTo>
                  <a:cubicBezTo>
                    <a:pt x="0" y="46"/>
                    <a:pt x="0" y="69"/>
                    <a:pt x="23" y="92"/>
                  </a:cubicBezTo>
                  <a:cubicBezTo>
                    <a:pt x="46" y="115"/>
                    <a:pt x="92" y="137"/>
                    <a:pt x="137" y="160"/>
                  </a:cubicBezTo>
                  <a:cubicBezTo>
                    <a:pt x="160" y="183"/>
                    <a:pt x="206" y="206"/>
                    <a:pt x="252" y="229"/>
                  </a:cubicBezTo>
                  <a:cubicBezTo>
                    <a:pt x="274" y="229"/>
                    <a:pt x="297" y="229"/>
                    <a:pt x="297" y="206"/>
                  </a:cubicBezTo>
                  <a:cubicBezTo>
                    <a:pt x="320" y="183"/>
                    <a:pt x="297" y="137"/>
                    <a:pt x="274" y="137"/>
                  </a:cubicBezTo>
                  <a:cubicBezTo>
                    <a:pt x="229" y="115"/>
                    <a:pt x="183" y="92"/>
                    <a:pt x="137" y="69"/>
                  </a:cubicBezTo>
                  <a:cubicBezTo>
                    <a:pt x="115" y="46"/>
                    <a:pt x="92" y="23"/>
                    <a:pt x="69" y="23"/>
                  </a:cubicBezTo>
                  <a:cubicBezTo>
                    <a:pt x="69" y="0"/>
                    <a:pt x="69" y="0"/>
                    <a:pt x="4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3" name="Google Shape;1563;p7"/>
            <p:cNvSpPr/>
            <p:nvPr/>
          </p:nvSpPr>
          <p:spPr>
            <a:xfrm>
              <a:off x="788456" y="2204464"/>
              <a:ext cx="22724" cy="16476"/>
            </a:xfrm>
            <a:custGeom>
              <a:avLst/>
              <a:gdLst/>
              <a:ahLst/>
              <a:cxnLst/>
              <a:rect l="l" t="t" r="r" b="b"/>
              <a:pathLst>
                <a:path w="411" h="298" extrusionOk="0">
                  <a:moveTo>
                    <a:pt x="23" y="1"/>
                  </a:moveTo>
                  <a:cubicBezTo>
                    <a:pt x="0" y="24"/>
                    <a:pt x="0" y="24"/>
                    <a:pt x="0" y="46"/>
                  </a:cubicBezTo>
                  <a:cubicBezTo>
                    <a:pt x="0" y="46"/>
                    <a:pt x="0" y="69"/>
                    <a:pt x="0" y="69"/>
                  </a:cubicBezTo>
                  <a:cubicBezTo>
                    <a:pt x="0" y="92"/>
                    <a:pt x="23" y="92"/>
                    <a:pt x="23" y="115"/>
                  </a:cubicBezTo>
                  <a:cubicBezTo>
                    <a:pt x="46" y="138"/>
                    <a:pt x="69" y="161"/>
                    <a:pt x="91" y="161"/>
                  </a:cubicBezTo>
                  <a:cubicBezTo>
                    <a:pt x="137" y="183"/>
                    <a:pt x="160" y="206"/>
                    <a:pt x="206" y="229"/>
                  </a:cubicBezTo>
                  <a:cubicBezTo>
                    <a:pt x="228" y="229"/>
                    <a:pt x="251" y="252"/>
                    <a:pt x="274" y="252"/>
                  </a:cubicBezTo>
                  <a:cubicBezTo>
                    <a:pt x="274" y="275"/>
                    <a:pt x="297" y="275"/>
                    <a:pt x="297" y="275"/>
                  </a:cubicBezTo>
                  <a:cubicBezTo>
                    <a:pt x="320" y="298"/>
                    <a:pt x="343" y="298"/>
                    <a:pt x="365" y="298"/>
                  </a:cubicBezTo>
                  <a:cubicBezTo>
                    <a:pt x="388" y="298"/>
                    <a:pt x="411" y="252"/>
                    <a:pt x="411" y="229"/>
                  </a:cubicBezTo>
                  <a:cubicBezTo>
                    <a:pt x="411" y="229"/>
                    <a:pt x="388" y="206"/>
                    <a:pt x="388" y="206"/>
                  </a:cubicBezTo>
                  <a:cubicBezTo>
                    <a:pt x="365" y="183"/>
                    <a:pt x="365" y="183"/>
                    <a:pt x="343" y="183"/>
                  </a:cubicBezTo>
                  <a:cubicBezTo>
                    <a:pt x="320" y="183"/>
                    <a:pt x="297" y="161"/>
                    <a:pt x="274" y="161"/>
                  </a:cubicBezTo>
                  <a:cubicBezTo>
                    <a:pt x="228" y="138"/>
                    <a:pt x="206" y="115"/>
                    <a:pt x="183" y="92"/>
                  </a:cubicBezTo>
                  <a:cubicBezTo>
                    <a:pt x="160" y="92"/>
                    <a:pt x="137" y="69"/>
                    <a:pt x="114" y="69"/>
                  </a:cubicBezTo>
                  <a:cubicBezTo>
                    <a:pt x="114" y="46"/>
                    <a:pt x="91" y="46"/>
                    <a:pt x="91" y="24"/>
                  </a:cubicBezTo>
                  <a:lnTo>
                    <a:pt x="69" y="24"/>
                  </a:lnTo>
                  <a:cubicBezTo>
                    <a:pt x="69" y="1"/>
                    <a:pt x="69" y="1"/>
                    <a:pt x="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4" name="Google Shape;1564;p7"/>
            <p:cNvSpPr/>
            <p:nvPr/>
          </p:nvSpPr>
          <p:spPr>
            <a:xfrm>
              <a:off x="767003" y="2207007"/>
              <a:ext cx="34114" cy="17693"/>
            </a:xfrm>
            <a:custGeom>
              <a:avLst/>
              <a:gdLst/>
              <a:ahLst/>
              <a:cxnLst/>
              <a:rect l="l" t="t" r="r" b="b"/>
              <a:pathLst>
                <a:path w="617" h="320" extrusionOk="0">
                  <a:moveTo>
                    <a:pt x="69" y="0"/>
                  </a:moveTo>
                  <a:cubicBezTo>
                    <a:pt x="46" y="0"/>
                    <a:pt x="23" y="23"/>
                    <a:pt x="23" y="23"/>
                  </a:cubicBezTo>
                  <a:cubicBezTo>
                    <a:pt x="23" y="46"/>
                    <a:pt x="0" y="46"/>
                    <a:pt x="23" y="69"/>
                  </a:cubicBezTo>
                  <a:cubicBezTo>
                    <a:pt x="23" y="69"/>
                    <a:pt x="23" y="92"/>
                    <a:pt x="23" y="92"/>
                  </a:cubicBezTo>
                  <a:cubicBezTo>
                    <a:pt x="46" y="115"/>
                    <a:pt x="69" y="137"/>
                    <a:pt x="91" y="160"/>
                  </a:cubicBezTo>
                  <a:cubicBezTo>
                    <a:pt x="137" y="183"/>
                    <a:pt x="160" y="206"/>
                    <a:pt x="206" y="229"/>
                  </a:cubicBezTo>
                  <a:cubicBezTo>
                    <a:pt x="251" y="252"/>
                    <a:pt x="297" y="274"/>
                    <a:pt x="343" y="274"/>
                  </a:cubicBezTo>
                  <a:cubicBezTo>
                    <a:pt x="365" y="297"/>
                    <a:pt x="411" y="297"/>
                    <a:pt x="434" y="320"/>
                  </a:cubicBezTo>
                  <a:lnTo>
                    <a:pt x="571" y="320"/>
                  </a:lnTo>
                  <a:cubicBezTo>
                    <a:pt x="571" y="320"/>
                    <a:pt x="594" y="320"/>
                    <a:pt x="594" y="297"/>
                  </a:cubicBezTo>
                  <a:cubicBezTo>
                    <a:pt x="616" y="297"/>
                    <a:pt x="616" y="274"/>
                    <a:pt x="616" y="252"/>
                  </a:cubicBezTo>
                  <a:cubicBezTo>
                    <a:pt x="616" y="229"/>
                    <a:pt x="594" y="206"/>
                    <a:pt x="548" y="206"/>
                  </a:cubicBezTo>
                  <a:lnTo>
                    <a:pt x="434" y="206"/>
                  </a:lnTo>
                  <a:cubicBezTo>
                    <a:pt x="411" y="206"/>
                    <a:pt x="388" y="206"/>
                    <a:pt x="388" y="183"/>
                  </a:cubicBezTo>
                  <a:lnTo>
                    <a:pt x="343" y="183"/>
                  </a:lnTo>
                  <a:cubicBezTo>
                    <a:pt x="320" y="160"/>
                    <a:pt x="297" y="160"/>
                    <a:pt x="297" y="160"/>
                  </a:cubicBezTo>
                  <a:cubicBezTo>
                    <a:pt x="251" y="137"/>
                    <a:pt x="206" y="115"/>
                    <a:pt x="183" y="92"/>
                  </a:cubicBezTo>
                  <a:cubicBezTo>
                    <a:pt x="160" y="92"/>
                    <a:pt x="160" y="69"/>
                    <a:pt x="137" y="69"/>
                  </a:cubicBezTo>
                  <a:cubicBezTo>
                    <a:pt x="114" y="46"/>
                    <a:pt x="114" y="46"/>
                    <a:pt x="91" y="23"/>
                  </a:cubicBezTo>
                  <a:cubicBezTo>
                    <a:pt x="91" y="23"/>
                    <a:pt x="69" y="0"/>
                    <a:pt x="6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5" name="Google Shape;1565;p7"/>
            <p:cNvSpPr/>
            <p:nvPr/>
          </p:nvSpPr>
          <p:spPr>
            <a:xfrm>
              <a:off x="787184" y="2155255"/>
              <a:ext cx="39145" cy="70716"/>
            </a:xfrm>
            <a:custGeom>
              <a:avLst/>
              <a:gdLst/>
              <a:ahLst/>
              <a:cxnLst/>
              <a:rect l="l" t="t" r="r" b="b"/>
              <a:pathLst>
                <a:path w="708" h="1279" extrusionOk="0">
                  <a:moveTo>
                    <a:pt x="114" y="1"/>
                  </a:moveTo>
                  <a:cubicBezTo>
                    <a:pt x="92" y="1"/>
                    <a:pt x="69" y="23"/>
                    <a:pt x="46" y="46"/>
                  </a:cubicBezTo>
                  <a:cubicBezTo>
                    <a:pt x="46" y="92"/>
                    <a:pt x="23" y="138"/>
                    <a:pt x="23" y="160"/>
                  </a:cubicBezTo>
                  <a:cubicBezTo>
                    <a:pt x="23" y="206"/>
                    <a:pt x="0" y="252"/>
                    <a:pt x="0" y="274"/>
                  </a:cubicBezTo>
                  <a:cubicBezTo>
                    <a:pt x="0" y="320"/>
                    <a:pt x="0" y="366"/>
                    <a:pt x="0" y="411"/>
                  </a:cubicBezTo>
                  <a:cubicBezTo>
                    <a:pt x="0" y="457"/>
                    <a:pt x="23" y="480"/>
                    <a:pt x="23" y="503"/>
                  </a:cubicBezTo>
                  <a:cubicBezTo>
                    <a:pt x="23" y="526"/>
                    <a:pt x="23" y="571"/>
                    <a:pt x="46" y="617"/>
                  </a:cubicBezTo>
                  <a:cubicBezTo>
                    <a:pt x="46" y="663"/>
                    <a:pt x="69" y="708"/>
                    <a:pt x="92" y="777"/>
                  </a:cubicBezTo>
                  <a:cubicBezTo>
                    <a:pt x="114" y="822"/>
                    <a:pt x="137" y="868"/>
                    <a:pt x="183" y="914"/>
                  </a:cubicBezTo>
                  <a:cubicBezTo>
                    <a:pt x="206" y="959"/>
                    <a:pt x="229" y="1005"/>
                    <a:pt x="274" y="1051"/>
                  </a:cubicBezTo>
                  <a:cubicBezTo>
                    <a:pt x="297" y="1096"/>
                    <a:pt x="343" y="1119"/>
                    <a:pt x="388" y="1165"/>
                  </a:cubicBezTo>
                  <a:cubicBezTo>
                    <a:pt x="411" y="1188"/>
                    <a:pt x="434" y="1210"/>
                    <a:pt x="457" y="1233"/>
                  </a:cubicBezTo>
                  <a:cubicBezTo>
                    <a:pt x="480" y="1233"/>
                    <a:pt x="503" y="1256"/>
                    <a:pt x="525" y="1256"/>
                  </a:cubicBezTo>
                  <a:cubicBezTo>
                    <a:pt x="548" y="1279"/>
                    <a:pt x="571" y="1279"/>
                    <a:pt x="617" y="1279"/>
                  </a:cubicBezTo>
                  <a:cubicBezTo>
                    <a:pt x="662" y="1279"/>
                    <a:pt x="685" y="1233"/>
                    <a:pt x="708" y="1188"/>
                  </a:cubicBezTo>
                  <a:cubicBezTo>
                    <a:pt x="708" y="1165"/>
                    <a:pt x="708" y="1165"/>
                    <a:pt x="708" y="1142"/>
                  </a:cubicBezTo>
                  <a:cubicBezTo>
                    <a:pt x="685" y="1119"/>
                    <a:pt x="662" y="1096"/>
                    <a:pt x="639" y="1073"/>
                  </a:cubicBezTo>
                  <a:cubicBezTo>
                    <a:pt x="617" y="1073"/>
                    <a:pt x="617" y="1051"/>
                    <a:pt x="594" y="1051"/>
                  </a:cubicBezTo>
                  <a:cubicBezTo>
                    <a:pt x="548" y="1028"/>
                    <a:pt x="503" y="982"/>
                    <a:pt x="457" y="936"/>
                  </a:cubicBezTo>
                  <a:cubicBezTo>
                    <a:pt x="411" y="891"/>
                    <a:pt x="388" y="845"/>
                    <a:pt x="343" y="777"/>
                  </a:cubicBezTo>
                  <a:cubicBezTo>
                    <a:pt x="320" y="731"/>
                    <a:pt x="274" y="685"/>
                    <a:pt x="251" y="640"/>
                  </a:cubicBezTo>
                  <a:cubicBezTo>
                    <a:pt x="206" y="548"/>
                    <a:pt x="183" y="480"/>
                    <a:pt x="160" y="389"/>
                  </a:cubicBezTo>
                  <a:cubicBezTo>
                    <a:pt x="160" y="320"/>
                    <a:pt x="137" y="252"/>
                    <a:pt x="160" y="183"/>
                  </a:cubicBezTo>
                  <a:cubicBezTo>
                    <a:pt x="160" y="138"/>
                    <a:pt x="160" y="115"/>
                    <a:pt x="183" y="69"/>
                  </a:cubicBezTo>
                  <a:cubicBezTo>
                    <a:pt x="183" y="46"/>
                    <a:pt x="160" y="23"/>
                    <a:pt x="13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6" name="Google Shape;1566;p7"/>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7" name="Google Shape;1567;p7"/>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8" name="Google Shape;1568;p7"/>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9" name="Google Shape;1569;p7"/>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0" name="Google Shape;1570;p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1" name="Google Shape;1571;p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2" name="Google Shape;1572;p7"/>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3" name="Google Shape;1573;p7"/>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4" name="Google Shape;1574;p7"/>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5" name="Google Shape;1575;p7"/>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6" name="Google Shape;1576;p7"/>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7" name="Google Shape;1577;p7"/>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8" name="Google Shape;1578;p7"/>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9" name="Google Shape;1579;p7"/>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0" name="Google Shape;1580;p7"/>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1" name="Google Shape;1581;p7"/>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2" name="Google Shape;1582;p7"/>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3" name="Google Shape;1583;p7"/>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4" name="Google Shape;1584;p7"/>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5" name="Google Shape;1585;p7"/>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6" name="Google Shape;1586;p7"/>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7" name="Google Shape;1587;p7"/>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8" name="Google Shape;1588;p7"/>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9" name="Google Shape;1589;p7"/>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0" name="Google Shape;1590;p7"/>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1" name="Google Shape;1591;p7"/>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2" name="Google Shape;1592;p7"/>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3" name="Google Shape;1593;p7"/>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4" name="Google Shape;1594;p7"/>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5" name="Google Shape;1595;p7"/>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6" name="Google Shape;1596;p7"/>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7" name="Google Shape;1597;p7"/>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8" name="Google Shape;1598;p7"/>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9" name="Google Shape;1599;p7"/>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0" name="Google Shape;1600;p7"/>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7"/>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2" name="Google Shape;1602;p7"/>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3" name="Google Shape;1603;p7"/>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4" name="Google Shape;1604;p7"/>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5" name="Google Shape;1605;p7"/>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6" name="Google Shape;1606;p7"/>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7" name="Google Shape;1607;p7"/>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8" name="Google Shape;1608;p7"/>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9" name="Google Shape;1609;p7"/>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0" name="Google Shape;1610;p7"/>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1" name="Google Shape;1611;p7"/>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2" name="Google Shape;1612;p7"/>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3" name="Google Shape;1613;p7"/>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4" name="Google Shape;1614;p7"/>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5" name="Google Shape;1615;p7"/>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6" name="Google Shape;1616;p7"/>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7" name="Google Shape;1617;p7"/>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7"/>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7"/>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0" name="Google Shape;1620;p7"/>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1" name="Google Shape;1621;p7"/>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2" name="Google Shape;1622;p7"/>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3" name="Google Shape;1623;p7"/>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4" name="Google Shape;1624;p7"/>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5" name="Google Shape;1625;p7"/>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6" name="Google Shape;1626;p7"/>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7" name="Google Shape;1627;p7"/>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8" name="Google Shape;1628;p7"/>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9" name="Google Shape;1629;p7"/>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0" name="Google Shape;1630;p7"/>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1" name="Google Shape;1631;p7"/>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7"/>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3" name="Google Shape;1633;p7"/>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4" name="Google Shape;1634;p7"/>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7"/>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6" name="Google Shape;1636;p7"/>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7" name="Google Shape;1637;p7"/>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8" name="Google Shape;1638;p7"/>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9" name="Google Shape;1639;p7"/>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0" name="Google Shape;1640;p7"/>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1" name="Google Shape;1641;p7"/>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2" name="Google Shape;1642;p7"/>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3" name="Google Shape;1643;p7"/>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4" name="Google Shape;1644;p7"/>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5" name="Google Shape;1645;p7"/>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6" name="Google Shape;1646;p7"/>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7" name="Google Shape;1647;p7"/>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8" name="Google Shape;1648;p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9" name="Google Shape;1649;p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0" name="Google Shape;1650;p7"/>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1" name="Google Shape;1651;p7"/>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2" name="Google Shape;1652;p7"/>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3" name="Google Shape;1653;p7"/>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4" name="Google Shape;1654;p7"/>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5" name="Google Shape;1655;p7"/>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7"/>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7" name="Google Shape;1657;p7"/>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8" name="Google Shape;1658;p7"/>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9" name="Google Shape;1659;p7"/>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0" name="Google Shape;1660;p7"/>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1" name="Google Shape;1661;p7"/>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2" name="Google Shape;1662;p7"/>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3" name="Google Shape;1663;p7"/>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4" name="Google Shape;1664;p7"/>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5" name="Google Shape;1665;p7"/>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6" name="Google Shape;1666;p7"/>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7" name="Google Shape;1667;p7"/>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8" name="Google Shape;1668;p7"/>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9" name="Google Shape;1669;p7"/>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0" name="Google Shape;1670;p7"/>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7"/>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2" name="Google Shape;1672;p7"/>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3" name="Google Shape;1673;p7"/>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4" name="Google Shape;1674;p7"/>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5" name="Google Shape;1675;p7"/>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6" name="Google Shape;1676;p7"/>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7" name="Google Shape;1677;p7"/>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8" name="Google Shape;1678;p7"/>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9" name="Google Shape;1679;p7"/>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0" name="Google Shape;1680;p7"/>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1" name="Google Shape;1681;p7"/>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2" name="Google Shape;1682;p7"/>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3" name="Google Shape;1683;p7"/>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4" name="Google Shape;1684;p7"/>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5" name="Google Shape;1685;p7"/>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6" name="Google Shape;1686;p7"/>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7" name="Google Shape;1687;p7"/>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8" name="Google Shape;1688;p7"/>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9" name="Google Shape;1689;p7"/>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690" name="Google Shape;1690;p7"/>
          <p:cNvSpPr/>
          <p:nvPr/>
        </p:nvSpPr>
        <p:spPr>
          <a:xfrm>
            <a:off x="2405748" y="379951"/>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91" name="Google Shape;1691;p7"/>
          <p:cNvSpPr/>
          <p:nvPr/>
        </p:nvSpPr>
        <p:spPr>
          <a:xfrm>
            <a:off x="6645631" y="6288047"/>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92" name="Google Shape;1692;p7"/>
          <p:cNvSpPr txBox="1">
            <a:spLocks noGrp="1"/>
          </p:cNvSpPr>
          <p:nvPr>
            <p:ph type="body" idx="1"/>
          </p:nvPr>
        </p:nvSpPr>
        <p:spPr>
          <a:xfrm>
            <a:off x="957625" y="3143867"/>
            <a:ext cx="4854760" cy="2384800"/>
          </a:xfrm>
          <a:prstGeom prst="rect">
            <a:avLst/>
          </a:prstGeom>
        </p:spPr>
        <p:txBody>
          <a:bodyPr spcFirstLastPara="1" wrap="square" lIns="91425" tIns="91425" rIns="91425" bIns="91425" anchor="ctr" anchorCtr="0">
            <a:noAutofit/>
          </a:bodyPr>
          <a:lstStyle>
            <a:lvl1pPr marL="608076" lvl="0" indent="-422275" rtl="0">
              <a:lnSpc>
                <a:spcPct val="100000"/>
              </a:lnSpc>
              <a:spcBef>
                <a:spcPts val="0"/>
              </a:spcBef>
              <a:spcAft>
                <a:spcPts val="0"/>
              </a:spcAft>
              <a:buClr>
                <a:schemeClr val="lt2"/>
              </a:buClr>
              <a:buSzPts val="1400"/>
              <a:buChar char="●"/>
              <a:defRPr>
                <a:solidFill>
                  <a:srgbClr val="434343"/>
                </a:solidFill>
              </a:defRPr>
            </a:lvl1pPr>
            <a:lvl2pPr marL="1216152" lvl="1" indent="-371602" rtl="0">
              <a:lnSpc>
                <a:spcPct val="115000"/>
              </a:lnSpc>
              <a:spcBef>
                <a:spcPts val="0"/>
              </a:spcBef>
              <a:spcAft>
                <a:spcPts val="0"/>
              </a:spcAft>
              <a:buClr>
                <a:srgbClr val="999999"/>
              </a:buClr>
              <a:buSzPts val="800"/>
              <a:buFont typeface="Open Sans"/>
              <a:buChar char="○"/>
              <a:defRPr>
                <a:solidFill>
                  <a:srgbClr val="434343"/>
                </a:solidFill>
              </a:defRPr>
            </a:lvl2pPr>
            <a:lvl3pPr marL="1824228" lvl="2" indent="-371602" rtl="0">
              <a:lnSpc>
                <a:spcPct val="115000"/>
              </a:lnSpc>
              <a:spcBef>
                <a:spcPts val="2128"/>
              </a:spcBef>
              <a:spcAft>
                <a:spcPts val="0"/>
              </a:spcAft>
              <a:buClr>
                <a:srgbClr val="999999"/>
              </a:buClr>
              <a:buSzPts val="800"/>
              <a:buFont typeface="Open Sans"/>
              <a:buChar char="■"/>
              <a:defRPr>
                <a:solidFill>
                  <a:srgbClr val="434343"/>
                </a:solidFill>
              </a:defRPr>
            </a:lvl3pPr>
            <a:lvl4pPr marL="2432304" lvl="3" indent="-371602" rtl="0">
              <a:lnSpc>
                <a:spcPct val="115000"/>
              </a:lnSpc>
              <a:spcBef>
                <a:spcPts val="2128"/>
              </a:spcBef>
              <a:spcAft>
                <a:spcPts val="0"/>
              </a:spcAft>
              <a:buClr>
                <a:srgbClr val="999999"/>
              </a:buClr>
              <a:buSzPts val="800"/>
              <a:buFont typeface="Open Sans"/>
              <a:buChar char="●"/>
              <a:defRPr>
                <a:solidFill>
                  <a:srgbClr val="434343"/>
                </a:solidFill>
              </a:defRPr>
            </a:lvl4pPr>
            <a:lvl5pPr marL="3040380" lvl="4" indent="-405384" rtl="0">
              <a:lnSpc>
                <a:spcPct val="115000"/>
              </a:lnSpc>
              <a:spcBef>
                <a:spcPts val="2128"/>
              </a:spcBef>
              <a:spcAft>
                <a:spcPts val="0"/>
              </a:spcAft>
              <a:buClr>
                <a:srgbClr val="999999"/>
              </a:buClr>
              <a:buSzPts val="1200"/>
              <a:buFont typeface="Open Sans"/>
              <a:buChar char="○"/>
              <a:defRPr>
                <a:solidFill>
                  <a:srgbClr val="434343"/>
                </a:solidFill>
              </a:defRPr>
            </a:lvl5pPr>
            <a:lvl6pPr marL="3648456" lvl="5" indent="-405384" rtl="0">
              <a:lnSpc>
                <a:spcPct val="115000"/>
              </a:lnSpc>
              <a:spcBef>
                <a:spcPts val="2128"/>
              </a:spcBef>
              <a:spcAft>
                <a:spcPts val="0"/>
              </a:spcAft>
              <a:buClr>
                <a:srgbClr val="999999"/>
              </a:buClr>
              <a:buSzPts val="1200"/>
              <a:buFont typeface="Open Sans"/>
              <a:buChar char="■"/>
              <a:defRPr>
                <a:solidFill>
                  <a:srgbClr val="434343"/>
                </a:solidFill>
              </a:defRPr>
            </a:lvl6pPr>
            <a:lvl7pPr marL="4256532" lvl="6" indent="-363157" rtl="0">
              <a:lnSpc>
                <a:spcPct val="115000"/>
              </a:lnSpc>
              <a:spcBef>
                <a:spcPts val="2128"/>
              </a:spcBef>
              <a:spcAft>
                <a:spcPts val="0"/>
              </a:spcAft>
              <a:buClr>
                <a:srgbClr val="999999"/>
              </a:buClr>
              <a:buSzPts val="700"/>
              <a:buFont typeface="Open Sans"/>
              <a:buChar char="●"/>
              <a:defRPr>
                <a:solidFill>
                  <a:srgbClr val="434343"/>
                </a:solidFill>
              </a:defRPr>
            </a:lvl7pPr>
            <a:lvl8pPr marL="4864608" lvl="7" indent="-363157" rtl="0">
              <a:lnSpc>
                <a:spcPct val="115000"/>
              </a:lnSpc>
              <a:spcBef>
                <a:spcPts val="2128"/>
              </a:spcBef>
              <a:spcAft>
                <a:spcPts val="0"/>
              </a:spcAft>
              <a:buClr>
                <a:srgbClr val="999999"/>
              </a:buClr>
              <a:buSzPts val="700"/>
              <a:buFont typeface="Open Sans"/>
              <a:buChar char="○"/>
              <a:defRPr>
                <a:solidFill>
                  <a:srgbClr val="434343"/>
                </a:solidFill>
              </a:defRPr>
            </a:lvl8pPr>
            <a:lvl9pPr marL="5472684" lvl="8" indent="-354711" rtl="0">
              <a:lnSpc>
                <a:spcPct val="115000"/>
              </a:lnSpc>
              <a:spcBef>
                <a:spcPts val="2128"/>
              </a:spcBef>
              <a:spcAft>
                <a:spcPts val="2128"/>
              </a:spcAft>
              <a:buClr>
                <a:srgbClr val="999999"/>
              </a:buClr>
              <a:buSzPts val="600"/>
              <a:buFont typeface="Open Sans"/>
              <a:buChar char="■"/>
              <a:defRPr>
                <a:solidFill>
                  <a:srgbClr val="434343"/>
                </a:solidFill>
              </a:defRPr>
            </a:lvl9pPr>
          </a:lstStyle>
          <a:p>
            <a:endParaRPr/>
          </a:p>
        </p:txBody>
      </p:sp>
      <p:sp>
        <p:nvSpPr>
          <p:cNvPr id="1693" name="Google Shape;1693;p7"/>
          <p:cNvSpPr txBox="1">
            <a:spLocks noGrp="1"/>
          </p:cNvSpPr>
          <p:nvPr>
            <p:ph type="title"/>
          </p:nvPr>
        </p:nvSpPr>
        <p:spPr>
          <a:xfrm>
            <a:off x="957625" y="1329333"/>
            <a:ext cx="5005187" cy="1814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0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userDrawn="1">
  <p:cSld name="CUSTOM_11_1">
    <p:spTree>
      <p:nvGrpSpPr>
        <p:cNvPr id="1" name="Shape 3522"/>
        <p:cNvGrpSpPr/>
        <p:nvPr/>
      </p:nvGrpSpPr>
      <p:grpSpPr>
        <a:xfrm>
          <a:off x="0" y="0"/>
          <a:ext cx="0" cy="0"/>
          <a:chOff x="0" y="0"/>
          <a:chExt cx="0" cy="0"/>
        </a:xfrm>
      </p:grpSpPr>
      <p:sp>
        <p:nvSpPr>
          <p:cNvPr id="3523" name="Google Shape;3523;p16"/>
          <p:cNvSpPr/>
          <p:nvPr/>
        </p:nvSpPr>
        <p:spPr>
          <a:xfrm>
            <a:off x="6555956" y="-1853898"/>
            <a:ext cx="7194058" cy="6705900"/>
          </a:xfrm>
          <a:custGeom>
            <a:avLst/>
            <a:gdLst/>
            <a:ahLst/>
            <a:cxnLst/>
            <a:rect l="l" t="t" r="r" b="b"/>
            <a:pathLst>
              <a:path w="216357" h="201177" extrusionOk="0">
                <a:moveTo>
                  <a:pt x="19714" y="9116"/>
                </a:moveTo>
                <a:cubicBezTo>
                  <a:pt x="-11622" y="10611"/>
                  <a:pt x="2452" y="17851"/>
                  <a:pt x="7897" y="23643"/>
                </a:cubicBezTo>
                <a:cubicBezTo>
                  <a:pt x="13342" y="29435"/>
                  <a:pt x="42767" y="35343"/>
                  <a:pt x="52382" y="43869"/>
                </a:cubicBezTo>
                <a:cubicBezTo>
                  <a:pt x="61997" y="52395"/>
                  <a:pt x="56089" y="68544"/>
                  <a:pt x="65588" y="74800"/>
                </a:cubicBezTo>
                <a:cubicBezTo>
                  <a:pt x="75087" y="81056"/>
                  <a:pt x="100573" y="75148"/>
                  <a:pt x="109377" y="81403"/>
                </a:cubicBezTo>
                <a:cubicBezTo>
                  <a:pt x="118181" y="87659"/>
                  <a:pt x="113258" y="104861"/>
                  <a:pt x="118413" y="112333"/>
                </a:cubicBezTo>
                <a:cubicBezTo>
                  <a:pt x="123568" y="119805"/>
                  <a:pt x="135095" y="119342"/>
                  <a:pt x="140308" y="126235"/>
                </a:cubicBezTo>
                <a:cubicBezTo>
                  <a:pt x="145521" y="133128"/>
                  <a:pt x="144131" y="146253"/>
                  <a:pt x="149691" y="153690"/>
                </a:cubicBezTo>
                <a:cubicBezTo>
                  <a:pt x="155252" y="161127"/>
                  <a:pt x="166605" y="163444"/>
                  <a:pt x="173671" y="170858"/>
                </a:cubicBezTo>
                <a:cubicBezTo>
                  <a:pt x="180738" y="178272"/>
                  <a:pt x="185661" y="196691"/>
                  <a:pt x="192090" y="198174"/>
                </a:cubicBezTo>
                <a:cubicBezTo>
                  <a:pt x="198519" y="199657"/>
                  <a:pt x="211610" y="210338"/>
                  <a:pt x="212247" y="179755"/>
                </a:cubicBezTo>
                <a:cubicBezTo>
                  <a:pt x="212884" y="149172"/>
                  <a:pt x="228002" y="43116"/>
                  <a:pt x="195913" y="14676"/>
                </a:cubicBezTo>
                <a:cubicBezTo>
                  <a:pt x="163824" y="-13764"/>
                  <a:pt x="51050" y="7622"/>
                  <a:pt x="19714" y="9116"/>
                </a:cubicBezTo>
                <a:close/>
              </a:path>
            </a:pathLst>
          </a:custGeom>
          <a:solidFill>
            <a:schemeClr val="lt2"/>
          </a:solidFill>
          <a:ln>
            <a:noFill/>
          </a:ln>
        </p:spPr>
      </p:sp>
      <p:sp>
        <p:nvSpPr>
          <p:cNvPr id="3524" name="Google Shape;3524;p16"/>
          <p:cNvSpPr/>
          <p:nvPr/>
        </p:nvSpPr>
        <p:spPr>
          <a:xfrm rot="10800000">
            <a:off x="-1617440" y="2262469"/>
            <a:ext cx="7194058" cy="6705900"/>
          </a:xfrm>
          <a:custGeom>
            <a:avLst/>
            <a:gdLst/>
            <a:ahLst/>
            <a:cxnLst/>
            <a:rect l="l" t="t" r="r" b="b"/>
            <a:pathLst>
              <a:path w="216357" h="201177" extrusionOk="0">
                <a:moveTo>
                  <a:pt x="19714" y="9116"/>
                </a:moveTo>
                <a:cubicBezTo>
                  <a:pt x="-11622" y="10611"/>
                  <a:pt x="2452" y="17851"/>
                  <a:pt x="7897" y="23643"/>
                </a:cubicBezTo>
                <a:cubicBezTo>
                  <a:pt x="13342" y="29435"/>
                  <a:pt x="42767" y="35343"/>
                  <a:pt x="52382" y="43869"/>
                </a:cubicBezTo>
                <a:cubicBezTo>
                  <a:pt x="61997" y="52395"/>
                  <a:pt x="56089" y="68544"/>
                  <a:pt x="65588" y="74800"/>
                </a:cubicBezTo>
                <a:cubicBezTo>
                  <a:pt x="75087" y="81056"/>
                  <a:pt x="100573" y="75148"/>
                  <a:pt x="109377" y="81403"/>
                </a:cubicBezTo>
                <a:cubicBezTo>
                  <a:pt x="118181" y="87659"/>
                  <a:pt x="113258" y="104861"/>
                  <a:pt x="118413" y="112333"/>
                </a:cubicBezTo>
                <a:cubicBezTo>
                  <a:pt x="123568" y="119805"/>
                  <a:pt x="135095" y="119342"/>
                  <a:pt x="140308" y="126235"/>
                </a:cubicBezTo>
                <a:cubicBezTo>
                  <a:pt x="145521" y="133128"/>
                  <a:pt x="144131" y="146253"/>
                  <a:pt x="149691" y="153690"/>
                </a:cubicBezTo>
                <a:cubicBezTo>
                  <a:pt x="155252" y="161127"/>
                  <a:pt x="166605" y="163444"/>
                  <a:pt x="173671" y="170858"/>
                </a:cubicBezTo>
                <a:cubicBezTo>
                  <a:pt x="180738" y="178272"/>
                  <a:pt x="185661" y="196691"/>
                  <a:pt x="192090" y="198174"/>
                </a:cubicBezTo>
                <a:cubicBezTo>
                  <a:pt x="198519" y="199657"/>
                  <a:pt x="211610" y="210338"/>
                  <a:pt x="212247" y="179755"/>
                </a:cubicBezTo>
                <a:cubicBezTo>
                  <a:pt x="212884" y="149172"/>
                  <a:pt x="228002" y="43116"/>
                  <a:pt x="195913" y="14676"/>
                </a:cubicBezTo>
                <a:cubicBezTo>
                  <a:pt x="163824" y="-13764"/>
                  <a:pt x="51050" y="7622"/>
                  <a:pt x="19714" y="9116"/>
                </a:cubicBezTo>
                <a:close/>
              </a:path>
            </a:pathLst>
          </a:custGeom>
          <a:solidFill>
            <a:schemeClr val="accent4"/>
          </a:solidFill>
          <a:ln>
            <a:noFill/>
          </a:ln>
        </p:spPr>
      </p:sp>
      <p:pic>
        <p:nvPicPr>
          <p:cNvPr id="3525" name="Google Shape;3525;p16"/>
          <p:cNvPicPr preferRelativeResize="0"/>
          <p:nvPr/>
        </p:nvPicPr>
        <p:blipFill>
          <a:blip r:embed="rId2">
            <a:alphaModFix/>
          </a:blip>
          <a:stretch>
            <a:fillRect/>
          </a:stretch>
        </p:blipFill>
        <p:spPr>
          <a:xfrm flipH="1">
            <a:off x="-29263" y="0"/>
            <a:ext cx="12161838" cy="6858000"/>
          </a:xfrm>
          <a:prstGeom prst="rect">
            <a:avLst/>
          </a:prstGeom>
          <a:noFill/>
          <a:ln>
            <a:noFill/>
          </a:ln>
        </p:spPr>
      </p:pic>
      <p:grpSp>
        <p:nvGrpSpPr>
          <p:cNvPr id="3526" name="Google Shape;3526;p16"/>
          <p:cNvGrpSpPr/>
          <p:nvPr/>
        </p:nvGrpSpPr>
        <p:grpSpPr>
          <a:xfrm rot="463918" flipH="1">
            <a:off x="10238162" y="1057830"/>
            <a:ext cx="1243722" cy="1441839"/>
            <a:chOff x="5531300" y="3305725"/>
            <a:chExt cx="703625" cy="813750"/>
          </a:xfrm>
        </p:grpSpPr>
        <p:sp>
          <p:nvSpPr>
            <p:cNvPr id="3527" name="Google Shape;3527;p16"/>
            <p:cNvSpPr/>
            <p:nvPr/>
          </p:nvSpPr>
          <p:spPr>
            <a:xfrm>
              <a:off x="5531300" y="3305725"/>
              <a:ext cx="703625" cy="813750"/>
            </a:xfrm>
            <a:custGeom>
              <a:avLst/>
              <a:gdLst/>
              <a:ahLst/>
              <a:cxnLst/>
              <a:rect l="l" t="t" r="r" b="b"/>
              <a:pathLst>
                <a:path w="28145" h="32550" extrusionOk="0">
                  <a:moveTo>
                    <a:pt x="17645" y="0"/>
                  </a:moveTo>
                  <a:cubicBezTo>
                    <a:pt x="17485" y="0"/>
                    <a:pt x="17325" y="23"/>
                    <a:pt x="17165" y="46"/>
                  </a:cubicBezTo>
                  <a:cubicBezTo>
                    <a:pt x="16960" y="69"/>
                    <a:pt x="16777" y="137"/>
                    <a:pt x="16640" y="183"/>
                  </a:cubicBezTo>
                  <a:cubicBezTo>
                    <a:pt x="16298" y="297"/>
                    <a:pt x="15978" y="480"/>
                    <a:pt x="15682" y="708"/>
                  </a:cubicBezTo>
                  <a:cubicBezTo>
                    <a:pt x="15636" y="753"/>
                    <a:pt x="15590" y="799"/>
                    <a:pt x="15545" y="845"/>
                  </a:cubicBezTo>
                  <a:cubicBezTo>
                    <a:pt x="15545" y="845"/>
                    <a:pt x="1507" y="4520"/>
                    <a:pt x="1484" y="4520"/>
                  </a:cubicBezTo>
                  <a:cubicBezTo>
                    <a:pt x="891" y="4679"/>
                    <a:pt x="411" y="5113"/>
                    <a:pt x="183" y="5661"/>
                  </a:cubicBezTo>
                  <a:cubicBezTo>
                    <a:pt x="137" y="5752"/>
                    <a:pt x="92" y="5866"/>
                    <a:pt x="69" y="5958"/>
                  </a:cubicBezTo>
                  <a:cubicBezTo>
                    <a:pt x="69" y="5958"/>
                    <a:pt x="46" y="6026"/>
                    <a:pt x="46" y="6049"/>
                  </a:cubicBezTo>
                  <a:cubicBezTo>
                    <a:pt x="23" y="6163"/>
                    <a:pt x="1" y="6277"/>
                    <a:pt x="1" y="6414"/>
                  </a:cubicBezTo>
                  <a:cubicBezTo>
                    <a:pt x="1" y="6483"/>
                    <a:pt x="1" y="6574"/>
                    <a:pt x="1" y="6642"/>
                  </a:cubicBezTo>
                  <a:cubicBezTo>
                    <a:pt x="1" y="6757"/>
                    <a:pt x="23" y="6893"/>
                    <a:pt x="69" y="7008"/>
                  </a:cubicBezTo>
                  <a:cubicBezTo>
                    <a:pt x="69" y="7030"/>
                    <a:pt x="69" y="7076"/>
                    <a:pt x="69" y="7099"/>
                  </a:cubicBezTo>
                  <a:lnTo>
                    <a:pt x="6529" y="30974"/>
                  </a:lnTo>
                  <a:lnTo>
                    <a:pt x="6529" y="31043"/>
                  </a:lnTo>
                  <a:cubicBezTo>
                    <a:pt x="6574" y="31202"/>
                    <a:pt x="6666" y="31408"/>
                    <a:pt x="6825" y="31636"/>
                  </a:cubicBezTo>
                  <a:cubicBezTo>
                    <a:pt x="6848" y="31705"/>
                    <a:pt x="6894" y="31750"/>
                    <a:pt x="6962" y="31819"/>
                  </a:cubicBezTo>
                  <a:cubicBezTo>
                    <a:pt x="6985" y="31864"/>
                    <a:pt x="7031" y="31910"/>
                    <a:pt x="7076" y="31956"/>
                  </a:cubicBezTo>
                  <a:cubicBezTo>
                    <a:pt x="7122" y="32001"/>
                    <a:pt x="7191" y="32047"/>
                    <a:pt x="7236" y="32093"/>
                  </a:cubicBezTo>
                  <a:cubicBezTo>
                    <a:pt x="7327" y="32161"/>
                    <a:pt x="7419" y="32230"/>
                    <a:pt x="7510" y="32275"/>
                  </a:cubicBezTo>
                  <a:cubicBezTo>
                    <a:pt x="7510" y="32298"/>
                    <a:pt x="7556" y="32298"/>
                    <a:pt x="7556" y="32321"/>
                  </a:cubicBezTo>
                  <a:cubicBezTo>
                    <a:pt x="7647" y="32366"/>
                    <a:pt x="7738" y="32389"/>
                    <a:pt x="7830" y="32435"/>
                  </a:cubicBezTo>
                  <a:cubicBezTo>
                    <a:pt x="7875" y="32435"/>
                    <a:pt x="7921" y="32458"/>
                    <a:pt x="7967" y="32481"/>
                  </a:cubicBezTo>
                  <a:lnTo>
                    <a:pt x="8012" y="32481"/>
                  </a:lnTo>
                  <a:cubicBezTo>
                    <a:pt x="8195" y="32526"/>
                    <a:pt x="8377" y="32549"/>
                    <a:pt x="8537" y="32549"/>
                  </a:cubicBezTo>
                  <a:cubicBezTo>
                    <a:pt x="8697" y="32549"/>
                    <a:pt x="8880" y="32526"/>
                    <a:pt x="9039" y="32503"/>
                  </a:cubicBezTo>
                  <a:lnTo>
                    <a:pt x="23031" y="28829"/>
                  </a:lnTo>
                  <a:cubicBezTo>
                    <a:pt x="23168" y="28874"/>
                    <a:pt x="23305" y="28897"/>
                    <a:pt x="23465" y="28920"/>
                  </a:cubicBezTo>
                  <a:lnTo>
                    <a:pt x="23739" y="28920"/>
                  </a:lnTo>
                  <a:cubicBezTo>
                    <a:pt x="24424" y="28920"/>
                    <a:pt x="25063" y="28714"/>
                    <a:pt x="25611" y="28281"/>
                  </a:cubicBezTo>
                  <a:cubicBezTo>
                    <a:pt x="25702" y="28212"/>
                    <a:pt x="25770" y="28144"/>
                    <a:pt x="25839" y="28075"/>
                  </a:cubicBezTo>
                  <a:cubicBezTo>
                    <a:pt x="26044" y="28007"/>
                    <a:pt x="26204" y="27916"/>
                    <a:pt x="26318" y="27847"/>
                  </a:cubicBezTo>
                  <a:cubicBezTo>
                    <a:pt x="26501" y="27733"/>
                    <a:pt x="26660" y="27619"/>
                    <a:pt x="26843" y="27459"/>
                  </a:cubicBezTo>
                  <a:cubicBezTo>
                    <a:pt x="27140" y="27185"/>
                    <a:pt x="27391" y="26866"/>
                    <a:pt x="27619" y="26500"/>
                  </a:cubicBezTo>
                  <a:cubicBezTo>
                    <a:pt x="27825" y="26158"/>
                    <a:pt x="27962" y="25770"/>
                    <a:pt x="28053" y="25359"/>
                  </a:cubicBezTo>
                  <a:cubicBezTo>
                    <a:pt x="28144" y="24880"/>
                    <a:pt x="28121" y="24400"/>
                    <a:pt x="28007" y="23944"/>
                  </a:cubicBezTo>
                  <a:cubicBezTo>
                    <a:pt x="28007" y="23921"/>
                    <a:pt x="28007" y="23898"/>
                    <a:pt x="28007" y="23875"/>
                  </a:cubicBezTo>
                  <a:lnTo>
                    <a:pt x="22164" y="2214"/>
                  </a:lnTo>
                  <a:cubicBezTo>
                    <a:pt x="22141" y="2191"/>
                    <a:pt x="22141" y="2191"/>
                    <a:pt x="22141" y="2169"/>
                  </a:cubicBezTo>
                  <a:cubicBezTo>
                    <a:pt x="22095" y="1963"/>
                    <a:pt x="22004" y="1758"/>
                    <a:pt x="21913" y="1575"/>
                  </a:cubicBezTo>
                  <a:cubicBezTo>
                    <a:pt x="21776" y="1301"/>
                    <a:pt x="21593" y="1050"/>
                    <a:pt x="21388" y="845"/>
                  </a:cubicBezTo>
                  <a:cubicBezTo>
                    <a:pt x="20977" y="457"/>
                    <a:pt x="20452" y="183"/>
                    <a:pt x="19881" y="69"/>
                  </a:cubicBezTo>
                  <a:cubicBezTo>
                    <a:pt x="19676" y="46"/>
                    <a:pt x="19493" y="23"/>
                    <a:pt x="19288" y="23"/>
                  </a:cubicBezTo>
                  <a:cubicBezTo>
                    <a:pt x="19082" y="23"/>
                    <a:pt x="18877" y="23"/>
                    <a:pt x="18672" y="69"/>
                  </a:cubicBezTo>
                  <a:cubicBezTo>
                    <a:pt x="18558" y="69"/>
                    <a:pt x="18466" y="92"/>
                    <a:pt x="18352" y="114"/>
                  </a:cubicBezTo>
                  <a:cubicBezTo>
                    <a:pt x="18169" y="46"/>
                    <a:pt x="17964" y="23"/>
                    <a:pt x="17759"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8" name="Google Shape;3528;p16"/>
            <p:cNvSpPr/>
            <p:nvPr/>
          </p:nvSpPr>
          <p:spPr>
            <a:xfrm>
              <a:off x="5903925" y="3865500"/>
              <a:ext cx="51375" cy="30275"/>
            </a:xfrm>
            <a:custGeom>
              <a:avLst/>
              <a:gdLst/>
              <a:ahLst/>
              <a:cxnLst/>
              <a:rect l="l" t="t" r="r" b="b"/>
              <a:pathLst>
                <a:path w="2055" h="1211" extrusionOk="0">
                  <a:moveTo>
                    <a:pt x="1302" y="1"/>
                  </a:moveTo>
                  <a:cubicBezTo>
                    <a:pt x="1210" y="24"/>
                    <a:pt x="1119" y="46"/>
                    <a:pt x="1028" y="69"/>
                  </a:cubicBezTo>
                  <a:cubicBezTo>
                    <a:pt x="913" y="92"/>
                    <a:pt x="799" y="115"/>
                    <a:pt x="708" y="161"/>
                  </a:cubicBezTo>
                  <a:cubicBezTo>
                    <a:pt x="640" y="183"/>
                    <a:pt x="548" y="229"/>
                    <a:pt x="457" y="298"/>
                  </a:cubicBezTo>
                  <a:cubicBezTo>
                    <a:pt x="388" y="343"/>
                    <a:pt x="297" y="412"/>
                    <a:pt x="229" y="480"/>
                  </a:cubicBezTo>
                  <a:cubicBezTo>
                    <a:pt x="137" y="571"/>
                    <a:pt x="92" y="663"/>
                    <a:pt x="46" y="754"/>
                  </a:cubicBezTo>
                  <a:cubicBezTo>
                    <a:pt x="46" y="777"/>
                    <a:pt x="46" y="823"/>
                    <a:pt x="46" y="845"/>
                  </a:cubicBezTo>
                  <a:cubicBezTo>
                    <a:pt x="23" y="868"/>
                    <a:pt x="23" y="868"/>
                    <a:pt x="23" y="891"/>
                  </a:cubicBezTo>
                  <a:cubicBezTo>
                    <a:pt x="23" y="914"/>
                    <a:pt x="0" y="937"/>
                    <a:pt x="0" y="982"/>
                  </a:cubicBezTo>
                  <a:cubicBezTo>
                    <a:pt x="0" y="1005"/>
                    <a:pt x="23" y="1028"/>
                    <a:pt x="46" y="1051"/>
                  </a:cubicBezTo>
                  <a:cubicBezTo>
                    <a:pt x="92" y="1096"/>
                    <a:pt x="137" y="1142"/>
                    <a:pt x="229" y="1165"/>
                  </a:cubicBezTo>
                  <a:cubicBezTo>
                    <a:pt x="274" y="1188"/>
                    <a:pt x="320" y="1188"/>
                    <a:pt x="366" y="1188"/>
                  </a:cubicBezTo>
                  <a:cubicBezTo>
                    <a:pt x="434" y="1211"/>
                    <a:pt x="548" y="1211"/>
                    <a:pt x="640" y="1211"/>
                  </a:cubicBezTo>
                  <a:lnTo>
                    <a:pt x="685" y="1211"/>
                  </a:lnTo>
                  <a:cubicBezTo>
                    <a:pt x="891" y="1211"/>
                    <a:pt x="1073" y="1165"/>
                    <a:pt x="1233" y="1074"/>
                  </a:cubicBezTo>
                  <a:cubicBezTo>
                    <a:pt x="1302" y="1051"/>
                    <a:pt x="1370" y="1005"/>
                    <a:pt x="1461" y="959"/>
                  </a:cubicBezTo>
                  <a:cubicBezTo>
                    <a:pt x="1530" y="914"/>
                    <a:pt x="1598" y="868"/>
                    <a:pt x="1667" y="800"/>
                  </a:cubicBezTo>
                  <a:cubicBezTo>
                    <a:pt x="1735" y="754"/>
                    <a:pt x="1804" y="708"/>
                    <a:pt x="1872" y="640"/>
                  </a:cubicBezTo>
                  <a:cubicBezTo>
                    <a:pt x="1895" y="617"/>
                    <a:pt x="1918" y="594"/>
                    <a:pt x="1941" y="571"/>
                  </a:cubicBezTo>
                  <a:cubicBezTo>
                    <a:pt x="1986" y="526"/>
                    <a:pt x="2009" y="480"/>
                    <a:pt x="2032" y="412"/>
                  </a:cubicBezTo>
                  <a:cubicBezTo>
                    <a:pt x="2055" y="298"/>
                    <a:pt x="2009" y="183"/>
                    <a:pt x="1918" y="138"/>
                  </a:cubicBezTo>
                  <a:cubicBezTo>
                    <a:pt x="1872" y="92"/>
                    <a:pt x="1804" y="69"/>
                    <a:pt x="1735" y="69"/>
                  </a:cubicBezTo>
                  <a:lnTo>
                    <a:pt x="1712" y="46"/>
                  </a:lnTo>
                  <a:cubicBezTo>
                    <a:pt x="1690" y="46"/>
                    <a:pt x="1690" y="46"/>
                    <a:pt x="1644" y="24"/>
                  </a:cubicBezTo>
                  <a:lnTo>
                    <a:pt x="1598" y="24"/>
                  </a:lnTo>
                  <a:cubicBezTo>
                    <a:pt x="1553" y="1"/>
                    <a:pt x="1507" y="1"/>
                    <a:pt x="1461" y="1"/>
                  </a:cubicBezTo>
                  <a:close/>
                </a:path>
              </a:pathLst>
            </a:custGeom>
            <a:solidFill>
              <a:srgbClr val="FA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9" name="Google Shape;3529;p16"/>
            <p:cNvSpPr/>
            <p:nvPr/>
          </p:nvSpPr>
          <p:spPr>
            <a:xfrm>
              <a:off x="5580375" y="3356500"/>
              <a:ext cx="603750" cy="712175"/>
            </a:xfrm>
            <a:custGeom>
              <a:avLst/>
              <a:gdLst/>
              <a:ahLst/>
              <a:cxnLst/>
              <a:rect l="l" t="t" r="r" b="b"/>
              <a:pathLst>
                <a:path w="24150" h="28487" extrusionOk="0">
                  <a:moveTo>
                    <a:pt x="14403" y="20361"/>
                  </a:moveTo>
                  <a:cubicBezTo>
                    <a:pt x="14449" y="20361"/>
                    <a:pt x="14495" y="20361"/>
                    <a:pt x="14540" y="20384"/>
                  </a:cubicBezTo>
                  <a:lnTo>
                    <a:pt x="14586" y="20384"/>
                  </a:lnTo>
                  <a:cubicBezTo>
                    <a:pt x="14632" y="20406"/>
                    <a:pt x="14632" y="20406"/>
                    <a:pt x="14654" y="20406"/>
                  </a:cubicBezTo>
                  <a:lnTo>
                    <a:pt x="14677" y="20429"/>
                  </a:lnTo>
                  <a:cubicBezTo>
                    <a:pt x="14746" y="20429"/>
                    <a:pt x="14814" y="20452"/>
                    <a:pt x="14860" y="20498"/>
                  </a:cubicBezTo>
                  <a:cubicBezTo>
                    <a:pt x="14951" y="20543"/>
                    <a:pt x="14997" y="20658"/>
                    <a:pt x="14974" y="20772"/>
                  </a:cubicBezTo>
                  <a:cubicBezTo>
                    <a:pt x="14951" y="20840"/>
                    <a:pt x="14928" y="20886"/>
                    <a:pt x="14883" y="20931"/>
                  </a:cubicBezTo>
                  <a:cubicBezTo>
                    <a:pt x="14860" y="20954"/>
                    <a:pt x="14837" y="20977"/>
                    <a:pt x="14814" y="21000"/>
                  </a:cubicBezTo>
                  <a:cubicBezTo>
                    <a:pt x="14746" y="21068"/>
                    <a:pt x="14677" y="21114"/>
                    <a:pt x="14609" y="21160"/>
                  </a:cubicBezTo>
                  <a:cubicBezTo>
                    <a:pt x="14540" y="21228"/>
                    <a:pt x="14472" y="21274"/>
                    <a:pt x="14403" y="21319"/>
                  </a:cubicBezTo>
                  <a:cubicBezTo>
                    <a:pt x="14312" y="21365"/>
                    <a:pt x="14244" y="21411"/>
                    <a:pt x="14175" y="21434"/>
                  </a:cubicBezTo>
                  <a:cubicBezTo>
                    <a:pt x="14015" y="21525"/>
                    <a:pt x="13833" y="21571"/>
                    <a:pt x="13627" y="21571"/>
                  </a:cubicBezTo>
                  <a:lnTo>
                    <a:pt x="13582" y="21571"/>
                  </a:lnTo>
                  <a:cubicBezTo>
                    <a:pt x="13490" y="21571"/>
                    <a:pt x="13376" y="21571"/>
                    <a:pt x="13308" y="21548"/>
                  </a:cubicBezTo>
                  <a:cubicBezTo>
                    <a:pt x="13262" y="21548"/>
                    <a:pt x="13216" y="21548"/>
                    <a:pt x="13171" y="21525"/>
                  </a:cubicBezTo>
                  <a:cubicBezTo>
                    <a:pt x="13102" y="21502"/>
                    <a:pt x="13034" y="21456"/>
                    <a:pt x="12988" y="21411"/>
                  </a:cubicBezTo>
                  <a:cubicBezTo>
                    <a:pt x="12965" y="21388"/>
                    <a:pt x="12942" y="21365"/>
                    <a:pt x="12942" y="21342"/>
                  </a:cubicBezTo>
                  <a:cubicBezTo>
                    <a:pt x="12942" y="21297"/>
                    <a:pt x="12965" y="21274"/>
                    <a:pt x="12965" y="21251"/>
                  </a:cubicBezTo>
                  <a:cubicBezTo>
                    <a:pt x="12965" y="21228"/>
                    <a:pt x="12965" y="21228"/>
                    <a:pt x="12988" y="21205"/>
                  </a:cubicBezTo>
                  <a:cubicBezTo>
                    <a:pt x="12988" y="21183"/>
                    <a:pt x="12988" y="21137"/>
                    <a:pt x="12988" y="21114"/>
                  </a:cubicBezTo>
                  <a:cubicBezTo>
                    <a:pt x="13034" y="21023"/>
                    <a:pt x="13079" y="20931"/>
                    <a:pt x="13171" y="20840"/>
                  </a:cubicBezTo>
                  <a:cubicBezTo>
                    <a:pt x="13239" y="20772"/>
                    <a:pt x="13330" y="20703"/>
                    <a:pt x="13399" y="20658"/>
                  </a:cubicBezTo>
                  <a:cubicBezTo>
                    <a:pt x="13490" y="20589"/>
                    <a:pt x="13582" y="20543"/>
                    <a:pt x="13650" y="20521"/>
                  </a:cubicBezTo>
                  <a:cubicBezTo>
                    <a:pt x="13741" y="20475"/>
                    <a:pt x="13855" y="20452"/>
                    <a:pt x="13970" y="20429"/>
                  </a:cubicBezTo>
                  <a:cubicBezTo>
                    <a:pt x="14061" y="20406"/>
                    <a:pt x="14152" y="20384"/>
                    <a:pt x="14244" y="20361"/>
                  </a:cubicBezTo>
                  <a:close/>
                  <a:moveTo>
                    <a:pt x="17028" y="1"/>
                  </a:moveTo>
                  <a:cubicBezTo>
                    <a:pt x="16868" y="24"/>
                    <a:pt x="16731" y="46"/>
                    <a:pt x="16572" y="92"/>
                  </a:cubicBezTo>
                  <a:lnTo>
                    <a:pt x="16526" y="115"/>
                  </a:lnTo>
                  <a:cubicBezTo>
                    <a:pt x="16389" y="138"/>
                    <a:pt x="16252" y="183"/>
                    <a:pt x="16115" y="229"/>
                  </a:cubicBezTo>
                  <a:lnTo>
                    <a:pt x="16024" y="252"/>
                  </a:lnTo>
                  <a:cubicBezTo>
                    <a:pt x="15818" y="297"/>
                    <a:pt x="15659" y="343"/>
                    <a:pt x="15499" y="389"/>
                  </a:cubicBezTo>
                  <a:cubicBezTo>
                    <a:pt x="15385" y="412"/>
                    <a:pt x="15293" y="434"/>
                    <a:pt x="15202" y="434"/>
                  </a:cubicBezTo>
                  <a:cubicBezTo>
                    <a:pt x="15111" y="457"/>
                    <a:pt x="15042" y="480"/>
                    <a:pt x="14974" y="480"/>
                  </a:cubicBezTo>
                  <a:cubicBezTo>
                    <a:pt x="14791" y="526"/>
                    <a:pt x="14609" y="571"/>
                    <a:pt x="14449" y="617"/>
                  </a:cubicBezTo>
                  <a:cubicBezTo>
                    <a:pt x="14289" y="663"/>
                    <a:pt x="14107" y="708"/>
                    <a:pt x="13924" y="754"/>
                  </a:cubicBezTo>
                  <a:lnTo>
                    <a:pt x="13764" y="800"/>
                  </a:lnTo>
                  <a:cubicBezTo>
                    <a:pt x="13627" y="822"/>
                    <a:pt x="13513" y="845"/>
                    <a:pt x="13399" y="868"/>
                  </a:cubicBezTo>
                  <a:cubicBezTo>
                    <a:pt x="13330" y="891"/>
                    <a:pt x="13262" y="914"/>
                    <a:pt x="13194" y="937"/>
                  </a:cubicBezTo>
                  <a:lnTo>
                    <a:pt x="13148" y="937"/>
                  </a:lnTo>
                  <a:cubicBezTo>
                    <a:pt x="13079" y="959"/>
                    <a:pt x="13034" y="982"/>
                    <a:pt x="12965" y="982"/>
                  </a:cubicBezTo>
                  <a:lnTo>
                    <a:pt x="12942" y="1005"/>
                  </a:lnTo>
                  <a:lnTo>
                    <a:pt x="12874" y="1005"/>
                  </a:lnTo>
                  <a:cubicBezTo>
                    <a:pt x="12691" y="1051"/>
                    <a:pt x="12509" y="1119"/>
                    <a:pt x="12326" y="1165"/>
                  </a:cubicBezTo>
                  <a:cubicBezTo>
                    <a:pt x="12258" y="1188"/>
                    <a:pt x="12189" y="1210"/>
                    <a:pt x="12121" y="1233"/>
                  </a:cubicBezTo>
                  <a:lnTo>
                    <a:pt x="12052" y="1233"/>
                  </a:lnTo>
                  <a:lnTo>
                    <a:pt x="11984" y="1256"/>
                  </a:lnTo>
                  <a:cubicBezTo>
                    <a:pt x="11938" y="1279"/>
                    <a:pt x="11870" y="1302"/>
                    <a:pt x="11824" y="1302"/>
                  </a:cubicBezTo>
                  <a:cubicBezTo>
                    <a:pt x="11733" y="1325"/>
                    <a:pt x="11641" y="1347"/>
                    <a:pt x="11550" y="1370"/>
                  </a:cubicBezTo>
                  <a:cubicBezTo>
                    <a:pt x="11482" y="1393"/>
                    <a:pt x="11390" y="1416"/>
                    <a:pt x="11299" y="1439"/>
                  </a:cubicBezTo>
                  <a:cubicBezTo>
                    <a:pt x="11208" y="1462"/>
                    <a:pt x="11094" y="1507"/>
                    <a:pt x="10979" y="1530"/>
                  </a:cubicBezTo>
                  <a:lnTo>
                    <a:pt x="10774" y="1576"/>
                  </a:lnTo>
                  <a:lnTo>
                    <a:pt x="10683" y="1598"/>
                  </a:lnTo>
                  <a:lnTo>
                    <a:pt x="10591" y="1621"/>
                  </a:lnTo>
                  <a:lnTo>
                    <a:pt x="10500" y="1644"/>
                  </a:lnTo>
                  <a:cubicBezTo>
                    <a:pt x="10455" y="1667"/>
                    <a:pt x="10409" y="1667"/>
                    <a:pt x="10363" y="1690"/>
                  </a:cubicBezTo>
                  <a:lnTo>
                    <a:pt x="10340" y="1690"/>
                  </a:lnTo>
                  <a:lnTo>
                    <a:pt x="10249" y="1713"/>
                  </a:lnTo>
                  <a:cubicBezTo>
                    <a:pt x="10044" y="1781"/>
                    <a:pt x="9861" y="1827"/>
                    <a:pt x="9678" y="1872"/>
                  </a:cubicBezTo>
                  <a:cubicBezTo>
                    <a:pt x="9564" y="1895"/>
                    <a:pt x="9427" y="1918"/>
                    <a:pt x="9313" y="1964"/>
                  </a:cubicBezTo>
                  <a:lnTo>
                    <a:pt x="9131" y="2009"/>
                  </a:lnTo>
                  <a:cubicBezTo>
                    <a:pt x="8948" y="2055"/>
                    <a:pt x="8743" y="2101"/>
                    <a:pt x="8560" y="2146"/>
                  </a:cubicBezTo>
                  <a:cubicBezTo>
                    <a:pt x="8514" y="2169"/>
                    <a:pt x="8469" y="2169"/>
                    <a:pt x="8423" y="2192"/>
                  </a:cubicBezTo>
                  <a:lnTo>
                    <a:pt x="8355" y="2215"/>
                  </a:lnTo>
                  <a:cubicBezTo>
                    <a:pt x="8218" y="2238"/>
                    <a:pt x="8104" y="2260"/>
                    <a:pt x="8012" y="2283"/>
                  </a:cubicBezTo>
                  <a:lnTo>
                    <a:pt x="7875" y="2329"/>
                  </a:lnTo>
                  <a:cubicBezTo>
                    <a:pt x="7715" y="2375"/>
                    <a:pt x="7579" y="2397"/>
                    <a:pt x="7442" y="2443"/>
                  </a:cubicBezTo>
                  <a:lnTo>
                    <a:pt x="7099" y="2534"/>
                  </a:lnTo>
                  <a:lnTo>
                    <a:pt x="6917" y="2580"/>
                  </a:lnTo>
                  <a:cubicBezTo>
                    <a:pt x="6780" y="2626"/>
                    <a:pt x="6620" y="2671"/>
                    <a:pt x="6483" y="2694"/>
                  </a:cubicBezTo>
                  <a:lnTo>
                    <a:pt x="6369" y="2740"/>
                  </a:lnTo>
                  <a:cubicBezTo>
                    <a:pt x="6255" y="2763"/>
                    <a:pt x="6118" y="2808"/>
                    <a:pt x="6004" y="2831"/>
                  </a:cubicBezTo>
                  <a:cubicBezTo>
                    <a:pt x="5912" y="2854"/>
                    <a:pt x="5821" y="2900"/>
                    <a:pt x="5730" y="2922"/>
                  </a:cubicBezTo>
                  <a:lnTo>
                    <a:pt x="5661" y="2945"/>
                  </a:lnTo>
                  <a:lnTo>
                    <a:pt x="5524" y="2991"/>
                  </a:lnTo>
                  <a:lnTo>
                    <a:pt x="5501" y="2991"/>
                  </a:lnTo>
                  <a:cubicBezTo>
                    <a:pt x="5433" y="3014"/>
                    <a:pt x="5342" y="3036"/>
                    <a:pt x="5273" y="3059"/>
                  </a:cubicBezTo>
                  <a:lnTo>
                    <a:pt x="5228" y="3059"/>
                  </a:lnTo>
                  <a:cubicBezTo>
                    <a:pt x="5136" y="3105"/>
                    <a:pt x="5022" y="3128"/>
                    <a:pt x="4931" y="3151"/>
                  </a:cubicBezTo>
                  <a:lnTo>
                    <a:pt x="4680" y="3242"/>
                  </a:lnTo>
                  <a:cubicBezTo>
                    <a:pt x="4566" y="3265"/>
                    <a:pt x="4451" y="3310"/>
                    <a:pt x="4315" y="3333"/>
                  </a:cubicBezTo>
                  <a:lnTo>
                    <a:pt x="4109" y="3402"/>
                  </a:lnTo>
                  <a:cubicBezTo>
                    <a:pt x="3995" y="3447"/>
                    <a:pt x="3904" y="3470"/>
                    <a:pt x="3790" y="3493"/>
                  </a:cubicBezTo>
                  <a:lnTo>
                    <a:pt x="3675" y="3539"/>
                  </a:lnTo>
                  <a:lnTo>
                    <a:pt x="3516" y="3584"/>
                  </a:lnTo>
                  <a:cubicBezTo>
                    <a:pt x="3470" y="3607"/>
                    <a:pt x="3424" y="3607"/>
                    <a:pt x="3379" y="3630"/>
                  </a:cubicBezTo>
                  <a:cubicBezTo>
                    <a:pt x="3333" y="3630"/>
                    <a:pt x="3287" y="3653"/>
                    <a:pt x="3242" y="3653"/>
                  </a:cubicBezTo>
                  <a:cubicBezTo>
                    <a:pt x="3105" y="3698"/>
                    <a:pt x="2991" y="3721"/>
                    <a:pt x="2854" y="3767"/>
                  </a:cubicBezTo>
                  <a:lnTo>
                    <a:pt x="2694" y="3813"/>
                  </a:lnTo>
                  <a:lnTo>
                    <a:pt x="2603" y="3835"/>
                  </a:lnTo>
                  <a:lnTo>
                    <a:pt x="2557" y="3858"/>
                  </a:lnTo>
                  <a:cubicBezTo>
                    <a:pt x="2420" y="3881"/>
                    <a:pt x="2283" y="3927"/>
                    <a:pt x="2146" y="3949"/>
                  </a:cubicBezTo>
                  <a:cubicBezTo>
                    <a:pt x="1963" y="3995"/>
                    <a:pt x="1781" y="4041"/>
                    <a:pt x="1598" y="4086"/>
                  </a:cubicBezTo>
                  <a:lnTo>
                    <a:pt x="1530" y="4109"/>
                  </a:lnTo>
                  <a:lnTo>
                    <a:pt x="1461" y="4132"/>
                  </a:lnTo>
                  <a:cubicBezTo>
                    <a:pt x="1439" y="4086"/>
                    <a:pt x="1393" y="4086"/>
                    <a:pt x="1347" y="4086"/>
                  </a:cubicBezTo>
                  <a:lnTo>
                    <a:pt x="1256" y="4086"/>
                  </a:lnTo>
                  <a:cubicBezTo>
                    <a:pt x="1233" y="4109"/>
                    <a:pt x="1187" y="4109"/>
                    <a:pt x="1142" y="4132"/>
                  </a:cubicBezTo>
                  <a:cubicBezTo>
                    <a:pt x="1096" y="4132"/>
                    <a:pt x="1073" y="4132"/>
                    <a:pt x="1028" y="4155"/>
                  </a:cubicBezTo>
                  <a:lnTo>
                    <a:pt x="1005" y="4155"/>
                  </a:lnTo>
                  <a:cubicBezTo>
                    <a:pt x="982" y="4155"/>
                    <a:pt x="959" y="4155"/>
                    <a:pt x="914" y="4178"/>
                  </a:cubicBezTo>
                  <a:lnTo>
                    <a:pt x="868" y="4178"/>
                  </a:lnTo>
                  <a:lnTo>
                    <a:pt x="822" y="4201"/>
                  </a:lnTo>
                  <a:cubicBezTo>
                    <a:pt x="777" y="4201"/>
                    <a:pt x="731" y="4223"/>
                    <a:pt x="685" y="4223"/>
                  </a:cubicBezTo>
                  <a:lnTo>
                    <a:pt x="617" y="4223"/>
                  </a:lnTo>
                  <a:lnTo>
                    <a:pt x="594" y="4246"/>
                  </a:lnTo>
                  <a:lnTo>
                    <a:pt x="503" y="4246"/>
                  </a:lnTo>
                  <a:cubicBezTo>
                    <a:pt x="389" y="4269"/>
                    <a:pt x="274" y="4292"/>
                    <a:pt x="183" y="4337"/>
                  </a:cubicBezTo>
                  <a:cubicBezTo>
                    <a:pt x="137" y="4360"/>
                    <a:pt x="92" y="4406"/>
                    <a:pt x="69" y="4429"/>
                  </a:cubicBezTo>
                  <a:cubicBezTo>
                    <a:pt x="23" y="4497"/>
                    <a:pt x="1" y="4566"/>
                    <a:pt x="23" y="4657"/>
                  </a:cubicBezTo>
                  <a:cubicBezTo>
                    <a:pt x="46" y="4703"/>
                    <a:pt x="46" y="4748"/>
                    <a:pt x="69" y="4794"/>
                  </a:cubicBezTo>
                  <a:cubicBezTo>
                    <a:pt x="69" y="4817"/>
                    <a:pt x="92" y="4862"/>
                    <a:pt x="92" y="4885"/>
                  </a:cubicBezTo>
                  <a:cubicBezTo>
                    <a:pt x="115" y="4931"/>
                    <a:pt x="115" y="4999"/>
                    <a:pt x="137" y="5045"/>
                  </a:cubicBezTo>
                  <a:lnTo>
                    <a:pt x="160" y="5136"/>
                  </a:lnTo>
                  <a:cubicBezTo>
                    <a:pt x="160" y="5205"/>
                    <a:pt x="183" y="5251"/>
                    <a:pt x="206" y="5296"/>
                  </a:cubicBezTo>
                  <a:lnTo>
                    <a:pt x="229" y="5410"/>
                  </a:lnTo>
                  <a:lnTo>
                    <a:pt x="229" y="5433"/>
                  </a:lnTo>
                  <a:lnTo>
                    <a:pt x="252" y="5524"/>
                  </a:lnTo>
                  <a:lnTo>
                    <a:pt x="274" y="5639"/>
                  </a:lnTo>
                  <a:lnTo>
                    <a:pt x="343" y="5867"/>
                  </a:lnTo>
                  <a:lnTo>
                    <a:pt x="343" y="5912"/>
                  </a:lnTo>
                  <a:cubicBezTo>
                    <a:pt x="366" y="6004"/>
                    <a:pt x="411" y="6118"/>
                    <a:pt x="434" y="6209"/>
                  </a:cubicBezTo>
                  <a:lnTo>
                    <a:pt x="457" y="6255"/>
                  </a:lnTo>
                  <a:cubicBezTo>
                    <a:pt x="480" y="6323"/>
                    <a:pt x="480" y="6369"/>
                    <a:pt x="503" y="6437"/>
                  </a:cubicBezTo>
                  <a:cubicBezTo>
                    <a:pt x="548" y="6574"/>
                    <a:pt x="571" y="6711"/>
                    <a:pt x="617" y="6871"/>
                  </a:cubicBezTo>
                  <a:lnTo>
                    <a:pt x="617" y="6940"/>
                  </a:lnTo>
                  <a:cubicBezTo>
                    <a:pt x="662" y="7122"/>
                    <a:pt x="708" y="7282"/>
                    <a:pt x="754" y="7465"/>
                  </a:cubicBezTo>
                  <a:cubicBezTo>
                    <a:pt x="799" y="7602"/>
                    <a:pt x="845" y="7738"/>
                    <a:pt x="891" y="7875"/>
                  </a:cubicBezTo>
                  <a:lnTo>
                    <a:pt x="914" y="8012"/>
                  </a:lnTo>
                  <a:cubicBezTo>
                    <a:pt x="936" y="8081"/>
                    <a:pt x="959" y="8149"/>
                    <a:pt x="982" y="8218"/>
                  </a:cubicBezTo>
                  <a:cubicBezTo>
                    <a:pt x="1005" y="8355"/>
                    <a:pt x="1050" y="8469"/>
                    <a:pt x="1073" y="8583"/>
                  </a:cubicBezTo>
                  <a:lnTo>
                    <a:pt x="1119" y="8674"/>
                  </a:lnTo>
                  <a:cubicBezTo>
                    <a:pt x="1142" y="8743"/>
                    <a:pt x="1142" y="8811"/>
                    <a:pt x="1165" y="8880"/>
                  </a:cubicBezTo>
                  <a:lnTo>
                    <a:pt x="1210" y="9017"/>
                  </a:lnTo>
                  <a:lnTo>
                    <a:pt x="1233" y="9154"/>
                  </a:lnTo>
                  <a:cubicBezTo>
                    <a:pt x="1256" y="9222"/>
                    <a:pt x="1279" y="9268"/>
                    <a:pt x="1279" y="9336"/>
                  </a:cubicBezTo>
                  <a:lnTo>
                    <a:pt x="1302" y="9382"/>
                  </a:lnTo>
                  <a:cubicBezTo>
                    <a:pt x="1324" y="9496"/>
                    <a:pt x="1370" y="9610"/>
                    <a:pt x="1393" y="9724"/>
                  </a:cubicBezTo>
                  <a:cubicBezTo>
                    <a:pt x="1439" y="9930"/>
                    <a:pt x="1507" y="10112"/>
                    <a:pt x="1553" y="10318"/>
                  </a:cubicBezTo>
                  <a:cubicBezTo>
                    <a:pt x="1575" y="10409"/>
                    <a:pt x="1621" y="10523"/>
                    <a:pt x="1644" y="10637"/>
                  </a:cubicBezTo>
                  <a:lnTo>
                    <a:pt x="1644" y="10660"/>
                  </a:lnTo>
                  <a:cubicBezTo>
                    <a:pt x="1667" y="10729"/>
                    <a:pt x="1690" y="10797"/>
                    <a:pt x="1712" y="10888"/>
                  </a:cubicBezTo>
                  <a:cubicBezTo>
                    <a:pt x="1735" y="10980"/>
                    <a:pt x="1758" y="11094"/>
                    <a:pt x="1804" y="11208"/>
                  </a:cubicBezTo>
                  <a:lnTo>
                    <a:pt x="1872" y="11459"/>
                  </a:lnTo>
                  <a:cubicBezTo>
                    <a:pt x="1918" y="11642"/>
                    <a:pt x="1963" y="11847"/>
                    <a:pt x="2009" y="12052"/>
                  </a:cubicBezTo>
                  <a:lnTo>
                    <a:pt x="2055" y="12235"/>
                  </a:lnTo>
                  <a:lnTo>
                    <a:pt x="2100" y="12349"/>
                  </a:lnTo>
                  <a:cubicBezTo>
                    <a:pt x="2123" y="12440"/>
                    <a:pt x="2123" y="12532"/>
                    <a:pt x="2146" y="12623"/>
                  </a:cubicBezTo>
                  <a:cubicBezTo>
                    <a:pt x="2215" y="12806"/>
                    <a:pt x="2260" y="13011"/>
                    <a:pt x="2329" y="13217"/>
                  </a:cubicBezTo>
                  <a:cubicBezTo>
                    <a:pt x="2397" y="13399"/>
                    <a:pt x="2443" y="13605"/>
                    <a:pt x="2488" y="13787"/>
                  </a:cubicBezTo>
                  <a:cubicBezTo>
                    <a:pt x="2511" y="13924"/>
                    <a:pt x="2557" y="14038"/>
                    <a:pt x="2580" y="14175"/>
                  </a:cubicBezTo>
                  <a:lnTo>
                    <a:pt x="2648" y="14381"/>
                  </a:lnTo>
                  <a:cubicBezTo>
                    <a:pt x="2717" y="14586"/>
                    <a:pt x="2762" y="14791"/>
                    <a:pt x="2808" y="14997"/>
                  </a:cubicBezTo>
                  <a:lnTo>
                    <a:pt x="2831" y="15088"/>
                  </a:lnTo>
                  <a:lnTo>
                    <a:pt x="2899" y="15248"/>
                  </a:lnTo>
                  <a:cubicBezTo>
                    <a:pt x="2899" y="15316"/>
                    <a:pt x="2922" y="15362"/>
                    <a:pt x="2922" y="15408"/>
                  </a:cubicBezTo>
                  <a:cubicBezTo>
                    <a:pt x="2945" y="15453"/>
                    <a:pt x="2945" y="15499"/>
                    <a:pt x="2968" y="15545"/>
                  </a:cubicBezTo>
                  <a:cubicBezTo>
                    <a:pt x="3013" y="15750"/>
                    <a:pt x="3082" y="15956"/>
                    <a:pt x="3150" y="16161"/>
                  </a:cubicBezTo>
                  <a:lnTo>
                    <a:pt x="3150" y="16229"/>
                  </a:lnTo>
                  <a:cubicBezTo>
                    <a:pt x="3219" y="16389"/>
                    <a:pt x="3265" y="16549"/>
                    <a:pt x="3310" y="16709"/>
                  </a:cubicBezTo>
                  <a:lnTo>
                    <a:pt x="3333" y="16823"/>
                  </a:lnTo>
                  <a:cubicBezTo>
                    <a:pt x="3333" y="16891"/>
                    <a:pt x="3356" y="16960"/>
                    <a:pt x="3379" y="17006"/>
                  </a:cubicBezTo>
                  <a:lnTo>
                    <a:pt x="3424" y="17142"/>
                  </a:lnTo>
                  <a:cubicBezTo>
                    <a:pt x="3424" y="17211"/>
                    <a:pt x="3447" y="17257"/>
                    <a:pt x="3470" y="17302"/>
                  </a:cubicBezTo>
                  <a:lnTo>
                    <a:pt x="3516" y="17462"/>
                  </a:lnTo>
                  <a:cubicBezTo>
                    <a:pt x="3561" y="17599"/>
                    <a:pt x="3584" y="17736"/>
                    <a:pt x="3630" y="17896"/>
                  </a:cubicBezTo>
                  <a:cubicBezTo>
                    <a:pt x="3653" y="17964"/>
                    <a:pt x="3675" y="18055"/>
                    <a:pt x="3698" y="18147"/>
                  </a:cubicBezTo>
                  <a:cubicBezTo>
                    <a:pt x="3721" y="18261"/>
                    <a:pt x="3744" y="18375"/>
                    <a:pt x="3790" y="18489"/>
                  </a:cubicBezTo>
                  <a:cubicBezTo>
                    <a:pt x="3881" y="18832"/>
                    <a:pt x="3972" y="19220"/>
                    <a:pt x="4041" y="19516"/>
                  </a:cubicBezTo>
                  <a:lnTo>
                    <a:pt x="4086" y="19676"/>
                  </a:lnTo>
                  <a:cubicBezTo>
                    <a:pt x="4155" y="20018"/>
                    <a:pt x="4269" y="20406"/>
                    <a:pt x="4383" y="20840"/>
                  </a:cubicBezTo>
                  <a:cubicBezTo>
                    <a:pt x="4429" y="20954"/>
                    <a:pt x="4474" y="21091"/>
                    <a:pt x="4497" y="21228"/>
                  </a:cubicBezTo>
                  <a:lnTo>
                    <a:pt x="4520" y="21342"/>
                  </a:lnTo>
                  <a:lnTo>
                    <a:pt x="4543" y="21365"/>
                  </a:lnTo>
                  <a:cubicBezTo>
                    <a:pt x="4566" y="21434"/>
                    <a:pt x="4588" y="21525"/>
                    <a:pt x="4588" y="21616"/>
                  </a:cubicBezTo>
                  <a:cubicBezTo>
                    <a:pt x="4611" y="21662"/>
                    <a:pt x="4657" y="21708"/>
                    <a:pt x="4703" y="21753"/>
                  </a:cubicBezTo>
                  <a:cubicBezTo>
                    <a:pt x="4725" y="21799"/>
                    <a:pt x="4748" y="21844"/>
                    <a:pt x="4748" y="21913"/>
                  </a:cubicBezTo>
                  <a:lnTo>
                    <a:pt x="4771" y="21981"/>
                  </a:lnTo>
                  <a:lnTo>
                    <a:pt x="4794" y="22027"/>
                  </a:lnTo>
                  <a:lnTo>
                    <a:pt x="4817" y="22096"/>
                  </a:lnTo>
                  <a:lnTo>
                    <a:pt x="4817" y="22118"/>
                  </a:lnTo>
                  <a:cubicBezTo>
                    <a:pt x="4862" y="22255"/>
                    <a:pt x="4885" y="22392"/>
                    <a:pt x="4931" y="22529"/>
                  </a:cubicBezTo>
                  <a:lnTo>
                    <a:pt x="4931" y="22552"/>
                  </a:lnTo>
                  <a:cubicBezTo>
                    <a:pt x="4931" y="22575"/>
                    <a:pt x="4931" y="22598"/>
                    <a:pt x="4954" y="22621"/>
                  </a:cubicBezTo>
                  <a:lnTo>
                    <a:pt x="4954" y="22689"/>
                  </a:lnTo>
                  <a:cubicBezTo>
                    <a:pt x="4999" y="22849"/>
                    <a:pt x="5022" y="23031"/>
                    <a:pt x="5091" y="23191"/>
                  </a:cubicBezTo>
                  <a:cubicBezTo>
                    <a:pt x="5113" y="23282"/>
                    <a:pt x="5136" y="23374"/>
                    <a:pt x="5159" y="23465"/>
                  </a:cubicBezTo>
                  <a:lnTo>
                    <a:pt x="5205" y="23670"/>
                  </a:lnTo>
                  <a:cubicBezTo>
                    <a:pt x="5296" y="23944"/>
                    <a:pt x="5364" y="24218"/>
                    <a:pt x="5433" y="24492"/>
                  </a:cubicBezTo>
                  <a:lnTo>
                    <a:pt x="5479" y="24720"/>
                  </a:lnTo>
                  <a:cubicBezTo>
                    <a:pt x="5501" y="24789"/>
                    <a:pt x="5524" y="24880"/>
                    <a:pt x="5547" y="24949"/>
                  </a:cubicBezTo>
                  <a:lnTo>
                    <a:pt x="5547" y="24926"/>
                  </a:lnTo>
                  <a:cubicBezTo>
                    <a:pt x="5570" y="25086"/>
                    <a:pt x="5616" y="25245"/>
                    <a:pt x="5684" y="25428"/>
                  </a:cubicBezTo>
                  <a:lnTo>
                    <a:pt x="5684" y="25474"/>
                  </a:lnTo>
                  <a:cubicBezTo>
                    <a:pt x="5730" y="25633"/>
                    <a:pt x="5775" y="25770"/>
                    <a:pt x="5821" y="25930"/>
                  </a:cubicBezTo>
                  <a:lnTo>
                    <a:pt x="5867" y="26021"/>
                  </a:lnTo>
                  <a:cubicBezTo>
                    <a:pt x="5867" y="26067"/>
                    <a:pt x="5889" y="26113"/>
                    <a:pt x="5889" y="26158"/>
                  </a:cubicBezTo>
                  <a:lnTo>
                    <a:pt x="5935" y="26273"/>
                  </a:lnTo>
                  <a:lnTo>
                    <a:pt x="5958" y="26410"/>
                  </a:lnTo>
                  <a:cubicBezTo>
                    <a:pt x="5981" y="26478"/>
                    <a:pt x="6004" y="26569"/>
                    <a:pt x="6026" y="26661"/>
                  </a:cubicBezTo>
                  <a:cubicBezTo>
                    <a:pt x="6049" y="26729"/>
                    <a:pt x="6072" y="26798"/>
                    <a:pt x="6095" y="26889"/>
                  </a:cubicBezTo>
                  <a:lnTo>
                    <a:pt x="6141" y="27071"/>
                  </a:lnTo>
                  <a:lnTo>
                    <a:pt x="6209" y="27277"/>
                  </a:lnTo>
                  <a:lnTo>
                    <a:pt x="6232" y="27323"/>
                  </a:lnTo>
                  <a:cubicBezTo>
                    <a:pt x="6255" y="27437"/>
                    <a:pt x="6277" y="27551"/>
                    <a:pt x="6323" y="27665"/>
                  </a:cubicBezTo>
                  <a:lnTo>
                    <a:pt x="6346" y="27779"/>
                  </a:lnTo>
                  <a:cubicBezTo>
                    <a:pt x="6346" y="27848"/>
                    <a:pt x="6369" y="27939"/>
                    <a:pt x="6392" y="28007"/>
                  </a:cubicBezTo>
                  <a:lnTo>
                    <a:pt x="6414" y="28076"/>
                  </a:lnTo>
                  <a:lnTo>
                    <a:pt x="6414" y="28121"/>
                  </a:lnTo>
                  <a:cubicBezTo>
                    <a:pt x="6414" y="28167"/>
                    <a:pt x="6437" y="28213"/>
                    <a:pt x="6437" y="28236"/>
                  </a:cubicBezTo>
                  <a:cubicBezTo>
                    <a:pt x="6460" y="28304"/>
                    <a:pt x="6460" y="28350"/>
                    <a:pt x="6506" y="28372"/>
                  </a:cubicBezTo>
                  <a:cubicBezTo>
                    <a:pt x="6506" y="28395"/>
                    <a:pt x="6529" y="28418"/>
                    <a:pt x="6551" y="28441"/>
                  </a:cubicBezTo>
                  <a:cubicBezTo>
                    <a:pt x="6574" y="28464"/>
                    <a:pt x="6620" y="28487"/>
                    <a:pt x="6666" y="28487"/>
                  </a:cubicBezTo>
                  <a:lnTo>
                    <a:pt x="6688" y="28487"/>
                  </a:lnTo>
                  <a:cubicBezTo>
                    <a:pt x="6757" y="28487"/>
                    <a:pt x="6825" y="28464"/>
                    <a:pt x="6871" y="28464"/>
                  </a:cubicBezTo>
                  <a:lnTo>
                    <a:pt x="6939" y="28441"/>
                  </a:lnTo>
                  <a:cubicBezTo>
                    <a:pt x="7054" y="28418"/>
                    <a:pt x="7145" y="28395"/>
                    <a:pt x="7259" y="28372"/>
                  </a:cubicBezTo>
                  <a:lnTo>
                    <a:pt x="7327" y="28350"/>
                  </a:lnTo>
                  <a:lnTo>
                    <a:pt x="7350" y="28350"/>
                  </a:lnTo>
                  <a:cubicBezTo>
                    <a:pt x="7419" y="28327"/>
                    <a:pt x="7464" y="28304"/>
                    <a:pt x="7533" y="28304"/>
                  </a:cubicBezTo>
                  <a:cubicBezTo>
                    <a:pt x="7624" y="28258"/>
                    <a:pt x="7715" y="28236"/>
                    <a:pt x="7807" y="28213"/>
                  </a:cubicBezTo>
                  <a:cubicBezTo>
                    <a:pt x="7989" y="28167"/>
                    <a:pt x="8172" y="28121"/>
                    <a:pt x="8355" y="28076"/>
                  </a:cubicBezTo>
                  <a:cubicBezTo>
                    <a:pt x="8469" y="28030"/>
                    <a:pt x="8583" y="28007"/>
                    <a:pt x="8697" y="27962"/>
                  </a:cubicBezTo>
                  <a:lnTo>
                    <a:pt x="8880" y="27916"/>
                  </a:lnTo>
                  <a:lnTo>
                    <a:pt x="9062" y="27848"/>
                  </a:lnTo>
                  <a:cubicBezTo>
                    <a:pt x="9176" y="27825"/>
                    <a:pt x="9313" y="27779"/>
                    <a:pt x="9427" y="27756"/>
                  </a:cubicBezTo>
                  <a:cubicBezTo>
                    <a:pt x="9610" y="27688"/>
                    <a:pt x="9793" y="27642"/>
                    <a:pt x="9975" y="27596"/>
                  </a:cubicBezTo>
                  <a:cubicBezTo>
                    <a:pt x="10272" y="27505"/>
                    <a:pt x="10614" y="27414"/>
                    <a:pt x="11025" y="27323"/>
                  </a:cubicBezTo>
                  <a:cubicBezTo>
                    <a:pt x="11162" y="27300"/>
                    <a:pt x="11299" y="27254"/>
                    <a:pt x="11436" y="27208"/>
                  </a:cubicBezTo>
                  <a:lnTo>
                    <a:pt x="11573" y="27186"/>
                  </a:lnTo>
                  <a:lnTo>
                    <a:pt x="11778" y="27117"/>
                  </a:lnTo>
                  <a:cubicBezTo>
                    <a:pt x="11893" y="27094"/>
                    <a:pt x="11984" y="27071"/>
                    <a:pt x="12098" y="27026"/>
                  </a:cubicBezTo>
                  <a:cubicBezTo>
                    <a:pt x="12258" y="26980"/>
                    <a:pt x="12440" y="26935"/>
                    <a:pt x="12623" y="26889"/>
                  </a:cubicBezTo>
                  <a:cubicBezTo>
                    <a:pt x="12851" y="26843"/>
                    <a:pt x="13034" y="26798"/>
                    <a:pt x="13171" y="26775"/>
                  </a:cubicBezTo>
                  <a:cubicBezTo>
                    <a:pt x="13376" y="26729"/>
                    <a:pt x="13582" y="26683"/>
                    <a:pt x="13764" y="26638"/>
                  </a:cubicBezTo>
                  <a:lnTo>
                    <a:pt x="13901" y="26592"/>
                  </a:lnTo>
                  <a:lnTo>
                    <a:pt x="13970" y="26592"/>
                  </a:lnTo>
                  <a:lnTo>
                    <a:pt x="14289" y="26501"/>
                  </a:lnTo>
                  <a:lnTo>
                    <a:pt x="14472" y="26455"/>
                  </a:lnTo>
                  <a:cubicBezTo>
                    <a:pt x="14586" y="26410"/>
                    <a:pt x="14700" y="26387"/>
                    <a:pt x="14814" y="26364"/>
                  </a:cubicBezTo>
                  <a:lnTo>
                    <a:pt x="14951" y="26318"/>
                  </a:lnTo>
                  <a:cubicBezTo>
                    <a:pt x="15088" y="26273"/>
                    <a:pt x="15225" y="26250"/>
                    <a:pt x="15362" y="26204"/>
                  </a:cubicBezTo>
                  <a:lnTo>
                    <a:pt x="15590" y="26136"/>
                  </a:lnTo>
                  <a:cubicBezTo>
                    <a:pt x="15704" y="26113"/>
                    <a:pt x="15796" y="26090"/>
                    <a:pt x="15910" y="26044"/>
                  </a:cubicBezTo>
                  <a:cubicBezTo>
                    <a:pt x="16047" y="25999"/>
                    <a:pt x="16206" y="25976"/>
                    <a:pt x="16343" y="25930"/>
                  </a:cubicBezTo>
                  <a:lnTo>
                    <a:pt x="16458" y="25885"/>
                  </a:lnTo>
                  <a:lnTo>
                    <a:pt x="16572" y="25862"/>
                  </a:lnTo>
                  <a:cubicBezTo>
                    <a:pt x="16709" y="25816"/>
                    <a:pt x="16846" y="25793"/>
                    <a:pt x="17005" y="25748"/>
                  </a:cubicBezTo>
                  <a:cubicBezTo>
                    <a:pt x="17051" y="25725"/>
                    <a:pt x="17119" y="25725"/>
                    <a:pt x="17188" y="25702"/>
                  </a:cubicBezTo>
                  <a:lnTo>
                    <a:pt x="17279" y="25679"/>
                  </a:lnTo>
                  <a:cubicBezTo>
                    <a:pt x="17348" y="25656"/>
                    <a:pt x="17439" y="25611"/>
                    <a:pt x="17530" y="25588"/>
                  </a:cubicBezTo>
                  <a:cubicBezTo>
                    <a:pt x="17713" y="25542"/>
                    <a:pt x="17896" y="25497"/>
                    <a:pt x="18078" y="25428"/>
                  </a:cubicBezTo>
                  <a:cubicBezTo>
                    <a:pt x="18261" y="25382"/>
                    <a:pt x="18443" y="25337"/>
                    <a:pt x="18626" y="25291"/>
                  </a:cubicBezTo>
                  <a:cubicBezTo>
                    <a:pt x="18672" y="25268"/>
                    <a:pt x="18740" y="25245"/>
                    <a:pt x="18786" y="25245"/>
                  </a:cubicBezTo>
                  <a:lnTo>
                    <a:pt x="18877" y="25223"/>
                  </a:lnTo>
                  <a:cubicBezTo>
                    <a:pt x="18968" y="25200"/>
                    <a:pt x="19060" y="25177"/>
                    <a:pt x="19128" y="25154"/>
                  </a:cubicBezTo>
                  <a:lnTo>
                    <a:pt x="19242" y="25108"/>
                  </a:lnTo>
                  <a:lnTo>
                    <a:pt x="19265" y="25108"/>
                  </a:lnTo>
                  <a:cubicBezTo>
                    <a:pt x="19471" y="25086"/>
                    <a:pt x="19722" y="25063"/>
                    <a:pt x="19950" y="25017"/>
                  </a:cubicBezTo>
                  <a:cubicBezTo>
                    <a:pt x="20064" y="24994"/>
                    <a:pt x="20201" y="24949"/>
                    <a:pt x="20315" y="24926"/>
                  </a:cubicBezTo>
                  <a:lnTo>
                    <a:pt x="20361" y="24903"/>
                  </a:lnTo>
                  <a:lnTo>
                    <a:pt x="20520" y="24857"/>
                  </a:lnTo>
                  <a:cubicBezTo>
                    <a:pt x="20635" y="24835"/>
                    <a:pt x="20726" y="24812"/>
                    <a:pt x="20840" y="24789"/>
                  </a:cubicBezTo>
                  <a:cubicBezTo>
                    <a:pt x="20908" y="24766"/>
                    <a:pt x="21000" y="24743"/>
                    <a:pt x="21068" y="24720"/>
                  </a:cubicBezTo>
                  <a:cubicBezTo>
                    <a:pt x="21182" y="24675"/>
                    <a:pt x="21319" y="24652"/>
                    <a:pt x="21433" y="24606"/>
                  </a:cubicBezTo>
                  <a:lnTo>
                    <a:pt x="21662" y="24561"/>
                  </a:lnTo>
                  <a:lnTo>
                    <a:pt x="21890" y="24492"/>
                  </a:lnTo>
                  <a:lnTo>
                    <a:pt x="22210" y="24401"/>
                  </a:lnTo>
                  <a:cubicBezTo>
                    <a:pt x="22301" y="24378"/>
                    <a:pt x="22392" y="24355"/>
                    <a:pt x="22483" y="24332"/>
                  </a:cubicBezTo>
                  <a:lnTo>
                    <a:pt x="22506" y="24332"/>
                  </a:lnTo>
                  <a:cubicBezTo>
                    <a:pt x="22598" y="24310"/>
                    <a:pt x="22666" y="24287"/>
                    <a:pt x="22757" y="24264"/>
                  </a:cubicBezTo>
                  <a:cubicBezTo>
                    <a:pt x="22826" y="24241"/>
                    <a:pt x="22894" y="24218"/>
                    <a:pt x="22963" y="24195"/>
                  </a:cubicBezTo>
                  <a:lnTo>
                    <a:pt x="23008" y="24173"/>
                  </a:lnTo>
                  <a:lnTo>
                    <a:pt x="23100" y="24150"/>
                  </a:lnTo>
                  <a:cubicBezTo>
                    <a:pt x="23168" y="24127"/>
                    <a:pt x="23260" y="24104"/>
                    <a:pt x="23328" y="24059"/>
                  </a:cubicBezTo>
                  <a:cubicBezTo>
                    <a:pt x="23374" y="24059"/>
                    <a:pt x="23419" y="24036"/>
                    <a:pt x="23419" y="24013"/>
                  </a:cubicBezTo>
                  <a:cubicBezTo>
                    <a:pt x="23465" y="23990"/>
                    <a:pt x="23488" y="23967"/>
                    <a:pt x="23511" y="23967"/>
                  </a:cubicBezTo>
                  <a:cubicBezTo>
                    <a:pt x="23556" y="23922"/>
                    <a:pt x="23602" y="23853"/>
                    <a:pt x="23648" y="23807"/>
                  </a:cubicBezTo>
                  <a:cubicBezTo>
                    <a:pt x="23716" y="23739"/>
                    <a:pt x="23784" y="23648"/>
                    <a:pt x="23830" y="23556"/>
                  </a:cubicBezTo>
                  <a:cubicBezTo>
                    <a:pt x="23967" y="23351"/>
                    <a:pt x="24058" y="23146"/>
                    <a:pt x="24104" y="22917"/>
                  </a:cubicBezTo>
                  <a:cubicBezTo>
                    <a:pt x="24127" y="22849"/>
                    <a:pt x="24150" y="22735"/>
                    <a:pt x="24150" y="22621"/>
                  </a:cubicBezTo>
                  <a:cubicBezTo>
                    <a:pt x="24150" y="22529"/>
                    <a:pt x="24150" y="22438"/>
                    <a:pt x="24150" y="22324"/>
                  </a:cubicBezTo>
                  <a:cubicBezTo>
                    <a:pt x="24127" y="22141"/>
                    <a:pt x="24081" y="21959"/>
                    <a:pt x="24036" y="21822"/>
                  </a:cubicBezTo>
                  <a:lnTo>
                    <a:pt x="23990" y="21708"/>
                  </a:lnTo>
                  <a:cubicBezTo>
                    <a:pt x="23967" y="21571"/>
                    <a:pt x="23921" y="21456"/>
                    <a:pt x="23899" y="21342"/>
                  </a:cubicBezTo>
                  <a:cubicBezTo>
                    <a:pt x="23853" y="21228"/>
                    <a:pt x="23830" y="21137"/>
                    <a:pt x="23784" y="21023"/>
                  </a:cubicBezTo>
                  <a:cubicBezTo>
                    <a:pt x="23762" y="20954"/>
                    <a:pt x="23762" y="20886"/>
                    <a:pt x="23739" y="20817"/>
                  </a:cubicBezTo>
                  <a:cubicBezTo>
                    <a:pt x="23716" y="20749"/>
                    <a:pt x="23693" y="20680"/>
                    <a:pt x="23670" y="20612"/>
                  </a:cubicBezTo>
                  <a:lnTo>
                    <a:pt x="23648" y="20566"/>
                  </a:lnTo>
                  <a:cubicBezTo>
                    <a:pt x="23625" y="20475"/>
                    <a:pt x="23602" y="20406"/>
                    <a:pt x="23579" y="20315"/>
                  </a:cubicBezTo>
                  <a:lnTo>
                    <a:pt x="23533" y="20178"/>
                  </a:lnTo>
                  <a:cubicBezTo>
                    <a:pt x="23511" y="20064"/>
                    <a:pt x="23465" y="19950"/>
                    <a:pt x="23442" y="19836"/>
                  </a:cubicBezTo>
                  <a:lnTo>
                    <a:pt x="23374" y="19562"/>
                  </a:lnTo>
                  <a:lnTo>
                    <a:pt x="23328" y="19448"/>
                  </a:lnTo>
                  <a:lnTo>
                    <a:pt x="23305" y="19357"/>
                  </a:lnTo>
                  <a:cubicBezTo>
                    <a:pt x="23305" y="19288"/>
                    <a:pt x="23282" y="19197"/>
                    <a:pt x="23260" y="19128"/>
                  </a:cubicBezTo>
                  <a:cubicBezTo>
                    <a:pt x="23237" y="19037"/>
                    <a:pt x="23214" y="18968"/>
                    <a:pt x="23191" y="18877"/>
                  </a:cubicBezTo>
                  <a:cubicBezTo>
                    <a:pt x="23168" y="18809"/>
                    <a:pt x="23145" y="18763"/>
                    <a:pt x="23123" y="18695"/>
                  </a:cubicBezTo>
                  <a:cubicBezTo>
                    <a:pt x="23100" y="18580"/>
                    <a:pt x="23054" y="18444"/>
                    <a:pt x="23031" y="18307"/>
                  </a:cubicBezTo>
                  <a:lnTo>
                    <a:pt x="22986" y="18147"/>
                  </a:lnTo>
                  <a:lnTo>
                    <a:pt x="22940" y="17987"/>
                  </a:lnTo>
                  <a:cubicBezTo>
                    <a:pt x="22917" y="17919"/>
                    <a:pt x="22894" y="17850"/>
                    <a:pt x="22894" y="17782"/>
                  </a:cubicBezTo>
                  <a:lnTo>
                    <a:pt x="22871" y="17736"/>
                  </a:lnTo>
                  <a:cubicBezTo>
                    <a:pt x="22849" y="17645"/>
                    <a:pt x="22826" y="17553"/>
                    <a:pt x="22803" y="17485"/>
                  </a:cubicBezTo>
                  <a:lnTo>
                    <a:pt x="22803" y="17508"/>
                  </a:lnTo>
                  <a:cubicBezTo>
                    <a:pt x="22780" y="17325"/>
                    <a:pt x="22712" y="17165"/>
                    <a:pt x="22666" y="17006"/>
                  </a:cubicBezTo>
                  <a:cubicBezTo>
                    <a:pt x="22643" y="16869"/>
                    <a:pt x="22598" y="16754"/>
                    <a:pt x="22552" y="16617"/>
                  </a:cubicBezTo>
                  <a:cubicBezTo>
                    <a:pt x="22552" y="16595"/>
                    <a:pt x="22552" y="16572"/>
                    <a:pt x="22529" y="16549"/>
                  </a:cubicBezTo>
                  <a:cubicBezTo>
                    <a:pt x="22529" y="16526"/>
                    <a:pt x="22529" y="16526"/>
                    <a:pt x="22529" y="16503"/>
                  </a:cubicBezTo>
                  <a:cubicBezTo>
                    <a:pt x="22506" y="16435"/>
                    <a:pt x="22483" y="16344"/>
                    <a:pt x="22461" y="16275"/>
                  </a:cubicBezTo>
                  <a:lnTo>
                    <a:pt x="22438" y="16161"/>
                  </a:lnTo>
                  <a:cubicBezTo>
                    <a:pt x="22415" y="16001"/>
                    <a:pt x="22369" y="15819"/>
                    <a:pt x="22324" y="15636"/>
                  </a:cubicBezTo>
                  <a:cubicBezTo>
                    <a:pt x="22278" y="15522"/>
                    <a:pt x="22232" y="15385"/>
                    <a:pt x="22210" y="15271"/>
                  </a:cubicBezTo>
                  <a:lnTo>
                    <a:pt x="22187" y="15202"/>
                  </a:lnTo>
                  <a:cubicBezTo>
                    <a:pt x="22141" y="15088"/>
                    <a:pt x="22118" y="14951"/>
                    <a:pt x="22073" y="14837"/>
                  </a:cubicBezTo>
                  <a:lnTo>
                    <a:pt x="22073" y="14791"/>
                  </a:lnTo>
                  <a:lnTo>
                    <a:pt x="22050" y="14769"/>
                  </a:lnTo>
                  <a:lnTo>
                    <a:pt x="22027" y="14677"/>
                  </a:lnTo>
                  <a:lnTo>
                    <a:pt x="22027" y="14632"/>
                  </a:lnTo>
                  <a:cubicBezTo>
                    <a:pt x="22004" y="14563"/>
                    <a:pt x="21981" y="14518"/>
                    <a:pt x="21981" y="14449"/>
                  </a:cubicBezTo>
                  <a:cubicBezTo>
                    <a:pt x="21958" y="14381"/>
                    <a:pt x="21936" y="14289"/>
                    <a:pt x="21913" y="14221"/>
                  </a:cubicBezTo>
                  <a:cubicBezTo>
                    <a:pt x="21890" y="14084"/>
                    <a:pt x="21844" y="13947"/>
                    <a:pt x="21799" y="13810"/>
                  </a:cubicBezTo>
                  <a:lnTo>
                    <a:pt x="21753" y="13605"/>
                  </a:lnTo>
                  <a:lnTo>
                    <a:pt x="21707" y="13468"/>
                  </a:lnTo>
                  <a:cubicBezTo>
                    <a:pt x="21662" y="13331"/>
                    <a:pt x="21639" y="13217"/>
                    <a:pt x="21593" y="13080"/>
                  </a:cubicBezTo>
                  <a:lnTo>
                    <a:pt x="21593" y="13057"/>
                  </a:lnTo>
                  <a:lnTo>
                    <a:pt x="21593" y="13034"/>
                  </a:lnTo>
                  <a:cubicBezTo>
                    <a:pt x="21548" y="12874"/>
                    <a:pt x="21502" y="12692"/>
                    <a:pt x="21456" y="12532"/>
                  </a:cubicBezTo>
                  <a:cubicBezTo>
                    <a:pt x="21433" y="12440"/>
                    <a:pt x="21411" y="12349"/>
                    <a:pt x="21365" y="12258"/>
                  </a:cubicBezTo>
                  <a:cubicBezTo>
                    <a:pt x="21342" y="12167"/>
                    <a:pt x="21319" y="12075"/>
                    <a:pt x="21297" y="11984"/>
                  </a:cubicBezTo>
                  <a:lnTo>
                    <a:pt x="21274" y="11938"/>
                  </a:lnTo>
                  <a:lnTo>
                    <a:pt x="21274" y="11915"/>
                  </a:lnTo>
                  <a:cubicBezTo>
                    <a:pt x="21228" y="11779"/>
                    <a:pt x="21205" y="11642"/>
                    <a:pt x="21182" y="11527"/>
                  </a:cubicBezTo>
                  <a:lnTo>
                    <a:pt x="21160" y="11482"/>
                  </a:lnTo>
                  <a:lnTo>
                    <a:pt x="21160" y="11459"/>
                  </a:lnTo>
                  <a:lnTo>
                    <a:pt x="21114" y="11276"/>
                  </a:lnTo>
                  <a:cubicBezTo>
                    <a:pt x="21091" y="11185"/>
                    <a:pt x="21068" y="11071"/>
                    <a:pt x="21045" y="10980"/>
                  </a:cubicBezTo>
                  <a:lnTo>
                    <a:pt x="21045" y="10911"/>
                  </a:lnTo>
                  <a:cubicBezTo>
                    <a:pt x="21023" y="10843"/>
                    <a:pt x="21000" y="10774"/>
                    <a:pt x="20977" y="10706"/>
                  </a:cubicBezTo>
                  <a:lnTo>
                    <a:pt x="20931" y="10546"/>
                  </a:lnTo>
                  <a:lnTo>
                    <a:pt x="20908" y="10455"/>
                  </a:lnTo>
                  <a:cubicBezTo>
                    <a:pt x="20863" y="10318"/>
                    <a:pt x="20840" y="10158"/>
                    <a:pt x="20794" y="9998"/>
                  </a:cubicBezTo>
                  <a:lnTo>
                    <a:pt x="20749" y="9861"/>
                  </a:lnTo>
                  <a:lnTo>
                    <a:pt x="20726" y="9770"/>
                  </a:lnTo>
                  <a:lnTo>
                    <a:pt x="20726" y="9747"/>
                  </a:lnTo>
                  <a:lnTo>
                    <a:pt x="20703" y="9633"/>
                  </a:lnTo>
                  <a:lnTo>
                    <a:pt x="20680" y="9587"/>
                  </a:lnTo>
                  <a:cubicBezTo>
                    <a:pt x="20657" y="9450"/>
                    <a:pt x="20612" y="9336"/>
                    <a:pt x="20589" y="9199"/>
                  </a:cubicBezTo>
                  <a:cubicBezTo>
                    <a:pt x="20520" y="9017"/>
                    <a:pt x="20475" y="8811"/>
                    <a:pt x="20429" y="8629"/>
                  </a:cubicBezTo>
                  <a:cubicBezTo>
                    <a:pt x="20384" y="8469"/>
                    <a:pt x="20361" y="8332"/>
                    <a:pt x="20315" y="8172"/>
                  </a:cubicBezTo>
                  <a:lnTo>
                    <a:pt x="20315" y="8149"/>
                  </a:lnTo>
                  <a:lnTo>
                    <a:pt x="20292" y="8081"/>
                  </a:lnTo>
                  <a:lnTo>
                    <a:pt x="20269" y="8035"/>
                  </a:lnTo>
                  <a:lnTo>
                    <a:pt x="20269" y="8012"/>
                  </a:lnTo>
                  <a:cubicBezTo>
                    <a:pt x="20247" y="7898"/>
                    <a:pt x="20224" y="7784"/>
                    <a:pt x="20178" y="7693"/>
                  </a:cubicBezTo>
                  <a:cubicBezTo>
                    <a:pt x="20155" y="7602"/>
                    <a:pt x="20132" y="7510"/>
                    <a:pt x="20087" y="7419"/>
                  </a:cubicBezTo>
                  <a:lnTo>
                    <a:pt x="20087" y="7373"/>
                  </a:lnTo>
                  <a:lnTo>
                    <a:pt x="20064" y="7282"/>
                  </a:lnTo>
                  <a:cubicBezTo>
                    <a:pt x="20018" y="7213"/>
                    <a:pt x="19995" y="7122"/>
                    <a:pt x="19973" y="7031"/>
                  </a:cubicBezTo>
                  <a:lnTo>
                    <a:pt x="19904" y="6825"/>
                  </a:lnTo>
                  <a:lnTo>
                    <a:pt x="19904" y="6757"/>
                  </a:lnTo>
                  <a:lnTo>
                    <a:pt x="19881" y="6688"/>
                  </a:lnTo>
                  <a:cubicBezTo>
                    <a:pt x="19813" y="6437"/>
                    <a:pt x="19744" y="6209"/>
                    <a:pt x="19676" y="5981"/>
                  </a:cubicBezTo>
                  <a:cubicBezTo>
                    <a:pt x="19653" y="5867"/>
                    <a:pt x="19607" y="5775"/>
                    <a:pt x="19585" y="5661"/>
                  </a:cubicBezTo>
                  <a:cubicBezTo>
                    <a:pt x="19539" y="5547"/>
                    <a:pt x="19516" y="5433"/>
                    <a:pt x="19471" y="5319"/>
                  </a:cubicBezTo>
                  <a:lnTo>
                    <a:pt x="19448" y="5182"/>
                  </a:lnTo>
                  <a:lnTo>
                    <a:pt x="19379" y="4999"/>
                  </a:lnTo>
                  <a:lnTo>
                    <a:pt x="19379" y="4931"/>
                  </a:lnTo>
                  <a:lnTo>
                    <a:pt x="19334" y="4840"/>
                  </a:lnTo>
                  <a:lnTo>
                    <a:pt x="19334" y="4862"/>
                  </a:lnTo>
                  <a:cubicBezTo>
                    <a:pt x="19334" y="4748"/>
                    <a:pt x="19288" y="4657"/>
                    <a:pt x="19265" y="4543"/>
                  </a:cubicBezTo>
                  <a:lnTo>
                    <a:pt x="19242" y="4474"/>
                  </a:lnTo>
                  <a:cubicBezTo>
                    <a:pt x="19219" y="4383"/>
                    <a:pt x="19197" y="4315"/>
                    <a:pt x="19174" y="4246"/>
                  </a:cubicBezTo>
                  <a:cubicBezTo>
                    <a:pt x="19151" y="4201"/>
                    <a:pt x="19151" y="4155"/>
                    <a:pt x="19128" y="4109"/>
                  </a:cubicBezTo>
                  <a:lnTo>
                    <a:pt x="19128" y="4086"/>
                  </a:lnTo>
                  <a:cubicBezTo>
                    <a:pt x="19105" y="4041"/>
                    <a:pt x="19105" y="3995"/>
                    <a:pt x="19082" y="3927"/>
                  </a:cubicBezTo>
                  <a:cubicBezTo>
                    <a:pt x="19060" y="3835"/>
                    <a:pt x="19014" y="3744"/>
                    <a:pt x="18991" y="3653"/>
                  </a:cubicBezTo>
                  <a:cubicBezTo>
                    <a:pt x="18968" y="3561"/>
                    <a:pt x="18946" y="3470"/>
                    <a:pt x="18923" y="3402"/>
                  </a:cubicBezTo>
                  <a:cubicBezTo>
                    <a:pt x="18900" y="3288"/>
                    <a:pt x="18854" y="3151"/>
                    <a:pt x="18831" y="3036"/>
                  </a:cubicBezTo>
                  <a:cubicBezTo>
                    <a:pt x="18809" y="2991"/>
                    <a:pt x="18786" y="2922"/>
                    <a:pt x="18763" y="2854"/>
                  </a:cubicBezTo>
                  <a:lnTo>
                    <a:pt x="18763" y="2831"/>
                  </a:lnTo>
                  <a:cubicBezTo>
                    <a:pt x="18740" y="2717"/>
                    <a:pt x="18694" y="2626"/>
                    <a:pt x="18672" y="2511"/>
                  </a:cubicBezTo>
                  <a:lnTo>
                    <a:pt x="18626" y="2375"/>
                  </a:lnTo>
                  <a:lnTo>
                    <a:pt x="18626" y="2352"/>
                  </a:lnTo>
                  <a:cubicBezTo>
                    <a:pt x="18603" y="2215"/>
                    <a:pt x="18557" y="2078"/>
                    <a:pt x="18512" y="1941"/>
                  </a:cubicBezTo>
                  <a:lnTo>
                    <a:pt x="18512" y="1918"/>
                  </a:lnTo>
                  <a:lnTo>
                    <a:pt x="18512" y="1895"/>
                  </a:lnTo>
                  <a:cubicBezTo>
                    <a:pt x="18489" y="1804"/>
                    <a:pt x="18466" y="1735"/>
                    <a:pt x="18443" y="1644"/>
                  </a:cubicBezTo>
                  <a:lnTo>
                    <a:pt x="18443" y="1576"/>
                  </a:lnTo>
                  <a:cubicBezTo>
                    <a:pt x="18421" y="1484"/>
                    <a:pt x="18398" y="1393"/>
                    <a:pt x="18375" y="1302"/>
                  </a:cubicBezTo>
                  <a:lnTo>
                    <a:pt x="18352" y="1210"/>
                  </a:lnTo>
                  <a:lnTo>
                    <a:pt x="18329" y="1188"/>
                  </a:lnTo>
                  <a:cubicBezTo>
                    <a:pt x="18284" y="1028"/>
                    <a:pt x="18238" y="845"/>
                    <a:pt x="18192" y="685"/>
                  </a:cubicBezTo>
                  <a:lnTo>
                    <a:pt x="18169" y="594"/>
                  </a:lnTo>
                  <a:cubicBezTo>
                    <a:pt x="18169" y="571"/>
                    <a:pt x="18147" y="526"/>
                    <a:pt x="18147" y="503"/>
                  </a:cubicBezTo>
                  <a:cubicBezTo>
                    <a:pt x="18169" y="434"/>
                    <a:pt x="18192" y="366"/>
                    <a:pt x="18147" y="320"/>
                  </a:cubicBezTo>
                  <a:lnTo>
                    <a:pt x="18124" y="297"/>
                  </a:lnTo>
                  <a:cubicBezTo>
                    <a:pt x="18078" y="275"/>
                    <a:pt x="18055" y="229"/>
                    <a:pt x="18033" y="206"/>
                  </a:cubicBezTo>
                  <a:cubicBezTo>
                    <a:pt x="17987" y="183"/>
                    <a:pt x="17941" y="160"/>
                    <a:pt x="17873" y="138"/>
                  </a:cubicBezTo>
                  <a:cubicBezTo>
                    <a:pt x="17804" y="92"/>
                    <a:pt x="17713" y="69"/>
                    <a:pt x="17576" y="46"/>
                  </a:cubicBezTo>
                  <a:cubicBezTo>
                    <a:pt x="17508" y="24"/>
                    <a:pt x="17416" y="24"/>
                    <a:pt x="17325" y="1"/>
                  </a:cubicBezTo>
                  <a:close/>
                </a:path>
              </a:pathLst>
            </a:custGeom>
            <a:solidFill>
              <a:srgbClr val="51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0" name="Google Shape;3530;p16"/>
            <p:cNvSpPr/>
            <p:nvPr/>
          </p:nvSpPr>
          <p:spPr>
            <a:xfrm>
              <a:off x="5955850" y="3356500"/>
              <a:ext cx="45100" cy="105750"/>
            </a:xfrm>
            <a:custGeom>
              <a:avLst/>
              <a:gdLst/>
              <a:ahLst/>
              <a:cxnLst/>
              <a:rect l="l" t="t" r="r" b="b"/>
              <a:pathLst>
                <a:path w="1804" h="4230" extrusionOk="0">
                  <a:moveTo>
                    <a:pt x="434" y="1"/>
                  </a:moveTo>
                  <a:cubicBezTo>
                    <a:pt x="411" y="1"/>
                    <a:pt x="389" y="24"/>
                    <a:pt x="389" y="24"/>
                  </a:cubicBezTo>
                  <a:lnTo>
                    <a:pt x="366" y="24"/>
                  </a:lnTo>
                  <a:cubicBezTo>
                    <a:pt x="297" y="24"/>
                    <a:pt x="229" y="46"/>
                    <a:pt x="183" y="92"/>
                  </a:cubicBezTo>
                  <a:cubicBezTo>
                    <a:pt x="160" y="92"/>
                    <a:pt x="138" y="115"/>
                    <a:pt x="115" y="115"/>
                  </a:cubicBezTo>
                  <a:cubicBezTo>
                    <a:pt x="92" y="138"/>
                    <a:pt x="69" y="160"/>
                    <a:pt x="46" y="183"/>
                  </a:cubicBezTo>
                  <a:cubicBezTo>
                    <a:pt x="23" y="229"/>
                    <a:pt x="1" y="275"/>
                    <a:pt x="23" y="343"/>
                  </a:cubicBezTo>
                  <a:cubicBezTo>
                    <a:pt x="23" y="366"/>
                    <a:pt x="46" y="412"/>
                    <a:pt x="46" y="434"/>
                  </a:cubicBezTo>
                  <a:cubicBezTo>
                    <a:pt x="69" y="457"/>
                    <a:pt x="69" y="457"/>
                    <a:pt x="92" y="457"/>
                  </a:cubicBezTo>
                  <a:cubicBezTo>
                    <a:pt x="92" y="480"/>
                    <a:pt x="92" y="503"/>
                    <a:pt x="92" y="526"/>
                  </a:cubicBezTo>
                  <a:cubicBezTo>
                    <a:pt x="115" y="549"/>
                    <a:pt x="115" y="571"/>
                    <a:pt x="115" y="571"/>
                  </a:cubicBezTo>
                  <a:cubicBezTo>
                    <a:pt x="115" y="594"/>
                    <a:pt x="115" y="594"/>
                    <a:pt x="115" y="594"/>
                  </a:cubicBezTo>
                  <a:cubicBezTo>
                    <a:pt x="138" y="685"/>
                    <a:pt x="160" y="754"/>
                    <a:pt x="183" y="845"/>
                  </a:cubicBezTo>
                  <a:cubicBezTo>
                    <a:pt x="206" y="891"/>
                    <a:pt x="229" y="959"/>
                    <a:pt x="252" y="1028"/>
                  </a:cubicBezTo>
                  <a:cubicBezTo>
                    <a:pt x="229" y="1051"/>
                    <a:pt x="206" y="1096"/>
                    <a:pt x="229" y="1119"/>
                  </a:cubicBezTo>
                  <a:cubicBezTo>
                    <a:pt x="229" y="1142"/>
                    <a:pt x="229" y="1142"/>
                    <a:pt x="229" y="1142"/>
                  </a:cubicBezTo>
                  <a:cubicBezTo>
                    <a:pt x="229" y="1142"/>
                    <a:pt x="229" y="1165"/>
                    <a:pt x="229" y="1165"/>
                  </a:cubicBezTo>
                  <a:cubicBezTo>
                    <a:pt x="229" y="1165"/>
                    <a:pt x="229" y="1188"/>
                    <a:pt x="229" y="1188"/>
                  </a:cubicBezTo>
                  <a:cubicBezTo>
                    <a:pt x="320" y="1507"/>
                    <a:pt x="411" y="1804"/>
                    <a:pt x="503" y="2123"/>
                  </a:cubicBezTo>
                  <a:cubicBezTo>
                    <a:pt x="548" y="2329"/>
                    <a:pt x="617" y="2534"/>
                    <a:pt x="663" y="2717"/>
                  </a:cubicBezTo>
                  <a:cubicBezTo>
                    <a:pt x="731" y="2922"/>
                    <a:pt x="799" y="3128"/>
                    <a:pt x="868" y="3310"/>
                  </a:cubicBezTo>
                  <a:cubicBezTo>
                    <a:pt x="936" y="3516"/>
                    <a:pt x="1005" y="3721"/>
                    <a:pt x="1073" y="3927"/>
                  </a:cubicBezTo>
                  <a:cubicBezTo>
                    <a:pt x="1119" y="3995"/>
                    <a:pt x="1142" y="4064"/>
                    <a:pt x="1165" y="4132"/>
                  </a:cubicBezTo>
                  <a:cubicBezTo>
                    <a:pt x="1187" y="4155"/>
                    <a:pt x="1187" y="4178"/>
                    <a:pt x="1233" y="4201"/>
                  </a:cubicBezTo>
                  <a:cubicBezTo>
                    <a:pt x="1256" y="4223"/>
                    <a:pt x="1279" y="4223"/>
                    <a:pt x="1302" y="4223"/>
                  </a:cubicBezTo>
                  <a:cubicBezTo>
                    <a:pt x="1314" y="4227"/>
                    <a:pt x="1327" y="4229"/>
                    <a:pt x="1340" y="4229"/>
                  </a:cubicBezTo>
                  <a:cubicBezTo>
                    <a:pt x="1400" y="4229"/>
                    <a:pt x="1465" y="4188"/>
                    <a:pt x="1484" y="4132"/>
                  </a:cubicBezTo>
                  <a:cubicBezTo>
                    <a:pt x="1484" y="4109"/>
                    <a:pt x="1484" y="4109"/>
                    <a:pt x="1484" y="4109"/>
                  </a:cubicBezTo>
                  <a:cubicBezTo>
                    <a:pt x="1507" y="4086"/>
                    <a:pt x="1507" y="4064"/>
                    <a:pt x="1507" y="4041"/>
                  </a:cubicBezTo>
                  <a:cubicBezTo>
                    <a:pt x="1507" y="3995"/>
                    <a:pt x="1507" y="3972"/>
                    <a:pt x="1507" y="3949"/>
                  </a:cubicBezTo>
                  <a:cubicBezTo>
                    <a:pt x="1534" y="3976"/>
                    <a:pt x="1568" y="3987"/>
                    <a:pt x="1606" y="3987"/>
                  </a:cubicBezTo>
                  <a:cubicBezTo>
                    <a:pt x="1633" y="3987"/>
                    <a:pt x="1661" y="3982"/>
                    <a:pt x="1690" y="3972"/>
                  </a:cubicBezTo>
                  <a:cubicBezTo>
                    <a:pt x="1712" y="3972"/>
                    <a:pt x="1735" y="3949"/>
                    <a:pt x="1758" y="3927"/>
                  </a:cubicBezTo>
                  <a:cubicBezTo>
                    <a:pt x="1804" y="3881"/>
                    <a:pt x="1804" y="3835"/>
                    <a:pt x="1804" y="3790"/>
                  </a:cubicBezTo>
                  <a:cubicBezTo>
                    <a:pt x="1804" y="3698"/>
                    <a:pt x="1758" y="3630"/>
                    <a:pt x="1758" y="3561"/>
                  </a:cubicBezTo>
                  <a:cubicBezTo>
                    <a:pt x="1735" y="3516"/>
                    <a:pt x="1712" y="3447"/>
                    <a:pt x="1690" y="3379"/>
                  </a:cubicBezTo>
                  <a:cubicBezTo>
                    <a:pt x="1667" y="3265"/>
                    <a:pt x="1644" y="3151"/>
                    <a:pt x="1598" y="3036"/>
                  </a:cubicBezTo>
                  <a:cubicBezTo>
                    <a:pt x="1576" y="2945"/>
                    <a:pt x="1530" y="2831"/>
                    <a:pt x="1507" y="2740"/>
                  </a:cubicBezTo>
                  <a:cubicBezTo>
                    <a:pt x="1461" y="2626"/>
                    <a:pt x="1439" y="2534"/>
                    <a:pt x="1393" y="2420"/>
                  </a:cubicBezTo>
                  <a:cubicBezTo>
                    <a:pt x="1347" y="2238"/>
                    <a:pt x="1302" y="2055"/>
                    <a:pt x="1233" y="1850"/>
                  </a:cubicBezTo>
                  <a:cubicBezTo>
                    <a:pt x="1187" y="1667"/>
                    <a:pt x="1119" y="1462"/>
                    <a:pt x="1073" y="1279"/>
                  </a:cubicBezTo>
                  <a:cubicBezTo>
                    <a:pt x="1073" y="1256"/>
                    <a:pt x="1051" y="1233"/>
                    <a:pt x="1051" y="1210"/>
                  </a:cubicBezTo>
                  <a:cubicBezTo>
                    <a:pt x="1028" y="1165"/>
                    <a:pt x="1028" y="1165"/>
                    <a:pt x="1005" y="1142"/>
                  </a:cubicBezTo>
                  <a:cubicBezTo>
                    <a:pt x="1005" y="1119"/>
                    <a:pt x="982" y="1096"/>
                    <a:pt x="982" y="1096"/>
                  </a:cubicBezTo>
                  <a:cubicBezTo>
                    <a:pt x="982" y="1051"/>
                    <a:pt x="959" y="1005"/>
                    <a:pt x="959" y="982"/>
                  </a:cubicBezTo>
                  <a:cubicBezTo>
                    <a:pt x="959" y="959"/>
                    <a:pt x="936" y="937"/>
                    <a:pt x="936" y="914"/>
                  </a:cubicBezTo>
                  <a:cubicBezTo>
                    <a:pt x="936" y="868"/>
                    <a:pt x="914" y="845"/>
                    <a:pt x="914" y="800"/>
                  </a:cubicBezTo>
                  <a:cubicBezTo>
                    <a:pt x="891" y="777"/>
                    <a:pt x="868" y="731"/>
                    <a:pt x="822" y="708"/>
                  </a:cubicBezTo>
                  <a:cubicBezTo>
                    <a:pt x="822" y="685"/>
                    <a:pt x="799" y="640"/>
                    <a:pt x="799" y="594"/>
                  </a:cubicBezTo>
                  <a:cubicBezTo>
                    <a:pt x="777" y="526"/>
                    <a:pt x="777" y="457"/>
                    <a:pt x="754" y="412"/>
                  </a:cubicBezTo>
                  <a:cubicBezTo>
                    <a:pt x="754" y="343"/>
                    <a:pt x="731" y="275"/>
                    <a:pt x="731" y="229"/>
                  </a:cubicBezTo>
                  <a:cubicBezTo>
                    <a:pt x="708" y="160"/>
                    <a:pt x="685" y="92"/>
                    <a:pt x="640" y="69"/>
                  </a:cubicBezTo>
                  <a:cubicBezTo>
                    <a:pt x="594" y="46"/>
                    <a:pt x="571" y="24"/>
                    <a:pt x="526" y="24"/>
                  </a:cubicBezTo>
                  <a:cubicBezTo>
                    <a:pt x="503" y="1"/>
                    <a:pt x="480" y="1"/>
                    <a:pt x="457"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1" name="Google Shape;3531;p16"/>
            <p:cNvSpPr/>
            <p:nvPr/>
          </p:nvSpPr>
          <p:spPr>
            <a:xfrm>
              <a:off x="5979250" y="3443800"/>
              <a:ext cx="83325" cy="261200"/>
            </a:xfrm>
            <a:custGeom>
              <a:avLst/>
              <a:gdLst/>
              <a:ahLst/>
              <a:cxnLst/>
              <a:rect l="l" t="t" r="r" b="b"/>
              <a:pathLst>
                <a:path w="3333" h="10448" extrusionOk="0">
                  <a:moveTo>
                    <a:pt x="69" y="1"/>
                  </a:moveTo>
                  <a:cubicBezTo>
                    <a:pt x="23" y="1"/>
                    <a:pt x="0" y="47"/>
                    <a:pt x="0" y="115"/>
                  </a:cubicBezTo>
                  <a:cubicBezTo>
                    <a:pt x="46" y="298"/>
                    <a:pt x="115" y="480"/>
                    <a:pt x="160" y="663"/>
                  </a:cubicBezTo>
                  <a:cubicBezTo>
                    <a:pt x="160" y="663"/>
                    <a:pt x="160" y="686"/>
                    <a:pt x="160" y="709"/>
                  </a:cubicBezTo>
                  <a:cubicBezTo>
                    <a:pt x="183" y="777"/>
                    <a:pt x="206" y="823"/>
                    <a:pt x="206" y="891"/>
                  </a:cubicBezTo>
                  <a:cubicBezTo>
                    <a:pt x="229" y="960"/>
                    <a:pt x="251" y="1028"/>
                    <a:pt x="274" y="1097"/>
                  </a:cubicBezTo>
                  <a:cubicBezTo>
                    <a:pt x="297" y="1188"/>
                    <a:pt x="320" y="1256"/>
                    <a:pt x="343" y="1348"/>
                  </a:cubicBezTo>
                  <a:cubicBezTo>
                    <a:pt x="343" y="1348"/>
                    <a:pt x="343" y="1370"/>
                    <a:pt x="343" y="1393"/>
                  </a:cubicBezTo>
                  <a:cubicBezTo>
                    <a:pt x="320" y="1416"/>
                    <a:pt x="343" y="1439"/>
                    <a:pt x="343" y="1485"/>
                  </a:cubicBezTo>
                  <a:cubicBezTo>
                    <a:pt x="343" y="1507"/>
                    <a:pt x="366" y="1530"/>
                    <a:pt x="366" y="1576"/>
                  </a:cubicBezTo>
                  <a:cubicBezTo>
                    <a:pt x="366" y="1644"/>
                    <a:pt x="388" y="1736"/>
                    <a:pt x="411" y="1804"/>
                  </a:cubicBezTo>
                  <a:cubicBezTo>
                    <a:pt x="434" y="1895"/>
                    <a:pt x="457" y="1987"/>
                    <a:pt x="503" y="2078"/>
                  </a:cubicBezTo>
                  <a:cubicBezTo>
                    <a:pt x="548" y="2261"/>
                    <a:pt x="594" y="2420"/>
                    <a:pt x="640" y="2580"/>
                  </a:cubicBezTo>
                  <a:cubicBezTo>
                    <a:pt x="640" y="2603"/>
                    <a:pt x="640" y="2626"/>
                    <a:pt x="640" y="2649"/>
                  </a:cubicBezTo>
                  <a:cubicBezTo>
                    <a:pt x="685" y="2854"/>
                    <a:pt x="731" y="3037"/>
                    <a:pt x="776" y="3242"/>
                  </a:cubicBezTo>
                  <a:cubicBezTo>
                    <a:pt x="845" y="3448"/>
                    <a:pt x="891" y="3653"/>
                    <a:pt x="959" y="3881"/>
                  </a:cubicBezTo>
                  <a:cubicBezTo>
                    <a:pt x="982" y="3973"/>
                    <a:pt x="1005" y="4064"/>
                    <a:pt x="1028" y="4155"/>
                  </a:cubicBezTo>
                  <a:cubicBezTo>
                    <a:pt x="1073" y="4269"/>
                    <a:pt x="1096" y="4361"/>
                    <a:pt x="1142" y="4475"/>
                  </a:cubicBezTo>
                  <a:cubicBezTo>
                    <a:pt x="1142" y="4520"/>
                    <a:pt x="1164" y="4566"/>
                    <a:pt x="1187" y="4589"/>
                  </a:cubicBezTo>
                  <a:cubicBezTo>
                    <a:pt x="1210" y="4657"/>
                    <a:pt x="1233" y="4703"/>
                    <a:pt x="1256" y="4771"/>
                  </a:cubicBezTo>
                  <a:cubicBezTo>
                    <a:pt x="1256" y="4794"/>
                    <a:pt x="1256" y="4840"/>
                    <a:pt x="1279" y="4863"/>
                  </a:cubicBezTo>
                  <a:cubicBezTo>
                    <a:pt x="1279" y="4977"/>
                    <a:pt x="1301" y="5068"/>
                    <a:pt x="1324" y="5159"/>
                  </a:cubicBezTo>
                  <a:cubicBezTo>
                    <a:pt x="1347" y="5319"/>
                    <a:pt x="1370" y="5479"/>
                    <a:pt x="1416" y="5639"/>
                  </a:cubicBezTo>
                  <a:cubicBezTo>
                    <a:pt x="1438" y="5776"/>
                    <a:pt x="1461" y="5913"/>
                    <a:pt x="1507" y="6050"/>
                  </a:cubicBezTo>
                  <a:cubicBezTo>
                    <a:pt x="1530" y="6118"/>
                    <a:pt x="1553" y="6209"/>
                    <a:pt x="1575" y="6278"/>
                  </a:cubicBezTo>
                  <a:cubicBezTo>
                    <a:pt x="1598" y="6346"/>
                    <a:pt x="1644" y="6438"/>
                    <a:pt x="1667" y="6529"/>
                  </a:cubicBezTo>
                  <a:cubicBezTo>
                    <a:pt x="1667" y="6552"/>
                    <a:pt x="1667" y="6597"/>
                    <a:pt x="1689" y="6620"/>
                  </a:cubicBezTo>
                  <a:cubicBezTo>
                    <a:pt x="1689" y="6643"/>
                    <a:pt x="1712" y="6666"/>
                    <a:pt x="1735" y="6689"/>
                  </a:cubicBezTo>
                  <a:cubicBezTo>
                    <a:pt x="1781" y="6871"/>
                    <a:pt x="1804" y="7031"/>
                    <a:pt x="1872" y="7214"/>
                  </a:cubicBezTo>
                  <a:cubicBezTo>
                    <a:pt x="1895" y="7282"/>
                    <a:pt x="1895" y="7351"/>
                    <a:pt x="1918" y="7419"/>
                  </a:cubicBezTo>
                  <a:cubicBezTo>
                    <a:pt x="1941" y="7442"/>
                    <a:pt x="1941" y="7465"/>
                    <a:pt x="1941" y="7488"/>
                  </a:cubicBezTo>
                  <a:cubicBezTo>
                    <a:pt x="1963" y="7533"/>
                    <a:pt x="1963" y="7579"/>
                    <a:pt x="1986" y="7602"/>
                  </a:cubicBezTo>
                  <a:cubicBezTo>
                    <a:pt x="1986" y="7625"/>
                    <a:pt x="1986" y="7625"/>
                    <a:pt x="1986" y="7647"/>
                  </a:cubicBezTo>
                  <a:cubicBezTo>
                    <a:pt x="2055" y="7899"/>
                    <a:pt x="2123" y="8150"/>
                    <a:pt x="2192" y="8401"/>
                  </a:cubicBezTo>
                  <a:cubicBezTo>
                    <a:pt x="2237" y="8538"/>
                    <a:pt x="2283" y="8675"/>
                    <a:pt x="2329" y="8812"/>
                  </a:cubicBezTo>
                  <a:cubicBezTo>
                    <a:pt x="2329" y="8903"/>
                    <a:pt x="2351" y="8994"/>
                    <a:pt x="2397" y="9063"/>
                  </a:cubicBezTo>
                  <a:cubicBezTo>
                    <a:pt x="2397" y="9108"/>
                    <a:pt x="2420" y="9154"/>
                    <a:pt x="2420" y="9200"/>
                  </a:cubicBezTo>
                  <a:cubicBezTo>
                    <a:pt x="2443" y="9268"/>
                    <a:pt x="2466" y="9314"/>
                    <a:pt x="2466" y="9359"/>
                  </a:cubicBezTo>
                  <a:cubicBezTo>
                    <a:pt x="2511" y="9542"/>
                    <a:pt x="2557" y="9702"/>
                    <a:pt x="2602" y="9861"/>
                  </a:cubicBezTo>
                  <a:cubicBezTo>
                    <a:pt x="2625" y="9953"/>
                    <a:pt x="2648" y="10021"/>
                    <a:pt x="2671" y="10113"/>
                  </a:cubicBezTo>
                  <a:cubicBezTo>
                    <a:pt x="2694" y="10158"/>
                    <a:pt x="2717" y="10204"/>
                    <a:pt x="2717" y="10227"/>
                  </a:cubicBezTo>
                  <a:cubicBezTo>
                    <a:pt x="2739" y="10295"/>
                    <a:pt x="2762" y="10364"/>
                    <a:pt x="2808" y="10409"/>
                  </a:cubicBezTo>
                  <a:cubicBezTo>
                    <a:pt x="2835" y="10436"/>
                    <a:pt x="2861" y="10447"/>
                    <a:pt x="2893" y="10447"/>
                  </a:cubicBezTo>
                  <a:cubicBezTo>
                    <a:pt x="2915" y="10447"/>
                    <a:pt x="2939" y="10442"/>
                    <a:pt x="2968" y="10432"/>
                  </a:cubicBezTo>
                  <a:cubicBezTo>
                    <a:pt x="2991" y="10432"/>
                    <a:pt x="3013" y="10409"/>
                    <a:pt x="3036" y="10386"/>
                  </a:cubicBezTo>
                  <a:cubicBezTo>
                    <a:pt x="3059" y="10364"/>
                    <a:pt x="3082" y="10341"/>
                    <a:pt x="3082" y="10318"/>
                  </a:cubicBezTo>
                  <a:cubicBezTo>
                    <a:pt x="3082" y="10295"/>
                    <a:pt x="3082" y="10272"/>
                    <a:pt x="3082" y="10250"/>
                  </a:cubicBezTo>
                  <a:cubicBezTo>
                    <a:pt x="3082" y="10227"/>
                    <a:pt x="3082" y="10204"/>
                    <a:pt x="3082" y="10181"/>
                  </a:cubicBezTo>
                  <a:cubicBezTo>
                    <a:pt x="3150" y="10158"/>
                    <a:pt x="3196" y="10113"/>
                    <a:pt x="3219" y="10044"/>
                  </a:cubicBezTo>
                  <a:cubicBezTo>
                    <a:pt x="3219" y="10044"/>
                    <a:pt x="3219" y="10044"/>
                    <a:pt x="3219" y="10021"/>
                  </a:cubicBezTo>
                  <a:cubicBezTo>
                    <a:pt x="3287" y="9998"/>
                    <a:pt x="3333" y="9930"/>
                    <a:pt x="3310" y="9861"/>
                  </a:cubicBezTo>
                  <a:cubicBezTo>
                    <a:pt x="3310" y="9816"/>
                    <a:pt x="3310" y="9793"/>
                    <a:pt x="3310" y="9747"/>
                  </a:cubicBezTo>
                  <a:cubicBezTo>
                    <a:pt x="3310" y="9702"/>
                    <a:pt x="3333" y="9656"/>
                    <a:pt x="3310" y="9610"/>
                  </a:cubicBezTo>
                  <a:cubicBezTo>
                    <a:pt x="3264" y="9473"/>
                    <a:pt x="3242" y="9314"/>
                    <a:pt x="3196" y="9177"/>
                  </a:cubicBezTo>
                  <a:cubicBezTo>
                    <a:pt x="3150" y="9017"/>
                    <a:pt x="3105" y="8880"/>
                    <a:pt x="3059" y="8720"/>
                  </a:cubicBezTo>
                  <a:cubicBezTo>
                    <a:pt x="3059" y="8697"/>
                    <a:pt x="3036" y="8675"/>
                    <a:pt x="3036" y="8629"/>
                  </a:cubicBezTo>
                  <a:cubicBezTo>
                    <a:pt x="3036" y="8606"/>
                    <a:pt x="3013" y="8560"/>
                    <a:pt x="2968" y="8538"/>
                  </a:cubicBezTo>
                  <a:cubicBezTo>
                    <a:pt x="2922" y="8401"/>
                    <a:pt x="2876" y="8264"/>
                    <a:pt x="2854" y="8127"/>
                  </a:cubicBezTo>
                  <a:cubicBezTo>
                    <a:pt x="2876" y="8081"/>
                    <a:pt x="2899" y="8013"/>
                    <a:pt x="2876" y="7944"/>
                  </a:cubicBezTo>
                  <a:cubicBezTo>
                    <a:pt x="2854" y="7876"/>
                    <a:pt x="2831" y="7807"/>
                    <a:pt x="2808" y="7739"/>
                  </a:cubicBezTo>
                  <a:cubicBezTo>
                    <a:pt x="2785" y="7647"/>
                    <a:pt x="2762" y="7556"/>
                    <a:pt x="2739" y="7465"/>
                  </a:cubicBezTo>
                  <a:cubicBezTo>
                    <a:pt x="2671" y="7282"/>
                    <a:pt x="2625" y="7122"/>
                    <a:pt x="2580" y="6940"/>
                  </a:cubicBezTo>
                  <a:cubicBezTo>
                    <a:pt x="2557" y="6849"/>
                    <a:pt x="2534" y="6757"/>
                    <a:pt x="2511" y="6689"/>
                  </a:cubicBezTo>
                  <a:cubicBezTo>
                    <a:pt x="2488" y="6620"/>
                    <a:pt x="2488" y="6529"/>
                    <a:pt x="2466" y="6461"/>
                  </a:cubicBezTo>
                  <a:cubicBezTo>
                    <a:pt x="2466" y="6415"/>
                    <a:pt x="2443" y="6346"/>
                    <a:pt x="2420" y="6278"/>
                  </a:cubicBezTo>
                  <a:cubicBezTo>
                    <a:pt x="2420" y="6255"/>
                    <a:pt x="2397" y="6232"/>
                    <a:pt x="2397" y="6209"/>
                  </a:cubicBezTo>
                  <a:cubicBezTo>
                    <a:pt x="2374" y="6095"/>
                    <a:pt x="2351" y="5981"/>
                    <a:pt x="2329" y="5867"/>
                  </a:cubicBezTo>
                  <a:cubicBezTo>
                    <a:pt x="2329" y="5867"/>
                    <a:pt x="2329" y="5867"/>
                    <a:pt x="2329" y="5844"/>
                  </a:cubicBezTo>
                  <a:cubicBezTo>
                    <a:pt x="2306" y="5821"/>
                    <a:pt x="2306" y="5799"/>
                    <a:pt x="2283" y="5753"/>
                  </a:cubicBezTo>
                  <a:cubicBezTo>
                    <a:pt x="2260" y="5730"/>
                    <a:pt x="2237" y="5707"/>
                    <a:pt x="2192" y="5684"/>
                  </a:cubicBezTo>
                  <a:cubicBezTo>
                    <a:pt x="2146" y="5525"/>
                    <a:pt x="2100" y="5342"/>
                    <a:pt x="2055" y="5159"/>
                  </a:cubicBezTo>
                  <a:cubicBezTo>
                    <a:pt x="2009" y="4977"/>
                    <a:pt x="1941" y="4771"/>
                    <a:pt x="1895" y="4566"/>
                  </a:cubicBezTo>
                  <a:cubicBezTo>
                    <a:pt x="1918" y="4543"/>
                    <a:pt x="1941" y="4498"/>
                    <a:pt x="1941" y="4452"/>
                  </a:cubicBezTo>
                  <a:cubicBezTo>
                    <a:pt x="1941" y="4429"/>
                    <a:pt x="1941" y="4429"/>
                    <a:pt x="1918" y="4406"/>
                  </a:cubicBezTo>
                  <a:cubicBezTo>
                    <a:pt x="1918" y="4338"/>
                    <a:pt x="1895" y="4269"/>
                    <a:pt x="1872" y="4201"/>
                  </a:cubicBezTo>
                  <a:cubicBezTo>
                    <a:pt x="1849" y="4155"/>
                    <a:pt x="1826" y="4087"/>
                    <a:pt x="1804" y="4041"/>
                  </a:cubicBezTo>
                  <a:cubicBezTo>
                    <a:pt x="1804" y="4041"/>
                    <a:pt x="1804" y="4018"/>
                    <a:pt x="1804" y="3995"/>
                  </a:cubicBezTo>
                  <a:cubicBezTo>
                    <a:pt x="1781" y="3973"/>
                    <a:pt x="1781" y="3927"/>
                    <a:pt x="1781" y="3904"/>
                  </a:cubicBezTo>
                  <a:cubicBezTo>
                    <a:pt x="1712" y="3721"/>
                    <a:pt x="1689" y="3562"/>
                    <a:pt x="1644" y="3402"/>
                  </a:cubicBezTo>
                  <a:cubicBezTo>
                    <a:pt x="1621" y="3265"/>
                    <a:pt x="1575" y="3128"/>
                    <a:pt x="1553" y="3014"/>
                  </a:cubicBezTo>
                  <a:cubicBezTo>
                    <a:pt x="1553" y="2991"/>
                    <a:pt x="1553" y="2945"/>
                    <a:pt x="1530" y="2923"/>
                  </a:cubicBezTo>
                  <a:cubicBezTo>
                    <a:pt x="1530" y="2900"/>
                    <a:pt x="1530" y="2854"/>
                    <a:pt x="1530" y="2831"/>
                  </a:cubicBezTo>
                  <a:cubicBezTo>
                    <a:pt x="1507" y="2786"/>
                    <a:pt x="1507" y="2717"/>
                    <a:pt x="1484" y="2672"/>
                  </a:cubicBezTo>
                  <a:cubicBezTo>
                    <a:pt x="1484" y="2649"/>
                    <a:pt x="1484" y="2626"/>
                    <a:pt x="1461" y="2603"/>
                  </a:cubicBezTo>
                  <a:cubicBezTo>
                    <a:pt x="1461" y="2580"/>
                    <a:pt x="1461" y="2580"/>
                    <a:pt x="1461" y="2557"/>
                  </a:cubicBezTo>
                  <a:cubicBezTo>
                    <a:pt x="1438" y="2535"/>
                    <a:pt x="1438" y="2489"/>
                    <a:pt x="1438" y="2466"/>
                  </a:cubicBezTo>
                  <a:cubicBezTo>
                    <a:pt x="1438" y="2398"/>
                    <a:pt x="1416" y="2306"/>
                    <a:pt x="1393" y="2238"/>
                  </a:cubicBezTo>
                  <a:cubicBezTo>
                    <a:pt x="1393" y="2192"/>
                    <a:pt x="1370" y="2147"/>
                    <a:pt x="1324" y="2124"/>
                  </a:cubicBezTo>
                  <a:cubicBezTo>
                    <a:pt x="1324" y="2101"/>
                    <a:pt x="1301" y="2055"/>
                    <a:pt x="1301" y="2032"/>
                  </a:cubicBezTo>
                  <a:cubicBezTo>
                    <a:pt x="1279" y="1941"/>
                    <a:pt x="1256" y="1873"/>
                    <a:pt x="1233" y="1781"/>
                  </a:cubicBezTo>
                  <a:cubicBezTo>
                    <a:pt x="1187" y="1622"/>
                    <a:pt x="1142" y="1485"/>
                    <a:pt x="1096" y="1325"/>
                  </a:cubicBezTo>
                  <a:cubicBezTo>
                    <a:pt x="1050" y="1256"/>
                    <a:pt x="1028" y="1165"/>
                    <a:pt x="1005" y="1074"/>
                  </a:cubicBezTo>
                  <a:cubicBezTo>
                    <a:pt x="982" y="1005"/>
                    <a:pt x="936" y="914"/>
                    <a:pt x="913" y="823"/>
                  </a:cubicBezTo>
                  <a:cubicBezTo>
                    <a:pt x="891" y="709"/>
                    <a:pt x="845" y="572"/>
                    <a:pt x="822" y="457"/>
                  </a:cubicBezTo>
                  <a:cubicBezTo>
                    <a:pt x="822" y="435"/>
                    <a:pt x="822" y="412"/>
                    <a:pt x="822" y="389"/>
                  </a:cubicBezTo>
                  <a:cubicBezTo>
                    <a:pt x="799" y="343"/>
                    <a:pt x="799" y="252"/>
                    <a:pt x="754" y="229"/>
                  </a:cubicBezTo>
                  <a:cubicBezTo>
                    <a:pt x="731" y="206"/>
                    <a:pt x="731" y="206"/>
                    <a:pt x="708" y="206"/>
                  </a:cubicBezTo>
                  <a:cubicBezTo>
                    <a:pt x="662" y="184"/>
                    <a:pt x="617" y="184"/>
                    <a:pt x="571" y="184"/>
                  </a:cubicBezTo>
                  <a:cubicBezTo>
                    <a:pt x="548" y="206"/>
                    <a:pt x="525" y="206"/>
                    <a:pt x="503" y="229"/>
                  </a:cubicBezTo>
                  <a:cubicBezTo>
                    <a:pt x="480" y="184"/>
                    <a:pt x="434" y="161"/>
                    <a:pt x="388" y="161"/>
                  </a:cubicBezTo>
                  <a:cubicBezTo>
                    <a:pt x="320" y="161"/>
                    <a:pt x="251" y="229"/>
                    <a:pt x="251" y="298"/>
                  </a:cubicBezTo>
                  <a:cubicBezTo>
                    <a:pt x="251" y="290"/>
                    <a:pt x="251" y="282"/>
                    <a:pt x="251" y="275"/>
                  </a:cubicBezTo>
                  <a:cubicBezTo>
                    <a:pt x="229" y="252"/>
                    <a:pt x="229" y="206"/>
                    <a:pt x="206" y="184"/>
                  </a:cubicBezTo>
                  <a:cubicBezTo>
                    <a:pt x="206" y="138"/>
                    <a:pt x="183" y="69"/>
                    <a:pt x="160" y="24"/>
                  </a:cubicBezTo>
                  <a:cubicBezTo>
                    <a:pt x="160" y="1"/>
                    <a:pt x="115" y="1"/>
                    <a:pt x="92"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2" name="Google Shape;3532;p16"/>
            <p:cNvSpPr/>
            <p:nvPr/>
          </p:nvSpPr>
          <p:spPr>
            <a:xfrm>
              <a:off x="6048875" y="3685750"/>
              <a:ext cx="91325" cy="293350"/>
            </a:xfrm>
            <a:custGeom>
              <a:avLst/>
              <a:gdLst/>
              <a:ahLst/>
              <a:cxnLst/>
              <a:rect l="l" t="t" r="r" b="b"/>
              <a:pathLst>
                <a:path w="3653" h="11734" extrusionOk="0">
                  <a:moveTo>
                    <a:pt x="297" y="1"/>
                  </a:moveTo>
                  <a:cubicBezTo>
                    <a:pt x="251" y="1"/>
                    <a:pt x="228" y="1"/>
                    <a:pt x="206" y="24"/>
                  </a:cubicBezTo>
                  <a:cubicBezTo>
                    <a:pt x="160" y="47"/>
                    <a:pt x="137" y="115"/>
                    <a:pt x="137" y="161"/>
                  </a:cubicBezTo>
                  <a:cubicBezTo>
                    <a:pt x="137" y="206"/>
                    <a:pt x="160" y="275"/>
                    <a:pt x="160" y="343"/>
                  </a:cubicBezTo>
                  <a:cubicBezTo>
                    <a:pt x="148" y="332"/>
                    <a:pt x="137" y="326"/>
                    <a:pt x="126" y="326"/>
                  </a:cubicBezTo>
                  <a:cubicBezTo>
                    <a:pt x="114" y="326"/>
                    <a:pt x="103" y="332"/>
                    <a:pt x="91" y="343"/>
                  </a:cubicBezTo>
                  <a:cubicBezTo>
                    <a:pt x="23" y="343"/>
                    <a:pt x="0" y="412"/>
                    <a:pt x="0" y="480"/>
                  </a:cubicBezTo>
                  <a:cubicBezTo>
                    <a:pt x="0" y="503"/>
                    <a:pt x="0" y="526"/>
                    <a:pt x="0" y="572"/>
                  </a:cubicBezTo>
                  <a:cubicBezTo>
                    <a:pt x="0" y="594"/>
                    <a:pt x="0" y="617"/>
                    <a:pt x="0" y="663"/>
                  </a:cubicBezTo>
                  <a:cubicBezTo>
                    <a:pt x="23" y="731"/>
                    <a:pt x="23" y="800"/>
                    <a:pt x="46" y="868"/>
                  </a:cubicBezTo>
                  <a:cubicBezTo>
                    <a:pt x="46" y="914"/>
                    <a:pt x="69" y="960"/>
                    <a:pt x="69" y="982"/>
                  </a:cubicBezTo>
                  <a:cubicBezTo>
                    <a:pt x="91" y="1096"/>
                    <a:pt x="114" y="1188"/>
                    <a:pt x="137" y="1279"/>
                  </a:cubicBezTo>
                  <a:cubicBezTo>
                    <a:pt x="160" y="1393"/>
                    <a:pt x="183" y="1507"/>
                    <a:pt x="206" y="1621"/>
                  </a:cubicBezTo>
                  <a:cubicBezTo>
                    <a:pt x="251" y="1736"/>
                    <a:pt x="274" y="1850"/>
                    <a:pt x="297" y="1964"/>
                  </a:cubicBezTo>
                  <a:cubicBezTo>
                    <a:pt x="365" y="2146"/>
                    <a:pt x="411" y="2329"/>
                    <a:pt x="479" y="2534"/>
                  </a:cubicBezTo>
                  <a:lnTo>
                    <a:pt x="571" y="2808"/>
                  </a:lnTo>
                  <a:cubicBezTo>
                    <a:pt x="594" y="2900"/>
                    <a:pt x="616" y="2991"/>
                    <a:pt x="639" y="3082"/>
                  </a:cubicBezTo>
                  <a:cubicBezTo>
                    <a:pt x="639" y="3105"/>
                    <a:pt x="639" y="3128"/>
                    <a:pt x="639" y="3151"/>
                  </a:cubicBezTo>
                  <a:cubicBezTo>
                    <a:pt x="662" y="3174"/>
                    <a:pt x="662" y="3219"/>
                    <a:pt x="662" y="3242"/>
                  </a:cubicBezTo>
                  <a:cubicBezTo>
                    <a:pt x="662" y="3288"/>
                    <a:pt x="685" y="3311"/>
                    <a:pt x="685" y="3356"/>
                  </a:cubicBezTo>
                  <a:cubicBezTo>
                    <a:pt x="708" y="3425"/>
                    <a:pt x="708" y="3493"/>
                    <a:pt x="731" y="3562"/>
                  </a:cubicBezTo>
                  <a:cubicBezTo>
                    <a:pt x="753" y="3676"/>
                    <a:pt x="776" y="3767"/>
                    <a:pt x="799" y="3881"/>
                  </a:cubicBezTo>
                  <a:cubicBezTo>
                    <a:pt x="867" y="4064"/>
                    <a:pt x="913" y="4246"/>
                    <a:pt x="982" y="4429"/>
                  </a:cubicBezTo>
                  <a:cubicBezTo>
                    <a:pt x="1004" y="4520"/>
                    <a:pt x="1027" y="4589"/>
                    <a:pt x="1050" y="4657"/>
                  </a:cubicBezTo>
                  <a:cubicBezTo>
                    <a:pt x="1073" y="4749"/>
                    <a:pt x="1096" y="4817"/>
                    <a:pt x="1119" y="4908"/>
                  </a:cubicBezTo>
                  <a:cubicBezTo>
                    <a:pt x="1187" y="5114"/>
                    <a:pt x="1233" y="5296"/>
                    <a:pt x="1301" y="5502"/>
                  </a:cubicBezTo>
                  <a:cubicBezTo>
                    <a:pt x="1301" y="5593"/>
                    <a:pt x="1324" y="5684"/>
                    <a:pt x="1347" y="5776"/>
                  </a:cubicBezTo>
                  <a:lnTo>
                    <a:pt x="1392" y="5981"/>
                  </a:lnTo>
                  <a:cubicBezTo>
                    <a:pt x="1415" y="6072"/>
                    <a:pt x="1461" y="6187"/>
                    <a:pt x="1484" y="6278"/>
                  </a:cubicBezTo>
                  <a:cubicBezTo>
                    <a:pt x="1507" y="6392"/>
                    <a:pt x="1552" y="6483"/>
                    <a:pt x="1575" y="6575"/>
                  </a:cubicBezTo>
                  <a:cubicBezTo>
                    <a:pt x="1621" y="6689"/>
                    <a:pt x="1644" y="6780"/>
                    <a:pt x="1689" y="6894"/>
                  </a:cubicBezTo>
                  <a:cubicBezTo>
                    <a:pt x="1712" y="7031"/>
                    <a:pt x="1758" y="7191"/>
                    <a:pt x="1780" y="7351"/>
                  </a:cubicBezTo>
                  <a:cubicBezTo>
                    <a:pt x="1895" y="7761"/>
                    <a:pt x="2009" y="8172"/>
                    <a:pt x="2123" y="8583"/>
                  </a:cubicBezTo>
                  <a:cubicBezTo>
                    <a:pt x="2146" y="8674"/>
                    <a:pt x="2168" y="8789"/>
                    <a:pt x="2191" y="8880"/>
                  </a:cubicBezTo>
                  <a:cubicBezTo>
                    <a:pt x="2214" y="8971"/>
                    <a:pt x="2237" y="9063"/>
                    <a:pt x="2283" y="9154"/>
                  </a:cubicBezTo>
                  <a:cubicBezTo>
                    <a:pt x="2283" y="9177"/>
                    <a:pt x="2283" y="9199"/>
                    <a:pt x="2305" y="9222"/>
                  </a:cubicBezTo>
                  <a:cubicBezTo>
                    <a:pt x="2305" y="9268"/>
                    <a:pt x="2328" y="9314"/>
                    <a:pt x="2328" y="9359"/>
                  </a:cubicBezTo>
                  <a:cubicBezTo>
                    <a:pt x="2351" y="9451"/>
                    <a:pt x="2374" y="9542"/>
                    <a:pt x="2397" y="9656"/>
                  </a:cubicBezTo>
                  <a:cubicBezTo>
                    <a:pt x="2397" y="9679"/>
                    <a:pt x="2420" y="9702"/>
                    <a:pt x="2420" y="9747"/>
                  </a:cubicBezTo>
                  <a:cubicBezTo>
                    <a:pt x="2442" y="9816"/>
                    <a:pt x="2465" y="9861"/>
                    <a:pt x="2465" y="9930"/>
                  </a:cubicBezTo>
                  <a:cubicBezTo>
                    <a:pt x="2488" y="10021"/>
                    <a:pt x="2511" y="10112"/>
                    <a:pt x="2534" y="10181"/>
                  </a:cubicBezTo>
                  <a:cubicBezTo>
                    <a:pt x="2602" y="10364"/>
                    <a:pt x="2648" y="10523"/>
                    <a:pt x="2693" y="10683"/>
                  </a:cubicBezTo>
                  <a:cubicBezTo>
                    <a:pt x="2716" y="10774"/>
                    <a:pt x="2739" y="10843"/>
                    <a:pt x="2762" y="10911"/>
                  </a:cubicBezTo>
                  <a:cubicBezTo>
                    <a:pt x="2785" y="10957"/>
                    <a:pt x="2808" y="11003"/>
                    <a:pt x="2808" y="11048"/>
                  </a:cubicBezTo>
                  <a:cubicBezTo>
                    <a:pt x="2830" y="11094"/>
                    <a:pt x="2830" y="11117"/>
                    <a:pt x="2830" y="11140"/>
                  </a:cubicBezTo>
                  <a:cubicBezTo>
                    <a:pt x="2808" y="11208"/>
                    <a:pt x="2808" y="11299"/>
                    <a:pt x="2830" y="11391"/>
                  </a:cubicBezTo>
                  <a:cubicBezTo>
                    <a:pt x="2830" y="11391"/>
                    <a:pt x="2830" y="11414"/>
                    <a:pt x="2830" y="11414"/>
                  </a:cubicBezTo>
                  <a:lnTo>
                    <a:pt x="2830" y="11436"/>
                  </a:lnTo>
                  <a:cubicBezTo>
                    <a:pt x="2830" y="11459"/>
                    <a:pt x="2853" y="11482"/>
                    <a:pt x="2853" y="11505"/>
                  </a:cubicBezTo>
                  <a:cubicBezTo>
                    <a:pt x="2853" y="11528"/>
                    <a:pt x="2876" y="11573"/>
                    <a:pt x="2899" y="11596"/>
                  </a:cubicBezTo>
                  <a:cubicBezTo>
                    <a:pt x="2967" y="11687"/>
                    <a:pt x="3082" y="11733"/>
                    <a:pt x="3196" y="11733"/>
                  </a:cubicBezTo>
                  <a:cubicBezTo>
                    <a:pt x="3241" y="11710"/>
                    <a:pt x="3287" y="11710"/>
                    <a:pt x="3333" y="11687"/>
                  </a:cubicBezTo>
                  <a:cubicBezTo>
                    <a:pt x="3355" y="11665"/>
                    <a:pt x="3355" y="11642"/>
                    <a:pt x="3378" y="11619"/>
                  </a:cubicBezTo>
                  <a:lnTo>
                    <a:pt x="3492" y="11619"/>
                  </a:lnTo>
                  <a:cubicBezTo>
                    <a:pt x="3538" y="11619"/>
                    <a:pt x="3584" y="11596"/>
                    <a:pt x="3606" y="11550"/>
                  </a:cubicBezTo>
                  <a:cubicBezTo>
                    <a:pt x="3629" y="11528"/>
                    <a:pt x="3652" y="11482"/>
                    <a:pt x="3652" y="11436"/>
                  </a:cubicBezTo>
                  <a:cubicBezTo>
                    <a:pt x="3652" y="11414"/>
                    <a:pt x="3652" y="11368"/>
                    <a:pt x="3629" y="11345"/>
                  </a:cubicBezTo>
                  <a:cubicBezTo>
                    <a:pt x="3629" y="11322"/>
                    <a:pt x="3629" y="11322"/>
                    <a:pt x="3629" y="11322"/>
                  </a:cubicBezTo>
                  <a:cubicBezTo>
                    <a:pt x="3629" y="11277"/>
                    <a:pt x="3606" y="11231"/>
                    <a:pt x="3606" y="11185"/>
                  </a:cubicBezTo>
                  <a:cubicBezTo>
                    <a:pt x="3584" y="11140"/>
                    <a:pt x="3584" y="11117"/>
                    <a:pt x="3561" y="11071"/>
                  </a:cubicBezTo>
                  <a:cubicBezTo>
                    <a:pt x="3538" y="11048"/>
                    <a:pt x="3538" y="11025"/>
                    <a:pt x="3515" y="11025"/>
                  </a:cubicBezTo>
                  <a:cubicBezTo>
                    <a:pt x="3515" y="10980"/>
                    <a:pt x="3515" y="10957"/>
                    <a:pt x="3515" y="10934"/>
                  </a:cubicBezTo>
                  <a:cubicBezTo>
                    <a:pt x="3492" y="10843"/>
                    <a:pt x="3470" y="10752"/>
                    <a:pt x="3447" y="10660"/>
                  </a:cubicBezTo>
                  <a:cubicBezTo>
                    <a:pt x="3378" y="10500"/>
                    <a:pt x="3333" y="10341"/>
                    <a:pt x="3287" y="10158"/>
                  </a:cubicBezTo>
                  <a:cubicBezTo>
                    <a:pt x="3241" y="9976"/>
                    <a:pt x="3173" y="9793"/>
                    <a:pt x="3127" y="9610"/>
                  </a:cubicBezTo>
                  <a:cubicBezTo>
                    <a:pt x="3104" y="9519"/>
                    <a:pt x="3082" y="9428"/>
                    <a:pt x="3059" y="9336"/>
                  </a:cubicBezTo>
                  <a:cubicBezTo>
                    <a:pt x="3059" y="9291"/>
                    <a:pt x="3036" y="9222"/>
                    <a:pt x="3013" y="9177"/>
                  </a:cubicBezTo>
                  <a:cubicBezTo>
                    <a:pt x="3013" y="9131"/>
                    <a:pt x="3013" y="9085"/>
                    <a:pt x="2990" y="9040"/>
                  </a:cubicBezTo>
                  <a:cubicBezTo>
                    <a:pt x="2990" y="9017"/>
                    <a:pt x="2967" y="8994"/>
                    <a:pt x="2967" y="8971"/>
                  </a:cubicBezTo>
                  <a:cubicBezTo>
                    <a:pt x="2967" y="8948"/>
                    <a:pt x="2967" y="8926"/>
                    <a:pt x="2967" y="8903"/>
                  </a:cubicBezTo>
                  <a:cubicBezTo>
                    <a:pt x="2945" y="8834"/>
                    <a:pt x="2922" y="8743"/>
                    <a:pt x="2899" y="8652"/>
                  </a:cubicBezTo>
                  <a:cubicBezTo>
                    <a:pt x="2876" y="8583"/>
                    <a:pt x="2853" y="8492"/>
                    <a:pt x="2830" y="8423"/>
                  </a:cubicBezTo>
                  <a:cubicBezTo>
                    <a:pt x="2762" y="8218"/>
                    <a:pt x="2716" y="8035"/>
                    <a:pt x="2648" y="7853"/>
                  </a:cubicBezTo>
                  <a:cubicBezTo>
                    <a:pt x="2648" y="7807"/>
                    <a:pt x="2625" y="7761"/>
                    <a:pt x="2625" y="7739"/>
                  </a:cubicBezTo>
                  <a:cubicBezTo>
                    <a:pt x="2625" y="7693"/>
                    <a:pt x="2602" y="7647"/>
                    <a:pt x="2602" y="7602"/>
                  </a:cubicBezTo>
                  <a:cubicBezTo>
                    <a:pt x="2579" y="7533"/>
                    <a:pt x="2557" y="7442"/>
                    <a:pt x="2557" y="7373"/>
                  </a:cubicBezTo>
                  <a:cubicBezTo>
                    <a:pt x="2534" y="7305"/>
                    <a:pt x="2534" y="7236"/>
                    <a:pt x="2511" y="7168"/>
                  </a:cubicBezTo>
                  <a:cubicBezTo>
                    <a:pt x="2511" y="7145"/>
                    <a:pt x="2488" y="7122"/>
                    <a:pt x="2465" y="7122"/>
                  </a:cubicBezTo>
                  <a:cubicBezTo>
                    <a:pt x="2465" y="7054"/>
                    <a:pt x="2442" y="7008"/>
                    <a:pt x="2442" y="6940"/>
                  </a:cubicBezTo>
                  <a:lnTo>
                    <a:pt x="2420" y="6848"/>
                  </a:lnTo>
                  <a:cubicBezTo>
                    <a:pt x="2420" y="6803"/>
                    <a:pt x="2397" y="6757"/>
                    <a:pt x="2397" y="6689"/>
                  </a:cubicBezTo>
                  <a:cubicBezTo>
                    <a:pt x="2374" y="6643"/>
                    <a:pt x="2328" y="6597"/>
                    <a:pt x="2260" y="6597"/>
                  </a:cubicBezTo>
                  <a:cubicBezTo>
                    <a:pt x="2237" y="6552"/>
                    <a:pt x="2237" y="6506"/>
                    <a:pt x="2214" y="6483"/>
                  </a:cubicBezTo>
                  <a:cubicBezTo>
                    <a:pt x="2146" y="6164"/>
                    <a:pt x="2077" y="5844"/>
                    <a:pt x="1986" y="5525"/>
                  </a:cubicBezTo>
                  <a:cubicBezTo>
                    <a:pt x="1986" y="5502"/>
                    <a:pt x="1986" y="5479"/>
                    <a:pt x="1986" y="5456"/>
                  </a:cubicBezTo>
                  <a:cubicBezTo>
                    <a:pt x="1986" y="5388"/>
                    <a:pt x="1963" y="5319"/>
                    <a:pt x="1940" y="5251"/>
                  </a:cubicBezTo>
                  <a:cubicBezTo>
                    <a:pt x="1940" y="5251"/>
                    <a:pt x="1940" y="5228"/>
                    <a:pt x="1940" y="5228"/>
                  </a:cubicBezTo>
                  <a:cubicBezTo>
                    <a:pt x="1963" y="5182"/>
                    <a:pt x="1963" y="5137"/>
                    <a:pt x="1940" y="5114"/>
                  </a:cubicBezTo>
                  <a:cubicBezTo>
                    <a:pt x="1917" y="4977"/>
                    <a:pt x="1895" y="4840"/>
                    <a:pt x="1849" y="4726"/>
                  </a:cubicBezTo>
                  <a:cubicBezTo>
                    <a:pt x="1826" y="4589"/>
                    <a:pt x="1780" y="4452"/>
                    <a:pt x="1735" y="4315"/>
                  </a:cubicBezTo>
                  <a:cubicBezTo>
                    <a:pt x="1712" y="4201"/>
                    <a:pt x="1666" y="4064"/>
                    <a:pt x="1644" y="3950"/>
                  </a:cubicBezTo>
                  <a:cubicBezTo>
                    <a:pt x="1621" y="3881"/>
                    <a:pt x="1621" y="3813"/>
                    <a:pt x="1598" y="3767"/>
                  </a:cubicBezTo>
                  <a:cubicBezTo>
                    <a:pt x="1575" y="3699"/>
                    <a:pt x="1575" y="3630"/>
                    <a:pt x="1552" y="3562"/>
                  </a:cubicBezTo>
                  <a:cubicBezTo>
                    <a:pt x="1529" y="3516"/>
                    <a:pt x="1529" y="3493"/>
                    <a:pt x="1507" y="3470"/>
                  </a:cubicBezTo>
                  <a:cubicBezTo>
                    <a:pt x="1461" y="3311"/>
                    <a:pt x="1415" y="3151"/>
                    <a:pt x="1392" y="2968"/>
                  </a:cubicBezTo>
                  <a:cubicBezTo>
                    <a:pt x="1370" y="2945"/>
                    <a:pt x="1370" y="2923"/>
                    <a:pt x="1370" y="2900"/>
                  </a:cubicBezTo>
                  <a:cubicBezTo>
                    <a:pt x="1370" y="2900"/>
                    <a:pt x="1370" y="2877"/>
                    <a:pt x="1370" y="2877"/>
                  </a:cubicBezTo>
                  <a:cubicBezTo>
                    <a:pt x="1392" y="2808"/>
                    <a:pt x="1370" y="2740"/>
                    <a:pt x="1347" y="2671"/>
                  </a:cubicBezTo>
                  <a:cubicBezTo>
                    <a:pt x="1324" y="2626"/>
                    <a:pt x="1301" y="2557"/>
                    <a:pt x="1278" y="2512"/>
                  </a:cubicBezTo>
                  <a:cubicBezTo>
                    <a:pt x="1255" y="2420"/>
                    <a:pt x="1210" y="2306"/>
                    <a:pt x="1187" y="2215"/>
                  </a:cubicBezTo>
                  <a:cubicBezTo>
                    <a:pt x="1141" y="2078"/>
                    <a:pt x="1096" y="1964"/>
                    <a:pt x="1050" y="1827"/>
                  </a:cubicBezTo>
                  <a:cubicBezTo>
                    <a:pt x="1027" y="1781"/>
                    <a:pt x="1027" y="1736"/>
                    <a:pt x="1004" y="1690"/>
                  </a:cubicBezTo>
                  <a:cubicBezTo>
                    <a:pt x="959" y="1507"/>
                    <a:pt x="913" y="1302"/>
                    <a:pt x="867" y="1119"/>
                  </a:cubicBezTo>
                  <a:cubicBezTo>
                    <a:pt x="822" y="937"/>
                    <a:pt x="776" y="731"/>
                    <a:pt x="731" y="549"/>
                  </a:cubicBezTo>
                  <a:cubicBezTo>
                    <a:pt x="708" y="526"/>
                    <a:pt x="708" y="503"/>
                    <a:pt x="685" y="480"/>
                  </a:cubicBezTo>
                  <a:cubicBezTo>
                    <a:pt x="685" y="457"/>
                    <a:pt x="662" y="457"/>
                    <a:pt x="639" y="457"/>
                  </a:cubicBezTo>
                  <a:lnTo>
                    <a:pt x="594" y="252"/>
                  </a:lnTo>
                  <a:cubicBezTo>
                    <a:pt x="594" y="252"/>
                    <a:pt x="594" y="229"/>
                    <a:pt x="594" y="229"/>
                  </a:cubicBezTo>
                  <a:cubicBezTo>
                    <a:pt x="571" y="206"/>
                    <a:pt x="571" y="161"/>
                    <a:pt x="571" y="138"/>
                  </a:cubicBezTo>
                  <a:cubicBezTo>
                    <a:pt x="548" y="92"/>
                    <a:pt x="525" y="69"/>
                    <a:pt x="479" y="47"/>
                  </a:cubicBezTo>
                  <a:cubicBezTo>
                    <a:pt x="457" y="24"/>
                    <a:pt x="411" y="24"/>
                    <a:pt x="388" y="24"/>
                  </a:cubicBezTo>
                  <a:lnTo>
                    <a:pt x="365" y="24"/>
                  </a:lnTo>
                  <a:cubicBezTo>
                    <a:pt x="342" y="1"/>
                    <a:pt x="320" y="1"/>
                    <a:pt x="297"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3" name="Google Shape;3533;p16"/>
            <p:cNvSpPr/>
            <p:nvPr/>
          </p:nvSpPr>
          <p:spPr>
            <a:xfrm>
              <a:off x="5984375" y="3357075"/>
              <a:ext cx="197475" cy="606600"/>
            </a:xfrm>
            <a:custGeom>
              <a:avLst/>
              <a:gdLst/>
              <a:ahLst/>
              <a:cxnLst/>
              <a:rect l="l" t="t" r="r" b="b"/>
              <a:pathLst>
                <a:path w="7899" h="24264" extrusionOk="0">
                  <a:moveTo>
                    <a:pt x="845" y="1"/>
                  </a:moveTo>
                  <a:cubicBezTo>
                    <a:pt x="731" y="1"/>
                    <a:pt x="640" y="23"/>
                    <a:pt x="571" y="46"/>
                  </a:cubicBezTo>
                  <a:cubicBezTo>
                    <a:pt x="457" y="69"/>
                    <a:pt x="343" y="92"/>
                    <a:pt x="252" y="115"/>
                  </a:cubicBezTo>
                  <a:cubicBezTo>
                    <a:pt x="229" y="115"/>
                    <a:pt x="206" y="115"/>
                    <a:pt x="183" y="137"/>
                  </a:cubicBezTo>
                  <a:lnTo>
                    <a:pt x="115" y="137"/>
                  </a:lnTo>
                  <a:cubicBezTo>
                    <a:pt x="46" y="160"/>
                    <a:pt x="1" y="252"/>
                    <a:pt x="24" y="343"/>
                  </a:cubicBezTo>
                  <a:cubicBezTo>
                    <a:pt x="69" y="503"/>
                    <a:pt x="92" y="685"/>
                    <a:pt x="138" y="845"/>
                  </a:cubicBezTo>
                  <a:cubicBezTo>
                    <a:pt x="161" y="936"/>
                    <a:pt x="183" y="1050"/>
                    <a:pt x="206" y="1142"/>
                  </a:cubicBezTo>
                  <a:cubicBezTo>
                    <a:pt x="275" y="1439"/>
                    <a:pt x="366" y="1735"/>
                    <a:pt x="435" y="2032"/>
                  </a:cubicBezTo>
                  <a:cubicBezTo>
                    <a:pt x="571" y="2580"/>
                    <a:pt x="708" y="3105"/>
                    <a:pt x="868" y="3630"/>
                  </a:cubicBezTo>
                  <a:lnTo>
                    <a:pt x="937" y="3881"/>
                  </a:lnTo>
                  <a:cubicBezTo>
                    <a:pt x="1165" y="4748"/>
                    <a:pt x="1393" y="5593"/>
                    <a:pt x="1621" y="6460"/>
                  </a:cubicBezTo>
                  <a:lnTo>
                    <a:pt x="1895" y="7464"/>
                  </a:lnTo>
                  <a:lnTo>
                    <a:pt x="2945" y="11368"/>
                  </a:lnTo>
                  <a:lnTo>
                    <a:pt x="3972" y="15293"/>
                  </a:lnTo>
                  <a:lnTo>
                    <a:pt x="4497" y="17211"/>
                  </a:lnTo>
                  <a:lnTo>
                    <a:pt x="5022" y="19128"/>
                  </a:lnTo>
                  <a:cubicBezTo>
                    <a:pt x="5319" y="20269"/>
                    <a:pt x="5639" y="21411"/>
                    <a:pt x="5935" y="22529"/>
                  </a:cubicBezTo>
                  <a:lnTo>
                    <a:pt x="6004" y="22803"/>
                  </a:lnTo>
                  <a:cubicBezTo>
                    <a:pt x="6118" y="23168"/>
                    <a:pt x="6209" y="23465"/>
                    <a:pt x="6301" y="23784"/>
                  </a:cubicBezTo>
                  <a:lnTo>
                    <a:pt x="6323" y="23830"/>
                  </a:lnTo>
                  <a:cubicBezTo>
                    <a:pt x="6346" y="23876"/>
                    <a:pt x="6369" y="23944"/>
                    <a:pt x="6369" y="23990"/>
                  </a:cubicBezTo>
                  <a:cubicBezTo>
                    <a:pt x="6369" y="23990"/>
                    <a:pt x="6392" y="24013"/>
                    <a:pt x="6392" y="24036"/>
                  </a:cubicBezTo>
                  <a:lnTo>
                    <a:pt x="6392" y="24058"/>
                  </a:lnTo>
                  <a:lnTo>
                    <a:pt x="6415" y="24081"/>
                  </a:lnTo>
                  <a:cubicBezTo>
                    <a:pt x="6415" y="24081"/>
                    <a:pt x="6415" y="24104"/>
                    <a:pt x="6415" y="24104"/>
                  </a:cubicBezTo>
                  <a:lnTo>
                    <a:pt x="6438" y="24127"/>
                  </a:lnTo>
                  <a:cubicBezTo>
                    <a:pt x="6438" y="24150"/>
                    <a:pt x="6438" y="24150"/>
                    <a:pt x="6438" y="24150"/>
                  </a:cubicBezTo>
                  <a:cubicBezTo>
                    <a:pt x="6438" y="24218"/>
                    <a:pt x="6506" y="24264"/>
                    <a:pt x="6552" y="24264"/>
                  </a:cubicBezTo>
                  <a:cubicBezTo>
                    <a:pt x="6575" y="24264"/>
                    <a:pt x="6575" y="24264"/>
                    <a:pt x="6597" y="24241"/>
                  </a:cubicBezTo>
                  <a:cubicBezTo>
                    <a:pt x="6620" y="24241"/>
                    <a:pt x="6666" y="24218"/>
                    <a:pt x="6666" y="24172"/>
                  </a:cubicBezTo>
                  <a:cubicBezTo>
                    <a:pt x="6689" y="24195"/>
                    <a:pt x="6711" y="24195"/>
                    <a:pt x="6734" y="24218"/>
                  </a:cubicBezTo>
                  <a:lnTo>
                    <a:pt x="6780" y="24218"/>
                  </a:lnTo>
                  <a:cubicBezTo>
                    <a:pt x="6826" y="24218"/>
                    <a:pt x="6871" y="24195"/>
                    <a:pt x="6917" y="24172"/>
                  </a:cubicBezTo>
                  <a:cubicBezTo>
                    <a:pt x="6985" y="24150"/>
                    <a:pt x="7054" y="24127"/>
                    <a:pt x="7100" y="24104"/>
                  </a:cubicBezTo>
                  <a:lnTo>
                    <a:pt x="7168" y="24058"/>
                  </a:lnTo>
                  <a:lnTo>
                    <a:pt x="7236" y="24013"/>
                  </a:lnTo>
                  <a:cubicBezTo>
                    <a:pt x="7305" y="23990"/>
                    <a:pt x="7351" y="23944"/>
                    <a:pt x="7396" y="23899"/>
                  </a:cubicBezTo>
                  <a:cubicBezTo>
                    <a:pt x="7442" y="23876"/>
                    <a:pt x="7488" y="23830"/>
                    <a:pt x="7533" y="23784"/>
                  </a:cubicBezTo>
                  <a:lnTo>
                    <a:pt x="7579" y="23739"/>
                  </a:lnTo>
                  <a:cubicBezTo>
                    <a:pt x="7602" y="23693"/>
                    <a:pt x="7624" y="23670"/>
                    <a:pt x="7670" y="23625"/>
                  </a:cubicBezTo>
                  <a:cubicBezTo>
                    <a:pt x="7693" y="23579"/>
                    <a:pt x="7716" y="23533"/>
                    <a:pt x="7739" y="23488"/>
                  </a:cubicBezTo>
                  <a:cubicBezTo>
                    <a:pt x="7807" y="23374"/>
                    <a:pt x="7853" y="23237"/>
                    <a:pt x="7876" y="23054"/>
                  </a:cubicBezTo>
                  <a:cubicBezTo>
                    <a:pt x="7898" y="22986"/>
                    <a:pt x="7898" y="22894"/>
                    <a:pt x="7898" y="22803"/>
                  </a:cubicBezTo>
                  <a:cubicBezTo>
                    <a:pt x="7898" y="22712"/>
                    <a:pt x="7898" y="22620"/>
                    <a:pt x="7898" y="22529"/>
                  </a:cubicBezTo>
                  <a:cubicBezTo>
                    <a:pt x="7898" y="22415"/>
                    <a:pt x="7898" y="22324"/>
                    <a:pt x="7876" y="22232"/>
                  </a:cubicBezTo>
                  <a:cubicBezTo>
                    <a:pt x="7876" y="22164"/>
                    <a:pt x="7853" y="22095"/>
                    <a:pt x="7853" y="22027"/>
                  </a:cubicBezTo>
                  <a:cubicBezTo>
                    <a:pt x="7830" y="22004"/>
                    <a:pt x="7830" y="21958"/>
                    <a:pt x="7807" y="21913"/>
                  </a:cubicBezTo>
                  <a:lnTo>
                    <a:pt x="7784" y="21844"/>
                  </a:lnTo>
                  <a:cubicBezTo>
                    <a:pt x="7784" y="21799"/>
                    <a:pt x="7761" y="21730"/>
                    <a:pt x="7739" y="21662"/>
                  </a:cubicBezTo>
                  <a:lnTo>
                    <a:pt x="7739" y="21616"/>
                  </a:lnTo>
                  <a:cubicBezTo>
                    <a:pt x="7693" y="21479"/>
                    <a:pt x="7670" y="21342"/>
                    <a:pt x="7624" y="21205"/>
                  </a:cubicBezTo>
                  <a:cubicBezTo>
                    <a:pt x="7579" y="21045"/>
                    <a:pt x="7533" y="20886"/>
                    <a:pt x="7488" y="20703"/>
                  </a:cubicBezTo>
                  <a:cubicBezTo>
                    <a:pt x="7419" y="20498"/>
                    <a:pt x="7373" y="20292"/>
                    <a:pt x="7305" y="20064"/>
                  </a:cubicBezTo>
                  <a:cubicBezTo>
                    <a:pt x="7259" y="19927"/>
                    <a:pt x="7214" y="19767"/>
                    <a:pt x="7168" y="19607"/>
                  </a:cubicBezTo>
                  <a:lnTo>
                    <a:pt x="7168" y="19562"/>
                  </a:lnTo>
                  <a:cubicBezTo>
                    <a:pt x="7100" y="19356"/>
                    <a:pt x="7054" y="19174"/>
                    <a:pt x="7008" y="18968"/>
                  </a:cubicBezTo>
                  <a:cubicBezTo>
                    <a:pt x="6963" y="18854"/>
                    <a:pt x="6940" y="18717"/>
                    <a:pt x="6894" y="18603"/>
                  </a:cubicBezTo>
                  <a:cubicBezTo>
                    <a:pt x="6826" y="18329"/>
                    <a:pt x="6757" y="18055"/>
                    <a:pt x="6666" y="17781"/>
                  </a:cubicBezTo>
                  <a:cubicBezTo>
                    <a:pt x="6643" y="17713"/>
                    <a:pt x="6620" y="17644"/>
                    <a:pt x="6597" y="17553"/>
                  </a:cubicBezTo>
                  <a:lnTo>
                    <a:pt x="6575" y="17485"/>
                  </a:lnTo>
                  <a:cubicBezTo>
                    <a:pt x="6552" y="17393"/>
                    <a:pt x="6529" y="17279"/>
                    <a:pt x="6506" y="17188"/>
                  </a:cubicBezTo>
                  <a:cubicBezTo>
                    <a:pt x="6460" y="17051"/>
                    <a:pt x="6438" y="16914"/>
                    <a:pt x="6392" y="16777"/>
                  </a:cubicBezTo>
                  <a:lnTo>
                    <a:pt x="6323" y="16549"/>
                  </a:lnTo>
                  <a:cubicBezTo>
                    <a:pt x="6301" y="16458"/>
                    <a:pt x="6278" y="16343"/>
                    <a:pt x="6255" y="16252"/>
                  </a:cubicBezTo>
                  <a:cubicBezTo>
                    <a:pt x="6232" y="16161"/>
                    <a:pt x="6186" y="16070"/>
                    <a:pt x="6164" y="15955"/>
                  </a:cubicBezTo>
                  <a:cubicBezTo>
                    <a:pt x="6141" y="15841"/>
                    <a:pt x="6118" y="15727"/>
                    <a:pt x="6072" y="15613"/>
                  </a:cubicBezTo>
                  <a:cubicBezTo>
                    <a:pt x="6050" y="15522"/>
                    <a:pt x="6027" y="15408"/>
                    <a:pt x="6004" y="15316"/>
                  </a:cubicBezTo>
                  <a:cubicBezTo>
                    <a:pt x="5958" y="15088"/>
                    <a:pt x="5890" y="14883"/>
                    <a:pt x="5844" y="14677"/>
                  </a:cubicBezTo>
                  <a:cubicBezTo>
                    <a:pt x="5821" y="14563"/>
                    <a:pt x="5776" y="14449"/>
                    <a:pt x="5753" y="14358"/>
                  </a:cubicBezTo>
                  <a:cubicBezTo>
                    <a:pt x="5730" y="14243"/>
                    <a:pt x="5684" y="14129"/>
                    <a:pt x="5662" y="14038"/>
                  </a:cubicBezTo>
                  <a:cubicBezTo>
                    <a:pt x="5593" y="13741"/>
                    <a:pt x="5502" y="13445"/>
                    <a:pt x="5433" y="13171"/>
                  </a:cubicBezTo>
                  <a:lnTo>
                    <a:pt x="5319" y="12714"/>
                  </a:lnTo>
                  <a:cubicBezTo>
                    <a:pt x="5296" y="12646"/>
                    <a:pt x="5273" y="12577"/>
                    <a:pt x="5273" y="12509"/>
                  </a:cubicBezTo>
                  <a:lnTo>
                    <a:pt x="5228" y="12372"/>
                  </a:lnTo>
                  <a:lnTo>
                    <a:pt x="5205" y="12281"/>
                  </a:lnTo>
                  <a:cubicBezTo>
                    <a:pt x="5182" y="12189"/>
                    <a:pt x="5159" y="12121"/>
                    <a:pt x="5137" y="12052"/>
                  </a:cubicBezTo>
                  <a:cubicBezTo>
                    <a:pt x="5091" y="11847"/>
                    <a:pt x="5022" y="11641"/>
                    <a:pt x="4977" y="11436"/>
                  </a:cubicBezTo>
                  <a:cubicBezTo>
                    <a:pt x="4931" y="11276"/>
                    <a:pt x="4908" y="11116"/>
                    <a:pt x="4863" y="10957"/>
                  </a:cubicBezTo>
                  <a:lnTo>
                    <a:pt x="4817" y="10797"/>
                  </a:lnTo>
                  <a:cubicBezTo>
                    <a:pt x="4794" y="10637"/>
                    <a:pt x="4748" y="10477"/>
                    <a:pt x="4703" y="10318"/>
                  </a:cubicBezTo>
                  <a:lnTo>
                    <a:pt x="4657" y="10181"/>
                  </a:lnTo>
                  <a:lnTo>
                    <a:pt x="4589" y="9884"/>
                  </a:lnTo>
                  <a:cubicBezTo>
                    <a:pt x="4520" y="9541"/>
                    <a:pt x="4429" y="9222"/>
                    <a:pt x="4338" y="8902"/>
                  </a:cubicBezTo>
                  <a:lnTo>
                    <a:pt x="4292" y="8720"/>
                  </a:lnTo>
                  <a:cubicBezTo>
                    <a:pt x="4246" y="8583"/>
                    <a:pt x="4201" y="8423"/>
                    <a:pt x="4155" y="8263"/>
                  </a:cubicBezTo>
                  <a:lnTo>
                    <a:pt x="4132" y="8103"/>
                  </a:lnTo>
                  <a:cubicBezTo>
                    <a:pt x="4087" y="7944"/>
                    <a:pt x="4064" y="7807"/>
                    <a:pt x="4018" y="7647"/>
                  </a:cubicBezTo>
                  <a:cubicBezTo>
                    <a:pt x="3972" y="7487"/>
                    <a:pt x="3927" y="7350"/>
                    <a:pt x="3881" y="7190"/>
                  </a:cubicBezTo>
                  <a:lnTo>
                    <a:pt x="3835" y="6985"/>
                  </a:lnTo>
                  <a:cubicBezTo>
                    <a:pt x="3790" y="6894"/>
                    <a:pt x="3767" y="6780"/>
                    <a:pt x="3744" y="6665"/>
                  </a:cubicBezTo>
                  <a:cubicBezTo>
                    <a:pt x="3721" y="6620"/>
                    <a:pt x="3699" y="6551"/>
                    <a:pt x="3676" y="6483"/>
                  </a:cubicBezTo>
                  <a:cubicBezTo>
                    <a:pt x="3676" y="6437"/>
                    <a:pt x="3653" y="6392"/>
                    <a:pt x="3630" y="6346"/>
                  </a:cubicBezTo>
                  <a:cubicBezTo>
                    <a:pt x="3584" y="6163"/>
                    <a:pt x="3539" y="5981"/>
                    <a:pt x="3470" y="5730"/>
                  </a:cubicBezTo>
                  <a:cubicBezTo>
                    <a:pt x="3402" y="5501"/>
                    <a:pt x="3356" y="5296"/>
                    <a:pt x="3311" y="5091"/>
                  </a:cubicBezTo>
                  <a:cubicBezTo>
                    <a:pt x="3265" y="4885"/>
                    <a:pt x="3219" y="4703"/>
                    <a:pt x="3174" y="4497"/>
                  </a:cubicBezTo>
                  <a:lnTo>
                    <a:pt x="3174" y="4474"/>
                  </a:lnTo>
                  <a:cubicBezTo>
                    <a:pt x="3105" y="4246"/>
                    <a:pt x="3037" y="4041"/>
                    <a:pt x="2968" y="3812"/>
                  </a:cubicBezTo>
                  <a:cubicBezTo>
                    <a:pt x="2900" y="3584"/>
                    <a:pt x="2831" y="3379"/>
                    <a:pt x="2763" y="3173"/>
                  </a:cubicBezTo>
                  <a:cubicBezTo>
                    <a:pt x="2740" y="3105"/>
                    <a:pt x="2717" y="3059"/>
                    <a:pt x="2717" y="2991"/>
                  </a:cubicBezTo>
                  <a:cubicBezTo>
                    <a:pt x="2694" y="2945"/>
                    <a:pt x="2671" y="2899"/>
                    <a:pt x="2649" y="2854"/>
                  </a:cubicBezTo>
                  <a:cubicBezTo>
                    <a:pt x="2626" y="2762"/>
                    <a:pt x="2603" y="2671"/>
                    <a:pt x="2580" y="2580"/>
                  </a:cubicBezTo>
                  <a:lnTo>
                    <a:pt x="2557" y="2511"/>
                  </a:lnTo>
                  <a:cubicBezTo>
                    <a:pt x="2534" y="2443"/>
                    <a:pt x="2512" y="2352"/>
                    <a:pt x="2489" y="2260"/>
                  </a:cubicBezTo>
                  <a:lnTo>
                    <a:pt x="2466" y="2192"/>
                  </a:lnTo>
                  <a:lnTo>
                    <a:pt x="2443" y="2100"/>
                  </a:lnTo>
                  <a:cubicBezTo>
                    <a:pt x="2420" y="2032"/>
                    <a:pt x="2397" y="1963"/>
                    <a:pt x="2375" y="1918"/>
                  </a:cubicBezTo>
                  <a:lnTo>
                    <a:pt x="2375" y="1849"/>
                  </a:lnTo>
                  <a:cubicBezTo>
                    <a:pt x="2352" y="1758"/>
                    <a:pt x="2329" y="1690"/>
                    <a:pt x="2306" y="1621"/>
                  </a:cubicBezTo>
                  <a:lnTo>
                    <a:pt x="2283" y="1484"/>
                  </a:lnTo>
                  <a:cubicBezTo>
                    <a:pt x="2283" y="1416"/>
                    <a:pt x="2261" y="1370"/>
                    <a:pt x="2238" y="1302"/>
                  </a:cubicBezTo>
                  <a:cubicBezTo>
                    <a:pt x="2215" y="1165"/>
                    <a:pt x="2192" y="1073"/>
                    <a:pt x="2146" y="982"/>
                  </a:cubicBezTo>
                  <a:cubicBezTo>
                    <a:pt x="2124" y="868"/>
                    <a:pt x="2078" y="777"/>
                    <a:pt x="2032" y="685"/>
                  </a:cubicBezTo>
                  <a:cubicBezTo>
                    <a:pt x="1964" y="548"/>
                    <a:pt x="1895" y="411"/>
                    <a:pt x="1781" y="297"/>
                  </a:cubicBezTo>
                  <a:cubicBezTo>
                    <a:pt x="1667" y="183"/>
                    <a:pt x="1530" y="115"/>
                    <a:pt x="1348" y="46"/>
                  </a:cubicBezTo>
                  <a:cubicBezTo>
                    <a:pt x="1233" y="1"/>
                    <a:pt x="1096" y="1"/>
                    <a:pt x="959" y="1"/>
                  </a:cubicBezTo>
                  <a:close/>
                </a:path>
              </a:pathLst>
            </a:custGeom>
            <a:solidFill>
              <a:srgbClr val="57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4" name="Google Shape;3534;p16"/>
            <p:cNvSpPr/>
            <p:nvPr/>
          </p:nvSpPr>
          <p:spPr>
            <a:xfrm>
              <a:off x="5950150" y="3396450"/>
              <a:ext cx="147825" cy="528300"/>
            </a:xfrm>
            <a:custGeom>
              <a:avLst/>
              <a:gdLst/>
              <a:ahLst/>
              <a:cxnLst/>
              <a:rect l="l" t="t" r="r" b="b"/>
              <a:pathLst>
                <a:path w="5913" h="21132" extrusionOk="0">
                  <a:moveTo>
                    <a:pt x="92" y="0"/>
                  </a:moveTo>
                  <a:cubicBezTo>
                    <a:pt x="23" y="0"/>
                    <a:pt x="0" y="69"/>
                    <a:pt x="23" y="137"/>
                  </a:cubicBezTo>
                  <a:cubicBezTo>
                    <a:pt x="92" y="388"/>
                    <a:pt x="160" y="662"/>
                    <a:pt x="206" y="913"/>
                  </a:cubicBezTo>
                  <a:cubicBezTo>
                    <a:pt x="274" y="1187"/>
                    <a:pt x="343" y="1461"/>
                    <a:pt x="411" y="1735"/>
                  </a:cubicBezTo>
                  <a:cubicBezTo>
                    <a:pt x="548" y="2306"/>
                    <a:pt x="685" y="2876"/>
                    <a:pt x="845" y="3447"/>
                  </a:cubicBezTo>
                  <a:cubicBezTo>
                    <a:pt x="1142" y="4657"/>
                    <a:pt x="1461" y="5867"/>
                    <a:pt x="1804" y="7076"/>
                  </a:cubicBezTo>
                  <a:cubicBezTo>
                    <a:pt x="2443" y="9519"/>
                    <a:pt x="3105" y="11984"/>
                    <a:pt x="3766" y="14449"/>
                  </a:cubicBezTo>
                  <a:cubicBezTo>
                    <a:pt x="4063" y="15567"/>
                    <a:pt x="4383" y="16709"/>
                    <a:pt x="4680" y="17827"/>
                  </a:cubicBezTo>
                  <a:cubicBezTo>
                    <a:pt x="4816" y="18375"/>
                    <a:pt x="4976" y="18923"/>
                    <a:pt x="5113" y="19448"/>
                  </a:cubicBezTo>
                  <a:cubicBezTo>
                    <a:pt x="5182" y="19744"/>
                    <a:pt x="5273" y="20064"/>
                    <a:pt x="5364" y="20361"/>
                  </a:cubicBezTo>
                  <a:cubicBezTo>
                    <a:pt x="5410" y="20566"/>
                    <a:pt x="5456" y="20771"/>
                    <a:pt x="5524" y="20977"/>
                  </a:cubicBezTo>
                  <a:cubicBezTo>
                    <a:pt x="5552" y="21076"/>
                    <a:pt x="5634" y="21132"/>
                    <a:pt x="5713" y="21132"/>
                  </a:cubicBezTo>
                  <a:cubicBezTo>
                    <a:pt x="5762" y="21132"/>
                    <a:pt x="5809" y="21111"/>
                    <a:pt x="5844" y="21068"/>
                  </a:cubicBezTo>
                  <a:cubicBezTo>
                    <a:pt x="5889" y="21023"/>
                    <a:pt x="5912" y="20954"/>
                    <a:pt x="5889" y="20886"/>
                  </a:cubicBezTo>
                  <a:cubicBezTo>
                    <a:pt x="5844" y="20680"/>
                    <a:pt x="5775" y="20452"/>
                    <a:pt x="5729" y="20246"/>
                  </a:cubicBezTo>
                  <a:cubicBezTo>
                    <a:pt x="5638" y="19950"/>
                    <a:pt x="5570" y="19653"/>
                    <a:pt x="5478" y="19356"/>
                  </a:cubicBezTo>
                  <a:cubicBezTo>
                    <a:pt x="5341" y="18786"/>
                    <a:pt x="5182" y="18238"/>
                    <a:pt x="5045" y="17690"/>
                  </a:cubicBezTo>
                  <a:cubicBezTo>
                    <a:pt x="4725" y="16526"/>
                    <a:pt x="4428" y="15385"/>
                    <a:pt x="4109" y="14221"/>
                  </a:cubicBezTo>
                  <a:cubicBezTo>
                    <a:pt x="3447" y="11778"/>
                    <a:pt x="2785" y="9313"/>
                    <a:pt x="2123" y="6848"/>
                  </a:cubicBezTo>
                  <a:cubicBezTo>
                    <a:pt x="1826" y="5684"/>
                    <a:pt x="1507" y="4497"/>
                    <a:pt x="1164" y="3333"/>
                  </a:cubicBezTo>
                  <a:cubicBezTo>
                    <a:pt x="1027" y="2762"/>
                    <a:pt x="868" y="2215"/>
                    <a:pt x="708" y="1667"/>
                  </a:cubicBezTo>
                  <a:cubicBezTo>
                    <a:pt x="617" y="1393"/>
                    <a:pt x="548" y="1119"/>
                    <a:pt x="457" y="845"/>
                  </a:cubicBezTo>
                  <a:cubicBezTo>
                    <a:pt x="411" y="731"/>
                    <a:pt x="388" y="617"/>
                    <a:pt x="343" y="503"/>
                  </a:cubicBezTo>
                  <a:cubicBezTo>
                    <a:pt x="297" y="366"/>
                    <a:pt x="274" y="206"/>
                    <a:pt x="229" y="69"/>
                  </a:cubicBezTo>
                  <a:cubicBezTo>
                    <a:pt x="229" y="23"/>
                    <a:pt x="160" y="0"/>
                    <a:pt x="114" y="0"/>
                  </a:cubicBezTo>
                  <a:close/>
                </a:path>
              </a:pathLst>
            </a:custGeom>
            <a:solidFill>
              <a:srgbClr val="57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5" name="Google Shape;3535;p16"/>
            <p:cNvSpPr/>
            <p:nvPr/>
          </p:nvSpPr>
          <p:spPr>
            <a:xfrm>
              <a:off x="6024325" y="3739975"/>
              <a:ext cx="63375" cy="212300"/>
            </a:xfrm>
            <a:custGeom>
              <a:avLst/>
              <a:gdLst/>
              <a:ahLst/>
              <a:cxnLst/>
              <a:rect l="l" t="t" r="r" b="b"/>
              <a:pathLst>
                <a:path w="2535" h="8492" extrusionOk="0">
                  <a:moveTo>
                    <a:pt x="69" y="0"/>
                  </a:moveTo>
                  <a:cubicBezTo>
                    <a:pt x="23" y="0"/>
                    <a:pt x="1" y="69"/>
                    <a:pt x="1" y="114"/>
                  </a:cubicBezTo>
                  <a:cubicBezTo>
                    <a:pt x="160" y="685"/>
                    <a:pt x="275" y="1256"/>
                    <a:pt x="411" y="1826"/>
                  </a:cubicBezTo>
                  <a:cubicBezTo>
                    <a:pt x="548" y="2374"/>
                    <a:pt x="685" y="2922"/>
                    <a:pt x="845" y="3470"/>
                  </a:cubicBezTo>
                  <a:cubicBezTo>
                    <a:pt x="1119" y="4565"/>
                    <a:pt x="1416" y="5661"/>
                    <a:pt x="1690" y="6757"/>
                  </a:cubicBezTo>
                  <a:cubicBezTo>
                    <a:pt x="1781" y="7030"/>
                    <a:pt x="1849" y="7327"/>
                    <a:pt x="1918" y="7601"/>
                  </a:cubicBezTo>
                  <a:cubicBezTo>
                    <a:pt x="1964" y="7738"/>
                    <a:pt x="2009" y="7898"/>
                    <a:pt x="2032" y="8058"/>
                  </a:cubicBezTo>
                  <a:cubicBezTo>
                    <a:pt x="2055" y="8149"/>
                    <a:pt x="2101" y="8240"/>
                    <a:pt x="2123" y="8331"/>
                  </a:cubicBezTo>
                  <a:cubicBezTo>
                    <a:pt x="2123" y="8354"/>
                    <a:pt x="2123" y="8377"/>
                    <a:pt x="2146" y="8400"/>
                  </a:cubicBezTo>
                  <a:cubicBezTo>
                    <a:pt x="2169" y="8446"/>
                    <a:pt x="2237" y="8491"/>
                    <a:pt x="2306" y="8491"/>
                  </a:cubicBezTo>
                  <a:cubicBezTo>
                    <a:pt x="2420" y="8491"/>
                    <a:pt x="2534" y="8354"/>
                    <a:pt x="2489" y="8240"/>
                  </a:cubicBezTo>
                  <a:cubicBezTo>
                    <a:pt x="2443" y="8035"/>
                    <a:pt x="2374" y="7852"/>
                    <a:pt x="2329" y="7647"/>
                  </a:cubicBezTo>
                  <a:cubicBezTo>
                    <a:pt x="2260" y="7418"/>
                    <a:pt x="2215" y="7190"/>
                    <a:pt x="2146" y="6985"/>
                  </a:cubicBezTo>
                  <a:cubicBezTo>
                    <a:pt x="2009" y="6460"/>
                    <a:pt x="1872" y="5935"/>
                    <a:pt x="1735" y="5410"/>
                  </a:cubicBezTo>
                  <a:cubicBezTo>
                    <a:pt x="1416" y="4291"/>
                    <a:pt x="1119" y="3173"/>
                    <a:pt x="777" y="2055"/>
                  </a:cubicBezTo>
                  <a:cubicBezTo>
                    <a:pt x="685" y="1735"/>
                    <a:pt x="594" y="1393"/>
                    <a:pt x="503" y="1073"/>
                  </a:cubicBezTo>
                  <a:cubicBezTo>
                    <a:pt x="389" y="731"/>
                    <a:pt x="297" y="388"/>
                    <a:pt x="206" y="69"/>
                  </a:cubicBezTo>
                  <a:cubicBezTo>
                    <a:pt x="183" y="23"/>
                    <a:pt x="138" y="0"/>
                    <a:pt x="115" y="0"/>
                  </a:cubicBezTo>
                  <a:close/>
                </a:path>
              </a:pathLst>
            </a:custGeom>
            <a:solidFill>
              <a:srgbClr val="57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6" name="Google Shape;3536;p16"/>
            <p:cNvSpPr/>
            <p:nvPr/>
          </p:nvSpPr>
          <p:spPr>
            <a:xfrm>
              <a:off x="5616900" y="3472925"/>
              <a:ext cx="164925" cy="568350"/>
            </a:xfrm>
            <a:custGeom>
              <a:avLst/>
              <a:gdLst/>
              <a:ahLst/>
              <a:cxnLst/>
              <a:rect l="l" t="t" r="r" b="b"/>
              <a:pathLst>
                <a:path w="6597" h="22734" extrusionOk="0">
                  <a:moveTo>
                    <a:pt x="206" y="0"/>
                  </a:moveTo>
                  <a:cubicBezTo>
                    <a:pt x="206" y="0"/>
                    <a:pt x="183" y="23"/>
                    <a:pt x="160" y="23"/>
                  </a:cubicBezTo>
                  <a:cubicBezTo>
                    <a:pt x="69" y="46"/>
                    <a:pt x="0" y="137"/>
                    <a:pt x="23" y="251"/>
                  </a:cubicBezTo>
                  <a:cubicBezTo>
                    <a:pt x="685" y="2648"/>
                    <a:pt x="1347" y="5022"/>
                    <a:pt x="2009" y="7418"/>
                  </a:cubicBezTo>
                  <a:cubicBezTo>
                    <a:pt x="2648" y="9769"/>
                    <a:pt x="3310" y="12097"/>
                    <a:pt x="3949" y="14448"/>
                  </a:cubicBezTo>
                  <a:cubicBezTo>
                    <a:pt x="4588" y="16754"/>
                    <a:pt x="5227" y="19059"/>
                    <a:pt x="5866" y="21364"/>
                  </a:cubicBezTo>
                  <a:cubicBezTo>
                    <a:pt x="5935" y="21661"/>
                    <a:pt x="6026" y="21958"/>
                    <a:pt x="6118" y="22232"/>
                  </a:cubicBezTo>
                  <a:cubicBezTo>
                    <a:pt x="6118" y="22300"/>
                    <a:pt x="6140" y="22369"/>
                    <a:pt x="6163" y="22437"/>
                  </a:cubicBezTo>
                  <a:cubicBezTo>
                    <a:pt x="6163" y="22460"/>
                    <a:pt x="6186" y="22483"/>
                    <a:pt x="6186" y="22506"/>
                  </a:cubicBezTo>
                  <a:cubicBezTo>
                    <a:pt x="6186" y="22529"/>
                    <a:pt x="6186" y="22529"/>
                    <a:pt x="6186" y="22551"/>
                  </a:cubicBezTo>
                  <a:cubicBezTo>
                    <a:pt x="6209" y="22597"/>
                    <a:pt x="6232" y="22643"/>
                    <a:pt x="6254" y="22666"/>
                  </a:cubicBezTo>
                  <a:cubicBezTo>
                    <a:pt x="6300" y="22734"/>
                    <a:pt x="6369" y="22734"/>
                    <a:pt x="6437" y="22734"/>
                  </a:cubicBezTo>
                  <a:cubicBezTo>
                    <a:pt x="6460" y="22711"/>
                    <a:pt x="6506" y="22711"/>
                    <a:pt x="6528" y="22688"/>
                  </a:cubicBezTo>
                  <a:cubicBezTo>
                    <a:pt x="6551" y="22643"/>
                    <a:pt x="6574" y="22597"/>
                    <a:pt x="6574" y="22551"/>
                  </a:cubicBezTo>
                  <a:cubicBezTo>
                    <a:pt x="6597" y="22483"/>
                    <a:pt x="6551" y="22392"/>
                    <a:pt x="6528" y="22346"/>
                  </a:cubicBezTo>
                  <a:cubicBezTo>
                    <a:pt x="6506" y="22232"/>
                    <a:pt x="6483" y="22141"/>
                    <a:pt x="6460" y="22049"/>
                  </a:cubicBezTo>
                  <a:cubicBezTo>
                    <a:pt x="6346" y="21684"/>
                    <a:pt x="6254" y="21319"/>
                    <a:pt x="6163" y="20954"/>
                  </a:cubicBezTo>
                  <a:cubicBezTo>
                    <a:pt x="5844" y="19835"/>
                    <a:pt x="5524" y="18717"/>
                    <a:pt x="5227" y="17598"/>
                  </a:cubicBezTo>
                  <a:cubicBezTo>
                    <a:pt x="4565" y="15247"/>
                    <a:pt x="3926" y="12896"/>
                    <a:pt x="3287" y="10545"/>
                  </a:cubicBezTo>
                  <a:cubicBezTo>
                    <a:pt x="2602" y="8103"/>
                    <a:pt x="1918" y="5638"/>
                    <a:pt x="1233" y="3173"/>
                  </a:cubicBezTo>
                  <a:cubicBezTo>
                    <a:pt x="959" y="2168"/>
                    <a:pt x="685" y="1164"/>
                    <a:pt x="411" y="160"/>
                  </a:cubicBezTo>
                  <a:cubicBezTo>
                    <a:pt x="388" y="69"/>
                    <a:pt x="297" y="0"/>
                    <a:pt x="206" y="0"/>
                  </a:cubicBezTo>
                  <a:close/>
                </a:path>
              </a:pathLst>
            </a:custGeom>
            <a:solidFill>
              <a:srgbClr val="57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7" name="Google Shape;3537;p16"/>
            <p:cNvSpPr/>
            <p:nvPr/>
          </p:nvSpPr>
          <p:spPr>
            <a:xfrm>
              <a:off x="5965550" y="3356500"/>
              <a:ext cx="170650" cy="619950"/>
            </a:xfrm>
            <a:custGeom>
              <a:avLst/>
              <a:gdLst/>
              <a:ahLst/>
              <a:cxnLst/>
              <a:rect l="l" t="t" r="r" b="b"/>
              <a:pathLst>
                <a:path w="6826" h="24798" extrusionOk="0">
                  <a:moveTo>
                    <a:pt x="69" y="1"/>
                  </a:moveTo>
                  <a:cubicBezTo>
                    <a:pt x="46" y="24"/>
                    <a:pt x="23" y="46"/>
                    <a:pt x="1" y="69"/>
                  </a:cubicBezTo>
                  <a:cubicBezTo>
                    <a:pt x="1" y="115"/>
                    <a:pt x="1" y="138"/>
                    <a:pt x="1" y="160"/>
                  </a:cubicBezTo>
                  <a:cubicBezTo>
                    <a:pt x="92" y="480"/>
                    <a:pt x="160" y="800"/>
                    <a:pt x="252" y="1119"/>
                  </a:cubicBezTo>
                  <a:cubicBezTo>
                    <a:pt x="320" y="1439"/>
                    <a:pt x="389" y="1758"/>
                    <a:pt x="480" y="2078"/>
                  </a:cubicBezTo>
                  <a:cubicBezTo>
                    <a:pt x="640" y="2740"/>
                    <a:pt x="822" y="3402"/>
                    <a:pt x="1005" y="4064"/>
                  </a:cubicBezTo>
                  <a:cubicBezTo>
                    <a:pt x="1370" y="5365"/>
                    <a:pt x="1712" y="6666"/>
                    <a:pt x="2055" y="7990"/>
                  </a:cubicBezTo>
                  <a:cubicBezTo>
                    <a:pt x="2329" y="9040"/>
                    <a:pt x="2626" y="10089"/>
                    <a:pt x="2899" y="11139"/>
                  </a:cubicBezTo>
                  <a:cubicBezTo>
                    <a:pt x="3242" y="12372"/>
                    <a:pt x="3561" y="13605"/>
                    <a:pt x="3904" y="14860"/>
                  </a:cubicBezTo>
                  <a:cubicBezTo>
                    <a:pt x="4064" y="15476"/>
                    <a:pt x="4223" y="16115"/>
                    <a:pt x="4406" y="16754"/>
                  </a:cubicBezTo>
                  <a:cubicBezTo>
                    <a:pt x="4543" y="17302"/>
                    <a:pt x="4703" y="17850"/>
                    <a:pt x="4840" y="18421"/>
                  </a:cubicBezTo>
                  <a:cubicBezTo>
                    <a:pt x="5159" y="19562"/>
                    <a:pt x="5456" y="20703"/>
                    <a:pt x="5753" y="21867"/>
                  </a:cubicBezTo>
                  <a:cubicBezTo>
                    <a:pt x="5935" y="22552"/>
                    <a:pt x="6141" y="23260"/>
                    <a:pt x="6323" y="23967"/>
                  </a:cubicBezTo>
                  <a:cubicBezTo>
                    <a:pt x="6346" y="24059"/>
                    <a:pt x="6369" y="24150"/>
                    <a:pt x="6415" y="24264"/>
                  </a:cubicBezTo>
                  <a:cubicBezTo>
                    <a:pt x="6437" y="24332"/>
                    <a:pt x="6437" y="24401"/>
                    <a:pt x="6483" y="24492"/>
                  </a:cubicBezTo>
                  <a:cubicBezTo>
                    <a:pt x="6483" y="24538"/>
                    <a:pt x="6506" y="24561"/>
                    <a:pt x="6506" y="24606"/>
                  </a:cubicBezTo>
                  <a:cubicBezTo>
                    <a:pt x="6529" y="24652"/>
                    <a:pt x="6529" y="24675"/>
                    <a:pt x="6551" y="24720"/>
                  </a:cubicBezTo>
                  <a:cubicBezTo>
                    <a:pt x="6569" y="24772"/>
                    <a:pt x="6624" y="24797"/>
                    <a:pt x="6680" y="24797"/>
                  </a:cubicBezTo>
                  <a:cubicBezTo>
                    <a:pt x="6698" y="24797"/>
                    <a:pt x="6717" y="24795"/>
                    <a:pt x="6734" y="24789"/>
                  </a:cubicBezTo>
                  <a:cubicBezTo>
                    <a:pt x="6757" y="24789"/>
                    <a:pt x="6780" y="24766"/>
                    <a:pt x="6803" y="24720"/>
                  </a:cubicBezTo>
                  <a:cubicBezTo>
                    <a:pt x="6825" y="24675"/>
                    <a:pt x="6825" y="24652"/>
                    <a:pt x="6803" y="24606"/>
                  </a:cubicBezTo>
                  <a:cubicBezTo>
                    <a:pt x="6803" y="24584"/>
                    <a:pt x="6803" y="24561"/>
                    <a:pt x="6780" y="24538"/>
                  </a:cubicBezTo>
                  <a:cubicBezTo>
                    <a:pt x="6780" y="24515"/>
                    <a:pt x="6780" y="24515"/>
                    <a:pt x="6780" y="24515"/>
                  </a:cubicBezTo>
                  <a:cubicBezTo>
                    <a:pt x="6780" y="24492"/>
                    <a:pt x="6780" y="24469"/>
                    <a:pt x="6780" y="24447"/>
                  </a:cubicBezTo>
                  <a:cubicBezTo>
                    <a:pt x="6757" y="24424"/>
                    <a:pt x="6757" y="24378"/>
                    <a:pt x="6757" y="24355"/>
                  </a:cubicBezTo>
                  <a:cubicBezTo>
                    <a:pt x="6734" y="24287"/>
                    <a:pt x="6711" y="24218"/>
                    <a:pt x="6711" y="24173"/>
                  </a:cubicBezTo>
                  <a:cubicBezTo>
                    <a:pt x="6666" y="24013"/>
                    <a:pt x="6620" y="23853"/>
                    <a:pt x="6574" y="23693"/>
                  </a:cubicBezTo>
                  <a:cubicBezTo>
                    <a:pt x="6437" y="23191"/>
                    <a:pt x="6300" y="22666"/>
                    <a:pt x="6163" y="22141"/>
                  </a:cubicBezTo>
                  <a:cubicBezTo>
                    <a:pt x="6049" y="21639"/>
                    <a:pt x="5890" y="21137"/>
                    <a:pt x="5753" y="20635"/>
                  </a:cubicBezTo>
                  <a:cubicBezTo>
                    <a:pt x="5593" y="20018"/>
                    <a:pt x="5433" y="19379"/>
                    <a:pt x="5250" y="18763"/>
                  </a:cubicBezTo>
                  <a:cubicBezTo>
                    <a:pt x="4954" y="17599"/>
                    <a:pt x="4657" y="16458"/>
                    <a:pt x="4337" y="15316"/>
                  </a:cubicBezTo>
                  <a:cubicBezTo>
                    <a:pt x="3995" y="14038"/>
                    <a:pt x="3653" y="12760"/>
                    <a:pt x="3310" y="11482"/>
                  </a:cubicBezTo>
                  <a:cubicBezTo>
                    <a:pt x="2694" y="9131"/>
                    <a:pt x="2055" y="6780"/>
                    <a:pt x="1416" y="4429"/>
                  </a:cubicBezTo>
                  <a:cubicBezTo>
                    <a:pt x="1233" y="3676"/>
                    <a:pt x="1028" y="2945"/>
                    <a:pt x="845" y="2215"/>
                  </a:cubicBezTo>
                  <a:cubicBezTo>
                    <a:pt x="731" y="1872"/>
                    <a:pt x="640" y="1530"/>
                    <a:pt x="548" y="1188"/>
                  </a:cubicBezTo>
                  <a:cubicBezTo>
                    <a:pt x="434" y="822"/>
                    <a:pt x="320" y="457"/>
                    <a:pt x="229" y="92"/>
                  </a:cubicBezTo>
                  <a:cubicBezTo>
                    <a:pt x="206" y="24"/>
                    <a:pt x="160" y="1"/>
                    <a:pt x="115" y="1"/>
                  </a:cubicBezTo>
                  <a:close/>
                </a:path>
              </a:pathLst>
            </a:custGeom>
            <a:solidFill>
              <a:srgbClr val="F1C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8" name="Google Shape;3538;p16"/>
            <p:cNvSpPr/>
            <p:nvPr/>
          </p:nvSpPr>
          <p:spPr>
            <a:xfrm>
              <a:off x="5971825" y="3364500"/>
              <a:ext cx="166075" cy="609300"/>
            </a:xfrm>
            <a:custGeom>
              <a:avLst/>
              <a:gdLst/>
              <a:ahLst/>
              <a:cxnLst/>
              <a:rect l="l" t="t" r="r" b="b"/>
              <a:pathLst>
                <a:path w="6643" h="24372" extrusionOk="0">
                  <a:moveTo>
                    <a:pt x="46" y="0"/>
                  </a:moveTo>
                  <a:cubicBezTo>
                    <a:pt x="24" y="0"/>
                    <a:pt x="1" y="23"/>
                    <a:pt x="24" y="69"/>
                  </a:cubicBezTo>
                  <a:cubicBezTo>
                    <a:pt x="46" y="160"/>
                    <a:pt x="69" y="229"/>
                    <a:pt x="92" y="343"/>
                  </a:cubicBezTo>
                  <a:cubicBezTo>
                    <a:pt x="115" y="411"/>
                    <a:pt x="138" y="502"/>
                    <a:pt x="160" y="594"/>
                  </a:cubicBezTo>
                  <a:cubicBezTo>
                    <a:pt x="160" y="594"/>
                    <a:pt x="160" y="594"/>
                    <a:pt x="160" y="571"/>
                  </a:cubicBezTo>
                  <a:cubicBezTo>
                    <a:pt x="183" y="708"/>
                    <a:pt x="206" y="822"/>
                    <a:pt x="229" y="936"/>
                  </a:cubicBezTo>
                  <a:cubicBezTo>
                    <a:pt x="229" y="936"/>
                    <a:pt x="229" y="936"/>
                    <a:pt x="229" y="913"/>
                  </a:cubicBezTo>
                  <a:cubicBezTo>
                    <a:pt x="275" y="1096"/>
                    <a:pt x="297" y="1278"/>
                    <a:pt x="343" y="1461"/>
                  </a:cubicBezTo>
                  <a:cubicBezTo>
                    <a:pt x="366" y="1621"/>
                    <a:pt x="412" y="1803"/>
                    <a:pt x="434" y="1963"/>
                  </a:cubicBezTo>
                  <a:cubicBezTo>
                    <a:pt x="457" y="2100"/>
                    <a:pt x="503" y="2237"/>
                    <a:pt x="526" y="2351"/>
                  </a:cubicBezTo>
                  <a:cubicBezTo>
                    <a:pt x="548" y="2488"/>
                    <a:pt x="571" y="2602"/>
                    <a:pt x="617" y="2716"/>
                  </a:cubicBezTo>
                  <a:cubicBezTo>
                    <a:pt x="617" y="2785"/>
                    <a:pt x="640" y="2831"/>
                    <a:pt x="640" y="2899"/>
                  </a:cubicBezTo>
                  <a:lnTo>
                    <a:pt x="663" y="2968"/>
                  </a:lnTo>
                  <a:cubicBezTo>
                    <a:pt x="685" y="3013"/>
                    <a:pt x="685" y="3036"/>
                    <a:pt x="685" y="3082"/>
                  </a:cubicBezTo>
                  <a:cubicBezTo>
                    <a:pt x="708" y="3104"/>
                    <a:pt x="731" y="3127"/>
                    <a:pt x="754" y="3127"/>
                  </a:cubicBezTo>
                  <a:lnTo>
                    <a:pt x="777" y="3127"/>
                  </a:lnTo>
                  <a:cubicBezTo>
                    <a:pt x="800" y="3219"/>
                    <a:pt x="800" y="3333"/>
                    <a:pt x="822" y="3424"/>
                  </a:cubicBezTo>
                  <a:cubicBezTo>
                    <a:pt x="868" y="3584"/>
                    <a:pt x="891" y="3721"/>
                    <a:pt x="937" y="3881"/>
                  </a:cubicBezTo>
                  <a:cubicBezTo>
                    <a:pt x="959" y="4017"/>
                    <a:pt x="1005" y="4177"/>
                    <a:pt x="1051" y="4337"/>
                  </a:cubicBezTo>
                  <a:lnTo>
                    <a:pt x="1096" y="4588"/>
                  </a:lnTo>
                  <a:cubicBezTo>
                    <a:pt x="1119" y="4634"/>
                    <a:pt x="1119" y="4657"/>
                    <a:pt x="1119" y="4702"/>
                  </a:cubicBezTo>
                  <a:cubicBezTo>
                    <a:pt x="1142" y="4748"/>
                    <a:pt x="1142" y="4794"/>
                    <a:pt x="1165" y="4839"/>
                  </a:cubicBezTo>
                  <a:cubicBezTo>
                    <a:pt x="1188" y="4862"/>
                    <a:pt x="1210" y="4862"/>
                    <a:pt x="1233" y="4862"/>
                  </a:cubicBezTo>
                  <a:cubicBezTo>
                    <a:pt x="1279" y="5045"/>
                    <a:pt x="1325" y="5227"/>
                    <a:pt x="1370" y="5410"/>
                  </a:cubicBezTo>
                  <a:cubicBezTo>
                    <a:pt x="1416" y="5615"/>
                    <a:pt x="1461" y="5821"/>
                    <a:pt x="1507" y="6049"/>
                  </a:cubicBezTo>
                  <a:cubicBezTo>
                    <a:pt x="1530" y="6140"/>
                    <a:pt x="1553" y="6232"/>
                    <a:pt x="1598" y="6346"/>
                  </a:cubicBezTo>
                  <a:cubicBezTo>
                    <a:pt x="1621" y="6460"/>
                    <a:pt x="1644" y="6551"/>
                    <a:pt x="1667" y="6665"/>
                  </a:cubicBezTo>
                  <a:cubicBezTo>
                    <a:pt x="1667" y="6688"/>
                    <a:pt x="1690" y="6711"/>
                    <a:pt x="1713" y="6734"/>
                  </a:cubicBezTo>
                  <a:cubicBezTo>
                    <a:pt x="1735" y="6802"/>
                    <a:pt x="1735" y="6871"/>
                    <a:pt x="1758" y="6939"/>
                  </a:cubicBezTo>
                  <a:cubicBezTo>
                    <a:pt x="1781" y="7053"/>
                    <a:pt x="1804" y="7167"/>
                    <a:pt x="1850" y="7282"/>
                  </a:cubicBezTo>
                  <a:cubicBezTo>
                    <a:pt x="1872" y="7373"/>
                    <a:pt x="1895" y="7487"/>
                    <a:pt x="1918" y="7601"/>
                  </a:cubicBezTo>
                  <a:cubicBezTo>
                    <a:pt x="1941" y="7692"/>
                    <a:pt x="1964" y="7806"/>
                    <a:pt x="1986" y="7898"/>
                  </a:cubicBezTo>
                  <a:cubicBezTo>
                    <a:pt x="2009" y="7943"/>
                    <a:pt x="2032" y="8012"/>
                    <a:pt x="2032" y="8058"/>
                  </a:cubicBezTo>
                  <a:cubicBezTo>
                    <a:pt x="2055" y="8126"/>
                    <a:pt x="2078" y="8172"/>
                    <a:pt x="2101" y="8217"/>
                  </a:cubicBezTo>
                  <a:cubicBezTo>
                    <a:pt x="2101" y="8240"/>
                    <a:pt x="2101" y="8263"/>
                    <a:pt x="2123" y="8286"/>
                  </a:cubicBezTo>
                  <a:lnTo>
                    <a:pt x="2146" y="8286"/>
                  </a:lnTo>
                  <a:cubicBezTo>
                    <a:pt x="2192" y="8491"/>
                    <a:pt x="2238" y="8697"/>
                    <a:pt x="2283" y="8902"/>
                  </a:cubicBezTo>
                  <a:cubicBezTo>
                    <a:pt x="2306" y="9016"/>
                    <a:pt x="2329" y="9153"/>
                    <a:pt x="2375" y="9290"/>
                  </a:cubicBezTo>
                  <a:cubicBezTo>
                    <a:pt x="2375" y="9359"/>
                    <a:pt x="2397" y="9427"/>
                    <a:pt x="2420" y="9496"/>
                  </a:cubicBezTo>
                  <a:lnTo>
                    <a:pt x="2443" y="9587"/>
                  </a:lnTo>
                  <a:cubicBezTo>
                    <a:pt x="2443" y="9610"/>
                    <a:pt x="2443" y="9610"/>
                    <a:pt x="2443" y="9633"/>
                  </a:cubicBezTo>
                  <a:cubicBezTo>
                    <a:pt x="2443" y="9633"/>
                    <a:pt x="2466" y="9655"/>
                    <a:pt x="2466" y="9655"/>
                  </a:cubicBezTo>
                  <a:cubicBezTo>
                    <a:pt x="2466" y="9678"/>
                    <a:pt x="2466" y="9701"/>
                    <a:pt x="2489" y="9701"/>
                  </a:cubicBezTo>
                  <a:cubicBezTo>
                    <a:pt x="2489" y="9724"/>
                    <a:pt x="2511" y="9747"/>
                    <a:pt x="2534" y="9747"/>
                  </a:cubicBezTo>
                  <a:lnTo>
                    <a:pt x="2557" y="9747"/>
                  </a:lnTo>
                  <a:cubicBezTo>
                    <a:pt x="2580" y="9884"/>
                    <a:pt x="2603" y="9998"/>
                    <a:pt x="2648" y="10112"/>
                  </a:cubicBezTo>
                  <a:cubicBezTo>
                    <a:pt x="2671" y="10226"/>
                    <a:pt x="2694" y="10340"/>
                    <a:pt x="2717" y="10454"/>
                  </a:cubicBezTo>
                  <a:cubicBezTo>
                    <a:pt x="2740" y="10568"/>
                    <a:pt x="2763" y="10682"/>
                    <a:pt x="2808" y="10774"/>
                  </a:cubicBezTo>
                  <a:cubicBezTo>
                    <a:pt x="2808" y="10797"/>
                    <a:pt x="2808" y="10819"/>
                    <a:pt x="2808" y="10819"/>
                  </a:cubicBezTo>
                  <a:cubicBezTo>
                    <a:pt x="2808" y="10842"/>
                    <a:pt x="2808" y="10865"/>
                    <a:pt x="2831" y="10865"/>
                  </a:cubicBezTo>
                  <a:cubicBezTo>
                    <a:pt x="2831" y="10934"/>
                    <a:pt x="2831" y="10979"/>
                    <a:pt x="2854" y="11025"/>
                  </a:cubicBezTo>
                  <a:cubicBezTo>
                    <a:pt x="2877" y="11116"/>
                    <a:pt x="2922" y="11230"/>
                    <a:pt x="2945" y="11344"/>
                  </a:cubicBezTo>
                  <a:cubicBezTo>
                    <a:pt x="2991" y="11527"/>
                    <a:pt x="3036" y="11732"/>
                    <a:pt x="3082" y="11915"/>
                  </a:cubicBezTo>
                  <a:cubicBezTo>
                    <a:pt x="3105" y="12006"/>
                    <a:pt x="3128" y="12098"/>
                    <a:pt x="3151" y="12189"/>
                  </a:cubicBezTo>
                  <a:cubicBezTo>
                    <a:pt x="3196" y="12280"/>
                    <a:pt x="3219" y="12372"/>
                    <a:pt x="3242" y="12463"/>
                  </a:cubicBezTo>
                  <a:cubicBezTo>
                    <a:pt x="3265" y="12554"/>
                    <a:pt x="3288" y="12668"/>
                    <a:pt x="3333" y="12760"/>
                  </a:cubicBezTo>
                  <a:cubicBezTo>
                    <a:pt x="3333" y="12805"/>
                    <a:pt x="3356" y="12851"/>
                    <a:pt x="3356" y="12897"/>
                  </a:cubicBezTo>
                  <a:lnTo>
                    <a:pt x="3379" y="12897"/>
                  </a:lnTo>
                  <a:cubicBezTo>
                    <a:pt x="3379" y="12965"/>
                    <a:pt x="3402" y="13011"/>
                    <a:pt x="3402" y="13056"/>
                  </a:cubicBezTo>
                  <a:cubicBezTo>
                    <a:pt x="3424" y="13193"/>
                    <a:pt x="3470" y="13307"/>
                    <a:pt x="3493" y="13422"/>
                  </a:cubicBezTo>
                  <a:cubicBezTo>
                    <a:pt x="3539" y="13627"/>
                    <a:pt x="3584" y="13855"/>
                    <a:pt x="3653" y="14061"/>
                  </a:cubicBezTo>
                  <a:cubicBezTo>
                    <a:pt x="3676" y="14175"/>
                    <a:pt x="3698" y="14266"/>
                    <a:pt x="3721" y="14380"/>
                  </a:cubicBezTo>
                  <a:cubicBezTo>
                    <a:pt x="3744" y="14426"/>
                    <a:pt x="3767" y="14471"/>
                    <a:pt x="3767" y="14540"/>
                  </a:cubicBezTo>
                  <a:cubicBezTo>
                    <a:pt x="3790" y="14586"/>
                    <a:pt x="3790" y="14631"/>
                    <a:pt x="3813" y="14677"/>
                  </a:cubicBezTo>
                  <a:cubicBezTo>
                    <a:pt x="3813" y="14700"/>
                    <a:pt x="3835" y="14723"/>
                    <a:pt x="3858" y="14723"/>
                  </a:cubicBezTo>
                  <a:cubicBezTo>
                    <a:pt x="3904" y="14859"/>
                    <a:pt x="3927" y="14996"/>
                    <a:pt x="3972" y="15133"/>
                  </a:cubicBezTo>
                  <a:cubicBezTo>
                    <a:pt x="4018" y="15316"/>
                    <a:pt x="4064" y="15499"/>
                    <a:pt x="4109" y="15681"/>
                  </a:cubicBezTo>
                  <a:cubicBezTo>
                    <a:pt x="4132" y="15750"/>
                    <a:pt x="4155" y="15841"/>
                    <a:pt x="4178" y="15932"/>
                  </a:cubicBezTo>
                  <a:cubicBezTo>
                    <a:pt x="4201" y="15978"/>
                    <a:pt x="4201" y="16024"/>
                    <a:pt x="4223" y="16069"/>
                  </a:cubicBezTo>
                  <a:cubicBezTo>
                    <a:pt x="4223" y="16069"/>
                    <a:pt x="4223" y="16092"/>
                    <a:pt x="4223" y="16115"/>
                  </a:cubicBezTo>
                  <a:cubicBezTo>
                    <a:pt x="4223" y="16138"/>
                    <a:pt x="4246" y="16161"/>
                    <a:pt x="4246" y="16183"/>
                  </a:cubicBezTo>
                  <a:cubicBezTo>
                    <a:pt x="4246" y="16183"/>
                    <a:pt x="4269" y="16206"/>
                    <a:pt x="4269" y="16206"/>
                  </a:cubicBezTo>
                  <a:cubicBezTo>
                    <a:pt x="4269" y="16206"/>
                    <a:pt x="4269" y="16229"/>
                    <a:pt x="4269" y="16229"/>
                  </a:cubicBezTo>
                  <a:cubicBezTo>
                    <a:pt x="4315" y="16389"/>
                    <a:pt x="4360" y="16549"/>
                    <a:pt x="4406" y="16708"/>
                  </a:cubicBezTo>
                  <a:cubicBezTo>
                    <a:pt x="4383" y="16754"/>
                    <a:pt x="4406" y="16800"/>
                    <a:pt x="4429" y="16845"/>
                  </a:cubicBezTo>
                  <a:cubicBezTo>
                    <a:pt x="4429" y="16868"/>
                    <a:pt x="4429" y="16891"/>
                    <a:pt x="4452" y="16914"/>
                  </a:cubicBezTo>
                  <a:cubicBezTo>
                    <a:pt x="4452" y="17005"/>
                    <a:pt x="4474" y="17096"/>
                    <a:pt x="4497" y="17188"/>
                  </a:cubicBezTo>
                  <a:lnTo>
                    <a:pt x="4566" y="17393"/>
                  </a:lnTo>
                  <a:cubicBezTo>
                    <a:pt x="4566" y="17439"/>
                    <a:pt x="4566" y="17462"/>
                    <a:pt x="4589" y="17507"/>
                  </a:cubicBezTo>
                  <a:cubicBezTo>
                    <a:pt x="4589" y="17530"/>
                    <a:pt x="4589" y="17576"/>
                    <a:pt x="4611" y="17621"/>
                  </a:cubicBezTo>
                  <a:cubicBezTo>
                    <a:pt x="4634" y="17644"/>
                    <a:pt x="4634" y="17644"/>
                    <a:pt x="4657" y="17667"/>
                  </a:cubicBezTo>
                  <a:cubicBezTo>
                    <a:pt x="4680" y="17713"/>
                    <a:pt x="4680" y="17758"/>
                    <a:pt x="4703" y="17781"/>
                  </a:cubicBezTo>
                  <a:cubicBezTo>
                    <a:pt x="4748" y="17964"/>
                    <a:pt x="4794" y="18169"/>
                    <a:pt x="4862" y="18352"/>
                  </a:cubicBezTo>
                  <a:cubicBezTo>
                    <a:pt x="4885" y="18443"/>
                    <a:pt x="4908" y="18534"/>
                    <a:pt x="4931" y="18626"/>
                  </a:cubicBezTo>
                  <a:cubicBezTo>
                    <a:pt x="4931" y="18648"/>
                    <a:pt x="4954" y="18694"/>
                    <a:pt x="4954" y="18717"/>
                  </a:cubicBezTo>
                  <a:cubicBezTo>
                    <a:pt x="4977" y="18763"/>
                    <a:pt x="4977" y="18785"/>
                    <a:pt x="4977" y="18808"/>
                  </a:cubicBezTo>
                  <a:cubicBezTo>
                    <a:pt x="4977" y="18831"/>
                    <a:pt x="4999" y="18854"/>
                    <a:pt x="4999" y="18854"/>
                  </a:cubicBezTo>
                  <a:lnTo>
                    <a:pt x="5045" y="19059"/>
                  </a:lnTo>
                  <a:cubicBezTo>
                    <a:pt x="5045" y="19059"/>
                    <a:pt x="5045" y="19082"/>
                    <a:pt x="5045" y="19082"/>
                  </a:cubicBezTo>
                  <a:cubicBezTo>
                    <a:pt x="5068" y="19173"/>
                    <a:pt x="5091" y="19242"/>
                    <a:pt x="5114" y="19310"/>
                  </a:cubicBezTo>
                  <a:cubicBezTo>
                    <a:pt x="5114" y="19379"/>
                    <a:pt x="5136" y="19425"/>
                    <a:pt x="5159" y="19493"/>
                  </a:cubicBezTo>
                  <a:cubicBezTo>
                    <a:pt x="5205" y="19630"/>
                    <a:pt x="5228" y="19744"/>
                    <a:pt x="5273" y="19881"/>
                  </a:cubicBezTo>
                  <a:cubicBezTo>
                    <a:pt x="5273" y="19927"/>
                    <a:pt x="5296" y="19972"/>
                    <a:pt x="5296" y="20018"/>
                  </a:cubicBezTo>
                  <a:cubicBezTo>
                    <a:pt x="5319" y="20064"/>
                    <a:pt x="5319" y="20109"/>
                    <a:pt x="5342" y="20155"/>
                  </a:cubicBezTo>
                  <a:cubicBezTo>
                    <a:pt x="5342" y="20201"/>
                    <a:pt x="5365" y="20223"/>
                    <a:pt x="5365" y="20269"/>
                  </a:cubicBezTo>
                  <a:cubicBezTo>
                    <a:pt x="5387" y="20315"/>
                    <a:pt x="5387" y="20360"/>
                    <a:pt x="5410" y="20406"/>
                  </a:cubicBezTo>
                  <a:cubicBezTo>
                    <a:pt x="5387" y="20406"/>
                    <a:pt x="5387" y="20406"/>
                    <a:pt x="5387" y="20429"/>
                  </a:cubicBezTo>
                  <a:cubicBezTo>
                    <a:pt x="5387" y="20475"/>
                    <a:pt x="5410" y="20520"/>
                    <a:pt x="5410" y="20589"/>
                  </a:cubicBezTo>
                  <a:cubicBezTo>
                    <a:pt x="5433" y="20634"/>
                    <a:pt x="5433" y="20657"/>
                    <a:pt x="5456" y="20703"/>
                  </a:cubicBezTo>
                  <a:cubicBezTo>
                    <a:pt x="5479" y="20817"/>
                    <a:pt x="5502" y="20908"/>
                    <a:pt x="5547" y="21022"/>
                  </a:cubicBezTo>
                  <a:cubicBezTo>
                    <a:pt x="5547" y="21022"/>
                    <a:pt x="5547" y="21022"/>
                    <a:pt x="5547" y="21045"/>
                  </a:cubicBezTo>
                  <a:cubicBezTo>
                    <a:pt x="5547" y="21068"/>
                    <a:pt x="5547" y="21091"/>
                    <a:pt x="5570" y="21114"/>
                  </a:cubicBezTo>
                  <a:cubicBezTo>
                    <a:pt x="5570" y="21136"/>
                    <a:pt x="5570" y="21182"/>
                    <a:pt x="5593" y="21228"/>
                  </a:cubicBezTo>
                  <a:cubicBezTo>
                    <a:pt x="5616" y="21319"/>
                    <a:pt x="5639" y="21410"/>
                    <a:pt x="5684" y="21524"/>
                  </a:cubicBezTo>
                  <a:cubicBezTo>
                    <a:pt x="5684" y="21570"/>
                    <a:pt x="5707" y="21616"/>
                    <a:pt x="5707" y="21661"/>
                  </a:cubicBezTo>
                  <a:lnTo>
                    <a:pt x="5730" y="21684"/>
                  </a:lnTo>
                  <a:cubicBezTo>
                    <a:pt x="5730" y="21707"/>
                    <a:pt x="5730" y="21730"/>
                    <a:pt x="5730" y="21753"/>
                  </a:cubicBezTo>
                  <a:cubicBezTo>
                    <a:pt x="5753" y="21844"/>
                    <a:pt x="5775" y="21913"/>
                    <a:pt x="5798" y="22004"/>
                  </a:cubicBezTo>
                  <a:cubicBezTo>
                    <a:pt x="5821" y="22072"/>
                    <a:pt x="5844" y="22164"/>
                    <a:pt x="5867" y="22232"/>
                  </a:cubicBezTo>
                  <a:cubicBezTo>
                    <a:pt x="5867" y="22255"/>
                    <a:pt x="5890" y="22301"/>
                    <a:pt x="5890" y="22323"/>
                  </a:cubicBezTo>
                  <a:cubicBezTo>
                    <a:pt x="5890" y="22369"/>
                    <a:pt x="5912" y="22415"/>
                    <a:pt x="5912" y="22460"/>
                  </a:cubicBezTo>
                  <a:cubicBezTo>
                    <a:pt x="5935" y="22506"/>
                    <a:pt x="5935" y="22552"/>
                    <a:pt x="5958" y="22574"/>
                  </a:cubicBezTo>
                  <a:cubicBezTo>
                    <a:pt x="5981" y="22597"/>
                    <a:pt x="5981" y="22620"/>
                    <a:pt x="6004" y="22620"/>
                  </a:cubicBezTo>
                  <a:cubicBezTo>
                    <a:pt x="6004" y="22666"/>
                    <a:pt x="6027" y="22734"/>
                    <a:pt x="6049" y="22780"/>
                  </a:cubicBezTo>
                  <a:cubicBezTo>
                    <a:pt x="6049" y="22826"/>
                    <a:pt x="6049" y="22871"/>
                    <a:pt x="6049" y="22894"/>
                  </a:cubicBezTo>
                  <a:cubicBezTo>
                    <a:pt x="6072" y="22940"/>
                    <a:pt x="6072" y="22962"/>
                    <a:pt x="6072" y="22985"/>
                  </a:cubicBezTo>
                  <a:cubicBezTo>
                    <a:pt x="6095" y="23054"/>
                    <a:pt x="6118" y="23122"/>
                    <a:pt x="6118" y="23191"/>
                  </a:cubicBezTo>
                  <a:cubicBezTo>
                    <a:pt x="6164" y="23305"/>
                    <a:pt x="6186" y="23419"/>
                    <a:pt x="6209" y="23533"/>
                  </a:cubicBezTo>
                  <a:cubicBezTo>
                    <a:pt x="6232" y="23602"/>
                    <a:pt x="6255" y="23693"/>
                    <a:pt x="6278" y="23761"/>
                  </a:cubicBezTo>
                  <a:cubicBezTo>
                    <a:pt x="6278" y="23784"/>
                    <a:pt x="6300" y="23807"/>
                    <a:pt x="6300" y="23830"/>
                  </a:cubicBezTo>
                  <a:cubicBezTo>
                    <a:pt x="6300" y="23898"/>
                    <a:pt x="6323" y="23967"/>
                    <a:pt x="6346" y="24012"/>
                  </a:cubicBezTo>
                  <a:cubicBezTo>
                    <a:pt x="6346" y="24081"/>
                    <a:pt x="6369" y="24127"/>
                    <a:pt x="6392" y="24195"/>
                  </a:cubicBezTo>
                  <a:cubicBezTo>
                    <a:pt x="6392" y="24195"/>
                    <a:pt x="6392" y="24218"/>
                    <a:pt x="6392" y="24218"/>
                  </a:cubicBezTo>
                  <a:cubicBezTo>
                    <a:pt x="6392" y="24264"/>
                    <a:pt x="6415" y="24332"/>
                    <a:pt x="6460" y="24355"/>
                  </a:cubicBezTo>
                  <a:cubicBezTo>
                    <a:pt x="6472" y="24366"/>
                    <a:pt x="6494" y="24372"/>
                    <a:pt x="6517" y="24372"/>
                  </a:cubicBezTo>
                  <a:cubicBezTo>
                    <a:pt x="6540" y="24372"/>
                    <a:pt x="6563" y="24366"/>
                    <a:pt x="6574" y="24355"/>
                  </a:cubicBezTo>
                  <a:cubicBezTo>
                    <a:pt x="6597" y="24332"/>
                    <a:pt x="6620" y="24309"/>
                    <a:pt x="6620" y="24286"/>
                  </a:cubicBezTo>
                  <a:cubicBezTo>
                    <a:pt x="6643" y="24264"/>
                    <a:pt x="6643" y="24264"/>
                    <a:pt x="6620" y="24241"/>
                  </a:cubicBezTo>
                  <a:cubicBezTo>
                    <a:pt x="6620" y="24218"/>
                    <a:pt x="6620" y="24218"/>
                    <a:pt x="6620" y="24195"/>
                  </a:cubicBezTo>
                  <a:cubicBezTo>
                    <a:pt x="6620" y="24195"/>
                    <a:pt x="6620" y="24172"/>
                    <a:pt x="6620" y="24172"/>
                  </a:cubicBezTo>
                  <a:cubicBezTo>
                    <a:pt x="6620" y="24149"/>
                    <a:pt x="6620" y="24149"/>
                    <a:pt x="6620" y="24127"/>
                  </a:cubicBezTo>
                  <a:cubicBezTo>
                    <a:pt x="6620" y="24104"/>
                    <a:pt x="6620" y="24058"/>
                    <a:pt x="6597" y="24035"/>
                  </a:cubicBezTo>
                  <a:cubicBezTo>
                    <a:pt x="6597" y="24012"/>
                    <a:pt x="6597" y="23990"/>
                    <a:pt x="6597" y="23967"/>
                  </a:cubicBezTo>
                  <a:cubicBezTo>
                    <a:pt x="6574" y="23921"/>
                    <a:pt x="6552" y="23875"/>
                    <a:pt x="6552" y="23830"/>
                  </a:cubicBezTo>
                  <a:cubicBezTo>
                    <a:pt x="6529" y="23784"/>
                    <a:pt x="6506" y="23739"/>
                    <a:pt x="6506" y="23716"/>
                  </a:cubicBezTo>
                  <a:cubicBezTo>
                    <a:pt x="6483" y="23670"/>
                    <a:pt x="6460" y="23624"/>
                    <a:pt x="6437" y="23579"/>
                  </a:cubicBezTo>
                  <a:cubicBezTo>
                    <a:pt x="6437" y="23556"/>
                    <a:pt x="6437" y="23533"/>
                    <a:pt x="6415" y="23510"/>
                  </a:cubicBezTo>
                  <a:lnTo>
                    <a:pt x="6415" y="23487"/>
                  </a:lnTo>
                  <a:cubicBezTo>
                    <a:pt x="6437" y="23487"/>
                    <a:pt x="6437" y="23487"/>
                    <a:pt x="6437" y="23465"/>
                  </a:cubicBezTo>
                  <a:cubicBezTo>
                    <a:pt x="6460" y="23442"/>
                    <a:pt x="6460" y="23396"/>
                    <a:pt x="6437" y="23373"/>
                  </a:cubicBezTo>
                  <a:cubicBezTo>
                    <a:pt x="6437" y="23350"/>
                    <a:pt x="6437" y="23350"/>
                    <a:pt x="6437" y="23328"/>
                  </a:cubicBezTo>
                  <a:cubicBezTo>
                    <a:pt x="6437" y="23305"/>
                    <a:pt x="6415" y="23305"/>
                    <a:pt x="6415" y="23282"/>
                  </a:cubicBezTo>
                  <a:cubicBezTo>
                    <a:pt x="6415" y="23236"/>
                    <a:pt x="6392" y="23191"/>
                    <a:pt x="6392" y="23168"/>
                  </a:cubicBezTo>
                  <a:cubicBezTo>
                    <a:pt x="6369" y="23077"/>
                    <a:pt x="6346" y="23008"/>
                    <a:pt x="6323" y="22917"/>
                  </a:cubicBezTo>
                  <a:cubicBezTo>
                    <a:pt x="6278" y="22803"/>
                    <a:pt x="6232" y="22666"/>
                    <a:pt x="6186" y="22529"/>
                  </a:cubicBezTo>
                  <a:cubicBezTo>
                    <a:pt x="6186" y="22506"/>
                    <a:pt x="6186" y="22483"/>
                    <a:pt x="6186" y="22460"/>
                  </a:cubicBezTo>
                  <a:cubicBezTo>
                    <a:pt x="6186" y="22460"/>
                    <a:pt x="6164" y="22437"/>
                    <a:pt x="6164" y="22437"/>
                  </a:cubicBezTo>
                  <a:cubicBezTo>
                    <a:pt x="6164" y="22415"/>
                    <a:pt x="6164" y="22392"/>
                    <a:pt x="6164" y="22369"/>
                  </a:cubicBezTo>
                  <a:cubicBezTo>
                    <a:pt x="6141" y="22323"/>
                    <a:pt x="6141" y="22278"/>
                    <a:pt x="6118" y="22255"/>
                  </a:cubicBezTo>
                  <a:cubicBezTo>
                    <a:pt x="6095" y="22164"/>
                    <a:pt x="6072" y="22072"/>
                    <a:pt x="6049" y="21981"/>
                  </a:cubicBezTo>
                  <a:cubicBezTo>
                    <a:pt x="6004" y="21821"/>
                    <a:pt x="5958" y="21639"/>
                    <a:pt x="5890" y="21479"/>
                  </a:cubicBezTo>
                  <a:cubicBezTo>
                    <a:pt x="5867" y="21388"/>
                    <a:pt x="5844" y="21296"/>
                    <a:pt x="5821" y="21228"/>
                  </a:cubicBezTo>
                  <a:cubicBezTo>
                    <a:pt x="5821" y="21182"/>
                    <a:pt x="5844" y="21159"/>
                    <a:pt x="5821" y="21114"/>
                  </a:cubicBezTo>
                  <a:cubicBezTo>
                    <a:pt x="5821" y="21045"/>
                    <a:pt x="5798" y="20977"/>
                    <a:pt x="5775" y="20908"/>
                  </a:cubicBezTo>
                  <a:cubicBezTo>
                    <a:pt x="5753" y="20817"/>
                    <a:pt x="5730" y="20726"/>
                    <a:pt x="5707" y="20657"/>
                  </a:cubicBezTo>
                  <a:cubicBezTo>
                    <a:pt x="5661" y="20520"/>
                    <a:pt x="5639" y="20406"/>
                    <a:pt x="5616" y="20292"/>
                  </a:cubicBezTo>
                  <a:cubicBezTo>
                    <a:pt x="5616" y="20269"/>
                    <a:pt x="5616" y="20269"/>
                    <a:pt x="5616" y="20246"/>
                  </a:cubicBezTo>
                  <a:cubicBezTo>
                    <a:pt x="5593" y="20223"/>
                    <a:pt x="5593" y="20201"/>
                    <a:pt x="5593" y="20178"/>
                  </a:cubicBezTo>
                  <a:lnTo>
                    <a:pt x="5570" y="20132"/>
                  </a:lnTo>
                  <a:cubicBezTo>
                    <a:pt x="5570" y="20086"/>
                    <a:pt x="5547" y="20064"/>
                    <a:pt x="5547" y="20018"/>
                  </a:cubicBezTo>
                  <a:cubicBezTo>
                    <a:pt x="5524" y="19995"/>
                    <a:pt x="5524" y="19972"/>
                    <a:pt x="5524" y="19972"/>
                  </a:cubicBezTo>
                  <a:cubicBezTo>
                    <a:pt x="5502" y="19858"/>
                    <a:pt x="5456" y="19767"/>
                    <a:pt x="5433" y="19676"/>
                  </a:cubicBezTo>
                  <a:cubicBezTo>
                    <a:pt x="5410" y="19561"/>
                    <a:pt x="5387" y="19470"/>
                    <a:pt x="5342" y="19379"/>
                  </a:cubicBezTo>
                  <a:cubicBezTo>
                    <a:pt x="5319" y="19288"/>
                    <a:pt x="5296" y="19196"/>
                    <a:pt x="5273" y="19105"/>
                  </a:cubicBezTo>
                  <a:lnTo>
                    <a:pt x="5205" y="18877"/>
                  </a:lnTo>
                  <a:cubicBezTo>
                    <a:pt x="5205" y="18877"/>
                    <a:pt x="5205" y="18854"/>
                    <a:pt x="5205" y="18854"/>
                  </a:cubicBezTo>
                  <a:cubicBezTo>
                    <a:pt x="5228" y="18831"/>
                    <a:pt x="5228" y="18808"/>
                    <a:pt x="5228" y="18763"/>
                  </a:cubicBezTo>
                  <a:cubicBezTo>
                    <a:pt x="5182" y="18603"/>
                    <a:pt x="5114" y="18466"/>
                    <a:pt x="5068" y="18306"/>
                  </a:cubicBezTo>
                  <a:cubicBezTo>
                    <a:pt x="5068" y="18306"/>
                    <a:pt x="5068" y="18283"/>
                    <a:pt x="5068" y="18260"/>
                  </a:cubicBezTo>
                  <a:cubicBezTo>
                    <a:pt x="4999" y="18078"/>
                    <a:pt x="4954" y="17918"/>
                    <a:pt x="4885" y="17735"/>
                  </a:cubicBezTo>
                  <a:cubicBezTo>
                    <a:pt x="4885" y="17690"/>
                    <a:pt x="4862" y="17644"/>
                    <a:pt x="4840" y="17599"/>
                  </a:cubicBezTo>
                  <a:cubicBezTo>
                    <a:pt x="4840" y="17576"/>
                    <a:pt x="4840" y="17576"/>
                    <a:pt x="4840" y="17576"/>
                  </a:cubicBezTo>
                  <a:cubicBezTo>
                    <a:pt x="4840" y="17553"/>
                    <a:pt x="4840" y="17553"/>
                    <a:pt x="4840" y="17530"/>
                  </a:cubicBezTo>
                  <a:cubicBezTo>
                    <a:pt x="4817" y="17462"/>
                    <a:pt x="4794" y="17393"/>
                    <a:pt x="4771" y="17302"/>
                  </a:cubicBezTo>
                  <a:cubicBezTo>
                    <a:pt x="4771" y="17302"/>
                    <a:pt x="4771" y="17302"/>
                    <a:pt x="4771" y="17279"/>
                  </a:cubicBezTo>
                  <a:cubicBezTo>
                    <a:pt x="4748" y="17256"/>
                    <a:pt x="4748" y="17233"/>
                    <a:pt x="4748" y="17210"/>
                  </a:cubicBezTo>
                  <a:cubicBezTo>
                    <a:pt x="4726" y="17119"/>
                    <a:pt x="4680" y="17028"/>
                    <a:pt x="4657" y="16914"/>
                  </a:cubicBezTo>
                  <a:cubicBezTo>
                    <a:pt x="4634" y="16800"/>
                    <a:pt x="4611" y="16686"/>
                    <a:pt x="4566" y="16571"/>
                  </a:cubicBezTo>
                  <a:cubicBezTo>
                    <a:pt x="4543" y="16480"/>
                    <a:pt x="4520" y="16389"/>
                    <a:pt x="4497" y="16297"/>
                  </a:cubicBezTo>
                  <a:cubicBezTo>
                    <a:pt x="4497" y="16275"/>
                    <a:pt x="4474" y="16229"/>
                    <a:pt x="4474" y="16183"/>
                  </a:cubicBezTo>
                  <a:cubicBezTo>
                    <a:pt x="4474" y="16161"/>
                    <a:pt x="4474" y="16138"/>
                    <a:pt x="4474" y="16115"/>
                  </a:cubicBezTo>
                  <a:cubicBezTo>
                    <a:pt x="4452" y="16069"/>
                    <a:pt x="4452" y="16024"/>
                    <a:pt x="4429" y="15978"/>
                  </a:cubicBezTo>
                  <a:cubicBezTo>
                    <a:pt x="4429" y="15932"/>
                    <a:pt x="4406" y="15909"/>
                    <a:pt x="4406" y="15864"/>
                  </a:cubicBezTo>
                  <a:cubicBezTo>
                    <a:pt x="4383" y="15795"/>
                    <a:pt x="4337" y="15704"/>
                    <a:pt x="4315" y="15613"/>
                  </a:cubicBezTo>
                  <a:cubicBezTo>
                    <a:pt x="4269" y="15430"/>
                    <a:pt x="4223" y="15270"/>
                    <a:pt x="4155" y="15088"/>
                  </a:cubicBezTo>
                  <a:cubicBezTo>
                    <a:pt x="4132" y="14951"/>
                    <a:pt x="4086" y="14791"/>
                    <a:pt x="4041" y="14654"/>
                  </a:cubicBezTo>
                  <a:cubicBezTo>
                    <a:pt x="4041" y="14654"/>
                    <a:pt x="4041" y="14631"/>
                    <a:pt x="4041" y="14631"/>
                  </a:cubicBezTo>
                  <a:cubicBezTo>
                    <a:pt x="4018" y="14494"/>
                    <a:pt x="3972" y="14380"/>
                    <a:pt x="3927" y="14266"/>
                  </a:cubicBezTo>
                  <a:cubicBezTo>
                    <a:pt x="3927" y="14220"/>
                    <a:pt x="3904" y="14175"/>
                    <a:pt x="3881" y="14129"/>
                  </a:cubicBezTo>
                  <a:cubicBezTo>
                    <a:pt x="3881" y="14106"/>
                    <a:pt x="3881" y="14083"/>
                    <a:pt x="3858" y="14061"/>
                  </a:cubicBezTo>
                  <a:cubicBezTo>
                    <a:pt x="3858" y="14038"/>
                    <a:pt x="3858" y="14015"/>
                    <a:pt x="3858" y="13992"/>
                  </a:cubicBezTo>
                  <a:cubicBezTo>
                    <a:pt x="3790" y="13787"/>
                    <a:pt x="3744" y="13581"/>
                    <a:pt x="3676" y="13376"/>
                  </a:cubicBezTo>
                  <a:cubicBezTo>
                    <a:pt x="3653" y="13285"/>
                    <a:pt x="3630" y="13170"/>
                    <a:pt x="3607" y="13079"/>
                  </a:cubicBezTo>
                  <a:cubicBezTo>
                    <a:pt x="3607" y="13079"/>
                    <a:pt x="3607" y="13056"/>
                    <a:pt x="3607" y="13056"/>
                  </a:cubicBezTo>
                  <a:cubicBezTo>
                    <a:pt x="3630" y="13033"/>
                    <a:pt x="3630" y="12988"/>
                    <a:pt x="3630" y="12965"/>
                  </a:cubicBezTo>
                  <a:cubicBezTo>
                    <a:pt x="3630" y="12874"/>
                    <a:pt x="3584" y="12782"/>
                    <a:pt x="3561" y="12714"/>
                  </a:cubicBezTo>
                  <a:cubicBezTo>
                    <a:pt x="3539" y="12623"/>
                    <a:pt x="3516" y="12531"/>
                    <a:pt x="3470" y="12463"/>
                  </a:cubicBezTo>
                  <a:lnTo>
                    <a:pt x="3402" y="12257"/>
                  </a:lnTo>
                  <a:cubicBezTo>
                    <a:pt x="3379" y="12166"/>
                    <a:pt x="3356" y="12098"/>
                    <a:pt x="3333" y="12029"/>
                  </a:cubicBezTo>
                  <a:cubicBezTo>
                    <a:pt x="3333" y="12029"/>
                    <a:pt x="3333" y="12029"/>
                    <a:pt x="3333" y="12006"/>
                  </a:cubicBezTo>
                  <a:cubicBezTo>
                    <a:pt x="3310" y="11961"/>
                    <a:pt x="3310" y="11915"/>
                    <a:pt x="3288" y="11869"/>
                  </a:cubicBezTo>
                  <a:cubicBezTo>
                    <a:pt x="3242" y="11732"/>
                    <a:pt x="3196" y="11573"/>
                    <a:pt x="3173" y="11436"/>
                  </a:cubicBezTo>
                  <a:cubicBezTo>
                    <a:pt x="3173" y="11413"/>
                    <a:pt x="3196" y="11367"/>
                    <a:pt x="3196" y="11344"/>
                  </a:cubicBezTo>
                  <a:cubicBezTo>
                    <a:pt x="3196" y="11344"/>
                    <a:pt x="3196" y="11322"/>
                    <a:pt x="3173" y="11322"/>
                  </a:cubicBezTo>
                  <a:cubicBezTo>
                    <a:pt x="3173" y="11230"/>
                    <a:pt x="3128" y="11139"/>
                    <a:pt x="3105" y="11048"/>
                  </a:cubicBezTo>
                  <a:cubicBezTo>
                    <a:pt x="3082" y="10934"/>
                    <a:pt x="3059" y="10819"/>
                    <a:pt x="3014" y="10728"/>
                  </a:cubicBezTo>
                  <a:cubicBezTo>
                    <a:pt x="2945" y="10500"/>
                    <a:pt x="2877" y="10272"/>
                    <a:pt x="2831" y="10043"/>
                  </a:cubicBezTo>
                  <a:cubicBezTo>
                    <a:pt x="2763" y="9815"/>
                    <a:pt x="2694" y="9587"/>
                    <a:pt x="2648" y="9336"/>
                  </a:cubicBezTo>
                  <a:cubicBezTo>
                    <a:pt x="2603" y="9222"/>
                    <a:pt x="2580" y="9108"/>
                    <a:pt x="2557" y="8971"/>
                  </a:cubicBezTo>
                  <a:cubicBezTo>
                    <a:pt x="2534" y="8925"/>
                    <a:pt x="2511" y="8879"/>
                    <a:pt x="2511" y="8811"/>
                  </a:cubicBezTo>
                  <a:cubicBezTo>
                    <a:pt x="2489" y="8742"/>
                    <a:pt x="2466" y="8697"/>
                    <a:pt x="2443" y="8628"/>
                  </a:cubicBezTo>
                  <a:cubicBezTo>
                    <a:pt x="2443" y="8605"/>
                    <a:pt x="2443" y="8605"/>
                    <a:pt x="2420" y="8605"/>
                  </a:cubicBezTo>
                  <a:cubicBezTo>
                    <a:pt x="2397" y="8468"/>
                    <a:pt x="2375" y="8309"/>
                    <a:pt x="2329" y="8172"/>
                  </a:cubicBezTo>
                  <a:cubicBezTo>
                    <a:pt x="2329" y="8035"/>
                    <a:pt x="2283" y="7898"/>
                    <a:pt x="2238" y="7784"/>
                  </a:cubicBezTo>
                  <a:cubicBezTo>
                    <a:pt x="2238" y="7715"/>
                    <a:pt x="2215" y="7670"/>
                    <a:pt x="2215" y="7624"/>
                  </a:cubicBezTo>
                  <a:cubicBezTo>
                    <a:pt x="2192" y="7601"/>
                    <a:pt x="2192" y="7578"/>
                    <a:pt x="2192" y="7555"/>
                  </a:cubicBezTo>
                  <a:cubicBezTo>
                    <a:pt x="2169" y="7533"/>
                    <a:pt x="2169" y="7533"/>
                    <a:pt x="2169" y="7510"/>
                  </a:cubicBezTo>
                  <a:cubicBezTo>
                    <a:pt x="2146" y="7487"/>
                    <a:pt x="2146" y="7487"/>
                    <a:pt x="2123" y="7464"/>
                  </a:cubicBezTo>
                  <a:cubicBezTo>
                    <a:pt x="2101" y="7396"/>
                    <a:pt x="2078" y="7304"/>
                    <a:pt x="2055" y="7213"/>
                  </a:cubicBezTo>
                  <a:cubicBezTo>
                    <a:pt x="2009" y="7099"/>
                    <a:pt x="1986" y="6985"/>
                    <a:pt x="1964" y="6871"/>
                  </a:cubicBezTo>
                  <a:cubicBezTo>
                    <a:pt x="1941" y="6802"/>
                    <a:pt x="1918" y="6711"/>
                    <a:pt x="1895" y="6642"/>
                  </a:cubicBezTo>
                  <a:cubicBezTo>
                    <a:pt x="1895" y="6642"/>
                    <a:pt x="1895" y="6620"/>
                    <a:pt x="1895" y="6620"/>
                  </a:cubicBezTo>
                  <a:cubicBezTo>
                    <a:pt x="1872" y="6528"/>
                    <a:pt x="1850" y="6414"/>
                    <a:pt x="1827" y="6323"/>
                  </a:cubicBezTo>
                  <a:cubicBezTo>
                    <a:pt x="1804" y="6232"/>
                    <a:pt x="1781" y="6140"/>
                    <a:pt x="1758" y="6072"/>
                  </a:cubicBezTo>
                  <a:cubicBezTo>
                    <a:pt x="1735" y="5980"/>
                    <a:pt x="1713" y="5889"/>
                    <a:pt x="1690" y="5821"/>
                  </a:cubicBezTo>
                  <a:lnTo>
                    <a:pt x="1644" y="5684"/>
                  </a:lnTo>
                  <a:cubicBezTo>
                    <a:pt x="1644" y="5638"/>
                    <a:pt x="1644" y="5615"/>
                    <a:pt x="1621" y="5570"/>
                  </a:cubicBezTo>
                  <a:cubicBezTo>
                    <a:pt x="1621" y="5547"/>
                    <a:pt x="1598" y="5524"/>
                    <a:pt x="1576" y="5524"/>
                  </a:cubicBezTo>
                  <a:cubicBezTo>
                    <a:pt x="1576" y="5455"/>
                    <a:pt x="1553" y="5410"/>
                    <a:pt x="1530" y="5341"/>
                  </a:cubicBezTo>
                  <a:cubicBezTo>
                    <a:pt x="1484" y="5136"/>
                    <a:pt x="1439" y="4953"/>
                    <a:pt x="1393" y="4748"/>
                  </a:cubicBezTo>
                  <a:cubicBezTo>
                    <a:pt x="1370" y="4634"/>
                    <a:pt x="1347" y="4520"/>
                    <a:pt x="1302" y="4406"/>
                  </a:cubicBezTo>
                  <a:cubicBezTo>
                    <a:pt x="1279" y="4337"/>
                    <a:pt x="1279" y="4246"/>
                    <a:pt x="1256" y="4177"/>
                  </a:cubicBezTo>
                  <a:cubicBezTo>
                    <a:pt x="1256" y="4154"/>
                    <a:pt x="1233" y="4109"/>
                    <a:pt x="1233" y="4086"/>
                  </a:cubicBezTo>
                  <a:cubicBezTo>
                    <a:pt x="1217" y="4053"/>
                    <a:pt x="1200" y="4031"/>
                    <a:pt x="1174" y="4031"/>
                  </a:cubicBezTo>
                  <a:cubicBezTo>
                    <a:pt x="1165" y="4031"/>
                    <a:pt x="1154" y="4034"/>
                    <a:pt x="1142" y="4040"/>
                  </a:cubicBezTo>
                  <a:cubicBezTo>
                    <a:pt x="1073" y="3835"/>
                    <a:pt x="1028" y="3629"/>
                    <a:pt x="982" y="3401"/>
                  </a:cubicBezTo>
                  <a:cubicBezTo>
                    <a:pt x="914" y="3173"/>
                    <a:pt x="845" y="2922"/>
                    <a:pt x="800" y="2671"/>
                  </a:cubicBezTo>
                  <a:cubicBezTo>
                    <a:pt x="777" y="2580"/>
                    <a:pt x="731" y="2488"/>
                    <a:pt x="708" y="2374"/>
                  </a:cubicBezTo>
                  <a:cubicBezTo>
                    <a:pt x="685" y="2328"/>
                    <a:pt x="685" y="2260"/>
                    <a:pt x="663" y="2214"/>
                  </a:cubicBezTo>
                  <a:cubicBezTo>
                    <a:pt x="640" y="2146"/>
                    <a:pt x="640" y="2077"/>
                    <a:pt x="617" y="2032"/>
                  </a:cubicBezTo>
                  <a:cubicBezTo>
                    <a:pt x="594" y="2009"/>
                    <a:pt x="571" y="1986"/>
                    <a:pt x="548" y="1986"/>
                  </a:cubicBezTo>
                  <a:cubicBezTo>
                    <a:pt x="526" y="1918"/>
                    <a:pt x="503" y="1849"/>
                    <a:pt x="503" y="1758"/>
                  </a:cubicBezTo>
                  <a:cubicBezTo>
                    <a:pt x="503" y="1781"/>
                    <a:pt x="503" y="1781"/>
                    <a:pt x="503" y="1781"/>
                  </a:cubicBezTo>
                  <a:cubicBezTo>
                    <a:pt x="480" y="1689"/>
                    <a:pt x="457" y="1621"/>
                    <a:pt x="434" y="1530"/>
                  </a:cubicBezTo>
                  <a:cubicBezTo>
                    <a:pt x="434" y="1438"/>
                    <a:pt x="412" y="1347"/>
                    <a:pt x="389" y="1256"/>
                  </a:cubicBezTo>
                  <a:cubicBezTo>
                    <a:pt x="366" y="1073"/>
                    <a:pt x="320" y="890"/>
                    <a:pt x="275" y="708"/>
                  </a:cubicBezTo>
                  <a:cubicBezTo>
                    <a:pt x="275" y="731"/>
                    <a:pt x="275" y="731"/>
                    <a:pt x="275" y="731"/>
                  </a:cubicBezTo>
                  <a:cubicBezTo>
                    <a:pt x="252" y="617"/>
                    <a:pt x="229" y="502"/>
                    <a:pt x="206" y="388"/>
                  </a:cubicBezTo>
                  <a:cubicBezTo>
                    <a:pt x="183" y="274"/>
                    <a:pt x="138" y="137"/>
                    <a:pt x="115" y="23"/>
                  </a:cubicBezTo>
                  <a:cubicBezTo>
                    <a:pt x="92" y="0"/>
                    <a:pt x="69" y="0"/>
                    <a:pt x="69" y="0"/>
                  </a:cubicBezTo>
                  <a:close/>
                </a:path>
              </a:pathLst>
            </a:custGeom>
            <a:solidFill>
              <a:srgbClr val="F1C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9" name="Google Shape;3539;p16"/>
            <p:cNvSpPr/>
            <p:nvPr/>
          </p:nvSpPr>
          <p:spPr>
            <a:xfrm>
              <a:off x="5578675" y="3467775"/>
              <a:ext cx="166650" cy="603175"/>
            </a:xfrm>
            <a:custGeom>
              <a:avLst/>
              <a:gdLst/>
              <a:ahLst/>
              <a:cxnLst/>
              <a:rect l="l" t="t" r="r" b="b"/>
              <a:pathLst>
                <a:path w="6666" h="24127" extrusionOk="0">
                  <a:moveTo>
                    <a:pt x="91" y="1"/>
                  </a:moveTo>
                  <a:cubicBezTo>
                    <a:pt x="46" y="23"/>
                    <a:pt x="0" y="69"/>
                    <a:pt x="23" y="115"/>
                  </a:cubicBezTo>
                  <a:cubicBezTo>
                    <a:pt x="708" y="2671"/>
                    <a:pt x="1392" y="5250"/>
                    <a:pt x="2100" y="7807"/>
                  </a:cubicBezTo>
                  <a:cubicBezTo>
                    <a:pt x="2853" y="10614"/>
                    <a:pt x="3606" y="13445"/>
                    <a:pt x="4383" y="16275"/>
                  </a:cubicBezTo>
                  <a:cubicBezTo>
                    <a:pt x="4999" y="18603"/>
                    <a:pt x="5638" y="20954"/>
                    <a:pt x="6277" y="23282"/>
                  </a:cubicBezTo>
                  <a:cubicBezTo>
                    <a:pt x="6323" y="23511"/>
                    <a:pt x="6391" y="23716"/>
                    <a:pt x="6437" y="23944"/>
                  </a:cubicBezTo>
                  <a:cubicBezTo>
                    <a:pt x="6460" y="23967"/>
                    <a:pt x="6460" y="23967"/>
                    <a:pt x="6460" y="23990"/>
                  </a:cubicBezTo>
                  <a:cubicBezTo>
                    <a:pt x="6460" y="24013"/>
                    <a:pt x="6460" y="24036"/>
                    <a:pt x="6482" y="24058"/>
                  </a:cubicBezTo>
                  <a:cubicBezTo>
                    <a:pt x="6482" y="24104"/>
                    <a:pt x="6551" y="24127"/>
                    <a:pt x="6597" y="24127"/>
                  </a:cubicBezTo>
                  <a:cubicBezTo>
                    <a:pt x="6642" y="24104"/>
                    <a:pt x="6665" y="24058"/>
                    <a:pt x="6665" y="24013"/>
                  </a:cubicBezTo>
                  <a:cubicBezTo>
                    <a:pt x="6254" y="22461"/>
                    <a:pt x="5843" y="20931"/>
                    <a:pt x="5410" y="19379"/>
                  </a:cubicBezTo>
                  <a:cubicBezTo>
                    <a:pt x="4679" y="16617"/>
                    <a:pt x="3926" y="13856"/>
                    <a:pt x="3196" y="11117"/>
                  </a:cubicBezTo>
                  <a:cubicBezTo>
                    <a:pt x="2465" y="8400"/>
                    <a:pt x="1735" y="5707"/>
                    <a:pt x="1004" y="3014"/>
                  </a:cubicBezTo>
                  <a:cubicBezTo>
                    <a:pt x="730" y="2032"/>
                    <a:pt x="479" y="1051"/>
                    <a:pt x="205" y="69"/>
                  </a:cubicBezTo>
                  <a:cubicBezTo>
                    <a:pt x="205" y="23"/>
                    <a:pt x="160" y="1"/>
                    <a:pt x="114"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0" name="Google Shape;3540;p16"/>
            <p:cNvSpPr/>
            <p:nvPr/>
          </p:nvSpPr>
          <p:spPr>
            <a:xfrm>
              <a:off x="6034025" y="3371350"/>
              <a:ext cx="151825" cy="546825"/>
            </a:xfrm>
            <a:custGeom>
              <a:avLst/>
              <a:gdLst/>
              <a:ahLst/>
              <a:cxnLst/>
              <a:rect l="l" t="t" r="r" b="b"/>
              <a:pathLst>
                <a:path w="6073" h="21873" extrusionOk="0">
                  <a:moveTo>
                    <a:pt x="92" y="0"/>
                  </a:moveTo>
                  <a:cubicBezTo>
                    <a:pt x="46" y="23"/>
                    <a:pt x="1" y="69"/>
                    <a:pt x="23" y="137"/>
                  </a:cubicBezTo>
                  <a:cubicBezTo>
                    <a:pt x="685" y="2602"/>
                    <a:pt x="1347" y="5067"/>
                    <a:pt x="2009" y="7532"/>
                  </a:cubicBezTo>
                  <a:cubicBezTo>
                    <a:pt x="2717" y="10112"/>
                    <a:pt x="3402" y="12691"/>
                    <a:pt x="4109" y="15270"/>
                  </a:cubicBezTo>
                  <a:cubicBezTo>
                    <a:pt x="4634" y="17233"/>
                    <a:pt x="5159" y="19196"/>
                    <a:pt x="5684" y="21182"/>
                  </a:cubicBezTo>
                  <a:cubicBezTo>
                    <a:pt x="5753" y="21387"/>
                    <a:pt x="5798" y="21593"/>
                    <a:pt x="5867" y="21798"/>
                  </a:cubicBezTo>
                  <a:cubicBezTo>
                    <a:pt x="5867" y="21836"/>
                    <a:pt x="5912" y="21873"/>
                    <a:pt x="5954" y="21873"/>
                  </a:cubicBezTo>
                  <a:cubicBezTo>
                    <a:pt x="5963" y="21873"/>
                    <a:pt x="5972" y="21871"/>
                    <a:pt x="5981" y="21867"/>
                  </a:cubicBezTo>
                  <a:cubicBezTo>
                    <a:pt x="6027" y="21844"/>
                    <a:pt x="6072" y="21798"/>
                    <a:pt x="6049" y="21753"/>
                  </a:cubicBezTo>
                  <a:cubicBezTo>
                    <a:pt x="5661" y="20269"/>
                    <a:pt x="5250" y="18785"/>
                    <a:pt x="4862" y="17302"/>
                  </a:cubicBezTo>
                  <a:cubicBezTo>
                    <a:pt x="4178" y="14814"/>
                    <a:pt x="3516" y="12303"/>
                    <a:pt x="2831" y="9792"/>
                  </a:cubicBezTo>
                  <a:cubicBezTo>
                    <a:pt x="2146" y="7281"/>
                    <a:pt x="1461" y="4748"/>
                    <a:pt x="800" y="2214"/>
                  </a:cubicBezTo>
                  <a:cubicBezTo>
                    <a:pt x="594" y="1507"/>
                    <a:pt x="411" y="799"/>
                    <a:pt x="206" y="69"/>
                  </a:cubicBezTo>
                  <a:cubicBezTo>
                    <a:pt x="206" y="46"/>
                    <a:pt x="160" y="0"/>
                    <a:pt x="115"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1" name="Google Shape;3541;p16"/>
            <p:cNvSpPr/>
            <p:nvPr/>
          </p:nvSpPr>
          <p:spPr>
            <a:xfrm>
              <a:off x="6136750" y="3959100"/>
              <a:ext cx="22275" cy="9725"/>
            </a:xfrm>
            <a:custGeom>
              <a:avLst/>
              <a:gdLst/>
              <a:ahLst/>
              <a:cxnLst/>
              <a:rect l="l" t="t" r="r" b="b"/>
              <a:pathLst>
                <a:path w="891" h="389" extrusionOk="0">
                  <a:moveTo>
                    <a:pt x="753" y="0"/>
                  </a:moveTo>
                  <a:cubicBezTo>
                    <a:pt x="502" y="69"/>
                    <a:pt x="251" y="137"/>
                    <a:pt x="0" y="206"/>
                  </a:cubicBezTo>
                  <a:cubicBezTo>
                    <a:pt x="23" y="251"/>
                    <a:pt x="46" y="320"/>
                    <a:pt x="69" y="365"/>
                  </a:cubicBezTo>
                  <a:cubicBezTo>
                    <a:pt x="69" y="365"/>
                    <a:pt x="69" y="388"/>
                    <a:pt x="91" y="388"/>
                  </a:cubicBezTo>
                  <a:cubicBezTo>
                    <a:pt x="320" y="320"/>
                    <a:pt x="571" y="251"/>
                    <a:pt x="822" y="183"/>
                  </a:cubicBezTo>
                  <a:cubicBezTo>
                    <a:pt x="868" y="183"/>
                    <a:pt x="890" y="114"/>
                    <a:pt x="890" y="69"/>
                  </a:cubicBezTo>
                  <a:cubicBezTo>
                    <a:pt x="868" y="23"/>
                    <a:pt x="822" y="0"/>
                    <a:pt x="776"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2" name="Google Shape;3542;p16"/>
            <p:cNvSpPr/>
            <p:nvPr/>
          </p:nvSpPr>
          <p:spPr>
            <a:xfrm>
              <a:off x="5741875" y="3968800"/>
              <a:ext cx="378925" cy="103450"/>
            </a:xfrm>
            <a:custGeom>
              <a:avLst/>
              <a:gdLst/>
              <a:ahLst/>
              <a:cxnLst/>
              <a:rect l="l" t="t" r="r" b="b"/>
              <a:pathLst>
                <a:path w="15157" h="4138" extrusionOk="0">
                  <a:moveTo>
                    <a:pt x="15133" y="0"/>
                  </a:moveTo>
                  <a:cubicBezTo>
                    <a:pt x="13376" y="457"/>
                    <a:pt x="11618" y="913"/>
                    <a:pt x="9861" y="1370"/>
                  </a:cubicBezTo>
                  <a:cubicBezTo>
                    <a:pt x="7692" y="1940"/>
                    <a:pt x="5501" y="2534"/>
                    <a:pt x="3310" y="3104"/>
                  </a:cubicBezTo>
                  <a:cubicBezTo>
                    <a:pt x="2237" y="3378"/>
                    <a:pt x="1164" y="3652"/>
                    <a:pt x="91" y="3949"/>
                  </a:cubicBezTo>
                  <a:cubicBezTo>
                    <a:pt x="46" y="3949"/>
                    <a:pt x="0" y="4017"/>
                    <a:pt x="23" y="4063"/>
                  </a:cubicBezTo>
                  <a:cubicBezTo>
                    <a:pt x="23" y="4100"/>
                    <a:pt x="69" y="4138"/>
                    <a:pt x="110" y="4138"/>
                  </a:cubicBezTo>
                  <a:cubicBezTo>
                    <a:pt x="120" y="4138"/>
                    <a:pt x="129" y="4136"/>
                    <a:pt x="137" y="4132"/>
                  </a:cubicBezTo>
                  <a:lnTo>
                    <a:pt x="4451" y="2990"/>
                  </a:lnTo>
                  <a:cubicBezTo>
                    <a:pt x="6665" y="2420"/>
                    <a:pt x="8879" y="1826"/>
                    <a:pt x="11093" y="1256"/>
                  </a:cubicBezTo>
                  <a:cubicBezTo>
                    <a:pt x="12463" y="890"/>
                    <a:pt x="13809" y="548"/>
                    <a:pt x="15156" y="183"/>
                  </a:cubicBezTo>
                  <a:cubicBezTo>
                    <a:pt x="15156" y="137"/>
                    <a:pt x="15156" y="114"/>
                    <a:pt x="15156" y="69"/>
                  </a:cubicBezTo>
                  <a:cubicBezTo>
                    <a:pt x="15133" y="46"/>
                    <a:pt x="15133" y="23"/>
                    <a:pt x="15133"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3" name="Google Shape;3543;p16"/>
            <p:cNvSpPr/>
            <p:nvPr/>
          </p:nvSpPr>
          <p:spPr>
            <a:xfrm>
              <a:off x="5974100" y="3357075"/>
              <a:ext cx="19450" cy="9150"/>
            </a:xfrm>
            <a:custGeom>
              <a:avLst/>
              <a:gdLst/>
              <a:ahLst/>
              <a:cxnLst/>
              <a:rect l="l" t="t" r="r" b="b"/>
              <a:pathLst>
                <a:path w="778" h="366" extrusionOk="0">
                  <a:moveTo>
                    <a:pt x="640" y="1"/>
                  </a:moveTo>
                  <a:cubicBezTo>
                    <a:pt x="435" y="69"/>
                    <a:pt x="229" y="115"/>
                    <a:pt x="1" y="183"/>
                  </a:cubicBezTo>
                  <a:cubicBezTo>
                    <a:pt x="24" y="229"/>
                    <a:pt x="24" y="297"/>
                    <a:pt x="47" y="366"/>
                  </a:cubicBezTo>
                  <a:cubicBezTo>
                    <a:pt x="252" y="320"/>
                    <a:pt x="480" y="252"/>
                    <a:pt x="686" y="206"/>
                  </a:cubicBezTo>
                  <a:cubicBezTo>
                    <a:pt x="754" y="183"/>
                    <a:pt x="777" y="137"/>
                    <a:pt x="754" y="69"/>
                  </a:cubicBezTo>
                  <a:cubicBezTo>
                    <a:pt x="754" y="23"/>
                    <a:pt x="709" y="1"/>
                    <a:pt x="663"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4" name="Google Shape;3544;p16"/>
            <p:cNvSpPr/>
            <p:nvPr/>
          </p:nvSpPr>
          <p:spPr>
            <a:xfrm>
              <a:off x="5578675" y="3365625"/>
              <a:ext cx="379475" cy="104050"/>
            </a:xfrm>
            <a:custGeom>
              <a:avLst/>
              <a:gdLst/>
              <a:ahLst/>
              <a:cxnLst/>
              <a:rect l="l" t="t" r="r" b="b"/>
              <a:pathLst>
                <a:path w="15179" h="4162" extrusionOk="0">
                  <a:moveTo>
                    <a:pt x="15156" y="1"/>
                  </a:moveTo>
                  <a:cubicBezTo>
                    <a:pt x="13490" y="435"/>
                    <a:pt x="11846" y="868"/>
                    <a:pt x="10203" y="1302"/>
                  </a:cubicBezTo>
                  <a:cubicBezTo>
                    <a:pt x="8080" y="1873"/>
                    <a:pt x="5935" y="2443"/>
                    <a:pt x="3812" y="2991"/>
                  </a:cubicBezTo>
                  <a:cubicBezTo>
                    <a:pt x="2579" y="3311"/>
                    <a:pt x="1347" y="3630"/>
                    <a:pt x="114" y="3972"/>
                  </a:cubicBezTo>
                  <a:lnTo>
                    <a:pt x="91" y="3972"/>
                  </a:lnTo>
                  <a:cubicBezTo>
                    <a:pt x="46" y="3972"/>
                    <a:pt x="0" y="4041"/>
                    <a:pt x="23" y="4087"/>
                  </a:cubicBezTo>
                  <a:cubicBezTo>
                    <a:pt x="42" y="4124"/>
                    <a:pt x="75" y="4161"/>
                    <a:pt x="112" y="4161"/>
                  </a:cubicBezTo>
                  <a:cubicBezTo>
                    <a:pt x="120" y="4161"/>
                    <a:pt x="129" y="4159"/>
                    <a:pt x="137" y="4155"/>
                  </a:cubicBezTo>
                  <a:lnTo>
                    <a:pt x="160" y="4155"/>
                  </a:lnTo>
                  <a:cubicBezTo>
                    <a:pt x="1552" y="3790"/>
                    <a:pt x="2922" y="3425"/>
                    <a:pt x="4291" y="3059"/>
                  </a:cubicBezTo>
                  <a:cubicBezTo>
                    <a:pt x="6460" y="2489"/>
                    <a:pt x="8605" y="1941"/>
                    <a:pt x="10751" y="1370"/>
                  </a:cubicBezTo>
                  <a:cubicBezTo>
                    <a:pt x="12234" y="982"/>
                    <a:pt x="13718" y="594"/>
                    <a:pt x="15179" y="206"/>
                  </a:cubicBezTo>
                  <a:cubicBezTo>
                    <a:pt x="15179" y="184"/>
                    <a:pt x="15179" y="161"/>
                    <a:pt x="15179" y="138"/>
                  </a:cubicBezTo>
                  <a:cubicBezTo>
                    <a:pt x="15179" y="115"/>
                    <a:pt x="15179" y="115"/>
                    <a:pt x="15156" y="92"/>
                  </a:cubicBezTo>
                  <a:cubicBezTo>
                    <a:pt x="15156" y="92"/>
                    <a:pt x="15156" y="69"/>
                    <a:pt x="15156" y="47"/>
                  </a:cubicBezTo>
                  <a:cubicBezTo>
                    <a:pt x="15156" y="47"/>
                    <a:pt x="15156" y="24"/>
                    <a:pt x="1515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5" name="Google Shape;3545;p16"/>
            <p:cNvSpPr/>
            <p:nvPr/>
          </p:nvSpPr>
          <p:spPr>
            <a:xfrm>
              <a:off x="5579800" y="3466625"/>
              <a:ext cx="2875" cy="5750"/>
            </a:xfrm>
            <a:custGeom>
              <a:avLst/>
              <a:gdLst/>
              <a:ahLst/>
              <a:cxnLst/>
              <a:rect l="l" t="t" r="r" b="b"/>
              <a:pathLst>
                <a:path w="115" h="230" extrusionOk="0">
                  <a:moveTo>
                    <a:pt x="46" y="1"/>
                  </a:moveTo>
                  <a:cubicBezTo>
                    <a:pt x="24" y="1"/>
                    <a:pt x="1" y="24"/>
                    <a:pt x="1" y="47"/>
                  </a:cubicBezTo>
                  <a:cubicBezTo>
                    <a:pt x="1" y="47"/>
                    <a:pt x="1" y="69"/>
                    <a:pt x="1" y="69"/>
                  </a:cubicBezTo>
                  <a:cubicBezTo>
                    <a:pt x="1" y="92"/>
                    <a:pt x="1" y="92"/>
                    <a:pt x="1" y="115"/>
                  </a:cubicBezTo>
                  <a:cubicBezTo>
                    <a:pt x="1" y="138"/>
                    <a:pt x="1" y="138"/>
                    <a:pt x="1" y="161"/>
                  </a:cubicBezTo>
                  <a:cubicBezTo>
                    <a:pt x="1" y="184"/>
                    <a:pt x="24" y="184"/>
                    <a:pt x="24" y="206"/>
                  </a:cubicBezTo>
                  <a:cubicBezTo>
                    <a:pt x="24" y="229"/>
                    <a:pt x="46" y="229"/>
                    <a:pt x="46" y="229"/>
                  </a:cubicBezTo>
                  <a:lnTo>
                    <a:pt x="92" y="229"/>
                  </a:lnTo>
                  <a:cubicBezTo>
                    <a:pt x="92" y="229"/>
                    <a:pt x="115" y="206"/>
                    <a:pt x="115" y="206"/>
                  </a:cubicBezTo>
                  <a:cubicBezTo>
                    <a:pt x="115" y="184"/>
                    <a:pt x="115" y="184"/>
                    <a:pt x="115" y="161"/>
                  </a:cubicBezTo>
                  <a:cubicBezTo>
                    <a:pt x="92" y="161"/>
                    <a:pt x="92" y="138"/>
                    <a:pt x="92" y="138"/>
                  </a:cubicBezTo>
                  <a:cubicBezTo>
                    <a:pt x="92" y="138"/>
                    <a:pt x="92" y="115"/>
                    <a:pt x="92" y="115"/>
                  </a:cubicBezTo>
                  <a:cubicBezTo>
                    <a:pt x="92" y="115"/>
                    <a:pt x="92" y="92"/>
                    <a:pt x="92" y="92"/>
                  </a:cubicBezTo>
                  <a:cubicBezTo>
                    <a:pt x="92" y="92"/>
                    <a:pt x="92" y="69"/>
                    <a:pt x="92" y="69"/>
                  </a:cubicBezTo>
                  <a:cubicBezTo>
                    <a:pt x="115" y="47"/>
                    <a:pt x="92" y="1"/>
                    <a:pt x="69"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6" name="Google Shape;3546;p16"/>
            <p:cNvSpPr/>
            <p:nvPr/>
          </p:nvSpPr>
          <p:spPr>
            <a:xfrm>
              <a:off x="5579225" y="3466625"/>
              <a:ext cx="3450" cy="5975"/>
            </a:xfrm>
            <a:custGeom>
              <a:avLst/>
              <a:gdLst/>
              <a:ahLst/>
              <a:cxnLst/>
              <a:rect l="l" t="t" r="r" b="b"/>
              <a:pathLst>
                <a:path w="138" h="239" extrusionOk="0">
                  <a:moveTo>
                    <a:pt x="69" y="1"/>
                  </a:moveTo>
                  <a:cubicBezTo>
                    <a:pt x="47" y="1"/>
                    <a:pt x="47" y="24"/>
                    <a:pt x="47" y="24"/>
                  </a:cubicBezTo>
                  <a:cubicBezTo>
                    <a:pt x="24" y="24"/>
                    <a:pt x="24" y="47"/>
                    <a:pt x="1" y="69"/>
                  </a:cubicBezTo>
                  <a:cubicBezTo>
                    <a:pt x="1" y="69"/>
                    <a:pt x="1" y="92"/>
                    <a:pt x="1" y="92"/>
                  </a:cubicBezTo>
                  <a:cubicBezTo>
                    <a:pt x="1" y="115"/>
                    <a:pt x="1" y="138"/>
                    <a:pt x="1" y="138"/>
                  </a:cubicBezTo>
                  <a:cubicBezTo>
                    <a:pt x="1" y="161"/>
                    <a:pt x="1" y="161"/>
                    <a:pt x="1" y="161"/>
                  </a:cubicBezTo>
                  <a:cubicBezTo>
                    <a:pt x="1" y="184"/>
                    <a:pt x="24" y="206"/>
                    <a:pt x="24" y="206"/>
                  </a:cubicBezTo>
                  <a:cubicBezTo>
                    <a:pt x="24" y="223"/>
                    <a:pt x="47" y="239"/>
                    <a:pt x="68" y="239"/>
                  </a:cubicBezTo>
                  <a:cubicBezTo>
                    <a:pt x="77" y="239"/>
                    <a:pt x="85" y="236"/>
                    <a:pt x="92" y="229"/>
                  </a:cubicBezTo>
                  <a:cubicBezTo>
                    <a:pt x="115" y="206"/>
                    <a:pt x="115" y="184"/>
                    <a:pt x="115" y="161"/>
                  </a:cubicBezTo>
                  <a:cubicBezTo>
                    <a:pt x="92" y="161"/>
                    <a:pt x="92" y="161"/>
                    <a:pt x="92" y="138"/>
                  </a:cubicBezTo>
                  <a:cubicBezTo>
                    <a:pt x="92" y="115"/>
                    <a:pt x="92" y="115"/>
                    <a:pt x="92" y="115"/>
                  </a:cubicBezTo>
                  <a:cubicBezTo>
                    <a:pt x="92" y="115"/>
                    <a:pt x="92" y="92"/>
                    <a:pt x="92" y="92"/>
                  </a:cubicBezTo>
                  <a:cubicBezTo>
                    <a:pt x="115" y="92"/>
                    <a:pt x="115" y="92"/>
                    <a:pt x="115" y="69"/>
                  </a:cubicBezTo>
                  <a:cubicBezTo>
                    <a:pt x="138" y="69"/>
                    <a:pt x="138" y="47"/>
                    <a:pt x="115" y="47"/>
                  </a:cubicBezTo>
                  <a:cubicBezTo>
                    <a:pt x="115" y="24"/>
                    <a:pt x="115" y="24"/>
                    <a:pt x="92"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7" name="Google Shape;3547;p16"/>
            <p:cNvSpPr/>
            <p:nvPr/>
          </p:nvSpPr>
          <p:spPr>
            <a:xfrm>
              <a:off x="5578675" y="3466075"/>
              <a:ext cx="3425" cy="5725"/>
            </a:xfrm>
            <a:custGeom>
              <a:avLst/>
              <a:gdLst/>
              <a:ahLst/>
              <a:cxnLst/>
              <a:rect l="l" t="t" r="r" b="b"/>
              <a:pathLst>
                <a:path w="137" h="229" extrusionOk="0">
                  <a:moveTo>
                    <a:pt x="69" y="0"/>
                  </a:moveTo>
                  <a:cubicBezTo>
                    <a:pt x="69" y="23"/>
                    <a:pt x="46" y="23"/>
                    <a:pt x="46" y="23"/>
                  </a:cubicBezTo>
                  <a:cubicBezTo>
                    <a:pt x="46" y="46"/>
                    <a:pt x="23" y="46"/>
                    <a:pt x="23" y="69"/>
                  </a:cubicBezTo>
                  <a:cubicBezTo>
                    <a:pt x="23" y="69"/>
                    <a:pt x="23" y="91"/>
                    <a:pt x="23" y="91"/>
                  </a:cubicBezTo>
                  <a:cubicBezTo>
                    <a:pt x="23" y="114"/>
                    <a:pt x="0" y="137"/>
                    <a:pt x="23" y="137"/>
                  </a:cubicBezTo>
                  <a:cubicBezTo>
                    <a:pt x="23" y="160"/>
                    <a:pt x="23" y="183"/>
                    <a:pt x="23" y="183"/>
                  </a:cubicBezTo>
                  <a:cubicBezTo>
                    <a:pt x="23" y="206"/>
                    <a:pt x="46" y="206"/>
                    <a:pt x="46" y="228"/>
                  </a:cubicBezTo>
                  <a:lnTo>
                    <a:pt x="91" y="228"/>
                  </a:lnTo>
                  <a:cubicBezTo>
                    <a:pt x="91" y="228"/>
                    <a:pt x="114" y="206"/>
                    <a:pt x="114" y="206"/>
                  </a:cubicBezTo>
                  <a:cubicBezTo>
                    <a:pt x="114" y="206"/>
                    <a:pt x="114" y="183"/>
                    <a:pt x="114" y="160"/>
                  </a:cubicBezTo>
                  <a:cubicBezTo>
                    <a:pt x="114" y="160"/>
                    <a:pt x="114" y="137"/>
                    <a:pt x="114" y="114"/>
                  </a:cubicBezTo>
                  <a:lnTo>
                    <a:pt x="114" y="91"/>
                  </a:lnTo>
                  <a:lnTo>
                    <a:pt x="137" y="91"/>
                  </a:lnTo>
                  <a:cubicBezTo>
                    <a:pt x="137" y="69"/>
                    <a:pt x="137" y="23"/>
                    <a:pt x="114" y="23"/>
                  </a:cubicBezTo>
                  <a:cubicBezTo>
                    <a:pt x="114" y="0"/>
                    <a:pt x="91" y="0"/>
                    <a:pt x="91"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8" name="Google Shape;3548;p16"/>
            <p:cNvSpPr/>
            <p:nvPr/>
          </p:nvSpPr>
          <p:spPr>
            <a:xfrm>
              <a:off x="5578675" y="3466075"/>
              <a:ext cx="3425" cy="4575"/>
            </a:xfrm>
            <a:custGeom>
              <a:avLst/>
              <a:gdLst/>
              <a:ahLst/>
              <a:cxnLst/>
              <a:rect l="l" t="t" r="r" b="b"/>
              <a:pathLst>
                <a:path w="137" h="183" extrusionOk="0">
                  <a:moveTo>
                    <a:pt x="69" y="0"/>
                  </a:moveTo>
                  <a:cubicBezTo>
                    <a:pt x="69" y="23"/>
                    <a:pt x="46" y="23"/>
                    <a:pt x="46" y="23"/>
                  </a:cubicBezTo>
                  <a:cubicBezTo>
                    <a:pt x="46" y="23"/>
                    <a:pt x="46" y="23"/>
                    <a:pt x="23" y="46"/>
                  </a:cubicBezTo>
                  <a:cubicBezTo>
                    <a:pt x="23" y="46"/>
                    <a:pt x="23" y="46"/>
                    <a:pt x="23" y="69"/>
                  </a:cubicBezTo>
                  <a:cubicBezTo>
                    <a:pt x="0" y="69"/>
                    <a:pt x="0" y="91"/>
                    <a:pt x="0" y="91"/>
                  </a:cubicBezTo>
                  <a:cubicBezTo>
                    <a:pt x="0" y="114"/>
                    <a:pt x="0" y="114"/>
                    <a:pt x="0" y="114"/>
                  </a:cubicBezTo>
                  <a:cubicBezTo>
                    <a:pt x="0" y="137"/>
                    <a:pt x="0" y="137"/>
                    <a:pt x="23" y="160"/>
                  </a:cubicBezTo>
                  <a:cubicBezTo>
                    <a:pt x="23" y="160"/>
                    <a:pt x="23" y="183"/>
                    <a:pt x="46" y="183"/>
                  </a:cubicBezTo>
                  <a:lnTo>
                    <a:pt x="69" y="183"/>
                  </a:lnTo>
                  <a:cubicBezTo>
                    <a:pt x="91" y="183"/>
                    <a:pt x="91" y="183"/>
                    <a:pt x="114" y="160"/>
                  </a:cubicBezTo>
                  <a:cubicBezTo>
                    <a:pt x="114" y="160"/>
                    <a:pt x="114" y="137"/>
                    <a:pt x="114" y="137"/>
                  </a:cubicBezTo>
                  <a:cubicBezTo>
                    <a:pt x="114" y="114"/>
                    <a:pt x="114" y="114"/>
                    <a:pt x="114" y="114"/>
                  </a:cubicBezTo>
                  <a:cubicBezTo>
                    <a:pt x="114" y="114"/>
                    <a:pt x="114" y="91"/>
                    <a:pt x="114" y="91"/>
                  </a:cubicBezTo>
                  <a:cubicBezTo>
                    <a:pt x="137" y="91"/>
                    <a:pt x="137" y="69"/>
                    <a:pt x="137" y="69"/>
                  </a:cubicBezTo>
                  <a:cubicBezTo>
                    <a:pt x="137" y="46"/>
                    <a:pt x="137" y="46"/>
                    <a:pt x="137" y="23"/>
                  </a:cubicBezTo>
                  <a:cubicBezTo>
                    <a:pt x="137" y="23"/>
                    <a:pt x="114" y="0"/>
                    <a:pt x="114"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9" name="Google Shape;3549;p16"/>
            <p:cNvSpPr/>
            <p:nvPr/>
          </p:nvSpPr>
          <p:spPr>
            <a:xfrm>
              <a:off x="5578675" y="3465500"/>
              <a:ext cx="3425" cy="4575"/>
            </a:xfrm>
            <a:custGeom>
              <a:avLst/>
              <a:gdLst/>
              <a:ahLst/>
              <a:cxnLst/>
              <a:rect l="l" t="t" r="r" b="b"/>
              <a:pathLst>
                <a:path w="137" h="183" extrusionOk="0">
                  <a:moveTo>
                    <a:pt x="69" y="0"/>
                  </a:moveTo>
                  <a:cubicBezTo>
                    <a:pt x="69" y="0"/>
                    <a:pt x="69" y="0"/>
                    <a:pt x="69" y="23"/>
                  </a:cubicBezTo>
                  <a:lnTo>
                    <a:pt x="46" y="23"/>
                  </a:lnTo>
                  <a:cubicBezTo>
                    <a:pt x="23" y="46"/>
                    <a:pt x="23" y="46"/>
                    <a:pt x="23" y="69"/>
                  </a:cubicBezTo>
                  <a:cubicBezTo>
                    <a:pt x="23" y="69"/>
                    <a:pt x="0" y="92"/>
                    <a:pt x="0" y="92"/>
                  </a:cubicBezTo>
                  <a:cubicBezTo>
                    <a:pt x="0" y="114"/>
                    <a:pt x="0" y="114"/>
                    <a:pt x="0" y="137"/>
                  </a:cubicBezTo>
                  <a:cubicBezTo>
                    <a:pt x="0" y="160"/>
                    <a:pt x="0" y="160"/>
                    <a:pt x="23" y="183"/>
                  </a:cubicBezTo>
                  <a:lnTo>
                    <a:pt x="91" y="183"/>
                  </a:lnTo>
                  <a:cubicBezTo>
                    <a:pt x="91" y="160"/>
                    <a:pt x="114" y="160"/>
                    <a:pt x="114" y="137"/>
                  </a:cubicBezTo>
                  <a:cubicBezTo>
                    <a:pt x="114" y="137"/>
                    <a:pt x="114" y="114"/>
                    <a:pt x="91" y="114"/>
                  </a:cubicBezTo>
                  <a:lnTo>
                    <a:pt x="114" y="114"/>
                  </a:lnTo>
                  <a:cubicBezTo>
                    <a:pt x="114" y="92"/>
                    <a:pt x="114" y="92"/>
                    <a:pt x="114" y="92"/>
                  </a:cubicBezTo>
                  <a:cubicBezTo>
                    <a:pt x="137" y="69"/>
                    <a:pt x="137" y="23"/>
                    <a:pt x="114" y="23"/>
                  </a:cubicBezTo>
                  <a:cubicBezTo>
                    <a:pt x="91" y="23"/>
                    <a:pt x="91" y="0"/>
                    <a:pt x="69"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0" name="Google Shape;3550;p16"/>
            <p:cNvSpPr/>
            <p:nvPr/>
          </p:nvSpPr>
          <p:spPr>
            <a:xfrm>
              <a:off x="5578675" y="3465500"/>
              <a:ext cx="3425" cy="4575"/>
            </a:xfrm>
            <a:custGeom>
              <a:avLst/>
              <a:gdLst/>
              <a:ahLst/>
              <a:cxnLst/>
              <a:rect l="l" t="t" r="r" b="b"/>
              <a:pathLst>
                <a:path w="137" h="183" extrusionOk="0">
                  <a:moveTo>
                    <a:pt x="91" y="0"/>
                  </a:moveTo>
                  <a:cubicBezTo>
                    <a:pt x="69" y="0"/>
                    <a:pt x="46" y="23"/>
                    <a:pt x="46" y="23"/>
                  </a:cubicBezTo>
                  <a:cubicBezTo>
                    <a:pt x="23" y="46"/>
                    <a:pt x="23" y="46"/>
                    <a:pt x="23" y="69"/>
                  </a:cubicBezTo>
                  <a:cubicBezTo>
                    <a:pt x="23" y="69"/>
                    <a:pt x="23" y="69"/>
                    <a:pt x="23" y="92"/>
                  </a:cubicBezTo>
                  <a:cubicBezTo>
                    <a:pt x="0" y="92"/>
                    <a:pt x="0" y="114"/>
                    <a:pt x="0" y="114"/>
                  </a:cubicBezTo>
                  <a:cubicBezTo>
                    <a:pt x="0" y="160"/>
                    <a:pt x="23" y="183"/>
                    <a:pt x="46" y="183"/>
                  </a:cubicBezTo>
                  <a:cubicBezTo>
                    <a:pt x="91" y="183"/>
                    <a:pt x="114" y="160"/>
                    <a:pt x="114" y="137"/>
                  </a:cubicBezTo>
                  <a:cubicBezTo>
                    <a:pt x="114" y="114"/>
                    <a:pt x="114" y="114"/>
                    <a:pt x="114" y="114"/>
                  </a:cubicBezTo>
                  <a:cubicBezTo>
                    <a:pt x="114" y="114"/>
                    <a:pt x="114" y="92"/>
                    <a:pt x="114" y="92"/>
                  </a:cubicBezTo>
                  <a:cubicBezTo>
                    <a:pt x="114" y="92"/>
                    <a:pt x="114" y="92"/>
                    <a:pt x="114" y="69"/>
                  </a:cubicBezTo>
                  <a:cubicBezTo>
                    <a:pt x="137" y="46"/>
                    <a:pt x="137" y="23"/>
                    <a:pt x="114"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1" name="Google Shape;3551;p16"/>
            <p:cNvSpPr/>
            <p:nvPr/>
          </p:nvSpPr>
          <p:spPr>
            <a:xfrm>
              <a:off x="5741300" y="4068075"/>
              <a:ext cx="4575" cy="4025"/>
            </a:xfrm>
            <a:custGeom>
              <a:avLst/>
              <a:gdLst/>
              <a:ahLst/>
              <a:cxnLst/>
              <a:rect l="l" t="t" r="r" b="b"/>
              <a:pathLst>
                <a:path w="183" h="161" extrusionOk="0">
                  <a:moveTo>
                    <a:pt x="23" y="1"/>
                  </a:moveTo>
                  <a:cubicBezTo>
                    <a:pt x="0" y="1"/>
                    <a:pt x="0" y="24"/>
                    <a:pt x="0" y="69"/>
                  </a:cubicBezTo>
                  <a:cubicBezTo>
                    <a:pt x="0" y="69"/>
                    <a:pt x="0" y="92"/>
                    <a:pt x="23" y="92"/>
                  </a:cubicBezTo>
                  <a:cubicBezTo>
                    <a:pt x="23" y="92"/>
                    <a:pt x="23" y="115"/>
                    <a:pt x="23" y="115"/>
                  </a:cubicBezTo>
                  <a:cubicBezTo>
                    <a:pt x="46" y="115"/>
                    <a:pt x="46" y="138"/>
                    <a:pt x="46" y="138"/>
                  </a:cubicBezTo>
                  <a:cubicBezTo>
                    <a:pt x="69" y="138"/>
                    <a:pt x="69" y="138"/>
                    <a:pt x="92" y="161"/>
                  </a:cubicBezTo>
                  <a:lnTo>
                    <a:pt x="137" y="161"/>
                  </a:lnTo>
                  <a:cubicBezTo>
                    <a:pt x="160" y="161"/>
                    <a:pt x="183" y="115"/>
                    <a:pt x="183" y="92"/>
                  </a:cubicBezTo>
                  <a:cubicBezTo>
                    <a:pt x="160" y="69"/>
                    <a:pt x="137" y="46"/>
                    <a:pt x="114" y="46"/>
                  </a:cubicBezTo>
                  <a:lnTo>
                    <a:pt x="92" y="46"/>
                  </a:lnTo>
                  <a:cubicBezTo>
                    <a:pt x="92" y="46"/>
                    <a:pt x="92" y="24"/>
                    <a:pt x="92" y="24"/>
                  </a:cubicBezTo>
                  <a:cubicBezTo>
                    <a:pt x="92" y="1"/>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2" name="Google Shape;3552;p16"/>
            <p:cNvSpPr/>
            <p:nvPr/>
          </p:nvSpPr>
          <p:spPr>
            <a:xfrm>
              <a:off x="5740725" y="4067500"/>
              <a:ext cx="3450" cy="4025"/>
            </a:xfrm>
            <a:custGeom>
              <a:avLst/>
              <a:gdLst/>
              <a:ahLst/>
              <a:cxnLst/>
              <a:rect l="l" t="t" r="r" b="b"/>
              <a:pathLst>
                <a:path w="138" h="161" extrusionOk="0">
                  <a:moveTo>
                    <a:pt x="23" y="1"/>
                  </a:moveTo>
                  <a:cubicBezTo>
                    <a:pt x="0" y="24"/>
                    <a:pt x="0" y="47"/>
                    <a:pt x="0" y="69"/>
                  </a:cubicBezTo>
                  <a:cubicBezTo>
                    <a:pt x="0" y="69"/>
                    <a:pt x="23" y="92"/>
                    <a:pt x="23" y="115"/>
                  </a:cubicBezTo>
                  <a:lnTo>
                    <a:pt x="46" y="115"/>
                  </a:lnTo>
                  <a:cubicBezTo>
                    <a:pt x="46" y="138"/>
                    <a:pt x="46" y="138"/>
                    <a:pt x="69" y="138"/>
                  </a:cubicBezTo>
                  <a:cubicBezTo>
                    <a:pt x="69" y="161"/>
                    <a:pt x="92" y="161"/>
                    <a:pt x="92" y="161"/>
                  </a:cubicBezTo>
                  <a:cubicBezTo>
                    <a:pt x="115" y="161"/>
                    <a:pt x="137" y="138"/>
                    <a:pt x="137" y="138"/>
                  </a:cubicBezTo>
                  <a:cubicBezTo>
                    <a:pt x="137" y="138"/>
                    <a:pt x="137" y="115"/>
                    <a:pt x="137" y="115"/>
                  </a:cubicBezTo>
                  <a:cubicBezTo>
                    <a:pt x="137" y="92"/>
                    <a:pt x="137" y="69"/>
                    <a:pt x="137" y="69"/>
                  </a:cubicBezTo>
                  <a:lnTo>
                    <a:pt x="115" y="69"/>
                  </a:lnTo>
                  <a:cubicBezTo>
                    <a:pt x="115" y="47"/>
                    <a:pt x="115" y="47"/>
                    <a:pt x="115" y="47"/>
                  </a:cubicBezTo>
                  <a:cubicBezTo>
                    <a:pt x="92" y="47"/>
                    <a:pt x="92" y="47"/>
                    <a:pt x="92" y="24"/>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3" name="Google Shape;3553;p16"/>
            <p:cNvSpPr/>
            <p:nvPr/>
          </p:nvSpPr>
          <p:spPr>
            <a:xfrm>
              <a:off x="5740725" y="4067500"/>
              <a:ext cx="4600" cy="4600"/>
            </a:xfrm>
            <a:custGeom>
              <a:avLst/>
              <a:gdLst/>
              <a:ahLst/>
              <a:cxnLst/>
              <a:rect l="l" t="t" r="r" b="b"/>
              <a:pathLst>
                <a:path w="184" h="184" extrusionOk="0">
                  <a:moveTo>
                    <a:pt x="46" y="1"/>
                  </a:moveTo>
                  <a:cubicBezTo>
                    <a:pt x="0" y="24"/>
                    <a:pt x="0" y="47"/>
                    <a:pt x="0" y="69"/>
                  </a:cubicBezTo>
                  <a:cubicBezTo>
                    <a:pt x="0" y="92"/>
                    <a:pt x="23" y="92"/>
                    <a:pt x="23" y="115"/>
                  </a:cubicBezTo>
                  <a:cubicBezTo>
                    <a:pt x="23" y="115"/>
                    <a:pt x="23" y="138"/>
                    <a:pt x="46" y="138"/>
                  </a:cubicBezTo>
                  <a:cubicBezTo>
                    <a:pt x="46" y="138"/>
                    <a:pt x="46" y="161"/>
                    <a:pt x="69" y="161"/>
                  </a:cubicBezTo>
                  <a:lnTo>
                    <a:pt x="92" y="161"/>
                  </a:lnTo>
                  <a:cubicBezTo>
                    <a:pt x="92" y="161"/>
                    <a:pt x="115" y="161"/>
                    <a:pt x="115" y="184"/>
                  </a:cubicBezTo>
                  <a:cubicBezTo>
                    <a:pt x="137" y="184"/>
                    <a:pt x="160" y="161"/>
                    <a:pt x="160" y="138"/>
                  </a:cubicBezTo>
                  <a:cubicBezTo>
                    <a:pt x="183" y="115"/>
                    <a:pt x="160" y="92"/>
                    <a:pt x="137" y="69"/>
                  </a:cubicBezTo>
                  <a:lnTo>
                    <a:pt x="115" y="69"/>
                  </a:lnTo>
                  <a:cubicBezTo>
                    <a:pt x="115" y="47"/>
                    <a:pt x="92" y="47"/>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4" name="Google Shape;3554;p16"/>
            <p:cNvSpPr/>
            <p:nvPr/>
          </p:nvSpPr>
          <p:spPr>
            <a:xfrm>
              <a:off x="5740725" y="4067500"/>
              <a:ext cx="4600" cy="4600"/>
            </a:xfrm>
            <a:custGeom>
              <a:avLst/>
              <a:gdLst/>
              <a:ahLst/>
              <a:cxnLst/>
              <a:rect l="l" t="t" r="r" b="b"/>
              <a:pathLst>
                <a:path w="184" h="184" extrusionOk="0">
                  <a:moveTo>
                    <a:pt x="23" y="1"/>
                  </a:moveTo>
                  <a:cubicBezTo>
                    <a:pt x="0" y="24"/>
                    <a:pt x="0" y="47"/>
                    <a:pt x="0" y="69"/>
                  </a:cubicBezTo>
                  <a:cubicBezTo>
                    <a:pt x="23" y="92"/>
                    <a:pt x="23" y="115"/>
                    <a:pt x="46" y="138"/>
                  </a:cubicBezTo>
                  <a:cubicBezTo>
                    <a:pt x="46" y="138"/>
                    <a:pt x="69" y="161"/>
                    <a:pt x="69" y="161"/>
                  </a:cubicBezTo>
                  <a:lnTo>
                    <a:pt x="92" y="161"/>
                  </a:lnTo>
                  <a:cubicBezTo>
                    <a:pt x="92" y="161"/>
                    <a:pt x="115" y="184"/>
                    <a:pt x="115" y="184"/>
                  </a:cubicBezTo>
                  <a:cubicBezTo>
                    <a:pt x="160" y="184"/>
                    <a:pt x="183" y="161"/>
                    <a:pt x="183" y="138"/>
                  </a:cubicBezTo>
                  <a:cubicBezTo>
                    <a:pt x="183" y="115"/>
                    <a:pt x="160" y="69"/>
                    <a:pt x="137" y="69"/>
                  </a:cubicBezTo>
                  <a:lnTo>
                    <a:pt x="115" y="69"/>
                  </a:lnTo>
                  <a:cubicBezTo>
                    <a:pt x="115" y="69"/>
                    <a:pt x="92" y="69"/>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5" name="Google Shape;3555;p16"/>
            <p:cNvSpPr/>
            <p:nvPr/>
          </p:nvSpPr>
          <p:spPr>
            <a:xfrm>
              <a:off x="6153850" y="3913450"/>
              <a:ext cx="33125" cy="50650"/>
            </a:xfrm>
            <a:custGeom>
              <a:avLst/>
              <a:gdLst/>
              <a:ahLst/>
              <a:cxnLst/>
              <a:rect l="l" t="t" r="r" b="b"/>
              <a:pathLst>
                <a:path w="1325" h="2026" extrusionOk="0">
                  <a:moveTo>
                    <a:pt x="860" y="1210"/>
                  </a:moveTo>
                  <a:cubicBezTo>
                    <a:pt x="845" y="1210"/>
                    <a:pt x="845" y="1213"/>
                    <a:pt x="845" y="1233"/>
                  </a:cubicBezTo>
                  <a:cubicBezTo>
                    <a:pt x="851" y="1225"/>
                    <a:pt x="856" y="1218"/>
                    <a:pt x="860" y="1210"/>
                  </a:cubicBezTo>
                  <a:close/>
                  <a:moveTo>
                    <a:pt x="1165" y="0"/>
                  </a:moveTo>
                  <a:cubicBezTo>
                    <a:pt x="1165" y="0"/>
                    <a:pt x="1142" y="0"/>
                    <a:pt x="1142" y="23"/>
                  </a:cubicBezTo>
                  <a:cubicBezTo>
                    <a:pt x="1074" y="23"/>
                    <a:pt x="1051" y="91"/>
                    <a:pt x="1074" y="137"/>
                  </a:cubicBezTo>
                  <a:cubicBezTo>
                    <a:pt x="1074" y="160"/>
                    <a:pt x="1097" y="183"/>
                    <a:pt x="1097" y="206"/>
                  </a:cubicBezTo>
                  <a:cubicBezTo>
                    <a:pt x="1119" y="297"/>
                    <a:pt x="1119" y="365"/>
                    <a:pt x="1119" y="457"/>
                  </a:cubicBezTo>
                  <a:cubicBezTo>
                    <a:pt x="1097" y="571"/>
                    <a:pt x="1074" y="685"/>
                    <a:pt x="1051" y="799"/>
                  </a:cubicBezTo>
                  <a:cubicBezTo>
                    <a:pt x="1008" y="950"/>
                    <a:pt x="944" y="1081"/>
                    <a:pt x="860" y="1210"/>
                  </a:cubicBezTo>
                  <a:lnTo>
                    <a:pt x="860" y="1210"/>
                  </a:lnTo>
                  <a:cubicBezTo>
                    <a:pt x="863" y="1210"/>
                    <a:pt x="865" y="1210"/>
                    <a:pt x="868" y="1210"/>
                  </a:cubicBezTo>
                  <a:cubicBezTo>
                    <a:pt x="777" y="1347"/>
                    <a:pt x="663" y="1461"/>
                    <a:pt x="549" y="1575"/>
                  </a:cubicBezTo>
                  <a:cubicBezTo>
                    <a:pt x="457" y="1644"/>
                    <a:pt x="389" y="1712"/>
                    <a:pt x="275" y="1758"/>
                  </a:cubicBezTo>
                  <a:cubicBezTo>
                    <a:pt x="206" y="1803"/>
                    <a:pt x="138" y="1826"/>
                    <a:pt x="69" y="1826"/>
                  </a:cubicBezTo>
                  <a:cubicBezTo>
                    <a:pt x="47" y="1849"/>
                    <a:pt x="24" y="1872"/>
                    <a:pt x="24" y="1895"/>
                  </a:cubicBezTo>
                  <a:cubicBezTo>
                    <a:pt x="1" y="1917"/>
                    <a:pt x="1" y="1940"/>
                    <a:pt x="24" y="1963"/>
                  </a:cubicBezTo>
                  <a:cubicBezTo>
                    <a:pt x="24" y="1986"/>
                    <a:pt x="47" y="2009"/>
                    <a:pt x="69" y="2009"/>
                  </a:cubicBezTo>
                  <a:cubicBezTo>
                    <a:pt x="81" y="2020"/>
                    <a:pt x="92" y="2026"/>
                    <a:pt x="104" y="2026"/>
                  </a:cubicBezTo>
                  <a:cubicBezTo>
                    <a:pt x="115" y="2026"/>
                    <a:pt x="126" y="2020"/>
                    <a:pt x="138" y="2009"/>
                  </a:cubicBezTo>
                  <a:cubicBezTo>
                    <a:pt x="184" y="2009"/>
                    <a:pt x="252" y="1986"/>
                    <a:pt x="298" y="1963"/>
                  </a:cubicBezTo>
                  <a:cubicBezTo>
                    <a:pt x="343" y="1963"/>
                    <a:pt x="389" y="1917"/>
                    <a:pt x="435" y="1895"/>
                  </a:cubicBezTo>
                  <a:cubicBezTo>
                    <a:pt x="526" y="1849"/>
                    <a:pt x="594" y="1781"/>
                    <a:pt x="663" y="1735"/>
                  </a:cubicBezTo>
                  <a:cubicBezTo>
                    <a:pt x="823" y="1575"/>
                    <a:pt x="960" y="1415"/>
                    <a:pt x="1074" y="1233"/>
                  </a:cubicBezTo>
                  <a:cubicBezTo>
                    <a:pt x="1165" y="1050"/>
                    <a:pt x="1234" y="868"/>
                    <a:pt x="1279" y="662"/>
                  </a:cubicBezTo>
                  <a:cubicBezTo>
                    <a:pt x="1325" y="479"/>
                    <a:pt x="1325" y="274"/>
                    <a:pt x="1256" y="69"/>
                  </a:cubicBezTo>
                  <a:cubicBezTo>
                    <a:pt x="1256" y="23"/>
                    <a:pt x="1211" y="0"/>
                    <a:pt x="1165"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6" name="Google Shape;3556;p16"/>
            <p:cNvSpPr/>
            <p:nvPr/>
          </p:nvSpPr>
          <p:spPr>
            <a:xfrm>
              <a:off x="5987800" y="3353650"/>
              <a:ext cx="51950" cy="22425"/>
            </a:xfrm>
            <a:custGeom>
              <a:avLst/>
              <a:gdLst/>
              <a:ahLst/>
              <a:cxnLst/>
              <a:rect l="l" t="t" r="r" b="b"/>
              <a:pathLst>
                <a:path w="2078" h="897" extrusionOk="0">
                  <a:moveTo>
                    <a:pt x="1028" y="1"/>
                  </a:moveTo>
                  <a:cubicBezTo>
                    <a:pt x="914" y="1"/>
                    <a:pt x="800" y="23"/>
                    <a:pt x="686" y="23"/>
                  </a:cubicBezTo>
                  <a:cubicBezTo>
                    <a:pt x="480" y="69"/>
                    <a:pt x="275" y="115"/>
                    <a:pt x="92" y="138"/>
                  </a:cubicBezTo>
                  <a:cubicBezTo>
                    <a:pt x="46" y="160"/>
                    <a:pt x="1" y="206"/>
                    <a:pt x="24" y="274"/>
                  </a:cubicBezTo>
                  <a:cubicBezTo>
                    <a:pt x="24" y="320"/>
                    <a:pt x="92" y="343"/>
                    <a:pt x="138" y="343"/>
                  </a:cubicBezTo>
                  <a:cubicBezTo>
                    <a:pt x="366" y="297"/>
                    <a:pt x="594" y="229"/>
                    <a:pt x="845" y="206"/>
                  </a:cubicBezTo>
                  <a:cubicBezTo>
                    <a:pt x="902" y="195"/>
                    <a:pt x="965" y="189"/>
                    <a:pt x="1028" y="189"/>
                  </a:cubicBezTo>
                  <a:cubicBezTo>
                    <a:pt x="1091" y="189"/>
                    <a:pt x="1153" y="195"/>
                    <a:pt x="1211" y="206"/>
                  </a:cubicBezTo>
                  <a:cubicBezTo>
                    <a:pt x="1302" y="229"/>
                    <a:pt x="1370" y="252"/>
                    <a:pt x="1462" y="274"/>
                  </a:cubicBezTo>
                  <a:cubicBezTo>
                    <a:pt x="1507" y="320"/>
                    <a:pt x="1553" y="343"/>
                    <a:pt x="1621" y="389"/>
                  </a:cubicBezTo>
                  <a:cubicBezTo>
                    <a:pt x="1667" y="434"/>
                    <a:pt x="1690" y="480"/>
                    <a:pt x="1736" y="526"/>
                  </a:cubicBezTo>
                  <a:cubicBezTo>
                    <a:pt x="1781" y="571"/>
                    <a:pt x="1804" y="617"/>
                    <a:pt x="1827" y="685"/>
                  </a:cubicBezTo>
                  <a:cubicBezTo>
                    <a:pt x="1850" y="731"/>
                    <a:pt x="1850" y="777"/>
                    <a:pt x="1872" y="822"/>
                  </a:cubicBezTo>
                  <a:cubicBezTo>
                    <a:pt x="1872" y="860"/>
                    <a:pt x="1918" y="897"/>
                    <a:pt x="1960" y="897"/>
                  </a:cubicBezTo>
                  <a:cubicBezTo>
                    <a:pt x="1969" y="897"/>
                    <a:pt x="1978" y="895"/>
                    <a:pt x="1987" y="891"/>
                  </a:cubicBezTo>
                  <a:cubicBezTo>
                    <a:pt x="2032" y="891"/>
                    <a:pt x="2078" y="822"/>
                    <a:pt x="2055" y="777"/>
                  </a:cubicBezTo>
                  <a:cubicBezTo>
                    <a:pt x="2032" y="685"/>
                    <a:pt x="2009" y="594"/>
                    <a:pt x="1964" y="503"/>
                  </a:cubicBezTo>
                  <a:cubicBezTo>
                    <a:pt x="1918" y="434"/>
                    <a:pt x="1850" y="343"/>
                    <a:pt x="1781" y="274"/>
                  </a:cubicBezTo>
                  <a:cubicBezTo>
                    <a:pt x="1644" y="138"/>
                    <a:pt x="1462" y="69"/>
                    <a:pt x="1256" y="23"/>
                  </a:cubicBezTo>
                  <a:cubicBezTo>
                    <a:pt x="1188" y="1"/>
                    <a:pt x="1096" y="1"/>
                    <a:pt x="1028"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7" name="Google Shape;3557;p16"/>
            <p:cNvSpPr/>
            <p:nvPr/>
          </p:nvSpPr>
          <p:spPr>
            <a:xfrm>
              <a:off x="5610625" y="3470050"/>
              <a:ext cx="163225" cy="575225"/>
            </a:xfrm>
            <a:custGeom>
              <a:avLst/>
              <a:gdLst/>
              <a:ahLst/>
              <a:cxnLst/>
              <a:rect l="l" t="t" r="r" b="b"/>
              <a:pathLst>
                <a:path w="6529" h="23009" extrusionOk="0">
                  <a:moveTo>
                    <a:pt x="206" y="1"/>
                  </a:moveTo>
                  <a:cubicBezTo>
                    <a:pt x="183" y="1"/>
                    <a:pt x="183" y="1"/>
                    <a:pt x="183" y="24"/>
                  </a:cubicBezTo>
                  <a:cubicBezTo>
                    <a:pt x="114" y="24"/>
                    <a:pt x="69" y="47"/>
                    <a:pt x="46" y="92"/>
                  </a:cubicBezTo>
                  <a:cubicBezTo>
                    <a:pt x="23" y="115"/>
                    <a:pt x="0" y="184"/>
                    <a:pt x="0" y="229"/>
                  </a:cubicBezTo>
                  <a:cubicBezTo>
                    <a:pt x="639" y="2535"/>
                    <a:pt x="1256" y="4840"/>
                    <a:pt x="1872" y="7145"/>
                  </a:cubicBezTo>
                  <a:cubicBezTo>
                    <a:pt x="2580" y="9702"/>
                    <a:pt x="3264" y="12281"/>
                    <a:pt x="3972" y="14837"/>
                  </a:cubicBezTo>
                  <a:cubicBezTo>
                    <a:pt x="4588" y="17120"/>
                    <a:pt x="5204" y="19402"/>
                    <a:pt x="5821" y="21685"/>
                  </a:cubicBezTo>
                  <a:cubicBezTo>
                    <a:pt x="5935" y="22073"/>
                    <a:pt x="6026" y="22438"/>
                    <a:pt x="6140" y="22826"/>
                  </a:cubicBezTo>
                  <a:cubicBezTo>
                    <a:pt x="6140" y="22895"/>
                    <a:pt x="6163" y="22917"/>
                    <a:pt x="6209" y="22963"/>
                  </a:cubicBezTo>
                  <a:cubicBezTo>
                    <a:pt x="6254" y="22986"/>
                    <a:pt x="6300" y="23009"/>
                    <a:pt x="6346" y="23009"/>
                  </a:cubicBezTo>
                  <a:cubicBezTo>
                    <a:pt x="6414" y="22986"/>
                    <a:pt x="6460" y="22963"/>
                    <a:pt x="6483" y="22917"/>
                  </a:cubicBezTo>
                  <a:cubicBezTo>
                    <a:pt x="6505" y="22895"/>
                    <a:pt x="6528" y="22826"/>
                    <a:pt x="6528" y="22781"/>
                  </a:cubicBezTo>
                  <a:cubicBezTo>
                    <a:pt x="6003" y="20863"/>
                    <a:pt x="5478" y="18946"/>
                    <a:pt x="4953" y="17029"/>
                  </a:cubicBezTo>
                  <a:cubicBezTo>
                    <a:pt x="4269" y="14449"/>
                    <a:pt x="3561" y="11870"/>
                    <a:pt x="2876" y="9291"/>
                  </a:cubicBezTo>
                  <a:cubicBezTo>
                    <a:pt x="2214" y="6940"/>
                    <a:pt x="1575" y="4566"/>
                    <a:pt x="936" y="2192"/>
                  </a:cubicBezTo>
                  <a:cubicBezTo>
                    <a:pt x="753" y="1530"/>
                    <a:pt x="571" y="845"/>
                    <a:pt x="388" y="184"/>
                  </a:cubicBezTo>
                  <a:cubicBezTo>
                    <a:pt x="388" y="138"/>
                    <a:pt x="365" y="92"/>
                    <a:pt x="320" y="47"/>
                  </a:cubicBezTo>
                  <a:cubicBezTo>
                    <a:pt x="274" y="24"/>
                    <a:pt x="251" y="1"/>
                    <a:pt x="20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8" name="Google Shape;3558;p16"/>
            <p:cNvSpPr/>
            <p:nvPr/>
          </p:nvSpPr>
          <p:spPr>
            <a:xfrm>
              <a:off x="5952425" y="3360500"/>
              <a:ext cx="171800" cy="619725"/>
            </a:xfrm>
            <a:custGeom>
              <a:avLst/>
              <a:gdLst/>
              <a:ahLst/>
              <a:cxnLst/>
              <a:rect l="l" t="t" r="r" b="b"/>
              <a:pathLst>
                <a:path w="6872" h="24789" extrusionOk="0">
                  <a:moveTo>
                    <a:pt x="92" y="0"/>
                  </a:moveTo>
                  <a:cubicBezTo>
                    <a:pt x="69" y="0"/>
                    <a:pt x="46" y="23"/>
                    <a:pt x="23" y="23"/>
                  </a:cubicBezTo>
                  <a:cubicBezTo>
                    <a:pt x="23" y="46"/>
                    <a:pt x="1" y="92"/>
                    <a:pt x="23" y="115"/>
                  </a:cubicBezTo>
                  <a:cubicBezTo>
                    <a:pt x="685" y="2625"/>
                    <a:pt x="1370" y="5136"/>
                    <a:pt x="2055" y="7670"/>
                  </a:cubicBezTo>
                  <a:cubicBezTo>
                    <a:pt x="2808" y="10409"/>
                    <a:pt x="3561" y="13171"/>
                    <a:pt x="4292" y="15933"/>
                  </a:cubicBezTo>
                  <a:cubicBezTo>
                    <a:pt x="4999" y="18535"/>
                    <a:pt x="5707" y="21137"/>
                    <a:pt x="6415" y="23739"/>
                  </a:cubicBezTo>
                  <a:cubicBezTo>
                    <a:pt x="6506" y="24058"/>
                    <a:pt x="6597" y="24378"/>
                    <a:pt x="6688" y="24697"/>
                  </a:cubicBezTo>
                  <a:cubicBezTo>
                    <a:pt x="6688" y="24697"/>
                    <a:pt x="6688" y="24720"/>
                    <a:pt x="6688" y="24720"/>
                  </a:cubicBezTo>
                  <a:cubicBezTo>
                    <a:pt x="6688" y="24743"/>
                    <a:pt x="6688" y="24766"/>
                    <a:pt x="6711" y="24766"/>
                  </a:cubicBezTo>
                  <a:cubicBezTo>
                    <a:pt x="6734" y="24789"/>
                    <a:pt x="6757" y="24789"/>
                    <a:pt x="6803" y="24789"/>
                  </a:cubicBezTo>
                  <a:cubicBezTo>
                    <a:pt x="6825" y="24789"/>
                    <a:pt x="6848" y="24766"/>
                    <a:pt x="6848" y="24766"/>
                  </a:cubicBezTo>
                  <a:cubicBezTo>
                    <a:pt x="6871" y="24743"/>
                    <a:pt x="6871" y="24697"/>
                    <a:pt x="6871" y="24675"/>
                  </a:cubicBezTo>
                  <a:cubicBezTo>
                    <a:pt x="6780" y="24309"/>
                    <a:pt x="6666" y="23921"/>
                    <a:pt x="6574" y="23533"/>
                  </a:cubicBezTo>
                  <a:lnTo>
                    <a:pt x="5593" y="19973"/>
                  </a:lnTo>
                  <a:lnTo>
                    <a:pt x="3265" y="11390"/>
                  </a:lnTo>
                  <a:cubicBezTo>
                    <a:pt x="2557" y="8743"/>
                    <a:pt x="1827" y="6095"/>
                    <a:pt x="1119" y="3447"/>
                  </a:cubicBezTo>
                  <a:cubicBezTo>
                    <a:pt x="822" y="2329"/>
                    <a:pt x="503" y="1210"/>
                    <a:pt x="206" y="69"/>
                  </a:cubicBezTo>
                  <a:cubicBezTo>
                    <a:pt x="206" y="46"/>
                    <a:pt x="183" y="23"/>
                    <a:pt x="160" y="23"/>
                  </a:cubicBezTo>
                  <a:cubicBezTo>
                    <a:pt x="160" y="0"/>
                    <a:pt x="138" y="0"/>
                    <a:pt x="115" y="0"/>
                  </a:cubicBezTo>
                  <a:close/>
                </a:path>
              </a:pathLst>
            </a:custGeom>
            <a:solidFill>
              <a:srgbClr val="B9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9" name="Google Shape;3559;p16"/>
            <p:cNvSpPr/>
            <p:nvPr/>
          </p:nvSpPr>
          <p:spPr>
            <a:xfrm>
              <a:off x="5971250" y="3353650"/>
              <a:ext cx="172375" cy="622025"/>
            </a:xfrm>
            <a:custGeom>
              <a:avLst/>
              <a:gdLst/>
              <a:ahLst/>
              <a:cxnLst/>
              <a:rect l="l" t="t" r="r" b="b"/>
              <a:pathLst>
                <a:path w="6895" h="24881" extrusionOk="0">
                  <a:moveTo>
                    <a:pt x="69" y="1"/>
                  </a:moveTo>
                  <a:cubicBezTo>
                    <a:pt x="47" y="1"/>
                    <a:pt x="24" y="1"/>
                    <a:pt x="24" y="23"/>
                  </a:cubicBezTo>
                  <a:cubicBezTo>
                    <a:pt x="1" y="46"/>
                    <a:pt x="1" y="69"/>
                    <a:pt x="1" y="115"/>
                  </a:cubicBezTo>
                  <a:cubicBezTo>
                    <a:pt x="663" y="2580"/>
                    <a:pt x="1348" y="5045"/>
                    <a:pt x="2009" y="7510"/>
                  </a:cubicBezTo>
                  <a:cubicBezTo>
                    <a:pt x="2786" y="10363"/>
                    <a:pt x="3539" y="13194"/>
                    <a:pt x="4315" y="16047"/>
                  </a:cubicBezTo>
                  <a:lnTo>
                    <a:pt x="6438" y="23899"/>
                  </a:lnTo>
                  <a:cubicBezTo>
                    <a:pt x="6529" y="24195"/>
                    <a:pt x="6620" y="24492"/>
                    <a:pt x="6689" y="24789"/>
                  </a:cubicBezTo>
                  <a:cubicBezTo>
                    <a:pt x="6689" y="24812"/>
                    <a:pt x="6711" y="24834"/>
                    <a:pt x="6734" y="24857"/>
                  </a:cubicBezTo>
                  <a:cubicBezTo>
                    <a:pt x="6757" y="24880"/>
                    <a:pt x="6780" y="24880"/>
                    <a:pt x="6803" y="24880"/>
                  </a:cubicBezTo>
                  <a:cubicBezTo>
                    <a:pt x="6826" y="24880"/>
                    <a:pt x="6848" y="24857"/>
                    <a:pt x="6871" y="24834"/>
                  </a:cubicBezTo>
                  <a:cubicBezTo>
                    <a:pt x="6871" y="24812"/>
                    <a:pt x="6894" y="24789"/>
                    <a:pt x="6894" y="24766"/>
                  </a:cubicBezTo>
                  <a:cubicBezTo>
                    <a:pt x="6483" y="23328"/>
                    <a:pt x="6095" y="21867"/>
                    <a:pt x="5707" y="20429"/>
                  </a:cubicBezTo>
                  <a:cubicBezTo>
                    <a:pt x="4931" y="17530"/>
                    <a:pt x="4132" y="14654"/>
                    <a:pt x="3356" y="11756"/>
                  </a:cubicBezTo>
                  <a:cubicBezTo>
                    <a:pt x="2626" y="9017"/>
                    <a:pt x="1873" y="6300"/>
                    <a:pt x="1142" y="3561"/>
                  </a:cubicBezTo>
                  <a:cubicBezTo>
                    <a:pt x="823" y="2397"/>
                    <a:pt x="503" y="1233"/>
                    <a:pt x="183" y="69"/>
                  </a:cubicBezTo>
                  <a:cubicBezTo>
                    <a:pt x="183" y="46"/>
                    <a:pt x="183" y="23"/>
                    <a:pt x="161" y="23"/>
                  </a:cubicBezTo>
                  <a:cubicBezTo>
                    <a:pt x="138" y="1"/>
                    <a:pt x="115" y="1"/>
                    <a:pt x="92" y="1"/>
                  </a:cubicBezTo>
                  <a:close/>
                </a:path>
              </a:pathLst>
            </a:custGeom>
            <a:solidFill>
              <a:srgbClr val="B9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0" name="Google Shape;3560;p16"/>
            <p:cNvSpPr/>
            <p:nvPr/>
          </p:nvSpPr>
          <p:spPr>
            <a:xfrm>
              <a:off x="6119625" y="3971650"/>
              <a:ext cx="23425" cy="9825"/>
            </a:xfrm>
            <a:custGeom>
              <a:avLst/>
              <a:gdLst/>
              <a:ahLst/>
              <a:cxnLst/>
              <a:rect l="l" t="t" r="r" b="b"/>
              <a:pathLst>
                <a:path w="937" h="393" extrusionOk="0">
                  <a:moveTo>
                    <a:pt x="822" y="0"/>
                  </a:moveTo>
                  <a:cubicBezTo>
                    <a:pt x="799" y="0"/>
                    <a:pt x="776" y="0"/>
                    <a:pt x="754" y="23"/>
                  </a:cubicBezTo>
                  <a:cubicBezTo>
                    <a:pt x="754" y="23"/>
                    <a:pt x="731" y="46"/>
                    <a:pt x="708" y="46"/>
                  </a:cubicBezTo>
                  <a:cubicBezTo>
                    <a:pt x="640" y="92"/>
                    <a:pt x="571" y="114"/>
                    <a:pt x="503" y="137"/>
                  </a:cubicBezTo>
                  <a:cubicBezTo>
                    <a:pt x="411" y="160"/>
                    <a:pt x="343" y="183"/>
                    <a:pt x="252" y="183"/>
                  </a:cubicBezTo>
                  <a:lnTo>
                    <a:pt x="115" y="183"/>
                  </a:lnTo>
                  <a:cubicBezTo>
                    <a:pt x="69" y="183"/>
                    <a:pt x="23" y="229"/>
                    <a:pt x="23" y="274"/>
                  </a:cubicBezTo>
                  <a:cubicBezTo>
                    <a:pt x="0" y="320"/>
                    <a:pt x="46" y="366"/>
                    <a:pt x="92" y="388"/>
                  </a:cubicBezTo>
                  <a:cubicBezTo>
                    <a:pt x="128" y="391"/>
                    <a:pt x="164" y="393"/>
                    <a:pt x="200" y="393"/>
                  </a:cubicBezTo>
                  <a:cubicBezTo>
                    <a:pt x="455" y="393"/>
                    <a:pt x="690" y="320"/>
                    <a:pt x="891" y="160"/>
                  </a:cubicBezTo>
                  <a:cubicBezTo>
                    <a:pt x="936" y="137"/>
                    <a:pt x="936" y="69"/>
                    <a:pt x="891" y="23"/>
                  </a:cubicBezTo>
                  <a:cubicBezTo>
                    <a:pt x="891" y="0"/>
                    <a:pt x="845" y="0"/>
                    <a:pt x="822" y="0"/>
                  </a:cubicBezTo>
                  <a:close/>
                </a:path>
              </a:pathLst>
            </a:custGeom>
            <a:solidFill>
              <a:srgbClr val="B9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1" name="Google Shape;3561;p16"/>
            <p:cNvSpPr/>
            <p:nvPr/>
          </p:nvSpPr>
          <p:spPr>
            <a:xfrm>
              <a:off x="5952425" y="3353650"/>
              <a:ext cx="22850" cy="11150"/>
            </a:xfrm>
            <a:custGeom>
              <a:avLst/>
              <a:gdLst/>
              <a:ahLst/>
              <a:cxnLst/>
              <a:rect l="l" t="t" r="r" b="b"/>
              <a:pathLst>
                <a:path w="914" h="446" extrusionOk="0">
                  <a:moveTo>
                    <a:pt x="617" y="1"/>
                  </a:moveTo>
                  <a:cubicBezTo>
                    <a:pt x="548" y="23"/>
                    <a:pt x="480" y="46"/>
                    <a:pt x="411" y="69"/>
                  </a:cubicBezTo>
                  <a:cubicBezTo>
                    <a:pt x="275" y="115"/>
                    <a:pt x="138" y="183"/>
                    <a:pt x="46" y="274"/>
                  </a:cubicBezTo>
                  <a:cubicBezTo>
                    <a:pt x="1" y="297"/>
                    <a:pt x="1" y="366"/>
                    <a:pt x="23" y="411"/>
                  </a:cubicBezTo>
                  <a:cubicBezTo>
                    <a:pt x="46" y="434"/>
                    <a:pt x="69" y="446"/>
                    <a:pt x="92" y="446"/>
                  </a:cubicBezTo>
                  <a:cubicBezTo>
                    <a:pt x="115" y="446"/>
                    <a:pt x="138" y="434"/>
                    <a:pt x="160" y="411"/>
                  </a:cubicBezTo>
                  <a:cubicBezTo>
                    <a:pt x="183" y="389"/>
                    <a:pt x="229" y="366"/>
                    <a:pt x="252" y="343"/>
                  </a:cubicBezTo>
                  <a:cubicBezTo>
                    <a:pt x="343" y="297"/>
                    <a:pt x="411" y="252"/>
                    <a:pt x="503" y="229"/>
                  </a:cubicBezTo>
                  <a:cubicBezTo>
                    <a:pt x="594" y="206"/>
                    <a:pt x="685" y="183"/>
                    <a:pt x="754" y="183"/>
                  </a:cubicBezTo>
                  <a:lnTo>
                    <a:pt x="800" y="183"/>
                  </a:lnTo>
                  <a:cubicBezTo>
                    <a:pt x="822" y="183"/>
                    <a:pt x="845" y="183"/>
                    <a:pt x="868" y="160"/>
                  </a:cubicBezTo>
                  <a:cubicBezTo>
                    <a:pt x="891" y="138"/>
                    <a:pt x="914" y="115"/>
                    <a:pt x="914" y="92"/>
                  </a:cubicBezTo>
                  <a:cubicBezTo>
                    <a:pt x="914" y="46"/>
                    <a:pt x="868" y="1"/>
                    <a:pt x="822" y="1"/>
                  </a:cubicBezTo>
                  <a:close/>
                </a:path>
              </a:pathLst>
            </a:custGeom>
            <a:solidFill>
              <a:srgbClr val="B99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2" name="Google Shape;3562;p16"/>
            <p:cNvSpPr/>
            <p:nvPr/>
          </p:nvSpPr>
          <p:spPr>
            <a:xfrm>
              <a:off x="5780675" y="3854675"/>
              <a:ext cx="67350" cy="57450"/>
            </a:xfrm>
            <a:custGeom>
              <a:avLst/>
              <a:gdLst/>
              <a:ahLst/>
              <a:cxnLst/>
              <a:rect l="l" t="t" r="r" b="b"/>
              <a:pathLst>
                <a:path w="2694" h="2298" extrusionOk="0">
                  <a:moveTo>
                    <a:pt x="2488" y="0"/>
                  </a:moveTo>
                  <a:cubicBezTo>
                    <a:pt x="2443" y="23"/>
                    <a:pt x="2397" y="69"/>
                    <a:pt x="2397" y="114"/>
                  </a:cubicBezTo>
                  <a:cubicBezTo>
                    <a:pt x="2397" y="137"/>
                    <a:pt x="2397" y="137"/>
                    <a:pt x="2397" y="137"/>
                  </a:cubicBezTo>
                  <a:lnTo>
                    <a:pt x="2420" y="137"/>
                  </a:lnTo>
                  <a:cubicBezTo>
                    <a:pt x="2420" y="160"/>
                    <a:pt x="2420" y="160"/>
                    <a:pt x="2420" y="160"/>
                  </a:cubicBezTo>
                  <a:cubicBezTo>
                    <a:pt x="2420" y="160"/>
                    <a:pt x="2420" y="183"/>
                    <a:pt x="2420" y="183"/>
                  </a:cubicBezTo>
                  <a:cubicBezTo>
                    <a:pt x="2420" y="206"/>
                    <a:pt x="2420" y="206"/>
                    <a:pt x="2420" y="206"/>
                  </a:cubicBezTo>
                  <a:cubicBezTo>
                    <a:pt x="2420" y="228"/>
                    <a:pt x="2420" y="228"/>
                    <a:pt x="2420" y="228"/>
                  </a:cubicBezTo>
                  <a:lnTo>
                    <a:pt x="2443" y="228"/>
                  </a:lnTo>
                  <a:cubicBezTo>
                    <a:pt x="2443" y="228"/>
                    <a:pt x="2443" y="228"/>
                    <a:pt x="2443" y="251"/>
                  </a:cubicBezTo>
                  <a:cubicBezTo>
                    <a:pt x="2443" y="251"/>
                    <a:pt x="2443" y="274"/>
                    <a:pt x="2443" y="274"/>
                  </a:cubicBezTo>
                  <a:cubicBezTo>
                    <a:pt x="2443" y="320"/>
                    <a:pt x="2465" y="343"/>
                    <a:pt x="2465" y="388"/>
                  </a:cubicBezTo>
                  <a:cubicBezTo>
                    <a:pt x="2488" y="457"/>
                    <a:pt x="2488" y="548"/>
                    <a:pt x="2488" y="639"/>
                  </a:cubicBezTo>
                  <a:cubicBezTo>
                    <a:pt x="2488" y="617"/>
                    <a:pt x="2488" y="616"/>
                    <a:pt x="2488" y="616"/>
                  </a:cubicBezTo>
                  <a:lnTo>
                    <a:pt x="2488" y="616"/>
                  </a:lnTo>
                  <a:cubicBezTo>
                    <a:pt x="2511" y="799"/>
                    <a:pt x="2488" y="959"/>
                    <a:pt x="2465" y="1141"/>
                  </a:cubicBezTo>
                  <a:cubicBezTo>
                    <a:pt x="2443" y="1278"/>
                    <a:pt x="2397" y="1415"/>
                    <a:pt x="2328" y="1529"/>
                  </a:cubicBezTo>
                  <a:cubicBezTo>
                    <a:pt x="2283" y="1621"/>
                    <a:pt x="2237" y="1712"/>
                    <a:pt x="2169" y="1803"/>
                  </a:cubicBezTo>
                  <a:cubicBezTo>
                    <a:pt x="2100" y="1849"/>
                    <a:pt x="2054" y="1917"/>
                    <a:pt x="1986" y="1963"/>
                  </a:cubicBezTo>
                  <a:cubicBezTo>
                    <a:pt x="1918" y="2009"/>
                    <a:pt x="1849" y="2032"/>
                    <a:pt x="1781" y="2054"/>
                  </a:cubicBezTo>
                  <a:cubicBezTo>
                    <a:pt x="1690" y="2077"/>
                    <a:pt x="1622" y="2100"/>
                    <a:pt x="1555" y="2100"/>
                  </a:cubicBezTo>
                  <a:lnTo>
                    <a:pt x="1555" y="2100"/>
                  </a:lnTo>
                  <a:cubicBezTo>
                    <a:pt x="1470" y="2100"/>
                    <a:pt x="1387" y="2098"/>
                    <a:pt x="1324" y="2077"/>
                  </a:cubicBezTo>
                  <a:cubicBezTo>
                    <a:pt x="1233" y="2054"/>
                    <a:pt x="1141" y="2032"/>
                    <a:pt x="1073" y="1986"/>
                  </a:cubicBezTo>
                  <a:cubicBezTo>
                    <a:pt x="959" y="1940"/>
                    <a:pt x="868" y="1872"/>
                    <a:pt x="776" y="1803"/>
                  </a:cubicBezTo>
                  <a:cubicBezTo>
                    <a:pt x="662" y="1689"/>
                    <a:pt x="548" y="1575"/>
                    <a:pt x="457" y="1438"/>
                  </a:cubicBezTo>
                  <a:cubicBezTo>
                    <a:pt x="457" y="1438"/>
                    <a:pt x="457" y="1438"/>
                    <a:pt x="457" y="1461"/>
                  </a:cubicBezTo>
                  <a:cubicBezTo>
                    <a:pt x="343" y="1278"/>
                    <a:pt x="251" y="1096"/>
                    <a:pt x="183" y="913"/>
                  </a:cubicBezTo>
                  <a:cubicBezTo>
                    <a:pt x="183" y="890"/>
                    <a:pt x="160" y="868"/>
                    <a:pt x="137" y="868"/>
                  </a:cubicBezTo>
                  <a:cubicBezTo>
                    <a:pt x="126" y="856"/>
                    <a:pt x="114" y="850"/>
                    <a:pt x="103" y="850"/>
                  </a:cubicBezTo>
                  <a:cubicBezTo>
                    <a:pt x="92" y="850"/>
                    <a:pt x="80" y="856"/>
                    <a:pt x="69" y="868"/>
                  </a:cubicBezTo>
                  <a:cubicBezTo>
                    <a:pt x="46" y="868"/>
                    <a:pt x="23" y="890"/>
                    <a:pt x="23" y="913"/>
                  </a:cubicBezTo>
                  <a:cubicBezTo>
                    <a:pt x="0" y="936"/>
                    <a:pt x="0" y="959"/>
                    <a:pt x="23" y="1004"/>
                  </a:cubicBezTo>
                  <a:cubicBezTo>
                    <a:pt x="160" y="1392"/>
                    <a:pt x="388" y="1735"/>
                    <a:pt x="708" y="2009"/>
                  </a:cubicBezTo>
                  <a:cubicBezTo>
                    <a:pt x="890" y="2146"/>
                    <a:pt x="1096" y="2237"/>
                    <a:pt x="1301" y="2283"/>
                  </a:cubicBezTo>
                  <a:cubicBezTo>
                    <a:pt x="1377" y="2292"/>
                    <a:pt x="1449" y="2298"/>
                    <a:pt x="1520" y="2298"/>
                  </a:cubicBezTo>
                  <a:cubicBezTo>
                    <a:pt x="1620" y="2298"/>
                    <a:pt x="1719" y="2287"/>
                    <a:pt x="1826" y="2260"/>
                  </a:cubicBezTo>
                  <a:cubicBezTo>
                    <a:pt x="1918" y="2214"/>
                    <a:pt x="2009" y="2169"/>
                    <a:pt x="2077" y="2123"/>
                  </a:cubicBezTo>
                  <a:cubicBezTo>
                    <a:pt x="2123" y="2100"/>
                    <a:pt x="2169" y="2054"/>
                    <a:pt x="2214" y="2032"/>
                  </a:cubicBezTo>
                  <a:cubicBezTo>
                    <a:pt x="2260" y="1986"/>
                    <a:pt x="2306" y="1940"/>
                    <a:pt x="2328" y="1895"/>
                  </a:cubicBezTo>
                  <a:cubicBezTo>
                    <a:pt x="2443" y="1758"/>
                    <a:pt x="2534" y="1575"/>
                    <a:pt x="2579" y="1415"/>
                  </a:cubicBezTo>
                  <a:cubicBezTo>
                    <a:pt x="2648" y="1233"/>
                    <a:pt x="2694" y="1027"/>
                    <a:pt x="2694" y="822"/>
                  </a:cubicBezTo>
                  <a:cubicBezTo>
                    <a:pt x="2694" y="662"/>
                    <a:pt x="2671" y="502"/>
                    <a:pt x="2648" y="365"/>
                  </a:cubicBezTo>
                  <a:cubicBezTo>
                    <a:pt x="2648" y="365"/>
                    <a:pt x="2648" y="365"/>
                    <a:pt x="2648" y="343"/>
                  </a:cubicBezTo>
                  <a:cubicBezTo>
                    <a:pt x="2648" y="320"/>
                    <a:pt x="2648" y="274"/>
                    <a:pt x="2625" y="251"/>
                  </a:cubicBezTo>
                  <a:cubicBezTo>
                    <a:pt x="2625" y="228"/>
                    <a:pt x="2625" y="228"/>
                    <a:pt x="2625" y="206"/>
                  </a:cubicBezTo>
                  <a:cubicBezTo>
                    <a:pt x="2625" y="206"/>
                    <a:pt x="2625" y="183"/>
                    <a:pt x="2625" y="183"/>
                  </a:cubicBezTo>
                  <a:cubicBezTo>
                    <a:pt x="2625" y="160"/>
                    <a:pt x="2625" y="160"/>
                    <a:pt x="2625" y="160"/>
                  </a:cubicBezTo>
                  <a:cubicBezTo>
                    <a:pt x="2602" y="160"/>
                    <a:pt x="2602" y="160"/>
                    <a:pt x="2602" y="137"/>
                  </a:cubicBezTo>
                  <a:cubicBezTo>
                    <a:pt x="2602" y="114"/>
                    <a:pt x="2602" y="114"/>
                    <a:pt x="2602" y="114"/>
                  </a:cubicBezTo>
                  <a:lnTo>
                    <a:pt x="2602" y="91"/>
                  </a:lnTo>
                  <a:cubicBezTo>
                    <a:pt x="2579" y="46"/>
                    <a:pt x="2557" y="0"/>
                    <a:pt x="2488"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3" name="Google Shape;3563;p16"/>
            <p:cNvSpPr/>
            <p:nvPr/>
          </p:nvSpPr>
          <p:spPr>
            <a:xfrm>
              <a:off x="5992375" y="3796450"/>
              <a:ext cx="68500" cy="57100"/>
            </a:xfrm>
            <a:custGeom>
              <a:avLst/>
              <a:gdLst/>
              <a:ahLst/>
              <a:cxnLst/>
              <a:rect l="l" t="t" r="r" b="b"/>
              <a:pathLst>
                <a:path w="2740" h="2284" extrusionOk="0">
                  <a:moveTo>
                    <a:pt x="2557" y="1"/>
                  </a:moveTo>
                  <a:cubicBezTo>
                    <a:pt x="2557" y="1"/>
                    <a:pt x="2557" y="1"/>
                    <a:pt x="2534" y="24"/>
                  </a:cubicBezTo>
                  <a:cubicBezTo>
                    <a:pt x="2488" y="24"/>
                    <a:pt x="2443" y="69"/>
                    <a:pt x="2466" y="138"/>
                  </a:cubicBezTo>
                  <a:cubicBezTo>
                    <a:pt x="2466" y="161"/>
                    <a:pt x="2466" y="161"/>
                    <a:pt x="2466" y="161"/>
                  </a:cubicBezTo>
                  <a:cubicBezTo>
                    <a:pt x="2466" y="184"/>
                    <a:pt x="2466" y="184"/>
                    <a:pt x="2488" y="184"/>
                  </a:cubicBezTo>
                  <a:cubicBezTo>
                    <a:pt x="2488" y="184"/>
                    <a:pt x="2488" y="184"/>
                    <a:pt x="2488" y="206"/>
                  </a:cubicBezTo>
                  <a:lnTo>
                    <a:pt x="2488" y="229"/>
                  </a:lnTo>
                  <a:cubicBezTo>
                    <a:pt x="2488" y="229"/>
                    <a:pt x="2488" y="252"/>
                    <a:pt x="2488" y="252"/>
                  </a:cubicBezTo>
                  <a:cubicBezTo>
                    <a:pt x="2511" y="298"/>
                    <a:pt x="2511" y="321"/>
                    <a:pt x="2511" y="366"/>
                  </a:cubicBezTo>
                  <a:cubicBezTo>
                    <a:pt x="2511" y="366"/>
                    <a:pt x="2511" y="389"/>
                    <a:pt x="2511" y="389"/>
                  </a:cubicBezTo>
                  <a:cubicBezTo>
                    <a:pt x="2534" y="435"/>
                    <a:pt x="2534" y="480"/>
                    <a:pt x="2534" y="526"/>
                  </a:cubicBezTo>
                  <a:cubicBezTo>
                    <a:pt x="2534" y="549"/>
                    <a:pt x="2534" y="572"/>
                    <a:pt x="2534" y="594"/>
                  </a:cubicBezTo>
                  <a:cubicBezTo>
                    <a:pt x="2557" y="777"/>
                    <a:pt x="2534" y="960"/>
                    <a:pt x="2511" y="1142"/>
                  </a:cubicBezTo>
                  <a:cubicBezTo>
                    <a:pt x="2488" y="1256"/>
                    <a:pt x="2443" y="1393"/>
                    <a:pt x="2374" y="1507"/>
                  </a:cubicBezTo>
                  <a:cubicBezTo>
                    <a:pt x="2329" y="1599"/>
                    <a:pt x="2283" y="1690"/>
                    <a:pt x="2214" y="1781"/>
                  </a:cubicBezTo>
                  <a:cubicBezTo>
                    <a:pt x="2169" y="1827"/>
                    <a:pt x="2100" y="1895"/>
                    <a:pt x="2032" y="1941"/>
                  </a:cubicBezTo>
                  <a:cubicBezTo>
                    <a:pt x="1963" y="1987"/>
                    <a:pt x="1895" y="2010"/>
                    <a:pt x="1826" y="2032"/>
                  </a:cubicBezTo>
                  <a:cubicBezTo>
                    <a:pt x="1758" y="2055"/>
                    <a:pt x="1689" y="2078"/>
                    <a:pt x="1621" y="2078"/>
                  </a:cubicBezTo>
                  <a:cubicBezTo>
                    <a:pt x="1530" y="2078"/>
                    <a:pt x="1461" y="2078"/>
                    <a:pt x="1370" y="2055"/>
                  </a:cubicBezTo>
                  <a:cubicBezTo>
                    <a:pt x="1279" y="2032"/>
                    <a:pt x="1187" y="2010"/>
                    <a:pt x="1119" y="1964"/>
                  </a:cubicBezTo>
                  <a:cubicBezTo>
                    <a:pt x="1005" y="1918"/>
                    <a:pt x="913" y="1850"/>
                    <a:pt x="822" y="1781"/>
                  </a:cubicBezTo>
                  <a:cubicBezTo>
                    <a:pt x="708" y="1667"/>
                    <a:pt x="594" y="1553"/>
                    <a:pt x="503" y="1416"/>
                  </a:cubicBezTo>
                  <a:cubicBezTo>
                    <a:pt x="388" y="1234"/>
                    <a:pt x="297" y="1074"/>
                    <a:pt x="251" y="868"/>
                  </a:cubicBezTo>
                  <a:cubicBezTo>
                    <a:pt x="229" y="846"/>
                    <a:pt x="206" y="800"/>
                    <a:pt x="206" y="754"/>
                  </a:cubicBezTo>
                  <a:cubicBezTo>
                    <a:pt x="206" y="731"/>
                    <a:pt x="183" y="709"/>
                    <a:pt x="160" y="686"/>
                  </a:cubicBezTo>
                  <a:cubicBezTo>
                    <a:pt x="145" y="686"/>
                    <a:pt x="130" y="676"/>
                    <a:pt x="115" y="676"/>
                  </a:cubicBezTo>
                  <a:cubicBezTo>
                    <a:pt x="107" y="676"/>
                    <a:pt x="99" y="678"/>
                    <a:pt x="92" y="686"/>
                  </a:cubicBezTo>
                  <a:cubicBezTo>
                    <a:pt x="46" y="686"/>
                    <a:pt x="0" y="731"/>
                    <a:pt x="23" y="800"/>
                  </a:cubicBezTo>
                  <a:cubicBezTo>
                    <a:pt x="69" y="982"/>
                    <a:pt x="137" y="1165"/>
                    <a:pt x="251" y="1348"/>
                  </a:cubicBezTo>
                  <a:cubicBezTo>
                    <a:pt x="343" y="1530"/>
                    <a:pt x="457" y="1690"/>
                    <a:pt x="594" y="1827"/>
                  </a:cubicBezTo>
                  <a:cubicBezTo>
                    <a:pt x="754" y="1987"/>
                    <a:pt x="913" y="2101"/>
                    <a:pt x="1119" y="2192"/>
                  </a:cubicBezTo>
                  <a:cubicBezTo>
                    <a:pt x="1256" y="2253"/>
                    <a:pt x="1403" y="2283"/>
                    <a:pt x="1547" y="2283"/>
                  </a:cubicBezTo>
                  <a:cubicBezTo>
                    <a:pt x="1618" y="2283"/>
                    <a:pt x="1689" y="2276"/>
                    <a:pt x="1758" y="2261"/>
                  </a:cubicBezTo>
                  <a:cubicBezTo>
                    <a:pt x="1872" y="2238"/>
                    <a:pt x="1963" y="2192"/>
                    <a:pt x="2077" y="2147"/>
                  </a:cubicBezTo>
                  <a:cubicBezTo>
                    <a:pt x="2146" y="2101"/>
                    <a:pt x="2214" y="2032"/>
                    <a:pt x="2283" y="1964"/>
                  </a:cubicBezTo>
                  <a:cubicBezTo>
                    <a:pt x="2420" y="1850"/>
                    <a:pt x="2511" y="1713"/>
                    <a:pt x="2580" y="1553"/>
                  </a:cubicBezTo>
                  <a:cubicBezTo>
                    <a:pt x="2671" y="1370"/>
                    <a:pt x="2717" y="1165"/>
                    <a:pt x="2739" y="960"/>
                  </a:cubicBezTo>
                  <a:cubicBezTo>
                    <a:pt x="2739" y="800"/>
                    <a:pt x="2739" y="640"/>
                    <a:pt x="2739" y="503"/>
                  </a:cubicBezTo>
                  <a:cubicBezTo>
                    <a:pt x="2739" y="503"/>
                    <a:pt x="2739" y="480"/>
                    <a:pt x="2739" y="480"/>
                  </a:cubicBezTo>
                  <a:cubicBezTo>
                    <a:pt x="2717" y="457"/>
                    <a:pt x="2717" y="412"/>
                    <a:pt x="2717" y="366"/>
                  </a:cubicBezTo>
                  <a:cubicBezTo>
                    <a:pt x="2717" y="343"/>
                    <a:pt x="2717" y="343"/>
                    <a:pt x="2717" y="321"/>
                  </a:cubicBezTo>
                  <a:lnTo>
                    <a:pt x="2694" y="321"/>
                  </a:lnTo>
                  <a:cubicBezTo>
                    <a:pt x="2694" y="275"/>
                    <a:pt x="2694" y="252"/>
                    <a:pt x="2694" y="206"/>
                  </a:cubicBezTo>
                  <a:lnTo>
                    <a:pt x="2671" y="206"/>
                  </a:lnTo>
                  <a:cubicBezTo>
                    <a:pt x="2671" y="206"/>
                    <a:pt x="2671" y="184"/>
                    <a:pt x="2671" y="184"/>
                  </a:cubicBezTo>
                  <a:cubicBezTo>
                    <a:pt x="2671" y="184"/>
                    <a:pt x="2671" y="161"/>
                    <a:pt x="2671" y="161"/>
                  </a:cubicBezTo>
                  <a:cubicBezTo>
                    <a:pt x="2671" y="161"/>
                    <a:pt x="2671" y="138"/>
                    <a:pt x="2671" y="138"/>
                  </a:cubicBezTo>
                  <a:cubicBezTo>
                    <a:pt x="2671" y="138"/>
                    <a:pt x="2671" y="115"/>
                    <a:pt x="2671" y="115"/>
                  </a:cubicBezTo>
                  <a:cubicBezTo>
                    <a:pt x="2671" y="115"/>
                    <a:pt x="2648" y="92"/>
                    <a:pt x="2648" y="92"/>
                  </a:cubicBezTo>
                  <a:cubicBezTo>
                    <a:pt x="2648" y="47"/>
                    <a:pt x="2602" y="1"/>
                    <a:pt x="2557"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4" name="Google Shape;3564;p16"/>
            <p:cNvSpPr/>
            <p:nvPr/>
          </p:nvSpPr>
          <p:spPr>
            <a:xfrm>
              <a:off x="5881675" y="3830125"/>
              <a:ext cx="79900" cy="66225"/>
            </a:xfrm>
            <a:custGeom>
              <a:avLst/>
              <a:gdLst/>
              <a:ahLst/>
              <a:cxnLst/>
              <a:rect l="l" t="t" r="r" b="b"/>
              <a:pathLst>
                <a:path w="3196" h="2649" extrusionOk="0">
                  <a:moveTo>
                    <a:pt x="2229" y="1536"/>
                  </a:moveTo>
                  <a:cubicBezTo>
                    <a:pt x="2283" y="1536"/>
                    <a:pt x="2340" y="1541"/>
                    <a:pt x="2397" y="1553"/>
                  </a:cubicBezTo>
                  <a:cubicBezTo>
                    <a:pt x="2488" y="1576"/>
                    <a:pt x="2580" y="1576"/>
                    <a:pt x="2648" y="1621"/>
                  </a:cubicBezTo>
                  <a:cubicBezTo>
                    <a:pt x="2694" y="1644"/>
                    <a:pt x="2739" y="1667"/>
                    <a:pt x="2785" y="1713"/>
                  </a:cubicBezTo>
                  <a:cubicBezTo>
                    <a:pt x="2808" y="1713"/>
                    <a:pt x="2808" y="1735"/>
                    <a:pt x="2831" y="1735"/>
                  </a:cubicBezTo>
                  <a:cubicBezTo>
                    <a:pt x="2785" y="1781"/>
                    <a:pt x="2762" y="1850"/>
                    <a:pt x="2716" y="1895"/>
                  </a:cubicBezTo>
                  <a:cubicBezTo>
                    <a:pt x="2625" y="2009"/>
                    <a:pt x="2534" y="2101"/>
                    <a:pt x="2420" y="2169"/>
                  </a:cubicBezTo>
                  <a:cubicBezTo>
                    <a:pt x="2306" y="2260"/>
                    <a:pt x="2192" y="2329"/>
                    <a:pt x="2077" y="2374"/>
                  </a:cubicBezTo>
                  <a:cubicBezTo>
                    <a:pt x="1940" y="2443"/>
                    <a:pt x="1803" y="2466"/>
                    <a:pt x="1667" y="2489"/>
                  </a:cubicBezTo>
                  <a:cubicBezTo>
                    <a:pt x="1609" y="2500"/>
                    <a:pt x="1552" y="2506"/>
                    <a:pt x="1495" y="2506"/>
                  </a:cubicBezTo>
                  <a:cubicBezTo>
                    <a:pt x="1438" y="2506"/>
                    <a:pt x="1381" y="2500"/>
                    <a:pt x="1324" y="2489"/>
                  </a:cubicBezTo>
                  <a:lnTo>
                    <a:pt x="1301" y="2489"/>
                  </a:lnTo>
                  <a:cubicBezTo>
                    <a:pt x="1187" y="2466"/>
                    <a:pt x="1096" y="2443"/>
                    <a:pt x="1005" y="2420"/>
                  </a:cubicBezTo>
                  <a:cubicBezTo>
                    <a:pt x="1005" y="2420"/>
                    <a:pt x="1005" y="2397"/>
                    <a:pt x="1005" y="2397"/>
                  </a:cubicBezTo>
                  <a:cubicBezTo>
                    <a:pt x="1005" y="2374"/>
                    <a:pt x="1005" y="2374"/>
                    <a:pt x="1027" y="2352"/>
                  </a:cubicBezTo>
                  <a:cubicBezTo>
                    <a:pt x="1027" y="2306"/>
                    <a:pt x="1050" y="2238"/>
                    <a:pt x="1073" y="2192"/>
                  </a:cubicBezTo>
                  <a:cubicBezTo>
                    <a:pt x="1096" y="2123"/>
                    <a:pt x="1119" y="2078"/>
                    <a:pt x="1164" y="2032"/>
                  </a:cubicBezTo>
                  <a:cubicBezTo>
                    <a:pt x="1210" y="1964"/>
                    <a:pt x="1278" y="1895"/>
                    <a:pt x="1347" y="1850"/>
                  </a:cubicBezTo>
                  <a:cubicBezTo>
                    <a:pt x="1461" y="1758"/>
                    <a:pt x="1552" y="1713"/>
                    <a:pt x="1667" y="1667"/>
                  </a:cubicBezTo>
                  <a:cubicBezTo>
                    <a:pt x="1803" y="1598"/>
                    <a:pt x="1940" y="1576"/>
                    <a:pt x="2077" y="1553"/>
                  </a:cubicBezTo>
                  <a:cubicBezTo>
                    <a:pt x="2123" y="1541"/>
                    <a:pt x="2174" y="1536"/>
                    <a:pt x="2229" y="1536"/>
                  </a:cubicBezTo>
                  <a:close/>
                  <a:moveTo>
                    <a:pt x="2465" y="1"/>
                  </a:moveTo>
                  <a:cubicBezTo>
                    <a:pt x="2374" y="1"/>
                    <a:pt x="2306" y="1"/>
                    <a:pt x="2237" y="23"/>
                  </a:cubicBezTo>
                  <a:cubicBezTo>
                    <a:pt x="2146" y="46"/>
                    <a:pt x="2055" y="69"/>
                    <a:pt x="1986" y="138"/>
                  </a:cubicBezTo>
                  <a:cubicBezTo>
                    <a:pt x="1918" y="206"/>
                    <a:pt x="1872" y="275"/>
                    <a:pt x="1826" y="343"/>
                  </a:cubicBezTo>
                  <a:lnTo>
                    <a:pt x="1781" y="412"/>
                  </a:lnTo>
                  <a:cubicBezTo>
                    <a:pt x="1758" y="457"/>
                    <a:pt x="1735" y="503"/>
                    <a:pt x="1689" y="548"/>
                  </a:cubicBezTo>
                  <a:cubicBezTo>
                    <a:pt x="1667" y="594"/>
                    <a:pt x="1621" y="640"/>
                    <a:pt x="1598" y="663"/>
                  </a:cubicBezTo>
                  <a:lnTo>
                    <a:pt x="1552" y="685"/>
                  </a:lnTo>
                  <a:lnTo>
                    <a:pt x="1484" y="685"/>
                  </a:lnTo>
                  <a:cubicBezTo>
                    <a:pt x="1370" y="663"/>
                    <a:pt x="1278" y="617"/>
                    <a:pt x="1187" y="594"/>
                  </a:cubicBezTo>
                  <a:lnTo>
                    <a:pt x="1119" y="548"/>
                  </a:lnTo>
                  <a:cubicBezTo>
                    <a:pt x="1027" y="526"/>
                    <a:pt x="913" y="480"/>
                    <a:pt x="799" y="457"/>
                  </a:cubicBezTo>
                  <a:lnTo>
                    <a:pt x="731" y="457"/>
                  </a:lnTo>
                  <a:cubicBezTo>
                    <a:pt x="594" y="457"/>
                    <a:pt x="457" y="503"/>
                    <a:pt x="320" y="617"/>
                  </a:cubicBezTo>
                  <a:cubicBezTo>
                    <a:pt x="229" y="708"/>
                    <a:pt x="137" y="800"/>
                    <a:pt x="92" y="936"/>
                  </a:cubicBezTo>
                  <a:cubicBezTo>
                    <a:pt x="0" y="1142"/>
                    <a:pt x="23" y="1416"/>
                    <a:pt x="137" y="1690"/>
                  </a:cubicBezTo>
                  <a:cubicBezTo>
                    <a:pt x="183" y="1827"/>
                    <a:pt x="251" y="1941"/>
                    <a:pt x="343" y="2078"/>
                  </a:cubicBezTo>
                  <a:cubicBezTo>
                    <a:pt x="434" y="2192"/>
                    <a:pt x="525" y="2283"/>
                    <a:pt x="639" y="2374"/>
                  </a:cubicBezTo>
                  <a:cubicBezTo>
                    <a:pt x="754" y="2443"/>
                    <a:pt x="845" y="2511"/>
                    <a:pt x="959" y="2557"/>
                  </a:cubicBezTo>
                  <a:cubicBezTo>
                    <a:pt x="1073" y="2603"/>
                    <a:pt x="1187" y="2626"/>
                    <a:pt x="1324" y="2626"/>
                  </a:cubicBezTo>
                  <a:cubicBezTo>
                    <a:pt x="1370" y="2648"/>
                    <a:pt x="1415" y="2648"/>
                    <a:pt x="1461" y="2648"/>
                  </a:cubicBezTo>
                  <a:cubicBezTo>
                    <a:pt x="1598" y="2648"/>
                    <a:pt x="1758" y="2626"/>
                    <a:pt x="1918" y="2580"/>
                  </a:cubicBezTo>
                  <a:cubicBezTo>
                    <a:pt x="2077" y="2534"/>
                    <a:pt x="2214" y="2489"/>
                    <a:pt x="2374" y="2397"/>
                  </a:cubicBezTo>
                  <a:cubicBezTo>
                    <a:pt x="2648" y="2215"/>
                    <a:pt x="2853" y="1986"/>
                    <a:pt x="3013" y="1690"/>
                  </a:cubicBezTo>
                  <a:cubicBezTo>
                    <a:pt x="3059" y="1621"/>
                    <a:pt x="3082" y="1553"/>
                    <a:pt x="3105" y="1484"/>
                  </a:cubicBezTo>
                  <a:cubicBezTo>
                    <a:pt x="3127" y="1393"/>
                    <a:pt x="3150" y="1325"/>
                    <a:pt x="3173" y="1256"/>
                  </a:cubicBezTo>
                  <a:cubicBezTo>
                    <a:pt x="3196" y="1142"/>
                    <a:pt x="3196" y="1005"/>
                    <a:pt x="3173" y="868"/>
                  </a:cubicBezTo>
                  <a:cubicBezTo>
                    <a:pt x="3127" y="526"/>
                    <a:pt x="2922" y="92"/>
                    <a:pt x="2511" y="23"/>
                  </a:cubicBezTo>
                  <a:cubicBezTo>
                    <a:pt x="2488" y="1"/>
                    <a:pt x="2465" y="1"/>
                    <a:pt x="24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5" name="Google Shape;3565;p16"/>
            <p:cNvSpPr/>
            <p:nvPr/>
          </p:nvSpPr>
          <p:spPr>
            <a:xfrm>
              <a:off x="5783525" y="3922700"/>
              <a:ext cx="33700" cy="22075"/>
            </a:xfrm>
            <a:custGeom>
              <a:avLst/>
              <a:gdLst/>
              <a:ahLst/>
              <a:cxnLst/>
              <a:rect l="l" t="t" r="r" b="b"/>
              <a:pathLst>
                <a:path w="1348" h="883" extrusionOk="0">
                  <a:moveTo>
                    <a:pt x="757" y="0"/>
                  </a:moveTo>
                  <a:cubicBezTo>
                    <a:pt x="698" y="0"/>
                    <a:pt x="635" y="6"/>
                    <a:pt x="571" y="18"/>
                  </a:cubicBezTo>
                  <a:cubicBezTo>
                    <a:pt x="229" y="109"/>
                    <a:pt x="0" y="338"/>
                    <a:pt x="46" y="566"/>
                  </a:cubicBezTo>
                  <a:cubicBezTo>
                    <a:pt x="83" y="769"/>
                    <a:pt x="299" y="882"/>
                    <a:pt x="561" y="882"/>
                  </a:cubicBezTo>
                  <a:cubicBezTo>
                    <a:pt x="623" y="882"/>
                    <a:pt x="688" y="876"/>
                    <a:pt x="754" y="863"/>
                  </a:cubicBezTo>
                  <a:cubicBezTo>
                    <a:pt x="1096" y="794"/>
                    <a:pt x="1347" y="543"/>
                    <a:pt x="1301" y="315"/>
                  </a:cubicBezTo>
                  <a:cubicBezTo>
                    <a:pt x="1264" y="127"/>
                    <a:pt x="1040" y="0"/>
                    <a:pt x="75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6" name="Google Shape;3566;p16"/>
            <p:cNvSpPr/>
            <p:nvPr/>
          </p:nvSpPr>
          <p:spPr>
            <a:xfrm>
              <a:off x="6053425" y="3847325"/>
              <a:ext cx="31425" cy="20375"/>
            </a:xfrm>
            <a:custGeom>
              <a:avLst/>
              <a:gdLst/>
              <a:ahLst/>
              <a:cxnLst/>
              <a:rect l="l" t="t" r="r" b="b"/>
              <a:pathLst>
                <a:path w="1257" h="815" extrusionOk="0">
                  <a:moveTo>
                    <a:pt x="733" y="0"/>
                  </a:moveTo>
                  <a:cubicBezTo>
                    <a:pt x="674" y="0"/>
                    <a:pt x="612" y="7"/>
                    <a:pt x="549" y="20"/>
                  </a:cubicBezTo>
                  <a:cubicBezTo>
                    <a:pt x="229" y="89"/>
                    <a:pt x="1" y="317"/>
                    <a:pt x="46" y="522"/>
                  </a:cubicBezTo>
                  <a:cubicBezTo>
                    <a:pt x="84" y="691"/>
                    <a:pt x="291" y="814"/>
                    <a:pt x="555" y="814"/>
                  </a:cubicBezTo>
                  <a:cubicBezTo>
                    <a:pt x="611" y="814"/>
                    <a:pt x="670" y="808"/>
                    <a:pt x="731" y="796"/>
                  </a:cubicBezTo>
                  <a:cubicBezTo>
                    <a:pt x="1051" y="705"/>
                    <a:pt x="1256" y="477"/>
                    <a:pt x="1210" y="271"/>
                  </a:cubicBezTo>
                  <a:cubicBezTo>
                    <a:pt x="1174" y="106"/>
                    <a:pt x="975" y="0"/>
                    <a:pt x="73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7" name="Google Shape;3567;p16"/>
            <p:cNvSpPr/>
            <p:nvPr/>
          </p:nvSpPr>
          <p:spPr>
            <a:xfrm>
              <a:off x="5903925" y="3865500"/>
              <a:ext cx="51375" cy="30275"/>
            </a:xfrm>
            <a:custGeom>
              <a:avLst/>
              <a:gdLst/>
              <a:ahLst/>
              <a:cxnLst/>
              <a:rect l="l" t="t" r="r" b="b"/>
              <a:pathLst>
                <a:path w="2055" h="1211" extrusionOk="0">
                  <a:moveTo>
                    <a:pt x="1302" y="1"/>
                  </a:moveTo>
                  <a:cubicBezTo>
                    <a:pt x="1210" y="24"/>
                    <a:pt x="1119" y="46"/>
                    <a:pt x="1028" y="69"/>
                  </a:cubicBezTo>
                  <a:cubicBezTo>
                    <a:pt x="913" y="92"/>
                    <a:pt x="799" y="115"/>
                    <a:pt x="708" y="161"/>
                  </a:cubicBezTo>
                  <a:cubicBezTo>
                    <a:pt x="640" y="183"/>
                    <a:pt x="548" y="229"/>
                    <a:pt x="457" y="298"/>
                  </a:cubicBezTo>
                  <a:cubicBezTo>
                    <a:pt x="388" y="343"/>
                    <a:pt x="297" y="412"/>
                    <a:pt x="229" y="480"/>
                  </a:cubicBezTo>
                  <a:cubicBezTo>
                    <a:pt x="137" y="571"/>
                    <a:pt x="92" y="663"/>
                    <a:pt x="46" y="754"/>
                  </a:cubicBezTo>
                  <a:cubicBezTo>
                    <a:pt x="46" y="777"/>
                    <a:pt x="46" y="823"/>
                    <a:pt x="46" y="845"/>
                  </a:cubicBezTo>
                  <a:cubicBezTo>
                    <a:pt x="23" y="868"/>
                    <a:pt x="23" y="868"/>
                    <a:pt x="23" y="891"/>
                  </a:cubicBezTo>
                  <a:cubicBezTo>
                    <a:pt x="23" y="914"/>
                    <a:pt x="0" y="937"/>
                    <a:pt x="0" y="982"/>
                  </a:cubicBezTo>
                  <a:cubicBezTo>
                    <a:pt x="0" y="1005"/>
                    <a:pt x="23" y="1028"/>
                    <a:pt x="46" y="1051"/>
                  </a:cubicBezTo>
                  <a:cubicBezTo>
                    <a:pt x="92" y="1096"/>
                    <a:pt x="137" y="1142"/>
                    <a:pt x="229" y="1165"/>
                  </a:cubicBezTo>
                  <a:cubicBezTo>
                    <a:pt x="274" y="1188"/>
                    <a:pt x="320" y="1188"/>
                    <a:pt x="366" y="1188"/>
                  </a:cubicBezTo>
                  <a:cubicBezTo>
                    <a:pt x="434" y="1211"/>
                    <a:pt x="548" y="1211"/>
                    <a:pt x="640" y="1211"/>
                  </a:cubicBezTo>
                  <a:lnTo>
                    <a:pt x="685" y="1211"/>
                  </a:lnTo>
                  <a:cubicBezTo>
                    <a:pt x="891" y="1211"/>
                    <a:pt x="1073" y="1165"/>
                    <a:pt x="1233" y="1074"/>
                  </a:cubicBezTo>
                  <a:cubicBezTo>
                    <a:pt x="1302" y="1051"/>
                    <a:pt x="1370" y="1005"/>
                    <a:pt x="1461" y="959"/>
                  </a:cubicBezTo>
                  <a:cubicBezTo>
                    <a:pt x="1530" y="914"/>
                    <a:pt x="1598" y="868"/>
                    <a:pt x="1667" y="800"/>
                  </a:cubicBezTo>
                  <a:cubicBezTo>
                    <a:pt x="1735" y="754"/>
                    <a:pt x="1804" y="708"/>
                    <a:pt x="1872" y="640"/>
                  </a:cubicBezTo>
                  <a:cubicBezTo>
                    <a:pt x="1895" y="617"/>
                    <a:pt x="1918" y="594"/>
                    <a:pt x="1941" y="571"/>
                  </a:cubicBezTo>
                  <a:cubicBezTo>
                    <a:pt x="1986" y="526"/>
                    <a:pt x="2009" y="480"/>
                    <a:pt x="2032" y="412"/>
                  </a:cubicBezTo>
                  <a:cubicBezTo>
                    <a:pt x="2055" y="298"/>
                    <a:pt x="2009" y="183"/>
                    <a:pt x="1918" y="138"/>
                  </a:cubicBezTo>
                  <a:cubicBezTo>
                    <a:pt x="1872" y="92"/>
                    <a:pt x="1804" y="69"/>
                    <a:pt x="1735" y="69"/>
                  </a:cubicBezTo>
                  <a:lnTo>
                    <a:pt x="1712" y="46"/>
                  </a:lnTo>
                  <a:cubicBezTo>
                    <a:pt x="1690" y="46"/>
                    <a:pt x="1690" y="46"/>
                    <a:pt x="1644" y="24"/>
                  </a:cubicBezTo>
                  <a:lnTo>
                    <a:pt x="1598" y="24"/>
                  </a:lnTo>
                  <a:cubicBezTo>
                    <a:pt x="1553" y="1"/>
                    <a:pt x="1507" y="1"/>
                    <a:pt x="1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8" name="Google Shape;3568;p16"/>
            <p:cNvSpPr/>
            <p:nvPr/>
          </p:nvSpPr>
          <p:spPr>
            <a:xfrm>
              <a:off x="5580375" y="3356500"/>
              <a:ext cx="603750" cy="712175"/>
            </a:xfrm>
            <a:custGeom>
              <a:avLst/>
              <a:gdLst/>
              <a:ahLst/>
              <a:cxnLst/>
              <a:rect l="l" t="t" r="r" b="b"/>
              <a:pathLst>
                <a:path w="24150" h="28487" extrusionOk="0">
                  <a:moveTo>
                    <a:pt x="14403" y="20361"/>
                  </a:moveTo>
                  <a:cubicBezTo>
                    <a:pt x="14449" y="20361"/>
                    <a:pt x="14495" y="20361"/>
                    <a:pt x="14540" y="20384"/>
                  </a:cubicBezTo>
                  <a:lnTo>
                    <a:pt x="14586" y="20384"/>
                  </a:lnTo>
                  <a:cubicBezTo>
                    <a:pt x="14632" y="20406"/>
                    <a:pt x="14632" y="20406"/>
                    <a:pt x="14654" y="20406"/>
                  </a:cubicBezTo>
                  <a:lnTo>
                    <a:pt x="14677" y="20429"/>
                  </a:lnTo>
                  <a:cubicBezTo>
                    <a:pt x="14746" y="20429"/>
                    <a:pt x="14814" y="20452"/>
                    <a:pt x="14860" y="20498"/>
                  </a:cubicBezTo>
                  <a:cubicBezTo>
                    <a:pt x="14951" y="20543"/>
                    <a:pt x="14997" y="20658"/>
                    <a:pt x="14974" y="20772"/>
                  </a:cubicBezTo>
                  <a:cubicBezTo>
                    <a:pt x="14951" y="20840"/>
                    <a:pt x="14928" y="20886"/>
                    <a:pt x="14883" y="20931"/>
                  </a:cubicBezTo>
                  <a:cubicBezTo>
                    <a:pt x="14860" y="20954"/>
                    <a:pt x="14837" y="20977"/>
                    <a:pt x="14814" y="21000"/>
                  </a:cubicBezTo>
                  <a:cubicBezTo>
                    <a:pt x="14746" y="21068"/>
                    <a:pt x="14677" y="21114"/>
                    <a:pt x="14609" y="21160"/>
                  </a:cubicBezTo>
                  <a:cubicBezTo>
                    <a:pt x="14540" y="21228"/>
                    <a:pt x="14472" y="21274"/>
                    <a:pt x="14403" y="21319"/>
                  </a:cubicBezTo>
                  <a:cubicBezTo>
                    <a:pt x="14312" y="21365"/>
                    <a:pt x="14244" y="21411"/>
                    <a:pt x="14175" y="21434"/>
                  </a:cubicBezTo>
                  <a:cubicBezTo>
                    <a:pt x="14015" y="21525"/>
                    <a:pt x="13833" y="21571"/>
                    <a:pt x="13627" y="21571"/>
                  </a:cubicBezTo>
                  <a:lnTo>
                    <a:pt x="13582" y="21571"/>
                  </a:lnTo>
                  <a:cubicBezTo>
                    <a:pt x="13490" y="21571"/>
                    <a:pt x="13376" y="21571"/>
                    <a:pt x="13308" y="21548"/>
                  </a:cubicBezTo>
                  <a:cubicBezTo>
                    <a:pt x="13262" y="21548"/>
                    <a:pt x="13216" y="21548"/>
                    <a:pt x="13171" y="21525"/>
                  </a:cubicBezTo>
                  <a:cubicBezTo>
                    <a:pt x="13102" y="21502"/>
                    <a:pt x="13034" y="21456"/>
                    <a:pt x="12988" y="21411"/>
                  </a:cubicBezTo>
                  <a:cubicBezTo>
                    <a:pt x="12965" y="21388"/>
                    <a:pt x="12942" y="21365"/>
                    <a:pt x="12942" y="21342"/>
                  </a:cubicBezTo>
                  <a:cubicBezTo>
                    <a:pt x="12942" y="21297"/>
                    <a:pt x="12965" y="21274"/>
                    <a:pt x="12965" y="21251"/>
                  </a:cubicBezTo>
                  <a:cubicBezTo>
                    <a:pt x="12965" y="21228"/>
                    <a:pt x="12965" y="21228"/>
                    <a:pt x="12988" y="21205"/>
                  </a:cubicBezTo>
                  <a:cubicBezTo>
                    <a:pt x="12988" y="21183"/>
                    <a:pt x="12988" y="21137"/>
                    <a:pt x="12988" y="21114"/>
                  </a:cubicBezTo>
                  <a:cubicBezTo>
                    <a:pt x="13034" y="21023"/>
                    <a:pt x="13079" y="20931"/>
                    <a:pt x="13171" y="20840"/>
                  </a:cubicBezTo>
                  <a:cubicBezTo>
                    <a:pt x="13239" y="20772"/>
                    <a:pt x="13330" y="20703"/>
                    <a:pt x="13399" y="20658"/>
                  </a:cubicBezTo>
                  <a:cubicBezTo>
                    <a:pt x="13490" y="20589"/>
                    <a:pt x="13582" y="20543"/>
                    <a:pt x="13650" y="20521"/>
                  </a:cubicBezTo>
                  <a:cubicBezTo>
                    <a:pt x="13741" y="20475"/>
                    <a:pt x="13855" y="20452"/>
                    <a:pt x="13970" y="20429"/>
                  </a:cubicBezTo>
                  <a:cubicBezTo>
                    <a:pt x="14061" y="20406"/>
                    <a:pt x="14152" y="20384"/>
                    <a:pt x="14244" y="20361"/>
                  </a:cubicBezTo>
                  <a:close/>
                  <a:moveTo>
                    <a:pt x="17028" y="1"/>
                  </a:moveTo>
                  <a:cubicBezTo>
                    <a:pt x="16868" y="24"/>
                    <a:pt x="16731" y="46"/>
                    <a:pt x="16572" y="92"/>
                  </a:cubicBezTo>
                  <a:lnTo>
                    <a:pt x="16526" y="115"/>
                  </a:lnTo>
                  <a:cubicBezTo>
                    <a:pt x="16389" y="138"/>
                    <a:pt x="16252" y="183"/>
                    <a:pt x="16115" y="229"/>
                  </a:cubicBezTo>
                  <a:lnTo>
                    <a:pt x="16024" y="252"/>
                  </a:lnTo>
                  <a:cubicBezTo>
                    <a:pt x="15818" y="297"/>
                    <a:pt x="15659" y="343"/>
                    <a:pt x="15499" y="389"/>
                  </a:cubicBezTo>
                  <a:cubicBezTo>
                    <a:pt x="15385" y="412"/>
                    <a:pt x="15293" y="434"/>
                    <a:pt x="15202" y="434"/>
                  </a:cubicBezTo>
                  <a:cubicBezTo>
                    <a:pt x="15111" y="457"/>
                    <a:pt x="15042" y="480"/>
                    <a:pt x="14974" y="480"/>
                  </a:cubicBezTo>
                  <a:cubicBezTo>
                    <a:pt x="14791" y="526"/>
                    <a:pt x="14609" y="571"/>
                    <a:pt x="14449" y="617"/>
                  </a:cubicBezTo>
                  <a:cubicBezTo>
                    <a:pt x="14289" y="663"/>
                    <a:pt x="14107" y="708"/>
                    <a:pt x="13924" y="754"/>
                  </a:cubicBezTo>
                  <a:lnTo>
                    <a:pt x="13764" y="800"/>
                  </a:lnTo>
                  <a:cubicBezTo>
                    <a:pt x="13627" y="822"/>
                    <a:pt x="13513" y="845"/>
                    <a:pt x="13399" y="868"/>
                  </a:cubicBezTo>
                  <a:cubicBezTo>
                    <a:pt x="13330" y="891"/>
                    <a:pt x="13262" y="914"/>
                    <a:pt x="13194" y="937"/>
                  </a:cubicBezTo>
                  <a:lnTo>
                    <a:pt x="13148" y="937"/>
                  </a:lnTo>
                  <a:cubicBezTo>
                    <a:pt x="13079" y="959"/>
                    <a:pt x="13034" y="982"/>
                    <a:pt x="12965" y="982"/>
                  </a:cubicBezTo>
                  <a:lnTo>
                    <a:pt x="12942" y="1005"/>
                  </a:lnTo>
                  <a:lnTo>
                    <a:pt x="12874" y="1005"/>
                  </a:lnTo>
                  <a:cubicBezTo>
                    <a:pt x="12691" y="1051"/>
                    <a:pt x="12509" y="1119"/>
                    <a:pt x="12326" y="1165"/>
                  </a:cubicBezTo>
                  <a:cubicBezTo>
                    <a:pt x="12258" y="1188"/>
                    <a:pt x="12189" y="1210"/>
                    <a:pt x="12121" y="1233"/>
                  </a:cubicBezTo>
                  <a:lnTo>
                    <a:pt x="12052" y="1233"/>
                  </a:lnTo>
                  <a:lnTo>
                    <a:pt x="11984" y="1256"/>
                  </a:lnTo>
                  <a:cubicBezTo>
                    <a:pt x="11938" y="1279"/>
                    <a:pt x="11870" y="1302"/>
                    <a:pt x="11824" y="1302"/>
                  </a:cubicBezTo>
                  <a:cubicBezTo>
                    <a:pt x="11733" y="1325"/>
                    <a:pt x="11641" y="1347"/>
                    <a:pt x="11550" y="1370"/>
                  </a:cubicBezTo>
                  <a:cubicBezTo>
                    <a:pt x="11482" y="1393"/>
                    <a:pt x="11390" y="1416"/>
                    <a:pt x="11299" y="1439"/>
                  </a:cubicBezTo>
                  <a:cubicBezTo>
                    <a:pt x="11208" y="1462"/>
                    <a:pt x="11094" y="1507"/>
                    <a:pt x="10979" y="1530"/>
                  </a:cubicBezTo>
                  <a:lnTo>
                    <a:pt x="10774" y="1576"/>
                  </a:lnTo>
                  <a:lnTo>
                    <a:pt x="10683" y="1598"/>
                  </a:lnTo>
                  <a:lnTo>
                    <a:pt x="10591" y="1621"/>
                  </a:lnTo>
                  <a:lnTo>
                    <a:pt x="10500" y="1644"/>
                  </a:lnTo>
                  <a:cubicBezTo>
                    <a:pt x="10455" y="1667"/>
                    <a:pt x="10409" y="1667"/>
                    <a:pt x="10363" y="1690"/>
                  </a:cubicBezTo>
                  <a:lnTo>
                    <a:pt x="10340" y="1690"/>
                  </a:lnTo>
                  <a:lnTo>
                    <a:pt x="10249" y="1713"/>
                  </a:lnTo>
                  <a:cubicBezTo>
                    <a:pt x="10044" y="1781"/>
                    <a:pt x="9861" y="1827"/>
                    <a:pt x="9678" y="1872"/>
                  </a:cubicBezTo>
                  <a:cubicBezTo>
                    <a:pt x="9564" y="1895"/>
                    <a:pt x="9427" y="1918"/>
                    <a:pt x="9313" y="1964"/>
                  </a:cubicBezTo>
                  <a:lnTo>
                    <a:pt x="9131" y="2009"/>
                  </a:lnTo>
                  <a:cubicBezTo>
                    <a:pt x="8948" y="2055"/>
                    <a:pt x="8743" y="2101"/>
                    <a:pt x="8560" y="2146"/>
                  </a:cubicBezTo>
                  <a:cubicBezTo>
                    <a:pt x="8514" y="2169"/>
                    <a:pt x="8469" y="2169"/>
                    <a:pt x="8423" y="2192"/>
                  </a:cubicBezTo>
                  <a:lnTo>
                    <a:pt x="8355" y="2215"/>
                  </a:lnTo>
                  <a:cubicBezTo>
                    <a:pt x="8218" y="2238"/>
                    <a:pt x="8104" y="2260"/>
                    <a:pt x="8012" y="2283"/>
                  </a:cubicBezTo>
                  <a:lnTo>
                    <a:pt x="7875" y="2329"/>
                  </a:lnTo>
                  <a:cubicBezTo>
                    <a:pt x="7715" y="2375"/>
                    <a:pt x="7579" y="2397"/>
                    <a:pt x="7442" y="2443"/>
                  </a:cubicBezTo>
                  <a:lnTo>
                    <a:pt x="7099" y="2534"/>
                  </a:lnTo>
                  <a:lnTo>
                    <a:pt x="6917" y="2580"/>
                  </a:lnTo>
                  <a:cubicBezTo>
                    <a:pt x="6780" y="2626"/>
                    <a:pt x="6620" y="2671"/>
                    <a:pt x="6483" y="2694"/>
                  </a:cubicBezTo>
                  <a:lnTo>
                    <a:pt x="6369" y="2740"/>
                  </a:lnTo>
                  <a:cubicBezTo>
                    <a:pt x="6255" y="2763"/>
                    <a:pt x="6118" y="2808"/>
                    <a:pt x="6004" y="2831"/>
                  </a:cubicBezTo>
                  <a:cubicBezTo>
                    <a:pt x="5912" y="2854"/>
                    <a:pt x="5821" y="2900"/>
                    <a:pt x="5730" y="2922"/>
                  </a:cubicBezTo>
                  <a:lnTo>
                    <a:pt x="5661" y="2945"/>
                  </a:lnTo>
                  <a:lnTo>
                    <a:pt x="5524" y="2991"/>
                  </a:lnTo>
                  <a:lnTo>
                    <a:pt x="5501" y="2991"/>
                  </a:lnTo>
                  <a:cubicBezTo>
                    <a:pt x="5433" y="3014"/>
                    <a:pt x="5342" y="3036"/>
                    <a:pt x="5273" y="3059"/>
                  </a:cubicBezTo>
                  <a:lnTo>
                    <a:pt x="5228" y="3059"/>
                  </a:lnTo>
                  <a:cubicBezTo>
                    <a:pt x="5136" y="3105"/>
                    <a:pt x="5022" y="3128"/>
                    <a:pt x="4931" y="3151"/>
                  </a:cubicBezTo>
                  <a:lnTo>
                    <a:pt x="4680" y="3242"/>
                  </a:lnTo>
                  <a:cubicBezTo>
                    <a:pt x="4566" y="3265"/>
                    <a:pt x="4451" y="3310"/>
                    <a:pt x="4315" y="3333"/>
                  </a:cubicBezTo>
                  <a:lnTo>
                    <a:pt x="4109" y="3402"/>
                  </a:lnTo>
                  <a:cubicBezTo>
                    <a:pt x="3995" y="3447"/>
                    <a:pt x="3904" y="3470"/>
                    <a:pt x="3790" y="3493"/>
                  </a:cubicBezTo>
                  <a:lnTo>
                    <a:pt x="3675" y="3539"/>
                  </a:lnTo>
                  <a:lnTo>
                    <a:pt x="3516" y="3584"/>
                  </a:lnTo>
                  <a:cubicBezTo>
                    <a:pt x="3470" y="3607"/>
                    <a:pt x="3424" y="3607"/>
                    <a:pt x="3379" y="3630"/>
                  </a:cubicBezTo>
                  <a:cubicBezTo>
                    <a:pt x="3333" y="3630"/>
                    <a:pt x="3287" y="3653"/>
                    <a:pt x="3242" y="3653"/>
                  </a:cubicBezTo>
                  <a:cubicBezTo>
                    <a:pt x="3105" y="3698"/>
                    <a:pt x="2991" y="3721"/>
                    <a:pt x="2854" y="3767"/>
                  </a:cubicBezTo>
                  <a:lnTo>
                    <a:pt x="2694" y="3813"/>
                  </a:lnTo>
                  <a:lnTo>
                    <a:pt x="2603" y="3835"/>
                  </a:lnTo>
                  <a:lnTo>
                    <a:pt x="2557" y="3858"/>
                  </a:lnTo>
                  <a:cubicBezTo>
                    <a:pt x="2420" y="3881"/>
                    <a:pt x="2283" y="3927"/>
                    <a:pt x="2146" y="3949"/>
                  </a:cubicBezTo>
                  <a:cubicBezTo>
                    <a:pt x="1963" y="3995"/>
                    <a:pt x="1781" y="4041"/>
                    <a:pt x="1598" y="4086"/>
                  </a:cubicBezTo>
                  <a:lnTo>
                    <a:pt x="1530" y="4109"/>
                  </a:lnTo>
                  <a:lnTo>
                    <a:pt x="1461" y="4132"/>
                  </a:lnTo>
                  <a:cubicBezTo>
                    <a:pt x="1439" y="4086"/>
                    <a:pt x="1393" y="4086"/>
                    <a:pt x="1347" y="4086"/>
                  </a:cubicBezTo>
                  <a:lnTo>
                    <a:pt x="1256" y="4086"/>
                  </a:lnTo>
                  <a:cubicBezTo>
                    <a:pt x="1233" y="4109"/>
                    <a:pt x="1187" y="4109"/>
                    <a:pt x="1142" y="4132"/>
                  </a:cubicBezTo>
                  <a:cubicBezTo>
                    <a:pt x="1096" y="4132"/>
                    <a:pt x="1073" y="4132"/>
                    <a:pt x="1028" y="4155"/>
                  </a:cubicBezTo>
                  <a:lnTo>
                    <a:pt x="1005" y="4155"/>
                  </a:lnTo>
                  <a:cubicBezTo>
                    <a:pt x="982" y="4155"/>
                    <a:pt x="959" y="4155"/>
                    <a:pt x="914" y="4178"/>
                  </a:cubicBezTo>
                  <a:lnTo>
                    <a:pt x="868" y="4178"/>
                  </a:lnTo>
                  <a:lnTo>
                    <a:pt x="822" y="4201"/>
                  </a:lnTo>
                  <a:cubicBezTo>
                    <a:pt x="777" y="4201"/>
                    <a:pt x="731" y="4223"/>
                    <a:pt x="685" y="4223"/>
                  </a:cubicBezTo>
                  <a:lnTo>
                    <a:pt x="617" y="4223"/>
                  </a:lnTo>
                  <a:lnTo>
                    <a:pt x="594" y="4246"/>
                  </a:lnTo>
                  <a:lnTo>
                    <a:pt x="503" y="4246"/>
                  </a:lnTo>
                  <a:cubicBezTo>
                    <a:pt x="389" y="4269"/>
                    <a:pt x="274" y="4292"/>
                    <a:pt x="183" y="4337"/>
                  </a:cubicBezTo>
                  <a:cubicBezTo>
                    <a:pt x="137" y="4360"/>
                    <a:pt x="92" y="4406"/>
                    <a:pt x="69" y="4429"/>
                  </a:cubicBezTo>
                  <a:cubicBezTo>
                    <a:pt x="23" y="4497"/>
                    <a:pt x="1" y="4566"/>
                    <a:pt x="23" y="4657"/>
                  </a:cubicBezTo>
                  <a:cubicBezTo>
                    <a:pt x="46" y="4703"/>
                    <a:pt x="46" y="4748"/>
                    <a:pt x="69" y="4794"/>
                  </a:cubicBezTo>
                  <a:cubicBezTo>
                    <a:pt x="69" y="4817"/>
                    <a:pt x="92" y="4862"/>
                    <a:pt x="92" y="4885"/>
                  </a:cubicBezTo>
                  <a:cubicBezTo>
                    <a:pt x="115" y="4931"/>
                    <a:pt x="115" y="4999"/>
                    <a:pt x="137" y="5045"/>
                  </a:cubicBezTo>
                  <a:lnTo>
                    <a:pt x="160" y="5136"/>
                  </a:lnTo>
                  <a:cubicBezTo>
                    <a:pt x="160" y="5205"/>
                    <a:pt x="183" y="5251"/>
                    <a:pt x="206" y="5296"/>
                  </a:cubicBezTo>
                  <a:lnTo>
                    <a:pt x="229" y="5410"/>
                  </a:lnTo>
                  <a:lnTo>
                    <a:pt x="229" y="5433"/>
                  </a:lnTo>
                  <a:lnTo>
                    <a:pt x="252" y="5524"/>
                  </a:lnTo>
                  <a:lnTo>
                    <a:pt x="274" y="5639"/>
                  </a:lnTo>
                  <a:lnTo>
                    <a:pt x="343" y="5867"/>
                  </a:lnTo>
                  <a:lnTo>
                    <a:pt x="343" y="5912"/>
                  </a:lnTo>
                  <a:cubicBezTo>
                    <a:pt x="366" y="6004"/>
                    <a:pt x="411" y="6118"/>
                    <a:pt x="434" y="6209"/>
                  </a:cubicBezTo>
                  <a:lnTo>
                    <a:pt x="457" y="6255"/>
                  </a:lnTo>
                  <a:cubicBezTo>
                    <a:pt x="480" y="6323"/>
                    <a:pt x="480" y="6369"/>
                    <a:pt x="503" y="6437"/>
                  </a:cubicBezTo>
                  <a:cubicBezTo>
                    <a:pt x="548" y="6574"/>
                    <a:pt x="571" y="6711"/>
                    <a:pt x="617" y="6871"/>
                  </a:cubicBezTo>
                  <a:lnTo>
                    <a:pt x="617" y="6940"/>
                  </a:lnTo>
                  <a:cubicBezTo>
                    <a:pt x="662" y="7122"/>
                    <a:pt x="708" y="7282"/>
                    <a:pt x="754" y="7465"/>
                  </a:cubicBezTo>
                  <a:cubicBezTo>
                    <a:pt x="799" y="7602"/>
                    <a:pt x="845" y="7738"/>
                    <a:pt x="891" y="7875"/>
                  </a:cubicBezTo>
                  <a:lnTo>
                    <a:pt x="914" y="8012"/>
                  </a:lnTo>
                  <a:cubicBezTo>
                    <a:pt x="936" y="8081"/>
                    <a:pt x="959" y="8149"/>
                    <a:pt x="982" y="8218"/>
                  </a:cubicBezTo>
                  <a:cubicBezTo>
                    <a:pt x="1005" y="8355"/>
                    <a:pt x="1050" y="8469"/>
                    <a:pt x="1073" y="8583"/>
                  </a:cubicBezTo>
                  <a:lnTo>
                    <a:pt x="1119" y="8674"/>
                  </a:lnTo>
                  <a:cubicBezTo>
                    <a:pt x="1142" y="8743"/>
                    <a:pt x="1142" y="8811"/>
                    <a:pt x="1165" y="8880"/>
                  </a:cubicBezTo>
                  <a:lnTo>
                    <a:pt x="1210" y="9017"/>
                  </a:lnTo>
                  <a:lnTo>
                    <a:pt x="1233" y="9154"/>
                  </a:lnTo>
                  <a:cubicBezTo>
                    <a:pt x="1256" y="9222"/>
                    <a:pt x="1279" y="9268"/>
                    <a:pt x="1279" y="9336"/>
                  </a:cubicBezTo>
                  <a:lnTo>
                    <a:pt x="1302" y="9382"/>
                  </a:lnTo>
                  <a:cubicBezTo>
                    <a:pt x="1324" y="9496"/>
                    <a:pt x="1370" y="9610"/>
                    <a:pt x="1393" y="9724"/>
                  </a:cubicBezTo>
                  <a:cubicBezTo>
                    <a:pt x="1439" y="9930"/>
                    <a:pt x="1507" y="10112"/>
                    <a:pt x="1553" y="10318"/>
                  </a:cubicBezTo>
                  <a:cubicBezTo>
                    <a:pt x="1575" y="10409"/>
                    <a:pt x="1621" y="10523"/>
                    <a:pt x="1644" y="10637"/>
                  </a:cubicBezTo>
                  <a:lnTo>
                    <a:pt x="1644" y="10660"/>
                  </a:lnTo>
                  <a:cubicBezTo>
                    <a:pt x="1667" y="10729"/>
                    <a:pt x="1690" y="10797"/>
                    <a:pt x="1712" y="10888"/>
                  </a:cubicBezTo>
                  <a:cubicBezTo>
                    <a:pt x="1735" y="10980"/>
                    <a:pt x="1758" y="11094"/>
                    <a:pt x="1804" y="11208"/>
                  </a:cubicBezTo>
                  <a:lnTo>
                    <a:pt x="1872" y="11459"/>
                  </a:lnTo>
                  <a:cubicBezTo>
                    <a:pt x="1918" y="11642"/>
                    <a:pt x="1963" y="11847"/>
                    <a:pt x="2009" y="12052"/>
                  </a:cubicBezTo>
                  <a:lnTo>
                    <a:pt x="2055" y="12235"/>
                  </a:lnTo>
                  <a:lnTo>
                    <a:pt x="2100" y="12349"/>
                  </a:lnTo>
                  <a:cubicBezTo>
                    <a:pt x="2123" y="12440"/>
                    <a:pt x="2123" y="12532"/>
                    <a:pt x="2146" y="12623"/>
                  </a:cubicBezTo>
                  <a:cubicBezTo>
                    <a:pt x="2215" y="12806"/>
                    <a:pt x="2260" y="13011"/>
                    <a:pt x="2329" y="13217"/>
                  </a:cubicBezTo>
                  <a:cubicBezTo>
                    <a:pt x="2397" y="13399"/>
                    <a:pt x="2443" y="13605"/>
                    <a:pt x="2488" y="13787"/>
                  </a:cubicBezTo>
                  <a:cubicBezTo>
                    <a:pt x="2511" y="13924"/>
                    <a:pt x="2557" y="14038"/>
                    <a:pt x="2580" y="14175"/>
                  </a:cubicBezTo>
                  <a:lnTo>
                    <a:pt x="2648" y="14381"/>
                  </a:lnTo>
                  <a:cubicBezTo>
                    <a:pt x="2717" y="14586"/>
                    <a:pt x="2762" y="14791"/>
                    <a:pt x="2808" y="14997"/>
                  </a:cubicBezTo>
                  <a:lnTo>
                    <a:pt x="2831" y="15088"/>
                  </a:lnTo>
                  <a:lnTo>
                    <a:pt x="2899" y="15248"/>
                  </a:lnTo>
                  <a:cubicBezTo>
                    <a:pt x="2899" y="15316"/>
                    <a:pt x="2922" y="15362"/>
                    <a:pt x="2922" y="15408"/>
                  </a:cubicBezTo>
                  <a:cubicBezTo>
                    <a:pt x="2945" y="15453"/>
                    <a:pt x="2945" y="15499"/>
                    <a:pt x="2968" y="15545"/>
                  </a:cubicBezTo>
                  <a:cubicBezTo>
                    <a:pt x="3013" y="15750"/>
                    <a:pt x="3082" y="15956"/>
                    <a:pt x="3150" y="16161"/>
                  </a:cubicBezTo>
                  <a:lnTo>
                    <a:pt x="3150" y="16229"/>
                  </a:lnTo>
                  <a:cubicBezTo>
                    <a:pt x="3219" y="16389"/>
                    <a:pt x="3265" y="16549"/>
                    <a:pt x="3310" y="16709"/>
                  </a:cubicBezTo>
                  <a:lnTo>
                    <a:pt x="3333" y="16823"/>
                  </a:lnTo>
                  <a:cubicBezTo>
                    <a:pt x="3333" y="16891"/>
                    <a:pt x="3356" y="16960"/>
                    <a:pt x="3379" y="17006"/>
                  </a:cubicBezTo>
                  <a:lnTo>
                    <a:pt x="3424" y="17142"/>
                  </a:lnTo>
                  <a:cubicBezTo>
                    <a:pt x="3424" y="17211"/>
                    <a:pt x="3447" y="17257"/>
                    <a:pt x="3470" y="17302"/>
                  </a:cubicBezTo>
                  <a:lnTo>
                    <a:pt x="3516" y="17462"/>
                  </a:lnTo>
                  <a:cubicBezTo>
                    <a:pt x="3561" y="17599"/>
                    <a:pt x="3584" y="17736"/>
                    <a:pt x="3630" y="17896"/>
                  </a:cubicBezTo>
                  <a:cubicBezTo>
                    <a:pt x="3653" y="17964"/>
                    <a:pt x="3675" y="18055"/>
                    <a:pt x="3698" y="18147"/>
                  </a:cubicBezTo>
                  <a:cubicBezTo>
                    <a:pt x="3721" y="18261"/>
                    <a:pt x="3744" y="18375"/>
                    <a:pt x="3790" y="18489"/>
                  </a:cubicBezTo>
                  <a:cubicBezTo>
                    <a:pt x="3881" y="18832"/>
                    <a:pt x="3972" y="19220"/>
                    <a:pt x="4041" y="19516"/>
                  </a:cubicBezTo>
                  <a:lnTo>
                    <a:pt x="4086" y="19676"/>
                  </a:lnTo>
                  <a:cubicBezTo>
                    <a:pt x="4155" y="20018"/>
                    <a:pt x="4269" y="20406"/>
                    <a:pt x="4383" y="20840"/>
                  </a:cubicBezTo>
                  <a:cubicBezTo>
                    <a:pt x="4429" y="20954"/>
                    <a:pt x="4474" y="21091"/>
                    <a:pt x="4497" y="21228"/>
                  </a:cubicBezTo>
                  <a:lnTo>
                    <a:pt x="4520" y="21342"/>
                  </a:lnTo>
                  <a:lnTo>
                    <a:pt x="4543" y="21365"/>
                  </a:lnTo>
                  <a:cubicBezTo>
                    <a:pt x="4566" y="21434"/>
                    <a:pt x="4588" y="21525"/>
                    <a:pt x="4588" y="21616"/>
                  </a:cubicBezTo>
                  <a:cubicBezTo>
                    <a:pt x="4611" y="21662"/>
                    <a:pt x="4657" y="21708"/>
                    <a:pt x="4703" y="21753"/>
                  </a:cubicBezTo>
                  <a:cubicBezTo>
                    <a:pt x="4725" y="21799"/>
                    <a:pt x="4748" y="21844"/>
                    <a:pt x="4748" y="21913"/>
                  </a:cubicBezTo>
                  <a:lnTo>
                    <a:pt x="4771" y="21981"/>
                  </a:lnTo>
                  <a:lnTo>
                    <a:pt x="4794" y="22027"/>
                  </a:lnTo>
                  <a:lnTo>
                    <a:pt x="4817" y="22096"/>
                  </a:lnTo>
                  <a:lnTo>
                    <a:pt x="4817" y="22118"/>
                  </a:lnTo>
                  <a:cubicBezTo>
                    <a:pt x="4862" y="22255"/>
                    <a:pt x="4885" y="22392"/>
                    <a:pt x="4931" y="22529"/>
                  </a:cubicBezTo>
                  <a:lnTo>
                    <a:pt x="4931" y="22552"/>
                  </a:lnTo>
                  <a:cubicBezTo>
                    <a:pt x="4931" y="22575"/>
                    <a:pt x="4931" y="22598"/>
                    <a:pt x="4954" y="22621"/>
                  </a:cubicBezTo>
                  <a:lnTo>
                    <a:pt x="4954" y="22689"/>
                  </a:lnTo>
                  <a:cubicBezTo>
                    <a:pt x="4999" y="22849"/>
                    <a:pt x="5022" y="23031"/>
                    <a:pt x="5091" y="23191"/>
                  </a:cubicBezTo>
                  <a:cubicBezTo>
                    <a:pt x="5113" y="23282"/>
                    <a:pt x="5136" y="23374"/>
                    <a:pt x="5159" y="23465"/>
                  </a:cubicBezTo>
                  <a:lnTo>
                    <a:pt x="5205" y="23670"/>
                  </a:lnTo>
                  <a:cubicBezTo>
                    <a:pt x="5296" y="23944"/>
                    <a:pt x="5364" y="24218"/>
                    <a:pt x="5433" y="24492"/>
                  </a:cubicBezTo>
                  <a:lnTo>
                    <a:pt x="5479" y="24720"/>
                  </a:lnTo>
                  <a:cubicBezTo>
                    <a:pt x="5501" y="24789"/>
                    <a:pt x="5524" y="24880"/>
                    <a:pt x="5547" y="24949"/>
                  </a:cubicBezTo>
                  <a:lnTo>
                    <a:pt x="5547" y="24926"/>
                  </a:lnTo>
                  <a:cubicBezTo>
                    <a:pt x="5570" y="25086"/>
                    <a:pt x="5616" y="25245"/>
                    <a:pt x="5684" y="25428"/>
                  </a:cubicBezTo>
                  <a:lnTo>
                    <a:pt x="5684" y="25474"/>
                  </a:lnTo>
                  <a:cubicBezTo>
                    <a:pt x="5730" y="25633"/>
                    <a:pt x="5775" y="25770"/>
                    <a:pt x="5821" y="25930"/>
                  </a:cubicBezTo>
                  <a:lnTo>
                    <a:pt x="5867" y="26021"/>
                  </a:lnTo>
                  <a:cubicBezTo>
                    <a:pt x="5867" y="26067"/>
                    <a:pt x="5889" y="26113"/>
                    <a:pt x="5889" y="26158"/>
                  </a:cubicBezTo>
                  <a:lnTo>
                    <a:pt x="5935" y="26273"/>
                  </a:lnTo>
                  <a:lnTo>
                    <a:pt x="5958" y="26410"/>
                  </a:lnTo>
                  <a:cubicBezTo>
                    <a:pt x="5981" y="26478"/>
                    <a:pt x="6004" y="26569"/>
                    <a:pt x="6026" y="26661"/>
                  </a:cubicBezTo>
                  <a:cubicBezTo>
                    <a:pt x="6049" y="26729"/>
                    <a:pt x="6072" y="26798"/>
                    <a:pt x="6095" y="26889"/>
                  </a:cubicBezTo>
                  <a:lnTo>
                    <a:pt x="6141" y="27071"/>
                  </a:lnTo>
                  <a:lnTo>
                    <a:pt x="6209" y="27277"/>
                  </a:lnTo>
                  <a:lnTo>
                    <a:pt x="6232" y="27323"/>
                  </a:lnTo>
                  <a:cubicBezTo>
                    <a:pt x="6255" y="27437"/>
                    <a:pt x="6277" y="27551"/>
                    <a:pt x="6323" y="27665"/>
                  </a:cubicBezTo>
                  <a:lnTo>
                    <a:pt x="6346" y="27779"/>
                  </a:lnTo>
                  <a:cubicBezTo>
                    <a:pt x="6346" y="27848"/>
                    <a:pt x="6369" y="27939"/>
                    <a:pt x="6392" y="28007"/>
                  </a:cubicBezTo>
                  <a:lnTo>
                    <a:pt x="6414" y="28076"/>
                  </a:lnTo>
                  <a:lnTo>
                    <a:pt x="6414" y="28121"/>
                  </a:lnTo>
                  <a:cubicBezTo>
                    <a:pt x="6414" y="28167"/>
                    <a:pt x="6437" y="28213"/>
                    <a:pt x="6437" y="28236"/>
                  </a:cubicBezTo>
                  <a:cubicBezTo>
                    <a:pt x="6460" y="28304"/>
                    <a:pt x="6460" y="28350"/>
                    <a:pt x="6506" y="28372"/>
                  </a:cubicBezTo>
                  <a:cubicBezTo>
                    <a:pt x="6506" y="28395"/>
                    <a:pt x="6529" y="28418"/>
                    <a:pt x="6551" y="28441"/>
                  </a:cubicBezTo>
                  <a:cubicBezTo>
                    <a:pt x="6574" y="28464"/>
                    <a:pt x="6620" y="28487"/>
                    <a:pt x="6666" y="28487"/>
                  </a:cubicBezTo>
                  <a:lnTo>
                    <a:pt x="6688" y="28487"/>
                  </a:lnTo>
                  <a:cubicBezTo>
                    <a:pt x="6757" y="28487"/>
                    <a:pt x="6825" y="28464"/>
                    <a:pt x="6871" y="28464"/>
                  </a:cubicBezTo>
                  <a:lnTo>
                    <a:pt x="6939" y="28441"/>
                  </a:lnTo>
                  <a:cubicBezTo>
                    <a:pt x="7054" y="28418"/>
                    <a:pt x="7145" y="28395"/>
                    <a:pt x="7259" y="28372"/>
                  </a:cubicBezTo>
                  <a:lnTo>
                    <a:pt x="7327" y="28350"/>
                  </a:lnTo>
                  <a:lnTo>
                    <a:pt x="7350" y="28350"/>
                  </a:lnTo>
                  <a:cubicBezTo>
                    <a:pt x="7419" y="28327"/>
                    <a:pt x="7464" y="28304"/>
                    <a:pt x="7533" y="28304"/>
                  </a:cubicBezTo>
                  <a:cubicBezTo>
                    <a:pt x="7624" y="28258"/>
                    <a:pt x="7715" y="28236"/>
                    <a:pt x="7807" y="28213"/>
                  </a:cubicBezTo>
                  <a:cubicBezTo>
                    <a:pt x="7989" y="28167"/>
                    <a:pt x="8172" y="28121"/>
                    <a:pt x="8355" y="28076"/>
                  </a:cubicBezTo>
                  <a:cubicBezTo>
                    <a:pt x="8469" y="28030"/>
                    <a:pt x="8583" y="28007"/>
                    <a:pt x="8697" y="27962"/>
                  </a:cubicBezTo>
                  <a:lnTo>
                    <a:pt x="8880" y="27916"/>
                  </a:lnTo>
                  <a:lnTo>
                    <a:pt x="9062" y="27848"/>
                  </a:lnTo>
                  <a:cubicBezTo>
                    <a:pt x="9176" y="27825"/>
                    <a:pt x="9313" y="27779"/>
                    <a:pt x="9427" y="27756"/>
                  </a:cubicBezTo>
                  <a:cubicBezTo>
                    <a:pt x="9610" y="27688"/>
                    <a:pt x="9793" y="27642"/>
                    <a:pt x="9975" y="27596"/>
                  </a:cubicBezTo>
                  <a:cubicBezTo>
                    <a:pt x="10272" y="27505"/>
                    <a:pt x="10614" y="27414"/>
                    <a:pt x="11025" y="27323"/>
                  </a:cubicBezTo>
                  <a:cubicBezTo>
                    <a:pt x="11162" y="27300"/>
                    <a:pt x="11299" y="27254"/>
                    <a:pt x="11436" y="27208"/>
                  </a:cubicBezTo>
                  <a:lnTo>
                    <a:pt x="11573" y="27186"/>
                  </a:lnTo>
                  <a:lnTo>
                    <a:pt x="11778" y="27117"/>
                  </a:lnTo>
                  <a:cubicBezTo>
                    <a:pt x="11893" y="27094"/>
                    <a:pt x="11984" y="27071"/>
                    <a:pt x="12098" y="27026"/>
                  </a:cubicBezTo>
                  <a:cubicBezTo>
                    <a:pt x="12258" y="26980"/>
                    <a:pt x="12440" y="26935"/>
                    <a:pt x="12623" y="26889"/>
                  </a:cubicBezTo>
                  <a:cubicBezTo>
                    <a:pt x="12851" y="26843"/>
                    <a:pt x="13034" y="26798"/>
                    <a:pt x="13171" y="26775"/>
                  </a:cubicBezTo>
                  <a:cubicBezTo>
                    <a:pt x="13376" y="26729"/>
                    <a:pt x="13582" y="26683"/>
                    <a:pt x="13764" y="26638"/>
                  </a:cubicBezTo>
                  <a:lnTo>
                    <a:pt x="13901" y="26592"/>
                  </a:lnTo>
                  <a:lnTo>
                    <a:pt x="13970" y="26592"/>
                  </a:lnTo>
                  <a:lnTo>
                    <a:pt x="14289" y="26501"/>
                  </a:lnTo>
                  <a:lnTo>
                    <a:pt x="14472" y="26455"/>
                  </a:lnTo>
                  <a:cubicBezTo>
                    <a:pt x="14586" y="26410"/>
                    <a:pt x="14700" y="26387"/>
                    <a:pt x="14814" y="26364"/>
                  </a:cubicBezTo>
                  <a:lnTo>
                    <a:pt x="14951" y="26318"/>
                  </a:lnTo>
                  <a:cubicBezTo>
                    <a:pt x="15088" y="26273"/>
                    <a:pt x="15225" y="26250"/>
                    <a:pt x="15362" y="26204"/>
                  </a:cubicBezTo>
                  <a:lnTo>
                    <a:pt x="15590" y="26136"/>
                  </a:lnTo>
                  <a:cubicBezTo>
                    <a:pt x="15704" y="26113"/>
                    <a:pt x="15796" y="26090"/>
                    <a:pt x="15910" y="26044"/>
                  </a:cubicBezTo>
                  <a:cubicBezTo>
                    <a:pt x="16047" y="25999"/>
                    <a:pt x="16206" y="25976"/>
                    <a:pt x="16343" y="25930"/>
                  </a:cubicBezTo>
                  <a:lnTo>
                    <a:pt x="16458" y="25885"/>
                  </a:lnTo>
                  <a:lnTo>
                    <a:pt x="16572" y="25862"/>
                  </a:lnTo>
                  <a:cubicBezTo>
                    <a:pt x="16709" y="25816"/>
                    <a:pt x="16846" y="25793"/>
                    <a:pt x="17005" y="25748"/>
                  </a:cubicBezTo>
                  <a:cubicBezTo>
                    <a:pt x="17051" y="25725"/>
                    <a:pt x="17119" y="25725"/>
                    <a:pt x="17188" y="25702"/>
                  </a:cubicBezTo>
                  <a:lnTo>
                    <a:pt x="17279" y="25679"/>
                  </a:lnTo>
                  <a:cubicBezTo>
                    <a:pt x="17348" y="25656"/>
                    <a:pt x="17439" y="25611"/>
                    <a:pt x="17530" y="25588"/>
                  </a:cubicBezTo>
                  <a:cubicBezTo>
                    <a:pt x="17713" y="25542"/>
                    <a:pt x="17896" y="25497"/>
                    <a:pt x="18078" y="25428"/>
                  </a:cubicBezTo>
                  <a:cubicBezTo>
                    <a:pt x="18261" y="25382"/>
                    <a:pt x="18443" y="25337"/>
                    <a:pt x="18626" y="25291"/>
                  </a:cubicBezTo>
                  <a:cubicBezTo>
                    <a:pt x="18672" y="25268"/>
                    <a:pt x="18740" y="25245"/>
                    <a:pt x="18786" y="25245"/>
                  </a:cubicBezTo>
                  <a:lnTo>
                    <a:pt x="18877" y="25223"/>
                  </a:lnTo>
                  <a:cubicBezTo>
                    <a:pt x="18968" y="25200"/>
                    <a:pt x="19060" y="25177"/>
                    <a:pt x="19128" y="25154"/>
                  </a:cubicBezTo>
                  <a:lnTo>
                    <a:pt x="19242" y="25108"/>
                  </a:lnTo>
                  <a:lnTo>
                    <a:pt x="19265" y="25108"/>
                  </a:lnTo>
                  <a:cubicBezTo>
                    <a:pt x="19471" y="25086"/>
                    <a:pt x="19722" y="25063"/>
                    <a:pt x="19950" y="25017"/>
                  </a:cubicBezTo>
                  <a:cubicBezTo>
                    <a:pt x="20064" y="24994"/>
                    <a:pt x="20201" y="24949"/>
                    <a:pt x="20315" y="24926"/>
                  </a:cubicBezTo>
                  <a:lnTo>
                    <a:pt x="20361" y="24903"/>
                  </a:lnTo>
                  <a:lnTo>
                    <a:pt x="20520" y="24857"/>
                  </a:lnTo>
                  <a:cubicBezTo>
                    <a:pt x="20635" y="24835"/>
                    <a:pt x="20726" y="24812"/>
                    <a:pt x="20840" y="24789"/>
                  </a:cubicBezTo>
                  <a:cubicBezTo>
                    <a:pt x="20908" y="24766"/>
                    <a:pt x="21000" y="24743"/>
                    <a:pt x="21068" y="24720"/>
                  </a:cubicBezTo>
                  <a:cubicBezTo>
                    <a:pt x="21182" y="24675"/>
                    <a:pt x="21319" y="24652"/>
                    <a:pt x="21433" y="24606"/>
                  </a:cubicBezTo>
                  <a:lnTo>
                    <a:pt x="21662" y="24561"/>
                  </a:lnTo>
                  <a:lnTo>
                    <a:pt x="21890" y="24492"/>
                  </a:lnTo>
                  <a:lnTo>
                    <a:pt x="22210" y="24401"/>
                  </a:lnTo>
                  <a:cubicBezTo>
                    <a:pt x="22301" y="24378"/>
                    <a:pt x="22392" y="24355"/>
                    <a:pt x="22483" y="24332"/>
                  </a:cubicBezTo>
                  <a:lnTo>
                    <a:pt x="22506" y="24332"/>
                  </a:lnTo>
                  <a:cubicBezTo>
                    <a:pt x="22598" y="24310"/>
                    <a:pt x="22666" y="24287"/>
                    <a:pt x="22757" y="24264"/>
                  </a:cubicBezTo>
                  <a:cubicBezTo>
                    <a:pt x="22826" y="24241"/>
                    <a:pt x="22894" y="24218"/>
                    <a:pt x="22963" y="24195"/>
                  </a:cubicBezTo>
                  <a:lnTo>
                    <a:pt x="23008" y="24173"/>
                  </a:lnTo>
                  <a:lnTo>
                    <a:pt x="23100" y="24150"/>
                  </a:lnTo>
                  <a:cubicBezTo>
                    <a:pt x="23168" y="24127"/>
                    <a:pt x="23260" y="24104"/>
                    <a:pt x="23328" y="24059"/>
                  </a:cubicBezTo>
                  <a:cubicBezTo>
                    <a:pt x="23374" y="24059"/>
                    <a:pt x="23419" y="24036"/>
                    <a:pt x="23419" y="24013"/>
                  </a:cubicBezTo>
                  <a:cubicBezTo>
                    <a:pt x="23465" y="23990"/>
                    <a:pt x="23488" y="23967"/>
                    <a:pt x="23511" y="23967"/>
                  </a:cubicBezTo>
                  <a:cubicBezTo>
                    <a:pt x="23556" y="23922"/>
                    <a:pt x="23602" y="23853"/>
                    <a:pt x="23648" y="23807"/>
                  </a:cubicBezTo>
                  <a:cubicBezTo>
                    <a:pt x="23716" y="23739"/>
                    <a:pt x="23784" y="23648"/>
                    <a:pt x="23830" y="23556"/>
                  </a:cubicBezTo>
                  <a:cubicBezTo>
                    <a:pt x="23967" y="23351"/>
                    <a:pt x="24058" y="23146"/>
                    <a:pt x="24104" y="22917"/>
                  </a:cubicBezTo>
                  <a:cubicBezTo>
                    <a:pt x="24127" y="22849"/>
                    <a:pt x="24150" y="22735"/>
                    <a:pt x="24150" y="22621"/>
                  </a:cubicBezTo>
                  <a:cubicBezTo>
                    <a:pt x="24150" y="22529"/>
                    <a:pt x="24150" y="22438"/>
                    <a:pt x="24150" y="22324"/>
                  </a:cubicBezTo>
                  <a:cubicBezTo>
                    <a:pt x="24127" y="22141"/>
                    <a:pt x="24081" y="21959"/>
                    <a:pt x="24036" y="21822"/>
                  </a:cubicBezTo>
                  <a:lnTo>
                    <a:pt x="23990" y="21708"/>
                  </a:lnTo>
                  <a:cubicBezTo>
                    <a:pt x="23967" y="21571"/>
                    <a:pt x="23921" y="21456"/>
                    <a:pt x="23899" y="21342"/>
                  </a:cubicBezTo>
                  <a:cubicBezTo>
                    <a:pt x="23853" y="21228"/>
                    <a:pt x="23830" y="21137"/>
                    <a:pt x="23784" y="21023"/>
                  </a:cubicBezTo>
                  <a:cubicBezTo>
                    <a:pt x="23762" y="20954"/>
                    <a:pt x="23762" y="20886"/>
                    <a:pt x="23739" y="20817"/>
                  </a:cubicBezTo>
                  <a:cubicBezTo>
                    <a:pt x="23716" y="20749"/>
                    <a:pt x="23693" y="20680"/>
                    <a:pt x="23670" y="20612"/>
                  </a:cubicBezTo>
                  <a:lnTo>
                    <a:pt x="23648" y="20566"/>
                  </a:lnTo>
                  <a:cubicBezTo>
                    <a:pt x="23625" y="20475"/>
                    <a:pt x="23602" y="20406"/>
                    <a:pt x="23579" y="20315"/>
                  </a:cubicBezTo>
                  <a:lnTo>
                    <a:pt x="23533" y="20178"/>
                  </a:lnTo>
                  <a:cubicBezTo>
                    <a:pt x="23511" y="20064"/>
                    <a:pt x="23465" y="19950"/>
                    <a:pt x="23442" y="19836"/>
                  </a:cubicBezTo>
                  <a:lnTo>
                    <a:pt x="23374" y="19562"/>
                  </a:lnTo>
                  <a:lnTo>
                    <a:pt x="23328" y="19448"/>
                  </a:lnTo>
                  <a:lnTo>
                    <a:pt x="23305" y="19357"/>
                  </a:lnTo>
                  <a:cubicBezTo>
                    <a:pt x="23305" y="19288"/>
                    <a:pt x="23282" y="19197"/>
                    <a:pt x="23260" y="19128"/>
                  </a:cubicBezTo>
                  <a:cubicBezTo>
                    <a:pt x="23237" y="19037"/>
                    <a:pt x="23214" y="18968"/>
                    <a:pt x="23191" y="18877"/>
                  </a:cubicBezTo>
                  <a:cubicBezTo>
                    <a:pt x="23168" y="18809"/>
                    <a:pt x="23145" y="18763"/>
                    <a:pt x="23123" y="18695"/>
                  </a:cubicBezTo>
                  <a:cubicBezTo>
                    <a:pt x="23100" y="18580"/>
                    <a:pt x="23054" y="18444"/>
                    <a:pt x="23031" y="18307"/>
                  </a:cubicBezTo>
                  <a:lnTo>
                    <a:pt x="22986" y="18147"/>
                  </a:lnTo>
                  <a:lnTo>
                    <a:pt x="22940" y="17987"/>
                  </a:lnTo>
                  <a:cubicBezTo>
                    <a:pt x="22917" y="17919"/>
                    <a:pt x="22894" y="17850"/>
                    <a:pt x="22894" y="17782"/>
                  </a:cubicBezTo>
                  <a:lnTo>
                    <a:pt x="22871" y="17736"/>
                  </a:lnTo>
                  <a:cubicBezTo>
                    <a:pt x="22849" y="17645"/>
                    <a:pt x="22826" y="17553"/>
                    <a:pt x="22803" y="17485"/>
                  </a:cubicBezTo>
                  <a:lnTo>
                    <a:pt x="22803" y="17508"/>
                  </a:lnTo>
                  <a:cubicBezTo>
                    <a:pt x="22780" y="17325"/>
                    <a:pt x="22712" y="17165"/>
                    <a:pt x="22666" y="17006"/>
                  </a:cubicBezTo>
                  <a:cubicBezTo>
                    <a:pt x="22643" y="16869"/>
                    <a:pt x="22598" y="16754"/>
                    <a:pt x="22552" y="16617"/>
                  </a:cubicBezTo>
                  <a:cubicBezTo>
                    <a:pt x="22552" y="16595"/>
                    <a:pt x="22552" y="16572"/>
                    <a:pt x="22529" y="16549"/>
                  </a:cubicBezTo>
                  <a:cubicBezTo>
                    <a:pt x="22529" y="16526"/>
                    <a:pt x="22529" y="16526"/>
                    <a:pt x="22529" y="16503"/>
                  </a:cubicBezTo>
                  <a:cubicBezTo>
                    <a:pt x="22506" y="16435"/>
                    <a:pt x="22483" y="16344"/>
                    <a:pt x="22461" y="16275"/>
                  </a:cubicBezTo>
                  <a:lnTo>
                    <a:pt x="22438" y="16161"/>
                  </a:lnTo>
                  <a:cubicBezTo>
                    <a:pt x="22415" y="16001"/>
                    <a:pt x="22369" y="15819"/>
                    <a:pt x="22324" y="15636"/>
                  </a:cubicBezTo>
                  <a:cubicBezTo>
                    <a:pt x="22278" y="15522"/>
                    <a:pt x="22232" y="15385"/>
                    <a:pt x="22210" y="15271"/>
                  </a:cubicBezTo>
                  <a:lnTo>
                    <a:pt x="22187" y="15202"/>
                  </a:lnTo>
                  <a:cubicBezTo>
                    <a:pt x="22141" y="15088"/>
                    <a:pt x="22118" y="14951"/>
                    <a:pt x="22073" y="14837"/>
                  </a:cubicBezTo>
                  <a:lnTo>
                    <a:pt x="22073" y="14791"/>
                  </a:lnTo>
                  <a:lnTo>
                    <a:pt x="22050" y="14769"/>
                  </a:lnTo>
                  <a:lnTo>
                    <a:pt x="22027" y="14677"/>
                  </a:lnTo>
                  <a:lnTo>
                    <a:pt x="22027" y="14632"/>
                  </a:lnTo>
                  <a:cubicBezTo>
                    <a:pt x="22004" y="14563"/>
                    <a:pt x="21981" y="14518"/>
                    <a:pt x="21981" y="14449"/>
                  </a:cubicBezTo>
                  <a:cubicBezTo>
                    <a:pt x="21958" y="14381"/>
                    <a:pt x="21936" y="14289"/>
                    <a:pt x="21913" y="14221"/>
                  </a:cubicBezTo>
                  <a:cubicBezTo>
                    <a:pt x="21890" y="14084"/>
                    <a:pt x="21844" y="13947"/>
                    <a:pt x="21799" y="13810"/>
                  </a:cubicBezTo>
                  <a:lnTo>
                    <a:pt x="21753" y="13605"/>
                  </a:lnTo>
                  <a:lnTo>
                    <a:pt x="21707" y="13468"/>
                  </a:lnTo>
                  <a:cubicBezTo>
                    <a:pt x="21662" y="13331"/>
                    <a:pt x="21639" y="13217"/>
                    <a:pt x="21593" y="13080"/>
                  </a:cubicBezTo>
                  <a:lnTo>
                    <a:pt x="21593" y="13057"/>
                  </a:lnTo>
                  <a:lnTo>
                    <a:pt x="21593" y="13034"/>
                  </a:lnTo>
                  <a:cubicBezTo>
                    <a:pt x="21548" y="12874"/>
                    <a:pt x="21502" y="12692"/>
                    <a:pt x="21456" y="12532"/>
                  </a:cubicBezTo>
                  <a:cubicBezTo>
                    <a:pt x="21433" y="12440"/>
                    <a:pt x="21411" y="12349"/>
                    <a:pt x="21365" y="12258"/>
                  </a:cubicBezTo>
                  <a:cubicBezTo>
                    <a:pt x="21342" y="12167"/>
                    <a:pt x="21319" y="12075"/>
                    <a:pt x="21297" y="11984"/>
                  </a:cubicBezTo>
                  <a:lnTo>
                    <a:pt x="21274" y="11938"/>
                  </a:lnTo>
                  <a:lnTo>
                    <a:pt x="21274" y="11915"/>
                  </a:lnTo>
                  <a:cubicBezTo>
                    <a:pt x="21228" y="11779"/>
                    <a:pt x="21205" y="11642"/>
                    <a:pt x="21182" y="11527"/>
                  </a:cubicBezTo>
                  <a:lnTo>
                    <a:pt x="21160" y="11482"/>
                  </a:lnTo>
                  <a:lnTo>
                    <a:pt x="21160" y="11459"/>
                  </a:lnTo>
                  <a:lnTo>
                    <a:pt x="21114" y="11276"/>
                  </a:lnTo>
                  <a:cubicBezTo>
                    <a:pt x="21091" y="11185"/>
                    <a:pt x="21068" y="11071"/>
                    <a:pt x="21045" y="10980"/>
                  </a:cubicBezTo>
                  <a:lnTo>
                    <a:pt x="21045" y="10911"/>
                  </a:lnTo>
                  <a:cubicBezTo>
                    <a:pt x="21023" y="10843"/>
                    <a:pt x="21000" y="10774"/>
                    <a:pt x="20977" y="10706"/>
                  </a:cubicBezTo>
                  <a:lnTo>
                    <a:pt x="20931" y="10546"/>
                  </a:lnTo>
                  <a:lnTo>
                    <a:pt x="20908" y="10455"/>
                  </a:lnTo>
                  <a:cubicBezTo>
                    <a:pt x="20863" y="10318"/>
                    <a:pt x="20840" y="10158"/>
                    <a:pt x="20794" y="9998"/>
                  </a:cubicBezTo>
                  <a:lnTo>
                    <a:pt x="20749" y="9861"/>
                  </a:lnTo>
                  <a:lnTo>
                    <a:pt x="20726" y="9770"/>
                  </a:lnTo>
                  <a:lnTo>
                    <a:pt x="20726" y="9747"/>
                  </a:lnTo>
                  <a:lnTo>
                    <a:pt x="20703" y="9633"/>
                  </a:lnTo>
                  <a:lnTo>
                    <a:pt x="20680" y="9587"/>
                  </a:lnTo>
                  <a:cubicBezTo>
                    <a:pt x="20657" y="9450"/>
                    <a:pt x="20612" y="9336"/>
                    <a:pt x="20589" y="9199"/>
                  </a:cubicBezTo>
                  <a:cubicBezTo>
                    <a:pt x="20520" y="9017"/>
                    <a:pt x="20475" y="8811"/>
                    <a:pt x="20429" y="8629"/>
                  </a:cubicBezTo>
                  <a:cubicBezTo>
                    <a:pt x="20384" y="8469"/>
                    <a:pt x="20361" y="8332"/>
                    <a:pt x="20315" y="8172"/>
                  </a:cubicBezTo>
                  <a:lnTo>
                    <a:pt x="20315" y="8149"/>
                  </a:lnTo>
                  <a:lnTo>
                    <a:pt x="20292" y="8081"/>
                  </a:lnTo>
                  <a:lnTo>
                    <a:pt x="20269" y="8035"/>
                  </a:lnTo>
                  <a:lnTo>
                    <a:pt x="20269" y="8012"/>
                  </a:lnTo>
                  <a:cubicBezTo>
                    <a:pt x="20247" y="7898"/>
                    <a:pt x="20224" y="7784"/>
                    <a:pt x="20178" y="7693"/>
                  </a:cubicBezTo>
                  <a:cubicBezTo>
                    <a:pt x="20155" y="7602"/>
                    <a:pt x="20132" y="7510"/>
                    <a:pt x="20087" y="7419"/>
                  </a:cubicBezTo>
                  <a:lnTo>
                    <a:pt x="20087" y="7373"/>
                  </a:lnTo>
                  <a:lnTo>
                    <a:pt x="20064" y="7282"/>
                  </a:lnTo>
                  <a:cubicBezTo>
                    <a:pt x="20018" y="7213"/>
                    <a:pt x="19995" y="7122"/>
                    <a:pt x="19973" y="7031"/>
                  </a:cubicBezTo>
                  <a:lnTo>
                    <a:pt x="19904" y="6825"/>
                  </a:lnTo>
                  <a:lnTo>
                    <a:pt x="19904" y="6757"/>
                  </a:lnTo>
                  <a:lnTo>
                    <a:pt x="19881" y="6688"/>
                  </a:lnTo>
                  <a:cubicBezTo>
                    <a:pt x="19813" y="6437"/>
                    <a:pt x="19744" y="6209"/>
                    <a:pt x="19676" y="5981"/>
                  </a:cubicBezTo>
                  <a:cubicBezTo>
                    <a:pt x="19653" y="5867"/>
                    <a:pt x="19607" y="5775"/>
                    <a:pt x="19585" y="5661"/>
                  </a:cubicBezTo>
                  <a:cubicBezTo>
                    <a:pt x="19539" y="5547"/>
                    <a:pt x="19516" y="5433"/>
                    <a:pt x="19471" y="5319"/>
                  </a:cubicBezTo>
                  <a:lnTo>
                    <a:pt x="19448" y="5182"/>
                  </a:lnTo>
                  <a:lnTo>
                    <a:pt x="19379" y="4999"/>
                  </a:lnTo>
                  <a:lnTo>
                    <a:pt x="19379" y="4931"/>
                  </a:lnTo>
                  <a:lnTo>
                    <a:pt x="19334" y="4840"/>
                  </a:lnTo>
                  <a:lnTo>
                    <a:pt x="19334" y="4862"/>
                  </a:lnTo>
                  <a:cubicBezTo>
                    <a:pt x="19334" y="4748"/>
                    <a:pt x="19288" y="4657"/>
                    <a:pt x="19265" y="4543"/>
                  </a:cubicBezTo>
                  <a:lnTo>
                    <a:pt x="19242" y="4474"/>
                  </a:lnTo>
                  <a:cubicBezTo>
                    <a:pt x="19219" y="4383"/>
                    <a:pt x="19197" y="4315"/>
                    <a:pt x="19174" y="4246"/>
                  </a:cubicBezTo>
                  <a:cubicBezTo>
                    <a:pt x="19151" y="4201"/>
                    <a:pt x="19151" y="4155"/>
                    <a:pt x="19128" y="4109"/>
                  </a:cubicBezTo>
                  <a:lnTo>
                    <a:pt x="19128" y="4086"/>
                  </a:lnTo>
                  <a:cubicBezTo>
                    <a:pt x="19105" y="4041"/>
                    <a:pt x="19105" y="3995"/>
                    <a:pt x="19082" y="3927"/>
                  </a:cubicBezTo>
                  <a:cubicBezTo>
                    <a:pt x="19060" y="3835"/>
                    <a:pt x="19014" y="3744"/>
                    <a:pt x="18991" y="3653"/>
                  </a:cubicBezTo>
                  <a:cubicBezTo>
                    <a:pt x="18968" y="3561"/>
                    <a:pt x="18946" y="3470"/>
                    <a:pt x="18923" y="3402"/>
                  </a:cubicBezTo>
                  <a:cubicBezTo>
                    <a:pt x="18900" y="3288"/>
                    <a:pt x="18854" y="3151"/>
                    <a:pt x="18831" y="3036"/>
                  </a:cubicBezTo>
                  <a:cubicBezTo>
                    <a:pt x="18809" y="2991"/>
                    <a:pt x="18786" y="2922"/>
                    <a:pt x="18763" y="2854"/>
                  </a:cubicBezTo>
                  <a:lnTo>
                    <a:pt x="18763" y="2831"/>
                  </a:lnTo>
                  <a:cubicBezTo>
                    <a:pt x="18740" y="2717"/>
                    <a:pt x="18694" y="2626"/>
                    <a:pt x="18672" y="2511"/>
                  </a:cubicBezTo>
                  <a:lnTo>
                    <a:pt x="18626" y="2375"/>
                  </a:lnTo>
                  <a:lnTo>
                    <a:pt x="18626" y="2352"/>
                  </a:lnTo>
                  <a:cubicBezTo>
                    <a:pt x="18603" y="2215"/>
                    <a:pt x="18557" y="2078"/>
                    <a:pt x="18512" y="1941"/>
                  </a:cubicBezTo>
                  <a:lnTo>
                    <a:pt x="18512" y="1918"/>
                  </a:lnTo>
                  <a:lnTo>
                    <a:pt x="18512" y="1895"/>
                  </a:lnTo>
                  <a:cubicBezTo>
                    <a:pt x="18489" y="1804"/>
                    <a:pt x="18466" y="1735"/>
                    <a:pt x="18443" y="1644"/>
                  </a:cubicBezTo>
                  <a:lnTo>
                    <a:pt x="18443" y="1576"/>
                  </a:lnTo>
                  <a:cubicBezTo>
                    <a:pt x="18421" y="1484"/>
                    <a:pt x="18398" y="1393"/>
                    <a:pt x="18375" y="1302"/>
                  </a:cubicBezTo>
                  <a:lnTo>
                    <a:pt x="18352" y="1210"/>
                  </a:lnTo>
                  <a:lnTo>
                    <a:pt x="18329" y="1188"/>
                  </a:lnTo>
                  <a:cubicBezTo>
                    <a:pt x="18284" y="1028"/>
                    <a:pt x="18238" y="845"/>
                    <a:pt x="18192" y="685"/>
                  </a:cubicBezTo>
                  <a:lnTo>
                    <a:pt x="18169" y="594"/>
                  </a:lnTo>
                  <a:cubicBezTo>
                    <a:pt x="18169" y="571"/>
                    <a:pt x="18147" y="526"/>
                    <a:pt x="18147" y="503"/>
                  </a:cubicBezTo>
                  <a:cubicBezTo>
                    <a:pt x="18169" y="434"/>
                    <a:pt x="18192" y="366"/>
                    <a:pt x="18147" y="320"/>
                  </a:cubicBezTo>
                  <a:lnTo>
                    <a:pt x="18124" y="297"/>
                  </a:lnTo>
                  <a:cubicBezTo>
                    <a:pt x="18078" y="275"/>
                    <a:pt x="18055" y="229"/>
                    <a:pt x="18033" y="206"/>
                  </a:cubicBezTo>
                  <a:cubicBezTo>
                    <a:pt x="17987" y="183"/>
                    <a:pt x="17941" y="160"/>
                    <a:pt x="17873" y="138"/>
                  </a:cubicBezTo>
                  <a:cubicBezTo>
                    <a:pt x="17804" y="92"/>
                    <a:pt x="17713" y="69"/>
                    <a:pt x="17576" y="46"/>
                  </a:cubicBezTo>
                  <a:cubicBezTo>
                    <a:pt x="17508" y="24"/>
                    <a:pt x="17416" y="24"/>
                    <a:pt x="17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9" name="Google Shape;3569;p16"/>
            <p:cNvSpPr/>
            <p:nvPr/>
          </p:nvSpPr>
          <p:spPr>
            <a:xfrm>
              <a:off x="5955850" y="3356500"/>
              <a:ext cx="45100" cy="105750"/>
            </a:xfrm>
            <a:custGeom>
              <a:avLst/>
              <a:gdLst/>
              <a:ahLst/>
              <a:cxnLst/>
              <a:rect l="l" t="t" r="r" b="b"/>
              <a:pathLst>
                <a:path w="1804" h="4230" extrusionOk="0">
                  <a:moveTo>
                    <a:pt x="434" y="1"/>
                  </a:moveTo>
                  <a:cubicBezTo>
                    <a:pt x="411" y="1"/>
                    <a:pt x="389" y="24"/>
                    <a:pt x="389" y="24"/>
                  </a:cubicBezTo>
                  <a:lnTo>
                    <a:pt x="366" y="24"/>
                  </a:lnTo>
                  <a:cubicBezTo>
                    <a:pt x="297" y="24"/>
                    <a:pt x="229" y="46"/>
                    <a:pt x="183" y="92"/>
                  </a:cubicBezTo>
                  <a:cubicBezTo>
                    <a:pt x="160" y="92"/>
                    <a:pt x="138" y="115"/>
                    <a:pt x="115" y="115"/>
                  </a:cubicBezTo>
                  <a:cubicBezTo>
                    <a:pt x="92" y="138"/>
                    <a:pt x="69" y="160"/>
                    <a:pt x="46" y="183"/>
                  </a:cubicBezTo>
                  <a:cubicBezTo>
                    <a:pt x="23" y="229"/>
                    <a:pt x="1" y="275"/>
                    <a:pt x="23" y="343"/>
                  </a:cubicBezTo>
                  <a:cubicBezTo>
                    <a:pt x="23" y="366"/>
                    <a:pt x="46" y="412"/>
                    <a:pt x="46" y="434"/>
                  </a:cubicBezTo>
                  <a:cubicBezTo>
                    <a:pt x="69" y="457"/>
                    <a:pt x="69" y="457"/>
                    <a:pt x="92" y="457"/>
                  </a:cubicBezTo>
                  <a:cubicBezTo>
                    <a:pt x="92" y="480"/>
                    <a:pt x="92" y="503"/>
                    <a:pt x="92" y="526"/>
                  </a:cubicBezTo>
                  <a:cubicBezTo>
                    <a:pt x="115" y="549"/>
                    <a:pt x="115" y="571"/>
                    <a:pt x="115" y="571"/>
                  </a:cubicBezTo>
                  <a:cubicBezTo>
                    <a:pt x="115" y="594"/>
                    <a:pt x="115" y="594"/>
                    <a:pt x="115" y="594"/>
                  </a:cubicBezTo>
                  <a:cubicBezTo>
                    <a:pt x="138" y="685"/>
                    <a:pt x="160" y="754"/>
                    <a:pt x="183" y="845"/>
                  </a:cubicBezTo>
                  <a:cubicBezTo>
                    <a:pt x="206" y="891"/>
                    <a:pt x="229" y="959"/>
                    <a:pt x="252" y="1028"/>
                  </a:cubicBezTo>
                  <a:cubicBezTo>
                    <a:pt x="229" y="1051"/>
                    <a:pt x="206" y="1096"/>
                    <a:pt x="229" y="1119"/>
                  </a:cubicBezTo>
                  <a:cubicBezTo>
                    <a:pt x="229" y="1142"/>
                    <a:pt x="229" y="1142"/>
                    <a:pt x="229" y="1142"/>
                  </a:cubicBezTo>
                  <a:cubicBezTo>
                    <a:pt x="229" y="1142"/>
                    <a:pt x="229" y="1165"/>
                    <a:pt x="229" y="1165"/>
                  </a:cubicBezTo>
                  <a:cubicBezTo>
                    <a:pt x="229" y="1165"/>
                    <a:pt x="229" y="1188"/>
                    <a:pt x="229" y="1188"/>
                  </a:cubicBezTo>
                  <a:cubicBezTo>
                    <a:pt x="320" y="1507"/>
                    <a:pt x="411" y="1804"/>
                    <a:pt x="503" y="2123"/>
                  </a:cubicBezTo>
                  <a:cubicBezTo>
                    <a:pt x="548" y="2329"/>
                    <a:pt x="617" y="2534"/>
                    <a:pt x="663" y="2717"/>
                  </a:cubicBezTo>
                  <a:cubicBezTo>
                    <a:pt x="731" y="2922"/>
                    <a:pt x="799" y="3128"/>
                    <a:pt x="868" y="3310"/>
                  </a:cubicBezTo>
                  <a:cubicBezTo>
                    <a:pt x="936" y="3516"/>
                    <a:pt x="1005" y="3721"/>
                    <a:pt x="1073" y="3927"/>
                  </a:cubicBezTo>
                  <a:cubicBezTo>
                    <a:pt x="1119" y="3995"/>
                    <a:pt x="1142" y="4064"/>
                    <a:pt x="1165" y="4132"/>
                  </a:cubicBezTo>
                  <a:cubicBezTo>
                    <a:pt x="1187" y="4155"/>
                    <a:pt x="1187" y="4178"/>
                    <a:pt x="1233" y="4201"/>
                  </a:cubicBezTo>
                  <a:cubicBezTo>
                    <a:pt x="1256" y="4223"/>
                    <a:pt x="1279" y="4223"/>
                    <a:pt x="1302" y="4223"/>
                  </a:cubicBezTo>
                  <a:cubicBezTo>
                    <a:pt x="1314" y="4227"/>
                    <a:pt x="1327" y="4229"/>
                    <a:pt x="1340" y="4229"/>
                  </a:cubicBezTo>
                  <a:cubicBezTo>
                    <a:pt x="1400" y="4229"/>
                    <a:pt x="1465" y="4188"/>
                    <a:pt x="1484" y="4132"/>
                  </a:cubicBezTo>
                  <a:cubicBezTo>
                    <a:pt x="1484" y="4109"/>
                    <a:pt x="1484" y="4109"/>
                    <a:pt x="1484" y="4109"/>
                  </a:cubicBezTo>
                  <a:cubicBezTo>
                    <a:pt x="1507" y="4086"/>
                    <a:pt x="1507" y="4064"/>
                    <a:pt x="1507" y="4041"/>
                  </a:cubicBezTo>
                  <a:cubicBezTo>
                    <a:pt x="1507" y="3995"/>
                    <a:pt x="1507" y="3972"/>
                    <a:pt x="1507" y="3949"/>
                  </a:cubicBezTo>
                  <a:cubicBezTo>
                    <a:pt x="1534" y="3976"/>
                    <a:pt x="1568" y="3987"/>
                    <a:pt x="1606" y="3987"/>
                  </a:cubicBezTo>
                  <a:cubicBezTo>
                    <a:pt x="1633" y="3987"/>
                    <a:pt x="1661" y="3982"/>
                    <a:pt x="1690" y="3972"/>
                  </a:cubicBezTo>
                  <a:cubicBezTo>
                    <a:pt x="1712" y="3972"/>
                    <a:pt x="1735" y="3949"/>
                    <a:pt x="1758" y="3927"/>
                  </a:cubicBezTo>
                  <a:cubicBezTo>
                    <a:pt x="1804" y="3881"/>
                    <a:pt x="1804" y="3835"/>
                    <a:pt x="1804" y="3790"/>
                  </a:cubicBezTo>
                  <a:cubicBezTo>
                    <a:pt x="1804" y="3698"/>
                    <a:pt x="1758" y="3630"/>
                    <a:pt x="1758" y="3561"/>
                  </a:cubicBezTo>
                  <a:cubicBezTo>
                    <a:pt x="1735" y="3516"/>
                    <a:pt x="1712" y="3447"/>
                    <a:pt x="1690" y="3379"/>
                  </a:cubicBezTo>
                  <a:cubicBezTo>
                    <a:pt x="1667" y="3265"/>
                    <a:pt x="1644" y="3151"/>
                    <a:pt x="1598" y="3036"/>
                  </a:cubicBezTo>
                  <a:cubicBezTo>
                    <a:pt x="1576" y="2945"/>
                    <a:pt x="1530" y="2831"/>
                    <a:pt x="1507" y="2740"/>
                  </a:cubicBezTo>
                  <a:cubicBezTo>
                    <a:pt x="1461" y="2626"/>
                    <a:pt x="1439" y="2534"/>
                    <a:pt x="1393" y="2420"/>
                  </a:cubicBezTo>
                  <a:cubicBezTo>
                    <a:pt x="1347" y="2238"/>
                    <a:pt x="1302" y="2055"/>
                    <a:pt x="1233" y="1850"/>
                  </a:cubicBezTo>
                  <a:cubicBezTo>
                    <a:pt x="1187" y="1667"/>
                    <a:pt x="1119" y="1462"/>
                    <a:pt x="1073" y="1279"/>
                  </a:cubicBezTo>
                  <a:cubicBezTo>
                    <a:pt x="1073" y="1256"/>
                    <a:pt x="1051" y="1233"/>
                    <a:pt x="1051" y="1210"/>
                  </a:cubicBezTo>
                  <a:cubicBezTo>
                    <a:pt x="1028" y="1165"/>
                    <a:pt x="1028" y="1165"/>
                    <a:pt x="1005" y="1142"/>
                  </a:cubicBezTo>
                  <a:cubicBezTo>
                    <a:pt x="1005" y="1119"/>
                    <a:pt x="982" y="1096"/>
                    <a:pt x="982" y="1096"/>
                  </a:cubicBezTo>
                  <a:cubicBezTo>
                    <a:pt x="982" y="1051"/>
                    <a:pt x="959" y="1005"/>
                    <a:pt x="959" y="982"/>
                  </a:cubicBezTo>
                  <a:cubicBezTo>
                    <a:pt x="959" y="959"/>
                    <a:pt x="936" y="937"/>
                    <a:pt x="936" y="914"/>
                  </a:cubicBezTo>
                  <a:cubicBezTo>
                    <a:pt x="936" y="868"/>
                    <a:pt x="914" y="845"/>
                    <a:pt x="914" y="800"/>
                  </a:cubicBezTo>
                  <a:cubicBezTo>
                    <a:pt x="891" y="777"/>
                    <a:pt x="868" y="731"/>
                    <a:pt x="822" y="708"/>
                  </a:cubicBezTo>
                  <a:cubicBezTo>
                    <a:pt x="822" y="685"/>
                    <a:pt x="799" y="640"/>
                    <a:pt x="799" y="594"/>
                  </a:cubicBezTo>
                  <a:cubicBezTo>
                    <a:pt x="777" y="526"/>
                    <a:pt x="777" y="457"/>
                    <a:pt x="754" y="412"/>
                  </a:cubicBezTo>
                  <a:cubicBezTo>
                    <a:pt x="754" y="343"/>
                    <a:pt x="731" y="275"/>
                    <a:pt x="731" y="229"/>
                  </a:cubicBezTo>
                  <a:cubicBezTo>
                    <a:pt x="708" y="160"/>
                    <a:pt x="685" y="92"/>
                    <a:pt x="640" y="69"/>
                  </a:cubicBezTo>
                  <a:cubicBezTo>
                    <a:pt x="594" y="46"/>
                    <a:pt x="571" y="24"/>
                    <a:pt x="526" y="24"/>
                  </a:cubicBezTo>
                  <a:cubicBezTo>
                    <a:pt x="503" y="1"/>
                    <a:pt x="480" y="1"/>
                    <a:pt x="457"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0" name="Google Shape;3570;p16"/>
            <p:cNvSpPr/>
            <p:nvPr/>
          </p:nvSpPr>
          <p:spPr>
            <a:xfrm>
              <a:off x="5979250" y="3443800"/>
              <a:ext cx="83325" cy="261200"/>
            </a:xfrm>
            <a:custGeom>
              <a:avLst/>
              <a:gdLst/>
              <a:ahLst/>
              <a:cxnLst/>
              <a:rect l="l" t="t" r="r" b="b"/>
              <a:pathLst>
                <a:path w="3333" h="10448" extrusionOk="0">
                  <a:moveTo>
                    <a:pt x="69" y="1"/>
                  </a:moveTo>
                  <a:cubicBezTo>
                    <a:pt x="23" y="1"/>
                    <a:pt x="0" y="47"/>
                    <a:pt x="0" y="115"/>
                  </a:cubicBezTo>
                  <a:cubicBezTo>
                    <a:pt x="46" y="298"/>
                    <a:pt x="115" y="480"/>
                    <a:pt x="160" y="663"/>
                  </a:cubicBezTo>
                  <a:cubicBezTo>
                    <a:pt x="160" y="663"/>
                    <a:pt x="160" y="686"/>
                    <a:pt x="160" y="709"/>
                  </a:cubicBezTo>
                  <a:cubicBezTo>
                    <a:pt x="183" y="777"/>
                    <a:pt x="206" y="823"/>
                    <a:pt x="206" y="891"/>
                  </a:cubicBezTo>
                  <a:cubicBezTo>
                    <a:pt x="229" y="960"/>
                    <a:pt x="251" y="1028"/>
                    <a:pt x="274" y="1097"/>
                  </a:cubicBezTo>
                  <a:cubicBezTo>
                    <a:pt x="297" y="1188"/>
                    <a:pt x="320" y="1256"/>
                    <a:pt x="343" y="1348"/>
                  </a:cubicBezTo>
                  <a:cubicBezTo>
                    <a:pt x="343" y="1348"/>
                    <a:pt x="343" y="1370"/>
                    <a:pt x="343" y="1393"/>
                  </a:cubicBezTo>
                  <a:cubicBezTo>
                    <a:pt x="320" y="1416"/>
                    <a:pt x="343" y="1439"/>
                    <a:pt x="343" y="1485"/>
                  </a:cubicBezTo>
                  <a:cubicBezTo>
                    <a:pt x="343" y="1507"/>
                    <a:pt x="366" y="1530"/>
                    <a:pt x="366" y="1576"/>
                  </a:cubicBezTo>
                  <a:cubicBezTo>
                    <a:pt x="366" y="1644"/>
                    <a:pt x="388" y="1736"/>
                    <a:pt x="411" y="1804"/>
                  </a:cubicBezTo>
                  <a:cubicBezTo>
                    <a:pt x="434" y="1895"/>
                    <a:pt x="457" y="1987"/>
                    <a:pt x="503" y="2078"/>
                  </a:cubicBezTo>
                  <a:cubicBezTo>
                    <a:pt x="548" y="2261"/>
                    <a:pt x="594" y="2420"/>
                    <a:pt x="640" y="2580"/>
                  </a:cubicBezTo>
                  <a:cubicBezTo>
                    <a:pt x="640" y="2603"/>
                    <a:pt x="640" y="2626"/>
                    <a:pt x="640" y="2649"/>
                  </a:cubicBezTo>
                  <a:cubicBezTo>
                    <a:pt x="685" y="2854"/>
                    <a:pt x="731" y="3037"/>
                    <a:pt x="776" y="3242"/>
                  </a:cubicBezTo>
                  <a:cubicBezTo>
                    <a:pt x="845" y="3448"/>
                    <a:pt x="891" y="3653"/>
                    <a:pt x="959" y="3881"/>
                  </a:cubicBezTo>
                  <a:cubicBezTo>
                    <a:pt x="982" y="3973"/>
                    <a:pt x="1005" y="4064"/>
                    <a:pt x="1028" y="4155"/>
                  </a:cubicBezTo>
                  <a:cubicBezTo>
                    <a:pt x="1073" y="4269"/>
                    <a:pt x="1096" y="4361"/>
                    <a:pt x="1142" y="4475"/>
                  </a:cubicBezTo>
                  <a:cubicBezTo>
                    <a:pt x="1142" y="4520"/>
                    <a:pt x="1164" y="4566"/>
                    <a:pt x="1187" y="4589"/>
                  </a:cubicBezTo>
                  <a:cubicBezTo>
                    <a:pt x="1210" y="4657"/>
                    <a:pt x="1233" y="4703"/>
                    <a:pt x="1256" y="4771"/>
                  </a:cubicBezTo>
                  <a:cubicBezTo>
                    <a:pt x="1256" y="4794"/>
                    <a:pt x="1256" y="4840"/>
                    <a:pt x="1279" y="4863"/>
                  </a:cubicBezTo>
                  <a:cubicBezTo>
                    <a:pt x="1279" y="4977"/>
                    <a:pt x="1301" y="5068"/>
                    <a:pt x="1324" y="5159"/>
                  </a:cubicBezTo>
                  <a:cubicBezTo>
                    <a:pt x="1347" y="5319"/>
                    <a:pt x="1370" y="5479"/>
                    <a:pt x="1416" y="5639"/>
                  </a:cubicBezTo>
                  <a:cubicBezTo>
                    <a:pt x="1438" y="5776"/>
                    <a:pt x="1461" y="5913"/>
                    <a:pt x="1507" y="6050"/>
                  </a:cubicBezTo>
                  <a:cubicBezTo>
                    <a:pt x="1530" y="6118"/>
                    <a:pt x="1553" y="6209"/>
                    <a:pt x="1575" y="6278"/>
                  </a:cubicBezTo>
                  <a:cubicBezTo>
                    <a:pt x="1598" y="6346"/>
                    <a:pt x="1644" y="6438"/>
                    <a:pt x="1667" y="6529"/>
                  </a:cubicBezTo>
                  <a:cubicBezTo>
                    <a:pt x="1667" y="6552"/>
                    <a:pt x="1667" y="6597"/>
                    <a:pt x="1689" y="6620"/>
                  </a:cubicBezTo>
                  <a:cubicBezTo>
                    <a:pt x="1689" y="6643"/>
                    <a:pt x="1712" y="6666"/>
                    <a:pt x="1735" y="6689"/>
                  </a:cubicBezTo>
                  <a:cubicBezTo>
                    <a:pt x="1781" y="6871"/>
                    <a:pt x="1804" y="7031"/>
                    <a:pt x="1872" y="7214"/>
                  </a:cubicBezTo>
                  <a:cubicBezTo>
                    <a:pt x="1895" y="7282"/>
                    <a:pt x="1895" y="7351"/>
                    <a:pt x="1918" y="7419"/>
                  </a:cubicBezTo>
                  <a:cubicBezTo>
                    <a:pt x="1941" y="7442"/>
                    <a:pt x="1941" y="7465"/>
                    <a:pt x="1941" y="7488"/>
                  </a:cubicBezTo>
                  <a:cubicBezTo>
                    <a:pt x="1963" y="7533"/>
                    <a:pt x="1963" y="7579"/>
                    <a:pt x="1986" y="7602"/>
                  </a:cubicBezTo>
                  <a:cubicBezTo>
                    <a:pt x="1986" y="7625"/>
                    <a:pt x="1986" y="7625"/>
                    <a:pt x="1986" y="7647"/>
                  </a:cubicBezTo>
                  <a:cubicBezTo>
                    <a:pt x="2055" y="7899"/>
                    <a:pt x="2123" y="8150"/>
                    <a:pt x="2192" y="8401"/>
                  </a:cubicBezTo>
                  <a:cubicBezTo>
                    <a:pt x="2237" y="8538"/>
                    <a:pt x="2283" y="8675"/>
                    <a:pt x="2329" y="8812"/>
                  </a:cubicBezTo>
                  <a:cubicBezTo>
                    <a:pt x="2329" y="8903"/>
                    <a:pt x="2351" y="8994"/>
                    <a:pt x="2397" y="9063"/>
                  </a:cubicBezTo>
                  <a:cubicBezTo>
                    <a:pt x="2397" y="9108"/>
                    <a:pt x="2420" y="9154"/>
                    <a:pt x="2420" y="9200"/>
                  </a:cubicBezTo>
                  <a:cubicBezTo>
                    <a:pt x="2443" y="9268"/>
                    <a:pt x="2466" y="9314"/>
                    <a:pt x="2466" y="9359"/>
                  </a:cubicBezTo>
                  <a:cubicBezTo>
                    <a:pt x="2511" y="9542"/>
                    <a:pt x="2557" y="9702"/>
                    <a:pt x="2602" y="9861"/>
                  </a:cubicBezTo>
                  <a:cubicBezTo>
                    <a:pt x="2625" y="9953"/>
                    <a:pt x="2648" y="10021"/>
                    <a:pt x="2671" y="10113"/>
                  </a:cubicBezTo>
                  <a:cubicBezTo>
                    <a:pt x="2694" y="10158"/>
                    <a:pt x="2717" y="10204"/>
                    <a:pt x="2717" y="10227"/>
                  </a:cubicBezTo>
                  <a:cubicBezTo>
                    <a:pt x="2739" y="10295"/>
                    <a:pt x="2762" y="10364"/>
                    <a:pt x="2808" y="10409"/>
                  </a:cubicBezTo>
                  <a:cubicBezTo>
                    <a:pt x="2835" y="10436"/>
                    <a:pt x="2861" y="10447"/>
                    <a:pt x="2893" y="10447"/>
                  </a:cubicBezTo>
                  <a:cubicBezTo>
                    <a:pt x="2915" y="10447"/>
                    <a:pt x="2939" y="10442"/>
                    <a:pt x="2968" y="10432"/>
                  </a:cubicBezTo>
                  <a:cubicBezTo>
                    <a:pt x="2991" y="10432"/>
                    <a:pt x="3013" y="10409"/>
                    <a:pt x="3036" y="10386"/>
                  </a:cubicBezTo>
                  <a:cubicBezTo>
                    <a:pt x="3059" y="10364"/>
                    <a:pt x="3082" y="10341"/>
                    <a:pt x="3082" y="10318"/>
                  </a:cubicBezTo>
                  <a:cubicBezTo>
                    <a:pt x="3082" y="10295"/>
                    <a:pt x="3082" y="10272"/>
                    <a:pt x="3082" y="10250"/>
                  </a:cubicBezTo>
                  <a:cubicBezTo>
                    <a:pt x="3082" y="10227"/>
                    <a:pt x="3082" y="10204"/>
                    <a:pt x="3082" y="10181"/>
                  </a:cubicBezTo>
                  <a:cubicBezTo>
                    <a:pt x="3150" y="10158"/>
                    <a:pt x="3196" y="10113"/>
                    <a:pt x="3219" y="10044"/>
                  </a:cubicBezTo>
                  <a:cubicBezTo>
                    <a:pt x="3219" y="10044"/>
                    <a:pt x="3219" y="10044"/>
                    <a:pt x="3219" y="10021"/>
                  </a:cubicBezTo>
                  <a:cubicBezTo>
                    <a:pt x="3287" y="9998"/>
                    <a:pt x="3333" y="9930"/>
                    <a:pt x="3310" y="9861"/>
                  </a:cubicBezTo>
                  <a:cubicBezTo>
                    <a:pt x="3310" y="9816"/>
                    <a:pt x="3310" y="9793"/>
                    <a:pt x="3310" y="9747"/>
                  </a:cubicBezTo>
                  <a:cubicBezTo>
                    <a:pt x="3310" y="9702"/>
                    <a:pt x="3333" y="9656"/>
                    <a:pt x="3310" y="9610"/>
                  </a:cubicBezTo>
                  <a:cubicBezTo>
                    <a:pt x="3264" y="9473"/>
                    <a:pt x="3242" y="9314"/>
                    <a:pt x="3196" y="9177"/>
                  </a:cubicBezTo>
                  <a:cubicBezTo>
                    <a:pt x="3150" y="9017"/>
                    <a:pt x="3105" y="8880"/>
                    <a:pt x="3059" y="8720"/>
                  </a:cubicBezTo>
                  <a:cubicBezTo>
                    <a:pt x="3059" y="8697"/>
                    <a:pt x="3036" y="8675"/>
                    <a:pt x="3036" y="8629"/>
                  </a:cubicBezTo>
                  <a:cubicBezTo>
                    <a:pt x="3036" y="8606"/>
                    <a:pt x="3013" y="8560"/>
                    <a:pt x="2968" y="8538"/>
                  </a:cubicBezTo>
                  <a:cubicBezTo>
                    <a:pt x="2922" y="8401"/>
                    <a:pt x="2876" y="8264"/>
                    <a:pt x="2854" y="8127"/>
                  </a:cubicBezTo>
                  <a:cubicBezTo>
                    <a:pt x="2876" y="8081"/>
                    <a:pt x="2899" y="8013"/>
                    <a:pt x="2876" y="7944"/>
                  </a:cubicBezTo>
                  <a:cubicBezTo>
                    <a:pt x="2854" y="7876"/>
                    <a:pt x="2831" y="7807"/>
                    <a:pt x="2808" y="7739"/>
                  </a:cubicBezTo>
                  <a:cubicBezTo>
                    <a:pt x="2785" y="7647"/>
                    <a:pt x="2762" y="7556"/>
                    <a:pt x="2739" y="7465"/>
                  </a:cubicBezTo>
                  <a:cubicBezTo>
                    <a:pt x="2671" y="7282"/>
                    <a:pt x="2625" y="7122"/>
                    <a:pt x="2580" y="6940"/>
                  </a:cubicBezTo>
                  <a:cubicBezTo>
                    <a:pt x="2557" y="6849"/>
                    <a:pt x="2534" y="6757"/>
                    <a:pt x="2511" y="6689"/>
                  </a:cubicBezTo>
                  <a:cubicBezTo>
                    <a:pt x="2488" y="6620"/>
                    <a:pt x="2488" y="6529"/>
                    <a:pt x="2466" y="6461"/>
                  </a:cubicBezTo>
                  <a:cubicBezTo>
                    <a:pt x="2466" y="6415"/>
                    <a:pt x="2443" y="6346"/>
                    <a:pt x="2420" y="6278"/>
                  </a:cubicBezTo>
                  <a:cubicBezTo>
                    <a:pt x="2420" y="6255"/>
                    <a:pt x="2397" y="6232"/>
                    <a:pt x="2397" y="6209"/>
                  </a:cubicBezTo>
                  <a:cubicBezTo>
                    <a:pt x="2374" y="6095"/>
                    <a:pt x="2351" y="5981"/>
                    <a:pt x="2329" y="5867"/>
                  </a:cubicBezTo>
                  <a:cubicBezTo>
                    <a:pt x="2329" y="5867"/>
                    <a:pt x="2329" y="5867"/>
                    <a:pt x="2329" y="5844"/>
                  </a:cubicBezTo>
                  <a:cubicBezTo>
                    <a:pt x="2306" y="5821"/>
                    <a:pt x="2306" y="5799"/>
                    <a:pt x="2283" y="5753"/>
                  </a:cubicBezTo>
                  <a:cubicBezTo>
                    <a:pt x="2260" y="5730"/>
                    <a:pt x="2237" y="5707"/>
                    <a:pt x="2192" y="5684"/>
                  </a:cubicBezTo>
                  <a:cubicBezTo>
                    <a:pt x="2146" y="5525"/>
                    <a:pt x="2100" y="5342"/>
                    <a:pt x="2055" y="5159"/>
                  </a:cubicBezTo>
                  <a:cubicBezTo>
                    <a:pt x="2009" y="4977"/>
                    <a:pt x="1941" y="4771"/>
                    <a:pt x="1895" y="4566"/>
                  </a:cubicBezTo>
                  <a:cubicBezTo>
                    <a:pt x="1918" y="4543"/>
                    <a:pt x="1941" y="4498"/>
                    <a:pt x="1941" y="4452"/>
                  </a:cubicBezTo>
                  <a:cubicBezTo>
                    <a:pt x="1941" y="4429"/>
                    <a:pt x="1941" y="4429"/>
                    <a:pt x="1918" y="4406"/>
                  </a:cubicBezTo>
                  <a:cubicBezTo>
                    <a:pt x="1918" y="4338"/>
                    <a:pt x="1895" y="4269"/>
                    <a:pt x="1872" y="4201"/>
                  </a:cubicBezTo>
                  <a:cubicBezTo>
                    <a:pt x="1849" y="4155"/>
                    <a:pt x="1826" y="4087"/>
                    <a:pt x="1804" y="4041"/>
                  </a:cubicBezTo>
                  <a:cubicBezTo>
                    <a:pt x="1804" y="4041"/>
                    <a:pt x="1804" y="4018"/>
                    <a:pt x="1804" y="3995"/>
                  </a:cubicBezTo>
                  <a:cubicBezTo>
                    <a:pt x="1781" y="3973"/>
                    <a:pt x="1781" y="3927"/>
                    <a:pt x="1781" y="3904"/>
                  </a:cubicBezTo>
                  <a:cubicBezTo>
                    <a:pt x="1712" y="3721"/>
                    <a:pt x="1689" y="3562"/>
                    <a:pt x="1644" y="3402"/>
                  </a:cubicBezTo>
                  <a:cubicBezTo>
                    <a:pt x="1621" y="3265"/>
                    <a:pt x="1575" y="3128"/>
                    <a:pt x="1553" y="3014"/>
                  </a:cubicBezTo>
                  <a:cubicBezTo>
                    <a:pt x="1553" y="2991"/>
                    <a:pt x="1553" y="2945"/>
                    <a:pt x="1530" y="2923"/>
                  </a:cubicBezTo>
                  <a:cubicBezTo>
                    <a:pt x="1530" y="2900"/>
                    <a:pt x="1530" y="2854"/>
                    <a:pt x="1530" y="2831"/>
                  </a:cubicBezTo>
                  <a:cubicBezTo>
                    <a:pt x="1507" y="2786"/>
                    <a:pt x="1507" y="2717"/>
                    <a:pt x="1484" y="2672"/>
                  </a:cubicBezTo>
                  <a:cubicBezTo>
                    <a:pt x="1484" y="2649"/>
                    <a:pt x="1484" y="2626"/>
                    <a:pt x="1461" y="2603"/>
                  </a:cubicBezTo>
                  <a:cubicBezTo>
                    <a:pt x="1461" y="2580"/>
                    <a:pt x="1461" y="2580"/>
                    <a:pt x="1461" y="2557"/>
                  </a:cubicBezTo>
                  <a:cubicBezTo>
                    <a:pt x="1438" y="2535"/>
                    <a:pt x="1438" y="2489"/>
                    <a:pt x="1438" y="2466"/>
                  </a:cubicBezTo>
                  <a:cubicBezTo>
                    <a:pt x="1438" y="2398"/>
                    <a:pt x="1416" y="2306"/>
                    <a:pt x="1393" y="2238"/>
                  </a:cubicBezTo>
                  <a:cubicBezTo>
                    <a:pt x="1393" y="2192"/>
                    <a:pt x="1370" y="2147"/>
                    <a:pt x="1324" y="2124"/>
                  </a:cubicBezTo>
                  <a:cubicBezTo>
                    <a:pt x="1324" y="2101"/>
                    <a:pt x="1301" y="2055"/>
                    <a:pt x="1301" y="2032"/>
                  </a:cubicBezTo>
                  <a:cubicBezTo>
                    <a:pt x="1279" y="1941"/>
                    <a:pt x="1256" y="1873"/>
                    <a:pt x="1233" y="1781"/>
                  </a:cubicBezTo>
                  <a:cubicBezTo>
                    <a:pt x="1187" y="1622"/>
                    <a:pt x="1142" y="1485"/>
                    <a:pt x="1096" y="1325"/>
                  </a:cubicBezTo>
                  <a:cubicBezTo>
                    <a:pt x="1050" y="1256"/>
                    <a:pt x="1028" y="1165"/>
                    <a:pt x="1005" y="1074"/>
                  </a:cubicBezTo>
                  <a:cubicBezTo>
                    <a:pt x="982" y="1005"/>
                    <a:pt x="936" y="914"/>
                    <a:pt x="913" y="823"/>
                  </a:cubicBezTo>
                  <a:cubicBezTo>
                    <a:pt x="891" y="709"/>
                    <a:pt x="845" y="572"/>
                    <a:pt x="822" y="457"/>
                  </a:cubicBezTo>
                  <a:cubicBezTo>
                    <a:pt x="822" y="435"/>
                    <a:pt x="822" y="412"/>
                    <a:pt x="822" y="389"/>
                  </a:cubicBezTo>
                  <a:cubicBezTo>
                    <a:pt x="799" y="343"/>
                    <a:pt x="799" y="252"/>
                    <a:pt x="754" y="229"/>
                  </a:cubicBezTo>
                  <a:cubicBezTo>
                    <a:pt x="731" y="206"/>
                    <a:pt x="731" y="206"/>
                    <a:pt x="708" y="206"/>
                  </a:cubicBezTo>
                  <a:cubicBezTo>
                    <a:pt x="662" y="184"/>
                    <a:pt x="617" y="184"/>
                    <a:pt x="571" y="184"/>
                  </a:cubicBezTo>
                  <a:cubicBezTo>
                    <a:pt x="548" y="206"/>
                    <a:pt x="525" y="206"/>
                    <a:pt x="503" y="229"/>
                  </a:cubicBezTo>
                  <a:cubicBezTo>
                    <a:pt x="480" y="184"/>
                    <a:pt x="434" y="161"/>
                    <a:pt x="388" y="161"/>
                  </a:cubicBezTo>
                  <a:cubicBezTo>
                    <a:pt x="320" y="161"/>
                    <a:pt x="251" y="229"/>
                    <a:pt x="251" y="298"/>
                  </a:cubicBezTo>
                  <a:cubicBezTo>
                    <a:pt x="251" y="290"/>
                    <a:pt x="251" y="282"/>
                    <a:pt x="251" y="275"/>
                  </a:cubicBezTo>
                  <a:cubicBezTo>
                    <a:pt x="229" y="252"/>
                    <a:pt x="229" y="206"/>
                    <a:pt x="206" y="184"/>
                  </a:cubicBezTo>
                  <a:cubicBezTo>
                    <a:pt x="206" y="138"/>
                    <a:pt x="183" y="69"/>
                    <a:pt x="160" y="24"/>
                  </a:cubicBezTo>
                  <a:cubicBezTo>
                    <a:pt x="160" y="1"/>
                    <a:pt x="115" y="1"/>
                    <a:pt x="92" y="1"/>
                  </a:cubicBezTo>
                  <a:close/>
                </a:path>
              </a:pathLst>
            </a:custGeom>
            <a:solidFill>
              <a:srgbClr val="DEB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1" name="Google Shape;3571;p16"/>
            <p:cNvSpPr/>
            <p:nvPr/>
          </p:nvSpPr>
          <p:spPr>
            <a:xfrm>
              <a:off x="6048875" y="3685750"/>
              <a:ext cx="91325" cy="293350"/>
            </a:xfrm>
            <a:custGeom>
              <a:avLst/>
              <a:gdLst/>
              <a:ahLst/>
              <a:cxnLst/>
              <a:rect l="l" t="t" r="r" b="b"/>
              <a:pathLst>
                <a:path w="3653" h="11734" extrusionOk="0">
                  <a:moveTo>
                    <a:pt x="297" y="1"/>
                  </a:moveTo>
                  <a:cubicBezTo>
                    <a:pt x="251" y="1"/>
                    <a:pt x="228" y="1"/>
                    <a:pt x="206" y="24"/>
                  </a:cubicBezTo>
                  <a:cubicBezTo>
                    <a:pt x="160" y="47"/>
                    <a:pt x="137" y="115"/>
                    <a:pt x="137" y="161"/>
                  </a:cubicBezTo>
                  <a:cubicBezTo>
                    <a:pt x="137" y="206"/>
                    <a:pt x="160" y="275"/>
                    <a:pt x="160" y="343"/>
                  </a:cubicBezTo>
                  <a:cubicBezTo>
                    <a:pt x="148" y="332"/>
                    <a:pt x="137" y="326"/>
                    <a:pt x="126" y="326"/>
                  </a:cubicBezTo>
                  <a:cubicBezTo>
                    <a:pt x="114" y="326"/>
                    <a:pt x="103" y="332"/>
                    <a:pt x="91" y="343"/>
                  </a:cubicBezTo>
                  <a:cubicBezTo>
                    <a:pt x="23" y="343"/>
                    <a:pt x="0" y="412"/>
                    <a:pt x="0" y="480"/>
                  </a:cubicBezTo>
                  <a:cubicBezTo>
                    <a:pt x="0" y="503"/>
                    <a:pt x="0" y="526"/>
                    <a:pt x="0" y="572"/>
                  </a:cubicBezTo>
                  <a:cubicBezTo>
                    <a:pt x="0" y="594"/>
                    <a:pt x="0" y="617"/>
                    <a:pt x="0" y="663"/>
                  </a:cubicBezTo>
                  <a:cubicBezTo>
                    <a:pt x="23" y="731"/>
                    <a:pt x="23" y="800"/>
                    <a:pt x="46" y="868"/>
                  </a:cubicBezTo>
                  <a:cubicBezTo>
                    <a:pt x="46" y="914"/>
                    <a:pt x="69" y="960"/>
                    <a:pt x="69" y="982"/>
                  </a:cubicBezTo>
                  <a:cubicBezTo>
                    <a:pt x="91" y="1096"/>
                    <a:pt x="114" y="1188"/>
                    <a:pt x="137" y="1279"/>
                  </a:cubicBezTo>
                  <a:cubicBezTo>
                    <a:pt x="160" y="1393"/>
                    <a:pt x="183" y="1507"/>
                    <a:pt x="206" y="1621"/>
                  </a:cubicBezTo>
                  <a:cubicBezTo>
                    <a:pt x="251" y="1736"/>
                    <a:pt x="274" y="1850"/>
                    <a:pt x="297" y="1964"/>
                  </a:cubicBezTo>
                  <a:cubicBezTo>
                    <a:pt x="365" y="2146"/>
                    <a:pt x="411" y="2329"/>
                    <a:pt x="479" y="2534"/>
                  </a:cubicBezTo>
                  <a:lnTo>
                    <a:pt x="571" y="2808"/>
                  </a:lnTo>
                  <a:cubicBezTo>
                    <a:pt x="594" y="2900"/>
                    <a:pt x="616" y="2991"/>
                    <a:pt x="639" y="3082"/>
                  </a:cubicBezTo>
                  <a:cubicBezTo>
                    <a:pt x="639" y="3105"/>
                    <a:pt x="639" y="3128"/>
                    <a:pt x="639" y="3151"/>
                  </a:cubicBezTo>
                  <a:cubicBezTo>
                    <a:pt x="662" y="3174"/>
                    <a:pt x="662" y="3219"/>
                    <a:pt x="662" y="3242"/>
                  </a:cubicBezTo>
                  <a:cubicBezTo>
                    <a:pt x="662" y="3288"/>
                    <a:pt x="685" y="3311"/>
                    <a:pt x="685" y="3356"/>
                  </a:cubicBezTo>
                  <a:cubicBezTo>
                    <a:pt x="708" y="3425"/>
                    <a:pt x="708" y="3493"/>
                    <a:pt x="731" y="3562"/>
                  </a:cubicBezTo>
                  <a:cubicBezTo>
                    <a:pt x="753" y="3676"/>
                    <a:pt x="776" y="3767"/>
                    <a:pt x="799" y="3881"/>
                  </a:cubicBezTo>
                  <a:cubicBezTo>
                    <a:pt x="867" y="4064"/>
                    <a:pt x="913" y="4246"/>
                    <a:pt x="982" y="4429"/>
                  </a:cubicBezTo>
                  <a:cubicBezTo>
                    <a:pt x="1004" y="4520"/>
                    <a:pt x="1027" y="4589"/>
                    <a:pt x="1050" y="4657"/>
                  </a:cubicBezTo>
                  <a:cubicBezTo>
                    <a:pt x="1073" y="4749"/>
                    <a:pt x="1096" y="4817"/>
                    <a:pt x="1119" y="4908"/>
                  </a:cubicBezTo>
                  <a:cubicBezTo>
                    <a:pt x="1187" y="5114"/>
                    <a:pt x="1233" y="5296"/>
                    <a:pt x="1301" y="5502"/>
                  </a:cubicBezTo>
                  <a:cubicBezTo>
                    <a:pt x="1301" y="5593"/>
                    <a:pt x="1324" y="5684"/>
                    <a:pt x="1347" y="5776"/>
                  </a:cubicBezTo>
                  <a:lnTo>
                    <a:pt x="1392" y="5981"/>
                  </a:lnTo>
                  <a:cubicBezTo>
                    <a:pt x="1415" y="6072"/>
                    <a:pt x="1461" y="6187"/>
                    <a:pt x="1484" y="6278"/>
                  </a:cubicBezTo>
                  <a:cubicBezTo>
                    <a:pt x="1507" y="6392"/>
                    <a:pt x="1552" y="6483"/>
                    <a:pt x="1575" y="6575"/>
                  </a:cubicBezTo>
                  <a:cubicBezTo>
                    <a:pt x="1621" y="6689"/>
                    <a:pt x="1644" y="6780"/>
                    <a:pt x="1689" y="6894"/>
                  </a:cubicBezTo>
                  <a:cubicBezTo>
                    <a:pt x="1712" y="7031"/>
                    <a:pt x="1758" y="7191"/>
                    <a:pt x="1780" y="7351"/>
                  </a:cubicBezTo>
                  <a:cubicBezTo>
                    <a:pt x="1895" y="7761"/>
                    <a:pt x="2009" y="8172"/>
                    <a:pt x="2123" y="8583"/>
                  </a:cubicBezTo>
                  <a:cubicBezTo>
                    <a:pt x="2146" y="8674"/>
                    <a:pt x="2168" y="8789"/>
                    <a:pt x="2191" y="8880"/>
                  </a:cubicBezTo>
                  <a:cubicBezTo>
                    <a:pt x="2214" y="8971"/>
                    <a:pt x="2237" y="9063"/>
                    <a:pt x="2283" y="9154"/>
                  </a:cubicBezTo>
                  <a:cubicBezTo>
                    <a:pt x="2283" y="9177"/>
                    <a:pt x="2283" y="9199"/>
                    <a:pt x="2305" y="9222"/>
                  </a:cubicBezTo>
                  <a:cubicBezTo>
                    <a:pt x="2305" y="9268"/>
                    <a:pt x="2328" y="9314"/>
                    <a:pt x="2328" y="9359"/>
                  </a:cubicBezTo>
                  <a:cubicBezTo>
                    <a:pt x="2351" y="9451"/>
                    <a:pt x="2374" y="9542"/>
                    <a:pt x="2397" y="9656"/>
                  </a:cubicBezTo>
                  <a:cubicBezTo>
                    <a:pt x="2397" y="9679"/>
                    <a:pt x="2420" y="9702"/>
                    <a:pt x="2420" y="9747"/>
                  </a:cubicBezTo>
                  <a:cubicBezTo>
                    <a:pt x="2442" y="9816"/>
                    <a:pt x="2465" y="9861"/>
                    <a:pt x="2465" y="9930"/>
                  </a:cubicBezTo>
                  <a:cubicBezTo>
                    <a:pt x="2488" y="10021"/>
                    <a:pt x="2511" y="10112"/>
                    <a:pt x="2534" y="10181"/>
                  </a:cubicBezTo>
                  <a:cubicBezTo>
                    <a:pt x="2602" y="10364"/>
                    <a:pt x="2648" y="10523"/>
                    <a:pt x="2693" y="10683"/>
                  </a:cubicBezTo>
                  <a:cubicBezTo>
                    <a:pt x="2716" y="10774"/>
                    <a:pt x="2739" y="10843"/>
                    <a:pt x="2762" y="10911"/>
                  </a:cubicBezTo>
                  <a:cubicBezTo>
                    <a:pt x="2785" y="10957"/>
                    <a:pt x="2808" y="11003"/>
                    <a:pt x="2808" y="11048"/>
                  </a:cubicBezTo>
                  <a:cubicBezTo>
                    <a:pt x="2830" y="11094"/>
                    <a:pt x="2830" y="11117"/>
                    <a:pt x="2830" y="11140"/>
                  </a:cubicBezTo>
                  <a:cubicBezTo>
                    <a:pt x="2808" y="11208"/>
                    <a:pt x="2808" y="11299"/>
                    <a:pt x="2830" y="11391"/>
                  </a:cubicBezTo>
                  <a:cubicBezTo>
                    <a:pt x="2830" y="11391"/>
                    <a:pt x="2830" y="11414"/>
                    <a:pt x="2830" y="11414"/>
                  </a:cubicBezTo>
                  <a:lnTo>
                    <a:pt x="2830" y="11436"/>
                  </a:lnTo>
                  <a:cubicBezTo>
                    <a:pt x="2830" y="11459"/>
                    <a:pt x="2853" y="11482"/>
                    <a:pt x="2853" y="11505"/>
                  </a:cubicBezTo>
                  <a:cubicBezTo>
                    <a:pt x="2853" y="11528"/>
                    <a:pt x="2876" y="11573"/>
                    <a:pt x="2899" y="11596"/>
                  </a:cubicBezTo>
                  <a:cubicBezTo>
                    <a:pt x="2967" y="11687"/>
                    <a:pt x="3082" y="11733"/>
                    <a:pt x="3196" y="11733"/>
                  </a:cubicBezTo>
                  <a:cubicBezTo>
                    <a:pt x="3241" y="11710"/>
                    <a:pt x="3287" y="11710"/>
                    <a:pt x="3333" y="11687"/>
                  </a:cubicBezTo>
                  <a:cubicBezTo>
                    <a:pt x="3355" y="11665"/>
                    <a:pt x="3355" y="11642"/>
                    <a:pt x="3378" y="11619"/>
                  </a:cubicBezTo>
                  <a:lnTo>
                    <a:pt x="3492" y="11619"/>
                  </a:lnTo>
                  <a:cubicBezTo>
                    <a:pt x="3538" y="11619"/>
                    <a:pt x="3584" y="11596"/>
                    <a:pt x="3606" y="11550"/>
                  </a:cubicBezTo>
                  <a:cubicBezTo>
                    <a:pt x="3629" y="11528"/>
                    <a:pt x="3652" y="11482"/>
                    <a:pt x="3652" y="11436"/>
                  </a:cubicBezTo>
                  <a:cubicBezTo>
                    <a:pt x="3652" y="11414"/>
                    <a:pt x="3652" y="11368"/>
                    <a:pt x="3629" y="11345"/>
                  </a:cubicBezTo>
                  <a:cubicBezTo>
                    <a:pt x="3629" y="11322"/>
                    <a:pt x="3629" y="11322"/>
                    <a:pt x="3629" y="11322"/>
                  </a:cubicBezTo>
                  <a:cubicBezTo>
                    <a:pt x="3629" y="11277"/>
                    <a:pt x="3606" y="11231"/>
                    <a:pt x="3606" y="11185"/>
                  </a:cubicBezTo>
                  <a:cubicBezTo>
                    <a:pt x="3584" y="11140"/>
                    <a:pt x="3584" y="11117"/>
                    <a:pt x="3561" y="11071"/>
                  </a:cubicBezTo>
                  <a:cubicBezTo>
                    <a:pt x="3538" y="11048"/>
                    <a:pt x="3538" y="11025"/>
                    <a:pt x="3515" y="11025"/>
                  </a:cubicBezTo>
                  <a:cubicBezTo>
                    <a:pt x="3515" y="10980"/>
                    <a:pt x="3515" y="10957"/>
                    <a:pt x="3515" y="10934"/>
                  </a:cubicBezTo>
                  <a:cubicBezTo>
                    <a:pt x="3492" y="10843"/>
                    <a:pt x="3470" y="10752"/>
                    <a:pt x="3447" y="10660"/>
                  </a:cubicBezTo>
                  <a:cubicBezTo>
                    <a:pt x="3378" y="10500"/>
                    <a:pt x="3333" y="10341"/>
                    <a:pt x="3287" y="10158"/>
                  </a:cubicBezTo>
                  <a:cubicBezTo>
                    <a:pt x="3241" y="9976"/>
                    <a:pt x="3173" y="9793"/>
                    <a:pt x="3127" y="9610"/>
                  </a:cubicBezTo>
                  <a:cubicBezTo>
                    <a:pt x="3104" y="9519"/>
                    <a:pt x="3082" y="9428"/>
                    <a:pt x="3059" y="9336"/>
                  </a:cubicBezTo>
                  <a:cubicBezTo>
                    <a:pt x="3059" y="9291"/>
                    <a:pt x="3036" y="9222"/>
                    <a:pt x="3013" y="9177"/>
                  </a:cubicBezTo>
                  <a:cubicBezTo>
                    <a:pt x="3013" y="9131"/>
                    <a:pt x="3013" y="9085"/>
                    <a:pt x="2990" y="9040"/>
                  </a:cubicBezTo>
                  <a:cubicBezTo>
                    <a:pt x="2990" y="9017"/>
                    <a:pt x="2967" y="8994"/>
                    <a:pt x="2967" y="8971"/>
                  </a:cubicBezTo>
                  <a:cubicBezTo>
                    <a:pt x="2967" y="8948"/>
                    <a:pt x="2967" y="8926"/>
                    <a:pt x="2967" y="8903"/>
                  </a:cubicBezTo>
                  <a:cubicBezTo>
                    <a:pt x="2945" y="8834"/>
                    <a:pt x="2922" y="8743"/>
                    <a:pt x="2899" y="8652"/>
                  </a:cubicBezTo>
                  <a:cubicBezTo>
                    <a:pt x="2876" y="8583"/>
                    <a:pt x="2853" y="8492"/>
                    <a:pt x="2830" y="8423"/>
                  </a:cubicBezTo>
                  <a:cubicBezTo>
                    <a:pt x="2762" y="8218"/>
                    <a:pt x="2716" y="8035"/>
                    <a:pt x="2648" y="7853"/>
                  </a:cubicBezTo>
                  <a:cubicBezTo>
                    <a:pt x="2648" y="7807"/>
                    <a:pt x="2625" y="7761"/>
                    <a:pt x="2625" y="7739"/>
                  </a:cubicBezTo>
                  <a:cubicBezTo>
                    <a:pt x="2625" y="7693"/>
                    <a:pt x="2602" y="7647"/>
                    <a:pt x="2602" y="7602"/>
                  </a:cubicBezTo>
                  <a:cubicBezTo>
                    <a:pt x="2579" y="7533"/>
                    <a:pt x="2557" y="7442"/>
                    <a:pt x="2557" y="7373"/>
                  </a:cubicBezTo>
                  <a:cubicBezTo>
                    <a:pt x="2534" y="7305"/>
                    <a:pt x="2534" y="7236"/>
                    <a:pt x="2511" y="7168"/>
                  </a:cubicBezTo>
                  <a:cubicBezTo>
                    <a:pt x="2511" y="7145"/>
                    <a:pt x="2488" y="7122"/>
                    <a:pt x="2465" y="7122"/>
                  </a:cubicBezTo>
                  <a:cubicBezTo>
                    <a:pt x="2465" y="7054"/>
                    <a:pt x="2442" y="7008"/>
                    <a:pt x="2442" y="6940"/>
                  </a:cubicBezTo>
                  <a:lnTo>
                    <a:pt x="2420" y="6848"/>
                  </a:lnTo>
                  <a:cubicBezTo>
                    <a:pt x="2420" y="6803"/>
                    <a:pt x="2397" y="6757"/>
                    <a:pt x="2397" y="6689"/>
                  </a:cubicBezTo>
                  <a:cubicBezTo>
                    <a:pt x="2374" y="6643"/>
                    <a:pt x="2328" y="6597"/>
                    <a:pt x="2260" y="6597"/>
                  </a:cubicBezTo>
                  <a:cubicBezTo>
                    <a:pt x="2237" y="6552"/>
                    <a:pt x="2237" y="6506"/>
                    <a:pt x="2214" y="6483"/>
                  </a:cubicBezTo>
                  <a:cubicBezTo>
                    <a:pt x="2146" y="6164"/>
                    <a:pt x="2077" y="5844"/>
                    <a:pt x="1986" y="5525"/>
                  </a:cubicBezTo>
                  <a:cubicBezTo>
                    <a:pt x="1986" y="5502"/>
                    <a:pt x="1986" y="5479"/>
                    <a:pt x="1986" y="5456"/>
                  </a:cubicBezTo>
                  <a:cubicBezTo>
                    <a:pt x="1986" y="5388"/>
                    <a:pt x="1963" y="5319"/>
                    <a:pt x="1940" y="5251"/>
                  </a:cubicBezTo>
                  <a:cubicBezTo>
                    <a:pt x="1940" y="5251"/>
                    <a:pt x="1940" y="5228"/>
                    <a:pt x="1940" y="5228"/>
                  </a:cubicBezTo>
                  <a:cubicBezTo>
                    <a:pt x="1963" y="5182"/>
                    <a:pt x="1963" y="5137"/>
                    <a:pt x="1940" y="5114"/>
                  </a:cubicBezTo>
                  <a:cubicBezTo>
                    <a:pt x="1917" y="4977"/>
                    <a:pt x="1895" y="4840"/>
                    <a:pt x="1849" y="4726"/>
                  </a:cubicBezTo>
                  <a:cubicBezTo>
                    <a:pt x="1826" y="4589"/>
                    <a:pt x="1780" y="4452"/>
                    <a:pt x="1735" y="4315"/>
                  </a:cubicBezTo>
                  <a:cubicBezTo>
                    <a:pt x="1712" y="4201"/>
                    <a:pt x="1666" y="4064"/>
                    <a:pt x="1644" y="3950"/>
                  </a:cubicBezTo>
                  <a:cubicBezTo>
                    <a:pt x="1621" y="3881"/>
                    <a:pt x="1621" y="3813"/>
                    <a:pt x="1598" y="3767"/>
                  </a:cubicBezTo>
                  <a:cubicBezTo>
                    <a:pt x="1575" y="3699"/>
                    <a:pt x="1575" y="3630"/>
                    <a:pt x="1552" y="3562"/>
                  </a:cubicBezTo>
                  <a:cubicBezTo>
                    <a:pt x="1529" y="3516"/>
                    <a:pt x="1529" y="3493"/>
                    <a:pt x="1507" y="3470"/>
                  </a:cubicBezTo>
                  <a:cubicBezTo>
                    <a:pt x="1461" y="3311"/>
                    <a:pt x="1415" y="3151"/>
                    <a:pt x="1392" y="2968"/>
                  </a:cubicBezTo>
                  <a:cubicBezTo>
                    <a:pt x="1370" y="2945"/>
                    <a:pt x="1370" y="2923"/>
                    <a:pt x="1370" y="2900"/>
                  </a:cubicBezTo>
                  <a:cubicBezTo>
                    <a:pt x="1370" y="2900"/>
                    <a:pt x="1370" y="2877"/>
                    <a:pt x="1370" y="2877"/>
                  </a:cubicBezTo>
                  <a:cubicBezTo>
                    <a:pt x="1392" y="2808"/>
                    <a:pt x="1370" y="2740"/>
                    <a:pt x="1347" y="2671"/>
                  </a:cubicBezTo>
                  <a:cubicBezTo>
                    <a:pt x="1324" y="2626"/>
                    <a:pt x="1301" y="2557"/>
                    <a:pt x="1278" y="2512"/>
                  </a:cubicBezTo>
                  <a:cubicBezTo>
                    <a:pt x="1255" y="2420"/>
                    <a:pt x="1210" y="2306"/>
                    <a:pt x="1187" y="2215"/>
                  </a:cubicBezTo>
                  <a:cubicBezTo>
                    <a:pt x="1141" y="2078"/>
                    <a:pt x="1096" y="1964"/>
                    <a:pt x="1050" y="1827"/>
                  </a:cubicBezTo>
                  <a:cubicBezTo>
                    <a:pt x="1027" y="1781"/>
                    <a:pt x="1027" y="1736"/>
                    <a:pt x="1004" y="1690"/>
                  </a:cubicBezTo>
                  <a:cubicBezTo>
                    <a:pt x="959" y="1507"/>
                    <a:pt x="913" y="1302"/>
                    <a:pt x="867" y="1119"/>
                  </a:cubicBezTo>
                  <a:cubicBezTo>
                    <a:pt x="822" y="937"/>
                    <a:pt x="776" y="731"/>
                    <a:pt x="731" y="549"/>
                  </a:cubicBezTo>
                  <a:cubicBezTo>
                    <a:pt x="708" y="526"/>
                    <a:pt x="708" y="503"/>
                    <a:pt x="685" y="480"/>
                  </a:cubicBezTo>
                  <a:cubicBezTo>
                    <a:pt x="685" y="457"/>
                    <a:pt x="662" y="457"/>
                    <a:pt x="639" y="457"/>
                  </a:cubicBezTo>
                  <a:lnTo>
                    <a:pt x="594" y="252"/>
                  </a:lnTo>
                  <a:cubicBezTo>
                    <a:pt x="594" y="252"/>
                    <a:pt x="594" y="229"/>
                    <a:pt x="594" y="229"/>
                  </a:cubicBezTo>
                  <a:cubicBezTo>
                    <a:pt x="571" y="206"/>
                    <a:pt x="571" y="161"/>
                    <a:pt x="571" y="138"/>
                  </a:cubicBezTo>
                  <a:cubicBezTo>
                    <a:pt x="548" y="92"/>
                    <a:pt x="525" y="69"/>
                    <a:pt x="479" y="47"/>
                  </a:cubicBezTo>
                  <a:cubicBezTo>
                    <a:pt x="457" y="24"/>
                    <a:pt x="411" y="24"/>
                    <a:pt x="388" y="24"/>
                  </a:cubicBezTo>
                  <a:lnTo>
                    <a:pt x="365" y="24"/>
                  </a:lnTo>
                  <a:cubicBezTo>
                    <a:pt x="342" y="1"/>
                    <a:pt x="320" y="1"/>
                    <a:pt x="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2" name="Google Shape;3572;p16"/>
            <p:cNvSpPr/>
            <p:nvPr/>
          </p:nvSpPr>
          <p:spPr>
            <a:xfrm>
              <a:off x="5984375" y="3357075"/>
              <a:ext cx="197475" cy="606600"/>
            </a:xfrm>
            <a:custGeom>
              <a:avLst/>
              <a:gdLst/>
              <a:ahLst/>
              <a:cxnLst/>
              <a:rect l="l" t="t" r="r" b="b"/>
              <a:pathLst>
                <a:path w="7899" h="24264" extrusionOk="0">
                  <a:moveTo>
                    <a:pt x="845" y="1"/>
                  </a:moveTo>
                  <a:cubicBezTo>
                    <a:pt x="731" y="1"/>
                    <a:pt x="640" y="23"/>
                    <a:pt x="571" y="46"/>
                  </a:cubicBezTo>
                  <a:cubicBezTo>
                    <a:pt x="457" y="69"/>
                    <a:pt x="343" y="92"/>
                    <a:pt x="252" y="115"/>
                  </a:cubicBezTo>
                  <a:cubicBezTo>
                    <a:pt x="229" y="115"/>
                    <a:pt x="206" y="115"/>
                    <a:pt x="183" y="137"/>
                  </a:cubicBezTo>
                  <a:lnTo>
                    <a:pt x="115" y="137"/>
                  </a:lnTo>
                  <a:cubicBezTo>
                    <a:pt x="46" y="160"/>
                    <a:pt x="1" y="252"/>
                    <a:pt x="24" y="343"/>
                  </a:cubicBezTo>
                  <a:cubicBezTo>
                    <a:pt x="69" y="503"/>
                    <a:pt x="92" y="685"/>
                    <a:pt x="138" y="845"/>
                  </a:cubicBezTo>
                  <a:cubicBezTo>
                    <a:pt x="161" y="936"/>
                    <a:pt x="183" y="1050"/>
                    <a:pt x="206" y="1142"/>
                  </a:cubicBezTo>
                  <a:cubicBezTo>
                    <a:pt x="275" y="1439"/>
                    <a:pt x="366" y="1735"/>
                    <a:pt x="435" y="2032"/>
                  </a:cubicBezTo>
                  <a:cubicBezTo>
                    <a:pt x="571" y="2580"/>
                    <a:pt x="708" y="3105"/>
                    <a:pt x="868" y="3630"/>
                  </a:cubicBezTo>
                  <a:lnTo>
                    <a:pt x="937" y="3881"/>
                  </a:lnTo>
                  <a:cubicBezTo>
                    <a:pt x="1165" y="4748"/>
                    <a:pt x="1393" y="5593"/>
                    <a:pt x="1621" y="6460"/>
                  </a:cubicBezTo>
                  <a:lnTo>
                    <a:pt x="1895" y="7464"/>
                  </a:lnTo>
                  <a:lnTo>
                    <a:pt x="2945" y="11368"/>
                  </a:lnTo>
                  <a:lnTo>
                    <a:pt x="3972" y="15293"/>
                  </a:lnTo>
                  <a:lnTo>
                    <a:pt x="4497" y="17211"/>
                  </a:lnTo>
                  <a:lnTo>
                    <a:pt x="5022" y="19128"/>
                  </a:lnTo>
                  <a:cubicBezTo>
                    <a:pt x="5319" y="20269"/>
                    <a:pt x="5639" y="21411"/>
                    <a:pt x="5935" y="22529"/>
                  </a:cubicBezTo>
                  <a:lnTo>
                    <a:pt x="6004" y="22803"/>
                  </a:lnTo>
                  <a:cubicBezTo>
                    <a:pt x="6118" y="23168"/>
                    <a:pt x="6209" y="23465"/>
                    <a:pt x="6301" y="23784"/>
                  </a:cubicBezTo>
                  <a:lnTo>
                    <a:pt x="6323" y="23830"/>
                  </a:lnTo>
                  <a:cubicBezTo>
                    <a:pt x="6346" y="23876"/>
                    <a:pt x="6369" y="23944"/>
                    <a:pt x="6369" y="23990"/>
                  </a:cubicBezTo>
                  <a:cubicBezTo>
                    <a:pt x="6369" y="23990"/>
                    <a:pt x="6392" y="24013"/>
                    <a:pt x="6392" y="24036"/>
                  </a:cubicBezTo>
                  <a:lnTo>
                    <a:pt x="6392" y="24058"/>
                  </a:lnTo>
                  <a:lnTo>
                    <a:pt x="6415" y="24081"/>
                  </a:lnTo>
                  <a:cubicBezTo>
                    <a:pt x="6415" y="24081"/>
                    <a:pt x="6415" y="24104"/>
                    <a:pt x="6415" y="24104"/>
                  </a:cubicBezTo>
                  <a:lnTo>
                    <a:pt x="6438" y="24127"/>
                  </a:lnTo>
                  <a:cubicBezTo>
                    <a:pt x="6438" y="24150"/>
                    <a:pt x="6438" y="24150"/>
                    <a:pt x="6438" y="24150"/>
                  </a:cubicBezTo>
                  <a:cubicBezTo>
                    <a:pt x="6438" y="24218"/>
                    <a:pt x="6506" y="24264"/>
                    <a:pt x="6552" y="24264"/>
                  </a:cubicBezTo>
                  <a:cubicBezTo>
                    <a:pt x="6575" y="24264"/>
                    <a:pt x="6575" y="24264"/>
                    <a:pt x="6597" y="24241"/>
                  </a:cubicBezTo>
                  <a:cubicBezTo>
                    <a:pt x="6620" y="24241"/>
                    <a:pt x="6666" y="24218"/>
                    <a:pt x="6666" y="24172"/>
                  </a:cubicBezTo>
                  <a:cubicBezTo>
                    <a:pt x="6689" y="24195"/>
                    <a:pt x="6711" y="24195"/>
                    <a:pt x="6734" y="24218"/>
                  </a:cubicBezTo>
                  <a:lnTo>
                    <a:pt x="6780" y="24218"/>
                  </a:lnTo>
                  <a:cubicBezTo>
                    <a:pt x="6826" y="24218"/>
                    <a:pt x="6871" y="24195"/>
                    <a:pt x="6917" y="24172"/>
                  </a:cubicBezTo>
                  <a:cubicBezTo>
                    <a:pt x="6985" y="24150"/>
                    <a:pt x="7054" y="24127"/>
                    <a:pt x="7100" y="24104"/>
                  </a:cubicBezTo>
                  <a:lnTo>
                    <a:pt x="7168" y="24058"/>
                  </a:lnTo>
                  <a:lnTo>
                    <a:pt x="7236" y="24013"/>
                  </a:lnTo>
                  <a:cubicBezTo>
                    <a:pt x="7305" y="23990"/>
                    <a:pt x="7351" y="23944"/>
                    <a:pt x="7396" y="23899"/>
                  </a:cubicBezTo>
                  <a:cubicBezTo>
                    <a:pt x="7442" y="23876"/>
                    <a:pt x="7488" y="23830"/>
                    <a:pt x="7533" y="23784"/>
                  </a:cubicBezTo>
                  <a:lnTo>
                    <a:pt x="7579" y="23739"/>
                  </a:lnTo>
                  <a:cubicBezTo>
                    <a:pt x="7602" y="23693"/>
                    <a:pt x="7624" y="23670"/>
                    <a:pt x="7670" y="23625"/>
                  </a:cubicBezTo>
                  <a:cubicBezTo>
                    <a:pt x="7693" y="23579"/>
                    <a:pt x="7716" y="23533"/>
                    <a:pt x="7739" y="23488"/>
                  </a:cubicBezTo>
                  <a:cubicBezTo>
                    <a:pt x="7807" y="23374"/>
                    <a:pt x="7853" y="23237"/>
                    <a:pt x="7876" y="23054"/>
                  </a:cubicBezTo>
                  <a:cubicBezTo>
                    <a:pt x="7898" y="22986"/>
                    <a:pt x="7898" y="22894"/>
                    <a:pt x="7898" y="22803"/>
                  </a:cubicBezTo>
                  <a:cubicBezTo>
                    <a:pt x="7898" y="22712"/>
                    <a:pt x="7898" y="22620"/>
                    <a:pt x="7898" y="22529"/>
                  </a:cubicBezTo>
                  <a:cubicBezTo>
                    <a:pt x="7898" y="22415"/>
                    <a:pt x="7898" y="22324"/>
                    <a:pt x="7876" y="22232"/>
                  </a:cubicBezTo>
                  <a:cubicBezTo>
                    <a:pt x="7876" y="22164"/>
                    <a:pt x="7853" y="22095"/>
                    <a:pt x="7853" y="22027"/>
                  </a:cubicBezTo>
                  <a:cubicBezTo>
                    <a:pt x="7830" y="22004"/>
                    <a:pt x="7830" y="21958"/>
                    <a:pt x="7807" y="21913"/>
                  </a:cubicBezTo>
                  <a:lnTo>
                    <a:pt x="7784" y="21844"/>
                  </a:lnTo>
                  <a:cubicBezTo>
                    <a:pt x="7784" y="21799"/>
                    <a:pt x="7761" y="21730"/>
                    <a:pt x="7739" y="21662"/>
                  </a:cubicBezTo>
                  <a:lnTo>
                    <a:pt x="7739" y="21616"/>
                  </a:lnTo>
                  <a:cubicBezTo>
                    <a:pt x="7693" y="21479"/>
                    <a:pt x="7670" y="21342"/>
                    <a:pt x="7624" y="21205"/>
                  </a:cubicBezTo>
                  <a:cubicBezTo>
                    <a:pt x="7579" y="21045"/>
                    <a:pt x="7533" y="20886"/>
                    <a:pt x="7488" y="20703"/>
                  </a:cubicBezTo>
                  <a:cubicBezTo>
                    <a:pt x="7419" y="20498"/>
                    <a:pt x="7373" y="20292"/>
                    <a:pt x="7305" y="20064"/>
                  </a:cubicBezTo>
                  <a:cubicBezTo>
                    <a:pt x="7259" y="19927"/>
                    <a:pt x="7214" y="19767"/>
                    <a:pt x="7168" y="19607"/>
                  </a:cubicBezTo>
                  <a:lnTo>
                    <a:pt x="7168" y="19562"/>
                  </a:lnTo>
                  <a:cubicBezTo>
                    <a:pt x="7100" y="19356"/>
                    <a:pt x="7054" y="19174"/>
                    <a:pt x="7008" y="18968"/>
                  </a:cubicBezTo>
                  <a:cubicBezTo>
                    <a:pt x="6963" y="18854"/>
                    <a:pt x="6940" y="18717"/>
                    <a:pt x="6894" y="18603"/>
                  </a:cubicBezTo>
                  <a:cubicBezTo>
                    <a:pt x="6826" y="18329"/>
                    <a:pt x="6757" y="18055"/>
                    <a:pt x="6666" y="17781"/>
                  </a:cubicBezTo>
                  <a:cubicBezTo>
                    <a:pt x="6643" y="17713"/>
                    <a:pt x="6620" y="17644"/>
                    <a:pt x="6597" y="17553"/>
                  </a:cubicBezTo>
                  <a:lnTo>
                    <a:pt x="6575" y="17485"/>
                  </a:lnTo>
                  <a:cubicBezTo>
                    <a:pt x="6552" y="17393"/>
                    <a:pt x="6529" y="17279"/>
                    <a:pt x="6506" y="17188"/>
                  </a:cubicBezTo>
                  <a:cubicBezTo>
                    <a:pt x="6460" y="17051"/>
                    <a:pt x="6438" y="16914"/>
                    <a:pt x="6392" y="16777"/>
                  </a:cubicBezTo>
                  <a:lnTo>
                    <a:pt x="6323" y="16549"/>
                  </a:lnTo>
                  <a:cubicBezTo>
                    <a:pt x="6301" y="16458"/>
                    <a:pt x="6278" y="16343"/>
                    <a:pt x="6255" y="16252"/>
                  </a:cubicBezTo>
                  <a:cubicBezTo>
                    <a:pt x="6232" y="16161"/>
                    <a:pt x="6186" y="16070"/>
                    <a:pt x="6164" y="15955"/>
                  </a:cubicBezTo>
                  <a:cubicBezTo>
                    <a:pt x="6141" y="15841"/>
                    <a:pt x="6118" y="15727"/>
                    <a:pt x="6072" y="15613"/>
                  </a:cubicBezTo>
                  <a:cubicBezTo>
                    <a:pt x="6050" y="15522"/>
                    <a:pt x="6027" y="15408"/>
                    <a:pt x="6004" y="15316"/>
                  </a:cubicBezTo>
                  <a:cubicBezTo>
                    <a:pt x="5958" y="15088"/>
                    <a:pt x="5890" y="14883"/>
                    <a:pt x="5844" y="14677"/>
                  </a:cubicBezTo>
                  <a:cubicBezTo>
                    <a:pt x="5821" y="14563"/>
                    <a:pt x="5776" y="14449"/>
                    <a:pt x="5753" y="14358"/>
                  </a:cubicBezTo>
                  <a:cubicBezTo>
                    <a:pt x="5730" y="14243"/>
                    <a:pt x="5684" y="14129"/>
                    <a:pt x="5662" y="14038"/>
                  </a:cubicBezTo>
                  <a:cubicBezTo>
                    <a:pt x="5593" y="13741"/>
                    <a:pt x="5502" y="13445"/>
                    <a:pt x="5433" y="13171"/>
                  </a:cubicBezTo>
                  <a:lnTo>
                    <a:pt x="5319" y="12714"/>
                  </a:lnTo>
                  <a:cubicBezTo>
                    <a:pt x="5296" y="12646"/>
                    <a:pt x="5273" y="12577"/>
                    <a:pt x="5273" y="12509"/>
                  </a:cubicBezTo>
                  <a:lnTo>
                    <a:pt x="5228" y="12372"/>
                  </a:lnTo>
                  <a:lnTo>
                    <a:pt x="5205" y="12281"/>
                  </a:lnTo>
                  <a:cubicBezTo>
                    <a:pt x="5182" y="12189"/>
                    <a:pt x="5159" y="12121"/>
                    <a:pt x="5137" y="12052"/>
                  </a:cubicBezTo>
                  <a:cubicBezTo>
                    <a:pt x="5091" y="11847"/>
                    <a:pt x="5022" y="11641"/>
                    <a:pt x="4977" y="11436"/>
                  </a:cubicBezTo>
                  <a:cubicBezTo>
                    <a:pt x="4931" y="11276"/>
                    <a:pt x="4908" y="11116"/>
                    <a:pt x="4863" y="10957"/>
                  </a:cubicBezTo>
                  <a:lnTo>
                    <a:pt x="4817" y="10797"/>
                  </a:lnTo>
                  <a:cubicBezTo>
                    <a:pt x="4794" y="10637"/>
                    <a:pt x="4748" y="10477"/>
                    <a:pt x="4703" y="10318"/>
                  </a:cubicBezTo>
                  <a:lnTo>
                    <a:pt x="4657" y="10181"/>
                  </a:lnTo>
                  <a:lnTo>
                    <a:pt x="4589" y="9884"/>
                  </a:lnTo>
                  <a:cubicBezTo>
                    <a:pt x="4520" y="9541"/>
                    <a:pt x="4429" y="9222"/>
                    <a:pt x="4338" y="8902"/>
                  </a:cubicBezTo>
                  <a:lnTo>
                    <a:pt x="4292" y="8720"/>
                  </a:lnTo>
                  <a:cubicBezTo>
                    <a:pt x="4246" y="8583"/>
                    <a:pt x="4201" y="8423"/>
                    <a:pt x="4155" y="8263"/>
                  </a:cubicBezTo>
                  <a:lnTo>
                    <a:pt x="4132" y="8103"/>
                  </a:lnTo>
                  <a:cubicBezTo>
                    <a:pt x="4087" y="7944"/>
                    <a:pt x="4064" y="7807"/>
                    <a:pt x="4018" y="7647"/>
                  </a:cubicBezTo>
                  <a:cubicBezTo>
                    <a:pt x="3972" y="7487"/>
                    <a:pt x="3927" y="7350"/>
                    <a:pt x="3881" y="7190"/>
                  </a:cubicBezTo>
                  <a:lnTo>
                    <a:pt x="3835" y="6985"/>
                  </a:lnTo>
                  <a:cubicBezTo>
                    <a:pt x="3790" y="6894"/>
                    <a:pt x="3767" y="6780"/>
                    <a:pt x="3744" y="6665"/>
                  </a:cubicBezTo>
                  <a:cubicBezTo>
                    <a:pt x="3721" y="6620"/>
                    <a:pt x="3699" y="6551"/>
                    <a:pt x="3676" y="6483"/>
                  </a:cubicBezTo>
                  <a:cubicBezTo>
                    <a:pt x="3676" y="6437"/>
                    <a:pt x="3653" y="6392"/>
                    <a:pt x="3630" y="6346"/>
                  </a:cubicBezTo>
                  <a:cubicBezTo>
                    <a:pt x="3584" y="6163"/>
                    <a:pt x="3539" y="5981"/>
                    <a:pt x="3470" y="5730"/>
                  </a:cubicBezTo>
                  <a:cubicBezTo>
                    <a:pt x="3402" y="5501"/>
                    <a:pt x="3356" y="5296"/>
                    <a:pt x="3311" y="5091"/>
                  </a:cubicBezTo>
                  <a:cubicBezTo>
                    <a:pt x="3265" y="4885"/>
                    <a:pt x="3219" y="4703"/>
                    <a:pt x="3174" y="4497"/>
                  </a:cubicBezTo>
                  <a:lnTo>
                    <a:pt x="3174" y="4474"/>
                  </a:lnTo>
                  <a:cubicBezTo>
                    <a:pt x="3105" y="4246"/>
                    <a:pt x="3037" y="4041"/>
                    <a:pt x="2968" y="3812"/>
                  </a:cubicBezTo>
                  <a:cubicBezTo>
                    <a:pt x="2900" y="3584"/>
                    <a:pt x="2831" y="3379"/>
                    <a:pt x="2763" y="3173"/>
                  </a:cubicBezTo>
                  <a:cubicBezTo>
                    <a:pt x="2740" y="3105"/>
                    <a:pt x="2717" y="3059"/>
                    <a:pt x="2717" y="2991"/>
                  </a:cubicBezTo>
                  <a:cubicBezTo>
                    <a:pt x="2694" y="2945"/>
                    <a:pt x="2671" y="2899"/>
                    <a:pt x="2649" y="2854"/>
                  </a:cubicBezTo>
                  <a:cubicBezTo>
                    <a:pt x="2626" y="2762"/>
                    <a:pt x="2603" y="2671"/>
                    <a:pt x="2580" y="2580"/>
                  </a:cubicBezTo>
                  <a:lnTo>
                    <a:pt x="2557" y="2511"/>
                  </a:lnTo>
                  <a:cubicBezTo>
                    <a:pt x="2534" y="2443"/>
                    <a:pt x="2512" y="2352"/>
                    <a:pt x="2489" y="2260"/>
                  </a:cubicBezTo>
                  <a:lnTo>
                    <a:pt x="2466" y="2192"/>
                  </a:lnTo>
                  <a:lnTo>
                    <a:pt x="2443" y="2100"/>
                  </a:lnTo>
                  <a:cubicBezTo>
                    <a:pt x="2420" y="2032"/>
                    <a:pt x="2397" y="1963"/>
                    <a:pt x="2375" y="1918"/>
                  </a:cubicBezTo>
                  <a:lnTo>
                    <a:pt x="2375" y="1849"/>
                  </a:lnTo>
                  <a:cubicBezTo>
                    <a:pt x="2352" y="1758"/>
                    <a:pt x="2329" y="1690"/>
                    <a:pt x="2306" y="1621"/>
                  </a:cubicBezTo>
                  <a:lnTo>
                    <a:pt x="2283" y="1484"/>
                  </a:lnTo>
                  <a:cubicBezTo>
                    <a:pt x="2283" y="1416"/>
                    <a:pt x="2261" y="1370"/>
                    <a:pt x="2238" y="1302"/>
                  </a:cubicBezTo>
                  <a:cubicBezTo>
                    <a:pt x="2215" y="1165"/>
                    <a:pt x="2192" y="1073"/>
                    <a:pt x="2146" y="982"/>
                  </a:cubicBezTo>
                  <a:cubicBezTo>
                    <a:pt x="2124" y="868"/>
                    <a:pt x="2078" y="777"/>
                    <a:pt x="2032" y="685"/>
                  </a:cubicBezTo>
                  <a:cubicBezTo>
                    <a:pt x="1964" y="548"/>
                    <a:pt x="1895" y="411"/>
                    <a:pt x="1781" y="297"/>
                  </a:cubicBezTo>
                  <a:cubicBezTo>
                    <a:pt x="1667" y="183"/>
                    <a:pt x="1530" y="115"/>
                    <a:pt x="1348" y="46"/>
                  </a:cubicBezTo>
                  <a:cubicBezTo>
                    <a:pt x="1233" y="1"/>
                    <a:pt x="1096" y="1"/>
                    <a:pt x="95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3" name="Google Shape;3573;p16"/>
            <p:cNvSpPr/>
            <p:nvPr/>
          </p:nvSpPr>
          <p:spPr>
            <a:xfrm>
              <a:off x="5950150" y="3396450"/>
              <a:ext cx="147825" cy="528300"/>
            </a:xfrm>
            <a:custGeom>
              <a:avLst/>
              <a:gdLst/>
              <a:ahLst/>
              <a:cxnLst/>
              <a:rect l="l" t="t" r="r" b="b"/>
              <a:pathLst>
                <a:path w="5913" h="21132" extrusionOk="0">
                  <a:moveTo>
                    <a:pt x="92" y="0"/>
                  </a:moveTo>
                  <a:cubicBezTo>
                    <a:pt x="23" y="0"/>
                    <a:pt x="0" y="69"/>
                    <a:pt x="23" y="137"/>
                  </a:cubicBezTo>
                  <a:cubicBezTo>
                    <a:pt x="92" y="388"/>
                    <a:pt x="160" y="662"/>
                    <a:pt x="206" y="913"/>
                  </a:cubicBezTo>
                  <a:cubicBezTo>
                    <a:pt x="274" y="1187"/>
                    <a:pt x="343" y="1461"/>
                    <a:pt x="411" y="1735"/>
                  </a:cubicBezTo>
                  <a:cubicBezTo>
                    <a:pt x="548" y="2306"/>
                    <a:pt x="685" y="2876"/>
                    <a:pt x="845" y="3447"/>
                  </a:cubicBezTo>
                  <a:cubicBezTo>
                    <a:pt x="1142" y="4657"/>
                    <a:pt x="1461" y="5867"/>
                    <a:pt x="1804" y="7076"/>
                  </a:cubicBezTo>
                  <a:cubicBezTo>
                    <a:pt x="2443" y="9519"/>
                    <a:pt x="3105" y="11984"/>
                    <a:pt x="3766" y="14449"/>
                  </a:cubicBezTo>
                  <a:cubicBezTo>
                    <a:pt x="4063" y="15567"/>
                    <a:pt x="4383" y="16709"/>
                    <a:pt x="4680" y="17827"/>
                  </a:cubicBezTo>
                  <a:cubicBezTo>
                    <a:pt x="4816" y="18375"/>
                    <a:pt x="4976" y="18923"/>
                    <a:pt x="5113" y="19448"/>
                  </a:cubicBezTo>
                  <a:cubicBezTo>
                    <a:pt x="5182" y="19744"/>
                    <a:pt x="5273" y="20064"/>
                    <a:pt x="5364" y="20361"/>
                  </a:cubicBezTo>
                  <a:cubicBezTo>
                    <a:pt x="5410" y="20566"/>
                    <a:pt x="5456" y="20771"/>
                    <a:pt x="5524" y="20977"/>
                  </a:cubicBezTo>
                  <a:cubicBezTo>
                    <a:pt x="5552" y="21076"/>
                    <a:pt x="5634" y="21132"/>
                    <a:pt x="5713" y="21132"/>
                  </a:cubicBezTo>
                  <a:cubicBezTo>
                    <a:pt x="5762" y="21132"/>
                    <a:pt x="5809" y="21111"/>
                    <a:pt x="5844" y="21068"/>
                  </a:cubicBezTo>
                  <a:cubicBezTo>
                    <a:pt x="5889" y="21023"/>
                    <a:pt x="5912" y="20954"/>
                    <a:pt x="5889" y="20886"/>
                  </a:cubicBezTo>
                  <a:cubicBezTo>
                    <a:pt x="5844" y="20680"/>
                    <a:pt x="5775" y="20452"/>
                    <a:pt x="5729" y="20246"/>
                  </a:cubicBezTo>
                  <a:cubicBezTo>
                    <a:pt x="5638" y="19950"/>
                    <a:pt x="5570" y="19653"/>
                    <a:pt x="5478" y="19356"/>
                  </a:cubicBezTo>
                  <a:cubicBezTo>
                    <a:pt x="5341" y="18786"/>
                    <a:pt x="5182" y="18238"/>
                    <a:pt x="5045" y="17690"/>
                  </a:cubicBezTo>
                  <a:cubicBezTo>
                    <a:pt x="4725" y="16526"/>
                    <a:pt x="4428" y="15385"/>
                    <a:pt x="4109" y="14221"/>
                  </a:cubicBezTo>
                  <a:cubicBezTo>
                    <a:pt x="3447" y="11778"/>
                    <a:pt x="2785" y="9313"/>
                    <a:pt x="2123" y="6848"/>
                  </a:cubicBezTo>
                  <a:cubicBezTo>
                    <a:pt x="1826" y="5684"/>
                    <a:pt x="1507" y="4497"/>
                    <a:pt x="1164" y="3333"/>
                  </a:cubicBezTo>
                  <a:cubicBezTo>
                    <a:pt x="1027" y="2762"/>
                    <a:pt x="868" y="2215"/>
                    <a:pt x="708" y="1667"/>
                  </a:cubicBezTo>
                  <a:cubicBezTo>
                    <a:pt x="617" y="1393"/>
                    <a:pt x="548" y="1119"/>
                    <a:pt x="457" y="845"/>
                  </a:cubicBezTo>
                  <a:cubicBezTo>
                    <a:pt x="411" y="731"/>
                    <a:pt x="388" y="617"/>
                    <a:pt x="343" y="503"/>
                  </a:cubicBezTo>
                  <a:cubicBezTo>
                    <a:pt x="297" y="366"/>
                    <a:pt x="274" y="206"/>
                    <a:pt x="229" y="69"/>
                  </a:cubicBezTo>
                  <a:cubicBezTo>
                    <a:pt x="229" y="23"/>
                    <a:pt x="160"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4" name="Google Shape;3574;p16"/>
            <p:cNvSpPr/>
            <p:nvPr/>
          </p:nvSpPr>
          <p:spPr>
            <a:xfrm>
              <a:off x="6024325" y="3739975"/>
              <a:ext cx="63375" cy="212300"/>
            </a:xfrm>
            <a:custGeom>
              <a:avLst/>
              <a:gdLst/>
              <a:ahLst/>
              <a:cxnLst/>
              <a:rect l="l" t="t" r="r" b="b"/>
              <a:pathLst>
                <a:path w="2535" h="8492" extrusionOk="0">
                  <a:moveTo>
                    <a:pt x="69" y="0"/>
                  </a:moveTo>
                  <a:cubicBezTo>
                    <a:pt x="23" y="0"/>
                    <a:pt x="1" y="69"/>
                    <a:pt x="1" y="114"/>
                  </a:cubicBezTo>
                  <a:cubicBezTo>
                    <a:pt x="160" y="685"/>
                    <a:pt x="275" y="1256"/>
                    <a:pt x="411" y="1826"/>
                  </a:cubicBezTo>
                  <a:cubicBezTo>
                    <a:pt x="548" y="2374"/>
                    <a:pt x="685" y="2922"/>
                    <a:pt x="845" y="3470"/>
                  </a:cubicBezTo>
                  <a:cubicBezTo>
                    <a:pt x="1119" y="4565"/>
                    <a:pt x="1416" y="5661"/>
                    <a:pt x="1690" y="6757"/>
                  </a:cubicBezTo>
                  <a:cubicBezTo>
                    <a:pt x="1781" y="7030"/>
                    <a:pt x="1849" y="7327"/>
                    <a:pt x="1918" y="7601"/>
                  </a:cubicBezTo>
                  <a:cubicBezTo>
                    <a:pt x="1964" y="7738"/>
                    <a:pt x="2009" y="7898"/>
                    <a:pt x="2032" y="8058"/>
                  </a:cubicBezTo>
                  <a:cubicBezTo>
                    <a:pt x="2055" y="8149"/>
                    <a:pt x="2101" y="8240"/>
                    <a:pt x="2123" y="8331"/>
                  </a:cubicBezTo>
                  <a:cubicBezTo>
                    <a:pt x="2123" y="8354"/>
                    <a:pt x="2123" y="8377"/>
                    <a:pt x="2146" y="8400"/>
                  </a:cubicBezTo>
                  <a:cubicBezTo>
                    <a:pt x="2169" y="8446"/>
                    <a:pt x="2237" y="8491"/>
                    <a:pt x="2306" y="8491"/>
                  </a:cubicBezTo>
                  <a:cubicBezTo>
                    <a:pt x="2420" y="8491"/>
                    <a:pt x="2534" y="8354"/>
                    <a:pt x="2489" y="8240"/>
                  </a:cubicBezTo>
                  <a:cubicBezTo>
                    <a:pt x="2443" y="8035"/>
                    <a:pt x="2374" y="7852"/>
                    <a:pt x="2329" y="7647"/>
                  </a:cubicBezTo>
                  <a:cubicBezTo>
                    <a:pt x="2260" y="7418"/>
                    <a:pt x="2215" y="7190"/>
                    <a:pt x="2146" y="6985"/>
                  </a:cubicBezTo>
                  <a:cubicBezTo>
                    <a:pt x="2009" y="6460"/>
                    <a:pt x="1872" y="5935"/>
                    <a:pt x="1735" y="5410"/>
                  </a:cubicBezTo>
                  <a:cubicBezTo>
                    <a:pt x="1416" y="4291"/>
                    <a:pt x="1119" y="3173"/>
                    <a:pt x="777" y="2055"/>
                  </a:cubicBezTo>
                  <a:cubicBezTo>
                    <a:pt x="685" y="1735"/>
                    <a:pt x="594" y="1393"/>
                    <a:pt x="503" y="1073"/>
                  </a:cubicBezTo>
                  <a:cubicBezTo>
                    <a:pt x="389" y="731"/>
                    <a:pt x="297" y="388"/>
                    <a:pt x="206" y="69"/>
                  </a:cubicBezTo>
                  <a:cubicBezTo>
                    <a:pt x="183" y="23"/>
                    <a:pt x="138"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5" name="Google Shape;3575;p16"/>
            <p:cNvSpPr/>
            <p:nvPr/>
          </p:nvSpPr>
          <p:spPr>
            <a:xfrm>
              <a:off x="5616900" y="3472925"/>
              <a:ext cx="164925" cy="568350"/>
            </a:xfrm>
            <a:custGeom>
              <a:avLst/>
              <a:gdLst/>
              <a:ahLst/>
              <a:cxnLst/>
              <a:rect l="l" t="t" r="r" b="b"/>
              <a:pathLst>
                <a:path w="6597" h="22734" extrusionOk="0">
                  <a:moveTo>
                    <a:pt x="206" y="0"/>
                  </a:moveTo>
                  <a:cubicBezTo>
                    <a:pt x="206" y="0"/>
                    <a:pt x="183" y="23"/>
                    <a:pt x="160" y="23"/>
                  </a:cubicBezTo>
                  <a:cubicBezTo>
                    <a:pt x="69" y="46"/>
                    <a:pt x="0" y="137"/>
                    <a:pt x="23" y="251"/>
                  </a:cubicBezTo>
                  <a:cubicBezTo>
                    <a:pt x="685" y="2648"/>
                    <a:pt x="1347" y="5022"/>
                    <a:pt x="2009" y="7418"/>
                  </a:cubicBezTo>
                  <a:cubicBezTo>
                    <a:pt x="2648" y="9769"/>
                    <a:pt x="3310" y="12097"/>
                    <a:pt x="3949" y="14448"/>
                  </a:cubicBezTo>
                  <a:cubicBezTo>
                    <a:pt x="4588" y="16754"/>
                    <a:pt x="5227" y="19059"/>
                    <a:pt x="5866" y="21364"/>
                  </a:cubicBezTo>
                  <a:cubicBezTo>
                    <a:pt x="5935" y="21661"/>
                    <a:pt x="6026" y="21958"/>
                    <a:pt x="6118" y="22232"/>
                  </a:cubicBezTo>
                  <a:cubicBezTo>
                    <a:pt x="6118" y="22300"/>
                    <a:pt x="6140" y="22369"/>
                    <a:pt x="6163" y="22437"/>
                  </a:cubicBezTo>
                  <a:cubicBezTo>
                    <a:pt x="6163" y="22460"/>
                    <a:pt x="6186" y="22483"/>
                    <a:pt x="6186" y="22506"/>
                  </a:cubicBezTo>
                  <a:cubicBezTo>
                    <a:pt x="6186" y="22529"/>
                    <a:pt x="6186" y="22529"/>
                    <a:pt x="6186" y="22551"/>
                  </a:cubicBezTo>
                  <a:cubicBezTo>
                    <a:pt x="6209" y="22597"/>
                    <a:pt x="6232" y="22643"/>
                    <a:pt x="6254" y="22666"/>
                  </a:cubicBezTo>
                  <a:cubicBezTo>
                    <a:pt x="6300" y="22734"/>
                    <a:pt x="6369" y="22734"/>
                    <a:pt x="6437" y="22734"/>
                  </a:cubicBezTo>
                  <a:cubicBezTo>
                    <a:pt x="6460" y="22711"/>
                    <a:pt x="6506" y="22711"/>
                    <a:pt x="6528" y="22688"/>
                  </a:cubicBezTo>
                  <a:cubicBezTo>
                    <a:pt x="6551" y="22643"/>
                    <a:pt x="6574" y="22597"/>
                    <a:pt x="6574" y="22551"/>
                  </a:cubicBezTo>
                  <a:cubicBezTo>
                    <a:pt x="6597" y="22483"/>
                    <a:pt x="6551" y="22392"/>
                    <a:pt x="6528" y="22346"/>
                  </a:cubicBezTo>
                  <a:cubicBezTo>
                    <a:pt x="6506" y="22232"/>
                    <a:pt x="6483" y="22141"/>
                    <a:pt x="6460" y="22049"/>
                  </a:cubicBezTo>
                  <a:cubicBezTo>
                    <a:pt x="6346" y="21684"/>
                    <a:pt x="6254" y="21319"/>
                    <a:pt x="6163" y="20954"/>
                  </a:cubicBezTo>
                  <a:cubicBezTo>
                    <a:pt x="5844" y="19835"/>
                    <a:pt x="5524" y="18717"/>
                    <a:pt x="5227" y="17598"/>
                  </a:cubicBezTo>
                  <a:cubicBezTo>
                    <a:pt x="4565" y="15247"/>
                    <a:pt x="3926" y="12896"/>
                    <a:pt x="3287" y="10545"/>
                  </a:cubicBezTo>
                  <a:cubicBezTo>
                    <a:pt x="2602" y="8103"/>
                    <a:pt x="1918" y="5638"/>
                    <a:pt x="1233" y="3173"/>
                  </a:cubicBezTo>
                  <a:cubicBezTo>
                    <a:pt x="959" y="2168"/>
                    <a:pt x="685" y="1164"/>
                    <a:pt x="411" y="160"/>
                  </a:cubicBezTo>
                  <a:cubicBezTo>
                    <a:pt x="388" y="69"/>
                    <a:pt x="297" y="0"/>
                    <a:pt x="2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6" name="Google Shape;3576;p16"/>
            <p:cNvSpPr/>
            <p:nvPr/>
          </p:nvSpPr>
          <p:spPr>
            <a:xfrm>
              <a:off x="5578675" y="3467775"/>
              <a:ext cx="166650" cy="603175"/>
            </a:xfrm>
            <a:custGeom>
              <a:avLst/>
              <a:gdLst/>
              <a:ahLst/>
              <a:cxnLst/>
              <a:rect l="l" t="t" r="r" b="b"/>
              <a:pathLst>
                <a:path w="6666" h="24127" extrusionOk="0">
                  <a:moveTo>
                    <a:pt x="91" y="1"/>
                  </a:moveTo>
                  <a:cubicBezTo>
                    <a:pt x="46" y="23"/>
                    <a:pt x="0" y="69"/>
                    <a:pt x="23" y="115"/>
                  </a:cubicBezTo>
                  <a:cubicBezTo>
                    <a:pt x="708" y="2671"/>
                    <a:pt x="1392" y="5250"/>
                    <a:pt x="2100" y="7807"/>
                  </a:cubicBezTo>
                  <a:cubicBezTo>
                    <a:pt x="2853" y="10614"/>
                    <a:pt x="3606" y="13445"/>
                    <a:pt x="4383" y="16275"/>
                  </a:cubicBezTo>
                  <a:cubicBezTo>
                    <a:pt x="4999" y="18603"/>
                    <a:pt x="5638" y="20954"/>
                    <a:pt x="6277" y="23282"/>
                  </a:cubicBezTo>
                  <a:cubicBezTo>
                    <a:pt x="6323" y="23511"/>
                    <a:pt x="6391" y="23716"/>
                    <a:pt x="6437" y="23944"/>
                  </a:cubicBezTo>
                  <a:cubicBezTo>
                    <a:pt x="6460" y="23967"/>
                    <a:pt x="6460" y="23967"/>
                    <a:pt x="6460" y="23990"/>
                  </a:cubicBezTo>
                  <a:cubicBezTo>
                    <a:pt x="6460" y="24013"/>
                    <a:pt x="6460" y="24036"/>
                    <a:pt x="6482" y="24058"/>
                  </a:cubicBezTo>
                  <a:cubicBezTo>
                    <a:pt x="6482" y="24104"/>
                    <a:pt x="6551" y="24127"/>
                    <a:pt x="6597" y="24127"/>
                  </a:cubicBezTo>
                  <a:cubicBezTo>
                    <a:pt x="6642" y="24104"/>
                    <a:pt x="6665" y="24058"/>
                    <a:pt x="6665" y="24013"/>
                  </a:cubicBezTo>
                  <a:cubicBezTo>
                    <a:pt x="6254" y="22461"/>
                    <a:pt x="5843" y="20931"/>
                    <a:pt x="5410" y="19379"/>
                  </a:cubicBezTo>
                  <a:cubicBezTo>
                    <a:pt x="4679" y="16617"/>
                    <a:pt x="3926" y="13856"/>
                    <a:pt x="3196" y="11117"/>
                  </a:cubicBezTo>
                  <a:cubicBezTo>
                    <a:pt x="2465" y="8400"/>
                    <a:pt x="1735" y="5707"/>
                    <a:pt x="1004" y="3014"/>
                  </a:cubicBezTo>
                  <a:cubicBezTo>
                    <a:pt x="730" y="2032"/>
                    <a:pt x="479" y="1051"/>
                    <a:pt x="205" y="69"/>
                  </a:cubicBezTo>
                  <a:cubicBezTo>
                    <a:pt x="205" y="23"/>
                    <a:pt x="160"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7" name="Google Shape;3577;p16"/>
            <p:cNvSpPr/>
            <p:nvPr/>
          </p:nvSpPr>
          <p:spPr>
            <a:xfrm>
              <a:off x="6034025" y="3371350"/>
              <a:ext cx="151825" cy="546825"/>
            </a:xfrm>
            <a:custGeom>
              <a:avLst/>
              <a:gdLst/>
              <a:ahLst/>
              <a:cxnLst/>
              <a:rect l="l" t="t" r="r" b="b"/>
              <a:pathLst>
                <a:path w="6073" h="21873" extrusionOk="0">
                  <a:moveTo>
                    <a:pt x="92" y="0"/>
                  </a:moveTo>
                  <a:cubicBezTo>
                    <a:pt x="46" y="23"/>
                    <a:pt x="1" y="69"/>
                    <a:pt x="23" y="137"/>
                  </a:cubicBezTo>
                  <a:cubicBezTo>
                    <a:pt x="685" y="2602"/>
                    <a:pt x="1347" y="5067"/>
                    <a:pt x="2009" y="7532"/>
                  </a:cubicBezTo>
                  <a:cubicBezTo>
                    <a:pt x="2717" y="10112"/>
                    <a:pt x="3402" y="12691"/>
                    <a:pt x="4109" y="15270"/>
                  </a:cubicBezTo>
                  <a:cubicBezTo>
                    <a:pt x="4634" y="17233"/>
                    <a:pt x="5159" y="19196"/>
                    <a:pt x="5684" y="21182"/>
                  </a:cubicBezTo>
                  <a:cubicBezTo>
                    <a:pt x="5753" y="21387"/>
                    <a:pt x="5798" y="21593"/>
                    <a:pt x="5867" y="21798"/>
                  </a:cubicBezTo>
                  <a:cubicBezTo>
                    <a:pt x="5867" y="21836"/>
                    <a:pt x="5912" y="21873"/>
                    <a:pt x="5954" y="21873"/>
                  </a:cubicBezTo>
                  <a:cubicBezTo>
                    <a:pt x="5963" y="21873"/>
                    <a:pt x="5972" y="21871"/>
                    <a:pt x="5981" y="21867"/>
                  </a:cubicBezTo>
                  <a:cubicBezTo>
                    <a:pt x="6027" y="21844"/>
                    <a:pt x="6072" y="21798"/>
                    <a:pt x="6049" y="21753"/>
                  </a:cubicBezTo>
                  <a:cubicBezTo>
                    <a:pt x="5661" y="20269"/>
                    <a:pt x="5250" y="18785"/>
                    <a:pt x="4862" y="17302"/>
                  </a:cubicBezTo>
                  <a:cubicBezTo>
                    <a:pt x="4178" y="14814"/>
                    <a:pt x="3516" y="12303"/>
                    <a:pt x="2831" y="9792"/>
                  </a:cubicBezTo>
                  <a:cubicBezTo>
                    <a:pt x="2146" y="7281"/>
                    <a:pt x="1461" y="4748"/>
                    <a:pt x="800" y="2214"/>
                  </a:cubicBezTo>
                  <a:cubicBezTo>
                    <a:pt x="594" y="1507"/>
                    <a:pt x="411" y="799"/>
                    <a:pt x="206" y="69"/>
                  </a:cubicBezTo>
                  <a:cubicBezTo>
                    <a:pt x="206" y="46"/>
                    <a:pt x="160"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8" name="Google Shape;3578;p16"/>
            <p:cNvSpPr/>
            <p:nvPr/>
          </p:nvSpPr>
          <p:spPr>
            <a:xfrm>
              <a:off x="6136750" y="3959100"/>
              <a:ext cx="22275" cy="9725"/>
            </a:xfrm>
            <a:custGeom>
              <a:avLst/>
              <a:gdLst/>
              <a:ahLst/>
              <a:cxnLst/>
              <a:rect l="l" t="t" r="r" b="b"/>
              <a:pathLst>
                <a:path w="891" h="389" extrusionOk="0">
                  <a:moveTo>
                    <a:pt x="753" y="0"/>
                  </a:moveTo>
                  <a:cubicBezTo>
                    <a:pt x="502" y="69"/>
                    <a:pt x="251" y="137"/>
                    <a:pt x="0" y="206"/>
                  </a:cubicBezTo>
                  <a:cubicBezTo>
                    <a:pt x="23" y="251"/>
                    <a:pt x="46" y="320"/>
                    <a:pt x="69" y="365"/>
                  </a:cubicBezTo>
                  <a:cubicBezTo>
                    <a:pt x="69" y="365"/>
                    <a:pt x="69" y="388"/>
                    <a:pt x="91" y="388"/>
                  </a:cubicBezTo>
                  <a:cubicBezTo>
                    <a:pt x="320" y="320"/>
                    <a:pt x="571" y="251"/>
                    <a:pt x="822" y="183"/>
                  </a:cubicBezTo>
                  <a:cubicBezTo>
                    <a:pt x="868" y="183"/>
                    <a:pt x="890" y="114"/>
                    <a:pt x="890" y="69"/>
                  </a:cubicBezTo>
                  <a:cubicBezTo>
                    <a:pt x="868" y="23"/>
                    <a:pt x="822" y="0"/>
                    <a:pt x="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9" name="Google Shape;3579;p16"/>
            <p:cNvSpPr/>
            <p:nvPr/>
          </p:nvSpPr>
          <p:spPr>
            <a:xfrm>
              <a:off x="5741875" y="3968800"/>
              <a:ext cx="378925" cy="103450"/>
            </a:xfrm>
            <a:custGeom>
              <a:avLst/>
              <a:gdLst/>
              <a:ahLst/>
              <a:cxnLst/>
              <a:rect l="l" t="t" r="r" b="b"/>
              <a:pathLst>
                <a:path w="15157" h="4138" extrusionOk="0">
                  <a:moveTo>
                    <a:pt x="15133" y="0"/>
                  </a:moveTo>
                  <a:cubicBezTo>
                    <a:pt x="13376" y="457"/>
                    <a:pt x="11618" y="913"/>
                    <a:pt x="9861" y="1370"/>
                  </a:cubicBezTo>
                  <a:cubicBezTo>
                    <a:pt x="7692" y="1940"/>
                    <a:pt x="5501" y="2534"/>
                    <a:pt x="3310" y="3104"/>
                  </a:cubicBezTo>
                  <a:cubicBezTo>
                    <a:pt x="2237" y="3378"/>
                    <a:pt x="1164" y="3652"/>
                    <a:pt x="91" y="3949"/>
                  </a:cubicBezTo>
                  <a:cubicBezTo>
                    <a:pt x="46" y="3949"/>
                    <a:pt x="0" y="4017"/>
                    <a:pt x="23" y="4063"/>
                  </a:cubicBezTo>
                  <a:cubicBezTo>
                    <a:pt x="23" y="4100"/>
                    <a:pt x="69" y="4138"/>
                    <a:pt x="110" y="4138"/>
                  </a:cubicBezTo>
                  <a:cubicBezTo>
                    <a:pt x="120" y="4138"/>
                    <a:pt x="129" y="4136"/>
                    <a:pt x="137" y="4132"/>
                  </a:cubicBezTo>
                  <a:lnTo>
                    <a:pt x="4451" y="2990"/>
                  </a:lnTo>
                  <a:cubicBezTo>
                    <a:pt x="6665" y="2420"/>
                    <a:pt x="8879" y="1826"/>
                    <a:pt x="11093" y="1256"/>
                  </a:cubicBezTo>
                  <a:cubicBezTo>
                    <a:pt x="12463" y="890"/>
                    <a:pt x="13809" y="548"/>
                    <a:pt x="15156" y="183"/>
                  </a:cubicBezTo>
                  <a:cubicBezTo>
                    <a:pt x="15156" y="137"/>
                    <a:pt x="15156" y="114"/>
                    <a:pt x="15156" y="69"/>
                  </a:cubicBezTo>
                  <a:cubicBezTo>
                    <a:pt x="15133" y="46"/>
                    <a:pt x="15133" y="23"/>
                    <a:pt x="15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0" name="Google Shape;3580;p16"/>
            <p:cNvSpPr/>
            <p:nvPr/>
          </p:nvSpPr>
          <p:spPr>
            <a:xfrm>
              <a:off x="5974100" y="3357075"/>
              <a:ext cx="19450" cy="9150"/>
            </a:xfrm>
            <a:custGeom>
              <a:avLst/>
              <a:gdLst/>
              <a:ahLst/>
              <a:cxnLst/>
              <a:rect l="l" t="t" r="r" b="b"/>
              <a:pathLst>
                <a:path w="778" h="366" extrusionOk="0">
                  <a:moveTo>
                    <a:pt x="640" y="1"/>
                  </a:moveTo>
                  <a:cubicBezTo>
                    <a:pt x="435" y="69"/>
                    <a:pt x="229" y="115"/>
                    <a:pt x="1" y="183"/>
                  </a:cubicBezTo>
                  <a:cubicBezTo>
                    <a:pt x="24" y="229"/>
                    <a:pt x="24" y="297"/>
                    <a:pt x="47" y="366"/>
                  </a:cubicBezTo>
                  <a:cubicBezTo>
                    <a:pt x="252" y="320"/>
                    <a:pt x="480" y="252"/>
                    <a:pt x="686" y="206"/>
                  </a:cubicBezTo>
                  <a:cubicBezTo>
                    <a:pt x="754" y="183"/>
                    <a:pt x="777" y="137"/>
                    <a:pt x="754" y="69"/>
                  </a:cubicBezTo>
                  <a:cubicBezTo>
                    <a:pt x="754" y="23"/>
                    <a:pt x="709" y="1"/>
                    <a:pt x="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1" name="Google Shape;3581;p16"/>
            <p:cNvSpPr/>
            <p:nvPr/>
          </p:nvSpPr>
          <p:spPr>
            <a:xfrm>
              <a:off x="5578675" y="3365625"/>
              <a:ext cx="379475" cy="104050"/>
            </a:xfrm>
            <a:custGeom>
              <a:avLst/>
              <a:gdLst/>
              <a:ahLst/>
              <a:cxnLst/>
              <a:rect l="l" t="t" r="r" b="b"/>
              <a:pathLst>
                <a:path w="15179" h="4162" extrusionOk="0">
                  <a:moveTo>
                    <a:pt x="15156" y="1"/>
                  </a:moveTo>
                  <a:cubicBezTo>
                    <a:pt x="13490" y="435"/>
                    <a:pt x="11846" y="868"/>
                    <a:pt x="10203" y="1302"/>
                  </a:cubicBezTo>
                  <a:cubicBezTo>
                    <a:pt x="8080" y="1873"/>
                    <a:pt x="5935" y="2443"/>
                    <a:pt x="3812" y="2991"/>
                  </a:cubicBezTo>
                  <a:cubicBezTo>
                    <a:pt x="2579" y="3311"/>
                    <a:pt x="1347" y="3630"/>
                    <a:pt x="114" y="3972"/>
                  </a:cubicBezTo>
                  <a:lnTo>
                    <a:pt x="91" y="3972"/>
                  </a:lnTo>
                  <a:cubicBezTo>
                    <a:pt x="46" y="3972"/>
                    <a:pt x="0" y="4041"/>
                    <a:pt x="23" y="4087"/>
                  </a:cubicBezTo>
                  <a:cubicBezTo>
                    <a:pt x="42" y="4124"/>
                    <a:pt x="75" y="4161"/>
                    <a:pt x="112" y="4161"/>
                  </a:cubicBezTo>
                  <a:cubicBezTo>
                    <a:pt x="120" y="4161"/>
                    <a:pt x="129" y="4159"/>
                    <a:pt x="137" y="4155"/>
                  </a:cubicBezTo>
                  <a:lnTo>
                    <a:pt x="160" y="4155"/>
                  </a:lnTo>
                  <a:cubicBezTo>
                    <a:pt x="1552" y="3790"/>
                    <a:pt x="2922" y="3425"/>
                    <a:pt x="4291" y="3059"/>
                  </a:cubicBezTo>
                  <a:cubicBezTo>
                    <a:pt x="6460" y="2489"/>
                    <a:pt x="8605" y="1941"/>
                    <a:pt x="10751" y="1370"/>
                  </a:cubicBezTo>
                  <a:cubicBezTo>
                    <a:pt x="12234" y="982"/>
                    <a:pt x="13718" y="594"/>
                    <a:pt x="15179" y="206"/>
                  </a:cubicBezTo>
                  <a:cubicBezTo>
                    <a:pt x="15179" y="184"/>
                    <a:pt x="15179" y="161"/>
                    <a:pt x="15179" y="138"/>
                  </a:cubicBezTo>
                  <a:cubicBezTo>
                    <a:pt x="15179" y="115"/>
                    <a:pt x="15179" y="115"/>
                    <a:pt x="15156" y="92"/>
                  </a:cubicBezTo>
                  <a:cubicBezTo>
                    <a:pt x="15156" y="92"/>
                    <a:pt x="15156" y="69"/>
                    <a:pt x="15156" y="47"/>
                  </a:cubicBezTo>
                  <a:cubicBezTo>
                    <a:pt x="15156" y="47"/>
                    <a:pt x="15156" y="24"/>
                    <a:pt x="15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2" name="Google Shape;3582;p16"/>
            <p:cNvSpPr/>
            <p:nvPr/>
          </p:nvSpPr>
          <p:spPr>
            <a:xfrm>
              <a:off x="5579800" y="3466625"/>
              <a:ext cx="2875" cy="5750"/>
            </a:xfrm>
            <a:custGeom>
              <a:avLst/>
              <a:gdLst/>
              <a:ahLst/>
              <a:cxnLst/>
              <a:rect l="l" t="t" r="r" b="b"/>
              <a:pathLst>
                <a:path w="115" h="230" extrusionOk="0">
                  <a:moveTo>
                    <a:pt x="46" y="1"/>
                  </a:moveTo>
                  <a:cubicBezTo>
                    <a:pt x="24" y="1"/>
                    <a:pt x="1" y="24"/>
                    <a:pt x="1" y="47"/>
                  </a:cubicBezTo>
                  <a:cubicBezTo>
                    <a:pt x="1" y="47"/>
                    <a:pt x="1" y="69"/>
                    <a:pt x="1" y="69"/>
                  </a:cubicBezTo>
                  <a:cubicBezTo>
                    <a:pt x="1" y="92"/>
                    <a:pt x="1" y="92"/>
                    <a:pt x="1" y="115"/>
                  </a:cubicBezTo>
                  <a:cubicBezTo>
                    <a:pt x="1" y="138"/>
                    <a:pt x="1" y="138"/>
                    <a:pt x="1" y="161"/>
                  </a:cubicBezTo>
                  <a:cubicBezTo>
                    <a:pt x="1" y="184"/>
                    <a:pt x="24" y="184"/>
                    <a:pt x="24" y="206"/>
                  </a:cubicBezTo>
                  <a:cubicBezTo>
                    <a:pt x="24" y="229"/>
                    <a:pt x="46" y="229"/>
                    <a:pt x="46" y="229"/>
                  </a:cubicBezTo>
                  <a:lnTo>
                    <a:pt x="92" y="229"/>
                  </a:lnTo>
                  <a:cubicBezTo>
                    <a:pt x="92" y="229"/>
                    <a:pt x="115" y="206"/>
                    <a:pt x="115" y="206"/>
                  </a:cubicBezTo>
                  <a:cubicBezTo>
                    <a:pt x="115" y="184"/>
                    <a:pt x="115" y="184"/>
                    <a:pt x="115" y="161"/>
                  </a:cubicBezTo>
                  <a:cubicBezTo>
                    <a:pt x="92" y="161"/>
                    <a:pt x="92" y="138"/>
                    <a:pt x="92" y="138"/>
                  </a:cubicBezTo>
                  <a:cubicBezTo>
                    <a:pt x="92" y="138"/>
                    <a:pt x="92" y="115"/>
                    <a:pt x="92" y="115"/>
                  </a:cubicBezTo>
                  <a:cubicBezTo>
                    <a:pt x="92" y="115"/>
                    <a:pt x="92" y="92"/>
                    <a:pt x="92" y="92"/>
                  </a:cubicBezTo>
                  <a:cubicBezTo>
                    <a:pt x="92" y="92"/>
                    <a:pt x="92" y="69"/>
                    <a:pt x="92" y="69"/>
                  </a:cubicBezTo>
                  <a:cubicBezTo>
                    <a:pt x="115" y="47"/>
                    <a:pt x="92" y="1"/>
                    <a:pt x="69"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3" name="Google Shape;3583;p16"/>
            <p:cNvSpPr/>
            <p:nvPr/>
          </p:nvSpPr>
          <p:spPr>
            <a:xfrm>
              <a:off x="5579225" y="3466625"/>
              <a:ext cx="3450" cy="5975"/>
            </a:xfrm>
            <a:custGeom>
              <a:avLst/>
              <a:gdLst/>
              <a:ahLst/>
              <a:cxnLst/>
              <a:rect l="l" t="t" r="r" b="b"/>
              <a:pathLst>
                <a:path w="138" h="239" extrusionOk="0">
                  <a:moveTo>
                    <a:pt x="69" y="1"/>
                  </a:moveTo>
                  <a:cubicBezTo>
                    <a:pt x="47" y="1"/>
                    <a:pt x="47" y="24"/>
                    <a:pt x="47" y="24"/>
                  </a:cubicBezTo>
                  <a:cubicBezTo>
                    <a:pt x="24" y="24"/>
                    <a:pt x="24" y="47"/>
                    <a:pt x="1" y="69"/>
                  </a:cubicBezTo>
                  <a:cubicBezTo>
                    <a:pt x="1" y="69"/>
                    <a:pt x="1" y="92"/>
                    <a:pt x="1" y="92"/>
                  </a:cubicBezTo>
                  <a:cubicBezTo>
                    <a:pt x="1" y="115"/>
                    <a:pt x="1" y="138"/>
                    <a:pt x="1" y="138"/>
                  </a:cubicBezTo>
                  <a:cubicBezTo>
                    <a:pt x="1" y="161"/>
                    <a:pt x="1" y="161"/>
                    <a:pt x="1" y="161"/>
                  </a:cubicBezTo>
                  <a:cubicBezTo>
                    <a:pt x="1" y="184"/>
                    <a:pt x="24" y="206"/>
                    <a:pt x="24" y="206"/>
                  </a:cubicBezTo>
                  <a:cubicBezTo>
                    <a:pt x="24" y="223"/>
                    <a:pt x="47" y="239"/>
                    <a:pt x="68" y="239"/>
                  </a:cubicBezTo>
                  <a:cubicBezTo>
                    <a:pt x="77" y="239"/>
                    <a:pt x="85" y="236"/>
                    <a:pt x="92" y="229"/>
                  </a:cubicBezTo>
                  <a:cubicBezTo>
                    <a:pt x="115" y="206"/>
                    <a:pt x="115" y="184"/>
                    <a:pt x="115" y="161"/>
                  </a:cubicBezTo>
                  <a:cubicBezTo>
                    <a:pt x="92" y="161"/>
                    <a:pt x="92" y="161"/>
                    <a:pt x="92" y="138"/>
                  </a:cubicBezTo>
                  <a:cubicBezTo>
                    <a:pt x="92" y="115"/>
                    <a:pt x="92" y="115"/>
                    <a:pt x="92" y="115"/>
                  </a:cubicBezTo>
                  <a:cubicBezTo>
                    <a:pt x="92" y="115"/>
                    <a:pt x="92" y="92"/>
                    <a:pt x="92" y="92"/>
                  </a:cubicBezTo>
                  <a:cubicBezTo>
                    <a:pt x="115" y="92"/>
                    <a:pt x="115" y="92"/>
                    <a:pt x="115" y="69"/>
                  </a:cubicBezTo>
                  <a:cubicBezTo>
                    <a:pt x="138" y="69"/>
                    <a:pt x="138" y="47"/>
                    <a:pt x="115" y="47"/>
                  </a:cubicBezTo>
                  <a:cubicBezTo>
                    <a:pt x="115" y="24"/>
                    <a:pt x="115" y="24"/>
                    <a:pt x="92"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4" name="Google Shape;3584;p16"/>
            <p:cNvSpPr/>
            <p:nvPr/>
          </p:nvSpPr>
          <p:spPr>
            <a:xfrm>
              <a:off x="5578675" y="3466075"/>
              <a:ext cx="3425" cy="5725"/>
            </a:xfrm>
            <a:custGeom>
              <a:avLst/>
              <a:gdLst/>
              <a:ahLst/>
              <a:cxnLst/>
              <a:rect l="l" t="t" r="r" b="b"/>
              <a:pathLst>
                <a:path w="137" h="229" extrusionOk="0">
                  <a:moveTo>
                    <a:pt x="69" y="0"/>
                  </a:moveTo>
                  <a:cubicBezTo>
                    <a:pt x="69" y="23"/>
                    <a:pt x="46" y="23"/>
                    <a:pt x="46" y="23"/>
                  </a:cubicBezTo>
                  <a:cubicBezTo>
                    <a:pt x="46" y="46"/>
                    <a:pt x="23" y="46"/>
                    <a:pt x="23" y="69"/>
                  </a:cubicBezTo>
                  <a:cubicBezTo>
                    <a:pt x="23" y="69"/>
                    <a:pt x="23" y="91"/>
                    <a:pt x="23" y="91"/>
                  </a:cubicBezTo>
                  <a:cubicBezTo>
                    <a:pt x="23" y="114"/>
                    <a:pt x="0" y="137"/>
                    <a:pt x="23" y="137"/>
                  </a:cubicBezTo>
                  <a:cubicBezTo>
                    <a:pt x="23" y="160"/>
                    <a:pt x="23" y="183"/>
                    <a:pt x="23" y="183"/>
                  </a:cubicBezTo>
                  <a:cubicBezTo>
                    <a:pt x="23" y="206"/>
                    <a:pt x="46" y="206"/>
                    <a:pt x="46" y="228"/>
                  </a:cubicBezTo>
                  <a:lnTo>
                    <a:pt x="91" y="228"/>
                  </a:lnTo>
                  <a:cubicBezTo>
                    <a:pt x="91" y="228"/>
                    <a:pt x="114" y="206"/>
                    <a:pt x="114" y="206"/>
                  </a:cubicBezTo>
                  <a:cubicBezTo>
                    <a:pt x="114" y="206"/>
                    <a:pt x="114" y="183"/>
                    <a:pt x="114" y="160"/>
                  </a:cubicBezTo>
                  <a:cubicBezTo>
                    <a:pt x="114" y="160"/>
                    <a:pt x="114" y="137"/>
                    <a:pt x="114" y="114"/>
                  </a:cubicBezTo>
                  <a:lnTo>
                    <a:pt x="114" y="91"/>
                  </a:lnTo>
                  <a:lnTo>
                    <a:pt x="137" y="91"/>
                  </a:lnTo>
                  <a:cubicBezTo>
                    <a:pt x="137" y="69"/>
                    <a:pt x="137" y="23"/>
                    <a:pt x="114" y="23"/>
                  </a:cubicBezTo>
                  <a:cubicBezTo>
                    <a:pt x="114" y="0"/>
                    <a:pt x="91" y="0"/>
                    <a:pt x="91"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5" name="Google Shape;3585;p16"/>
            <p:cNvSpPr/>
            <p:nvPr/>
          </p:nvSpPr>
          <p:spPr>
            <a:xfrm>
              <a:off x="5578675" y="3466075"/>
              <a:ext cx="3425" cy="4575"/>
            </a:xfrm>
            <a:custGeom>
              <a:avLst/>
              <a:gdLst/>
              <a:ahLst/>
              <a:cxnLst/>
              <a:rect l="l" t="t" r="r" b="b"/>
              <a:pathLst>
                <a:path w="137" h="183" extrusionOk="0">
                  <a:moveTo>
                    <a:pt x="69" y="0"/>
                  </a:moveTo>
                  <a:cubicBezTo>
                    <a:pt x="69" y="23"/>
                    <a:pt x="46" y="23"/>
                    <a:pt x="46" y="23"/>
                  </a:cubicBezTo>
                  <a:cubicBezTo>
                    <a:pt x="46" y="23"/>
                    <a:pt x="46" y="23"/>
                    <a:pt x="23" y="46"/>
                  </a:cubicBezTo>
                  <a:cubicBezTo>
                    <a:pt x="23" y="46"/>
                    <a:pt x="23" y="46"/>
                    <a:pt x="23" y="69"/>
                  </a:cubicBezTo>
                  <a:cubicBezTo>
                    <a:pt x="0" y="69"/>
                    <a:pt x="0" y="91"/>
                    <a:pt x="0" y="91"/>
                  </a:cubicBezTo>
                  <a:cubicBezTo>
                    <a:pt x="0" y="114"/>
                    <a:pt x="0" y="114"/>
                    <a:pt x="0" y="114"/>
                  </a:cubicBezTo>
                  <a:cubicBezTo>
                    <a:pt x="0" y="137"/>
                    <a:pt x="0" y="137"/>
                    <a:pt x="23" y="160"/>
                  </a:cubicBezTo>
                  <a:cubicBezTo>
                    <a:pt x="23" y="160"/>
                    <a:pt x="23" y="183"/>
                    <a:pt x="46" y="183"/>
                  </a:cubicBezTo>
                  <a:lnTo>
                    <a:pt x="69" y="183"/>
                  </a:lnTo>
                  <a:cubicBezTo>
                    <a:pt x="91" y="183"/>
                    <a:pt x="91" y="183"/>
                    <a:pt x="114" y="160"/>
                  </a:cubicBezTo>
                  <a:cubicBezTo>
                    <a:pt x="114" y="160"/>
                    <a:pt x="114" y="137"/>
                    <a:pt x="114" y="137"/>
                  </a:cubicBezTo>
                  <a:cubicBezTo>
                    <a:pt x="114" y="114"/>
                    <a:pt x="114" y="114"/>
                    <a:pt x="114" y="114"/>
                  </a:cubicBezTo>
                  <a:cubicBezTo>
                    <a:pt x="114" y="114"/>
                    <a:pt x="114" y="91"/>
                    <a:pt x="114" y="91"/>
                  </a:cubicBezTo>
                  <a:cubicBezTo>
                    <a:pt x="137" y="91"/>
                    <a:pt x="137" y="69"/>
                    <a:pt x="137" y="69"/>
                  </a:cubicBezTo>
                  <a:cubicBezTo>
                    <a:pt x="137" y="46"/>
                    <a:pt x="137" y="46"/>
                    <a:pt x="137" y="23"/>
                  </a:cubicBezTo>
                  <a:cubicBezTo>
                    <a:pt x="137" y="23"/>
                    <a:pt x="114" y="0"/>
                    <a:pt x="114"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6" name="Google Shape;3586;p16"/>
            <p:cNvSpPr/>
            <p:nvPr/>
          </p:nvSpPr>
          <p:spPr>
            <a:xfrm>
              <a:off x="5578675" y="3465500"/>
              <a:ext cx="3425" cy="4575"/>
            </a:xfrm>
            <a:custGeom>
              <a:avLst/>
              <a:gdLst/>
              <a:ahLst/>
              <a:cxnLst/>
              <a:rect l="l" t="t" r="r" b="b"/>
              <a:pathLst>
                <a:path w="137" h="183" extrusionOk="0">
                  <a:moveTo>
                    <a:pt x="69" y="0"/>
                  </a:moveTo>
                  <a:cubicBezTo>
                    <a:pt x="69" y="0"/>
                    <a:pt x="69" y="0"/>
                    <a:pt x="69" y="23"/>
                  </a:cubicBezTo>
                  <a:lnTo>
                    <a:pt x="46" y="23"/>
                  </a:lnTo>
                  <a:cubicBezTo>
                    <a:pt x="23" y="46"/>
                    <a:pt x="23" y="46"/>
                    <a:pt x="23" y="69"/>
                  </a:cubicBezTo>
                  <a:cubicBezTo>
                    <a:pt x="23" y="69"/>
                    <a:pt x="0" y="92"/>
                    <a:pt x="0" y="92"/>
                  </a:cubicBezTo>
                  <a:cubicBezTo>
                    <a:pt x="0" y="114"/>
                    <a:pt x="0" y="114"/>
                    <a:pt x="0" y="137"/>
                  </a:cubicBezTo>
                  <a:cubicBezTo>
                    <a:pt x="0" y="160"/>
                    <a:pt x="0" y="160"/>
                    <a:pt x="23" y="183"/>
                  </a:cubicBezTo>
                  <a:lnTo>
                    <a:pt x="91" y="183"/>
                  </a:lnTo>
                  <a:cubicBezTo>
                    <a:pt x="91" y="160"/>
                    <a:pt x="114" y="160"/>
                    <a:pt x="114" y="137"/>
                  </a:cubicBezTo>
                  <a:cubicBezTo>
                    <a:pt x="114" y="137"/>
                    <a:pt x="114" y="114"/>
                    <a:pt x="91" y="114"/>
                  </a:cubicBezTo>
                  <a:lnTo>
                    <a:pt x="114" y="114"/>
                  </a:lnTo>
                  <a:cubicBezTo>
                    <a:pt x="114" y="92"/>
                    <a:pt x="114" y="92"/>
                    <a:pt x="114" y="92"/>
                  </a:cubicBezTo>
                  <a:cubicBezTo>
                    <a:pt x="137" y="69"/>
                    <a:pt x="137" y="23"/>
                    <a:pt x="114" y="23"/>
                  </a:cubicBezTo>
                  <a:cubicBezTo>
                    <a:pt x="91" y="23"/>
                    <a:pt x="91" y="0"/>
                    <a:pt x="69"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7" name="Google Shape;3587;p16"/>
            <p:cNvSpPr/>
            <p:nvPr/>
          </p:nvSpPr>
          <p:spPr>
            <a:xfrm>
              <a:off x="5578675" y="3465500"/>
              <a:ext cx="3425" cy="4575"/>
            </a:xfrm>
            <a:custGeom>
              <a:avLst/>
              <a:gdLst/>
              <a:ahLst/>
              <a:cxnLst/>
              <a:rect l="l" t="t" r="r" b="b"/>
              <a:pathLst>
                <a:path w="137" h="183" extrusionOk="0">
                  <a:moveTo>
                    <a:pt x="91" y="0"/>
                  </a:moveTo>
                  <a:cubicBezTo>
                    <a:pt x="69" y="0"/>
                    <a:pt x="46" y="23"/>
                    <a:pt x="46" y="23"/>
                  </a:cubicBezTo>
                  <a:cubicBezTo>
                    <a:pt x="23" y="46"/>
                    <a:pt x="23" y="46"/>
                    <a:pt x="23" y="69"/>
                  </a:cubicBezTo>
                  <a:cubicBezTo>
                    <a:pt x="23" y="69"/>
                    <a:pt x="23" y="69"/>
                    <a:pt x="23" y="92"/>
                  </a:cubicBezTo>
                  <a:cubicBezTo>
                    <a:pt x="0" y="92"/>
                    <a:pt x="0" y="114"/>
                    <a:pt x="0" y="114"/>
                  </a:cubicBezTo>
                  <a:cubicBezTo>
                    <a:pt x="0" y="160"/>
                    <a:pt x="23" y="183"/>
                    <a:pt x="46" y="183"/>
                  </a:cubicBezTo>
                  <a:cubicBezTo>
                    <a:pt x="91" y="183"/>
                    <a:pt x="114" y="160"/>
                    <a:pt x="114" y="137"/>
                  </a:cubicBezTo>
                  <a:cubicBezTo>
                    <a:pt x="114" y="114"/>
                    <a:pt x="114" y="114"/>
                    <a:pt x="114" y="114"/>
                  </a:cubicBezTo>
                  <a:cubicBezTo>
                    <a:pt x="114" y="114"/>
                    <a:pt x="114" y="92"/>
                    <a:pt x="114" y="92"/>
                  </a:cubicBezTo>
                  <a:cubicBezTo>
                    <a:pt x="114" y="92"/>
                    <a:pt x="114" y="92"/>
                    <a:pt x="114" y="69"/>
                  </a:cubicBezTo>
                  <a:cubicBezTo>
                    <a:pt x="137" y="46"/>
                    <a:pt x="137" y="23"/>
                    <a:pt x="114" y="0"/>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8" name="Google Shape;3588;p16"/>
            <p:cNvSpPr/>
            <p:nvPr/>
          </p:nvSpPr>
          <p:spPr>
            <a:xfrm>
              <a:off x="5741300" y="4068075"/>
              <a:ext cx="4575" cy="4025"/>
            </a:xfrm>
            <a:custGeom>
              <a:avLst/>
              <a:gdLst/>
              <a:ahLst/>
              <a:cxnLst/>
              <a:rect l="l" t="t" r="r" b="b"/>
              <a:pathLst>
                <a:path w="183" h="161" extrusionOk="0">
                  <a:moveTo>
                    <a:pt x="23" y="1"/>
                  </a:moveTo>
                  <a:cubicBezTo>
                    <a:pt x="0" y="1"/>
                    <a:pt x="0" y="24"/>
                    <a:pt x="0" y="69"/>
                  </a:cubicBezTo>
                  <a:cubicBezTo>
                    <a:pt x="0" y="69"/>
                    <a:pt x="0" y="92"/>
                    <a:pt x="23" y="92"/>
                  </a:cubicBezTo>
                  <a:cubicBezTo>
                    <a:pt x="23" y="92"/>
                    <a:pt x="23" y="115"/>
                    <a:pt x="23" y="115"/>
                  </a:cubicBezTo>
                  <a:cubicBezTo>
                    <a:pt x="46" y="115"/>
                    <a:pt x="46" y="138"/>
                    <a:pt x="46" y="138"/>
                  </a:cubicBezTo>
                  <a:cubicBezTo>
                    <a:pt x="69" y="138"/>
                    <a:pt x="69" y="138"/>
                    <a:pt x="92" y="161"/>
                  </a:cubicBezTo>
                  <a:lnTo>
                    <a:pt x="137" y="161"/>
                  </a:lnTo>
                  <a:cubicBezTo>
                    <a:pt x="160" y="161"/>
                    <a:pt x="183" y="115"/>
                    <a:pt x="183" y="92"/>
                  </a:cubicBezTo>
                  <a:cubicBezTo>
                    <a:pt x="160" y="69"/>
                    <a:pt x="137" y="46"/>
                    <a:pt x="114" y="46"/>
                  </a:cubicBezTo>
                  <a:lnTo>
                    <a:pt x="92" y="46"/>
                  </a:lnTo>
                  <a:cubicBezTo>
                    <a:pt x="92" y="46"/>
                    <a:pt x="92" y="24"/>
                    <a:pt x="92" y="24"/>
                  </a:cubicBezTo>
                  <a:cubicBezTo>
                    <a:pt x="92" y="1"/>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9" name="Google Shape;3589;p16"/>
            <p:cNvSpPr/>
            <p:nvPr/>
          </p:nvSpPr>
          <p:spPr>
            <a:xfrm>
              <a:off x="5740725" y="4067500"/>
              <a:ext cx="3450" cy="4025"/>
            </a:xfrm>
            <a:custGeom>
              <a:avLst/>
              <a:gdLst/>
              <a:ahLst/>
              <a:cxnLst/>
              <a:rect l="l" t="t" r="r" b="b"/>
              <a:pathLst>
                <a:path w="138" h="161" extrusionOk="0">
                  <a:moveTo>
                    <a:pt x="23" y="1"/>
                  </a:moveTo>
                  <a:cubicBezTo>
                    <a:pt x="0" y="24"/>
                    <a:pt x="0" y="47"/>
                    <a:pt x="0" y="69"/>
                  </a:cubicBezTo>
                  <a:cubicBezTo>
                    <a:pt x="0" y="69"/>
                    <a:pt x="23" y="92"/>
                    <a:pt x="23" y="115"/>
                  </a:cubicBezTo>
                  <a:lnTo>
                    <a:pt x="46" y="115"/>
                  </a:lnTo>
                  <a:cubicBezTo>
                    <a:pt x="46" y="138"/>
                    <a:pt x="46" y="138"/>
                    <a:pt x="69" y="138"/>
                  </a:cubicBezTo>
                  <a:cubicBezTo>
                    <a:pt x="69" y="161"/>
                    <a:pt x="92" y="161"/>
                    <a:pt x="92" y="161"/>
                  </a:cubicBezTo>
                  <a:cubicBezTo>
                    <a:pt x="115" y="161"/>
                    <a:pt x="137" y="138"/>
                    <a:pt x="137" y="138"/>
                  </a:cubicBezTo>
                  <a:cubicBezTo>
                    <a:pt x="137" y="138"/>
                    <a:pt x="137" y="115"/>
                    <a:pt x="137" y="115"/>
                  </a:cubicBezTo>
                  <a:cubicBezTo>
                    <a:pt x="137" y="92"/>
                    <a:pt x="137" y="69"/>
                    <a:pt x="137" y="69"/>
                  </a:cubicBezTo>
                  <a:lnTo>
                    <a:pt x="115" y="69"/>
                  </a:lnTo>
                  <a:cubicBezTo>
                    <a:pt x="115" y="47"/>
                    <a:pt x="115" y="47"/>
                    <a:pt x="115" y="47"/>
                  </a:cubicBezTo>
                  <a:cubicBezTo>
                    <a:pt x="92" y="47"/>
                    <a:pt x="92" y="47"/>
                    <a:pt x="92" y="24"/>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0" name="Google Shape;3590;p16"/>
            <p:cNvSpPr/>
            <p:nvPr/>
          </p:nvSpPr>
          <p:spPr>
            <a:xfrm>
              <a:off x="5740725" y="4067500"/>
              <a:ext cx="4600" cy="4600"/>
            </a:xfrm>
            <a:custGeom>
              <a:avLst/>
              <a:gdLst/>
              <a:ahLst/>
              <a:cxnLst/>
              <a:rect l="l" t="t" r="r" b="b"/>
              <a:pathLst>
                <a:path w="184" h="184" extrusionOk="0">
                  <a:moveTo>
                    <a:pt x="46" y="1"/>
                  </a:moveTo>
                  <a:cubicBezTo>
                    <a:pt x="0" y="24"/>
                    <a:pt x="0" y="47"/>
                    <a:pt x="0" y="69"/>
                  </a:cubicBezTo>
                  <a:cubicBezTo>
                    <a:pt x="0" y="92"/>
                    <a:pt x="23" y="92"/>
                    <a:pt x="23" y="115"/>
                  </a:cubicBezTo>
                  <a:cubicBezTo>
                    <a:pt x="23" y="115"/>
                    <a:pt x="23" y="138"/>
                    <a:pt x="46" y="138"/>
                  </a:cubicBezTo>
                  <a:cubicBezTo>
                    <a:pt x="46" y="138"/>
                    <a:pt x="46" y="161"/>
                    <a:pt x="69" y="161"/>
                  </a:cubicBezTo>
                  <a:lnTo>
                    <a:pt x="92" y="161"/>
                  </a:lnTo>
                  <a:cubicBezTo>
                    <a:pt x="92" y="161"/>
                    <a:pt x="115" y="161"/>
                    <a:pt x="115" y="184"/>
                  </a:cubicBezTo>
                  <a:cubicBezTo>
                    <a:pt x="137" y="184"/>
                    <a:pt x="160" y="161"/>
                    <a:pt x="160" y="138"/>
                  </a:cubicBezTo>
                  <a:cubicBezTo>
                    <a:pt x="183" y="115"/>
                    <a:pt x="160" y="92"/>
                    <a:pt x="137" y="69"/>
                  </a:cubicBezTo>
                  <a:lnTo>
                    <a:pt x="115" y="69"/>
                  </a:lnTo>
                  <a:cubicBezTo>
                    <a:pt x="115" y="47"/>
                    <a:pt x="92" y="47"/>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1" name="Google Shape;3591;p16"/>
            <p:cNvSpPr/>
            <p:nvPr/>
          </p:nvSpPr>
          <p:spPr>
            <a:xfrm>
              <a:off x="5740725" y="4067500"/>
              <a:ext cx="4600" cy="4600"/>
            </a:xfrm>
            <a:custGeom>
              <a:avLst/>
              <a:gdLst/>
              <a:ahLst/>
              <a:cxnLst/>
              <a:rect l="l" t="t" r="r" b="b"/>
              <a:pathLst>
                <a:path w="184" h="184" extrusionOk="0">
                  <a:moveTo>
                    <a:pt x="23" y="1"/>
                  </a:moveTo>
                  <a:cubicBezTo>
                    <a:pt x="0" y="24"/>
                    <a:pt x="0" y="47"/>
                    <a:pt x="0" y="69"/>
                  </a:cubicBezTo>
                  <a:cubicBezTo>
                    <a:pt x="23" y="92"/>
                    <a:pt x="23" y="115"/>
                    <a:pt x="46" y="138"/>
                  </a:cubicBezTo>
                  <a:cubicBezTo>
                    <a:pt x="46" y="138"/>
                    <a:pt x="69" y="161"/>
                    <a:pt x="69" y="161"/>
                  </a:cubicBezTo>
                  <a:lnTo>
                    <a:pt x="92" y="161"/>
                  </a:lnTo>
                  <a:cubicBezTo>
                    <a:pt x="92" y="161"/>
                    <a:pt x="115" y="184"/>
                    <a:pt x="115" y="184"/>
                  </a:cubicBezTo>
                  <a:cubicBezTo>
                    <a:pt x="160" y="184"/>
                    <a:pt x="183" y="161"/>
                    <a:pt x="183" y="138"/>
                  </a:cubicBezTo>
                  <a:cubicBezTo>
                    <a:pt x="183" y="115"/>
                    <a:pt x="160" y="69"/>
                    <a:pt x="137" y="69"/>
                  </a:cubicBezTo>
                  <a:lnTo>
                    <a:pt x="115" y="69"/>
                  </a:lnTo>
                  <a:cubicBezTo>
                    <a:pt x="115" y="69"/>
                    <a:pt x="92" y="69"/>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2" name="Google Shape;3592;p16"/>
            <p:cNvSpPr/>
            <p:nvPr/>
          </p:nvSpPr>
          <p:spPr>
            <a:xfrm>
              <a:off x="6153850" y="3913450"/>
              <a:ext cx="33125" cy="50650"/>
            </a:xfrm>
            <a:custGeom>
              <a:avLst/>
              <a:gdLst/>
              <a:ahLst/>
              <a:cxnLst/>
              <a:rect l="l" t="t" r="r" b="b"/>
              <a:pathLst>
                <a:path w="1325" h="2026" extrusionOk="0">
                  <a:moveTo>
                    <a:pt x="860" y="1210"/>
                  </a:moveTo>
                  <a:cubicBezTo>
                    <a:pt x="845" y="1210"/>
                    <a:pt x="845" y="1213"/>
                    <a:pt x="845" y="1233"/>
                  </a:cubicBezTo>
                  <a:cubicBezTo>
                    <a:pt x="851" y="1225"/>
                    <a:pt x="856" y="1218"/>
                    <a:pt x="860" y="1210"/>
                  </a:cubicBezTo>
                  <a:close/>
                  <a:moveTo>
                    <a:pt x="1165" y="0"/>
                  </a:moveTo>
                  <a:cubicBezTo>
                    <a:pt x="1165" y="0"/>
                    <a:pt x="1142" y="0"/>
                    <a:pt x="1142" y="23"/>
                  </a:cubicBezTo>
                  <a:cubicBezTo>
                    <a:pt x="1074" y="23"/>
                    <a:pt x="1051" y="91"/>
                    <a:pt x="1074" y="137"/>
                  </a:cubicBezTo>
                  <a:cubicBezTo>
                    <a:pt x="1074" y="160"/>
                    <a:pt x="1097" y="183"/>
                    <a:pt x="1097" y="206"/>
                  </a:cubicBezTo>
                  <a:cubicBezTo>
                    <a:pt x="1119" y="297"/>
                    <a:pt x="1119" y="365"/>
                    <a:pt x="1119" y="457"/>
                  </a:cubicBezTo>
                  <a:cubicBezTo>
                    <a:pt x="1097" y="571"/>
                    <a:pt x="1074" y="685"/>
                    <a:pt x="1051" y="799"/>
                  </a:cubicBezTo>
                  <a:cubicBezTo>
                    <a:pt x="1008" y="950"/>
                    <a:pt x="944" y="1081"/>
                    <a:pt x="860" y="1210"/>
                  </a:cubicBezTo>
                  <a:lnTo>
                    <a:pt x="860" y="1210"/>
                  </a:lnTo>
                  <a:cubicBezTo>
                    <a:pt x="863" y="1210"/>
                    <a:pt x="865" y="1210"/>
                    <a:pt x="868" y="1210"/>
                  </a:cubicBezTo>
                  <a:cubicBezTo>
                    <a:pt x="777" y="1347"/>
                    <a:pt x="663" y="1461"/>
                    <a:pt x="549" y="1575"/>
                  </a:cubicBezTo>
                  <a:cubicBezTo>
                    <a:pt x="457" y="1644"/>
                    <a:pt x="389" y="1712"/>
                    <a:pt x="275" y="1758"/>
                  </a:cubicBezTo>
                  <a:cubicBezTo>
                    <a:pt x="206" y="1803"/>
                    <a:pt x="138" y="1826"/>
                    <a:pt x="69" y="1826"/>
                  </a:cubicBezTo>
                  <a:cubicBezTo>
                    <a:pt x="47" y="1849"/>
                    <a:pt x="24" y="1872"/>
                    <a:pt x="24" y="1895"/>
                  </a:cubicBezTo>
                  <a:cubicBezTo>
                    <a:pt x="1" y="1917"/>
                    <a:pt x="1" y="1940"/>
                    <a:pt x="24" y="1963"/>
                  </a:cubicBezTo>
                  <a:cubicBezTo>
                    <a:pt x="24" y="1986"/>
                    <a:pt x="47" y="2009"/>
                    <a:pt x="69" y="2009"/>
                  </a:cubicBezTo>
                  <a:cubicBezTo>
                    <a:pt x="81" y="2020"/>
                    <a:pt x="92" y="2026"/>
                    <a:pt x="104" y="2026"/>
                  </a:cubicBezTo>
                  <a:cubicBezTo>
                    <a:pt x="115" y="2026"/>
                    <a:pt x="126" y="2020"/>
                    <a:pt x="138" y="2009"/>
                  </a:cubicBezTo>
                  <a:cubicBezTo>
                    <a:pt x="184" y="2009"/>
                    <a:pt x="252" y="1986"/>
                    <a:pt x="298" y="1963"/>
                  </a:cubicBezTo>
                  <a:cubicBezTo>
                    <a:pt x="343" y="1963"/>
                    <a:pt x="389" y="1917"/>
                    <a:pt x="435" y="1895"/>
                  </a:cubicBezTo>
                  <a:cubicBezTo>
                    <a:pt x="526" y="1849"/>
                    <a:pt x="594" y="1781"/>
                    <a:pt x="663" y="1735"/>
                  </a:cubicBezTo>
                  <a:cubicBezTo>
                    <a:pt x="823" y="1575"/>
                    <a:pt x="960" y="1415"/>
                    <a:pt x="1074" y="1233"/>
                  </a:cubicBezTo>
                  <a:cubicBezTo>
                    <a:pt x="1165" y="1050"/>
                    <a:pt x="1234" y="868"/>
                    <a:pt x="1279" y="662"/>
                  </a:cubicBezTo>
                  <a:cubicBezTo>
                    <a:pt x="1325" y="479"/>
                    <a:pt x="1325" y="274"/>
                    <a:pt x="1256" y="69"/>
                  </a:cubicBezTo>
                  <a:cubicBezTo>
                    <a:pt x="1256" y="23"/>
                    <a:pt x="1211" y="0"/>
                    <a:pt x="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3" name="Google Shape;3593;p16"/>
            <p:cNvSpPr/>
            <p:nvPr/>
          </p:nvSpPr>
          <p:spPr>
            <a:xfrm>
              <a:off x="5987800" y="3353650"/>
              <a:ext cx="51950" cy="22425"/>
            </a:xfrm>
            <a:custGeom>
              <a:avLst/>
              <a:gdLst/>
              <a:ahLst/>
              <a:cxnLst/>
              <a:rect l="l" t="t" r="r" b="b"/>
              <a:pathLst>
                <a:path w="2078" h="897" extrusionOk="0">
                  <a:moveTo>
                    <a:pt x="1028" y="1"/>
                  </a:moveTo>
                  <a:cubicBezTo>
                    <a:pt x="914" y="1"/>
                    <a:pt x="800" y="23"/>
                    <a:pt x="686" y="23"/>
                  </a:cubicBezTo>
                  <a:cubicBezTo>
                    <a:pt x="480" y="69"/>
                    <a:pt x="275" y="115"/>
                    <a:pt x="92" y="138"/>
                  </a:cubicBezTo>
                  <a:cubicBezTo>
                    <a:pt x="46" y="160"/>
                    <a:pt x="1" y="206"/>
                    <a:pt x="24" y="274"/>
                  </a:cubicBezTo>
                  <a:cubicBezTo>
                    <a:pt x="24" y="320"/>
                    <a:pt x="92" y="343"/>
                    <a:pt x="138" y="343"/>
                  </a:cubicBezTo>
                  <a:cubicBezTo>
                    <a:pt x="366" y="297"/>
                    <a:pt x="594" y="229"/>
                    <a:pt x="845" y="206"/>
                  </a:cubicBezTo>
                  <a:cubicBezTo>
                    <a:pt x="902" y="195"/>
                    <a:pt x="965" y="189"/>
                    <a:pt x="1028" y="189"/>
                  </a:cubicBezTo>
                  <a:cubicBezTo>
                    <a:pt x="1091" y="189"/>
                    <a:pt x="1153" y="195"/>
                    <a:pt x="1211" y="206"/>
                  </a:cubicBezTo>
                  <a:cubicBezTo>
                    <a:pt x="1302" y="229"/>
                    <a:pt x="1370" y="252"/>
                    <a:pt x="1462" y="274"/>
                  </a:cubicBezTo>
                  <a:cubicBezTo>
                    <a:pt x="1507" y="320"/>
                    <a:pt x="1553" y="343"/>
                    <a:pt x="1621" y="389"/>
                  </a:cubicBezTo>
                  <a:cubicBezTo>
                    <a:pt x="1667" y="434"/>
                    <a:pt x="1690" y="480"/>
                    <a:pt x="1736" y="526"/>
                  </a:cubicBezTo>
                  <a:cubicBezTo>
                    <a:pt x="1781" y="571"/>
                    <a:pt x="1804" y="617"/>
                    <a:pt x="1827" y="685"/>
                  </a:cubicBezTo>
                  <a:cubicBezTo>
                    <a:pt x="1850" y="731"/>
                    <a:pt x="1850" y="777"/>
                    <a:pt x="1872" y="822"/>
                  </a:cubicBezTo>
                  <a:cubicBezTo>
                    <a:pt x="1872" y="860"/>
                    <a:pt x="1918" y="897"/>
                    <a:pt x="1960" y="897"/>
                  </a:cubicBezTo>
                  <a:cubicBezTo>
                    <a:pt x="1969" y="897"/>
                    <a:pt x="1978" y="895"/>
                    <a:pt x="1987" y="891"/>
                  </a:cubicBezTo>
                  <a:cubicBezTo>
                    <a:pt x="2032" y="891"/>
                    <a:pt x="2078" y="822"/>
                    <a:pt x="2055" y="777"/>
                  </a:cubicBezTo>
                  <a:cubicBezTo>
                    <a:pt x="2032" y="685"/>
                    <a:pt x="2009" y="594"/>
                    <a:pt x="1964" y="503"/>
                  </a:cubicBezTo>
                  <a:cubicBezTo>
                    <a:pt x="1918" y="434"/>
                    <a:pt x="1850" y="343"/>
                    <a:pt x="1781" y="274"/>
                  </a:cubicBezTo>
                  <a:cubicBezTo>
                    <a:pt x="1644" y="138"/>
                    <a:pt x="1462" y="69"/>
                    <a:pt x="1256" y="23"/>
                  </a:cubicBezTo>
                  <a:cubicBezTo>
                    <a:pt x="1188" y="1"/>
                    <a:pt x="1096" y="1"/>
                    <a:pt x="1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4" name="Google Shape;3594;p16"/>
            <p:cNvSpPr/>
            <p:nvPr/>
          </p:nvSpPr>
          <p:spPr>
            <a:xfrm>
              <a:off x="5610625" y="3470050"/>
              <a:ext cx="163225" cy="575225"/>
            </a:xfrm>
            <a:custGeom>
              <a:avLst/>
              <a:gdLst/>
              <a:ahLst/>
              <a:cxnLst/>
              <a:rect l="l" t="t" r="r" b="b"/>
              <a:pathLst>
                <a:path w="6529" h="23009" extrusionOk="0">
                  <a:moveTo>
                    <a:pt x="206" y="1"/>
                  </a:moveTo>
                  <a:cubicBezTo>
                    <a:pt x="183" y="1"/>
                    <a:pt x="183" y="1"/>
                    <a:pt x="183" y="24"/>
                  </a:cubicBezTo>
                  <a:cubicBezTo>
                    <a:pt x="114" y="24"/>
                    <a:pt x="69" y="47"/>
                    <a:pt x="46" y="92"/>
                  </a:cubicBezTo>
                  <a:cubicBezTo>
                    <a:pt x="23" y="115"/>
                    <a:pt x="0" y="184"/>
                    <a:pt x="0" y="229"/>
                  </a:cubicBezTo>
                  <a:cubicBezTo>
                    <a:pt x="639" y="2535"/>
                    <a:pt x="1256" y="4840"/>
                    <a:pt x="1872" y="7145"/>
                  </a:cubicBezTo>
                  <a:cubicBezTo>
                    <a:pt x="2580" y="9702"/>
                    <a:pt x="3264" y="12281"/>
                    <a:pt x="3972" y="14837"/>
                  </a:cubicBezTo>
                  <a:cubicBezTo>
                    <a:pt x="4588" y="17120"/>
                    <a:pt x="5204" y="19402"/>
                    <a:pt x="5821" y="21685"/>
                  </a:cubicBezTo>
                  <a:cubicBezTo>
                    <a:pt x="5935" y="22073"/>
                    <a:pt x="6026" y="22438"/>
                    <a:pt x="6140" y="22826"/>
                  </a:cubicBezTo>
                  <a:cubicBezTo>
                    <a:pt x="6140" y="22895"/>
                    <a:pt x="6163" y="22917"/>
                    <a:pt x="6209" y="22963"/>
                  </a:cubicBezTo>
                  <a:cubicBezTo>
                    <a:pt x="6254" y="22986"/>
                    <a:pt x="6300" y="23009"/>
                    <a:pt x="6346" y="23009"/>
                  </a:cubicBezTo>
                  <a:cubicBezTo>
                    <a:pt x="6414" y="22986"/>
                    <a:pt x="6460" y="22963"/>
                    <a:pt x="6483" y="22917"/>
                  </a:cubicBezTo>
                  <a:cubicBezTo>
                    <a:pt x="6505" y="22895"/>
                    <a:pt x="6528" y="22826"/>
                    <a:pt x="6528" y="22781"/>
                  </a:cubicBezTo>
                  <a:cubicBezTo>
                    <a:pt x="6003" y="20863"/>
                    <a:pt x="5478" y="18946"/>
                    <a:pt x="4953" y="17029"/>
                  </a:cubicBezTo>
                  <a:cubicBezTo>
                    <a:pt x="4269" y="14449"/>
                    <a:pt x="3561" y="11870"/>
                    <a:pt x="2876" y="9291"/>
                  </a:cubicBezTo>
                  <a:cubicBezTo>
                    <a:pt x="2214" y="6940"/>
                    <a:pt x="1575" y="4566"/>
                    <a:pt x="936" y="2192"/>
                  </a:cubicBezTo>
                  <a:cubicBezTo>
                    <a:pt x="753" y="1530"/>
                    <a:pt x="571" y="845"/>
                    <a:pt x="388" y="184"/>
                  </a:cubicBezTo>
                  <a:cubicBezTo>
                    <a:pt x="388" y="138"/>
                    <a:pt x="365" y="92"/>
                    <a:pt x="320" y="47"/>
                  </a:cubicBezTo>
                  <a:cubicBezTo>
                    <a:pt x="274" y="24"/>
                    <a:pt x="251" y="1"/>
                    <a:pt x="20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5" name="Google Shape;3595;p16"/>
            <p:cNvSpPr/>
            <p:nvPr/>
          </p:nvSpPr>
          <p:spPr>
            <a:xfrm>
              <a:off x="5952425" y="3360500"/>
              <a:ext cx="171800" cy="619725"/>
            </a:xfrm>
            <a:custGeom>
              <a:avLst/>
              <a:gdLst/>
              <a:ahLst/>
              <a:cxnLst/>
              <a:rect l="l" t="t" r="r" b="b"/>
              <a:pathLst>
                <a:path w="6872" h="24789" extrusionOk="0">
                  <a:moveTo>
                    <a:pt x="92" y="0"/>
                  </a:moveTo>
                  <a:cubicBezTo>
                    <a:pt x="69" y="0"/>
                    <a:pt x="46" y="23"/>
                    <a:pt x="23" y="23"/>
                  </a:cubicBezTo>
                  <a:cubicBezTo>
                    <a:pt x="23" y="46"/>
                    <a:pt x="1" y="92"/>
                    <a:pt x="23" y="115"/>
                  </a:cubicBezTo>
                  <a:cubicBezTo>
                    <a:pt x="685" y="2625"/>
                    <a:pt x="1370" y="5136"/>
                    <a:pt x="2055" y="7670"/>
                  </a:cubicBezTo>
                  <a:cubicBezTo>
                    <a:pt x="2808" y="10409"/>
                    <a:pt x="3561" y="13171"/>
                    <a:pt x="4292" y="15933"/>
                  </a:cubicBezTo>
                  <a:cubicBezTo>
                    <a:pt x="4999" y="18535"/>
                    <a:pt x="5707" y="21137"/>
                    <a:pt x="6415" y="23739"/>
                  </a:cubicBezTo>
                  <a:cubicBezTo>
                    <a:pt x="6506" y="24058"/>
                    <a:pt x="6597" y="24378"/>
                    <a:pt x="6688" y="24697"/>
                  </a:cubicBezTo>
                  <a:cubicBezTo>
                    <a:pt x="6688" y="24697"/>
                    <a:pt x="6688" y="24720"/>
                    <a:pt x="6688" y="24720"/>
                  </a:cubicBezTo>
                  <a:cubicBezTo>
                    <a:pt x="6688" y="24743"/>
                    <a:pt x="6688" y="24766"/>
                    <a:pt x="6711" y="24766"/>
                  </a:cubicBezTo>
                  <a:cubicBezTo>
                    <a:pt x="6734" y="24789"/>
                    <a:pt x="6757" y="24789"/>
                    <a:pt x="6803" y="24789"/>
                  </a:cubicBezTo>
                  <a:cubicBezTo>
                    <a:pt x="6825" y="24789"/>
                    <a:pt x="6848" y="24766"/>
                    <a:pt x="6848" y="24766"/>
                  </a:cubicBezTo>
                  <a:cubicBezTo>
                    <a:pt x="6871" y="24743"/>
                    <a:pt x="6871" y="24697"/>
                    <a:pt x="6871" y="24675"/>
                  </a:cubicBezTo>
                  <a:cubicBezTo>
                    <a:pt x="6780" y="24309"/>
                    <a:pt x="6666" y="23921"/>
                    <a:pt x="6574" y="23533"/>
                  </a:cubicBezTo>
                  <a:lnTo>
                    <a:pt x="5593" y="19973"/>
                  </a:lnTo>
                  <a:lnTo>
                    <a:pt x="3265" y="11390"/>
                  </a:lnTo>
                  <a:cubicBezTo>
                    <a:pt x="2557" y="8743"/>
                    <a:pt x="1827" y="6095"/>
                    <a:pt x="1119" y="3447"/>
                  </a:cubicBezTo>
                  <a:cubicBezTo>
                    <a:pt x="822" y="2329"/>
                    <a:pt x="503" y="1210"/>
                    <a:pt x="206" y="69"/>
                  </a:cubicBezTo>
                  <a:cubicBezTo>
                    <a:pt x="206" y="46"/>
                    <a:pt x="183" y="23"/>
                    <a:pt x="160" y="23"/>
                  </a:cubicBezTo>
                  <a:cubicBezTo>
                    <a:pt x="160" y="0"/>
                    <a:pt x="138"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6" name="Google Shape;3596;p16"/>
            <p:cNvSpPr/>
            <p:nvPr/>
          </p:nvSpPr>
          <p:spPr>
            <a:xfrm>
              <a:off x="5971250" y="3353650"/>
              <a:ext cx="172375" cy="622025"/>
            </a:xfrm>
            <a:custGeom>
              <a:avLst/>
              <a:gdLst/>
              <a:ahLst/>
              <a:cxnLst/>
              <a:rect l="l" t="t" r="r" b="b"/>
              <a:pathLst>
                <a:path w="6895" h="24881" extrusionOk="0">
                  <a:moveTo>
                    <a:pt x="69" y="1"/>
                  </a:moveTo>
                  <a:cubicBezTo>
                    <a:pt x="47" y="1"/>
                    <a:pt x="24" y="1"/>
                    <a:pt x="24" y="23"/>
                  </a:cubicBezTo>
                  <a:cubicBezTo>
                    <a:pt x="1" y="46"/>
                    <a:pt x="1" y="69"/>
                    <a:pt x="1" y="115"/>
                  </a:cubicBezTo>
                  <a:cubicBezTo>
                    <a:pt x="663" y="2580"/>
                    <a:pt x="1348" y="5045"/>
                    <a:pt x="2009" y="7510"/>
                  </a:cubicBezTo>
                  <a:cubicBezTo>
                    <a:pt x="2786" y="10363"/>
                    <a:pt x="3539" y="13194"/>
                    <a:pt x="4315" y="16047"/>
                  </a:cubicBezTo>
                  <a:lnTo>
                    <a:pt x="6438" y="23899"/>
                  </a:lnTo>
                  <a:cubicBezTo>
                    <a:pt x="6529" y="24195"/>
                    <a:pt x="6620" y="24492"/>
                    <a:pt x="6689" y="24789"/>
                  </a:cubicBezTo>
                  <a:cubicBezTo>
                    <a:pt x="6689" y="24812"/>
                    <a:pt x="6711" y="24834"/>
                    <a:pt x="6734" y="24857"/>
                  </a:cubicBezTo>
                  <a:cubicBezTo>
                    <a:pt x="6757" y="24880"/>
                    <a:pt x="6780" y="24880"/>
                    <a:pt x="6803" y="24880"/>
                  </a:cubicBezTo>
                  <a:cubicBezTo>
                    <a:pt x="6826" y="24880"/>
                    <a:pt x="6848" y="24857"/>
                    <a:pt x="6871" y="24834"/>
                  </a:cubicBezTo>
                  <a:cubicBezTo>
                    <a:pt x="6871" y="24812"/>
                    <a:pt x="6894" y="24789"/>
                    <a:pt x="6894" y="24766"/>
                  </a:cubicBezTo>
                  <a:cubicBezTo>
                    <a:pt x="6483" y="23328"/>
                    <a:pt x="6095" y="21867"/>
                    <a:pt x="5707" y="20429"/>
                  </a:cubicBezTo>
                  <a:cubicBezTo>
                    <a:pt x="4931" y="17530"/>
                    <a:pt x="4132" y="14654"/>
                    <a:pt x="3356" y="11756"/>
                  </a:cubicBezTo>
                  <a:cubicBezTo>
                    <a:pt x="2626" y="9017"/>
                    <a:pt x="1873" y="6300"/>
                    <a:pt x="1142" y="3561"/>
                  </a:cubicBezTo>
                  <a:cubicBezTo>
                    <a:pt x="823" y="2397"/>
                    <a:pt x="503" y="1233"/>
                    <a:pt x="183" y="69"/>
                  </a:cubicBezTo>
                  <a:cubicBezTo>
                    <a:pt x="183" y="46"/>
                    <a:pt x="183" y="23"/>
                    <a:pt x="161" y="23"/>
                  </a:cubicBezTo>
                  <a:cubicBezTo>
                    <a:pt x="138"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7" name="Google Shape;3597;p16"/>
            <p:cNvSpPr/>
            <p:nvPr/>
          </p:nvSpPr>
          <p:spPr>
            <a:xfrm>
              <a:off x="6119625" y="3971650"/>
              <a:ext cx="23425" cy="9825"/>
            </a:xfrm>
            <a:custGeom>
              <a:avLst/>
              <a:gdLst/>
              <a:ahLst/>
              <a:cxnLst/>
              <a:rect l="l" t="t" r="r" b="b"/>
              <a:pathLst>
                <a:path w="937" h="393" extrusionOk="0">
                  <a:moveTo>
                    <a:pt x="822" y="0"/>
                  </a:moveTo>
                  <a:cubicBezTo>
                    <a:pt x="799" y="0"/>
                    <a:pt x="776" y="0"/>
                    <a:pt x="754" y="23"/>
                  </a:cubicBezTo>
                  <a:cubicBezTo>
                    <a:pt x="754" y="23"/>
                    <a:pt x="731" y="46"/>
                    <a:pt x="708" y="46"/>
                  </a:cubicBezTo>
                  <a:cubicBezTo>
                    <a:pt x="640" y="92"/>
                    <a:pt x="571" y="114"/>
                    <a:pt x="503" y="137"/>
                  </a:cubicBezTo>
                  <a:cubicBezTo>
                    <a:pt x="411" y="160"/>
                    <a:pt x="343" y="183"/>
                    <a:pt x="252" y="183"/>
                  </a:cubicBezTo>
                  <a:lnTo>
                    <a:pt x="115" y="183"/>
                  </a:lnTo>
                  <a:cubicBezTo>
                    <a:pt x="69" y="183"/>
                    <a:pt x="23" y="229"/>
                    <a:pt x="23" y="274"/>
                  </a:cubicBezTo>
                  <a:cubicBezTo>
                    <a:pt x="0" y="320"/>
                    <a:pt x="46" y="366"/>
                    <a:pt x="92" y="388"/>
                  </a:cubicBezTo>
                  <a:cubicBezTo>
                    <a:pt x="128" y="391"/>
                    <a:pt x="164" y="393"/>
                    <a:pt x="200" y="393"/>
                  </a:cubicBezTo>
                  <a:cubicBezTo>
                    <a:pt x="455" y="393"/>
                    <a:pt x="690" y="320"/>
                    <a:pt x="891" y="160"/>
                  </a:cubicBezTo>
                  <a:cubicBezTo>
                    <a:pt x="936" y="137"/>
                    <a:pt x="936" y="69"/>
                    <a:pt x="891" y="23"/>
                  </a:cubicBezTo>
                  <a:cubicBezTo>
                    <a:pt x="891" y="0"/>
                    <a:pt x="845" y="0"/>
                    <a:pt x="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8" name="Google Shape;3598;p16"/>
            <p:cNvSpPr/>
            <p:nvPr/>
          </p:nvSpPr>
          <p:spPr>
            <a:xfrm>
              <a:off x="5952425" y="3353650"/>
              <a:ext cx="22850" cy="11150"/>
            </a:xfrm>
            <a:custGeom>
              <a:avLst/>
              <a:gdLst/>
              <a:ahLst/>
              <a:cxnLst/>
              <a:rect l="l" t="t" r="r" b="b"/>
              <a:pathLst>
                <a:path w="914" h="446" extrusionOk="0">
                  <a:moveTo>
                    <a:pt x="617" y="1"/>
                  </a:moveTo>
                  <a:cubicBezTo>
                    <a:pt x="548" y="23"/>
                    <a:pt x="480" y="46"/>
                    <a:pt x="411" y="69"/>
                  </a:cubicBezTo>
                  <a:cubicBezTo>
                    <a:pt x="275" y="115"/>
                    <a:pt x="138" y="183"/>
                    <a:pt x="46" y="274"/>
                  </a:cubicBezTo>
                  <a:cubicBezTo>
                    <a:pt x="1" y="297"/>
                    <a:pt x="1" y="366"/>
                    <a:pt x="23" y="411"/>
                  </a:cubicBezTo>
                  <a:cubicBezTo>
                    <a:pt x="46" y="434"/>
                    <a:pt x="69" y="446"/>
                    <a:pt x="92" y="446"/>
                  </a:cubicBezTo>
                  <a:cubicBezTo>
                    <a:pt x="115" y="446"/>
                    <a:pt x="138" y="434"/>
                    <a:pt x="160" y="411"/>
                  </a:cubicBezTo>
                  <a:cubicBezTo>
                    <a:pt x="183" y="389"/>
                    <a:pt x="229" y="366"/>
                    <a:pt x="252" y="343"/>
                  </a:cubicBezTo>
                  <a:cubicBezTo>
                    <a:pt x="343" y="297"/>
                    <a:pt x="411" y="252"/>
                    <a:pt x="503" y="229"/>
                  </a:cubicBezTo>
                  <a:cubicBezTo>
                    <a:pt x="594" y="206"/>
                    <a:pt x="685" y="183"/>
                    <a:pt x="754" y="183"/>
                  </a:cubicBezTo>
                  <a:lnTo>
                    <a:pt x="800" y="183"/>
                  </a:lnTo>
                  <a:cubicBezTo>
                    <a:pt x="822" y="183"/>
                    <a:pt x="845" y="183"/>
                    <a:pt x="868" y="160"/>
                  </a:cubicBezTo>
                  <a:cubicBezTo>
                    <a:pt x="891" y="138"/>
                    <a:pt x="914" y="115"/>
                    <a:pt x="914" y="92"/>
                  </a:cubicBezTo>
                  <a:cubicBezTo>
                    <a:pt x="914" y="46"/>
                    <a:pt x="868" y="1"/>
                    <a:pt x="8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9" name="Google Shape;3599;p16"/>
            <p:cNvSpPr/>
            <p:nvPr/>
          </p:nvSpPr>
          <p:spPr>
            <a:xfrm>
              <a:off x="5780675" y="3854675"/>
              <a:ext cx="67350" cy="57450"/>
            </a:xfrm>
            <a:custGeom>
              <a:avLst/>
              <a:gdLst/>
              <a:ahLst/>
              <a:cxnLst/>
              <a:rect l="l" t="t" r="r" b="b"/>
              <a:pathLst>
                <a:path w="2694" h="2298" extrusionOk="0">
                  <a:moveTo>
                    <a:pt x="2488" y="0"/>
                  </a:moveTo>
                  <a:cubicBezTo>
                    <a:pt x="2443" y="23"/>
                    <a:pt x="2397" y="69"/>
                    <a:pt x="2397" y="114"/>
                  </a:cubicBezTo>
                  <a:cubicBezTo>
                    <a:pt x="2397" y="137"/>
                    <a:pt x="2397" y="137"/>
                    <a:pt x="2397" y="137"/>
                  </a:cubicBezTo>
                  <a:lnTo>
                    <a:pt x="2420" y="137"/>
                  </a:lnTo>
                  <a:cubicBezTo>
                    <a:pt x="2420" y="160"/>
                    <a:pt x="2420" y="160"/>
                    <a:pt x="2420" y="160"/>
                  </a:cubicBezTo>
                  <a:cubicBezTo>
                    <a:pt x="2420" y="160"/>
                    <a:pt x="2420" y="183"/>
                    <a:pt x="2420" y="183"/>
                  </a:cubicBezTo>
                  <a:cubicBezTo>
                    <a:pt x="2420" y="206"/>
                    <a:pt x="2420" y="206"/>
                    <a:pt x="2420" y="206"/>
                  </a:cubicBezTo>
                  <a:cubicBezTo>
                    <a:pt x="2420" y="228"/>
                    <a:pt x="2420" y="228"/>
                    <a:pt x="2420" y="228"/>
                  </a:cubicBezTo>
                  <a:lnTo>
                    <a:pt x="2443" y="228"/>
                  </a:lnTo>
                  <a:cubicBezTo>
                    <a:pt x="2443" y="228"/>
                    <a:pt x="2443" y="228"/>
                    <a:pt x="2443" y="251"/>
                  </a:cubicBezTo>
                  <a:cubicBezTo>
                    <a:pt x="2443" y="251"/>
                    <a:pt x="2443" y="274"/>
                    <a:pt x="2443" y="274"/>
                  </a:cubicBezTo>
                  <a:cubicBezTo>
                    <a:pt x="2443" y="320"/>
                    <a:pt x="2465" y="343"/>
                    <a:pt x="2465" y="388"/>
                  </a:cubicBezTo>
                  <a:cubicBezTo>
                    <a:pt x="2488" y="457"/>
                    <a:pt x="2488" y="548"/>
                    <a:pt x="2488" y="639"/>
                  </a:cubicBezTo>
                  <a:cubicBezTo>
                    <a:pt x="2488" y="617"/>
                    <a:pt x="2488" y="616"/>
                    <a:pt x="2488" y="616"/>
                  </a:cubicBezTo>
                  <a:lnTo>
                    <a:pt x="2488" y="616"/>
                  </a:lnTo>
                  <a:cubicBezTo>
                    <a:pt x="2511" y="799"/>
                    <a:pt x="2488" y="959"/>
                    <a:pt x="2465" y="1141"/>
                  </a:cubicBezTo>
                  <a:cubicBezTo>
                    <a:pt x="2443" y="1278"/>
                    <a:pt x="2397" y="1415"/>
                    <a:pt x="2328" y="1529"/>
                  </a:cubicBezTo>
                  <a:cubicBezTo>
                    <a:pt x="2283" y="1621"/>
                    <a:pt x="2237" y="1712"/>
                    <a:pt x="2169" y="1803"/>
                  </a:cubicBezTo>
                  <a:cubicBezTo>
                    <a:pt x="2100" y="1849"/>
                    <a:pt x="2054" y="1917"/>
                    <a:pt x="1986" y="1963"/>
                  </a:cubicBezTo>
                  <a:cubicBezTo>
                    <a:pt x="1918" y="2009"/>
                    <a:pt x="1849" y="2032"/>
                    <a:pt x="1781" y="2054"/>
                  </a:cubicBezTo>
                  <a:cubicBezTo>
                    <a:pt x="1690" y="2077"/>
                    <a:pt x="1622" y="2100"/>
                    <a:pt x="1555" y="2100"/>
                  </a:cubicBezTo>
                  <a:lnTo>
                    <a:pt x="1555" y="2100"/>
                  </a:lnTo>
                  <a:cubicBezTo>
                    <a:pt x="1470" y="2100"/>
                    <a:pt x="1387" y="2098"/>
                    <a:pt x="1324" y="2077"/>
                  </a:cubicBezTo>
                  <a:cubicBezTo>
                    <a:pt x="1233" y="2054"/>
                    <a:pt x="1141" y="2032"/>
                    <a:pt x="1073" y="1986"/>
                  </a:cubicBezTo>
                  <a:cubicBezTo>
                    <a:pt x="959" y="1940"/>
                    <a:pt x="868" y="1872"/>
                    <a:pt x="776" y="1803"/>
                  </a:cubicBezTo>
                  <a:cubicBezTo>
                    <a:pt x="662" y="1689"/>
                    <a:pt x="548" y="1575"/>
                    <a:pt x="457" y="1438"/>
                  </a:cubicBezTo>
                  <a:cubicBezTo>
                    <a:pt x="457" y="1438"/>
                    <a:pt x="457" y="1438"/>
                    <a:pt x="457" y="1461"/>
                  </a:cubicBezTo>
                  <a:cubicBezTo>
                    <a:pt x="343" y="1278"/>
                    <a:pt x="251" y="1096"/>
                    <a:pt x="183" y="913"/>
                  </a:cubicBezTo>
                  <a:cubicBezTo>
                    <a:pt x="183" y="890"/>
                    <a:pt x="160" y="868"/>
                    <a:pt x="137" y="868"/>
                  </a:cubicBezTo>
                  <a:cubicBezTo>
                    <a:pt x="126" y="856"/>
                    <a:pt x="114" y="850"/>
                    <a:pt x="103" y="850"/>
                  </a:cubicBezTo>
                  <a:cubicBezTo>
                    <a:pt x="92" y="850"/>
                    <a:pt x="80" y="856"/>
                    <a:pt x="69" y="868"/>
                  </a:cubicBezTo>
                  <a:cubicBezTo>
                    <a:pt x="46" y="868"/>
                    <a:pt x="23" y="890"/>
                    <a:pt x="23" y="913"/>
                  </a:cubicBezTo>
                  <a:cubicBezTo>
                    <a:pt x="0" y="936"/>
                    <a:pt x="0" y="959"/>
                    <a:pt x="23" y="1004"/>
                  </a:cubicBezTo>
                  <a:cubicBezTo>
                    <a:pt x="160" y="1392"/>
                    <a:pt x="388" y="1735"/>
                    <a:pt x="708" y="2009"/>
                  </a:cubicBezTo>
                  <a:cubicBezTo>
                    <a:pt x="890" y="2146"/>
                    <a:pt x="1096" y="2237"/>
                    <a:pt x="1301" y="2283"/>
                  </a:cubicBezTo>
                  <a:cubicBezTo>
                    <a:pt x="1377" y="2292"/>
                    <a:pt x="1449" y="2298"/>
                    <a:pt x="1520" y="2298"/>
                  </a:cubicBezTo>
                  <a:cubicBezTo>
                    <a:pt x="1620" y="2298"/>
                    <a:pt x="1719" y="2287"/>
                    <a:pt x="1826" y="2260"/>
                  </a:cubicBezTo>
                  <a:cubicBezTo>
                    <a:pt x="1918" y="2214"/>
                    <a:pt x="2009" y="2169"/>
                    <a:pt x="2077" y="2123"/>
                  </a:cubicBezTo>
                  <a:cubicBezTo>
                    <a:pt x="2123" y="2100"/>
                    <a:pt x="2169" y="2054"/>
                    <a:pt x="2214" y="2032"/>
                  </a:cubicBezTo>
                  <a:cubicBezTo>
                    <a:pt x="2260" y="1986"/>
                    <a:pt x="2306" y="1940"/>
                    <a:pt x="2328" y="1895"/>
                  </a:cubicBezTo>
                  <a:cubicBezTo>
                    <a:pt x="2443" y="1758"/>
                    <a:pt x="2534" y="1575"/>
                    <a:pt x="2579" y="1415"/>
                  </a:cubicBezTo>
                  <a:cubicBezTo>
                    <a:pt x="2648" y="1233"/>
                    <a:pt x="2694" y="1027"/>
                    <a:pt x="2694" y="822"/>
                  </a:cubicBezTo>
                  <a:cubicBezTo>
                    <a:pt x="2694" y="662"/>
                    <a:pt x="2671" y="502"/>
                    <a:pt x="2648" y="365"/>
                  </a:cubicBezTo>
                  <a:cubicBezTo>
                    <a:pt x="2648" y="365"/>
                    <a:pt x="2648" y="365"/>
                    <a:pt x="2648" y="343"/>
                  </a:cubicBezTo>
                  <a:cubicBezTo>
                    <a:pt x="2648" y="320"/>
                    <a:pt x="2648" y="274"/>
                    <a:pt x="2625" y="251"/>
                  </a:cubicBezTo>
                  <a:cubicBezTo>
                    <a:pt x="2625" y="228"/>
                    <a:pt x="2625" y="228"/>
                    <a:pt x="2625" y="206"/>
                  </a:cubicBezTo>
                  <a:cubicBezTo>
                    <a:pt x="2625" y="206"/>
                    <a:pt x="2625" y="183"/>
                    <a:pt x="2625" y="183"/>
                  </a:cubicBezTo>
                  <a:cubicBezTo>
                    <a:pt x="2625" y="160"/>
                    <a:pt x="2625" y="160"/>
                    <a:pt x="2625" y="160"/>
                  </a:cubicBezTo>
                  <a:cubicBezTo>
                    <a:pt x="2602" y="160"/>
                    <a:pt x="2602" y="160"/>
                    <a:pt x="2602" y="137"/>
                  </a:cubicBezTo>
                  <a:cubicBezTo>
                    <a:pt x="2602" y="114"/>
                    <a:pt x="2602" y="114"/>
                    <a:pt x="2602" y="114"/>
                  </a:cubicBezTo>
                  <a:lnTo>
                    <a:pt x="2602" y="91"/>
                  </a:lnTo>
                  <a:cubicBezTo>
                    <a:pt x="2579" y="46"/>
                    <a:pt x="2557" y="0"/>
                    <a:pt x="2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0" name="Google Shape;3600;p16"/>
            <p:cNvSpPr/>
            <p:nvPr/>
          </p:nvSpPr>
          <p:spPr>
            <a:xfrm>
              <a:off x="5992375" y="3796450"/>
              <a:ext cx="68500" cy="57100"/>
            </a:xfrm>
            <a:custGeom>
              <a:avLst/>
              <a:gdLst/>
              <a:ahLst/>
              <a:cxnLst/>
              <a:rect l="l" t="t" r="r" b="b"/>
              <a:pathLst>
                <a:path w="2740" h="2284" extrusionOk="0">
                  <a:moveTo>
                    <a:pt x="2557" y="1"/>
                  </a:moveTo>
                  <a:cubicBezTo>
                    <a:pt x="2557" y="1"/>
                    <a:pt x="2557" y="1"/>
                    <a:pt x="2534" y="24"/>
                  </a:cubicBezTo>
                  <a:cubicBezTo>
                    <a:pt x="2488" y="24"/>
                    <a:pt x="2443" y="69"/>
                    <a:pt x="2466" y="138"/>
                  </a:cubicBezTo>
                  <a:cubicBezTo>
                    <a:pt x="2466" y="161"/>
                    <a:pt x="2466" y="161"/>
                    <a:pt x="2466" y="161"/>
                  </a:cubicBezTo>
                  <a:cubicBezTo>
                    <a:pt x="2466" y="184"/>
                    <a:pt x="2466" y="184"/>
                    <a:pt x="2488" y="184"/>
                  </a:cubicBezTo>
                  <a:cubicBezTo>
                    <a:pt x="2488" y="184"/>
                    <a:pt x="2488" y="184"/>
                    <a:pt x="2488" y="206"/>
                  </a:cubicBezTo>
                  <a:lnTo>
                    <a:pt x="2488" y="229"/>
                  </a:lnTo>
                  <a:cubicBezTo>
                    <a:pt x="2488" y="229"/>
                    <a:pt x="2488" y="252"/>
                    <a:pt x="2488" y="252"/>
                  </a:cubicBezTo>
                  <a:cubicBezTo>
                    <a:pt x="2511" y="298"/>
                    <a:pt x="2511" y="321"/>
                    <a:pt x="2511" y="366"/>
                  </a:cubicBezTo>
                  <a:cubicBezTo>
                    <a:pt x="2511" y="366"/>
                    <a:pt x="2511" y="389"/>
                    <a:pt x="2511" y="389"/>
                  </a:cubicBezTo>
                  <a:cubicBezTo>
                    <a:pt x="2534" y="435"/>
                    <a:pt x="2534" y="480"/>
                    <a:pt x="2534" y="526"/>
                  </a:cubicBezTo>
                  <a:cubicBezTo>
                    <a:pt x="2534" y="549"/>
                    <a:pt x="2534" y="572"/>
                    <a:pt x="2534" y="594"/>
                  </a:cubicBezTo>
                  <a:cubicBezTo>
                    <a:pt x="2557" y="777"/>
                    <a:pt x="2534" y="960"/>
                    <a:pt x="2511" y="1142"/>
                  </a:cubicBezTo>
                  <a:cubicBezTo>
                    <a:pt x="2488" y="1256"/>
                    <a:pt x="2443" y="1393"/>
                    <a:pt x="2374" y="1507"/>
                  </a:cubicBezTo>
                  <a:cubicBezTo>
                    <a:pt x="2329" y="1599"/>
                    <a:pt x="2283" y="1690"/>
                    <a:pt x="2214" y="1781"/>
                  </a:cubicBezTo>
                  <a:cubicBezTo>
                    <a:pt x="2169" y="1827"/>
                    <a:pt x="2100" y="1895"/>
                    <a:pt x="2032" y="1941"/>
                  </a:cubicBezTo>
                  <a:cubicBezTo>
                    <a:pt x="1963" y="1987"/>
                    <a:pt x="1895" y="2010"/>
                    <a:pt x="1826" y="2032"/>
                  </a:cubicBezTo>
                  <a:cubicBezTo>
                    <a:pt x="1758" y="2055"/>
                    <a:pt x="1689" y="2078"/>
                    <a:pt x="1621" y="2078"/>
                  </a:cubicBezTo>
                  <a:cubicBezTo>
                    <a:pt x="1530" y="2078"/>
                    <a:pt x="1461" y="2078"/>
                    <a:pt x="1370" y="2055"/>
                  </a:cubicBezTo>
                  <a:cubicBezTo>
                    <a:pt x="1279" y="2032"/>
                    <a:pt x="1187" y="2010"/>
                    <a:pt x="1119" y="1964"/>
                  </a:cubicBezTo>
                  <a:cubicBezTo>
                    <a:pt x="1005" y="1918"/>
                    <a:pt x="913" y="1850"/>
                    <a:pt x="822" y="1781"/>
                  </a:cubicBezTo>
                  <a:cubicBezTo>
                    <a:pt x="708" y="1667"/>
                    <a:pt x="594" y="1553"/>
                    <a:pt x="503" y="1416"/>
                  </a:cubicBezTo>
                  <a:cubicBezTo>
                    <a:pt x="388" y="1234"/>
                    <a:pt x="297" y="1074"/>
                    <a:pt x="251" y="868"/>
                  </a:cubicBezTo>
                  <a:cubicBezTo>
                    <a:pt x="229" y="846"/>
                    <a:pt x="206" y="800"/>
                    <a:pt x="206" y="754"/>
                  </a:cubicBezTo>
                  <a:cubicBezTo>
                    <a:pt x="206" y="731"/>
                    <a:pt x="183" y="709"/>
                    <a:pt x="160" y="686"/>
                  </a:cubicBezTo>
                  <a:cubicBezTo>
                    <a:pt x="145" y="686"/>
                    <a:pt x="130" y="676"/>
                    <a:pt x="115" y="676"/>
                  </a:cubicBezTo>
                  <a:cubicBezTo>
                    <a:pt x="107" y="676"/>
                    <a:pt x="99" y="678"/>
                    <a:pt x="92" y="686"/>
                  </a:cubicBezTo>
                  <a:cubicBezTo>
                    <a:pt x="46" y="686"/>
                    <a:pt x="0" y="731"/>
                    <a:pt x="23" y="800"/>
                  </a:cubicBezTo>
                  <a:cubicBezTo>
                    <a:pt x="69" y="982"/>
                    <a:pt x="137" y="1165"/>
                    <a:pt x="251" y="1348"/>
                  </a:cubicBezTo>
                  <a:cubicBezTo>
                    <a:pt x="343" y="1530"/>
                    <a:pt x="457" y="1690"/>
                    <a:pt x="594" y="1827"/>
                  </a:cubicBezTo>
                  <a:cubicBezTo>
                    <a:pt x="754" y="1987"/>
                    <a:pt x="913" y="2101"/>
                    <a:pt x="1119" y="2192"/>
                  </a:cubicBezTo>
                  <a:cubicBezTo>
                    <a:pt x="1256" y="2253"/>
                    <a:pt x="1403" y="2283"/>
                    <a:pt x="1547" y="2283"/>
                  </a:cubicBezTo>
                  <a:cubicBezTo>
                    <a:pt x="1618" y="2283"/>
                    <a:pt x="1689" y="2276"/>
                    <a:pt x="1758" y="2261"/>
                  </a:cubicBezTo>
                  <a:cubicBezTo>
                    <a:pt x="1872" y="2238"/>
                    <a:pt x="1963" y="2192"/>
                    <a:pt x="2077" y="2147"/>
                  </a:cubicBezTo>
                  <a:cubicBezTo>
                    <a:pt x="2146" y="2101"/>
                    <a:pt x="2214" y="2032"/>
                    <a:pt x="2283" y="1964"/>
                  </a:cubicBezTo>
                  <a:cubicBezTo>
                    <a:pt x="2420" y="1850"/>
                    <a:pt x="2511" y="1713"/>
                    <a:pt x="2580" y="1553"/>
                  </a:cubicBezTo>
                  <a:cubicBezTo>
                    <a:pt x="2671" y="1370"/>
                    <a:pt x="2717" y="1165"/>
                    <a:pt x="2739" y="960"/>
                  </a:cubicBezTo>
                  <a:cubicBezTo>
                    <a:pt x="2739" y="800"/>
                    <a:pt x="2739" y="640"/>
                    <a:pt x="2739" y="503"/>
                  </a:cubicBezTo>
                  <a:cubicBezTo>
                    <a:pt x="2739" y="503"/>
                    <a:pt x="2739" y="480"/>
                    <a:pt x="2739" y="480"/>
                  </a:cubicBezTo>
                  <a:cubicBezTo>
                    <a:pt x="2717" y="457"/>
                    <a:pt x="2717" y="412"/>
                    <a:pt x="2717" y="366"/>
                  </a:cubicBezTo>
                  <a:cubicBezTo>
                    <a:pt x="2717" y="343"/>
                    <a:pt x="2717" y="343"/>
                    <a:pt x="2717" y="321"/>
                  </a:cubicBezTo>
                  <a:lnTo>
                    <a:pt x="2694" y="321"/>
                  </a:lnTo>
                  <a:cubicBezTo>
                    <a:pt x="2694" y="275"/>
                    <a:pt x="2694" y="252"/>
                    <a:pt x="2694" y="206"/>
                  </a:cubicBezTo>
                  <a:lnTo>
                    <a:pt x="2671" y="206"/>
                  </a:lnTo>
                  <a:cubicBezTo>
                    <a:pt x="2671" y="206"/>
                    <a:pt x="2671" y="184"/>
                    <a:pt x="2671" y="184"/>
                  </a:cubicBezTo>
                  <a:cubicBezTo>
                    <a:pt x="2671" y="184"/>
                    <a:pt x="2671" y="161"/>
                    <a:pt x="2671" y="161"/>
                  </a:cubicBezTo>
                  <a:cubicBezTo>
                    <a:pt x="2671" y="161"/>
                    <a:pt x="2671" y="138"/>
                    <a:pt x="2671" y="138"/>
                  </a:cubicBezTo>
                  <a:cubicBezTo>
                    <a:pt x="2671" y="138"/>
                    <a:pt x="2671" y="115"/>
                    <a:pt x="2671" y="115"/>
                  </a:cubicBezTo>
                  <a:cubicBezTo>
                    <a:pt x="2671" y="115"/>
                    <a:pt x="2648" y="92"/>
                    <a:pt x="2648" y="92"/>
                  </a:cubicBezTo>
                  <a:cubicBezTo>
                    <a:pt x="2648" y="47"/>
                    <a:pt x="2602" y="1"/>
                    <a:pt x="2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1" name="Google Shape;3601;p16"/>
            <p:cNvSpPr/>
            <p:nvPr/>
          </p:nvSpPr>
          <p:spPr>
            <a:xfrm>
              <a:off x="5881675" y="3830125"/>
              <a:ext cx="79900" cy="66225"/>
            </a:xfrm>
            <a:custGeom>
              <a:avLst/>
              <a:gdLst/>
              <a:ahLst/>
              <a:cxnLst/>
              <a:rect l="l" t="t" r="r" b="b"/>
              <a:pathLst>
                <a:path w="3196" h="2649" extrusionOk="0">
                  <a:moveTo>
                    <a:pt x="2229" y="1536"/>
                  </a:moveTo>
                  <a:cubicBezTo>
                    <a:pt x="2283" y="1536"/>
                    <a:pt x="2340" y="1541"/>
                    <a:pt x="2397" y="1553"/>
                  </a:cubicBezTo>
                  <a:cubicBezTo>
                    <a:pt x="2488" y="1576"/>
                    <a:pt x="2580" y="1576"/>
                    <a:pt x="2648" y="1621"/>
                  </a:cubicBezTo>
                  <a:cubicBezTo>
                    <a:pt x="2694" y="1644"/>
                    <a:pt x="2739" y="1667"/>
                    <a:pt x="2785" y="1713"/>
                  </a:cubicBezTo>
                  <a:cubicBezTo>
                    <a:pt x="2808" y="1713"/>
                    <a:pt x="2808" y="1735"/>
                    <a:pt x="2831" y="1735"/>
                  </a:cubicBezTo>
                  <a:cubicBezTo>
                    <a:pt x="2785" y="1781"/>
                    <a:pt x="2762" y="1850"/>
                    <a:pt x="2716" y="1895"/>
                  </a:cubicBezTo>
                  <a:cubicBezTo>
                    <a:pt x="2625" y="2009"/>
                    <a:pt x="2534" y="2101"/>
                    <a:pt x="2420" y="2169"/>
                  </a:cubicBezTo>
                  <a:cubicBezTo>
                    <a:pt x="2306" y="2260"/>
                    <a:pt x="2192" y="2329"/>
                    <a:pt x="2077" y="2374"/>
                  </a:cubicBezTo>
                  <a:cubicBezTo>
                    <a:pt x="1940" y="2443"/>
                    <a:pt x="1803" y="2466"/>
                    <a:pt x="1667" y="2489"/>
                  </a:cubicBezTo>
                  <a:cubicBezTo>
                    <a:pt x="1609" y="2500"/>
                    <a:pt x="1552" y="2506"/>
                    <a:pt x="1495" y="2506"/>
                  </a:cubicBezTo>
                  <a:cubicBezTo>
                    <a:pt x="1438" y="2506"/>
                    <a:pt x="1381" y="2500"/>
                    <a:pt x="1324" y="2489"/>
                  </a:cubicBezTo>
                  <a:lnTo>
                    <a:pt x="1301" y="2489"/>
                  </a:lnTo>
                  <a:cubicBezTo>
                    <a:pt x="1187" y="2466"/>
                    <a:pt x="1096" y="2443"/>
                    <a:pt x="1005" y="2420"/>
                  </a:cubicBezTo>
                  <a:cubicBezTo>
                    <a:pt x="1005" y="2420"/>
                    <a:pt x="1005" y="2397"/>
                    <a:pt x="1005" y="2397"/>
                  </a:cubicBezTo>
                  <a:cubicBezTo>
                    <a:pt x="1005" y="2374"/>
                    <a:pt x="1005" y="2374"/>
                    <a:pt x="1027" y="2352"/>
                  </a:cubicBezTo>
                  <a:cubicBezTo>
                    <a:pt x="1027" y="2306"/>
                    <a:pt x="1050" y="2238"/>
                    <a:pt x="1073" y="2192"/>
                  </a:cubicBezTo>
                  <a:cubicBezTo>
                    <a:pt x="1096" y="2123"/>
                    <a:pt x="1119" y="2078"/>
                    <a:pt x="1164" y="2032"/>
                  </a:cubicBezTo>
                  <a:cubicBezTo>
                    <a:pt x="1210" y="1964"/>
                    <a:pt x="1278" y="1895"/>
                    <a:pt x="1347" y="1850"/>
                  </a:cubicBezTo>
                  <a:cubicBezTo>
                    <a:pt x="1461" y="1758"/>
                    <a:pt x="1552" y="1713"/>
                    <a:pt x="1667" y="1667"/>
                  </a:cubicBezTo>
                  <a:cubicBezTo>
                    <a:pt x="1803" y="1598"/>
                    <a:pt x="1940" y="1576"/>
                    <a:pt x="2077" y="1553"/>
                  </a:cubicBezTo>
                  <a:cubicBezTo>
                    <a:pt x="2123" y="1541"/>
                    <a:pt x="2174" y="1536"/>
                    <a:pt x="2229" y="1536"/>
                  </a:cubicBezTo>
                  <a:close/>
                  <a:moveTo>
                    <a:pt x="2465" y="1"/>
                  </a:moveTo>
                  <a:cubicBezTo>
                    <a:pt x="2374" y="1"/>
                    <a:pt x="2306" y="1"/>
                    <a:pt x="2237" y="23"/>
                  </a:cubicBezTo>
                  <a:cubicBezTo>
                    <a:pt x="2146" y="46"/>
                    <a:pt x="2055" y="69"/>
                    <a:pt x="1986" y="138"/>
                  </a:cubicBezTo>
                  <a:cubicBezTo>
                    <a:pt x="1918" y="206"/>
                    <a:pt x="1872" y="275"/>
                    <a:pt x="1826" y="343"/>
                  </a:cubicBezTo>
                  <a:lnTo>
                    <a:pt x="1781" y="412"/>
                  </a:lnTo>
                  <a:cubicBezTo>
                    <a:pt x="1758" y="457"/>
                    <a:pt x="1735" y="503"/>
                    <a:pt x="1689" y="548"/>
                  </a:cubicBezTo>
                  <a:cubicBezTo>
                    <a:pt x="1667" y="594"/>
                    <a:pt x="1621" y="640"/>
                    <a:pt x="1598" y="663"/>
                  </a:cubicBezTo>
                  <a:lnTo>
                    <a:pt x="1552" y="685"/>
                  </a:lnTo>
                  <a:lnTo>
                    <a:pt x="1484" y="685"/>
                  </a:lnTo>
                  <a:cubicBezTo>
                    <a:pt x="1370" y="663"/>
                    <a:pt x="1278" y="617"/>
                    <a:pt x="1187" y="594"/>
                  </a:cubicBezTo>
                  <a:lnTo>
                    <a:pt x="1119" y="548"/>
                  </a:lnTo>
                  <a:cubicBezTo>
                    <a:pt x="1027" y="526"/>
                    <a:pt x="913" y="480"/>
                    <a:pt x="799" y="457"/>
                  </a:cubicBezTo>
                  <a:lnTo>
                    <a:pt x="731" y="457"/>
                  </a:lnTo>
                  <a:cubicBezTo>
                    <a:pt x="594" y="457"/>
                    <a:pt x="457" y="503"/>
                    <a:pt x="320" y="617"/>
                  </a:cubicBezTo>
                  <a:cubicBezTo>
                    <a:pt x="229" y="708"/>
                    <a:pt x="137" y="800"/>
                    <a:pt x="92" y="936"/>
                  </a:cubicBezTo>
                  <a:cubicBezTo>
                    <a:pt x="0" y="1142"/>
                    <a:pt x="23" y="1416"/>
                    <a:pt x="137" y="1690"/>
                  </a:cubicBezTo>
                  <a:cubicBezTo>
                    <a:pt x="183" y="1827"/>
                    <a:pt x="251" y="1941"/>
                    <a:pt x="343" y="2078"/>
                  </a:cubicBezTo>
                  <a:cubicBezTo>
                    <a:pt x="434" y="2192"/>
                    <a:pt x="525" y="2283"/>
                    <a:pt x="639" y="2374"/>
                  </a:cubicBezTo>
                  <a:cubicBezTo>
                    <a:pt x="754" y="2443"/>
                    <a:pt x="845" y="2511"/>
                    <a:pt x="959" y="2557"/>
                  </a:cubicBezTo>
                  <a:cubicBezTo>
                    <a:pt x="1073" y="2603"/>
                    <a:pt x="1187" y="2626"/>
                    <a:pt x="1324" y="2626"/>
                  </a:cubicBezTo>
                  <a:cubicBezTo>
                    <a:pt x="1370" y="2648"/>
                    <a:pt x="1415" y="2648"/>
                    <a:pt x="1461" y="2648"/>
                  </a:cubicBezTo>
                  <a:cubicBezTo>
                    <a:pt x="1598" y="2648"/>
                    <a:pt x="1758" y="2626"/>
                    <a:pt x="1918" y="2580"/>
                  </a:cubicBezTo>
                  <a:cubicBezTo>
                    <a:pt x="2077" y="2534"/>
                    <a:pt x="2214" y="2489"/>
                    <a:pt x="2374" y="2397"/>
                  </a:cubicBezTo>
                  <a:cubicBezTo>
                    <a:pt x="2648" y="2215"/>
                    <a:pt x="2853" y="1986"/>
                    <a:pt x="3013" y="1690"/>
                  </a:cubicBezTo>
                  <a:cubicBezTo>
                    <a:pt x="3059" y="1621"/>
                    <a:pt x="3082" y="1553"/>
                    <a:pt x="3105" y="1484"/>
                  </a:cubicBezTo>
                  <a:cubicBezTo>
                    <a:pt x="3127" y="1393"/>
                    <a:pt x="3150" y="1325"/>
                    <a:pt x="3173" y="1256"/>
                  </a:cubicBezTo>
                  <a:cubicBezTo>
                    <a:pt x="3196" y="1142"/>
                    <a:pt x="3196" y="1005"/>
                    <a:pt x="3173" y="868"/>
                  </a:cubicBezTo>
                  <a:cubicBezTo>
                    <a:pt x="3127" y="526"/>
                    <a:pt x="2922" y="92"/>
                    <a:pt x="2511" y="23"/>
                  </a:cubicBezTo>
                  <a:cubicBezTo>
                    <a:pt x="2488" y="1"/>
                    <a:pt x="2465" y="1"/>
                    <a:pt x="2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2" name="Google Shape;3602;p16"/>
            <p:cNvSpPr/>
            <p:nvPr/>
          </p:nvSpPr>
          <p:spPr>
            <a:xfrm>
              <a:off x="5783525" y="3922700"/>
              <a:ext cx="33700" cy="22075"/>
            </a:xfrm>
            <a:custGeom>
              <a:avLst/>
              <a:gdLst/>
              <a:ahLst/>
              <a:cxnLst/>
              <a:rect l="l" t="t" r="r" b="b"/>
              <a:pathLst>
                <a:path w="1348" h="883" extrusionOk="0">
                  <a:moveTo>
                    <a:pt x="757" y="0"/>
                  </a:moveTo>
                  <a:cubicBezTo>
                    <a:pt x="698" y="0"/>
                    <a:pt x="635" y="6"/>
                    <a:pt x="571" y="18"/>
                  </a:cubicBezTo>
                  <a:cubicBezTo>
                    <a:pt x="229" y="109"/>
                    <a:pt x="0" y="338"/>
                    <a:pt x="46" y="566"/>
                  </a:cubicBezTo>
                  <a:cubicBezTo>
                    <a:pt x="83" y="769"/>
                    <a:pt x="299" y="882"/>
                    <a:pt x="561" y="882"/>
                  </a:cubicBezTo>
                  <a:cubicBezTo>
                    <a:pt x="623" y="882"/>
                    <a:pt x="688" y="876"/>
                    <a:pt x="754" y="863"/>
                  </a:cubicBezTo>
                  <a:cubicBezTo>
                    <a:pt x="1096" y="794"/>
                    <a:pt x="1347" y="543"/>
                    <a:pt x="1301" y="315"/>
                  </a:cubicBezTo>
                  <a:cubicBezTo>
                    <a:pt x="1264" y="127"/>
                    <a:pt x="1040" y="0"/>
                    <a:pt x="7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3" name="Google Shape;3603;p16"/>
            <p:cNvSpPr/>
            <p:nvPr/>
          </p:nvSpPr>
          <p:spPr>
            <a:xfrm>
              <a:off x="6053425" y="3847325"/>
              <a:ext cx="31425" cy="20375"/>
            </a:xfrm>
            <a:custGeom>
              <a:avLst/>
              <a:gdLst/>
              <a:ahLst/>
              <a:cxnLst/>
              <a:rect l="l" t="t" r="r" b="b"/>
              <a:pathLst>
                <a:path w="1257" h="815" extrusionOk="0">
                  <a:moveTo>
                    <a:pt x="733" y="0"/>
                  </a:moveTo>
                  <a:cubicBezTo>
                    <a:pt x="674" y="0"/>
                    <a:pt x="612" y="7"/>
                    <a:pt x="549" y="20"/>
                  </a:cubicBezTo>
                  <a:cubicBezTo>
                    <a:pt x="229" y="89"/>
                    <a:pt x="1" y="317"/>
                    <a:pt x="46" y="522"/>
                  </a:cubicBezTo>
                  <a:cubicBezTo>
                    <a:pt x="84" y="691"/>
                    <a:pt x="291" y="814"/>
                    <a:pt x="555" y="814"/>
                  </a:cubicBezTo>
                  <a:cubicBezTo>
                    <a:pt x="611" y="814"/>
                    <a:pt x="670" y="808"/>
                    <a:pt x="731" y="796"/>
                  </a:cubicBezTo>
                  <a:cubicBezTo>
                    <a:pt x="1051" y="705"/>
                    <a:pt x="1256" y="477"/>
                    <a:pt x="1210" y="271"/>
                  </a:cubicBezTo>
                  <a:cubicBezTo>
                    <a:pt x="1174" y="106"/>
                    <a:pt x="975" y="0"/>
                    <a:pt x="7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04" name="Google Shape;3604;p16"/>
          <p:cNvGrpSpPr/>
          <p:nvPr/>
        </p:nvGrpSpPr>
        <p:grpSpPr>
          <a:xfrm flipH="1">
            <a:off x="919172" y="4865394"/>
            <a:ext cx="1426017" cy="1500029"/>
            <a:chOff x="-818813" y="1823137"/>
            <a:chExt cx="1579734" cy="1657613"/>
          </a:xfrm>
        </p:grpSpPr>
        <p:sp>
          <p:nvSpPr>
            <p:cNvPr id="3605" name="Google Shape;3605;p16"/>
            <p:cNvSpPr/>
            <p:nvPr/>
          </p:nvSpPr>
          <p:spPr>
            <a:xfrm>
              <a:off x="-818813" y="1823137"/>
              <a:ext cx="1579734" cy="1657613"/>
            </a:xfrm>
            <a:custGeom>
              <a:avLst/>
              <a:gdLst/>
              <a:ahLst/>
              <a:cxnLst/>
              <a:rect l="l" t="t" r="r" b="b"/>
              <a:pathLst>
                <a:path w="28236" h="29628" extrusionOk="0">
                  <a:moveTo>
                    <a:pt x="12144" y="1"/>
                  </a:moveTo>
                  <a:cubicBezTo>
                    <a:pt x="11870" y="1"/>
                    <a:pt x="11596" y="24"/>
                    <a:pt x="11345" y="69"/>
                  </a:cubicBezTo>
                  <a:cubicBezTo>
                    <a:pt x="10683" y="69"/>
                    <a:pt x="10066" y="434"/>
                    <a:pt x="9724" y="1028"/>
                  </a:cubicBezTo>
                  <a:cubicBezTo>
                    <a:pt x="9724" y="1028"/>
                    <a:pt x="503" y="17257"/>
                    <a:pt x="503" y="17257"/>
                  </a:cubicBezTo>
                  <a:cubicBezTo>
                    <a:pt x="434" y="17416"/>
                    <a:pt x="366" y="17576"/>
                    <a:pt x="320" y="17736"/>
                  </a:cubicBezTo>
                  <a:cubicBezTo>
                    <a:pt x="252" y="17896"/>
                    <a:pt x="206" y="18055"/>
                    <a:pt x="160" y="18215"/>
                  </a:cubicBezTo>
                  <a:cubicBezTo>
                    <a:pt x="115" y="18444"/>
                    <a:pt x="69" y="18695"/>
                    <a:pt x="46" y="18946"/>
                  </a:cubicBezTo>
                  <a:cubicBezTo>
                    <a:pt x="1" y="19379"/>
                    <a:pt x="23" y="19813"/>
                    <a:pt x="92" y="20292"/>
                  </a:cubicBezTo>
                  <a:cubicBezTo>
                    <a:pt x="160" y="20680"/>
                    <a:pt x="274" y="21091"/>
                    <a:pt x="434" y="21525"/>
                  </a:cubicBezTo>
                  <a:cubicBezTo>
                    <a:pt x="548" y="21844"/>
                    <a:pt x="708" y="22164"/>
                    <a:pt x="868" y="22461"/>
                  </a:cubicBezTo>
                  <a:cubicBezTo>
                    <a:pt x="982" y="22666"/>
                    <a:pt x="1119" y="22872"/>
                    <a:pt x="1324" y="23077"/>
                  </a:cubicBezTo>
                  <a:cubicBezTo>
                    <a:pt x="2237" y="23922"/>
                    <a:pt x="3287" y="24515"/>
                    <a:pt x="4155" y="24972"/>
                  </a:cubicBezTo>
                  <a:cubicBezTo>
                    <a:pt x="4474" y="25131"/>
                    <a:pt x="4794" y="25291"/>
                    <a:pt x="5113" y="25451"/>
                  </a:cubicBezTo>
                  <a:lnTo>
                    <a:pt x="5501" y="25656"/>
                  </a:lnTo>
                  <a:cubicBezTo>
                    <a:pt x="5638" y="25725"/>
                    <a:pt x="5753" y="25770"/>
                    <a:pt x="5889" y="25839"/>
                  </a:cubicBezTo>
                  <a:lnTo>
                    <a:pt x="6209" y="25999"/>
                  </a:lnTo>
                  <a:cubicBezTo>
                    <a:pt x="6460" y="26136"/>
                    <a:pt x="6711" y="26273"/>
                    <a:pt x="6962" y="26387"/>
                  </a:cubicBezTo>
                  <a:cubicBezTo>
                    <a:pt x="8012" y="26912"/>
                    <a:pt x="9062" y="27391"/>
                    <a:pt x="10089" y="27825"/>
                  </a:cubicBezTo>
                  <a:cubicBezTo>
                    <a:pt x="10683" y="28099"/>
                    <a:pt x="11208" y="28304"/>
                    <a:pt x="11687" y="28487"/>
                  </a:cubicBezTo>
                  <a:cubicBezTo>
                    <a:pt x="12258" y="28692"/>
                    <a:pt x="12828" y="28897"/>
                    <a:pt x="13376" y="29057"/>
                  </a:cubicBezTo>
                  <a:cubicBezTo>
                    <a:pt x="13627" y="29126"/>
                    <a:pt x="13878" y="29194"/>
                    <a:pt x="14107" y="29263"/>
                  </a:cubicBezTo>
                  <a:cubicBezTo>
                    <a:pt x="14221" y="29286"/>
                    <a:pt x="14335" y="29308"/>
                    <a:pt x="14472" y="29354"/>
                  </a:cubicBezTo>
                  <a:cubicBezTo>
                    <a:pt x="14517" y="29354"/>
                    <a:pt x="14746" y="29422"/>
                    <a:pt x="14746" y="29422"/>
                  </a:cubicBezTo>
                  <a:cubicBezTo>
                    <a:pt x="14746" y="29422"/>
                    <a:pt x="14883" y="29445"/>
                    <a:pt x="14883" y="29445"/>
                  </a:cubicBezTo>
                  <a:cubicBezTo>
                    <a:pt x="15042" y="29491"/>
                    <a:pt x="15225" y="29537"/>
                    <a:pt x="15430" y="29559"/>
                  </a:cubicBezTo>
                  <a:cubicBezTo>
                    <a:pt x="15659" y="29605"/>
                    <a:pt x="15887" y="29628"/>
                    <a:pt x="16092" y="29628"/>
                  </a:cubicBezTo>
                  <a:cubicBezTo>
                    <a:pt x="16298" y="29628"/>
                    <a:pt x="16480" y="29605"/>
                    <a:pt x="16663" y="29582"/>
                  </a:cubicBezTo>
                  <a:cubicBezTo>
                    <a:pt x="16846" y="29537"/>
                    <a:pt x="17051" y="29468"/>
                    <a:pt x="17211" y="29377"/>
                  </a:cubicBezTo>
                  <a:cubicBezTo>
                    <a:pt x="17576" y="29217"/>
                    <a:pt x="17873" y="28943"/>
                    <a:pt x="18078" y="28601"/>
                  </a:cubicBezTo>
                  <a:cubicBezTo>
                    <a:pt x="18535" y="27802"/>
                    <a:pt x="27551" y="12007"/>
                    <a:pt x="27916" y="11391"/>
                  </a:cubicBezTo>
                  <a:cubicBezTo>
                    <a:pt x="28144" y="10980"/>
                    <a:pt x="28235" y="10500"/>
                    <a:pt x="28144" y="10067"/>
                  </a:cubicBezTo>
                  <a:cubicBezTo>
                    <a:pt x="28144" y="9998"/>
                    <a:pt x="28121" y="9953"/>
                    <a:pt x="28121" y="9907"/>
                  </a:cubicBezTo>
                  <a:cubicBezTo>
                    <a:pt x="28030" y="9542"/>
                    <a:pt x="27870" y="9222"/>
                    <a:pt x="27596" y="8948"/>
                  </a:cubicBezTo>
                  <a:cubicBezTo>
                    <a:pt x="27391" y="8743"/>
                    <a:pt x="27163" y="8537"/>
                    <a:pt x="26934" y="8355"/>
                  </a:cubicBezTo>
                  <a:cubicBezTo>
                    <a:pt x="26934" y="8263"/>
                    <a:pt x="26912" y="8172"/>
                    <a:pt x="26912" y="8058"/>
                  </a:cubicBezTo>
                  <a:cubicBezTo>
                    <a:pt x="26912" y="8058"/>
                    <a:pt x="26912" y="8058"/>
                    <a:pt x="26912" y="8035"/>
                  </a:cubicBezTo>
                  <a:cubicBezTo>
                    <a:pt x="26866" y="7624"/>
                    <a:pt x="26706" y="7236"/>
                    <a:pt x="26409" y="6917"/>
                  </a:cubicBezTo>
                  <a:cubicBezTo>
                    <a:pt x="26318" y="6803"/>
                    <a:pt x="26204" y="6666"/>
                    <a:pt x="26090" y="6552"/>
                  </a:cubicBezTo>
                  <a:cubicBezTo>
                    <a:pt x="25976" y="6437"/>
                    <a:pt x="25862" y="6323"/>
                    <a:pt x="25702" y="6186"/>
                  </a:cubicBezTo>
                  <a:cubicBezTo>
                    <a:pt x="25496" y="6004"/>
                    <a:pt x="25268" y="5821"/>
                    <a:pt x="25063" y="5684"/>
                  </a:cubicBezTo>
                  <a:lnTo>
                    <a:pt x="25040" y="5661"/>
                  </a:lnTo>
                  <a:cubicBezTo>
                    <a:pt x="24949" y="5593"/>
                    <a:pt x="24880" y="5524"/>
                    <a:pt x="24789" y="5456"/>
                  </a:cubicBezTo>
                  <a:cubicBezTo>
                    <a:pt x="24743" y="5433"/>
                    <a:pt x="24492" y="5228"/>
                    <a:pt x="24492" y="5228"/>
                  </a:cubicBezTo>
                  <a:cubicBezTo>
                    <a:pt x="24287" y="5068"/>
                    <a:pt x="24058" y="4908"/>
                    <a:pt x="23830" y="4748"/>
                  </a:cubicBezTo>
                  <a:cubicBezTo>
                    <a:pt x="22963" y="4086"/>
                    <a:pt x="22050" y="3493"/>
                    <a:pt x="21114" y="2968"/>
                  </a:cubicBezTo>
                  <a:cubicBezTo>
                    <a:pt x="20155" y="2443"/>
                    <a:pt x="19174" y="1964"/>
                    <a:pt x="18147" y="1553"/>
                  </a:cubicBezTo>
                  <a:cubicBezTo>
                    <a:pt x="17918" y="1462"/>
                    <a:pt x="17667" y="1347"/>
                    <a:pt x="17393" y="1256"/>
                  </a:cubicBezTo>
                  <a:cubicBezTo>
                    <a:pt x="17188" y="1188"/>
                    <a:pt x="16983" y="1119"/>
                    <a:pt x="16777" y="1051"/>
                  </a:cubicBezTo>
                  <a:lnTo>
                    <a:pt x="16686" y="1005"/>
                  </a:lnTo>
                  <a:cubicBezTo>
                    <a:pt x="16252" y="845"/>
                    <a:pt x="15750" y="685"/>
                    <a:pt x="15271" y="549"/>
                  </a:cubicBezTo>
                  <a:cubicBezTo>
                    <a:pt x="14563" y="343"/>
                    <a:pt x="13924" y="183"/>
                    <a:pt x="13331" y="92"/>
                  </a:cubicBezTo>
                  <a:cubicBezTo>
                    <a:pt x="12920" y="46"/>
                    <a:pt x="12509" y="1"/>
                    <a:pt x="1214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6" name="Google Shape;3606;p16"/>
            <p:cNvSpPr/>
            <p:nvPr/>
          </p:nvSpPr>
          <p:spPr>
            <a:xfrm>
              <a:off x="-703895" y="1930446"/>
              <a:ext cx="1283492" cy="1293674"/>
            </a:xfrm>
            <a:custGeom>
              <a:avLst/>
              <a:gdLst/>
              <a:ahLst/>
              <a:cxnLst/>
              <a:rect l="l" t="t" r="r" b="b"/>
              <a:pathLst>
                <a:path w="22941" h="23123" extrusionOk="0">
                  <a:moveTo>
                    <a:pt x="8720" y="4793"/>
                  </a:moveTo>
                  <a:lnTo>
                    <a:pt x="8711" y="4816"/>
                  </a:lnTo>
                  <a:lnTo>
                    <a:pt x="8720" y="4816"/>
                  </a:lnTo>
                  <a:lnTo>
                    <a:pt x="8720" y="4793"/>
                  </a:lnTo>
                  <a:close/>
                  <a:moveTo>
                    <a:pt x="9861" y="2785"/>
                  </a:moveTo>
                  <a:cubicBezTo>
                    <a:pt x="9884" y="2808"/>
                    <a:pt x="9930" y="2830"/>
                    <a:pt x="9953" y="2853"/>
                  </a:cubicBezTo>
                  <a:lnTo>
                    <a:pt x="9998" y="2876"/>
                  </a:lnTo>
                  <a:cubicBezTo>
                    <a:pt x="10090" y="2899"/>
                    <a:pt x="10158" y="2944"/>
                    <a:pt x="10249" y="2990"/>
                  </a:cubicBezTo>
                  <a:lnTo>
                    <a:pt x="10318" y="3013"/>
                  </a:lnTo>
                  <a:lnTo>
                    <a:pt x="10363" y="3036"/>
                  </a:lnTo>
                  <a:cubicBezTo>
                    <a:pt x="10409" y="3059"/>
                    <a:pt x="10455" y="3081"/>
                    <a:pt x="10500" y="3104"/>
                  </a:cubicBezTo>
                  <a:cubicBezTo>
                    <a:pt x="10592" y="3127"/>
                    <a:pt x="10683" y="3173"/>
                    <a:pt x="10774" y="3218"/>
                  </a:cubicBezTo>
                  <a:lnTo>
                    <a:pt x="10820" y="3241"/>
                  </a:lnTo>
                  <a:cubicBezTo>
                    <a:pt x="10911" y="3264"/>
                    <a:pt x="11003" y="3310"/>
                    <a:pt x="11094" y="3355"/>
                  </a:cubicBezTo>
                  <a:cubicBezTo>
                    <a:pt x="11117" y="3355"/>
                    <a:pt x="11140" y="3378"/>
                    <a:pt x="11140" y="3378"/>
                  </a:cubicBezTo>
                  <a:cubicBezTo>
                    <a:pt x="11231" y="3401"/>
                    <a:pt x="11299" y="3447"/>
                    <a:pt x="11368" y="3492"/>
                  </a:cubicBezTo>
                  <a:cubicBezTo>
                    <a:pt x="11528" y="3584"/>
                    <a:pt x="11687" y="3652"/>
                    <a:pt x="11824" y="3743"/>
                  </a:cubicBezTo>
                  <a:lnTo>
                    <a:pt x="11847" y="3743"/>
                  </a:lnTo>
                  <a:cubicBezTo>
                    <a:pt x="11984" y="3812"/>
                    <a:pt x="12098" y="3880"/>
                    <a:pt x="12235" y="3949"/>
                  </a:cubicBezTo>
                  <a:cubicBezTo>
                    <a:pt x="12304" y="3994"/>
                    <a:pt x="12395" y="4040"/>
                    <a:pt x="12486" y="4086"/>
                  </a:cubicBezTo>
                  <a:cubicBezTo>
                    <a:pt x="12555" y="4131"/>
                    <a:pt x="12646" y="4154"/>
                    <a:pt x="12715" y="4200"/>
                  </a:cubicBezTo>
                  <a:cubicBezTo>
                    <a:pt x="12851" y="4291"/>
                    <a:pt x="12988" y="4360"/>
                    <a:pt x="13125" y="4428"/>
                  </a:cubicBezTo>
                  <a:lnTo>
                    <a:pt x="13171" y="4451"/>
                  </a:lnTo>
                  <a:lnTo>
                    <a:pt x="13239" y="4474"/>
                  </a:lnTo>
                  <a:cubicBezTo>
                    <a:pt x="13285" y="4519"/>
                    <a:pt x="13354" y="4542"/>
                    <a:pt x="13399" y="4588"/>
                  </a:cubicBezTo>
                  <a:lnTo>
                    <a:pt x="13513" y="4634"/>
                  </a:lnTo>
                  <a:lnTo>
                    <a:pt x="13628" y="4679"/>
                  </a:lnTo>
                  <a:lnTo>
                    <a:pt x="13787" y="4771"/>
                  </a:lnTo>
                  <a:cubicBezTo>
                    <a:pt x="13879" y="4816"/>
                    <a:pt x="13970" y="4862"/>
                    <a:pt x="14084" y="4907"/>
                  </a:cubicBezTo>
                  <a:cubicBezTo>
                    <a:pt x="14175" y="4976"/>
                    <a:pt x="14267" y="5022"/>
                    <a:pt x="14358" y="5067"/>
                  </a:cubicBezTo>
                  <a:lnTo>
                    <a:pt x="14541" y="5159"/>
                  </a:lnTo>
                  <a:lnTo>
                    <a:pt x="14609" y="5181"/>
                  </a:lnTo>
                  <a:lnTo>
                    <a:pt x="14769" y="5273"/>
                  </a:lnTo>
                  <a:lnTo>
                    <a:pt x="14837" y="5295"/>
                  </a:lnTo>
                  <a:cubicBezTo>
                    <a:pt x="14883" y="5341"/>
                    <a:pt x="14929" y="5364"/>
                    <a:pt x="14974" y="5387"/>
                  </a:cubicBezTo>
                  <a:cubicBezTo>
                    <a:pt x="15111" y="5455"/>
                    <a:pt x="15248" y="5524"/>
                    <a:pt x="15362" y="5569"/>
                  </a:cubicBezTo>
                  <a:lnTo>
                    <a:pt x="15431" y="5615"/>
                  </a:lnTo>
                  <a:cubicBezTo>
                    <a:pt x="15499" y="5661"/>
                    <a:pt x="15568" y="5684"/>
                    <a:pt x="15659" y="5729"/>
                  </a:cubicBezTo>
                  <a:lnTo>
                    <a:pt x="15705" y="5752"/>
                  </a:lnTo>
                  <a:lnTo>
                    <a:pt x="15727" y="5775"/>
                  </a:lnTo>
                  <a:lnTo>
                    <a:pt x="15887" y="5843"/>
                  </a:lnTo>
                  <a:lnTo>
                    <a:pt x="16321" y="6072"/>
                  </a:lnTo>
                  <a:lnTo>
                    <a:pt x="16435" y="6117"/>
                  </a:lnTo>
                  <a:cubicBezTo>
                    <a:pt x="16549" y="6186"/>
                    <a:pt x="16663" y="6231"/>
                    <a:pt x="16777" y="6300"/>
                  </a:cubicBezTo>
                  <a:cubicBezTo>
                    <a:pt x="16846" y="6323"/>
                    <a:pt x="16892" y="6345"/>
                    <a:pt x="16937" y="6368"/>
                  </a:cubicBezTo>
                  <a:lnTo>
                    <a:pt x="16983" y="6391"/>
                  </a:lnTo>
                  <a:cubicBezTo>
                    <a:pt x="17074" y="6437"/>
                    <a:pt x="17143" y="6460"/>
                    <a:pt x="17234" y="6505"/>
                  </a:cubicBezTo>
                  <a:lnTo>
                    <a:pt x="17257" y="6528"/>
                  </a:lnTo>
                  <a:lnTo>
                    <a:pt x="17325" y="6551"/>
                  </a:lnTo>
                  <a:lnTo>
                    <a:pt x="17417" y="6597"/>
                  </a:lnTo>
                  <a:cubicBezTo>
                    <a:pt x="17553" y="6665"/>
                    <a:pt x="17713" y="6733"/>
                    <a:pt x="17850" y="6825"/>
                  </a:cubicBezTo>
                  <a:lnTo>
                    <a:pt x="17987" y="6870"/>
                  </a:lnTo>
                  <a:cubicBezTo>
                    <a:pt x="18101" y="6939"/>
                    <a:pt x="18215" y="6985"/>
                    <a:pt x="18330" y="7053"/>
                  </a:cubicBezTo>
                  <a:cubicBezTo>
                    <a:pt x="18398" y="7076"/>
                    <a:pt x="18466" y="7122"/>
                    <a:pt x="18535" y="7167"/>
                  </a:cubicBezTo>
                  <a:lnTo>
                    <a:pt x="18581" y="7190"/>
                  </a:lnTo>
                  <a:cubicBezTo>
                    <a:pt x="18649" y="7213"/>
                    <a:pt x="18718" y="7236"/>
                    <a:pt x="18786" y="7281"/>
                  </a:cubicBezTo>
                  <a:lnTo>
                    <a:pt x="18832" y="7304"/>
                  </a:lnTo>
                  <a:cubicBezTo>
                    <a:pt x="18900" y="7327"/>
                    <a:pt x="18946" y="7373"/>
                    <a:pt x="18991" y="7395"/>
                  </a:cubicBezTo>
                  <a:lnTo>
                    <a:pt x="19037" y="7418"/>
                  </a:lnTo>
                  <a:cubicBezTo>
                    <a:pt x="19083" y="7441"/>
                    <a:pt x="19128" y="7441"/>
                    <a:pt x="19174" y="7487"/>
                  </a:cubicBezTo>
                  <a:cubicBezTo>
                    <a:pt x="19174" y="7487"/>
                    <a:pt x="19197" y="7464"/>
                    <a:pt x="19197" y="7464"/>
                  </a:cubicBezTo>
                  <a:cubicBezTo>
                    <a:pt x="19220" y="7464"/>
                    <a:pt x="19265" y="7487"/>
                    <a:pt x="19288" y="7510"/>
                  </a:cubicBezTo>
                  <a:cubicBezTo>
                    <a:pt x="19334" y="7532"/>
                    <a:pt x="19357" y="7555"/>
                    <a:pt x="19357" y="7601"/>
                  </a:cubicBezTo>
                  <a:cubicBezTo>
                    <a:pt x="19379" y="7669"/>
                    <a:pt x="19357" y="7715"/>
                    <a:pt x="19334" y="7761"/>
                  </a:cubicBezTo>
                  <a:cubicBezTo>
                    <a:pt x="19334" y="7783"/>
                    <a:pt x="19311" y="7806"/>
                    <a:pt x="19311" y="7806"/>
                  </a:cubicBezTo>
                  <a:lnTo>
                    <a:pt x="19288" y="7852"/>
                  </a:lnTo>
                  <a:lnTo>
                    <a:pt x="19243" y="7920"/>
                  </a:lnTo>
                  <a:cubicBezTo>
                    <a:pt x="19197" y="7989"/>
                    <a:pt x="19151" y="8080"/>
                    <a:pt x="19128" y="8149"/>
                  </a:cubicBezTo>
                  <a:cubicBezTo>
                    <a:pt x="19083" y="8217"/>
                    <a:pt x="19060" y="8286"/>
                    <a:pt x="19037" y="8354"/>
                  </a:cubicBezTo>
                  <a:cubicBezTo>
                    <a:pt x="18991" y="8400"/>
                    <a:pt x="18969" y="8445"/>
                    <a:pt x="18946" y="8491"/>
                  </a:cubicBezTo>
                  <a:cubicBezTo>
                    <a:pt x="18923" y="8537"/>
                    <a:pt x="18900" y="8605"/>
                    <a:pt x="18877" y="8651"/>
                  </a:cubicBezTo>
                  <a:lnTo>
                    <a:pt x="18855" y="8719"/>
                  </a:lnTo>
                  <a:cubicBezTo>
                    <a:pt x="18740" y="9016"/>
                    <a:pt x="18603" y="9313"/>
                    <a:pt x="18421" y="9609"/>
                  </a:cubicBezTo>
                  <a:cubicBezTo>
                    <a:pt x="18398" y="9632"/>
                    <a:pt x="18375" y="9678"/>
                    <a:pt x="18375" y="9701"/>
                  </a:cubicBezTo>
                  <a:cubicBezTo>
                    <a:pt x="18330" y="9746"/>
                    <a:pt x="18307" y="9792"/>
                    <a:pt x="18284" y="9815"/>
                  </a:cubicBezTo>
                  <a:lnTo>
                    <a:pt x="18238" y="9929"/>
                  </a:lnTo>
                  <a:lnTo>
                    <a:pt x="18215" y="9975"/>
                  </a:lnTo>
                  <a:lnTo>
                    <a:pt x="18193" y="9997"/>
                  </a:lnTo>
                  <a:lnTo>
                    <a:pt x="18170" y="10043"/>
                  </a:lnTo>
                  <a:cubicBezTo>
                    <a:pt x="18101" y="10157"/>
                    <a:pt x="18033" y="10294"/>
                    <a:pt x="17987" y="10431"/>
                  </a:cubicBezTo>
                  <a:cubicBezTo>
                    <a:pt x="17919" y="10545"/>
                    <a:pt x="17873" y="10659"/>
                    <a:pt x="17827" y="10774"/>
                  </a:cubicBezTo>
                  <a:lnTo>
                    <a:pt x="17782" y="10911"/>
                  </a:lnTo>
                  <a:cubicBezTo>
                    <a:pt x="17736" y="11002"/>
                    <a:pt x="17713" y="11093"/>
                    <a:pt x="17668" y="11184"/>
                  </a:cubicBezTo>
                  <a:cubicBezTo>
                    <a:pt x="17645" y="11207"/>
                    <a:pt x="17622" y="11253"/>
                    <a:pt x="17599" y="11276"/>
                  </a:cubicBezTo>
                  <a:cubicBezTo>
                    <a:pt x="17599" y="11321"/>
                    <a:pt x="17576" y="11344"/>
                    <a:pt x="17553" y="11390"/>
                  </a:cubicBezTo>
                  <a:cubicBezTo>
                    <a:pt x="17531" y="11458"/>
                    <a:pt x="17485" y="11550"/>
                    <a:pt x="17439" y="11618"/>
                  </a:cubicBezTo>
                  <a:cubicBezTo>
                    <a:pt x="17439" y="11618"/>
                    <a:pt x="17439" y="11641"/>
                    <a:pt x="17417" y="11664"/>
                  </a:cubicBezTo>
                  <a:lnTo>
                    <a:pt x="17439" y="11641"/>
                  </a:lnTo>
                  <a:lnTo>
                    <a:pt x="17439" y="11641"/>
                  </a:lnTo>
                  <a:cubicBezTo>
                    <a:pt x="17417" y="11664"/>
                    <a:pt x="17417" y="11709"/>
                    <a:pt x="17394" y="11732"/>
                  </a:cubicBezTo>
                  <a:cubicBezTo>
                    <a:pt x="17394" y="11778"/>
                    <a:pt x="17371" y="11824"/>
                    <a:pt x="17348" y="11846"/>
                  </a:cubicBezTo>
                  <a:cubicBezTo>
                    <a:pt x="17302" y="11938"/>
                    <a:pt x="17234" y="11983"/>
                    <a:pt x="17165" y="12006"/>
                  </a:cubicBezTo>
                  <a:lnTo>
                    <a:pt x="17120" y="12006"/>
                  </a:lnTo>
                  <a:cubicBezTo>
                    <a:pt x="17074" y="12006"/>
                    <a:pt x="17006" y="11983"/>
                    <a:pt x="16960" y="11938"/>
                  </a:cubicBezTo>
                  <a:lnTo>
                    <a:pt x="16937" y="11938"/>
                  </a:lnTo>
                  <a:cubicBezTo>
                    <a:pt x="16892" y="11892"/>
                    <a:pt x="16846" y="11869"/>
                    <a:pt x="16800" y="11846"/>
                  </a:cubicBezTo>
                  <a:cubicBezTo>
                    <a:pt x="16686" y="11801"/>
                    <a:pt x="16549" y="11732"/>
                    <a:pt x="16435" y="11687"/>
                  </a:cubicBezTo>
                  <a:cubicBezTo>
                    <a:pt x="16367" y="11641"/>
                    <a:pt x="16275" y="11595"/>
                    <a:pt x="16207" y="11572"/>
                  </a:cubicBezTo>
                  <a:cubicBezTo>
                    <a:pt x="16070" y="11504"/>
                    <a:pt x="15933" y="11435"/>
                    <a:pt x="15819" y="11367"/>
                  </a:cubicBezTo>
                  <a:lnTo>
                    <a:pt x="15773" y="11367"/>
                  </a:lnTo>
                  <a:lnTo>
                    <a:pt x="15705" y="11321"/>
                  </a:lnTo>
                  <a:lnTo>
                    <a:pt x="15659" y="11299"/>
                  </a:lnTo>
                  <a:lnTo>
                    <a:pt x="15590" y="11276"/>
                  </a:lnTo>
                  <a:cubicBezTo>
                    <a:pt x="15522" y="11230"/>
                    <a:pt x="15431" y="11207"/>
                    <a:pt x="15362" y="11162"/>
                  </a:cubicBezTo>
                  <a:lnTo>
                    <a:pt x="15225" y="11093"/>
                  </a:lnTo>
                  <a:lnTo>
                    <a:pt x="14883" y="10911"/>
                  </a:lnTo>
                  <a:lnTo>
                    <a:pt x="14472" y="10705"/>
                  </a:lnTo>
                  <a:lnTo>
                    <a:pt x="14312" y="10637"/>
                  </a:lnTo>
                  <a:lnTo>
                    <a:pt x="14016" y="10477"/>
                  </a:lnTo>
                  <a:cubicBezTo>
                    <a:pt x="13901" y="10408"/>
                    <a:pt x="13787" y="10363"/>
                    <a:pt x="13673" y="10294"/>
                  </a:cubicBezTo>
                  <a:lnTo>
                    <a:pt x="13582" y="10249"/>
                  </a:lnTo>
                  <a:lnTo>
                    <a:pt x="13308" y="10089"/>
                  </a:lnTo>
                  <a:lnTo>
                    <a:pt x="13194" y="10043"/>
                  </a:lnTo>
                  <a:lnTo>
                    <a:pt x="13057" y="9952"/>
                  </a:lnTo>
                  <a:lnTo>
                    <a:pt x="12646" y="9746"/>
                  </a:lnTo>
                  <a:cubicBezTo>
                    <a:pt x="12509" y="9678"/>
                    <a:pt x="12372" y="9587"/>
                    <a:pt x="12212" y="9518"/>
                  </a:cubicBezTo>
                  <a:lnTo>
                    <a:pt x="12190" y="9518"/>
                  </a:lnTo>
                  <a:cubicBezTo>
                    <a:pt x="12053" y="9427"/>
                    <a:pt x="11916" y="9358"/>
                    <a:pt x="11779" y="9290"/>
                  </a:cubicBezTo>
                  <a:lnTo>
                    <a:pt x="11596" y="9199"/>
                  </a:lnTo>
                  <a:cubicBezTo>
                    <a:pt x="11505" y="9176"/>
                    <a:pt x="11436" y="9130"/>
                    <a:pt x="11345" y="9084"/>
                  </a:cubicBezTo>
                  <a:cubicBezTo>
                    <a:pt x="11208" y="9016"/>
                    <a:pt x="11071" y="8948"/>
                    <a:pt x="10934" y="8879"/>
                  </a:cubicBezTo>
                  <a:lnTo>
                    <a:pt x="10820" y="8833"/>
                  </a:lnTo>
                  <a:lnTo>
                    <a:pt x="10797" y="8833"/>
                  </a:lnTo>
                  <a:cubicBezTo>
                    <a:pt x="10706" y="8788"/>
                    <a:pt x="10615" y="8742"/>
                    <a:pt x="10500" y="8696"/>
                  </a:cubicBezTo>
                  <a:lnTo>
                    <a:pt x="10409" y="8651"/>
                  </a:lnTo>
                  <a:lnTo>
                    <a:pt x="10409" y="8628"/>
                  </a:lnTo>
                  <a:lnTo>
                    <a:pt x="10363" y="8628"/>
                  </a:lnTo>
                  <a:lnTo>
                    <a:pt x="10318" y="8605"/>
                  </a:lnTo>
                  <a:lnTo>
                    <a:pt x="10295" y="8605"/>
                  </a:lnTo>
                  <a:lnTo>
                    <a:pt x="10227" y="8560"/>
                  </a:lnTo>
                  <a:cubicBezTo>
                    <a:pt x="10158" y="8537"/>
                    <a:pt x="10090" y="8491"/>
                    <a:pt x="10021" y="8468"/>
                  </a:cubicBezTo>
                  <a:cubicBezTo>
                    <a:pt x="9953" y="8423"/>
                    <a:pt x="9884" y="8400"/>
                    <a:pt x="9816" y="8354"/>
                  </a:cubicBezTo>
                  <a:lnTo>
                    <a:pt x="9702" y="8308"/>
                  </a:lnTo>
                  <a:cubicBezTo>
                    <a:pt x="9610" y="8240"/>
                    <a:pt x="9496" y="8194"/>
                    <a:pt x="9405" y="8149"/>
                  </a:cubicBezTo>
                  <a:cubicBezTo>
                    <a:pt x="9268" y="8080"/>
                    <a:pt x="9131" y="8012"/>
                    <a:pt x="8994" y="7943"/>
                  </a:cubicBezTo>
                  <a:cubicBezTo>
                    <a:pt x="8926" y="7898"/>
                    <a:pt x="8857" y="7875"/>
                    <a:pt x="8811" y="7852"/>
                  </a:cubicBezTo>
                  <a:lnTo>
                    <a:pt x="8766" y="7829"/>
                  </a:lnTo>
                  <a:cubicBezTo>
                    <a:pt x="8697" y="7783"/>
                    <a:pt x="8629" y="7761"/>
                    <a:pt x="8583" y="7738"/>
                  </a:cubicBezTo>
                  <a:cubicBezTo>
                    <a:pt x="8537" y="7715"/>
                    <a:pt x="8469" y="7692"/>
                    <a:pt x="8423" y="7669"/>
                  </a:cubicBezTo>
                  <a:lnTo>
                    <a:pt x="8355" y="7646"/>
                  </a:lnTo>
                  <a:cubicBezTo>
                    <a:pt x="8286" y="7601"/>
                    <a:pt x="8218" y="7578"/>
                    <a:pt x="8149" y="7555"/>
                  </a:cubicBezTo>
                  <a:lnTo>
                    <a:pt x="8104" y="7532"/>
                  </a:lnTo>
                  <a:cubicBezTo>
                    <a:pt x="8035" y="7487"/>
                    <a:pt x="7944" y="7464"/>
                    <a:pt x="7876" y="7418"/>
                  </a:cubicBezTo>
                  <a:cubicBezTo>
                    <a:pt x="7830" y="7395"/>
                    <a:pt x="7784" y="7373"/>
                    <a:pt x="7761" y="7350"/>
                  </a:cubicBezTo>
                  <a:cubicBezTo>
                    <a:pt x="7693" y="7327"/>
                    <a:pt x="7670" y="7304"/>
                    <a:pt x="7624" y="7258"/>
                  </a:cubicBezTo>
                  <a:cubicBezTo>
                    <a:pt x="7579" y="7190"/>
                    <a:pt x="7556" y="7122"/>
                    <a:pt x="7579" y="7053"/>
                  </a:cubicBezTo>
                  <a:cubicBezTo>
                    <a:pt x="7579" y="7007"/>
                    <a:pt x="7602" y="6985"/>
                    <a:pt x="7647" y="6939"/>
                  </a:cubicBezTo>
                  <a:cubicBezTo>
                    <a:pt x="7647" y="6916"/>
                    <a:pt x="7670" y="6893"/>
                    <a:pt x="7670" y="6893"/>
                  </a:cubicBezTo>
                  <a:cubicBezTo>
                    <a:pt x="7670" y="6893"/>
                    <a:pt x="7693" y="6870"/>
                    <a:pt x="7693" y="6870"/>
                  </a:cubicBezTo>
                  <a:lnTo>
                    <a:pt x="7716" y="6825"/>
                  </a:lnTo>
                  <a:lnTo>
                    <a:pt x="7716" y="6802"/>
                  </a:lnTo>
                  <a:lnTo>
                    <a:pt x="7739" y="6756"/>
                  </a:lnTo>
                  <a:lnTo>
                    <a:pt x="7761" y="6733"/>
                  </a:lnTo>
                  <a:lnTo>
                    <a:pt x="7784" y="6711"/>
                  </a:lnTo>
                  <a:lnTo>
                    <a:pt x="7830" y="6597"/>
                  </a:lnTo>
                  <a:cubicBezTo>
                    <a:pt x="7876" y="6505"/>
                    <a:pt x="7898" y="6437"/>
                    <a:pt x="7944" y="6368"/>
                  </a:cubicBezTo>
                  <a:cubicBezTo>
                    <a:pt x="8012" y="6254"/>
                    <a:pt x="8058" y="6140"/>
                    <a:pt x="8104" y="6026"/>
                  </a:cubicBezTo>
                  <a:lnTo>
                    <a:pt x="8149" y="5935"/>
                  </a:lnTo>
                  <a:lnTo>
                    <a:pt x="8172" y="5889"/>
                  </a:lnTo>
                  <a:cubicBezTo>
                    <a:pt x="8218" y="5843"/>
                    <a:pt x="8241" y="5775"/>
                    <a:pt x="8264" y="5706"/>
                  </a:cubicBezTo>
                  <a:lnTo>
                    <a:pt x="8378" y="5478"/>
                  </a:lnTo>
                  <a:lnTo>
                    <a:pt x="8446" y="5364"/>
                  </a:lnTo>
                  <a:lnTo>
                    <a:pt x="8446" y="5341"/>
                  </a:lnTo>
                  <a:lnTo>
                    <a:pt x="8469" y="5318"/>
                  </a:lnTo>
                  <a:cubicBezTo>
                    <a:pt x="8537" y="5181"/>
                    <a:pt x="8606" y="5044"/>
                    <a:pt x="8674" y="4907"/>
                  </a:cubicBezTo>
                  <a:lnTo>
                    <a:pt x="8711" y="4816"/>
                  </a:lnTo>
                  <a:lnTo>
                    <a:pt x="8697" y="4816"/>
                  </a:lnTo>
                  <a:lnTo>
                    <a:pt x="8766" y="4679"/>
                  </a:lnTo>
                  <a:lnTo>
                    <a:pt x="8789" y="4611"/>
                  </a:lnTo>
                  <a:cubicBezTo>
                    <a:pt x="8834" y="4542"/>
                    <a:pt x="8857" y="4474"/>
                    <a:pt x="8903" y="4428"/>
                  </a:cubicBezTo>
                  <a:cubicBezTo>
                    <a:pt x="8971" y="4291"/>
                    <a:pt x="9017" y="4154"/>
                    <a:pt x="9108" y="4017"/>
                  </a:cubicBezTo>
                  <a:lnTo>
                    <a:pt x="9177" y="3880"/>
                  </a:lnTo>
                  <a:lnTo>
                    <a:pt x="9177" y="3858"/>
                  </a:lnTo>
                  <a:lnTo>
                    <a:pt x="9222" y="3789"/>
                  </a:lnTo>
                  <a:cubicBezTo>
                    <a:pt x="9245" y="3743"/>
                    <a:pt x="9268" y="3675"/>
                    <a:pt x="9314" y="3629"/>
                  </a:cubicBezTo>
                  <a:cubicBezTo>
                    <a:pt x="9382" y="3492"/>
                    <a:pt x="9428" y="3378"/>
                    <a:pt x="9496" y="3264"/>
                  </a:cubicBezTo>
                  <a:lnTo>
                    <a:pt x="9587" y="3081"/>
                  </a:lnTo>
                  <a:cubicBezTo>
                    <a:pt x="9610" y="3036"/>
                    <a:pt x="9633" y="2990"/>
                    <a:pt x="9656" y="2944"/>
                  </a:cubicBezTo>
                  <a:lnTo>
                    <a:pt x="9656" y="2922"/>
                  </a:lnTo>
                  <a:lnTo>
                    <a:pt x="9656" y="2899"/>
                  </a:lnTo>
                  <a:cubicBezTo>
                    <a:pt x="9679" y="2876"/>
                    <a:pt x="9679" y="2853"/>
                    <a:pt x="9702" y="2853"/>
                  </a:cubicBezTo>
                  <a:cubicBezTo>
                    <a:pt x="9702" y="2830"/>
                    <a:pt x="9702" y="2830"/>
                    <a:pt x="9724" y="2830"/>
                  </a:cubicBezTo>
                  <a:cubicBezTo>
                    <a:pt x="9724" y="2785"/>
                    <a:pt x="9770" y="2785"/>
                    <a:pt x="9793" y="2785"/>
                  </a:cubicBezTo>
                  <a:close/>
                  <a:moveTo>
                    <a:pt x="9656" y="0"/>
                  </a:moveTo>
                  <a:cubicBezTo>
                    <a:pt x="9587" y="0"/>
                    <a:pt x="9519" y="0"/>
                    <a:pt x="9473" y="23"/>
                  </a:cubicBezTo>
                  <a:cubicBezTo>
                    <a:pt x="9450" y="46"/>
                    <a:pt x="9428" y="46"/>
                    <a:pt x="9428" y="46"/>
                  </a:cubicBezTo>
                  <a:cubicBezTo>
                    <a:pt x="9405" y="69"/>
                    <a:pt x="9382" y="91"/>
                    <a:pt x="9359" y="91"/>
                  </a:cubicBezTo>
                  <a:lnTo>
                    <a:pt x="9359" y="114"/>
                  </a:lnTo>
                  <a:cubicBezTo>
                    <a:pt x="9336" y="137"/>
                    <a:pt x="9314" y="160"/>
                    <a:pt x="9291" y="183"/>
                  </a:cubicBezTo>
                  <a:cubicBezTo>
                    <a:pt x="9268" y="228"/>
                    <a:pt x="9245" y="251"/>
                    <a:pt x="9222" y="297"/>
                  </a:cubicBezTo>
                  <a:cubicBezTo>
                    <a:pt x="9177" y="365"/>
                    <a:pt x="9131" y="457"/>
                    <a:pt x="9085" y="525"/>
                  </a:cubicBezTo>
                  <a:cubicBezTo>
                    <a:pt x="9062" y="571"/>
                    <a:pt x="9040" y="616"/>
                    <a:pt x="9017" y="662"/>
                  </a:cubicBezTo>
                  <a:cubicBezTo>
                    <a:pt x="8971" y="753"/>
                    <a:pt x="8903" y="867"/>
                    <a:pt x="8834" y="982"/>
                  </a:cubicBezTo>
                  <a:lnTo>
                    <a:pt x="8811" y="1004"/>
                  </a:lnTo>
                  <a:lnTo>
                    <a:pt x="8789" y="1050"/>
                  </a:lnTo>
                  <a:lnTo>
                    <a:pt x="8766" y="1096"/>
                  </a:lnTo>
                  <a:cubicBezTo>
                    <a:pt x="8743" y="1141"/>
                    <a:pt x="8697" y="1187"/>
                    <a:pt x="8674" y="1233"/>
                  </a:cubicBezTo>
                  <a:cubicBezTo>
                    <a:pt x="8652" y="1278"/>
                    <a:pt x="8606" y="1324"/>
                    <a:pt x="8583" y="1370"/>
                  </a:cubicBezTo>
                  <a:cubicBezTo>
                    <a:pt x="8537" y="1438"/>
                    <a:pt x="8515" y="1484"/>
                    <a:pt x="8469" y="1552"/>
                  </a:cubicBezTo>
                  <a:cubicBezTo>
                    <a:pt x="8469" y="1575"/>
                    <a:pt x="8446" y="1598"/>
                    <a:pt x="8446" y="1621"/>
                  </a:cubicBezTo>
                  <a:cubicBezTo>
                    <a:pt x="8423" y="1643"/>
                    <a:pt x="8423" y="1666"/>
                    <a:pt x="8423" y="1689"/>
                  </a:cubicBezTo>
                  <a:cubicBezTo>
                    <a:pt x="8423" y="1712"/>
                    <a:pt x="8423" y="1735"/>
                    <a:pt x="8423" y="1758"/>
                  </a:cubicBezTo>
                  <a:lnTo>
                    <a:pt x="8401" y="1780"/>
                  </a:lnTo>
                  <a:cubicBezTo>
                    <a:pt x="8355" y="1849"/>
                    <a:pt x="8332" y="1895"/>
                    <a:pt x="8286" y="1963"/>
                  </a:cubicBezTo>
                  <a:cubicBezTo>
                    <a:pt x="8286" y="1986"/>
                    <a:pt x="8264" y="2009"/>
                    <a:pt x="8241" y="2031"/>
                  </a:cubicBezTo>
                  <a:cubicBezTo>
                    <a:pt x="8218" y="2077"/>
                    <a:pt x="8195" y="2123"/>
                    <a:pt x="8172" y="2168"/>
                  </a:cubicBezTo>
                  <a:cubicBezTo>
                    <a:pt x="8127" y="2237"/>
                    <a:pt x="8081" y="2305"/>
                    <a:pt x="8035" y="2374"/>
                  </a:cubicBezTo>
                  <a:cubicBezTo>
                    <a:pt x="7990" y="2465"/>
                    <a:pt x="7921" y="2556"/>
                    <a:pt x="7853" y="2648"/>
                  </a:cubicBezTo>
                  <a:lnTo>
                    <a:pt x="7784" y="2808"/>
                  </a:lnTo>
                  <a:cubicBezTo>
                    <a:pt x="7693" y="2922"/>
                    <a:pt x="7624" y="3059"/>
                    <a:pt x="7533" y="3196"/>
                  </a:cubicBezTo>
                  <a:lnTo>
                    <a:pt x="7510" y="3218"/>
                  </a:lnTo>
                  <a:lnTo>
                    <a:pt x="7442" y="3333"/>
                  </a:lnTo>
                  <a:cubicBezTo>
                    <a:pt x="7396" y="3447"/>
                    <a:pt x="7328" y="3538"/>
                    <a:pt x="7259" y="3652"/>
                  </a:cubicBezTo>
                  <a:cubicBezTo>
                    <a:pt x="7236" y="3721"/>
                    <a:pt x="7191" y="3789"/>
                    <a:pt x="7145" y="3880"/>
                  </a:cubicBezTo>
                  <a:lnTo>
                    <a:pt x="7054" y="4063"/>
                  </a:lnTo>
                  <a:cubicBezTo>
                    <a:pt x="6985" y="4200"/>
                    <a:pt x="6894" y="4360"/>
                    <a:pt x="6826" y="4497"/>
                  </a:cubicBezTo>
                  <a:cubicBezTo>
                    <a:pt x="6803" y="4542"/>
                    <a:pt x="6780" y="4588"/>
                    <a:pt x="6757" y="4634"/>
                  </a:cubicBezTo>
                  <a:cubicBezTo>
                    <a:pt x="6734" y="4656"/>
                    <a:pt x="6711" y="4702"/>
                    <a:pt x="6689" y="4725"/>
                  </a:cubicBezTo>
                  <a:lnTo>
                    <a:pt x="6689" y="4748"/>
                  </a:lnTo>
                  <a:cubicBezTo>
                    <a:pt x="6643" y="4816"/>
                    <a:pt x="6620" y="4907"/>
                    <a:pt x="6574" y="4976"/>
                  </a:cubicBezTo>
                  <a:cubicBezTo>
                    <a:pt x="6529" y="5044"/>
                    <a:pt x="6506" y="5090"/>
                    <a:pt x="6460" y="5159"/>
                  </a:cubicBezTo>
                  <a:lnTo>
                    <a:pt x="6438" y="5227"/>
                  </a:lnTo>
                  <a:cubicBezTo>
                    <a:pt x="6392" y="5273"/>
                    <a:pt x="6369" y="5318"/>
                    <a:pt x="6346" y="5387"/>
                  </a:cubicBezTo>
                  <a:lnTo>
                    <a:pt x="6323" y="5432"/>
                  </a:lnTo>
                  <a:cubicBezTo>
                    <a:pt x="6278" y="5501"/>
                    <a:pt x="6232" y="5569"/>
                    <a:pt x="6186" y="5661"/>
                  </a:cubicBezTo>
                  <a:lnTo>
                    <a:pt x="6164" y="5706"/>
                  </a:lnTo>
                  <a:cubicBezTo>
                    <a:pt x="6118" y="5775"/>
                    <a:pt x="6095" y="5820"/>
                    <a:pt x="6050" y="5889"/>
                  </a:cubicBezTo>
                  <a:cubicBezTo>
                    <a:pt x="5867" y="6163"/>
                    <a:pt x="5707" y="6460"/>
                    <a:pt x="5525" y="6756"/>
                  </a:cubicBezTo>
                  <a:lnTo>
                    <a:pt x="5502" y="6825"/>
                  </a:lnTo>
                  <a:lnTo>
                    <a:pt x="5228" y="7281"/>
                  </a:lnTo>
                  <a:cubicBezTo>
                    <a:pt x="5182" y="7350"/>
                    <a:pt x="5137" y="7418"/>
                    <a:pt x="5091" y="7510"/>
                  </a:cubicBezTo>
                  <a:cubicBezTo>
                    <a:pt x="5068" y="7555"/>
                    <a:pt x="5022" y="7624"/>
                    <a:pt x="5000" y="7692"/>
                  </a:cubicBezTo>
                  <a:lnTo>
                    <a:pt x="4977" y="7738"/>
                  </a:lnTo>
                  <a:cubicBezTo>
                    <a:pt x="4931" y="7829"/>
                    <a:pt x="4885" y="7898"/>
                    <a:pt x="4817" y="7989"/>
                  </a:cubicBezTo>
                  <a:cubicBezTo>
                    <a:pt x="4794" y="8057"/>
                    <a:pt x="4748" y="8126"/>
                    <a:pt x="4703" y="8194"/>
                  </a:cubicBezTo>
                  <a:lnTo>
                    <a:pt x="4657" y="8286"/>
                  </a:lnTo>
                  <a:cubicBezTo>
                    <a:pt x="4634" y="8331"/>
                    <a:pt x="4612" y="8377"/>
                    <a:pt x="4589" y="8423"/>
                  </a:cubicBezTo>
                  <a:cubicBezTo>
                    <a:pt x="4543" y="8491"/>
                    <a:pt x="4520" y="8537"/>
                    <a:pt x="4497" y="8582"/>
                  </a:cubicBezTo>
                  <a:lnTo>
                    <a:pt x="4452" y="8651"/>
                  </a:lnTo>
                  <a:cubicBezTo>
                    <a:pt x="4429" y="8696"/>
                    <a:pt x="4406" y="8742"/>
                    <a:pt x="4383" y="8788"/>
                  </a:cubicBezTo>
                  <a:lnTo>
                    <a:pt x="4338" y="8856"/>
                  </a:lnTo>
                  <a:cubicBezTo>
                    <a:pt x="4315" y="8925"/>
                    <a:pt x="4269" y="8993"/>
                    <a:pt x="4223" y="9062"/>
                  </a:cubicBezTo>
                  <a:lnTo>
                    <a:pt x="4201" y="9107"/>
                  </a:lnTo>
                  <a:cubicBezTo>
                    <a:pt x="4155" y="9199"/>
                    <a:pt x="4109" y="9290"/>
                    <a:pt x="4064" y="9381"/>
                  </a:cubicBezTo>
                  <a:cubicBezTo>
                    <a:pt x="4018" y="9450"/>
                    <a:pt x="3995" y="9518"/>
                    <a:pt x="3950" y="9564"/>
                  </a:cubicBezTo>
                  <a:cubicBezTo>
                    <a:pt x="3858" y="9724"/>
                    <a:pt x="3790" y="9883"/>
                    <a:pt x="3699" y="10043"/>
                  </a:cubicBezTo>
                  <a:lnTo>
                    <a:pt x="3607" y="10226"/>
                  </a:lnTo>
                  <a:cubicBezTo>
                    <a:pt x="3562" y="10317"/>
                    <a:pt x="3516" y="10431"/>
                    <a:pt x="3447" y="10522"/>
                  </a:cubicBezTo>
                  <a:cubicBezTo>
                    <a:pt x="3356" y="10682"/>
                    <a:pt x="3288" y="10865"/>
                    <a:pt x="3196" y="11047"/>
                  </a:cubicBezTo>
                  <a:cubicBezTo>
                    <a:pt x="3128" y="11184"/>
                    <a:pt x="3037" y="11321"/>
                    <a:pt x="2968" y="11481"/>
                  </a:cubicBezTo>
                  <a:cubicBezTo>
                    <a:pt x="2922" y="11550"/>
                    <a:pt x="2877" y="11641"/>
                    <a:pt x="2831" y="11732"/>
                  </a:cubicBezTo>
                  <a:cubicBezTo>
                    <a:pt x="2785" y="11801"/>
                    <a:pt x="2740" y="11869"/>
                    <a:pt x="2717" y="11938"/>
                  </a:cubicBezTo>
                  <a:cubicBezTo>
                    <a:pt x="2626" y="12075"/>
                    <a:pt x="2557" y="12234"/>
                    <a:pt x="2466" y="12371"/>
                  </a:cubicBezTo>
                  <a:lnTo>
                    <a:pt x="2443" y="12394"/>
                  </a:lnTo>
                  <a:cubicBezTo>
                    <a:pt x="2329" y="12600"/>
                    <a:pt x="2215" y="12782"/>
                    <a:pt x="2101" y="12988"/>
                  </a:cubicBezTo>
                  <a:lnTo>
                    <a:pt x="1941" y="13284"/>
                  </a:lnTo>
                  <a:lnTo>
                    <a:pt x="1850" y="13421"/>
                  </a:lnTo>
                  <a:lnTo>
                    <a:pt x="1667" y="13764"/>
                  </a:lnTo>
                  <a:cubicBezTo>
                    <a:pt x="1621" y="13832"/>
                    <a:pt x="1576" y="13923"/>
                    <a:pt x="1530" y="13992"/>
                  </a:cubicBezTo>
                  <a:cubicBezTo>
                    <a:pt x="1507" y="14038"/>
                    <a:pt x="1484" y="14083"/>
                    <a:pt x="1462" y="14129"/>
                  </a:cubicBezTo>
                  <a:cubicBezTo>
                    <a:pt x="1439" y="14152"/>
                    <a:pt x="1416" y="14175"/>
                    <a:pt x="1416" y="14197"/>
                  </a:cubicBezTo>
                  <a:cubicBezTo>
                    <a:pt x="1279" y="14426"/>
                    <a:pt x="1165" y="14631"/>
                    <a:pt x="1028" y="14859"/>
                  </a:cubicBezTo>
                  <a:lnTo>
                    <a:pt x="891" y="15110"/>
                  </a:lnTo>
                  <a:lnTo>
                    <a:pt x="640" y="15544"/>
                  </a:lnTo>
                  <a:lnTo>
                    <a:pt x="389" y="15978"/>
                  </a:lnTo>
                  <a:cubicBezTo>
                    <a:pt x="343" y="16023"/>
                    <a:pt x="320" y="16092"/>
                    <a:pt x="275" y="16137"/>
                  </a:cubicBezTo>
                  <a:lnTo>
                    <a:pt x="275" y="16160"/>
                  </a:lnTo>
                  <a:cubicBezTo>
                    <a:pt x="252" y="16183"/>
                    <a:pt x="252" y="16229"/>
                    <a:pt x="229" y="16252"/>
                  </a:cubicBezTo>
                  <a:cubicBezTo>
                    <a:pt x="206" y="16274"/>
                    <a:pt x="183" y="16274"/>
                    <a:pt x="183" y="16297"/>
                  </a:cubicBezTo>
                  <a:lnTo>
                    <a:pt x="161" y="16320"/>
                  </a:lnTo>
                  <a:cubicBezTo>
                    <a:pt x="138" y="16366"/>
                    <a:pt x="92" y="16411"/>
                    <a:pt x="69" y="16457"/>
                  </a:cubicBezTo>
                  <a:cubicBezTo>
                    <a:pt x="46" y="16503"/>
                    <a:pt x="24" y="16548"/>
                    <a:pt x="1" y="16617"/>
                  </a:cubicBezTo>
                  <a:cubicBezTo>
                    <a:pt x="1" y="16685"/>
                    <a:pt x="1" y="16754"/>
                    <a:pt x="46" y="16822"/>
                  </a:cubicBezTo>
                  <a:cubicBezTo>
                    <a:pt x="69" y="16845"/>
                    <a:pt x="92" y="16868"/>
                    <a:pt x="115" y="16914"/>
                  </a:cubicBezTo>
                  <a:lnTo>
                    <a:pt x="161" y="16936"/>
                  </a:lnTo>
                  <a:cubicBezTo>
                    <a:pt x="183" y="16959"/>
                    <a:pt x="206" y="16982"/>
                    <a:pt x="229" y="17005"/>
                  </a:cubicBezTo>
                  <a:cubicBezTo>
                    <a:pt x="320" y="17096"/>
                    <a:pt x="412" y="17165"/>
                    <a:pt x="503" y="17233"/>
                  </a:cubicBezTo>
                  <a:lnTo>
                    <a:pt x="594" y="17324"/>
                  </a:lnTo>
                  <a:cubicBezTo>
                    <a:pt x="617" y="17347"/>
                    <a:pt x="663" y="17370"/>
                    <a:pt x="686" y="17393"/>
                  </a:cubicBezTo>
                  <a:cubicBezTo>
                    <a:pt x="708" y="17370"/>
                    <a:pt x="754" y="17347"/>
                    <a:pt x="777" y="17347"/>
                  </a:cubicBezTo>
                  <a:cubicBezTo>
                    <a:pt x="800" y="17347"/>
                    <a:pt x="823" y="17370"/>
                    <a:pt x="845" y="17370"/>
                  </a:cubicBezTo>
                  <a:cubicBezTo>
                    <a:pt x="868" y="17416"/>
                    <a:pt x="891" y="17461"/>
                    <a:pt x="868" y="17484"/>
                  </a:cubicBezTo>
                  <a:cubicBezTo>
                    <a:pt x="937" y="17553"/>
                    <a:pt x="1005" y="17598"/>
                    <a:pt x="1074" y="17644"/>
                  </a:cubicBezTo>
                  <a:cubicBezTo>
                    <a:pt x="1165" y="17712"/>
                    <a:pt x="1233" y="17758"/>
                    <a:pt x="1325" y="17804"/>
                  </a:cubicBezTo>
                  <a:lnTo>
                    <a:pt x="1370" y="17827"/>
                  </a:lnTo>
                  <a:cubicBezTo>
                    <a:pt x="1416" y="17872"/>
                    <a:pt x="1484" y="17918"/>
                    <a:pt x="1530" y="17941"/>
                  </a:cubicBezTo>
                  <a:lnTo>
                    <a:pt x="1553" y="17964"/>
                  </a:lnTo>
                  <a:lnTo>
                    <a:pt x="1576" y="17964"/>
                  </a:lnTo>
                  <a:cubicBezTo>
                    <a:pt x="1644" y="18009"/>
                    <a:pt x="1713" y="18032"/>
                    <a:pt x="1758" y="18078"/>
                  </a:cubicBezTo>
                  <a:lnTo>
                    <a:pt x="1850" y="18146"/>
                  </a:lnTo>
                  <a:lnTo>
                    <a:pt x="1964" y="18215"/>
                  </a:lnTo>
                  <a:cubicBezTo>
                    <a:pt x="2032" y="18237"/>
                    <a:pt x="2078" y="18260"/>
                    <a:pt x="2124" y="18306"/>
                  </a:cubicBezTo>
                  <a:lnTo>
                    <a:pt x="2192" y="18329"/>
                  </a:lnTo>
                  <a:cubicBezTo>
                    <a:pt x="2443" y="18488"/>
                    <a:pt x="2694" y="18648"/>
                    <a:pt x="2945" y="18808"/>
                  </a:cubicBezTo>
                  <a:lnTo>
                    <a:pt x="2991" y="18831"/>
                  </a:lnTo>
                  <a:lnTo>
                    <a:pt x="3059" y="18899"/>
                  </a:lnTo>
                  <a:lnTo>
                    <a:pt x="3082" y="18899"/>
                  </a:lnTo>
                  <a:lnTo>
                    <a:pt x="3105" y="18922"/>
                  </a:lnTo>
                  <a:lnTo>
                    <a:pt x="3151" y="18945"/>
                  </a:lnTo>
                  <a:cubicBezTo>
                    <a:pt x="3242" y="18991"/>
                    <a:pt x="3333" y="19059"/>
                    <a:pt x="3425" y="19105"/>
                  </a:cubicBezTo>
                  <a:lnTo>
                    <a:pt x="3470" y="19128"/>
                  </a:lnTo>
                  <a:lnTo>
                    <a:pt x="3516" y="19150"/>
                  </a:lnTo>
                  <a:lnTo>
                    <a:pt x="3539" y="19150"/>
                  </a:lnTo>
                  <a:cubicBezTo>
                    <a:pt x="3607" y="19196"/>
                    <a:pt x="3676" y="19242"/>
                    <a:pt x="3744" y="19287"/>
                  </a:cubicBezTo>
                  <a:lnTo>
                    <a:pt x="3881" y="19356"/>
                  </a:lnTo>
                  <a:cubicBezTo>
                    <a:pt x="3972" y="19424"/>
                    <a:pt x="4064" y="19470"/>
                    <a:pt x="4155" y="19516"/>
                  </a:cubicBezTo>
                  <a:cubicBezTo>
                    <a:pt x="4246" y="19584"/>
                    <a:pt x="4338" y="19630"/>
                    <a:pt x="4429" y="19675"/>
                  </a:cubicBezTo>
                  <a:cubicBezTo>
                    <a:pt x="4497" y="19721"/>
                    <a:pt x="4543" y="19744"/>
                    <a:pt x="4589" y="19767"/>
                  </a:cubicBezTo>
                  <a:cubicBezTo>
                    <a:pt x="4657" y="19790"/>
                    <a:pt x="4703" y="19835"/>
                    <a:pt x="4748" y="19858"/>
                  </a:cubicBezTo>
                  <a:lnTo>
                    <a:pt x="4817" y="19881"/>
                  </a:lnTo>
                  <a:cubicBezTo>
                    <a:pt x="4863" y="19926"/>
                    <a:pt x="4908" y="19949"/>
                    <a:pt x="4977" y="19972"/>
                  </a:cubicBezTo>
                  <a:lnTo>
                    <a:pt x="5022" y="20018"/>
                  </a:lnTo>
                  <a:cubicBezTo>
                    <a:pt x="5182" y="20109"/>
                    <a:pt x="5319" y="20178"/>
                    <a:pt x="5479" y="20269"/>
                  </a:cubicBezTo>
                  <a:cubicBezTo>
                    <a:pt x="5593" y="20315"/>
                    <a:pt x="5707" y="20383"/>
                    <a:pt x="5821" y="20451"/>
                  </a:cubicBezTo>
                  <a:lnTo>
                    <a:pt x="5913" y="20497"/>
                  </a:lnTo>
                  <a:cubicBezTo>
                    <a:pt x="6004" y="20520"/>
                    <a:pt x="6095" y="20566"/>
                    <a:pt x="6164" y="20611"/>
                  </a:cubicBezTo>
                  <a:cubicBezTo>
                    <a:pt x="6232" y="20634"/>
                    <a:pt x="6301" y="20680"/>
                    <a:pt x="6369" y="20703"/>
                  </a:cubicBezTo>
                  <a:lnTo>
                    <a:pt x="6506" y="20771"/>
                  </a:lnTo>
                  <a:lnTo>
                    <a:pt x="6597" y="20817"/>
                  </a:lnTo>
                  <a:cubicBezTo>
                    <a:pt x="6643" y="20839"/>
                    <a:pt x="6711" y="20862"/>
                    <a:pt x="6757" y="20908"/>
                  </a:cubicBezTo>
                  <a:lnTo>
                    <a:pt x="6826" y="20931"/>
                  </a:lnTo>
                  <a:cubicBezTo>
                    <a:pt x="6894" y="20976"/>
                    <a:pt x="6985" y="21022"/>
                    <a:pt x="7077" y="21068"/>
                  </a:cubicBezTo>
                  <a:cubicBezTo>
                    <a:pt x="7145" y="21091"/>
                    <a:pt x="7191" y="21113"/>
                    <a:pt x="7259" y="21136"/>
                  </a:cubicBezTo>
                  <a:cubicBezTo>
                    <a:pt x="7328" y="21182"/>
                    <a:pt x="7419" y="21228"/>
                    <a:pt x="7488" y="21250"/>
                  </a:cubicBezTo>
                  <a:lnTo>
                    <a:pt x="7533" y="21273"/>
                  </a:lnTo>
                  <a:cubicBezTo>
                    <a:pt x="7602" y="21296"/>
                    <a:pt x="7670" y="21342"/>
                    <a:pt x="7739" y="21364"/>
                  </a:cubicBezTo>
                  <a:cubicBezTo>
                    <a:pt x="7807" y="21410"/>
                    <a:pt x="7898" y="21456"/>
                    <a:pt x="7967" y="21479"/>
                  </a:cubicBezTo>
                  <a:cubicBezTo>
                    <a:pt x="7990" y="21501"/>
                    <a:pt x="7990" y="21501"/>
                    <a:pt x="8012" y="21501"/>
                  </a:cubicBezTo>
                  <a:lnTo>
                    <a:pt x="8081" y="21547"/>
                  </a:lnTo>
                  <a:cubicBezTo>
                    <a:pt x="8172" y="21593"/>
                    <a:pt x="8264" y="21638"/>
                    <a:pt x="8378" y="21661"/>
                  </a:cubicBezTo>
                  <a:cubicBezTo>
                    <a:pt x="8446" y="21707"/>
                    <a:pt x="8537" y="21730"/>
                    <a:pt x="8606" y="21775"/>
                  </a:cubicBezTo>
                  <a:cubicBezTo>
                    <a:pt x="8697" y="21798"/>
                    <a:pt x="8766" y="21844"/>
                    <a:pt x="8834" y="21867"/>
                  </a:cubicBezTo>
                  <a:lnTo>
                    <a:pt x="8971" y="21912"/>
                  </a:lnTo>
                  <a:cubicBezTo>
                    <a:pt x="9085" y="21958"/>
                    <a:pt x="9199" y="22026"/>
                    <a:pt x="9314" y="22072"/>
                  </a:cubicBezTo>
                  <a:lnTo>
                    <a:pt x="9450" y="22118"/>
                  </a:lnTo>
                  <a:cubicBezTo>
                    <a:pt x="9542" y="22163"/>
                    <a:pt x="9656" y="22232"/>
                    <a:pt x="9770" y="22277"/>
                  </a:cubicBezTo>
                  <a:cubicBezTo>
                    <a:pt x="9930" y="22323"/>
                    <a:pt x="10090" y="22392"/>
                    <a:pt x="10249" y="22437"/>
                  </a:cubicBezTo>
                  <a:cubicBezTo>
                    <a:pt x="10341" y="22483"/>
                    <a:pt x="10432" y="22506"/>
                    <a:pt x="10523" y="22529"/>
                  </a:cubicBezTo>
                  <a:cubicBezTo>
                    <a:pt x="10592" y="22551"/>
                    <a:pt x="10637" y="22574"/>
                    <a:pt x="10706" y="22597"/>
                  </a:cubicBezTo>
                  <a:cubicBezTo>
                    <a:pt x="10774" y="22620"/>
                    <a:pt x="10843" y="22643"/>
                    <a:pt x="10911" y="22666"/>
                  </a:cubicBezTo>
                  <a:lnTo>
                    <a:pt x="10980" y="22711"/>
                  </a:lnTo>
                  <a:cubicBezTo>
                    <a:pt x="11094" y="22734"/>
                    <a:pt x="11208" y="22780"/>
                    <a:pt x="11322" y="22802"/>
                  </a:cubicBezTo>
                  <a:cubicBezTo>
                    <a:pt x="11482" y="22848"/>
                    <a:pt x="11642" y="22894"/>
                    <a:pt x="11801" y="22939"/>
                  </a:cubicBezTo>
                  <a:cubicBezTo>
                    <a:pt x="11893" y="22962"/>
                    <a:pt x="11961" y="22985"/>
                    <a:pt x="12053" y="23008"/>
                  </a:cubicBezTo>
                  <a:lnTo>
                    <a:pt x="12190" y="23031"/>
                  </a:lnTo>
                  <a:cubicBezTo>
                    <a:pt x="12304" y="23031"/>
                    <a:pt x="12441" y="23054"/>
                    <a:pt x="12555" y="23076"/>
                  </a:cubicBezTo>
                  <a:cubicBezTo>
                    <a:pt x="12715" y="23099"/>
                    <a:pt x="12851" y="23099"/>
                    <a:pt x="12988" y="23122"/>
                  </a:cubicBezTo>
                  <a:lnTo>
                    <a:pt x="13536" y="23122"/>
                  </a:lnTo>
                  <a:cubicBezTo>
                    <a:pt x="13559" y="23099"/>
                    <a:pt x="13605" y="23099"/>
                    <a:pt x="13628" y="23076"/>
                  </a:cubicBezTo>
                  <a:cubicBezTo>
                    <a:pt x="13650" y="23054"/>
                    <a:pt x="13673" y="23031"/>
                    <a:pt x="13673" y="23008"/>
                  </a:cubicBezTo>
                  <a:cubicBezTo>
                    <a:pt x="13696" y="22962"/>
                    <a:pt x="13696" y="22939"/>
                    <a:pt x="13696" y="22894"/>
                  </a:cubicBezTo>
                  <a:cubicBezTo>
                    <a:pt x="13742" y="22825"/>
                    <a:pt x="13787" y="22757"/>
                    <a:pt x="13833" y="22688"/>
                  </a:cubicBezTo>
                  <a:cubicBezTo>
                    <a:pt x="13879" y="22620"/>
                    <a:pt x="13924" y="22551"/>
                    <a:pt x="13970" y="22483"/>
                  </a:cubicBezTo>
                  <a:cubicBezTo>
                    <a:pt x="14038" y="22369"/>
                    <a:pt x="14107" y="22255"/>
                    <a:pt x="14198" y="22141"/>
                  </a:cubicBezTo>
                  <a:lnTo>
                    <a:pt x="14221" y="22095"/>
                  </a:lnTo>
                  <a:cubicBezTo>
                    <a:pt x="14289" y="21981"/>
                    <a:pt x="14335" y="21889"/>
                    <a:pt x="14404" y="21798"/>
                  </a:cubicBezTo>
                  <a:lnTo>
                    <a:pt x="14449" y="21707"/>
                  </a:lnTo>
                  <a:cubicBezTo>
                    <a:pt x="14495" y="21638"/>
                    <a:pt x="14518" y="21593"/>
                    <a:pt x="14563" y="21524"/>
                  </a:cubicBezTo>
                  <a:lnTo>
                    <a:pt x="14586" y="21501"/>
                  </a:lnTo>
                  <a:lnTo>
                    <a:pt x="14609" y="21456"/>
                  </a:lnTo>
                  <a:cubicBezTo>
                    <a:pt x="14632" y="21387"/>
                    <a:pt x="14677" y="21342"/>
                    <a:pt x="14700" y="21273"/>
                  </a:cubicBezTo>
                  <a:cubicBezTo>
                    <a:pt x="14746" y="21182"/>
                    <a:pt x="14792" y="21113"/>
                    <a:pt x="14814" y="21022"/>
                  </a:cubicBezTo>
                  <a:cubicBezTo>
                    <a:pt x="14906" y="20885"/>
                    <a:pt x="14974" y="20725"/>
                    <a:pt x="15043" y="20588"/>
                  </a:cubicBezTo>
                  <a:cubicBezTo>
                    <a:pt x="15111" y="20474"/>
                    <a:pt x="15157" y="20383"/>
                    <a:pt x="15248" y="20269"/>
                  </a:cubicBezTo>
                  <a:cubicBezTo>
                    <a:pt x="15271" y="20223"/>
                    <a:pt x="15294" y="20200"/>
                    <a:pt x="15317" y="20155"/>
                  </a:cubicBezTo>
                  <a:lnTo>
                    <a:pt x="15294" y="20155"/>
                  </a:lnTo>
                  <a:lnTo>
                    <a:pt x="15362" y="20063"/>
                  </a:lnTo>
                  <a:cubicBezTo>
                    <a:pt x="15385" y="20018"/>
                    <a:pt x="15408" y="19972"/>
                    <a:pt x="15454" y="19904"/>
                  </a:cubicBezTo>
                  <a:lnTo>
                    <a:pt x="15522" y="19812"/>
                  </a:lnTo>
                  <a:lnTo>
                    <a:pt x="15659" y="19561"/>
                  </a:lnTo>
                  <a:lnTo>
                    <a:pt x="15727" y="19447"/>
                  </a:lnTo>
                  <a:cubicBezTo>
                    <a:pt x="15750" y="19402"/>
                    <a:pt x="15796" y="19333"/>
                    <a:pt x="15819" y="19265"/>
                  </a:cubicBezTo>
                  <a:cubicBezTo>
                    <a:pt x="15864" y="19196"/>
                    <a:pt x="15887" y="19150"/>
                    <a:pt x="15910" y="19082"/>
                  </a:cubicBezTo>
                  <a:cubicBezTo>
                    <a:pt x="15956" y="19036"/>
                    <a:pt x="16001" y="18968"/>
                    <a:pt x="16024" y="18899"/>
                  </a:cubicBezTo>
                  <a:lnTo>
                    <a:pt x="16047" y="18854"/>
                  </a:lnTo>
                  <a:lnTo>
                    <a:pt x="16138" y="18717"/>
                  </a:lnTo>
                  <a:cubicBezTo>
                    <a:pt x="16161" y="18671"/>
                    <a:pt x="16207" y="18603"/>
                    <a:pt x="16252" y="18534"/>
                  </a:cubicBezTo>
                  <a:lnTo>
                    <a:pt x="16275" y="18443"/>
                  </a:lnTo>
                  <a:cubicBezTo>
                    <a:pt x="16298" y="18420"/>
                    <a:pt x="16321" y="18374"/>
                    <a:pt x="16344" y="18329"/>
                  </a:cubicBezTo>
                  <a:cubicBezTo>
                    <a:pt x="16389" y="18283"/>
                    <a:pt x="16412" y="18215"/>
                    <a:pt x="16435" y="18169"/>
                  </a:cubicBezTo>
                  <a:lnTo>
                    <a:pt x="16481" y="18078"/>
                  </a:lnTo>
                  <a:lnTo>
                    <a:pt x="16504" y="18055"/>
                  </a:lnTo>
                  <a:lnTo>
                    <a:pt x="16595" y="17895"/>
                  </a:lnTo>
                  <a:cubicBezTo>
                    <a:pt x="16618" y="17849"/>
                    <a:pt x="16640" y="17804"/>
                    <a:pt x="16663" y="17758"/>
                  </a:cubicBezTo>
                  <a:lnTo>
                    <a:pt x="16686" y="17712"/>
                  </a:lnTo>
                  <a:cubicBezTo>
                    <a:pt x="16732" y="17644"/>
                    <a:pt x="16800" y="17553"/>
                    <a:pt x="16846" y="17461"/>
                  </a:cubicBezTo>
                  <a:lnTo>
                    <a:pt x="16869" y="17370"/>
                  </a:lnTo>
                  <a:lnTo>
                    <a:pt x="16960" y="17233"/>
                  </a:lnTo>
                  <a:lnTo>
                    <a:pt x="16983" y="17187"/>
                  </a:lnTo>
                  <a:cubicBezTo>
                    <a:pt x="17006" y="17142"/>
                    <a:pt x="17051" y="17073"/>
                    <a:pt x="17074" y="17005"/>
                  </a:cubicBezTo>
                  <a:lnTo>
                    <a:pt x="17097" y="16959"/>
                  </a:lnTo>
                  <a:lnTo>
                    <a:pt x="17188" y="16799"/>
                  </a:lnTo>
                  <a:lnTo>
                    <a:pt x="17257" y="16662"/>
                  </a:lnTo>
                  <a:lnTo>
                    <a:pt x="17302" y="16594"/>
                  </a:lnTo>
                  <a:lnTo>
                    <a:pt x="17371" y="16480"/>
                  </a:lnTo>
                  <a:cubicBezTo>
                    <a:pt x="17417" y="16389"/>
                    <a:pt x="17462" y="16274"/>
                    <a:pt x="17531" y="16183"/>
                  </a:cubicBezTo>
                  <a:cubicBezTo>
                    <a:pt x="17599" y="16046"/>
                    <a:pt x="17690" y="15909"/>
                    <a:pt x="17759" y="15772"/>
                  </a:cubicBezTo>
                  <a:cubicBezTo>
                    <a:pt x="17805" y="15681"/>
                    <a:pt x="17873" y="15567"/>
                    <a:pt x="17941" y="15476"/>
                  </a:cubicBezTo>
                  <a:lnTo>
                    <a:pt x="17987" y="15384"/>
                  </a:lnTo>
                  <a:cubicBezTo>
                    <a:pt x="18033" y="15293"/>
                    <a:pt x="18078" y="15224"/>
                    <a:pt x="18124" y="15156"/>
                  </a:cubicBezTo>
                  <a:lnTo>
                    <a:pt x="18147" y="15133"/>
                  </a:lnTo>
                  <a:cubicBezTo>
                    <a:pt x="18170" y="15065"/>
                    <a:pt x="18193" y="15019"/>
                    <a:pt x="18238" y="14973"/>
                  </a:cubicBezTo>
                  <a:lnTo>
                    <a:pt x="18307" y="14836"/>
                  </a:lnTo>
                  <a:cubicBezTo>
                    <a:pt x="18352" y="14722"/>
                    <a:pt x="18421" y="14608"/>
                    <a:pt x="18489" y="14517"/>
                  </a:cubicBezTo>
                  <a:cubicBezTo>
                    <a:pt x="18535" y="14426"/>
                    <a:pt x="18581" y="14357"/>
                    <a:pt x="18626" y="14266"/>
                  </a:cubicBezTo>
                  <a:lnTo>
                    <a:pt x="18649" y="14220"/>
                  </a:lnTo>
                  <a:cubicBezTo>
                    <a:pt x="18672" y="14175"/>
                    <a:pt x="18718" y="14129"/>
                    <a:pt x="18740" y="14083"/>
                  </a:cubicBezTo>
                  <a:lnTo>
                    <a:pt x="18877" y="13832"/>
                  </a:lnTo>
                  <a:lnTo>
                    <a:pt x="18900" y="13786"/>
                  </a:lnTo>
                  <a:cubicBezTo>
                    <a:pt x="18991" y="13650"/>
                    <a:pt x="19083" y="13467"/>
                    <a:pt x="19174" y="13330"/>
                  </a:cubicBezTo>
                  <a:cubicBezTo>
                    <a:pt x="19193" y="13293"/>
                    <a:pt x="19212" y="13270"/>
                    <a:pt x="19230" y="13239"/>
                  </a:cubicBezTo>
                  <a:lnTo>
                    <a:pt x="19230" y="13239"/>
                  </a:lnTo>
                  <a:cubicBezTo>
                    <a:pt x="19243" y="13238"/>
                    <a:pt x="19243" y="13234"/>
                    <a:pt x="19243" y="13216"/>
                  </a:cubicBezTo>
                  <a:lnTo>
                    <a:pt x="19243" y="13216"/>
                  </a:lnTo>
                  <a:cubicBezTo>
                    <a:pt x="19243" y="13216"/>
                    <a:pt x="19243" y="13216"/>
                    <a:pt x="19243" y="13216"/>
                  </a:cubicBezTo>
                  <a:lnTo>
                    <a:pt x="19243" y="13216"/>
                  </a:lnTo>
                  <a:lnTo>
                    <a:pt x="19220" y="13239"/>
                  </a:lnTo>
                  <a:cubicBezTo>
                    <a:pt x="19243" y="13193"/>
                    <a:pt x="19265" y="13170"/>
                    <a:pt x="19288" y="13125"/>
                  </a:cubicBezTo>
                  <a:lnTo>
                    <a:pt x="19311" y="13102"/>
                  </a:lnTo>
                  <a:lnTo>
                    <a:pt x="19334" y="13056"/>
                  </a:lnTo>
                  <a:lnTo>
                    <a:pt x="19357" y="13010"/>
                  </a:lnTo>
                  <a:cubicBezTo>
                    <a:pt x="19402" y="12965"/>
                    <a:pt x="19425" y="12919"/>
                    <a:pt x="19448" y="12873"/>
                  </a:cubicBezTo>
                  <a:lnTo>
                    <a:pt x="19516" y="12759"/>
                  </a:lnTo>
                  <a:lnTo>
                    <a:pt x="19539" y="12714"/>
                  </a:lnTo>
                  <a:lnTo>
                    <a:pt x="19562" y="12668"/>
                  </a:lnTo>
                  <a:lnTo>
                    <a:pt x="19585" y="12668"/>
                  </a:lnTo>
                  <a:lnTo>
                    <a:pt x="19631" y="12577"/>
                  </a:lnTo>
                  <a:cubicBezTo>
                    <a:pt x="19653" y="12531"/>
                    <a:pt x="19699" y="12463"/>
                    <a:pt x="19722" y="12417"/>
                  </a:cubicBezTo>
                  <a:lnTo>
                    <a:pt x="19745" y="12371"/>
                  </a:lnTo>
                  <a:cubicBezTo>
                    <a:pt x="19768" y="12349"/>
                    <a:pt x="19790" y="12303"/>
                    <a:pt x="19813" y="12257"/>
                  </a:cubicBezTo>
                  <a:lnTo>
                    <a:pt x="19882" y="12166"/>
                  </a:lnTo>
                  <a:cubicBezTo>
                    <a:pt x="19950" y="12006"/>
                    <a:pt x="20041" y="11869"/>
                    <a:pt x="20133" y="11709"/>
                  </a:cubicBezTo>
                  <a:lnTo>
                    <a:pt x="20178" y="11641"/>
                  </a:lnTo>
                  <a:cubicBezTo>
                    <a:pt x="20201" y="11595"/>
                    <a:pt x="20224" y="11572"/>
                    <a:pt x="20247" y="11527"/>
                  </a:cubicBezTo>
                  <a:lnTo>
                    <a:pt x="20270" y="11481"/>
                  </a:lnTo>
                  <a:cubicBezTo>
                    <a:pt x="20315" y="11413"/>
                    <a:pt x="20361" y="11321"/>
                    <a:pt x="20407" y="11253"/>
                  </a:cubicBezTo>
                  <a:cubicBezTo>
                    <a:pt x="20475" y="11116"/>
                    <a:pt x="20544" y="11002"/>
                    <a:pt x="20612" y="10888"/>
                  </a:cubicBezTo>
                  <a:lnTo>
                    <a:pt x="20635" y="10842"/>
                  </a:lnTo>
                  <a:cubicBezTo>
                    <a:pt x="20703" y="10728"/>
                    <a:pt x="20772" y="10614"/>
                    <a:pt x="20817" y="10500"/>
                  </a:cubicBezTo>
                  <a:lnTo>
                    <a:pt x="20886" y="10408"/>
                  </a:lnTo>
                  <a:cubicBezTo>
                    <a:pt x="20909" y="10317"/>
                    <a:pt x="20954" y="10249"/>
                    <a:pt x="21000" y="10180"/>
                  </a:cubicBezTo>
                  <a:lnTo>
                    <a:pt x="21023" y="10134"/>
                  </a:lnTo>
                  <a:cubicBezTo>
                    <a:pt x="21046" y="10066"/>
                    <a:pt x="21069" y="10020"/>
                    <a:pt x="21114" y="9975"/>
                  </a:cubicBezTo>
                  <a:lnTo>
                    <a:pt x="21137" y="9929"/>
                  </a:lnTo>
                  <a:cubicBezTo>
                    <a:pt x="21206" y="9792"/>
                    <a:pt x="21274" y="9655"/>
                    <a:pt x="21365" y="9518"/>
                  </a:cubicBezTo>
                  <a:cubicBezTo>
                    <a:pt x="21388" y="9450"/>
                    <a:pt x="21434" y="9381"/>
                    <a:pt x="21457" y="9313"/>
                  </a:cubicBezTo>
                  <a:cubicBezTo>
                    <a:pt x="21502" y="9244"/>
                    <a:pt x="21548" y="9176"/>
                    <a:pt x="21594" y="9084"/>
                  </a:cubicBezTo>
                  <a:cubicBezTo>
                    <a:pt x="21662" y="8925"/>
                    <a:pt x="21753" y="8788"/>
                    <a:pt x="21845" y="8651"/>
                  </a:cubicBezTo>
                  <a:cubicBezTo>
                    <a:pt x="21890" y="8582"/>
                    <a:pt x="21936" y="8514"/>
                    <a:pt x="21959" y="8445"/>
                  </a:cubicBezTo>
                  <a:cubicBezTo>
                    <a:pt x="21982" y="8400"/>
                    <a:pt x="22027" y="8354"/>
                    <a:pt x="22050" y="8308"/>
                  </a:cubicBezTo>
                  <a:lnTo>
                    <a:pt x="22096" y="8240"/>
                  </a:lnTo>
                  <a:lnTo>
                    <a:pt x="22187" y="8080"/>
                  </a:lnTo>
                  <a:cubicBezTo>
                    <a:pt x="22233" y="7989"/>
                    <a:pt x="22301" y="7898"/>
                    <a:pt x="22347" y="7806"/>
                  </a:cubicBezTo>
                  <a:lnTo>
                    <a:pt x="22461" y="7601"/>
                  </a:lnTo>
                  <a:cubicBezTo>
                    <a:pt x="22507" y="7532"/>
                    <a:pt x="22552" y="7464"/>
                    <a:pt x="22598" y="7373"/>
                  </a:cubicBezTo>
                  <a:lnTo>
                    <a:pt x="22644" y="7281"/>
                  </a:lnTo>
                  <a:cubicBezTo>
                    <a:pt x="22689" y="7213"/>
                    <a:pt x="22712" y="7167"/>
                    <a:pt x="22758" y="7099"/>
                  </a:cubicBezTo>
                  <a:lnTo>
                    <a:pt x="22780" y="7053"/>
                  </a:lnTo>
                  <a:lnTo>
                    <a:pt x="22803" y="6985"/>
                  </a:lnTo>
                  <a:lnTo>
                    <a:pt x="22826" y="6985"/>
                  </a:lnTo>
                  <a:cubicBezTo>
                    <a:pt x="22826" y="6962"/>
                    <a:pt x="22826" y="6962"/>
                    <a:pt x="22849" y="6939"/>
                  </a:cubicBezTo>
                  <a:lnTo>
                    <a:pt x="22849" y="6916"/>
                  </a:lnTo>
                  <a:cubicBezTo>
                    <a:pt x="22872" y="6893"/>
                    <a:pt x="22872" y="6893"/>
                    <a:pt x="22872" y="6893"/>
                  </a:cubicBezTo>
                  <a:cubicBezTo>
                    <a:pt x="22895" y="6870"/>
                    <a:pt x="22917" y="6825"/>
                    <a:pt x="22917" y="6802"/>
                  </a:cubicBezTo>
                  <a:cubicBezTo>
                    <a:pt x="22917" y="6756"/>
                    <a:pt x="22940" y="6711"/>
                    <a:pt x="22940" y="6688"/>
                  </a:cubicBezTo>
                  <a:cubicBezTo>
                    <a:pt x="22940" y="6642"/>
                    <a:pt x="22940" y="6597"/>
                    <a:pt x="22917" y="6574"/>
                  </a:cubicBezTo>
                  <a:cubicBezTo>
                    <a:pt x="22917" y="6528"/>
                    <a:pt x="22917" y="6460"/>
                    <a:pt x="22895" y="6414"/>
                  </a:cubicBezTo>
                  <a:cubicBezTo>
                    <a:pt x="22872" y="6345"/>
                    <a:pt x="22849" y="6300"/>
                    <a:pt x="22803" y="6231"/>
                  </a:cubicBezTo>
                  <a:cubicBezTo>
                    <a:pt x="22780" y="6163"/>
                    <a:pt x="22735" y="6117"/>
                    <a:pt x="22689" y="6072"/>
                  </a:cubicBezTo>
                  <a:lnTo>
                    <a:pt x="22666" y="6049"/>
                  </a:lnTo>
                  <a:cubicBezTo>
                    <a:pt x="22507" y="5843"/>
                    <a:pt x="22301" y="5684"/>
                    <a:pt x="22119" y="5547"/>
                  </a:cubicBezTo>
                  <a:lnTo>
                    <a:pt x="22096" y="5524"/>
                  </a:lnTo>
                  <a:lnTo>
                    <a:pt x="22027" y="5455"/>
                  </a:lnTo>
                  <a:lnTo>
                    <a:pt x="21845" y="5318"/>
                  </a:lnTo>
                  <a:cubicBezTo>
                    <a:pt x="21753" y="5204"/>
                    <a:pt x="21616" y="5136"/>
                    <a:pt x="21502" y="5044"/>
                  </a:cubicBezTo>
                  <a:lnTo>
                    <a:pt x="21479" y="4999"/>
                  </a:lnTo>
                  <a:lnTo>
                    <a:pt x="21342" y="4907"/>
                  </a:lnTo>
                  <a:cubicBezTo>
                    <a:pt x="21274" y="4839"/>
                    <a:pt x="21183" y="4771"/>
                    <a:pt x="21091" y="4725"/>
                  </a:cubicBezTo>
                  <a:cubicBezTo>
                    <a:pt x="20954" y="4611"/>
                    <a:pt x="20840" y="4519"/>
                    <a:pt x="20703" y="4428"/>
                  </a:cubicBezTo>
                  <a:cubicBezTo>
                    <a:pt x="20635" y="4382"/>
                    <a:pt x="20566" y="4337"/>
                    <a:pt x="20498" y="4291"/>
                  </a:cubicBezTo>
                  <a:cubicBezTo>
                    <a:pt x="20429" y="4246"/>
                    <a:pt x="20361" y="4177"/>
                    <a:pt x="20293" y="4131"/>
                  </a:cubicBezTo>
                  <a:cubicBezTo>
                    <a:pt x="20270" y="4109"/>
                    <a:pt x="20224" y="4086"/>
                    <a:pt x="20201" y="4086"/>
                  </a:cubicBezTo>
                  <a:cubicBezTo>
                    <a:pt x="20178" y="4040"/>
                    <a:pt x="20133" y="4017"/>
                    <a:pt x="20110" y="3994"/>
                  </a:cubicBezTo>
                  <a:cubicBezTo>
                    <a:pt x="20041" y="3949"/>
                    <a:pt x="19950" y="3903"/>
                    <a:pt x="19882" y="3858"/>
                  </a:cubicBezTo>
                  <a:cubicBezTo>
                    <a:pt x="19790" y="3789"/>
                    <a:pt x="19699" y="3721"/>
                    <a:pt x="19585" y="3652"/>
                  </a:cubicBezTo>
                  <a:lnTo>
                    <a:pt x="19471" y="3584"/>
                  </a:lnTo>
                  <a:cubicBezTo>
                    <a:pt x="19425" y="3561"/>
                    <a:pt x="19402" y="3538"/>
                    <a:pt x="19357" y="3515"/>
                  </a:cubicBezTo>
                  <a:cubicBezTo>
                    <a:pt x="19334" y="3492"/>
                    <a:pt x="19288" y="3469"/>
                    <a:pt x="19243" y="3424"/>
                  </a:cubicBezTo>
                  <a:lnTo>
                    <a:pt x="19083" y="3310"/>
                  </a:lnTo>
                  <a:lnTo>
                    <a:pt x="19014" y="3287"/>
                  </a:lnTo>
                  <a:cubicBezTo>
                    <a:pt x="18877" y="3196"/>
                    <a:pt x="18740" y="3104"/>
                    <a:pt x="18603" y="3013"/>
                  </a:cubicBezTo>
                  <a:cubicBezTo>
                    <a:pt x="18489" y="2944"/>
                    <a:pt x="18352" y="2876"/>
                    <a:pt x="18238" y="2808"/>
                  </a:cubicBezTo>
                  <a:lnTo>
                    <a:pt x="18147" y="2739"/>
                  </a:lnTo>
                  <a:lnTo>
                    <a:pt x="18124" y="2739"/>
                  </a:lnTo>
                  <a:cubicBezTo>
                    <a:pt x="17987" y="2648"/>
                    <a:pt x="17827" y="2579"/>
                    <a:pt x="17690" y="2488"/>
                  </a:cubicBezTo>
                  <a:lnTo>
                    <a:pt x="17462" y="2374"/>
                  </a:lnTo>
                  <a:cubicBezTo>
                    <a:pt x="17234" y="2260"/>
                    <a:pt x="17006" y="2123"/>
                    <a:pt x="16755" y="2009"/>
                  </a:cubicBezTo>
                  <a:lnTo>
                    <a:pt x="16595" y="1940"/>
                  </a:lnTo>
                  <a:lnTo>
                    <a:pt x="16526" y="1895"/>
                  </a:lnTo>
                  <a:lnTo>
                    <a:pt x="16458" y="1872"/>
                  </a:lnTo>
                  <a:cubicBezTo>
                    <a:pt x="16321" y="1803"/>
                    <a:pt x="16184" y="1735"/>
                    <a:pt x="16047" y="1689"/>
                  </a:cubicBezTo>
                  <a:cubicBezTo>
                    <a:pt x="15887" y="1621"/>
                    <a:pt x="15727" y="1552"/>
                    <a:pt x="15568" y="1484"/>
                  </a:cubicBezTo>
                  <a:cubicBezTo>
                    <a:pt x="15408" y="1415"/>
                    <a:pt x="15248" y="1347"/>
                    <a:pt x="15088" y="1301"/>
                  </a:cubicBezTo>
                  <a:cubicBezTo>
                    <a:pt x="14997" y="1255"/>
                    <a:pt x="14883" y="1210"/>
                    <a:pt x="14792" y="1187"/>
                  </a:cubicBezTo>
                  <a:cubicBezTo>
                    <a:pt x="14723" y="1164"/>
                    <a:pt x="14677" y="1141"/>
                    <a:pt x="14609" y="1118"/>
                  </a:cubicBezTo>
                  <a:lnTo>
                    <a:pt x="14495" y="1073"/>
                  </a:lnTo>
                  <a:cubicBezTo>
                    <a:pt x="14381" y="1027"/>
                    <a:pt x="14244" y="982"/>
                    <a:pt x="14130" y="936"/>
                  </a:cubicBezTo>
                  <a:cubicBezTo>
                    <a:pt x="14038" y="913"/>
                    <a:pt x="13924" y="890"/>
                    <a:pt x="13833" y="845"/>
                  </a:cubicBezTo>
                  <a:cubicBezTo>
                    <a:pt x="13764" y="845"/>
                    <a:pt x="13696" y="822"/>
                    <a:pt x="13628" y="799"/>
                  </a:cubicBezTo>
                  <a:cubicBezTo>
                    <a:pt x="13582" y="776"/>
                    <a:pt x="13536" y="776"/>
                    <a:pt x="13513" y="753"/>
                  </a:cubicBezTo>
                  <a:cubicBezTo>
                    <a:pt x="13468" y="753"/>
                    <a:pt x="13422" y="730"/>
                    <a:pt x="13376" y="708"/>
                  </a:cubicBezTo>
                  <a:cubicBezTo>
                    <a:pt x="13308" y="708"/>
                    <a:pt x="13239" y="685"/>
                    <a:pt x="13194" y="662"/>
                  </a:cubicBezTo>
                  <a:lnTo>
                    <a:pt x="13125" y="639"/>
                  </a:lnTo>
                  <a:cubicBezTo>
                    <a:pt x="13011" y="616"/>
                    <a:pt x="12920" y="593"/>
                    <a:pt x="12829" y="571"/>
                  </a:cubicBezTo>
                  <a:cubicBezTo>
                    <a:pt x="12760" y="548"/>
                    <a:pt x="12692" y="525"/>
                    <a:pt x="12623" y="502"/>
                  </a:cubicBezTo>
                  <a:cubicBezTo>
                    <a:pt x="12463" y="479"/>
                    <a:pt x="12326" y="434"/>
                    <a:pt x="12167" y="388"/>
                  </a:cubicBezTo>
                  <a:lnTo>
                    <a:pt x="12121" y="388"/>
                  </a:lnTo>
                  <a:lnTo>
                    <a:pt x="12053" y="365"/>
                  </a:lnTo>
                  <a:cubicBezTo>
                    <a:pt x="11916" y="342"/>
                    <a:pt x="11779" y="297"/>
                    <a:pt x="11642" y="274"/>
                  </a:cubicBezTo>
                  <a:cubicBezTo>
                    <a:pt x="11459" y="228"/>
                    <a:pt x="11277" y="205"/>
                    <a:pt x="11094" y="160"/>
                  </a:cubicBezTo>
                  <a:cubicBezTo>
                    <a:pt x="10957" y="160"/>
                    <a:pt x="10797" y="114"/>
                    <a:pt x="10615" y="114"/>
                  </a:cubicBezTo>
                  <a:lnTo>
                    <a:pt x="10523" y="114"/>
                  </a:lnTo>
                  <a:cubicBezTo>
                    <a:pt x="10478" y="114"/>
                    <a:pt x="10409" y="91"/>
                    <a:pt x="10363" y="91"/>
                  </a:cubicBezTo>
                  <a:lnTo>
                    <a:pt x="10067" y="91"/>
                  </a:lnTo>
                  <a:cubicBezTo>
                    <a:pt x="9998" y="46"/>
                    <a:pt x="9930" y="46"/>
                    <a:pt x="9884" y="23"/>
                  </a:cubicBezTo>
                  <a:cubicBezTo>
                    <a:pt x="9816" y="0"/>
                    <a:pt x="9747" y="0"/>
                    <a:pt x="9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7" name="Google Shape;3607;p16"/>
            <p:cNvSpPr/>
            <p:nvPr/>
          </p:nvSpPr>
          <p:spPr>
            <a:xfrm>
              <a:off x="-320759" y="2833284"/>
              <a:ext cx="149436" cy="99642"/>
            </a:xfrm>
            <a:custGeom>
              <a:avLst/>
              <a:gdLst/>
              <a:ahLst/>
              <a:cxnLst/>
              <a:rect l="l" t="t" r="r" b="b"/>
              <a:pathLst>
                <a:path w="2671" h="1781" extrusionOk="0">
                  <a:moveTo>
                    <a:pt x="411" y="0"/>
                  </a:moveTo>
                  <a:cubicBezTo>
                    <a:pt x="366" y="0"/>
                    <a:pt x="320" y="23"/>
                    <a:pt x="274" y="23"/>
                  </a:cubicBezTo>
                  <a:cubicBezTo>
                    <a:pt x="229" y="46"/>
                    <a:pt x="183" y="69"/>
                    <a:pt x="160" y="92"/>
                  </a:cubicBezTo>
                  <a:cubicBezTo>
                    <a:pt x="137" y="115"/>
                    <a:pt x="115" y="115"/>
                    <a:pt x="115" y="137"/>
                  </a:cubicBezTo>
                  <a:cubicBezTo>
                    <a:pt x="92" y="137"/>
                    <a:pt x="69" y="137"/>
                    <a:pt x="46" y="160"/>
                  </a:cubicBezTo>
                  <a:cubicBezTo>
                    <a:pt x="23" y="160"/>
                    <a:pt x="0" y="183"/>
                    <a:pt x="0" y="206"/>
                  </a:cubicBezTo>
                  <a:cubicBezTo>
                    <a:pt x="0" y="229"/>
                    <a:pt x="0" y="252"/>
                    <a:pt x="23" y="274"/>
                  </a:cubicBezTo>
                  <a:cubicBezTo>
                    <a:pt x="46" y="343"/>
                    <a:pt x="69" y="411"/>
                    <a:pt x="92" y="480"/>
                  </a:cubicBezTo>
                  <a:cubicBezTo>
                    <a:pt x="137" y="548"/>
                    <a:pt x="183" y="594"/>
                    <a:pt x="206" y="662"/>
                  </a:cubicBezTo>
                  <a:cubicBezTo>
                    <a:pt x="297" y="777"/>
                    <a:pt x="388" y="891"/>
                    <a:pt x="503" y="1005"/>
                  </a:cubicBezTo>
                  <a:cubicBezTo>
                    <a:pt x="548" y="1050"/>
                    <a:pt x="617" y="1119"/>
                    <a:pt x="685" y="1165"/>
                  </a:cubicBezTo>
                  <a:cubicBezTo>
                    <a:pt x="754" y="1210"/>
                    <a:pt x="822" y="1256"/>
                    <a:pt x="868" y="1302"/>
                  </a:cubicBezTo>
                  <a:cubicBezTo>
                    <a:pt x="936" y="1347"/>
                    <a:pt x="1005" y="1370"/>
                    <a:pt x="1050" y="1416"/>
                  </a:cubicBezTo>
                  <a:cubicBezTo>
                    <a:pt x="1119" y="1461"/>
                    <a:pt x="1210" y="1484"/>
                    <a:pt x="1279" y="1507"/>
                  </a:cubicBezTo>
                  <a:cubicBezTo>
                    <a:pt x="1416" y="1575"/>
                    <a:pt x="1553" y="1644"/>
                    <a:pt x="1712" y="1667"/>
                  </a:cubicBezTo>
                  <a:cubicBezTo>
                    <a:pt x="1781" y="1690"/>
                    <a:pt x="1849" y="1712"/>
                    <a:pt x="1918" y="1735"/>
                  </a:cubicBezTo>
                  <a:cubicBezTo>
                    <a:pt x="1986" y="1758"/>
                    <a:pt x="2055" y="1758"/>
                    <a:pt x="2146" y="1781"/>
                  </a:cubicBezTo>
                  <a:lnTo>
                    <a:pt x="2329" y="1781"/>
                  </a:lnTo>
                  <a:cubicBezTo>
                    <a:pt x="2420" y="1781"/>
                    <a:pt x="2534" y="1781"/>
                    <a:pt x="2602" y="1690"/>
                  </a:cubicBezTo>
                  <a:cubicBezTo>
                    <a:pt x="2625" y="1667"/>
                    <a:pt x="2648" y="1644"/>
                    <a:pt x="2671" y="1598"/>
                  </a:cubicBezTo>
                  <a:cubicBezTo>
                    <a:pt x="2671" y="1553"/>
                    <a:pt x="2671" y="1507"/>
                    <a:pt x="2671" y="1484"/>
                  </a:cubicBezTo>
                  <a:cubicBezTo>
                    <a:pt x="2648" y="1461"/>
                    <a:pt x="2648" y="1416"/>
                    <a:pt x="2648" y="1416"/>
                  </a:cubicBezTo>
                  <a:cubicBezTo>
                    <a:pt x="2625" y="1370"/>
                    <a:pt x="2625" y="1347"/>
                    <a:pt x="2602" y="1324"/>
                  </a:cubicBezTo>
                  <a:cubicBezTo>
                    <a:pt x="2557" y="1233"/>
                    <a:pt x="2511" y="1165"/>
                    <a:pt x="2466" y="1119"/>
                  </a:cubicBezTo>
                  <a:cubicBezTo>
                    <a:pt x="2420" y="1050"/>
                    <a:pt x="2374" y="982"/>
                    <a:pt x="2306" y="914"/>
                  </a:cubicBezTo>
                  <a:cubicBezTo>
                    <a:pt x="2260" y="845"/>
                    <a:pt x="2192" y="777"/>
                    <a:pt x="2123" y="731"/>
                  </a:cubicBezTo>
                  <a:cubicBezTo>
                    <a:pt x="2055" y="662"/>
                    <a:pt x="1986" y="594"/>
                    <a:pt x="1895" y="548"/>
                  </a:cubicBezTo>
                  <a:cubicBezTo>
                    <a:pt x="1826" y="480"/>
                    <a:pt x="1758" y="434"/>
                    <a:pt x="1667" y="389"/>
                  </a:cubicBezTo>
                  <a:cubicBezTo>
                    <a:pt x="1507" y="297"/>
                    <a:pt x="1324" y="206"/>
                    <a:pt x="1142" y="137"/>
                  </a:cubicBezTo>
                  <a:cubicBezTo>
                    <a:pt x="982" y="92"/>
                    <a:pt x="799" y="46"/>
                    <a:pt x="640" y="23"/>
                  </a:cubicBezTo>
                  <a:cubicBezTo>
                    <a:pt x="571" y="23"/>
                    <a:pt x="503"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8" name="Google Shape;3608;p16"/>
            <p:cNvSpPr/>
            <p:nvPr/>
          </p:nvSpPr>
          <p:spPr>
            <a:xfrm>
              <a:off x="-281203" y="2086206"/>
              <a:ext cx="661579" cy="516004"/>
            </a:xfrm>
            <a:custGeom>
              <a:avLst/>
              <a:gdLst/>
              <a:ahLst/>
              <a:cxnLst/>
              <a:rect l="l" t="t" r="r" b="b"/>
              <a:pathLst>
                <a:path w="11825" h="9223" extrusionOk="0">
                  <a:moveTo>
                    <a:pt x="2238" y="1"/>
                  </a:moveTo>
                  <a:cubicBezTo>
                    <a:pt x="2215" y="1"/>
                    <a:pt x="2169" y="1"/>
                    <a:pt x="2169" y="46"/>
                  </a:cubicBezTo>
                  <a:cubicBezTo>
                    <a:pt x="2147" y="46"/>
                    <a:pt x="2147" y="46"/>
                    <a:pt x="2147" y="69"/>
                  </a:cubicBezTo>
                  <a:cubicBezTo>
                    <a:pt x="2124" y="69"/>
                    <a:pt x="2124" y="92"/>
                    <a:pt x="2101" y="115"/>
                  </a:cubicBezTo>
                  <a:lnTo>
                    <a:pt x="2101" y="138"/>
                  </a:lnTo>
                  <a:lnTo>
                    <a:pt x="2101" y="160"/>
                  </a:lnTo>
                  <a:cubicBezTo>
                    <a:pt x="2078" y="206"/>
                    <a:pt x="2055" y="252"/>
                    <a:pt x="2032" y="297"/>
                  </a:cubicBezTo>
                  <a:lnTo>
                    <a:pt x="1941" y="480"/>
                  </a:lnTo>
                  <a:cubicBezTo>
                    <a:pt x="1873" y="594"/>
                    <a:pt x="1827" y="708"/>
                    <a:pt x="1759" y="845"/>
                  </a:cubicBezTo>
                  <a:cubicBezTo>
                    <a:pt x="1713" y="891"/>
                    <a:pt x="1690" y="959"/>
                    <a:pt x="1667" y="1005"/>
                  </a:cubicBezTo>
                  <a:lnTo>
                    <a:pt x="1622" y="1074"/>
                  </a:lnTo>
                  <a:lnTo>
                    <a:pt x="1622" y="1096"/>
                  </a:lnTo>
                  <a:lnTo>
                    <a:pt x="1553" y="1233"/>
                  </a:lnTo>
                  <a:cubicBezTo>
                    <a:pt x="1462" y="1370"/>
                    <a:pt x="1416" y="1507"/>
                    <a:pt x="1348" y="1644"/>
                  </a:cubicBezTo>
                  <a:cubicBezTo>
                    <a:pt x="1302" y="1713"/>
                    <a:pt x="1279" y="1758"/>
                    <a:pt x="1234" y="1827"/>
                  </a:cubicBezTo>
                  <a:lnTo>
                    <a:pt x="1211" y="1895"/>
                  </a:lnTo>
                  <a:lnTo>
                    <a:pt x="1142" y="2032"/>
                  </a:lnTo>
                  <a:lnTo>
                    <a:pt x="1142" y="2032"/>
                  </a:lnTo>
                  <a:lnTo>
                    <a:pt x="1165" y="2009"/>
                  </a:lnTo>
                  <a:lnTo>
                    <a:pt x="1165" y="2009"/>
                  </a:lnTo>
                  <a:cubicBezTo>
                    <a:pt x="1074" y="2192"/>
                    <a:pt x="982" y="2352"/>
                    <a:pt x="914" y="2534"/>
                  </a:cubicBezTo>
                  <a:lnTo>
                    <a:pt x="891" y="2557"/>
                  </a:lnTo>
                  <a:lnTo>
                    <a:pt x="891" y="2580"/>
                  </a:lnTo>
                  <a:lnTo>
                    <a:pt x="823" y="2694"/>
                  </a:lnTo>
                  <a:lnTo>
                    <a:pt x="709" y="2922"/>
                  </a:lnTo>
                  <a:cubicBezTo>
                    <a:pt x="686" y="2991"/>
                    <a:pt x="663" y="3059"/>
                    <a:pt x="617" y="3105"/>
                  </a:cubicBezTo>
                  <a:lnTo>
                    <a:pt x="594" y="3151"/>
                  </a:lnTo>
                  <a:lnTo>
                    <a:pt x="549" y="3242"/>
                  </a:lnTo>
                  <a:cubicBezTo>
                    <a:pt x="503" y="3356"/>
                    <a:pt x="457" y="3470"/>
                    <a:pt x="389" y="3584"/>
                  </a:cubicBezTo>
                  <a:cubicBezTo>
                    <a:pt x="343" y="3653"/>
                    <a:pt x="321" y="3721"/>
                    <a:pt x="275" y="3813"/>
                  </a:cubicBezTo>
                  <a:lnTo>
                    <a:pt x="229" y="3927"/>
                  </a:lnTo>
                  <a:lnTo>
                    <a:pt x="206" y="3949"/>
                  </a:lnTo>
                  <a:lnTo>
                    <a:pt x="184" y="3972"/>
                  </a:lnTo>
                  <a:lnTo>
                    <a:pt x="161" y="4018"/>
                  </a:lnTo>
                  <a:lnTo>
                    <a:pt x="161" y="4041"/>
                  </a:lnTo>
                  <a:lnTo>
                    <a:pt x="138" y="4086"/>
                  </a:lnTo>
                  <a:cubicBezTo>
                    <a:pt x="138" y="4086"/>
                    <a:pt x="115" y="4109"/>
                    <a:pt x="115" y="4109"/>
                  </a:cubicBezTo>
                  <a:cubicBezTo>
                    <a:pt x="115" y="4109"/>
                    <a:pt x="92" y="4132"/>
                    <a:pt x="92" y="4155"/>
                  </a:cubicBezTo>
                  <a:cubicBezTo>
                    <a:pt x="47" y="4201"/>
                    <a:pt x="24" y="4223"/>
                    <a:pt x="24" y="4269"/>
                  </a:cubicBezTo>
                  <a:cubicBezTo>
                    <a:pt x="1" y="4338"/>
                    <a:pt x="24" y="4406"/>
                    <a:pt x="69" y="4474"/>
                  </a:cubicBezTo>
                  <a:cubicBezTo>
                    <a:pt x="115" y="4520"/>
                    <a:pt x="138" y="4543"/>
                    <a:pt x="206" y="4566"/>
                  </a:cubicBezTo>
                  <a:cubicBezTo>
                    <a:pt x="229" y="4589"/>
                    <a:pt x="275" y="4611"/>
                    <a:pt x="321" y="4634"/>
                  </a:cubicBezTo>
                  <a:cubicBezTo>
                    <a:pt x="389" y="4680"/>
                    <a:pt x="480" y="4703"/>
                    <a:pt x="549" y="4748"/>
                  </a:cubicBezTo>
                  <a:lnTo>
                    <a:pt x="594" y="4771"/>
                  </a:lnTo>
                  <a:cubicBezTo>
                    <a:pt x="663" y="4794"/>
                    <a:pt x="731" y="4817"/>
                    <a:pt x="800" y="4862"/>
                  </a:cubicBezTo>
                  <a:lnTo>
                    <a:pt x="868" y="4885"/>
                  </a:lnTo>
                  <a:cubicBezTo>
                    <a:pt x="914" y="4908"/>
                    <a:pt x="982" y="4931"/>
                    <a:pt x="1028" y="4954"/>
                  </a:cubicBezTo>
                  <a:cubicBezTo>
                    <a:pt x="1074" y="4977"/>
                    <a:pt x="1142" y="4999"/>
                    <a:pt x="1211" y="5045"/>
                  </a:cubicBezTo>
                  <a:lnTo>
                    <a:pt x="1256" y="5068"/>
                  </a:lnTo>
                  <a:cubicBezTo>
                    <a:pt x="1302" y="5091"/>
                    <a:pt x="1371" y="5136"/>
                    <a:pt x="1439" y="5159"/>
                  </a:cubicBezTo>
                  <a:cubicBezTo>
                    <a:pt x="1576" y="5228"/>
                    <a:pt x="1713" y="5296"/>
                    <a:pt x="1850" y="5365"/>
                  </a:cubicBezTo>
                  <a:cubicBezTo>
                    <a:pt x="1941" y="5410"/>
                    <a:pt x="2055" y="5456"/>
                    <a:pt x="2147" y="5524"/>
                  </a:cubicBezTo>
                  <a:lnTo>
                    <a:pt x="2261" y="5570"/>
                  </a:lnTo>
                  <a:cubicBezTo>
                    <a:pt x="2329" y="5616"/>
                    <a:pt x="2398" y="5639"/>
                    <a:pt x="2466" y="5684"/>
                  </a:cubicBezTo>
                  <a:cubicBezTo>
                    <a:pt x="2535" y="5707"/>
                    <a:pt x="2603" y="5753"/>
                    <a:pt x="2672" y="5776"/>
                  </a:cubicBezTo>
                  <a:lnTo>
                    <a:pt x="2740" y="5821"/>
                  </a:lnTo>
                  <a:lnTo>
                    <a:pt x="2763" y="5821"/>
                  </a:lnTo>
                  <a:lnTo>
                    <a:pt x="2808" y="5844"/>
                  </a:lnTo>
                  <a:lnTo>
                    <a:pt x="2831" y="5844"/>
                  </a:lnTo>
                  <a:lnTo>
                    <a:pt x="2854" y="5867"/>
                  </a:lnTo>
                  <a:lnTo>
                    <a:pt x="2945" y="5912"/>
                  </a:lnTo>
                  <a:cubicBezTo>
                    <a:pt x="3060" y="5958"/>
                    <a:pt x="3151" y="6004"/>
                    <a:pt x="3242" y="6049"/>
                  </a:cubicBezTo>
                  <a:lnTo>
                    <a:pt x="3265" y="6049"/>
                  </a:lnTo>
                  <a:lnTo>
                    <a:pt x="3379" y="6095"/>
                  </a:lnTo>
                  <a:cubicBezTo>
                    <a:pt x="3516" y="6164"/>
                    <a:pt x="3653" y="6232"/>
                    <a:pt x="3790" y="6300"/>
                  </a:cubicBezTo>
                  <a:cubicBezTo>
                    <a:pt x="3881" y="6346"/>
                    <a:pt x="3950" y="6392"/>
                    <a:pt x="4041" y="6415"/>
                  </a:cubicBezTo>
                  <a:lnTo>
                    <a:pt x="4224" y="6506"/>
                  </a:lnTo>
                  <a:cubicBezTo>
                    <a:pt x="4361" y="6574"/>
                    <a:pt x="4498" y="6643"/>
                    <a:pt x="4635" y="6734"/>
                  </a:cubicBezTo>
                  <a:lnTo>
                    <a:pt x="4657" y="6734"/>
                  </a:lnTo>
                  <a:cubicBezTo>
                    <a:pt x="4817" y="6803"/>
                    <a:pt x="4954" y="6894"/>
                    <a:pt x="5091" y="6962"/>
                  </a:cubicBezTo>
                  <a:lnTo>
                    <a:pt x="5502" y="7168"/>
                  </a:lnTo>
                  <a:lnTo>
                    <a:pt x="5639" y="7259"/>
                  </a:lnTo>
                  <a:lnTo>
                    <a:pt x="5753" y="7305"/>
                  </a:lnTo>
                  <a:lnTo>
                    <a:pt x="6027" y="7465"/>
                  </a:lnTo>
                  <a:lnTo>
                    <a:pt x="6118" y="7510"/>
                  </a:lnTo>
                  <a:cubicBezTo>
                    <a:pt x="6232" y="7579"/>
                    <a:pt x="6346" y="7624"/>
                    <a:pt x="6461" y="7693"/>
                  </a:cubicBezTo>
                  <a:lnTo>
                    <a:pt x="6757" y="7853"/>
                  </a:lnTo>
                  <a:lnTo>
                    <a:pt x="6917" y="7921"/>
                  </a:lnTo>
                  <a:lnTo>
                    <a:pt x="7328" y="8127"/>
                  </a:lnTo>
                  <a:lnTo>
                    <a:pt x="7670" y="8309"/>
                  </a:lnTo>
                  <a:lnTo>
                    <a:pt x="7807" y="8378"/>
                  </a:lnTo>
                  <a:cubicBezTo>
                    <a:pt x="7876" y="8423"/>
                    <a:pt x="7967" y="8446"/>
                    <a:pt x="8035" y="8492"/>
                  </a:cubicBezTo>
                  <a:lnTo>
                    <a:pt x="8104" y="8515"/>
                  </a:lnTo>
                  <a:lnTo>
                    <a:pt x="8150" y="8537"/>
                  </a:lnTo>
                  <a:lnTo>
                    <a:pt x="8218" y="8583"/>
                  </a:lnTo>
                  <a:lnTo>
                    <a:pt x="8264" y="8583"/>
                  </a:lnTo>
                  <a:cubicBezTo>
                    <a:pt x="8378" y="8651"/>
                    <a:pt x="8515" y="8720"/>
                    <a:pt x="8652" y="8788"/>
                  </a:cubicBezTo>
                  <a:cubicBezTo>
                    <a:pt x="8720" y="8834"/>
                    <a:pt x="8812" y="8857"/>
                    <a:pt x="8880" y="8903"/>
                  </a:cubicBezTo>
                  <a:cubicBezTo>
                    <a:pt x="9017" y="8948"/>
                    <a:pt x="9131" y="9017"/>
                    <a:pt x="9245" y="9062"/>
                  </a:cubicBezTo>
                  <a:cubicBezTo>
                    <a:pt x="9291" y="9085"/>
                    <a:pt x="9337" y="9108"/>
                    <a:pt x="9382" y="9154"/>
                  </a:cubicBezTo>
                  <a:lnTo>
                    <a:pt x="9405" y="9154"/>
                  </a:lnTo>
                  <a:cubicBezTo>
                    <a:pt x="9451" y="9199"/>
                    <a:pt x="9519" y="9222"/>
                    <a:pt x="9565" y="9222"/>
                  </a:cubicBezTo>
                  <a:lnTo>
                    <a:pt x="9610" y="9222"/>
                  </a:lnTo>
                  <a:cubicBezTo>
                    <a:pt x="9679" y="9199"/>
                    <a:pt x="9747" y="9154"/>
                    <a:pt x="9793" y="9062"/>
                  </a:cubicBezTo>
                  <a:cubicBezTo>
                    <a:pt x="9816" y="9040"/>
                    <a:pt x="9839" y="8994"/>
                    <a:pt x="9839" y="8948"/>
                  </a:cubicBezTo>
                  <a:cubicBezTo>
                    <a:pt x="9862" y="8925"/>
                    <a:pt x="9862" y="8880"/>
                    <a:pt x="9884" y="8857"/>
                  </a:cubicBezTo>
                  <a:lnTo>
                    <a:pt x="9884" y="8857"/>
                  </a:lnTo>
                  <a:lnTo>
                    <a:pt x="9862" y="8880"/>
                  </a:lnTo>
                  <a:cubicBezTo>
                    <a:pt x="9907" y="8788"/>
                    <a:pt x="9953" y="8697"/>
                    <a:pt x="9998" y="8606"/>
                  </a:cubicBezTo>
                  <a:cubicBezTo>
                    <a:pt x="10021" y="8560"/>
                    <a:pt x="10044" y="8537"/>
                    <a:pt x="10044" y="8492"/>
                  </a:cubicBezTo>
                  <a:cubicBezTo>
                    <a:pt x="10067" y="8469"/>
                    <a:pt x="10090" y="8423"/>
                    <a:pt x="10113" y="8400"/>
                  </a:cubicBezTo>
                  <a:cubicBezTo>
                    <a:pt x="10158" y="8309"/>
                    <a:pt x="10181" y="8218"/>
                    <a:pt x="10227" y="8127"/>
                  </a:cubicBezTo>
                  <a:lnTo>
                    <a:pt x="10272" y="7990"/>
                  </a:lnTo>
                  <a:cubicBezTo>
                    <a:pt x="10318" y="7875"/>
                    <a:pt x="10364" y="7761"/>
                    <a:pt x="10432" y="7647"/>
                  </a:cubicBezTo>
                  <a:cubicBezTo>
                    <a:pt x="10478" y="7510"/>
                    <a:pt x="10546" y="7373"/>
                    <a:pt x="10615" y="7259"/>
                  </a:cubicBezTo>
                  <a:lnTo>
                    <a:pt x="10638" y="7213"/>
                  </a:lnTo>
                  <a:lnTo>
                    <a:pt x="10660" y="7191"/>
                  </a:lnTo>
                  <a:lnTo>
                    <a:pt x="10683" y="7145"/>
                  </a:lnTo>
                  <a:lnTo>
                    <a:pt x="10729" y="7031"/>
                  </a:lnTo>
                  <a:cubicBezTo>
                    <a:pt x="10752" y="7008"/>
                    <a:pt x="10775" y="6962"/>
                    <a:pt x="10820" y="6917"/>
                  </a:cubicBezTo>
                  <a:cubicBezTo>
                    <a:pt x="10820" y="6894"/>
                    <a:pt x="10843" y="6848"/>
                    <a:pt x="10866" y="6825"/>
                  </a:cubicBezTo>
                  <a:cubicBezTo>
                    <a:pt x="11048" y="6529"/>
                    <a:pt x="11185" y="6232"/>
                    <a:pt x="11300" y="5935"/>
                  </a:cubicBezTo>
                  <a:lnTo>
                    <a:pt x="11322" y="5867"/>
                  </a:lnTo>
                  <a:cubicBezTo>
                    <a:pt x="11345" y="5821"/>
                    <a:pt x="11368" y="5753"/>
                    <a:pt x="11391" y="5707"/>
                  </a:cubicBezTo>
                  <a:cubicBezTo>
                    <a:pt x="11414" y="5661"/>
                    <a:pt x="11436" y="5616"/>
                    <a:pt x="11482" y="5570"/>
                  </a:cubicBezTo>
                  <a:cubicBezTo>
                    <a:pt x="11505" y="5502"/>
                    <a:pt x="11528" y="5433"/>
                    <a:pt x="11573" y="5365"/>
                  </a:cubicBezTo>
                  <a:cubicBezTo>
                    <a:pt x="11596" y="5296"/>
                    <a:pt x="11642" y="5205"/>
                    <a:pt x="11688" y="5136"/>
                  </a:cubicBezTo>
                  <a:lnTo>
                    <a:pt x="11733" y="5068"/>
                  </a:lnTo>
                  <a:lnTo>
                    <a:pt x="11756" y="5022"/>
                  </a:lnTo>
                  <a:cubicBezTo>
                    <a:pt x="11756" y="5022"/>
                    <a:pt x="11779" y="4999"/>
                    <a:pt x="11779" y="4977"/>
                  </a:cubicBezTo>
                  <a:cubicBezTo>
                    <a:pt x="11802" y="4931"/>
                    <a:pt x="11824" y="4885"/>
                    <a:pt x="11802" y="4817"/>
                  </a:cubicBezTo>
                  <a:cubicBezTo>
                    <a:pt x="11802" y="4771"/>
                    <a:pt x="11779" y="4748"/>
                    <a:pt x="11733" y="4726"/>
                  </a:cubicBezTo>
                  <a:cubicBezTo>
                    <a:pt x="11710" y="4703"/>
                    <a:pt x="11665" y="4680"/>
                    <a:pt x="11642" y="4680"/>
                  </a:cubicBezTo>
                  <a:cubicBezTo>
                    <a:pt x="11642" y="4680"/>
                    <a:pt x="11619" y="4703"/>
                    <a:pt x="11619" y="4703"/>
                  </a:cubicBezTo>
                  <a:cubicBezTo>
                    <a:pt x="11573" y="4657"/>
                    <a:pt x="11528" y="4657"/>
                    <a:pt x="11505" y="4634"/>
                  </a:cubicBezTo>
                  <a:lnTo>
                    <a:pt x="11436" y="4611"/>
                  </a:lnTo>
                  <a:cubicBezTo>
                    <a:pt x="11391" y="4589"/>
                    <a:pt x="11345" y="4543"/>
                    <a:pt x="11277" y="4520"/>
                  </a:cubicBezTo>
                  <a:lnTo>
                    <a:pt x="11231" y="4497"/>
                  </a:lnTo>
                  <a:cubicBezTo>
                    <a:pt x="11163" y="4452"/>
                    <a:pt x="11094" y="4429"/>
                    <a:pt x="11026" y="4406"/>
                  </a:cubicBezTo>
                  <a:lnTo>
                    <a:pt x="10980" y="4383"/>
                  </a:lnTo>
                  <a:cubicBezTo>
                    <a:pt x="10911" y="4338"/>
                    <a:pt x="10843" y="4292"/>
                    <a:pt x="10775" y="4269"/>
                  </a:cubicBezTo>
                  <a:cubicBezTo>
                    <a:pt x="10660" y="4201"/>
                    <a:pt x="10546" y="4155"/>
                    <a:pt x="10432" y="4086"/>
                  </a:cubicBezTo>
                  <a:lnTo>
                    <a:pt x="10295" y="4018"/>
                  </a:lnTo>
                  <a:cubicBezTo>
                    <a:pt x="10158" y="3949"/>
                    <a:pt x="9998" y="3881"/>
                    <a:pt x="9862" y="3813"/>
                  </a:cubicBezTo>
                  <a:lnTo>
                    <a:pt x="9793" y="3767"/>
                  </a:lnTo>
                  <a:lnTo>
                    <a:pt x="9702" y="3744"/>
                  </a:lnTo>
                  <a:lnTo>
                    <a:pt x="9679" y="3721"/>
                  </a:lnTo>
                  <a:cubicBezTo>
                    <a:pt x="9588" y="3676"/>
                    <a:pt x="9519" y="3653"/>
                    <a:pt x="9428" y="3607"/>
                  </a:cubicBezTo>
                  <a:lnTo>
                    <a:pt x="9382" y="3584"/>
                  </a:lnTo>
                  <a:cubicBezTo>
                    <a:pt x="9337" y="3561"/>
                    <a:pt x="9291" y="3539"/>
                    <a:pt x="9222" y="3516"/>
                  </a:cubicBezTo>
                  <a:cubicBezTo>
                    <a:pt x="9108" y="3447"/>
                    <a:pt x="8994" y="3402"/>
                    <a:pt x="8880" y="3333"/>
                  </a:cubicBezTo>
                  <a:lnTo>
                    <a:pt x="8766" y="3288"/>
                  </a:lnTo>
                  <a:lnTo>
                    <a:pt x="8332" y="3059"/>
                  </a:lnTo>
                  <a:lnTo>
                    <a:pt x="8172" y="2991"/>
                  </a:lnTo>
                  <a:lnTo>
                    <a:pt x="8150" y="2968"/>
                  </a:lnTo>
                  <a:lnTo>
                    <a:pt x="8104" y="2945"/>
                  </a:lnTo>
                  <a:cubicBezTo>
                    <a:pt x="8013" y="2900"/>
                    <a:pt x="7944" y="2877"/>
                    <a:pt x="7876" y="2831"/>
                  </a:cubicBezTo>
                  <a:lnTo>
                    <a:pt x="7807" y="2785"/>
                  </a:lnTo>
                  <a:cubicBezTo>
                    <a:pt x="7693" y="2740"/>
                    <a:pt x="7556" y="2671"/>
                    <a:pt x="7419" y="2603"/>
                  </a:cubicBezTo>
                  <a:cubicBezTo>
                    <a:pt x="7374" y="2580"/>
                    <a:pt x="7328" y="2557"/>
                    <a:pt x="7282" y="2511"/>
                  </a:cubicBezTo>
                  <a:lnTo>
                    <a:pt x="7214" y="2489"/>
                  </a:lnTo>
                  <a:lnTo>
                    <a:pt x="7054" y="2397"/>
                  </a:lnTo>
                  <a:lnTo>
                    <a:pt x="6986" y="2375"/>
                  </a:lnTo>
                  <a:lnTo>
                    <a:pt x="6803" y="2283"/>
                  </a:lnTo>
                  <a:cubicBezTo>
                    <a:pt x="6712" y="2238"/>
                    <a:pt x="6620" y="2192"/>
                    <a:pt x="6529" y="2123"/>
                  </a:cubicBezTo>
                  <a:cubicBezTo>
                    <a:pt x="6415" y="2078"/>
                    <a:pt x="6324" y="2032"/>
                    <a:pt x="6232" y="1987"/>
                  </a:cubicBezTo>
                  <a:lnTo>
                    <a:pt x="6073" y="1895"/>
                  </a:lnTo>
                  <a:lnTo>
                    <a:pt x="5958" y="1850"/>
                  </a:lnTo>
                  <a:lnTo>
                    <a:pt x="5844" y="1804"/>
                  </a:lnTo>
                  <a:cubicBezTo>
                    <a:pt x="5799" y="1758"/>
                    <a:pt x="5730" y="1735"/>
                    <a:pt x="5684" y="1690"/>
                  </a:cubicBezTo>
                  <a:lnTo>
                    <a:pt x="5616" y="1667"/>
                  </a:lnTo>
                  <a:lnTo>
                    <a:pt x="5570" y="1644"/>
                  </a:lnTo>
                  <a:cubicBezTo>
                    <a:pt x="5433" y="1576"/>
                    <a:pt x="5296" y="1507"/>
                    <a:pt x="5160" y="1416"/>
                  </a:cubicBezTo>
                  <a:cubicBezTo>
                    <a:pt x="5091" y="1370"/>
                    <a:pt x="5000" y="1347"/>
                    <a:pt x="4931" y="1302"/>
                  </a:cubicBezTo>
                  <a:cubicBezTo>
                    <a:pt x="4840" y="1256"/>
                    <a:pt x="4749" y="1210"/>
                    <a:pt x="4680" y="1165"/>
                  </a:cubicBezTo>
                  <a:cubicBezTo>
                    <a:pt x="4543" y="1096"/>
                    <a:pt x="4429" y="1028"/>
                    <a:pt x="4292" y="959"/>
                  </a:cubicBezTo>
                  <a:lnTo>
                    <a:pt x="4269" y="959"/>
                  </a:lnTo>
                  <a:cubicBezTo>
                    <a:pt x="4132" y="868"/>
                    <a:pt x="3973" y="800"/>
                    <a:pt x="3813" y="708"/>
                  </a:cubicBezTo>
                  <a:cubicBezTo>
                    <a:pt x="3744" y="663"/>
                    <a:pt x="3676" y="617"/>
                    <a:pt x="3585" y="594"/>
                  </a:cubicBezTo>
                  <a:lnTo>
                    <a:pt x="3607" y="594"/>
                  </a:lnTo>
                  <a:cubicBezTo>
                    <a:pt x="3493" y="549"/>
                    <a:pt x="3379" y="503"/>
                    <a:pt x="3265" y="457"/>
                  </a:cubicBezTo>
                  <a:lnTo>
                    <a:pt x="3219" y="434"/>
                  </a:lnTo>
                  <a:cubicBezTo>
                    <a:pt x="3128" y="389"/>
                    <a:pt x="3037" y="343"/>
                    <a:pt x="2945" y="297"/>
                  </a:cubicBezTo>
                  <a:cubicBezTo>
                    <a:pt x="2900" y="297"/>
                    <a:pt x="2854" y="275"/>
                    <a:pt x="2808" y="252"/>
                  </a:cubicBezTo>
                  <a:lnTo>
                    <a:pt x="2763" y="229"/>
                  </a:lnTo>
                  <a:lnTo>
                    <a:pt x="2694" y="206"/>
                  </a:lnTo>
                  <a:cubicBezTo>
                    <a:pt x="2603" y="160"/>
                    <a:pt x="2535" y="115"/>
                    <a:pt x="2443" y="92"/>
                  </a:cubicBezTo>
                  <a:lnTo>
                    <a:pt x="2398" y="69"/>
                  </a:lnTo>
                  <a:cubicBezTo>
                    <a:pt x="2375" y="46"/>
                    <a:pt x="2329" y="24"/>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9" name="Google Shape;3609;p16"/>
            <p:cNvSpPr/>
            <p:nvPr/>
          </p:nvSpPr>
          <p:spPr>
            <a:xfrm>
              <a:off x="-706412" y="2874127"/>
              <a:ext cx="51136" cy="145240"/>
            </a:xfrm>
            <a:custGeom>
              <a:avLst/>
              <a:gdLst/>
              <a:ahLst/>
              <a:cxnLst/>
              <a:rect l="l" t="t" r="r" b="b"/>
              <a:pathLst>
                <a:path w="914" h="2596" extrusionOk="0">
                  <a:moveTo>
                    <a:pt x="117" y="1609"/>
                  </a:moveTo>
                  <a:cubicBezTo>
                    <a:pt x="117" y="1610"/>
                    <a:pt x="117" y="1611"/>
                    <a:pt x="117" y="1611"/>
                  </a:cubicBezTo>
                  <a:lnTo>
                    <a:pt x="117" y="1611"/>
                  </a:lnTo>
                  <a:cubicBezTo>
                    <a:pt x="117" y="1611"/>
                    <a:pt x="117" y="1610"/>
                    <a:pt x="117" y="1609"/>
                  </a:cubicBezTo>
                  <a:close/>
                  <a:moveTo>
                    <a:pt x="160" y="1"/>
                  </a:moveTo>
                  <a:cubicBezTo>
                    <a:pt x="137" y="1"/>
                    <a:pt x="114" y="1"/>
                    <a:pt x="114" y="24"/>
                  </a:cubicBezTo>
                  <a:cubicBezTo>
                    <a:pt x="69" y="161"/>
                    <a:pt x="46" y="275"/>
                    <a:pt x="23" y="412"/>
                  </a:cubicBezTo>
                  <a:cubicBezTo>
                    <a:pt x="0" y="549"/>
                    <a:pt x="0" y="686"/>
                    <a:pt x="0" y="823"/>
                  </a:cubicBezTo>
                  <a:cubicBezTo>
                    <a:pt x="0" y="937"/>
                    <a:pt x="0" y="1074"/>
                    <a:pt x="23" y="1188"/>
                  </a:cubicBezTo>
                  <a:cubicBezTo>
                    <a:pt x="46" y="1325"/>
                    <a:pt x="91" y="1462"/>
                    <a:pt x="114" y="1621"/>
                  </a:cubicBezTo>
                  <a:cubicBezTo>
                    <a:pt x="114" y="1599"/>
                    <a:pt x="114" y="1576"/>
                    <a:pt x="114" y="1576"/>
                  </a:cubicBezTo>
                  <a:cubicBezTo>
                    <a:pt x="114" y="1587"/>
                    <a:pt x="114" y="1598"/>
                    <a:pt x="117" y="1609"/>
                  </a:cubicBezTo>
                  <a:lnTo>
                    <a:pt x="117" y="1609"/>
                  </a:lnTo>
                  <a:cubicBezTo>
                    <a:pt x="116" y="1606"/>
                    <a:pt x="115" y="1602"/>
                    <a:pt x="114" y="1599"/>
                  </a:cubicBezTo>
                  <a:lnTo>
                    <a:pt x="114" y="1599"/>
                  </a:lnTo>
                  <a:cubicBezTo>
                    <a:pt x="114" y="1614"/>
                    <a:pt x="114" y="1619"/>
                    <a:pt x="122" y="1628"/>
                  </a:cubicBezTo>
                  <a:lnTo>
                    <a:pt x="122" y="1628"/>
                  </a:lnTo>
                  <a:cubicBezTo>
                    <a:pt x="120" y="1623"/>
                    <a:pt x="119" y="1617"/>
                    <a:pt x="117" y="1611"/>
                  </a:cubicBezTo>
                  <a:lnTo>
                    <a:pt x="117" y="1611"/>
                  </a:lnTo>
                  <a:cubicBezTo>
                    <a:pt x="120" y="1622"/>
                    <a:pt x="126" y="1633"/>
                    <a:pt x="137" y="1644"/>
                  </a:cubicBezTo>
                  <a:cubicBezTo>
                    <a:pt x="130" y="1637"/>
                    <a:pt x="125" y="1632"/>
                    <a:pt x="122" y="1628"/>
                  </a:cubicBezTo>
                  <a:lnTo>
                    <a:pt x="122" y="1628"/>
                  </a:lnTo>
                  <a:cubicBezTo>
                    <a:pt x="165" y="1799"/>
                    <a:pt x="209" y="1950"/>
                    <a:pt x="274" y="2101"/>
                  </a:cubicBezTo>
                  <a:cubicBezTo>
                    <a:pt x="297" y="2169"/>
                    <a:pt x="343" y="2261"/>
                    <a:pt x="388" y="2306"/>
                  </a:cubicBezTo>
                  <a:cubicBezTo>
                    <a:pt x="411" y="2329"/>
                    <a:pt x="434" y="2352"/>
                    <a:pt x="457" y="2375"/>
                  </a:cubicBezTo>
                  <a:cubicBezTo>
                    <a:pt x="457" y="2398"/>
                    <a:pt x="479" y="2420"/>
                    <a:pt x="502" y="2420"/>
                  </a:cubicBezTo>
                  <a:cubicBezTo>
                    <a:pt x="536" y="2454"/>
                    <a:pt x="569" y="2475"/>
                    <a:pt x="612" y="2475"/>
                  </a:cubicBezTo>
                  <a:cubicBezTo>
                    <a:pt x="627" y="2475"/>
                    <a:pt x="644" y="2472"/>
                    <a:pt x="662" y="2466"/>
                  </a:cubicBezTo>
                  <a:cubicBezTo>
                    <a:pt x="662" y="2466"/>
                    <a:pt x="685" y="2443"/>
                    <a:pt x="685" y="2443"/>
                  </a:cubicBezTo>
                  <a:cubicBezTo>
                    <a:pt x="685" y="2466"/>
                    <a:pt x="685" y="2489"/>
                    <a:pt x="708" y="2489"/>
                  </a:cubicBezTo>
                  <a:cubicBezTo>
                    <a:pt x="708" y="2535"/>
                    <a:pt x="731" y="2557"/>
                    <a:pt x="753" y="2557"/>
                  </a:cubicBezTo>
                  <a:cubicBezTo>
                    <a:pt x="767" y="2584"/>
                    <a:pt x="788" y="2595"/>
                    <a:pt x="812" y="2595"/>
                  </a:cubicBezTo>
                  <a:cubicBezTo>
                    <a:pt x="830" y="2595"/>
                    <a:pt x="849" y="2590"/>
                    <a:pt x="868" y="2580"/>
                  </a:cubicBezTo>
                  <a:cubicBezTo>
                    <a:pt x="890" y="2557"/>
                    <a:pt x="913" y="2489"/>
                    <a:pt x="890" y="2466"/>
                  </a:cubicBezTo>
                  <a:cubicBezTo>
                    <a:pt x="868" y="2443"/>
                    <a:pt x="868" y="2398"/>
                    <a:pt x="845" y="2375"/>
                  </a:cubicBezTo>
                  <a:cubicBezTo>
                    <a:pt x="822" y="2329"/>
                    <a:pt x="799" y="2283"/>
                    <a:pt x="776" y="2238"/>
                  </a:cubicBezTo>
                  <a:cubicBezTo>
                    <a:pt x="731" y="2146"/>
                    <a:pt x="708" y="2055"/>
                    <a:pt x="685" y="1964"/>
                  </a:cubicBezTo>
                  <a:cubicBezTo>
                    <a:pt x="685" y="1895"/>
                    <a:pt x="662" y="1804"/>
                    <a:pt x="662" y="1736"/>
                  </a:cubicBezTo>
                  <a:cubicBezTo>
                    <a:pt x="639" y="1667"/>
                    <a:pt x="639" y="1576"/>
                    <a:pt x="616" y="1507"/>
                  </a:cubicBezTo>
                  <a:cubicBezTo>
                    <a:pt x="616" y="1348"/>
                    <a:pt x="594" y="1188"/>
                    <a:pt x="594" y="1028"/>
                  </a:cubicBezTo>
                  <a:cubicBezTo>
                    <a:pt x="594" y="914"/>
                    <a:pt x="616" y="777"/>
                    <a:pt x="616" y="663"/>
                  </a:cubicBezTo>
                  <a:cubicBezTo>
                    <a:pt x="616" y="617"/>
                    <a:pt x="616" y="549"/>
                    <a:pt x="639" y="503"/>
                  </a:cubicBezTo>
                  <a:cubicBezTo>
                    <a:pt x="639" y="457"/>
                    <a:pt x="639" y="435"/>
                    <a:pt x="662" y="412"/>
                  </a:cubicBezTo>
                  <a:cubicBezTo>
                    <a:pt x="662" y="389"/>
                    <a:pt x="662" y="366"/>
                    <a:pt x="662" y="343"/>
                  </a:cubicBezTo>
                  <a:cubicBezTo>
                    <a:pt x="662" y="320"/>
                    <a:pt x="662" y="298"/>
                    <a:pt x="662" y="275"/>
                  </a:cubicBezTo>
                  <a:cubicBezTo>
                    <a:pt x="662" y="252"/>
                    <a:pt x="639" y="206"/>
                    <a:pt x="594" y="206"/>
                  </a:cubicBezTo>
                  <a:cubicBezTo>
                    <a:pt x="571" y="206"/>
                    <a:pt x="548" y="206"/>
                    <a:pt x="525" y="229"/>
                  </a:cubicBezTo>
                  <a:cubicBezTo>
                    <a:pt x="525" y="229"/>
                    <a:pt x="502" y="206"/>
                    <a:pt x="502" y="206"/>
                  </a:cubicBezTo>
                  <a:cubicBezTo>
                    <a:pt x="502" y="184"/>
                    <a:pt x="479" y="161"/>
                    <a:pt x="434" y="138"/>
                  </a:cubicBezTo>
                  <a:cubicBezTo>
                    <a:pt x="434" y="138"/>
                    <a:pt x="434" y="138"/>
                    <a:pt x="411" y="115"/>
                  </a:cubicBezTo>
                  <a:cubicBezTo>
                    <a:pt x="365" y="92"/>
                    <a:pt x="297" y="47"/>
                    <a:pt x="228" y="47"/>
                  </a:cubicBezTo>
                  <a:cubicBezTo>
                    <a:pt x="228" y="24"/>
                    <a:pt x="228" y="1"/>
                    <a:pt x="206"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0" name="Google Shape;3610;p16"/>
            <p:cNvSpPr/>
            <p:nvPr/>
          </p:nvSpPr>
          <p:spPr>
            <a:xfrm>
              <a:off x="-677039" y="3012095"/>
              <a:ext cx="768775" cy="357281"/>
            </a:xfrm>
            <a:custGeom>
              <a:avLst/>
              <a:gdLst/>
              <a:ahLst/>
              <a:cxnLst/>
              <a:rect l="l" t="t" r="r" b="b"/>
              <a:pathLst>
                <a:path w="13741" h="6386" extrusionOk="0">
                  <a:moveTo>
                    <a:pt x="91" y="0"/>
                  </a:moveTo>
                  <a:cubicBezTo>
                    <a:pt x="91" y="0"/>
                    <a:pt x="69" y="23"/>
                    <a:pt x="69" y="23"/>
                  </a:cubicBezTo>
                  <a:cubicBezTo>
                    <a:pt x="46" y="46"/>
                    <a:pt x="23" y="69"/>
                    <a:pt x="23" y="91"/>
                  </a:cubicBezTo>
                  <a:cubicBezTo>
                    <a:pt x="0" y="137"/>
                    <a:pt x="69" y="183"/>
                    <a:pt x="91" y="205"/>
                  </a:cubicBezTo>
                  <a:cubicBezTo>
                    <a:pt x="114" y="228"/>
                    <a:pt x="114" y="228"/>
                    <a:pt x="114" y="251"/>
                  </a:cubicBezTo>
                  <a:lnTo>
                    <a:pt x="160" y="297"/>
                  </a:lnTo>
                  <a:cubicBezTo>
                    <a:pt x="160" y="320"/>
                    <a:pt x="160" y="342"/>
                    <a:pt x="183" y="365"/>
                  </a:cubicBezTo>
                  <a:cubicBezTo>
                    <a:pt x="183" y="388"/>
                    <a:pt x="206" y="388"/>
                    <a:pt x="228" y="411"/>
                  </a:cubicBezTo>
                  <a:cubicBezTo>
                    <a:pt x="251" y="434"/>
                    <a:pt x="274" y="457"/>
                    <a:pt x="297" y="479"/>
                  </a:cubicBezTo>
                  <a:cubicBezTo>
                    <a:pt x="343" y="525"/>
                    <a:pt x="388" y="548"/>
                    <a:pt x="434" y="593"/>
                  </a:cubicBezTo>
                  <a:cubicBezTo>
                    <a:pt x="525" y="639"/>
                    <a:pt x="616" y="708"/>
                    <a:pt x="685" y="776"/>
                  </a:cubicBezTo>
                  <a:cubicBezTo>
                    <a:pt x="708" y="776"/>
                    <a:pt x="731" y="799"/>
                    <a:pt x="753" y="799"/>
                  </a:cubicBezTo>
                  <a:cubicBezTo>
                    <a:pt x="845" y="890"/>
                    <a:pt x="959" y="982"/>
                    <a:pt x="1050" y="1050"/>
                  </a:cubicBezTo>
                  <a:cubicBezTo>
                    <a:pt x="1119" y="1096"/>
                    <a:pt x="1187" y="1141"/>
                    <a:pt x="1233" y="1164"/>
                  </a:cubicBezTo>
                  <a:cubicBezTo>
                    <a:pt x="1278" y="1187"/>
                    <a:pt x="1301" y="1210"/>
                    <a:pt x="1324" y="1233"/>
                  </a:cubicBezTo>
                  <a:cubicBezTo>
                    <a:pt x="1347" y="1255"/>
                    <a:pt x="1392" y="1278"/>
                    <a:pt x="1438" y="1301"/>
                  </a:cubicBezTo>
                  <a:lnTo>
                    <a:pt x="1461" y="1301"/>
                  </a:lnTo>
                  <a:cubicBezTo>
                    <a:pt x="1484" y="1324"/>
                    <a:pt x="1507" y="1347"/>
                    <a:pt x="1529" y="1347"/>
                  </a:cubicBezTo>
                  <a:cubicBezTo>
                    <a:pt x="1575" y="1370"/>
                    <a:pt x="1598" y="1415"/>
                    <a:pt x="1644" y="1415"/>
                  </a:cubicBezTo>
                  <a:cubicBezTo>
                    <a:pt x="1735" y="1484"/>
                    <a:pt x="1803" y="1529"/>
                    <a:pt x="1895" y="1575"/>
                  </a:cubicBezTo>
                  <a:cubicBezTo>
                    <a:pt x="2054" y="1666"/>
                    <a:pt x="2237" y="1758"/>
                    <a:pt x="2397" y="1849"/>
                  </a:cubicBezTo>
                  <a:cubicBezTo>
                    <a:pt x="2488" y="1872"/>
                    <a:pt x="2557" y="1917"/>
                    <a:pt x="2625" y="1963"/>
                  </a:cubicBezTo>
                  <a:cubicBezTo>
                    <a:pt x="2694" y="1986"/>
                    <a:pt x="2739" y="2009"/>
                    <a:pt x="2808" y="2054"/>
                  </a:cubicBezTo>
                  <a:cubicBezTo>
                    <a:pt x="2853" y="2077"/>
                    <a:pt x="2899" y="2100"/>
                    <a:pt x="2945" y="2146"/>
                  </a:cubicBezTo>
                  <a:cubicBezTo>
                    <a:pt x="3104" y="2237"/>
                    <a:pt x="3287" y="2328"/>
                    <a:pt x="3447" y="2420"/>
                  </a:cubicBezTo>
                  <a:cubicBezTo>
                    <a:pt x="3607" y="2511"/>
                    <a:pt x="3766" y="2602"/>
                    <a:pt x="3926" y="2693"/>
                  </a:cubicBezTo>
                  <a:cubicBezTo>
                    <a:pt x="4040" y="2739"/>
                    <a:pt x="4132" y="2785"/>
                    <a:pt x="4223" y="2853"/>
                  </a:cubicBezTo>
                  <a:cubicBezTo>
                    <a:pt x="4291" y="2876"/>
                    <a:pt x="4337" y="2899"/>
                    <a:pt x="4405" y="2922"/>
                  </a:cubicBezTo>
                  <a:cubicBezTo>
                    <a:pt x="4451" y="2944"/>
                    <a:pt x="4497" y="2967"/>
                    <a:pt x="4565" y="2990"/>
                  </a:cubicBezTo>
                  <a:cubicBezTo>
                    <a:pt x="4577" y="3002"/>
                    <a:pt x="4594" y="3007"/>
                    <a:pt x="4611" y="3007"/>
                  </a:cubicBezTo>
                  <a:cubicBezTo>
                    <a:pt x="4628" y="3007"/>
                    <a:pt x="4645" y="3002"/>
                    <a:pt x="4657" y="2990"/>
                  </a:cubicBezTo>
                  <a:cubicBezTo>
                    <a:pt x="4771" y="3059"/>
                    <a:pt x="4885" y="3104"/>
                    <a:pt x="4999" y="3173"/>
                  </a:cubicBezTo>
                  <a:cubicBezTo>
                    <a:pt x="5045" y="3196"/>
                    <a:pt x="5090" y="3218"/>
                    <a:pt x="5136" y="3241"/>
                  </a:cubicBezTo>
                  <a:cubicBezTo>
                    <a:pt x="5227" y="3287"/>
                    <a:pt x="5296" y="3310"/>
                    <a:pt x="5364" y="3355"/>
                  </a:cubicBezTo>
                  <a:cubicBezTo>
                    <a:pt x="5433" y="3378"/>
                    <a:pt x="5478" y="3424"/>
                    <a:pt x="5547" y="3447"/>
                  </a:cubicBezTo>
                  <a:cubicBezTo>
                    <a:pt x="5570" y="3447"/>
                    <a:pt x="5592" y="3469"/>
                    <a:pt x="5615" y="3469"/>
                  </a:cubicBezTo>
                  <a:cubicBezTo>
                    <a:pt x="5661" y="3492"/>
                    <a:pt x="5706" y="3515"/>
                    <a:pt x="5752" y="3538"/>
                  </a:cubicBezTo>
                  <a:lnTo>
                    <a:pt x="5821" y="3538"/>
                  </a:lnTo>
                  <a:cubicBezTo>
                    <a:pt x="5935" y="3606"/>
                    <a:pt x="6049" y="3652"/>
                    <a:pt x="6163" y="3721"/>
                  </a:cubicBezTo>
                  <a:cubicBezTo>
                    <a:pt x="6254" y="3766"/>
                    <a:pt x="6346" y="3812"/>
                    <a:pt x="6460" y="3857"/>
                  </a:cubicBezTo>
                  <a:cubicBezTo>
                    <a:pt x="6505" y="3880"/>
                    <a:pt x="6551" y="3903"/>
                    <a:pt x="6597" y="3926"/>
                  </a:cubicBezTo>
                  <a:cubicBezTo>
                    <a:pt x="6597" y="3949"/>
                    <a:pt x="6619" y="3949"/>
                    <a:pt x="6642" y="3949"/>
                  </a:cubicBezTo>
                  <a:cubicBezTo>
                    <a:pt x="6665" y="3972"/>
                    <a:pt x="6711" y="3994"/>
                    <a:pt x="6756" y="4017"/>
                  </a:cubicBezTo>
                  <a:lnTo>
                    <a:pt x="6802" y="4017"/>
                  </a:lnTo>
                  <a:cubicBezTo>
                    <a:pt x="6871" y="4040"/>
                    <a:pt x="6939" y="4086"/>
                    <a:pt x="7008" y="4109"/>
                  </a:cubicBezTo>
                  <a:lnTo>
                    <a:pt x="7030" y="4109"/>
                  </a:lnTo>
                  <a:cubicBezTo>
                    <a:pt x="7144" y="4177"/>
                    <a:pt x="7259" y="4246"/>
                    <a:pt x="7396" y="4291"/>
                  </a:cubicBezTo>
                  <a:cubicBezTo>
                    <a:pt x="7418" y="4314"/>
                    <a:pt x="7441" y="4314"/>
                    <a:pt x="7464" y="4337"/>
                  </a:cubicBezTo>
                  <a:cubicBezTo>
                    <a:pt x="7487" y="4337"/>
                    <a:pt x="7487" y="4337"/>
                    <a:pt x="7510" y="4360"/>
                  </a:cubicBezTo>
                  <a:cubicBezTo>
                    <a:pt x="7852" y="4497"/>
                    <a:pt x="8194" y="4656"/>
                    <a:pt x="8514" y="4816"/>
                  </a:cubicBezTo>
                  <a:cubicBezTo>
                    <a:pt x="8582" y="4839"/>
                    <a:pt x="8651" y="4862"/>
                    <a:pt x="8697" y="4885"/>
                  </a:cubicBezTo>
                  <a:cubicBezTo>
                    <a:pt x="8765" y="4907"/>
                    <a:pt x="8834" y="4953"/>
                    <a:pt x="8879" y="4976"/>
                  </a:cubicBezTo>
                  <a:cubicBezTo>
                    <a:pt x="8925" y="4976"/>
                    <a:pt x="8970" y="4976"/>
                    <a:pt x="8993" y="4953"/>
                  </a:cubicBezTo>
                  <a:cubicBezTo>
                    <a:pt x="9085" y="4999"/>
                    <a:pt x="9153" y="5022"/>
                    <a:pt x="9244" y="5067"/>
                  </a:cubicBezTo>
                  <a:cubicBezTo>
                    <a:pt x="9427" y="5136"/>
                    <a:pt x="9587" y="5227"/>
                    <a:pt x="9769" y="5295"/>
                  </a:cubicBezTo>
                  <a:cubicBezTo>
                    <a:pt x="9792" y="5318"/>
                    <a:pt x="9838" y="5318"/>
                    <a:pt x="9883" y="5341"/>
                  </a:cubicBezTo>
                  <a:cubicBezTo>
                    <a:pt x="9929" y="5364"/>
                    <a:pt x="9952" y="5387"/>
                    <a:pt x="9998" y="5387"/>
                  </a:cubicBezTo>
                  <a:lnTo>
                    <a:pt x="10020" y="5387"/>
                  </a:lnTo>
                  <a:cubicBezTo>
                    <a:pt x="10203" y="5478"/>
                    <a:pt x="10408" y="5547"/>
                    <a:pt x="10614" y="5615"/>
                  </a:cubicBezTo>
                  <a:cubicBezTo>
                    <a:pt x="10705" y="5638"/>
                    <a:pt x="10797" y="5684"/>
                    <a:pt x="10911" y="5706"/>
                  </a:cubicBezTo>
                  <a:cubicBezTo>
                    <a:pt x="10933" y="5729"/>
                    <a:pt x="10979" y="5729"/>
                    <a:pt x="11025" y="5752"/>
                  </a:cubicBezTo>
                  <a:cubicBezTo>
                    <a:pt x="11070" y="5775"/>
                    <a:pt x="11116" y="5775"/>
                    <a:pt x="11162" y="5798"/>
                  </a:cubicBezTo>
                  <a:lnTo>
                    <a:pt x="11253" y="5798"/>
                  </a:lnTo>
                  <a:cubicBezTo>
                    <a:pt x="11253" y="5798"/>
                    <a:pt x="11276" y="5798"/>
                    <a:pt x="11299" y="5820"/>
                  </a:cubicBezTo>
                  <a:cubicBezTo>
                    <a:pt x="11344" y="5820"/>
                    <a:pt x="11390" y="5843"/>
                    <a:pt x="11436" y="5866"/>
                  </a:cubicBezTo>
                  <a:lnTo>
                    <a:pt x="11573" y="5912"/>
                  </a:lnTo>
                  <a:cubicBezTo>
                    <a:pt x="11595" y="5912"/>
                    <a:pt x="11618" y="5912"/>
                    <a:pt x="11618" y="5935"/>
                  </a:cubicBezTo>
                  <a:cubicBezTo>
                    <a:pt x="11732" y="5957"/>
                    <a:pt x="11846" y="6003"/>
                    <a:pt x="11961" y="6049"/>
                  </a:cubicBezTo>
                  <a:cubicBezTo>
                    <a:pt x="12052" y="6072"/>
                    <a:pt x="12143" y="6094"/>
                    <a:pt x="12235" y="6117"/>
                  </a:cubicBezTo>
                  <a:cubicBezTo>
                    <a:pt x="12280" y="6117"/>
                    <a:pt x="12326" y="6140"/>
                    <a:pt x="12371" y="6140"/>
                  </a:cubicBezTo>
                  <a:lnTo>
                    <a:pt x="12440" y="6163"/>
                  </a:lnTo>
                  <a:cubicBezTo>
                    <a:pt x="12463" y="6163"/>
                    <a:pt x="12463" y="6186"/>
                    <a:pt x="12463" y="6186"/>
                  </a:cubicBezTo>
                  <a:lnTo>
                    <a:pt x="12600" y="6186"/>
                  </a:lnTo>
                  <a:cubicBezTo>
                    <a:pt x="12668" y="6186"/>
                    <a:pt x="12737" y="6209"/>
                    <a:pt x="12805" y="6231"/>
                  </a:cubicBezTo>
                  <a:cubicBezTo>
                    <a:pt x="12942" y="6277"/>
                    <a:pt x="13102" y="6300"/>
                    <a:pt x="13239" y="6323"/>
                  </a:cubicBezTo>
                  <a:cubicBezTo>
                    <a:pt x="13330" y="6345"/>
                    <a:pt x="13421" y="6368"/>
                    <a:pt x="13513" y="6368"/>
                  </a:cubicBezTo>
                  <a:cubicBezTo>
                    <a:pt x="13536" y="6380"/>
                    <a:pt x="13558" y="6385"/>
                    <a:pt x="13581" y="6385"/>
                  </a:cubicBezTo>
                  <a:cubicBezTo>
                    <a:pt x="13604" y="6385"/>
                    <a:pt x="13627" y="6380"/>
                    <a:pt x="13650" y="6368"/>
                  </a:cubicBezTo>
                  <a:cubicBezTo>
                    <a:pt x="13695" y="6368"/>
                    <a:pt x="13741" y="6323"/>
                    <a:pt x="13741" y="6254"/>
                  </a:cubicBezTo>
                  <a:cubicBezTo>
                    <a:pt x="13741" y="6231"/>
                    <a:pt x="13741" y="6209"/>
                    <a:pt x="13741" y="6186"/>
                  </a:cubicBezTo>
                  <a:cubicBezTo>
                    <a:pt x="13718" y="6163"/>
                    <a:pt x="13695" y="6140"/>
                    <a:pt x="13672" y="6117"/>
                  </a:cubicBezTo>
                  <a:cubicBezTo>
                    <a:pt x="13650" y="6117"/>
                    <a:pt x="13627" y="6094"/>
                    <a:pt x="13627" y="6094"/>
                  </a:cubicBezTo>
                  <a:cubicBezTo>
                    <a:pt x="13650" y="6072"/>
                    <a:pt x="13650" y="6049"/>
                    <a:pt x="13672" y="6026"/>
                  </a:cubicBezTo>
                  <a:cubicBezTo>
                    <a:pt x="13672" y="6003"/>
                    <a:pt x="13672" y="5957"/>
                    <a:pt x="13650" y="5912"/>
                  </a:cubicBezTo>
                  <a:cubicBezTo>
                    <a:pt x="13604" y="5889"/>
                    <a:pt x="13558" y="5866"/>
                    <a:pt x="13513" y="5866"/>
                  </a:cubicBezTo>
                  <a:lnTo>
                    <a:pt x="13421" y="5866"/>
                  </a:lnTo>
                  <a:cubicBezTo>
                    <a:pt x="13330" y="5866"/>
                    <a:pt x="13239" y="5843"/>
                    <a:pt x="13125" y="5843"/>
                  </a:cubicBezTo>
                  <a:cubicBezTo>
                    <a:pt x="12896" y="5843"/>
                    <a:pt x="12668" y="5798"/>
                    <a:pt x="12440" y="5752"/>
                  </a:cubicBezTo>
                  <a:cubicBezTo>
                    <a:pt x="12280" y="5729"/>
                    <a:pt x="12143" y="5706"/>
                    <a:pt x="11983" y="5684"/>
                  </a:cubicBezTo>
                  <a:cubicBezTo>
                    <a:pt x="11892" y="5661"/>
                    <a:pt x="11824" y="5661"/>
                    <a:pt x="11732" y="5638"/>
                  </a:cubicBezTo>
                  <a:cubicBezTo>
                    <a:pt x="11687" y="5615"/>
                    <a:pt x="11618" y="5592"/>
                    <a:pt x="11550" y="5592"/>
                  </a:cubicBezTo>
                  <a:cubicBezTo>
                    <a:pt x="11504" y="5569"/>
                    <a:pt x="11458" y="5569"/>
                    <a:pt x="11413" y="5547"/>
                  </a:cubicBezTo>
                  <a:cubicBezTo>
                    <a:pt x="11367" y="5547"/>
                    <a:pt x="11321" y="5524"/>
                    <a:pt x="11276" y="5524"/>
                  </a:cubicBezTo>
                  <a:lnTo>
                    <a:pt x="11253" y="5524"/>
                  </a:lnTo>
                  <a:cubicBezTo>
                    <a:pt x="11230" y="5501"/>
                    <a:pt x="11185" y="5501"/>
                    <a:pt x="11162" y="5478"/>
                  </a:cubicBezTo>
                  <a:cubicBezTo>
                    <a:pt x="11139" y="5478"/>
                    <a:pt x="11116" y="5478"/>
                    <a:pt x="11093" y="5455"/>
                  </a:cubicBezTo>
                  <a:cubicBezTo>
                    <a:pt x="11048" y="5455"/>
                    <a:pt x="10979" y="5432"/>
                    <a:pt x="10933" y="5410"/>
                  </a:cubicBezTo>
                  <a:cubicBezTo>
                    <a:pt x="10819" y="5364"/>
                    <a:pt x="10682" y="5318"/>
                    <a:pt x="10568" y="5273"/>
                  </a:cubicBezTo>
                  <a:cubicBezTo>
                    <a:pt x="10340" y="5181"/>
                    <a:pt x="10112" y="5113"/>
                    <a:pt x="9883" y="5044"/>
                  </a:cubicBezTo>
                  <a:cubicBezTo>
                    <a:pt x="9815" y="5022"/>
                    <a:pt x="9747" y="4999"/>
                    <a:pt x="9678" y="4976"/>
                  </a:cubicBezTo>
                  <a:cubicBezTo>
                    <a:pt x="9564" y="4907"/>
                    <a:pt x="9450" y="4862"/>
                    <a:pt x="9336" y="4816"/>
                  </a:cubicBezTo>
                  <a:cubicBezTo>
                    <a:pt x="9199" y="4748"/>
                    <a:pt x="9085" y="4702"/>
                    <a:pt x="8948" y="4634"/>
                  </a:cubicBezTo>
                  <a:cubicBezTo>
                    <a:pt x="8879" y="4611"/>
                    <a:pt x="8834" y="4588"/>
                    <a:pt x="8765" y="4565"/>
                  </a:cubicBezTo>
                  <a:cubicBezTo>
                    <a:pt x="8719" y="4542"/>
                    <a:pt x="8697" y="4519"/>
                    <a:pt x="8674" y="4519"/>
                  </a:cubicBezTo>
                  <a:cubicBezTo>
                    <a:pt x="8628" y="4497"/>
                    <a:pt x="8605" y="4497"/>
                    <a:pt x="8582" y="4474"/>
                  </a:cubicBezTo>
                  <a:cubicBezTo>
                    <a:pt x="8537" y="4474"/>
                    <a:pt x="8514" y="4474"/>
                    <a:pt x="8491" y="4497"/>
                  </a:cubicBezTo>
                  <a:cubicBezTo>
                    <a:pt x="8446" y="4474"/>
                    <a:pt x="8400" y="4451"/>
                    <a:pt x="8377" y="4451"/>
                  </a:cubicBezTo>
                  <a:cubicBezTo>
                    <a:pt x="8263" y="4405"/>
                    <a:pt x="8149" y="4360"/>
                    <a:pt x="8057" y="4314"/>
                  </a:cubicBezTo>
                  <a:cubicBezTo>
                    <a:pt x="8012" y="4314"/>
                    <a:pt x="7989" y="4291"/>
                    <a:pt x="7943" y="4291"/>
                  </a:cubicBezTo>
                  <a:cubicBezTo>
                    <a:pt x="7943" y="4268"/>
                    <a:pt x="7921" y="4223"/>
                    <a:pt x="7898" y="4223"/>
                  </a:cubicBezTo>
                  <a:cubicBezTo>
                    <a:pt x="7806" y="4177"/>
                    <a:pt x="7715" y="4154"/>
                    <a:pt x="7624" y="4109"/>
                  </a:cubicBezTo>
                  <a:cubicBezTo>
                    <a:pt x="7578" y="4086"/>
                    <a:pt x="7510" y="4063"/>
                    <a:pt x="7441" y="4017"/>
                  </a:cubicBezTo>
                  <a:cubicBezTo>
                    <a:pt x="7327" y="3972"/>
                    <a:pt x="7190" y="3926"/>
                    <a:pt x="7076" y="3857"/>
                  </a:cubicBezTo>
                  <a:cubicBezTo>
                    <a:pt x="7008" y="3812"/>
                    <a:pt x="6939" y="3789"/>
                    <a:pt x="6848" y="3743"/>
                  </a:cubicBezTo>
                  <a:cubicBezTo>
                    <a:pt x="6825" y="3721"/>
                    <a:pt x="6802" y="3721"/>
                    <a:pt x="6779" y="3698"/>
                  </a:cubicBezTo>
                  <a:cubicBezTo>
                    <a:pt x="6756" y="3698"/>
                    <a:pt x="6756" y="3698"/>
                    <a:pt x="6734" y="3675"/>
                  </a:cubicBezTo>
                  <a:cubicBezTo>
                    <a:pt x="6688" y="3652"/>
                    <a:pt x="6665" y="3652"/>
                    <a:pt x="6619" y="3629"/>
                  </a:cubicBezTo>
                  <a:lnTo>
                    <a:pt x="6414" y="3515"/>
                  </a:lnTo>
                  <a:lnTo>
                    <a:pt x="6414" y="3515"/>
                  </a:lnTo>
                  <a:cubicBezTo>
                    <a:pt x="6414" y="3521"/>
                    <a:pt x="6415" y="3525"/>
                    <a:pt x="6418" y="3528"/>
                  </a:cubicBezTo>
                  <a:lnTo>
                    <a:pt x="6418" y="3528"/>
                  </a:lnTo>
                  <a:cubicBezTo>
                    <a:pt x="6241" y="3440"/>
                    <a:pt x="6064" y="3351"/>
                    <a:pt x="5866" y="3241"/>
                  </a:cubicBezTo>
                  <a:cubicBezTo>
                    <a:pt x="5775" y="3196"/>
                    <a:pt x="5684" y="3150"/>
                    <a:pt x="5570" y="3104"/>
                  </a:cubicBezTo>
                  <a:cubicBezTo>
                    <a:pt x="5524" y="3081"/>
                    <a:pt x="5478" y="3059"/>
                    <a:pt x="5455" y="3036"/>
                  </a:cubicBezTo>
                  <a:cubicBezTo>
                    <a:pt x="5410" y="3013"/>
                    <a:pt x="5387" y="3013"/>
                    <a:pt x="5341" y="2990"/>
                  </a:cubicBezTo>
                  <a:cubicBezTo>
                    <a:pt x="5341" y="2990"/>
                    <a:pt x="5318" y="2990"/>
                    <a:pt x="5318" y="2967"/>
                  </a:cubicBezTo>
                  <a:lnTo>
                    <a:pt x="5250" y="2967"/>
                  </a:lnTo>
                  <a:cubicBezTo>
                    <a:pt x="5204" y="2944"/>
                    <a:pt x="5159" y="2922"/>
                    <a:pt x="5113" y="2899"/>
                  </a:cubicBezTo>
                  <a:cubicBezTo>
                    <a:pt x="4999" y="2830"/>
                    <a:pt x="4885" y="2785"/>
                    <a:pt x="4771" y="2716"/>
                  </a:cubicBezTo>
                  <a:cubicBezTo>
                    <a:pt x="4702" y="2693"/>
                    <a:pt x="4634" y="2671"/>
                    <a:pt x="4565" y="2625"/>
                  </a:cubicBezTo>
                  <a:cubicBezTo>
                    <a:pt x="4542" y="2625"/>
                    <a:pt x="4520" y="2602"/>
                    <a:pt x="4497" y="2602"/>
                  </a:cubicBezTo>
                  <a:cubicBezTo>
                    <a:pt x="4474" y="2579"/>
                    <a:pt x="4451" y="2579"/>
                    <a:pt x="4428" y="2579"/>
                  </a:cubicBezTo>
                  <a:cubicBezTo>
                    <a:pt x="4383" y="2556"/>
                    <a:pt x="4360" y="2534"/>
                    <a:pt x="4337" y="2511"/>
                  </a:cubicBezTo>
                  <a:cubicBezTo>
                    <a:pt x="4200" y="2442"/>
                    <a:pt x="4063" y="2374"/>
                    <a:pt x="3926" y="2305"/>
                  </a:cubicBezTo>
                  <a:cubicBezTo>
                    <a:pt x="3858" y="2260"/>
                    <a:pt x="3766" y="2214"/>
                    <a:pt x="3698" y="2168"/>
                  </a:cubicBezTo>
                  <a:cubicBezTo>
                    <a:pt x="3675" y="2168"/>
                    <a:pt x="3652" y="2146"/>
                    <a:pt x="3607" y="2123"/>
                  </a:cubicBezTo>
                  <a:lnTo>
                    <a:pt x="3561" y="2100"/>
                  </a:lnTo>
                  <a:cubicBezTo>
                    <a:pt x="3538" y="2077"/>
                    <a:pt x="3492" y="2077"/>
                    <a:pt x="3470" y="2054"/>
                  </a:cubicBezTo>
                  <a:cubicBezTo>
                    <a:pt x="3447" y="2054"/>
                    <a:pt x="3424" y="2077"/>
                    <a:pt x="3424" y="2077"/>
                  </a:cubicBezTo>
                  <a:cubicBezTo>
                    <a:pt x="3401" y="2077"/>
                    <a:pt x="3378" y="2054"/>
                    <a:pt x="3378" y="2054"/>
                  </a:cubicBezTo>
                  <a:cubicBezTo>
                    <a:pt x="3333" y="2031"/>
                    <a:pt x="3287" y="2009"/>
                    <a:pt x="3219" y="1986"/>
                  </a:cubicBezTo>
                  <a:cubicBezTo>
                    <a:pt x="3219" y="1963"/>
                    <a:pt x="3196" y="1940"/>
                    <a:pt x="3196" y="1940"/>
                  </a:cubicBezTo>
                  <a:cubicBezTo>
                    <a:pt x="3150" y="1917"/>
                    <a:pt x="3127" y="1895"/>
                    <a:pt x="3082" y="1872"/>
                  </a:cubicBezTo>
                  <a:cubicBezTo>
                    <a:pt x="3059" y="1849"/>
                    <a:pt x="3013" y="1849"/>
                    <a:pt x="2990" y="1826"/>
                  </a:cubicBezTo>
                  <a:cubicBezTo>
                    <a:pt x="2922" y="1803"/>
                    <a:pt x="2876" y="1780"/>
                    <a:pt x="2808" y="1735"/>
                  </a:cubicBezTo>
                  <a:cubicBezTo>
                    <a:pt x="2785" y="1735"/>
                    <a:pt x="2785" y="1735"/>
                    <a:pt x="2762" y="1712"/>
                  </a:cubicBezTo>
                  <a:cubicBezTo>
                    <a:pt x="2762" y="1712"/>
                    <a:pt x="2739" y="1712"/>
                    <a:pt x="2739" y="1689"/>
                  </a:cubicBezTo>
                  <a:cubicBezTo>
                    <a:pt x="2694" y="1666"/>
                    <a:pt x="2648" y="1643"/>
                    <a:pt x="2602" y="1621"/>
                  </a:cubicBezTo>
                  <a:cubicBezTo>
                    <a:pt x="2557" y="1598"/>
                    <a:pt x="2534" y="1575"/>
                    <a:pt x="2488" y="1552"/>
                  </a:cubicBezTo>
                  <a:cubicBezTo>
                    <a:pt x="2420" y="1506"/>
                    <a:pt x="2351" y="1484"/>
                    <a:pt x="2283" y="1438"/>
                  </a:cubicBezTo>
                  <a:cubicBezTo>
                    <a:pt x="2146" y="1347"/>
                    <a:pt x="2009" y="1278"/>
                    <a:pt x="1872" y="1187"/>
                  </a:cubicBezTo>
                  <a:cubicBezTo>
                    <a:pt x="1735" y="1096"/>
                    <a:pt x="1575" y="1004"/>
                    <a:pt x="1438" y="913"/>
                  </a:cubicBezTo>
                  <a:cubicBezTo>
                    <a:pt x="1370" y="890"/>
                    <a:pt x="1301" y="845"/>
                    <a:pt x="1233" y="799"/>
                  </a:cubicBezTo>
                  <a:cubicBezTo>
                    <a:pt x="1210" y="776"/>
                    <a:pt x="1164" y="753"/>
                    <a:pt x="1141" y="730"/>
                  </a:cubicBezTo>
                  <a:cubicBezTo>
                    <a:pt x="1119" y="730"/>
                    <a:pt x="1096" y="708"/>
                    <a:pt x="1073" y="708"/>
                  </a:cubicBezTo>
                  <a:cubicBezTo>
                    <a:pt x="1073" y="685"/>
                    <a:pt x="1050" y="685"/>
                    <a:pt x="1027" y="685"/>
                  </a:cubicBezTo>
                  <a:cubicBezTo>
                    <a:pt x="913" y="593"/>
                    <a:pt x="799" y="525"/>
                    <a:pt x="685" y="434"/>
                  </a:cubicBezTo>
                  <a:cubicBezTo>
                    <a:pt x="594" y="388"/>
                    <a:pt x="502" y="320"/>
                    <a:pt x="434" y="251"/>
                  </a:cubicBezTo>
                  <a:cubicBezTo>
                    <a:pt x="388" y="205"/>
                    <a:pt x="343" y="183"/>
                    <a:pt x="297" y="137"/>
                  </a:cubicBezTo>
                  <a:cubicBezTo>
                    <a:pt x="274" y="137"/>
                    <a:pt x="251" y="114"/>
                    <a:pt x="228" y="91"/>
                  </a:cubicBezTo>
                  <a:cubicBezTo>
                    <a:pt x="206" y="69"/>
                    <a:pt x="183" y="46"/>
                    <a:pt x="137" y="23"/>
                  </a:cubicBezTo>
                  <a:cubicBezTo>
                    <a:pt x="137" y="23"/>
                    <a:pt x="114" y="0"/>
                    <a:pt x="91"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1" name="Google Shape;3611;p16"/>
            <p:cNvSpPr/>
            <p:nvPr/>
          </p:nvSpPr>
          <p:spPr>
            <a:xfrm>
              <a:off x="82798" y="2391404"/>
              <a:ext cx="561937" cy="969346"/>
            </a:xfrm>
            <a:custGeom>
              <a:avLst/>
              <a:gdLst/>
              <a:ahLst/>
              <a:cxnLst/>
              <a:rect l="l" t="t" r="r" b="b"/>
              <a:pathLst>
                <a:path w="10044" h="17326" extrusionOk="0">
                  <a:moveTo>
                    <a:pt x="9815" y="1"/>
                  </a:moveTo>
                  <a:cubicBezTo>
                    <a:pt x="9792" y="1"/>
                    <a:pt x="9747" y="24"/>
                    <a:pt x="9724" y="47"/>
                  </a:cubicBezTo>
                  <a:cubicBezTo>
                    <a:pt x="9724" y="69"/>
                    <a:pt x="9701" y="92"/>
                    <a:pt x="9724" y="92"/>
                  </a:cubicBezTo>
                  <a:cubicBezTo>
                    <a:pt x="9724" y="115"/>
                    <a:pt x="9724" y="115"/>
                    <a:pt x="9724" y="115"/>
                  </a:cubicBezTo>
                  <a:cubicBezTo>
                    <a:pt x="9701" y="138"/>
                    <a:pt x="9701" y="138"/>
                    <a:pt x="9678" y="161"/>
                  </a:cubicBezTo>
                  <a:cubicBezTo>
                    <a:pt x="9678" y="161"/>
                    <a:pt x="9678" y="184"/>
                    <a:pt x="9655" y="184"/>
                  </a:cubicBezTo>
                  <a:cubicBezTo>
                    <a:pt x="9655" y="206"/>
                    <a:pt x="9632" y="229"/>
                    <a:pt x="9632" y="229"/>
                  </a:cubicBezTo>
                  <a:cubicBezTo>
                    <a:pt x="9610" y="275"/>
                    <a:pt x="9564" y="321"/>
                    <a:pt x="9541" y="366"/>
                  </a:cubicBezTo>
                  <a:cubicBezTo>
                    <a:pt x="9496" y="457"/>
                    <a:pt x="9450" y="526"/>
                    <a:pt x="9404" y="617"/>
                  </a:cubicBezTo>
                  <a:cubicBezTo>
                    <a:pt x="9381" y="709"/>
                    <a:pt x="9313" y="777"/>
                    <a:pt x="9267" y="845"/>
                  </a:cubicBezTo>
                  <a:cubicBezTo>
                    <a:pt x="9222" y="937"/>
                    <a:pt x="9176" y="1005"/>
                    <a:pt x="9130" y="1097"/>
                  </a:cubicBezTo>
                  <a:cubicBezTo>
                    <a:pt x="9039" y="1256"/>
                    <a:pt x="8925" y="1416"/>
                    <a:pt x="8834" y="1576"/>
                  </a:cubicBezTo>
                  <a:cubicBezTo>
                    <a:pt x="8742" y="1713"/>
                    <a:pt x="8651" y="1873"/>
                    <a:pt x="8560" y="2032"/>
                  </a:cubicBezTo>
                  <a:cubicBezTo>
                    <a:pt x="8537" y="2055"/>
                    <a:pt x="8514" y="2101"/>
                    <a:pt x="8491" y="2147"/>
                  </a:cubicBezTo>
                  <a:cubicBezTo>
                    <a:pt x="8468" y="2169"/>
                    <a:pt x="8468" y="2192"/>
                    <a:pt x="8446" y="2215"/>
                  </a:cubicBezTo>
                  <a:cubicBezTo>
                    <a:pt x="8446" y="2238"/>
                    <a:pt x="8423" y="2238"/>
                    <a:pt x="8423" y="2261"/>
                  </a:cubicBezTo>
                  <a:cubicBezTo>
                    <a:pt x="8423" y="2283"/>
                    <a:pt x="8400" y="2306"/>
                    <a:pt x="8400" y="2329"/>
                  </a:cubicBezTo>
                  <a:cubicBezTo>
                    <a:pt x="8400" y="2352"/>
                    <a:pt x="8400" y="2375"/>
                    <a:pt x="8400" y="2375"/>
                  </a:cubicBezTo>
                  <a:cubicBezTo>
                    <a:pt x="8400" y="2420"/>
                    <a:pt x="8377" y="2466"/>
                    <a:pt x="8354" y="2512"/>
                  </a:cubicBezTo>
                  <a:cubicBezTo>
                    <a:pt x="8331" y="2512"/>
                    <a:pt x="8309" y="2535"/>
                    <a:pt x="8286" y="2557"/>
                  </a:cubicBezTo>
                  <a:cubicBezTo>
                    <a:pt x="8240" y="2603"/>
                    <a:pt x="8217" y="2672"/>
                    <a:pt x="8172" y="2740"/>
                  </a:cubicBezTo>
                  <a:cubicBezTo>
                    <a:pt x="8149" y="2763"/>
                    <a:pt x="8126" y="2808"/>
                    <a:pt x="8103" y="2854"/>
                  </a:cubicBezTo>
                  <a:cubicBezTo>
                    <a:pt x="8058" y="2923"/>
                    <a:pt x="8012" y="3014"/>
                    <a:pt x="7966" y="3082"/>
                  </a:cubicBezTo>
                  <a:cubicBezTo>
                    <a:pt x="7875" y="3265"/>
                    <a:pt x="7784" y="3425"/>
                    <a:pt x="7692" y="3607"/>
                  </a:cubicBezTo>
                  <a:cubicBezTo>
                    <a:pt x="7601" y="3767"/>
                    <a:pt x="7510" y="3927"/>
                    <a:pt x="7418" y="4087"/>
                  </a:cubicBezTo>
                  <a:cubicBezTo>
                    <a:pt x="7327" y="4246"/>
                    <a:pt x="7236" y="4406"/>
                    <a:pt x="7145" y="4589"/>
                  </a:cubicBezTo>
                  <a:cubicBezTo>
                    <a:pt x="7099" y="4657"/>
                    <a:pt x="7053" y="4703"/>
                    <a:pt x="7030" y="4771"/>
                  </a:cubicBezTo>
                  <a:cubicBezTo>
                    <a:pt x="6985" y="4840"/>
                    <a:pt x="6939" y="4908"/>
                    <a:pt x="6916" y="4977"/>
                  </a:cubicBezTo>
                  <a:cubicBezTo>
                    <a:pt x="6916" y="5000"/>
                    <a:pt x="6893" y="5023"/>
                    <a:pt x="6916" y="5045"/>
                  </a:cubicBezTo>
                  <a:cubicBezTo>
                    <a:pt x="6916" y="5045"/>
                    <a:pt x="6916" y="5045"/>
                    <a:pt x="6916" y="5068"/>
                  </a:cubicBezTo>
                  <a:cubicBezTo>
                    <a:pt x="6871" y="5114"/>
                    <a:pt x="6848" y="5159"/>
                    <a:pt x="6825" y="5228"/>
                  </a:cubicBezTo>
                  <a:cubicBezTo>
                    <a:pt x="6802" y="5228"/>
                    <a:pt x="6802" y="5251"/>
                    <a:pt x="6802" y="5274"/>
                  </a:cubicBezTo>
                  <a:cubicBezTo>
                    <a:pt x="6756" y="5274"/>
                    <a:pt x="6711" y="5296"/>
                    <a:pt x="6688" y="5319"/>
                  </a:cubicBezTo>
                  <a:cubicBezTo>
                    <a:pt x="6642" y="5388"/>
                    <a:pt x="6620" y="5433"/>
                    <a:pt x="6574" y="5502"/>
                  </a:cubicBezTo>
                  <a:cubicBezTo>
                    <a:pt x="6551" y="5570"/>
                    <a:pt x="6528" y="5616"/>
                    <a:pt x="6483" y="5662"/>
                  </a:cubicBezTo>
                  <a:cubicBezTo>
                    <a:pt x="6437" y="5753"/>
                    <a:pt x="6391" y="5821"/>
                    <a:pt x="6346" y="5913"/>
                  </a:cubicBezTo>
                  <a:cubicBezTo>
                    <a:pt x="6254" y="6072"/>
                    <a:pt x="6163" y="6232"/>
                    <a:pt x="6072" y="6392"/>
                  </a:cubicBezTo>
                  <a:cubicBezTo>
                    <a:pt x="6026" y="6483"/>
                    <a:pt x="6003" y="6552"/>
                    <a:pt x="5958" y="6620"/>
                  </a:cubicBezTo>
                  <a:cubicBezTo>
                    <a:pt x="5912" y="6689"/>
                    <a:pt x="5866" y="6780"/>
                    <a:pt x="5821" y="6871"/>
                  </a:cubicBezTo>
                  <a:cubicBezTo>
                    <a:pt x="5775" y="6940"/>
                    <a:pt x="5729" y="7031"/>
                    <a:pt x="5707" y="7100"/>
                  </a:cubicBezTo>
                  <a:cubicBezTo>
                    <a:pt x="5661" y="7191"/>
                    <a:pt x="5615" y="7259"/>
                    <a:pt x="5570" y="7328"/>
                  </a:cubicBezTo>
                  <a:cubicBezTo>
                    <a:pt x="5570" y="7351"/>
                    <a:pt x="5547" y="7396"/>
                    <a:pt x="5524" y="7419"/>
                  </a:cubicBezTo>
                  <a:cubicBezTo>
                    <a:pt x="5524" y="7442"/>
                    <a:pt x="5501" y="7465"/>
                    <a:pt x="5478" y="7510"/>
                  </a:cubicBezTo>
                  <a:cubicBezTo>
                    <a:pt x="5455" y="7556"/>
                    <a:pt x="5410" y="7625"/>
                    <a:pt x="5387" y="7670"/>
                  </a:cubicBezTo>
                  <a:cubicBezTo>
                    <a:pt x="5364" y="7716"/>
                    <a:pt x="5318" y="7762"/>
                    <a:pt x="5296" y="7807"/>
                  </a:cubicBezTo>
                  <a:cubicBezTo>
                    <a:pt x="5250" y="7898"/>
                    <a:pt x="5204" y="7967"/>
                    <a:pt x="5136" y="8035"/>
                  </a:cubicBezTo>
                  <a:cubicBezTo>
                    <a:pt x="5090" y="8127"/>
                    <a:pt x="5045" y="8218"/>
                    <a:pt x="4999" y="8287"/>
                  </a:cubicBezTo>
                  <a:cubicBezTo>
                    <a:pt x="4908" y="8469"/>
                    <a:pt x="4794" y="8629"/>
                    <a:pt x="4702" y="8789"/>
                  </a:cubicBezTo>
                  <a:cubicBezTo>
                    <a:pt x="4611" y="8948"/>
                    <a:pt x="4520" y="9131"/>
                    <a:pt x="4428" y="9291"/>
                  </a:cubicBezTo>
                  <a:cubicBezTo>
                    <a:pt x="4337" y="9451"/>
                    <a:pt x="4246" y="9610"/>
                    <a:pt x="4154" y="9770"/>
                  </a:cubicBezTo>
                  <a:cubicBezTo>
                    <a:pt x="4132" y="9839"/>
                    <a:pt x="4086" y="9907"/>
                    <a:pt x="4063" y="9953"/>
                  </a:cubicBezTo>
                  <a:lnTo>
                    <a:pt x="3995" y="10067"/>
                  </a:lnTo>
                  <a:cubicBezTo>
                    <a:pt x="3995" y="10090"/>
                    <a:pt x="3972" y="10090"/>
                    <a:pt x="3972" y="10113"/>
                  </a:cubicBezTo>
                  <a:cubicBezTo>
                    <a:pt x="3949" y="10135"/>
                    <a:pt x="3949" y="10135"/>
                    <a:pt x="3926" y="10158"/>
                  </a:cubicBezTo>
                  <a:cubicBezTo>
                    <a:pt x="3812" y="10318"/>
                    <a:pt x="3721" y="10501"/>
                    <a:pt x="3629" y="10660"/>
                  </a:cubicBezTo>
                  <a:cubicBezTo>
                    <a:pt x="3538" y="10843"/>
                    <a:pt x="3447" y="11003"/>
                    <a:pt x="3356" y="11185"/>
                  </a:cubicBezTo>
                  <a:cubicBezTo>
                    <a:pt x="3173" y="11505"/>
                    <a:pt x="3013" y="11824"/>
                    <a:pt x="2831" y="12144"/>
                  </a:cubicBezTo>
                  <a:cubicBezTo>
                    <a:pt x="2785" y="12235"/>
                    <a:pt x="2739" y="12304"/>
                    <a:pt x="2694" y="12395"/>
                  </a:cubicBezTo>
                  <a:cubicBezTo>
                    <a:pt x="2671" y="12418"/>
                    <a:pt x="2648" y="12464"/>
                    <a:pt x="2625" y="12509"/>
                  </a:cubicBezTo>
                  <a:cubicBezTo>
                    <a:pt x="2625" y="12532"/>
                    <a:pt x="2602" y="12532"/>
                    <a:pt x="2602" y="12555"/>
                  </a:cubicBezTo>
                  <a:cubicBezTo>
                    <a:pt x="2579" y="12578"/>
                    <a:pt x="2579" y="12578"/>
                    <a:pt x="2579" y="12600"/>
                  </a:cubicBezTo>
                  <a:cubicBezTo>
                    <a:pt x="2557" y="12623"/>
                    <a:pt x="2557" y="12646"/>
                    <a:pt x="2557" y="12669"/>
                  </a:cubicBezTo>
                  <a:cubicBezTo>
                    <a:pt x="2557" y="12669"/>
                    <a:pt x="2557" y="12692"/>
                    <a:pt x="2557" y="12692"/>
                  </a:cubicBezTo>
                  <a:cubicBezTo>
                    <a:pt x="2488" y="12783"/>
                    <a:pt x="2443" y="12874"/>
                    <a:pt x="2374" y="12966"/>
                  </a:cubicBezTo>
                  <a:cubicBezTo>
                    <a:pt x="2328" y="13034"/>
                    <a:pt x="2283" y="13125"/>
                    <a:pt x="2237" y="13194"/>
                  </a:cubicBezTo>
                  <a:cubicBezTo>
                    <a:pt x="2146" y="13354"/>
                    <a:pt x="2054" y="13491"/>
                    <a:pt x="1963" y="13650"/>
                  </a:cubicBezTo>
                  <a:cubicBezTo>
                    <a:pt x="1895" y="13765"/>
                    <a:pt x="1826" y="13879"/>
                    <a:pt x="1758" y="14016"/>
                  </a:cubicBezTo>
                  <a:lnTo>
                    <a:pt x="1735" y="14016"/>
                  </a:lnTo>
                  <a:cubicBezTo>
                    <a:pt x="1712" y="14061"/>
                    <a:pt x="1689" y="14107"/>
                    <a:pt x="1666" y="14153"/>
                  </a:cubicBezTo>
                  <a:cubicBezTo>
                    <a:pt x="1575" y="14312"/>
                    <a:pt x="1484" y="14472"/>
                    <a:pt x="1370" y="14632"/>
                  </a:cubicBezTo>
                  <a:cubicBezTo>
                    <a:pt x="1324" y="14723"/>
                    <a:pt x="1278" y="14792"/>
                    <a:pt x="1256" y="14860"/>
                  </a:cubicBezTo>
                  <a:cubicBezTo>
                    <a:pt x="1233" y="14906"/>
                    <a:pt x="1210" y="14929"/>
                    <a:pt x="1210" y="14951"/>
                  </a:cubicBezTo>
                  <a:cubicBezTo>
                    <a:pt x="1187" y="14951"/>
                    <a:pt x="1187" y="14974"/>
                    <a:pt x="1187" y="14974"/>
                  </a:cubicBezTo>
                  <a:cubicBezTo>
                    <a:pt x="1141" y="15043"/>
                    <a:pt x="1096" y="15111"/>
                    <a:pt x="1050" y="15180"/>
                  </a:cubicBezTo>
                  <a:cubicBezTo>
                    <a:pt x="982" y="15271"/>
                    <a:pt x="936" y="15362"/>
                    <a:pt x="868" y="15454"/>
                  </a:cubicBezTo>
                  <a:cubicBezTo>
                    <a:pt x="822" y="15522"/>
                    <a:pt x="776" y="15613"/>
                    <a:pt x="731" y="15705"/>
                  </a:cubicBezTo>
                  <a:cubicBezTo>
                    <a:pt x="548" y="16024"/>
                    <a:pt x="343" y="16321"/>
                    <a:pt x="160" y="16641"/>
                  </a:cubicBezTo>
                  <a:cubicBezTo>
                    <a:pt x="160" y="16663"/>
                    <a:pt x="137" y="16686"/>
                    <a:pt x="137" y="16709"/>
                  </a:cubicBezTo>
                  <a:cubicBezTo>
                    <a:pt x="114" y="16755"/>
                    <a:pt x="91" y="16800"/>
                    <a:pt x="69" y="16823"/>
                  </a:cubicBezTo>
                  <a:cubicBezTo>
                    <a:pt x="69" y="16869"/>
                    <a:pt x="69" y="16892"/>
                    <a:pt x="91" y="16937"/>
                  </a:cubicBezTo>
                  <a:cubicBezTo>
                    <a:pt x="69" y="16960"/>
                    <a:pt x="46" y="16983"/>
                    <a:pt x="46" y="17029"/>
                  </a:cubicBezTo>
                  <a:cubicBezTo>
                    <a:pt x="23" y="17029"/>
                    <a:pt x="23" y="17051"/>
                    <a:pt x="23" y="17074"/>
                  </a:cubicBezTo>
                  <a:cubicBezTo>
                    <a:pt x="0" y="17120"/>
                    <a:pt x="23" y="17188"/>
                    <a:pt x="69" y="17211"/>
                  </a:cubicBezTo>
                  <a:cubicBezTo>
                    <a:pt x="69" y="17211"/>
                    <a:pt x="69" y="17211"/>
                    <a:pt x="69" y="17234"/>
                  </a:cubicBezTo>
                  <a:lnTo>
                    <a:pt x="114" y="17234"/>
                  </a:lnTo>
                  <a:cubicBezTo>
                    <a:pt x="137" y="17280"/>
                    <a:pt x="160" y="17303"/>
                    <a:pt x="183" y="17325"/>
                  </a:cubicBezTo>
                  <a:cubicBezTo>
                    <a:pt x="228" y="17325"/>
                    <a:pt x="274" y="17325"/>
                    <a:pt x="297" y="17303"/>
                  </a:cubicBezTo>
                  <a:cubicBezTo>
                    <a:pt x="343" y="17257"/>
                    <a:pt x="365" y="17211"/>
                    <a:pt x="388" y="17166"/>
                  </a:cubicBezTo>
                  <a:cubicBezTo>
                    <a:pt x="411" y="17143"/>
                    <a:pt x="411" y="17097"/>
                    <a:pt x="434" y="17074"/>
                  </a:cubicBezTo>
                  <a:cubicBezTo>
                    <a:pt x="457" y="17051"/>
                    <a:pt x="457" y="17029"/>
                    <a:pt x="480" y="16983"/>
                  </a:cubicBezTo>
                  <a:cubicBezTo>
                    <a:pt x="502" y="16960"/>
                    <a:pt x="502" y="16937"/>
                    <a:pt x="525" y="16914"/>
                  </a:cubicBezTo>
                  <a:cubicBezTo>
                    <a:pt x="571" y="16846"/>
                    <a:pt x="594" y="16778"/>
                    <a:pt x="639" y="16709"/>
                  </a:cubicBezTo>
                  <a:cubicBezTo>
                    <a:pt x="731" y="16572"/>
                    <a:pt x="799" y="16412"/>
                    <a:pt x="890" y="16275"/>
                  </a:cubicBezTo>
                  <a:cubicBezTo>
                    <a:pt x="959" y="16116"/>
                    <a:pt x="1050" y="15979"/>
                    <a:pt x="1141" y="15819"/>
                  </a:cubicBezTo>
                  <a:cubicBezTo>
                    <a:pt x="1164" y="15750"/>
                    <a:pt x="1210" y="15682"/>
                    <a:pt x="1256" y="15613"/>
                  </a:cubicBezTo>
                  <a:cubicBezTo>
                    <a:pt x="1278" y="15568"/>
                    <a:pt x="1301" y="15545"/>
                    <a:pt x="1301" y="15522"/>
                  </a:cubicBezTo>
                  <a:cubicBezTo>
                    <a:pt x="1324" y="15499"/>
                    <a:pt x="1324" y="15476"/>
                    <a:pt x="1347" y="15431"/>
                  </a:cubicBezTo>
                  <a:cubicBezTo>
                    <a:pt x="1370" y="15431"/>
                    <a:pt x="1393" y="15408"/>
                    <a:pt x="1415" y="15385"/>
                  </a:cubicBezTo>
                  <a:cubicBezTo>
                    <a:pt x="1415" y="15362"/>
                    <a:pt x="1438" y="15340"/>
                    <a:pt x="1461" y="15317"/>
                  </a:cubicBezTo>
                  <a:cubicBezTo>
                    <a:pt x="1529" y="15203"/>
                    <a:pt x="1598" y="15088"/>
                    <a:pt x="1666" y="14974"/>
                  </a:cubicBezTo>
                  <a:cubicBezTo>
                    <a:pt x="1689" y="14906"/>
                    <a:pt x="1735" y="14837"/>
                    <a:pt x="1781" y="14769"/>
                  </a:cubicBezTo>
                  <a:cubicBezTo>
                    <a:pt x="1826" y="14700"/>
                    <a:pt x="1872" y="14609"/>
                    <a:pt x="1918" y="14541"/>
                  </a:cubicBezTo>
                  <a:cubicBezTo>
                    <a:pt x="1986" y="14381"/>
                    <a:pt x="2077" y="14244"/>
                    <a:pt x="2146" y="14107"/>
                  </a:cubicBezTo>
                  <a:cubicBezTo>
                    <a:pt x="2169" y="14084"/>
                    <a:pt x="2191" y="14038"/>
                    <a:pt x="2191" y="14016"/>
                  </a:cubicBezTo>
                  <a:cubicBezTo>
                    <a:pt x="2237" y="13970"/>
                    <a:pt x="2260" y="13902"/>
                    <a:pt x="2306" y="13856"/>
                  </a:cubicBezTo>
                  <a:cubicBezTo>
                    <a:pt x="2351" y="13765"/>
                    <a:pt x="2420" y="13696"/>
                    <a:pt x="2443" y="13605"/>
                  </a:cubicBezTo>
                  <a:cubicBezTo>
                    <a:pt x="2465" y="13582"/>
                    <a:pt x="2465" y="13559"/>
                    <a:pt x="2443" y="13536"/>
                  </a:cubicBezTo>
                  <a:cubicBezTo>
                    <a:pt x="2465" y="13491"/>
                    <a:pt x="2488" y="13468"/>
                    <a:pt x="2511" y="13422"/>
                  </a:cubicBezTo>
                  <a:cubicBezTo>
                    <a:pt x="2557" y="13354"/>
                    <a:pt x="2579" y="13285"/>
                    <a:pt x="2625" y="13217"/>
                  </a:cubicBezTo>
                  <a:cubicBezTo>
                    <a:pt x="2648" y="13171"/>
                    <a:pt x="2671" y="13148"/>
                    <a:pt x="2671" y="13125"/>
                  </a:cubicBezTo>
                  <a:cubicBezTo>
                    <a:pt x="2694" y="13125"/>
                    <a:pt x="2716" y="13103"/>
                    <a:pt x="2739" y="13080"/>
                  </a:cubicBezTo>
                  <a:cubicBezTo>
                    <a:pt x="2762" y="13057"/>
                    <a:pt x="2785" y="13011"/>
                    <a:pt x="2808" y="12989"/>
                  </a:cubicBezTo>
                  <a:cubicBezTo>
                    <a:pt x="2808" y="12966"/>
                    <a:pt x="2808" y="12943"/>
                    <a:pt x="2831" y="12920"/>
                  </a:cubicBezTo>
                  <a:cubicBezTo>
                    <a:pt x="2853" y="12874"/>
                    <a:pt x="2876" y="12852"/>
                    <a:pt x="2899" y="12806"/>
                  </a:cubicBezTo>
                  <a:cubicBezTo>
                    <a:pt x="2945" y="12715"/>
                    <a:pt x="2990" y="12623"/>
                    <a:pt x="3036" y="12555"/>
                  </a:cubicBezTo>
                  <a:cubicBezTo>
                    <a:pt x="3127" y="12372"/>
                    <a:pt x="3219" y="12212"/>
                    <a:pt x="3310" y="12030"/>
                  </a:cubicBezTo>
                  <a:cubicBezTo>
                    <a:pt x="3401" y="11870"/>
                    <a:pt x="3492" y="11687"/>
                    <a:pt x="3584" y="11528"/>
                  </a:cubicBezTo>
                  <a:cubicBezTo>
                    <a:pt x="3629" y="11459"/>
                    <a:pt x="3675" y="11391"/>
                    <a:pt x="3698" y="11299"/>
                  </a:cubicBezTo>
                  <a:cubicBezTo>
                    <a:pt x="3744" y="11231"/>
                    <a:pt x="3789" y="11163"/>
                    <a:pt x="3835" y="11094"/>
                  </a:cubicBezTo>
                  <a:cubicBezTo>
                    <a:pt x="3858" y="11094"/>
                    <a:pt x="3880" y="11071"/>
                    <a:pt x="3880" y="11048"/>
                  </a:cubicBezTo>
                  <a:cubicBezTo>
                    <a:pt x="3949" y="10980"/>
                    <a:pt x="3995" y="10889"/>
                    <a:pt x="4040" y="10797"/>
                  </a:cubicBezTo>
                  <a:cubicBezTo>
                    <a:pt x="4086" y="10729"/>
                    <a:pt x="4132" y="10638"/>
                    <a:pt x="4177" y="10569"/>
                  </a:cubicBezTo>
                  <a:cubicBezTo>
                    <a:pt x="4269" y="10432"/>
                    <a:pt x="4337" y="10295"/>
                    <a:pt x="4405" y="10135"/>
                  </a:cubicBezTo>
                  <a:cubicBezTo>
                    <a:pt x="4497" y="9976"/>
                    <a:pt x="4588" y="9816"/>
                    <a:pt x="4679" y="9656"/>
                  </a:cubicBezTo>
                  <a:cubicBezTo>
                    <a:pt x="4771" y="9496"/>
                    <a:pt x="4885" y="9314"/>
                    <a:pt x="4976" y="9131"/>
                  </a:cubicBezTo>
                  <a:cubicBezTo>
                    <a:pt x="5045" y="8994"/>
                    <a:pt x="5136" y="8834"/>
                    <a:pt x="5204" y="8675"/>
                  </a:cubicBezTo>
                  <a:cubicBezTo>
                    <a:pt x="5227" y="8675"/>
                    <a:pt x="5250" y="8652"/>
                    <a:pt x="5273" y="8629"/>
                  </a:cubicBezTo>
                  <a:cubicBezTo>
                    <a:pt x="5318" y="8583"/>
                    <a:pt x="5341" y="8538"/>
                    <a:pt x="5364" y="8492"/>
                  </a:cubicBezTo>
                  <a:cubicBezTo>
                    <a:pt x="5387" y="8469"/>
                    <a:pt x="5410" y="8423"/>
                    <a:pt x="5433" y="8401"/>
                  </a:cubicBezTo>
                  <a:cubicBezTo>
                    <a:pt x="5478" y="8309"/>
                    <a:pt x="5501" y="8241"/>
                    <a:pt x="5547" y="8172"/>
                  </a:cubicBezTo>
                  <a:cubicBezTo>
                    <a:pt x="5638" y="8013"/>
                    <a:pt x="5707" y="7876"/>
                    <a:pt x="5775" y="7716"/>
                  </a:cubicBezTo>
                  <a:cubicBezTo>
                    <a:pt x="5821" y="7625"/>
                    <a:pt x="5889" y="7533"/>
                    <a:pt x="5935" y="7442"/>
                  </a:cubicBezTo>
                  <a:cubicBezTo>
                    <a:pt x="6003" y="7328"/>
                    <a:pt x="6095" y="7191"/>
                    <a:pt x="6163" y="7077"/>
                  </a:cubicBezTo>
                  <a:cubicBezTo>
                    <a:pt x="6277" y="6917"/>
                    <a:pt x="6368" y="6757"/>
                    <a:pt x="6460" y="6597"/>
                  </a:cubicBezTo>
                  <a:cubicBezTo>
                    <a:pt x="6483" y="6575"/>
                    <a:pt x="6505" y="6552"/>
                    <a:pt x="6505" y="6529"/>
                  </a:cubicBezTo>
                  <a:cubicBezTo>
                    <a:pt x="6528" y="6506"/>
                    <a:pt x="6528" y="6483"/>
                    <a:pt x="6528" y="6461"/>
                  </a:cubicBezTo>
                  <a:cubicBezTo>
                    <a:pt x="6551" y="6392"/>
                    <a:pt x="6597" y="6346"/>
                    <a:pt x="6620" y="6278"/>
                  </a:cubicBezTo>
                  <a:lnTo>
                    <a:pt x="6734" y="6072"/>
                  </a:lnTo>
                  <a:cubicBezTo>
                    <a:pt x="6802" y="5936"/>
                    <a:pt x="6893" y="5799"/>
                    <a:pt x="6962" y="5662"/>
                  </a:cubicBezTo>
                  <a:cubicBezTo>
                    <a:pt x="7053" y="5525"/>
                    <a:pt x="7122" y="5388"/>
                    <a:pt x="7190" y="5251"/>
                  </a:cubicBezTo>
                  <a:cubicBezTo>
                    <a:pt x="7236" y="5182"/>
                    <a:pt x="7259" y="5137"/>
                    <a:pt x="7304" y="5068"/>
                  </a:cubicBezTo>
                  <a:cubicBezTo>
                    <a:pt x="7350" y="5000"/>
                    <a:pt x="7373" y="4931"/>
                    <a:pt x="7418" y="4863"/>
                  </a:cubicBezTo>
                  <a:cubicBezTo>
                    <a:pt x="7418" y="4840"/>
                    <a:pt x="7418" y="4817"/>
                    <a:pt x="7418" y="4817"/>
                  </a:cubicBezTo>
                  <a:cubicBezTo>
                    <a:pt x="7464" y="4749"/>
                    <a:pt x="7510" y="4680"/>
                    <a:pt x="7533" y="4612"/>
                  </a:cubicBezTo>
                  <a:cubicBezTo>
                    <a:pt x="7624" y="4475"/>
                    <a:pt x="7692" y="4338"/>
                    <a:pt x="7761" y="4224"/>
                  </a:cubicBezTo>
                  <a:cubicBezTo>
                    <a:pt x="7806" y="4155"/>
                    <a:pt x="7829" y="4087"/>
                    <a:pt x="7875" y="3995"/>
                  </a:cubicBezTo>
                  <a:cubicBezTo>
                    <a:pt x="7875" y="3995"/>
                    <a:pt x="7898" y="3973"/>
                    <a:pt x="7898" y="3973"/>
                  </a:cubicBezTo>
                  <a:cubicBezTo>
                    <a:pt x="7921" y="3927"/>
                    <a:pt x="7943" y="3904"/>
                    <a:pt x="7966" y="3858"/>
                  </a:cubicBezTo>
                  <a:cubicBezTo>
                    <a:pt x="8035" y="3721"/>
                    <a:pt x="8126" y="3585"/>
                    <a:pt x="8194" y="3448"/>
                  </a:cubicBezTo>
                  <a:cubicBezTo>
                    <a:pt x="8217" y="3448"/>
                    <a:pt x="8240" y="3448"/>
                    <a:pt x="8240" y="3425"/>
                  </a:cubicBezTo>
                  <a:cubicBezTo>
                    <a:pt x="8286" y="3402"/>
                    <a:pt x="8309" y="3356"/>
                    <a:pt x="8309" y="3311"/>
                  </a:cubicBezTo>
                  <a:cubicBezTo>
                    <a:pt x="8331" y="3288"/>
                    <a:pt x="8354" y="3265"/>
                    <a:pt x="8377" y="3219"/>
                  </a:cubicBezTo>
                  <a:cubicBezTo>
                    <a:pt x="8400" y="3151"/>
                    <a:pt x="8446" y="3105"/>
                    <a:pt x="8468" y="3037"/>
                  </a:cubicBezTo>
                  <a:cubicBezTo>
                    <a:pt x="8514" y="2968"/>
                    <a:pt x="8560" y="2877"/>
                    <a:pt x="8583" y="2808"/>
                  </a:cubicBezTo>
                  <a:cubicBezTo>
                    <a:pt x="8651" y="2717"/>
                    <a:pt x="8697" y="2626"/>
                    <a:pt x="8742" y="2557"/>
                  </a:cubicBezTo>
                  <a:cubicBezTo>
                    <a:pt x="8742" y="2557"/>
                    <a:pt x="8742" y="2535"/>
                    <a:pt x="8742" y="2535"/>
                  </a:cubicBezTo>
                  <a:cubicBezTo>
                    <a:pt x="8834" y="2398"/>
                    <a:pt x="8925" y="2261"/>
                    <a:pt x="8993" y="2124"/>
                  </a:cubicBezTo>
                  <a:cubicBezTo>
                    <a:pt x="9062" y="1987"/>
                    <a:pt x="9153" y="1850"/>
                    <a:pt x="9222" y="1713"/>
                  </a:cubicBezTo>
                  <a:cubicBezTo>
                    <a:pt x="9267" y="1644"/>
                    <a:pt x="9290" y="1599"/>
                    <a:pt x="9336" y="1530"/>
                  </a:cubicBezTo>
                  <a:cubicBezTo>
                    <a:pt x="9336" y="1507"/>
                    <a:pt x="9359" y="1462"/>
                    <a:pt x="9381" y="1439"/>
                  </a:cubicBezTo>
                  <a:cubicBezTo>
                    <a:pt x="9404" y="1416"/>
                    <a:pt x="9427" y="1370"/>
                    <a:pt x="9450" y="1325"/>
                  </a:cubicBezTo>
                  <a:cubicBezTo>
                    <a:pt x="9450" y="1325"/>
                    <a:pt x="9450" y="1302"/>
                    <a:pt x="9450" y="1279"/>
                  </a:cubicBezTo>
                  <a:cubicBezTo>
                    <a:pt x="9450" y="1256"/>
                    <a:pt x="9450" y="1256"/>
                    <a:pt x="9450" y="1256"/>
                  </a:cubicBezTo>
                  <a:cubicBezTo>
                    <a:pt x="9473" y="1234"/>
                    <a:pt x="9473" y="1234"/>
                    <a:pt x="9496" y="1234"/>
                  </a:cubicBezTo>
                  <a:cubicBezTo>
                    <a:pt x="9541" y="1165"/>
                    <a:pt x="9587" y="1119"/>
                    <a:pt x="9610" y="1051"/>
                  </a:cubicBezTo>
                  <a:cubicBezTo>
                    <a:pt x="9610" y="1028"/>
                    <a:pt x="9632" y="1005"/>
                    <a:pt x="9632" y="982"/>
                  </a:cubicBezTo>
                  <a:cubicBezTo>
                    <a:pt x="9655" y="960"/>
                    <a:pt x="9678" y="937"/>
                    <a:pt x="9701" y="891"/>
                  </a:cubicBezTo>
                  <a:cubicBezTo>
                    <a:pt x="9747" y="800"/>
                    <a:pt x="9815" y="686"/>
                    <a:pt x="9884" y="594"/>
                  </a:cubicBezTo>
                  <a:cubicBezTo>
                    <a:pt x="9906" y="526"/>
                    <a:pt x="9952" y="457"/>
                    <a:pt x="9998" y="389"/>
                  </a:cubicBezTo>
                  <a:cubicBezTo>
                    <a:pt x="9998" y="366"/>
                    <a:pt x="10021" y="343"/>
                    <a:pt x="10021" y="298"/>
                  </a:cubicBezTo>
                  <a:cubicBezTo>
                    <a:pt x="10043" y="275"/>
                    <a:pt x="10043" y="229"/>
                    <a:pt x="10043" y="206"/>
                  </a:cubicBezTo>
                  <a:cubicBezTo>
                    <a:pt x="10043" y="184"/>
                    <a:pt x="10043" y="184"/>
                    <a:pt x="10043" y="161"/>
                  </a:cubicBezTo>
                  <a:cubicBezTo>
                    <a:pt x="10043" y="138"/>
                    <a:pt x="10043" y="138"/>
                    <a:pt x="10021" y="115"/>
                  </a:cubicBezTo>
                  <a:cubicBezTo>
                    <a:pt x="10021" y="92"/>
                    <a:pt x="9998" y="69"/>
                    <a:pt x="9975" y="69"/>
                  </a:cubicBezTo>
                  <a:cubicBezTo>
                    <a:pt x="9952" y="47"/>
                    <a:pt x="9929" y="47"/>
                    <a:pt x="9906" y="24"/>
                  </a:cubicBezTo>
                  <a:cubicBezTo>
                    <a:pt x="9884" y="24"/>
                    <a:pt x="9861" y="1"/>
                    <a:pt x="9838"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2" name="Google Shape;3612;p16"/>
            <p:cNvSpPr/>
            <p:nvPr/>
          </p:nvSpPr>
          <p:spPr>
            <a:xfrm>
              <a:off x="72559" y="2342897"/>
              <a:ext cx="552985" cy="994858"/>
            </a:xfrm>
            <a:custGeom>
              <a:avLst/>
              <a:gdLst/>
              <a:ahLst/>
              <a:cxnLst/>
              <a:rect l="l" t="t" r="r" b="b"/>
              <a:pathLst>
                <a:path w="9884" h="17782" extrusionOk="0">
                  <a:moveTo>
                    <a:pt x="1188" y="16024"/>
                  </a:moveTo>
                  <a:lnTo>
                    <a:pt x="1188" y="16024"/>
                  </a:lnTo>
                  <a:cubicBezTo>
                    <a:pt x="1183" y="16031"/>
                    <a:pt x="1179" y="16038"/>
                    <a:pt x="1175" y="16045"/>
                  </a:cubicBezTo>
                  <a:lnTo>
                    <a:pt x="1175" y="16045"/>
                  </a:lnTo>
                  <a:cubicBezTo>
                    <a:pt x="1188" y="16040"/>
                    <a:pt x="1188" y="16024"/>
                    <a:pt x="1188" y="16024"/>
                  </a:cubicBezTo>
                  <a:close/>
                  <a:moveTo>
                    <a:pt x="8834" y="1"/>
                  </a:moveTo>
                  <a:cubicBezTo>
                    <a:pt x="8811" y="1"/>
                    <a:pt x="8766" y="23"/>
                    <a:pt x="8743" y="46"/>
                  </a:cubicBezTo>
                  <a:cubicBezTo>
                    <a:pt x="8720" y="115"/>
                    <a:pt x="8697" y="160"/>
                    <a:pt x="8651" y="229"/>
                  </a:cubicBezTo>
                  <a:cubicBezTo>
                    <a:pt x="8629" y="274"/>
                    <a:pt x="8606" y="320"/>
                    <a:pt x="8583" y="389"/>
                  </a:cubicBezTo>
                  <a:cubicBezTo>
                    <a:pt x="8560" y="389"/>
                    <a:pt x="8514" y="411"/>
                    <a:pt x="8514" y="434"/>
                  </a:cubicBezTo>
                  <a:cubicBezTo>
                    <a:pt x="8492" y="457"/>
                    <a:pt x="8492" y="503"/>
                    <a:pt x="8492" y="548"/>
                  </a:cubicBezTo>
                  <a:lnTo>
                    <a:pt x="8514" y="548"/>
                  </a:lnTo>
                  <a:cubicBezTo>
                    <a:pt x="8514" y="548"/>
                    <a:pt x="8537" y="571"/>
                    <a:pt x="8560" y="571"/>
                  </a:cubicBezTo>
                  <a:cubicBezTo>
                    <a:pt x="8583" y="594"/>
                    <a:pt x="8606" y="594"/>
                    <a:pt x="8629" y="617"/>
                  </a:cubicBezTo>
                  <a:cubicBezTo>
                    <a:pt x="8651" y="663"/>
                    <a:pt x="8674" y="685"/>
                    <a:pt x="8697" y="731"/>
                  </a:cubicBezTo>
                  <a:cubicBezTo>
                    <a:pt x="8720" y="777"/>
                    <a:pt x="8766" y="822"/>
                    <a:pt x="8811" y="868"/>
                  </a:cubicBezTo>
                  <a:cubicBezTo>
                    <a:pt x="8811" y="891"/>
                    <a:pt x="8834" y="914"/>
                    <a:pt x="8880" y="936"/>
                  </a:cubicBezTo>
                  <a:lnTo>
                    <a:pt x="8902" y="959"/>
                  </a:lnTo>
                  <a:lnTo>
                    <a:pt x="8948" y="1005"/>
                  </a:lnTo>
                  <a:lnTo>
                    <a:pt x="8971" y="1028"/>
                  </a:lnTo>
                  <a:cubicBezTo>
                    <a:pt x="8994" y="1028"/>
                    <a:pt x="9017" y="1051"/>
                    <a:pt x="9062" y="1051"/>
                  </a:cubicBezTo>
                  <a:cubicBezTo>
                    <a:pt x="9062" y="1051"/>
                    <a:pt x="9085" y="1073"/>
                    <a:pt x="9108" y="1073"/>
                  </a:cubicBezTo>
                  <a:cubicBezTo>
                    <a:pt x="9108" y="1073"/>
                    <a:pt x="9131" y="1096"/>
                    <a:pt x="9131" y="1096"/>
                  </a:cubicBezTo>
                  <a:cubicBezTo>
                    <a:pt x="9154" y="1096"/>
                    <a:pt x="9154" y="1119"/>
                    <a:pt x="9176" y="1119"/>
                  </a:cubicBezTo>
                  <a:cubicBezTo>
                    <a:pt x="9154" y="1165"/>
                    <a:pt x="9154" y="1210"/>
                    <a:pt x="9176" y="1256"/>
                  </a:cubicBezTo>
                  <a:cubicBezTo>
                    <a:pt x="9176" y="1279"/>
                    <a:pt x="9199" y="1279"/>
                    <a:pt x="9199" y="1302"/>
                  </a:cubicBezTo>
                  <a:cubicBezTo>
                    <a:pt x="9154" y="1370"/>
                    <a:pt x="9131" y="1439"/>
                    <a:pt x="9085" y="1507"/>
                  </a:cubicBezTo>
                  <a:cubicBezTo>
                    <a:pt x="9017" y="1621"/>
                    <a:pt x="8948" y="1758"/>
                    <a:pt x="8880" y="1872"/>
                  </a:cubicBezTo>
                  <a:cubicBezTo>
                    <a:pt x="8811" y="2009"/>
                    <a:pt x="8720" y="2123"/>
                    <a:pt x="8651" y="2260"/>
                  </a:cubicBezTo>
                  <a:cubicBezTo>
                    <a:pt x="8583" y="2374"/>
                    <a:pt x="8514" y="2466"/>
                    <a:pt x="8446" y="2580"/>
                  </a:cubicBezTo>
                  <a:cubicBezTo>
                    <a:pt x="8423" y="2625"/>
                    <a:pt x="8423" y="2648"/>
                    <a:pt x="8423" y="2694"/>
                  </a:cubicBezTo>
                  <a:cubicBezTo>
                    <a:pt x="8423" y="2717"/>
                    <a:pt x="8400" y="2740"/>
                    <a:pt x="8377" y="2785"/>
                  </a:cubicBezTo>
                  <a:cubicBezTo>
                    <a:pt x="8332" y="2854"/>
                    <a:pt x="8286" y="2945"/>
                    <a:pt x="8241" y="3014"/>
                  </a:cubicBezTo>
                  <a:cubicBezTo>
                    <a:pt x="8172" y="3150"/>
                    <a:pt x="8104" y="3287"/>
                    <a:pt x="8035" y="3402"/>
                  </a:cubicBezTo>
                  <a:cubicBezTo>
                    <a:pt x="8012" y="3447"/>
                    <a:pt x="7989" y="3470"/>
                    <a:pt x="7967" y="3493"/>
                  </a:cubicBezTo>
                  <a:lnTo>
                    <a:pt x="7875" y="3653"/>
                  </a:lnTo>
                  <a:cubicBezTo>
                    <a:pt x="7807" y="3744"/>
                    <a:pt x="7761" y="3835"/>
                    <a:pt x="7716" y="3904"/>
                  </a:cubicBezTo>
                  <a:cubicBezTo>
                    <a:pt x="7624" y="4063"/>
                    <a:pt x="7533" y="4223"/>
                    <a:pt x="7442" y="4360"/>
                  </a:cubicBezTo>
                  <a:cubicBezTo>
                    <a:pt x="7350" y="4543"/>
                    <a:pt x="7259" y="4703"/>
                    <a:pt x="7145" y="4862"/>
                  </a:cubicBezTo>
                  <a:cubicBezTo>
                    <a:pt x="7054" y="5045"/>
                    <a:pt x="6962" y="5205"/>
                    <a:pt x="6871" y="5365"/>
                  </a:cubicBezTo>
                  <a:cubicBezTo>
                    <a:pt x="6825" y="5433"/>
                    <a:pt x="6803" y="5479"/>
                    <a:pt x="6757" y="5524"/>
                  </a:cubicBezTo>
                  <a:cubicBezTo>
                    <a:pt x="6757" y="5570"/>
                    <a:pt x="6734" y="5593"/>
                    <a:pt x="6711" y="5616"/>
                  </a:cubicBezTo>
                  <a:cubicBezTo>
                    <a:pt x="6688" y="5661"/>
                    <a:pt x="6666" y="5684"/>
                    <a:pt x="6666" y="5707"/>
                  </a:cubicBezTo>
                  <a:cubicBezTo>
                    <a:pt x="6643" y="5730"/>
                    <a:pt x="6643" y="5730"/>
                    <a:pt x="6643" y="5730"/>
                  </a:cubicBezTo>
                  <a:cubicBezTo>
                    <a:pt x="6551" y="5890"/>
                    <a:pt x="6437" y="6049"/>
                    <a:pt x="6346" y="6209"/>
                  </a:cubicBezTo>
                  <a:cubicBezTo>
                    <a:pt x="6346" y="6232"/>
                    <a:pt x="6323" y="6232"/>
                    <a:pt x="6300" y="6255"/>
                  </a:cubicBezTo>
                  <a:cubicBezTo>
                    <a:pt x="6300" y="6300"/>
                    <a:pt x="6278" y="6323"/>
                    <a:pt x="6255" y="6346"/>
                  </a:cubicBezTo>
                  <a:cubicBezTo>
                    <a:pt x="6209" y="6392"/>
                    <a:pt x="6209" y="6460"/>
                    <a:pt x="6232" y="6483"/>
                  </a:cubicBezTo>
                  <a:cubicBezTo>
                    <a:pt x="6232" y="6506"/>
                    <a:pt x="6232" y="6506"/>
                    <a:pt x="6232" y="6506"/>
                  </a:cubicBezTo>
                  <a:cubicBezTo>
                    <a:pt x="6118" y="6666"/>
                    <a:pt x="6026" y="6803"/>
                    <a:pt x="5935" y="6962"/>
                  </a:cubicBezTo>
                  <a:cubicBezTo>
                    <a:pt x="5912" y="6985"/>
                    <a:pt x="5890" y="7031"/>
                    <a:pt x="5890" y="7054"/>
                  </a:cubicBezTo>
                  <a:cubicBezTo>
                    <a:pt x="5867" y="7099"/>
                    <a:pt x="5844" y="7145"/>
                    <a:pt x="5798" y="7213"/>
                  </a:cubicBezTo>
                  <a:cubicBezTo>
                    <a:pt x="5775" y="7259"/>
                    <a:pt x="5753" y="7282"/>
                    <a:pt x="5730" y="7328"/>
                  </a:cubicBezTo>
                  <a:cubicBezTo>
                    <a:pt x="5684" y="7373"/>
                    <a:pt x="5661" y="7419"/>
                    <a:pt x="5638" y="7464"/>
                  </a:cubicBezTo>
                  <a:cubicBezTo>
                    <a:pt x="5616" y="7510"/>
                    <a:pt x="5616" y="7533"/>
                    <a:pt x="5616" y="7556"/>
                  </a:cubicBezTo>
                  <a:cubicBezTo>
                    <a:pt x="5593" y="7579"/>
                    <a:pt x="5570" y="7601"/>
                    <a:pt x="5570" y="7647"/>
                  </a:cubicBezTo>
                  <a:cubicBezTo>
                    <a:pt x="5547" y="7670"/>
                    <a:pt x="5524" y="7716"/>
                    <a:pt x="5501" y="7761"/>
                  </a:cubicBezTo>
                  <a:cubicBezTo>
                    <a:pt x="5456" y="7807"/>
                    <a:pt x="5433" y="7875"/>
                    <a:pt x="5387" y="7921"/>
                  </a:cubicBezTo>
                  <a:lnTo>
                    <a:pt x="5365" y="7967"/>
                  </a:lnTo>
                  <a:lnTo>
                    <a:pt x="5365" y="8012"/>
                  </a:lnTo>
                  <a:cubicBezTo>
                    <a:pt x="5342" y="8035"/>
                    <a:pt x="5319" y="8058"/>
                    <a:pt x="5319" y="8081"/>
                  </a:cubicBezTo>
                  <a:lnTo>
                    <a:pt x="5205" y="8263"/>
                  </a:lnTo>
                  <a:lnTo>
                    <a:pt x="5182" y="8332"/>
                  </a:lnTo>
                  <a:cubicBezTo>
                    <a:pt x="5159" y="8400"/>
                    <a:pt x="5113" y="8469"/>
                    <a:pt x="5091" y="8537"/>
                  </a:cubicBezTo>
                  <a:cubicBezTo>
                    <a:pt x="5045" y="8583"/>
                    <a:pt x="5022" y="8651"/>
                    <a:pt x="4977" y="8720"/>
                  </a:cubicBezTo>
                  <a:lnTo>
                    <a:pt x="4954" y="8765"/>
                  </a:lnTo>
                  <a:lnTo>
                    <a:pt x="4931" y="8811"/>
                  </a:lnTo>
                  <a:cubicBezTo>
                    <a:pt x="4908" y="8857"/>
                    <a:pt x="4885" y="8925"/>
                    <a:pt x="4840" y="8971"/>
                  </a:cubicBezTo>
                  <a:cubicBezTo>
                    <a:pt x="4794" y="9085"/>
                    <a:pt x="4748" y="9176"/>
                    <a:pt x="4703" y="9268"/>
                  </a:cubicBezTo>
                  <a:lnTo>
                    <a:pt x="4634" y="9382"/>
                  </a:lnTo>
                  <a:lnTo>
                    <a:pt x="4634" y="9427"/>
                  </a:lnTo>
                  <a:cubicBezTo>
                    <a:pt x="4566" y="9542"/>
                    <a:pt x="4497" y="9679"/>
                    <a:pt x="4429" y="9793"/>
                  </a:cubicBezTo>
                  <a:cubicBezTo>
                    <a:pt x="4406" y="9861"/>
                    <a:pt x="4360" y="9930"/>
                    <a:pt x="4315" y="9998"/>
                  </a:cubicBezTo>
                  <a:cubicBezTo>
                    <a:pt x="4269" y="10067"/>
                    <a:pt x="4223" y="10158"/>
                    <a:pt x="4178" y="10226"/>
                  </a:cubicBezTo>
                  <a:cubicBezTo>
                    <a:pt x="4109" y="10340"/>
                    <a:pt x="4041" y="10477"/>
                    <a:pt x="3972" y="10592"/>
                  </a:cubicBezTo>
                  <a:lnTo>
                    <a:pt x="3949" y="10637"/>
                  </a:lnTo>
                  <a:lnTo>
                    <a:pt x="3927" y="10683"/>
                  </a:lnTo>
                  <a:lnTo>
                    <a:pt x="3904" y="10706"/>
                  </a:lnTo>
                  <a:cubicBezTo>
                    <a:pt x="3835" y="10843"/>
                    <a:pt x="3767" y="10957"/>
                    <a:pt x="3698" y="11094"/>
                  </a:cubicBezTo>
                  <a:lnTo>
                    <a:pt x="3584" y="11299"/>
                  </a:lnTo>
                  <a:lnTo>
                    <a:pt x="3470" y="11505"/>
                  </a:lnTo>
                  <a:cubicBezTo>
                    <a:pt x="3379" y="11641"/>
                    <a:pt x="3310" y="11801"/>
                    <a:pt x="3219" y="11938"/>
                  </a:cubicBezTo>
                  <a:cubicBezTo>
                    <a:pt x="3059" y="12235"/>
                    <a:pt x="2899" y="12532"/>
                    <a:pt x="2717" y="12828"/>
                  </a:cubicBezTo>
                  <a:cubicBezTo>
                    <a:pt x="2580" y="13057"/>
                    <a:pt x="2443" y="13308"/>
                    <a:pt x="2306" y="13536"/>
                  </a:cubicBezTo>
                  <a:cubicBezTo>
                    <a:pt x="2237" y="13650"/>
                    <a:pt x="2192" y="13764"/>
                    <a:pt x="2123" y="13856"/>
                  </a:cubicBezTo>
                  <a:lnTo>
                    <a:pt x="2078" y="13970"/>
                  </a:lnTo>
                  <a:cubicBezTo>
                    <a:pt x="2009" y="14107"/>
                    <a:pt x="1918" y="14244"/>
                    <a:pt x="1849" y="14403"/>
                  </a:cubicBezTo>
                  <a:lnTo>
                    <a:pt x="1804" y="14472"/>
                  </a:lnTo>
                  <a:cubicBezTo>
                    <a:pt x="1781" y="14517"/>
                    <a:pt x="1758" y="14563"/>
                    <a:pt x="1735" y="14609"/>
                  </a:cubicBezTo>
                  <a:cubicBezTo>
                    <a:pt x="1690" y="14677"/>
                    <a:pt x="1644" y="14746"/>
                    <a:pt x="1621" y="14814"/>
                  </a:cubicBezTo>
                  <a:lnTo>
                    <a:pt x="1598" y="14860"/>
                  </a:lnTo>
                  <a:cubicBezTo>
                    <a:pt x="1553" y="14905"/>
                    <a:pt x="1530" y="14974"/>
                    <a:pt x="1507" y="15020"/>
                  </a:cubicBezTo>
                  <a:cubicBezTo>
                    <a:pt x="1461" y="15065"/>
                    <a:pt x="1439" y="15111"/>
                    <a:pt x="1416" y="15157"/>
                  </a:cubicBezTo>
                  <a:lnTo>
                    <a:pt x="1370" y="15225"/>
                  </a:lnTo>
                  <a:cubicBezTo>
                    <a:pt x="1302" y="15339"/>
                    <a:pt x="1233" y="15476"/>
                    <a:pt x="1188" y="15590"/>
                  </a:cubicBezTo>
                  <a:cubicBezTo>
                    <a:pt x="1119" y="15682"/>
                    <a:pt x="1073" y="15796"/>
                    <a:pt x="1028" y="15887"/>
                  </a:cubicBezTo>
                  <a:lnTo>
                    <a:pt x="936" y="16024"/>
                  </a:lnTo>
                  <a:lnTo>
                    <a:pt x="914" y="16070"/>
                  </a:lnTo>
                  <a:lnTo>
                    <a:pt x="891" y="16092"/>
                  </a:lnTo>
                  <a:cubicBezTo>
                    <a:pt x="822" y="16229"/>
                    <a:pt x="731" y="16366"/>
                    <a:pt x="663" y="16503"/>
                  </a:cubicBezTo>
                  <a:lnTo>
                    <a:pt x="640" y="16549"/>
                  </a:lnTo>
                  <a:cubicBezTo>
                    <a:pt x="571" y="16640"/>
                    <a:pt x="526" y="16732"/>
                    <a:pt x="480" y="16800"/>
                  </a:cubicBezTo>
                  <a:lnTo>
                    <a:pt x="411" y="16891"/>
                  </a:lnTo>
                  <a:lnTo>
                    <a:pt x="389" y="16937"/>
                  </a:lnTo>
                  <a:cubicBezTo>
                    <a:pt x="366" y="16983"/>
                    <a:pt x="343" y="17028"/>
                    <a:pt x="320" y="17051"/>
                  </a:cubicBezTo>
                  <a:cubicBezTo>
                    <a:pt x="297" y="17097"/>
                    <a:pt x="274" y="17120"/>
                    <a:pt x="252" y="17142"/>
                  </a:cubicBezTo>
                  <a:cubicBezTo>
                    <a:pt x="229" y="17188"/>
                    <a:pt x="206" y="17211"/>
                    <a:pt x="183" y="17234"/>
                  </a:cubicBezTo>
                  <a:cubicBezTo>
                    <a:pt x="160" y="17279"/>
                    <a:pt x="138" y="17325"/>
                    <a:pt x="115" y="17371"/>
                  </a:cubicBezTo>
                  <a:cubicBezTo>
                    <a:pt x="92" y="17393"/>
                    <a:pt x="92" y="17416"/>
                    <a:pt x="69" y="17439"/>
                  </a:cubicBezTo>
                  <a:cubicBezTo>
                    <a:pt x="46" y="17485"/>
                    <a:pt x="23" y="17508"/>
                    <a:pt x="23" y="17576"/>
                  </a:cubicBezTo>
                  <a:cubicBezTo>
                    <a:pt x="1" y="17599"/>
                    <a:pt x="1" y="17622"/>
                    <a:pt x="1" y="17645"/>
                  </a:cubicBezTo>
                  <a:cubicBezTo>
                    <a:pt x="1" y="17667"/>
                    <a:pt x="1" y="17690"/>
                    <a:pt x="1" y="17713"/>
                  </a:cubicBezTo>
                  <a:cubicBezTo>
                    <a:pt x="23" y="17736"/>
                    <a:pt x="46" y="17759"/>
                    <a:pt x="69" y="17781"/>
                  </a:cubicBezTo>
                  <a:cubicBezTo>
                    <a:pt x="115" y="17781"/>
                    <a:pt x="160" y="17781"/>
                    <a:pt x="183" y="17759"/>
                  </a:cubicBezTo>
                  <a:cubicBezTo>
                    <a:pt x="229" y="17713"/>
                    <a:pt x="252" y="17690"/>
                    <a:pt x="252" y="17645"/>
                  </a:cubicBezTo>
                  <a:cubicBezTo>
                    <a:pt x="274" y="17622"/>
                    <a:pt x="274" y="17599"/>
                    <a:pt x="297" y="17576"/>
                  </a:cubicBezTo>
                  <a:cubicBezTo>
                    <a:pt x="297" y="17553"/>
                    <a:pt x="297" y="17553"/>
                    <a:pt x="297" y="17530"/>
                  </a:cubicBezTo>
                  <a:cubicBezTo>
                    <a:pt x="320" y="17508"/>
                    <a:pt x="320" y="17485"/>
                    <a:pt x="343" y="17462"/>
                  </a:cubicBezTo>
                  <a:cubicBezTo>
                    <a:pt x="343" y="17462"/>
                    <a:pt x="343" y="17439"/>
                    <a:pt x="343" y="17439"/>
                  </a:cubicBezTo>
                  <a:cubicBezTo>
                    <a:pt x="343" y="17439"/>
                    <a:pt x="343" y="17416"/>
                    <a:pt x="366" y="17416"/>
                  </a:cubicBezTo>
                  <a:cubicBezTo>
                    <a:pt x="366" y="17393"/>
                    <a:pt x="389" y="17348"/>
                    <a:pt x="411" y="17325"/>
                  </a:cubicBezTo>
                  <a:cubicBezTo>
                    <a:pt x="434" y="17302"/>
                    <a:pt x="434" y="17256"/>
                    <a:pt x="457" y="17234"/>
                  </a:cubicBezTo>
                  <a:cubicBezTo>
                    <a:pt x="480" y="17211"/>
                    <a:pt x="480" y="17211"/>
                    <a:pt x="503" y="17188"/>
                  </a:cubicBezTo>
                  <a:cubicBezTo>
                    <a:pt x="526" y="17165"/>
                    <a:pt x="548" y="17142"/>
                    <a:pt x="571" y="17097"/>
                  </a:cubicBezTo>
                  <a:cubicBezTo>
                    <a:pt x="571" y="17074"/>
                    <a:pt x="594" y="17051"/>
                    <a:pt x="617" y="17005"/>
                  </a:cubicBezTo>
                  <a:cubicBezTo>
                    <a:pt x="640" y="16960"/>
                    <a:pt x="685" y="16891"/>
                    <a:pt x="708" y="16823"/>
                  </a:cubicBezTo>
                  <a:cubicBezTo>
                    <a:pt x="731" y="16777"/>
                    <a:pt x="777" y="16732"/>
                    <a:pt x="799" y="16663"/>
                  </a:cubicBezTo>
                  <a:cubicBezTo>
                    <a:pt x="799" y="16663"/>
                    <a:pt x="822" y="16640"/>
                    <a:pt x="822" y="16617"/>
                  </a:cubicBezTo>
                  <a:cubicBezTo>
                    <a:pt x="868" y="16526"/>
                    <a:pt x="936" y="16435"/>
                    <a:pt x="982" y="16343"/>
                  </a:cubicBezTo>
                  <a:lnTo>
                    <a:pt x="1028" y="16298"/>
                  </a:lnTo>
                  <a:cubicBezTo>
                    <a:pt x="1028" y="16275"/>
                    <a:pt x="1051" y="16275"/>
                    <a:pt x="1051" y="16252"/>
                  </a:cubicBezTo>
                  <a:cubicBezTo>
                    <a:pt x="1112" y="16191"/>
                    <a:pt x="1137" y="16110"/>
                    <a:pt x="1175" y="16045"/>
                  </a:cubicBezTo>
                  <a:lnTo>
                    <a:pt x="1175" y="16045"/>
                  </a:lnTo>
                  <a:cubicBezTo>
                    <a:pt x="1172" y="16046"/>
                    <a:pt x="1169" y="16047"/>
                    <a:pt x="1165" y="16047"/>
                  </a:cubicBezTo>
                  <a:cubicBezTo>
                    <a:pt x="1184" y="16028"/>
                    <a:pt x="1203" y="15993"/>
                    <a:pt x="1222" y="15955"/>
                  </a:cubicBezTo>
                  <a:lnTo>
                    <a:pt x="1222" y="15955"/>
                  </a:lnTo>
                  <a:cubicBezTo>
                    <a:pt x="1219" y="15955"/>
                    <a:pt x="1215" y="15955"/>
                    <a:pt x="1210" y="15955"/>
                  </a:cubicBezTo>
                  <a:cubicBezTo>
                    <a:pt x="1216" y="15955"/>
                    <a:pt x="1220" y="15954"/>
                    <a:pt x="1223" y="15952"/>
                  </a:cubicBezTo>
                  <a:lnTo>
                    <a:pt x="1223" y="15952"/>
                  </a:lnTo>
                  <a:cubicBezTo>
                    <a:pt x="1223" y="15953"/>
                    <a:pt x="1222" y="15954"/>
                    <a:pt x="1222" y="15955"/>
                  </a:cubicBezTo>
                  <a:lnTo>
                    <a:pt x="1222" y="15955"/>
                  </a:lnTo>
                  <a:cubicBezTo>
                    <a:pt x="1233" y="15954"/>
                    <a:pt x="1233" y="15951"/>
                    <a:pt x="1233" y="15933"/>
                  </a:cubicBezTo>
                  <a:lnTo>
                    <a:pt x="1233" y="15933"/>
                  </a:lnTo>
                  <a:cubicBezTo>
                    <a:pt x="1233" y="15933"/>
                    <a:pt x="1233" y="15946"/>
                    <a:pt x="1223" y="15952"/>
                  </a:cubicBezTo>
                  <a:lnTo>
                    <a:pt x="1223" y="15952"/>
                  </a:lnTo>
                  <a:cubicBezTo>
                    <a:pt x="1227" y="15946"/>
                    <a:pt x="1230" y="15939"/>
                    <a:pt x="1233" y="15933"/>
                  </a:cubicBezTo>
                  <a:cubicBezTo>
                    <a:pt x="1256" y="15910"/>
                    <a:pt x="1256" y="15864"/>
                    <a:pt x="1279" y="15841"/>
                  </a:cubicBezTo>
                  <a:cubicBezTo>
                    <a:pt x="1302" y="15818"/>
                    <a:pt x="1302" y="15796"/>
                    <a:pt x="1324" y="15750"/>
                  </a:cubicBezTo>
                  <a:cubicBezTo>
                    <a:pt x="1416" y="15590"/>
                    <a:pt x="1507" y="15453"/>
                    <a:pt x="1598" y="15294"/>
                  </a:cubicBezTo>
                  <a:cubicBezTo>
                    <a:pt x="1598" y="15271"/>
                    <a:pt x="1621" y="15248"/>
                    <a:pt x="1621" y="15225"/>
                  </a:cubicBezTo>
                  <a:cubicBezTo>
                    <a:pt x="1667" y="15179"/>
                    <a:pt x="1712" y="15111"/>
                    <a:pt x="1735" y="15065"/>
                  </a:cubicBezTo>
                  <a:cubicBezTo>
                    <a:pt x="1758" y="15020"/>
                    <a:pt x="1781" y="14974"/>
                    <a:pt x="1804" y="14951"/>
                  </a:cubicBezTo>
                  <a:cubicBezTo>
                    <a:pt x="1849" y="14860"/>
                    <a:pt x="1895" y="14791"/>
                    <a:pt x="1941" y="14700"/>
                  </a:cubicBezTo>
                  <a:cubicBezTo>
                    <a:pt x="2009" y="14609"/>
                    <a:pt x="2055" y="14495"/>
                    <a:pt x="2123" y="14381"/>
                  </a:cubicBezTo>
                  <a:cubicBezTo>
                    <a:pt x="2215" y="14244"/>
                    <a:pt x="2306" y="14084"/>
                    <a:pt x="2374" y="13947"/>
                  </a:cubicBezTo>
                  <a:cubicBezTo>
                    <a:pt x="2397" y="13901"/>
                    <a:pt x="2443" y="13833"/>
                    <a:pt x="2466" y="13787"/>
                  </a:cubicBezTo>
                  <a:lnTo>
                    <a:pt x="2511" y="13696"/>
                  </a:lnTo>
                  <a:cubicBezTo>
                    <a:pt x="2557" y="13627"/>
                    <a:pt x="2603" y="13559"/>
                    <a:pt x="2648" y="13467"/>
                  </a:cubicBezTo>
                  <a:cubicBezTo>
                    <a:pt x="2648" y="13467"/>
                    <a:pt x="2648" y="13445"/>
                    <a:pt x="2648" y="13445"/>
                  </a:cubicBezTo>
                  <a:cubicBezTo>
                    <a:pt x="2648" y="13422"/>
                    <a:pt x="2648" y="13422"/>
                    <a:pt x="2648" y="13422"/>
                  </a:cubicBezTo>
                  <a:cubicBezTo>
                    <a:pt x="2740" y="13285"/>
                    <a:pt x="2808" y="13148"/>
                    <a:pt x="2899" y="13011"/>
                  </a:cubicBezTo>
                  <a:cubicBezTo>
                    <a:pt x="2899" y="12988"/>
                    <a:pt x="2899" y="12988"/>
                    <a:pt x="2922" y="12965"/>
                  </a:cubicBezTo>
                  <a:cubicBezTo>
                    <a:pt x="2968" y="12897"/>
                    <a:pt x="3014" y="12806"/>
                    <a:pt x="3059" y="12714"/>
                  </a:cubicBezTo>
                  <a:cubicBezTo>
                    <a:pt x="3105" y="12669"/>
                    <a:pt x="3128" y="12623"/>
                    <a:pt x="3150" y="12577"/>
                  </a:cubicBezTo>
                  <a:cubicBezTo>
                    <a:pt x="3173" y="12554"/>
                    <a:pt x="3196" y="12509"/>
                    <a:pt x="3196" y="12463"/>
                  </a:cubicBezTo>
                  <a:cubicBezTo>
                    <a:pt x="3219" y="12463"/>
                    <a:pt x="3219" y="12440"/>
                    <a:pt x="3219" y="12440"/>
                  </a:cubicBezTo>
                  <a:cubicBezTo>
                    <a:pt x="3242" y="12418"/>
                    <a:pt x="3242" y="12395"/>
                    <a:pt x="3265" y="12372"/>
                  </a:cubicBezTo>
                  <a:cubicBezTo>
                    <a:pt x="3333" y="12258"/>
                    <a:pt x="3379" y="12166"/>
                    <a:pt x="3447" y="12075"/>
                  </a:cubicBezTo>
                  <a:cubicBezTo>
                    <a:pt x="3493" y="11984"/>
                    <a:pt x="3516" y="11915"/>
                    <a:pt x="3561" y="11847"/>
                  </a:cubicBezTo>
                  <a:cubicBezTo>
                    <a:pt x="3584" y="11847"/>
                    <a:pt x="3584" y="11824"/>
                    <a:pt x="3584" y="11824"/>
                  </a:cubicBezTo>
                  <a:cubicBezTo>
                    <a:pt x="3607" y="11778"/>
                    <a:pt x="3630" y="11756"/>
                    <a:pt x="3653" y="11733"/>
                  </a:cubicBezTo>
                  <a:cubicBezTo>
                    <a:pt x="3675" y="11687"/>
                    <a:pt x="3675" y="11664"/>
                    <a:pt x="3698" y="11641"/>
                  </a:cubicBezTo>
                  <a:cubicBezTo>
                    <a:pt x="3721" y="11619"/>
                    <a:pt x="3721" y="11596"/>
                    <a:pt x="3744" y="11573"/>
                  </a:cubicBezTo>
                  <a:cubicBezTo>
                    <a:pt x="3812" y="11459"/>
                    <a:pt x="3881" y="11345"/>
                    <a:pt x="3949" y="11231"/>
                  </a:cubicBezTo>
                  <a:cubicBezTo>
                    <a:pt x="3995" y="11116"/>
                    <a:pt x="4063" y="11002"/>
                    <a:pt x="4132" y="10865"/>
                  </a:cubicBezTo>
                  <a:cubicBezTo>
                    <a:pt x="4178" y="10820"/>
                    <a:pt x="4200" y="10751"/>
                    <a:pt x="4246" y="10706"/>
                  </a:cubicBezTo>
                  <a:cubicBezTo>
                    <a:pt x="4246" y="10683"/>
                    <a:pt x="4269" y="10660"/>
                    <a:pt x="4269" y="10614"/>
                  </a:cubicBezTo>
                  <a:cubicBezTo>
                    <a:pt x="4292" y="10592"/>
                    <a:pt x="4337" y="10546"/>
                    <a:pt x="4337" y="10500"/>
                  </a:cubicBezTo>
                  <a:cubicBezTo>
                    <a:pt x="4360" y="10477"/>
                    <a:pt x="4360" y="10455"/>
                    <a:pt x="4360" y="10455"/>
                  </a:cubicBezTo>
                  <a:cubicBezTo>
                    <a:pt x="4406" y="10363"/>
                    <a:pt x="4452" y="10295"/>
                    <a:pt x="4497" y="10203"/>
                  </a:cubicBezTo>
                  <a:cubicBezTo>
                    <a:pt x="4520" y="10203"/>
                    <a:pt x="4520" y="10181"/>
                    <a:pt x="4543" y="10181"/>
                  </a:cubicBezTo>
                  <a:cubicBezTo>
                    <a:pt x="4634" y="10021"/>
                    <a:pt x="4725" y="9861"/>
                    <a:pt x="4817" y="9724"/>
                  </a:cubicBezTo>
                  <a:cubicBezTo>
                    <a:pt x="4908" y="9564"/>
                    <a:pt x="4999" y="9405"/>
                    <a:pt x="5091" y="9222"/>
                  </a:cubicBezTo>
                  <a:cubicBezTo>
                    <a:pt x="5159" y="9085"/>
                    <a:pt x="5250" y="8925"/>
                    <a:pt x="5342" y="8788"/>
                  </a:cubicBezTo>
                  <a:cubicBezTo>
                    <a:pt x="5365" y="8697"/>
                    <a:pt x="5410" y="8629"/>
                    <a:pt x="5456" y="8537"/>
                  </a:cubicBezTo>
                  <a:cubicBezTo>
                    <a:pt x="5479" y="8514"/>
                    <a:pt x="5501" y="8469"/>
                    <a:pt x="5524" y="8446"/>
                  </a:cubicBezTo>
                  <a:cubicBezTo>
                    <a:pt x="5547" y="8400"/>
                    <a:pt x="5570" y="8355"/>
                    <a:pt x="5570" y="8332"/>
                  </a:cubicBezTo>
                  <a:cubicBezTo>
                    <a:pt x="5593" y="8286"/>
                    <a:pt x="5616" y="8263"/>
                    <a:pt x="5638" y="8218"/>
                  </a:cubicBezTo>
                  <a:cubicBezTo>
                    <a:pt x="5661" y="8195"/>
                    <a:pt x="5661" y="8149"/>
                    <a:pt x="5661" y="8126"/>
                  </a:cubicBezTo>
                  <a:cubicBezTo>
                    <a:pt x="5707" y="8035"/>
                    <a:pt x="5753" y="7967"/>
                    <a:pt x="5798" y="7875"/>
                  </a:cubicBezTo>
                  <a:cubicBezTo>
                    <a:pt x="5890" y="7761"/>
                    <a:pt x="5935" y="7624"/>
                    <a:pt x="6004" y="7510"/>
                  </a:cubicBezTo>
                  <a:cubicBezTo>
                    <a:pt x="6049" y="7464"/>
                    <a:pt x="6072" y="7419"/>
                    <a:pt x="6095" y="7373"/>
                  </a:cubicBezTo>
                  <a:cubicBezTo>
                    <a:pt x="6209" y="7213"/>
                    <a:pt x="6300" y="7054"/>
                    <a:pt x="6392" y="6871"/>
                  </a:cubicBezTo>
                  <a:cubicBezTo>
                    <a:pt x="6460" y="6734"/>
                    <a:pt x="6551" y="6597"/>
                    <a:pt x="6643" y="6483"/>
                  </a:cubicBezTo>
                  <a:cubicBezTo>
                    <a:pt x="6711" y="6369"/>
                    <a:pt x="6780" y="6255"/>
                    <a:pt x="6848" y="6141"/>
                  </a:cubicBezTo>
                  <a:cubicBezTo>
                    <a:pt x="6848" y="6118"/>
                    <a:pt x="6871" y="6095"/>
                    <a:pt x="6871" y="6072"/>
                  </a:cubicBezTo>
                  <a:cubicBezTo>
                    <a:pt x="6917" y="5981"/>
                    <a:pt x="6985" y="5890"/>
                    <a:pt x="7031" y="5798"/>
                  </a:cubicBezTo>
                  <a:cubicBezTo>
                    <a:pt x="7122" y="5661"/>
                    <a:pt x="7236" y="5524"/>
                    <a:pt x="7305" y="5365"/>
                  </a:cubicBezTo>
                  <a:cubicBezTo>
                    <a:pt x="7305" y="5342"/>
                    <a:pt x="7305" y="5319"/>
                    <a:pt x="7305" y="5296"/>
                  </a:cubicBezTo>
                  <a:cubicBezTo>
                    <a:pt x="7305" y="5296"/>
                    <a:pt x="7305" y="5273"/>
                    <a:pt x="7305" y="5273"/>
                  </a:cubicBezTo>
                  <a:cubicBezTo>
                    <a:pt x="7350" y="5205"/>
                    <a:pt x="7396" y="5136"/>
                    <a:pt x="7419" y="5068"/>
                  </a:cubicBezTo>
                  <a:cubicBezTo>
                    <a:pt x="7464" y="4977"/>
                    <a:pt x="7510" y="4908"/>
                    <a:pt x="7556" y="4817"/>
                  </a:cubicBezTo>
                  <a:lnTo>
                    <a:pt x="7579" y="4817"/>
                  </a:lnTo>
                  <a:cubicBezTo>
                    <a:pt x="7579" y="4771"/>
                    <a:pt x="7601" y="4748"/>
                    <a:pt x="7624" y="4725"/>
                  </a:cubicBezTo>
                  <a:cubicBezTo>
                    <a:pt x="7647" y="4725"/>
                    <a:pt x="7670" y="4703"/>
                    <a:pt x="7693" y="4680"/>
                  </a:cubicBezTo>
                  <a:cubicBezTo>
                    <a:pt x="7761" y="4588"/>
                    <a:pt x="7807" y="4497"/>
                    <a:pt x="7852" y="4406"/>
                  </a:cubicBezTo>
                  <a:cubicBezTo>
                    <a:pt x="7898" y="4337"/>
                    <a:pt x="7921" y="4269"/>
                    <a:pt x="7967" y="4200"/>
                  </a:cubicBezTo>
                  <a:cubicBezTo>
                    <a:pt x="7989" y="4155"/>
                    <a:pt x="8012" y="4086"/>
                    <a:pt x="8058" y="4041"/>
                  </a:cubicBezTo>
                  <a:lnTo>
                    <a:pt x="8058" y="4018"/>
                  </a:lnTo>
                  <a:cubicBezTo>
                    <a:pt x="8104" y="3949"/>
                    <a:pt x="8149" y="3858"/>
                    <a:pt x="8195" y="3790"/>
                  </a:cubicBezTo>
                  <a:cubicBezTo>
                    <a:pt x="8241" y="3721"/>
                    <a:pt x="8263" y="3653"/>
                    <a:pt x="8309" y="3584"/>
                  </a:cubicBezTo>
                  <a:cubicBezTo>
                    <a:pt x="8309" y="3561"/>
                    <a:pt x="8309" y="3561"/>
                    <a:pt x="8309" y="3561"/>
                  </a:cubicBezTo>
                  <a:cubicBezTo>
                    <a:pt x="8355" y="3516"/>
                    <a:pt x="8400" y="3447"/>
                    <a:pt x="8423" y="3379"/>
                  </a:cubicBezTo>
                  <a:cubicBezTo>
                    <a:pt x="8469" y="3333"/>
                    <a:pt x="8492" y="3265"/>
                    <a:pt x="8537" y="3219"/>
                  </a:cubicBezTo>
                  <a:cubicBezTo>
                    <a:pt x="8606" y="3105"/>
                    <a:pt x="8674" y="2991"/>
                    <a:pt x="8743" y="2877"/>
                  </a:cubicBezTo>
                  <a:cubicBezTo>
                    <a:pt x="8811" y="2762"/>
                    <a:pt x="8880" y="2648"/>
                    <a:pt x="8948" y="2534"/>
                  </a:cubicBezTo>
                  <a:cubicBezTo>
                    <a:pt x="8971" y="2489"/>
                    <a:pt x="8994" y="2420"/>
                    <a:pt x="9039" y="2352"/>
                  </a:cubicBezTo>
                  <a:cubicBezTo>
                    <a:pt x="9039" y="2329"/>
                    <a:pt x="9062" y="2306"/>
                    <a:pt x="9062" y="2283"/>
                  </a:cubicBezTo>
                  <a:cubicBezTo>
                    <a:pt x="9085" y="2260"/>
                    <a:pt x="9085" y="2237"/>
                    <a:pt x="9108" y="2215"/>
                  </a:cubicBezTo>
                  <a:cubicBezTo>
                    <a:pt x="9108" y="2192"/>
                    <a:pt x="9108" y="2192"/>
                    <a:pt x="9108" y="2169"/>
                  </a:cubicBezTo>
                  <a:cubicBezTo>
                    <a:pt x="9108" y="2146"/>
                    <a:pt x="9108" y="2123"/>
                    <a:pt x="9108" y="2123"/>
                  </a:cubicBezTo>
                  <a:cubicBezTo>
                    <a:pt x="9108" y="2101"/>
                    <a:pt x="9131" y="2055"/>
                    <a:pt x="9154" y="2032"/>
                  </a:cubicBezTo>
                  <a:cubicBezTo>
                    <a:pt x="9176" y="2032"/>
                    <a:pt x="9199" y="2009"/>
                    <a:pt x="9199" y="1986"/>
                  </a:cubicBezTo>
                  <a:cubicBezTo>
                    <a:pt x="9245" y="1964"/>
                    <a:pt x="9268" y="1918"/>
                    <a:pt x="9290" y="1895"/>
                  </a:cubicBezTo>
                  <a:cubicBezTo>
                    <a:pt x="9290" y="1849"/>
                    <a:pt x="9313" y="1804"/>
                    <a:pt x="9336" y="1781"/>
                  </a:cubicBezTo>
                  <a:cubicBezTo>
                    <a:pt x="9359" y="1735"/>
                    <a:pt x="9382" y="1690"/>
                    <a:pt x="9405" y="1667"/>
                  </a:cubicBezTo>
                  <a:cubicBezTo>
                    <a:pt x="9427" y="1621"/>
                    <a:pt x="9450" y="1553"/>
                    <a:pt x="9496" y="1507"/>
                  </a:cubicBezTo>
                  <a:cubicBezTo>
                    <a:pt x="9519" y="1439"/>
                    <a:pt x="9564" y="1393"/>
                    <a:pt x="9610" y="1324"/>
                  </a:cubicBezTo>
                  <a:cubicBezTo>
                    <a:pt x="9656" y="1256"/>
                    <a:pt x="9724" y="1188"/>
                    <a:pt x="9747" y="1119"/>
                  </a:cubicBezTo>
                  <a:cubicBezTo>
                    <a:pt x="9793" y="1073"/>
                    <a:pt x="9815" y="1028"/>
                    <a:pt x="9861" y="982"/>
                  </a:cubicBezTo>
                  <a:cubicBezTo>
                    <a:pt x="9861" y="982"/>
                    <a:pt x="9884" y="959"/>
                    <a:pt x="9884" y="936"/>
                  </a:cubicBezTo>
                  <a:cubicBezTo>
                    <a:pt x="9884" y="914"/>
                    <a:pt x="9884" y="891"/>
                    <a:pt x="9884" y="868"/>
                  </a:cubicBezTo>
                  <a:cubicBezTo>
                    <a:pt x="9884" y="868"/>
                    <a:pt x="9884" y="845"/>
                    <a:pt x="9861" y="822"/>
                  </a:cubicBezTo>
                  <a:cubicBezTo>
                    <a:pt x="9861" y="799"/>
                    <a:pt x="9861" y="777"/>
                    <a:pt x="9838" y="754"/>
                  </a:cubicBezTo>
                  <a:cubicBezTo>
                    <a:pt x="9838" y="731"/>
                    <a:pt x="9815" y="708"/>
                    <a:pt x="9793" y="685"/>
                  </a:cubicBezTo>
                  <a:cubicBezTo>
                    <a:pt x="9770" y="663"/>
                    <a:pt x="9770" y="663"/>
                    <a:pt x="9747" y="663"/>
                  </a:cubicBezTo>
                  <a:cubicBezTo>
                    <a:pt x="9724" y="594"/>
                    <a:pt x="9679" y="571"/>
                    <a:pt x="9610" y="548"/>
                  </a:cubicBezTo>
                  <a:cubicBezTo>
                    <a:pt x="9587" y="503"/>
                    <a:pt x="9564" y="457"/>
                    <a:pt x="9542" y="434"/>
                  </a:cubicBezTo>
                  <a:cubicBezTo>
                    <a:pt x="9450" y="343"/>
                    <a:pt x="9359" y="297"/>
                    <a:pt x="9245" y="229"/>
                  </a:cubicBezTo>
                  <a:cubicBezTo>
                    <a:pt x="9199" y="206"/>
                    <a:pt x="9154" y="183"/>
                    <a:pt x="9108" y="160"/>
                  </a:cubicBezTo>
                  <a:cubicBezTo>
                    <a:pt x="9062" y="138"/>
                    <a:pt x="8994" y="92"/>
                    <a:pt x="8925" y="92"/>
                  </a:cubicBezTo>
                  <a:cubicBezTo>
                    <a:pt x="8925" y="46"/>
                    <a:pt x="8902" y="23"/>
                    <a:pt x="8880" y="23"/>
                  </a:cubicBezTo>
                  <a:cubicBezTo>
                    <a:pt x="8880" y="1"/>
                    <a:pt x="8857" y="1"/>
                    <a:pt x="8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3" name="Google Shape;3613;p16"/>
            <p:cNvSpPr/>
            <p:nvPr/>
          </p:nvSpPr>
          <p:spPr>
            <a:xfrm>
              <a:off x="-652814" y="3009522"/>
              <a:ext cx="736940" cy="326957"/>
            </a:xfrm>
            <a:custGeom>
              <a:avLst/>
              <a:gdLst/>
              <a:ahLst/>
              <a:cxnLst/>
              <a:rect l="l" t="t" r="r" b="b"/>
              <a:pathLst>
                <a:path w="13172" h="5844" extrusionOk="0">
                  <a:moveTo>
                    <a:pt x="92" y="0"/>
                  </a:moveTo>
                  <a:cubicBezTo>
                    <a:pt x="46" y="0"/>
                    <a:pt x="1" y="46"/>
                    <a:pt x="1" y="115"/>
                  </a:cubicBezTo>
                  <a:cubicBezTo>
                    <a:pt x="1" y="137"/>
                    <a:pt x="1" y="160"/>
                    <a:pt x="24" y="183"/>
                  </a:cubicBezTo>
                  <a:cubicBezTo>
                    <a:pt x="46" y="206"/>
                    <a:pt x="46" y="206"/>
                    <a:pt x="46" y="229"/>
                  </a:cubicBezTo>
                  <a:cubicBezTo>
                    <a:pt x="69" y="251"/>
                    <a:pt x="92" y="251"/>
                    <a:pt x="115" y="274"/>
                  </a:cubicBezTo>
                  <a:cubicBezTo>
                    <a:pt x="138" y="297"/>
                    <a:pt x="161" y="320"/>
                    <a:pt x="206" y="320"/>
                  </a:cubicBezTo>
                  <a:cubicBezTo>
                    <a:pt x="252" y="366"/>
                    <a:pt x="320" y="411"/>
                    <a:pt x="389" y="434"/>
                  </a:cubicBezTo>
                  <a:cubicBezTo>
                    <a:pt x="389" y="457"/>
                    <a:pt x="412" y="480"/>
                    <a:pt x="435" y="480"/>
                  </a:cubicBezTo>
                  <a:cubicBezTo>
                    <a:pt x="457" y="503"/>
                    <a:pt x="480" y="525"/>
                    <a:pt x="503" y="548"/>
                  </a:cubicBezTo>
                  <a:cubicBezTo>
                    <a:pt x="549" y="571"/>
                    <a:pt x="594" y="617"/>
                    <a:pt x="640" y="639"/>
                  </a:cubicBezTo>
                  <a:lnTo>
                    <a:pt x="708" y="639"/>
                  </a:lnTo>
                  <a:cubicBezTo>
                    <a:pt x="823" y="731"/>
                    <a:pt x="959" y="822"/>
                    <a:pt x="1096" y="913"/>
                  </a:cubicBezTo>
                  <a:cubicBezTo>
                    <a:pt x="1256" y="1005"/>
                    <a:pt x="1393" y="1119"/>
                    <a:pt x="1553" y="1210"/>
                  </a:cubicBezTo>
                  <a:cubicBezTo>
                    <a:pt x="1690" y="1301"/>
                    <a:pt x="1827" y="1393"/>
                    <a:pt x="1964" y="1484"/>
                  </a:cubicBezTo>
                  <a:cubicBezTo>
                    <a:pt x="1987" y="1507"/>
                    <a:pt x="2009" y="1507"/>
                    <a:pt x="2009" y="1530"/>
                  </a:cubicBezTo>
                  <a:cubicBezTo>
                    <a:pt x="2023" y="1536"/>
                    <a:pt x="2036" y="1539"/>
                    <a:pt x="2050" y="1539"/>
                  </a:cubicBezTo>
                  <a:cubicBezTo>
                    <a:pt x="2082" y="1539"/>
                    <a:pt x="2114" y="1523"/>
                    <a:pt x="2146" y="1507"/>
                  </a:cubicBezTo>
                  <a:cubicBezTo>
                    <a:pt x="2215" y="1552"/>
                    <a:pt x="2283" y="1598"/>
                    <a:pt x="2352" y="1644"/>
                  </a:cubicBezTo>
                  <a:cubicBezTo>
                    <a:pt x="2352" y="1644"/>
                    <a:pt x="2329" y="1621"/>
                    <a:pt x="2329" y="1621"/>
                  </a:cubicBezTo>
                  <a:lnTo>
                    <a:pt x="2329" y="1621"/>
                  </a:lnTo>
                  <a:cubicBezTo>
                    <a:pt x="2466" y="1712"/>
                    <a:pt x="2580" y="1781"/>
                    <a:pt x="2717" y="1872"/>
                  </a:cubicBezTo>
                  <a:cubicBezTo>
                    <a:pt x="2763" y="1895"/>
                    <a:pt x="2808" y="1918"/>
                    <a:pt x="2877" y="1963"/>
                  </a:cubicBezTo>
                  <a:cubicBezTo>
                    <a:pt x="2900" y="1963"/>
                    <a:pt x="2945" y="1986"/>
                    <a:pt x="2968" y="2009"/>
                  </a:cubicBezTo>
                  <a:cubicBezTo>
                    <a:pt x="2991" y="2009"/>
                    <a:pt x="2991" y="2032"/>
                    <a:pt x="3014" y="2032"/>
                  </a:cubicBezTo>
                  <a:cubicBezTo>
                    <a:pt x="3037" y="2032"/>
                    <a:pt x="3059" y="2055"/>
                    <a:pt x="3082" y="2055"/>
                  </a:cubicBezTo>
                  <a:lnTo>
                    <a:pt x="3128" y="2055"/>
                  </a:lnTo>
                  <a:cubicBezTo>
                    <a:pt x="3151" y="2077"/>
                    <a:pt x="3174" y="2077"/>
                    <a:pt x="3219" y="2100"/>
                  </a:cubicBezTo>
                  <a:cubicBezTo>
                    <a:pt x="3379" y="2192"/>
                    <a:pt x="3539" y="2283"/>
                    <a:pt x="3699" y="2374"/>
                  </a:cubicBezTo>
                  <a:cubicBezTo>
                    <a:pt x="3858" y="2443"/>
                    <a:pt x="4018" y="2534"/>
                    <a:pt x="4178" y="2625"/>
                  </a:cubicBezTo>
                  <a:cubicBezTo>
                    <a:pt x="4224" y="2648"/>
                    <a:pt x="4292" y="2694"/>
                    <a:pt x="4360" y="2694"/>
                  </a:cubicBezTo>
                  <a:cubicBezTo>
                    <a:pt x="4360" y="2694"/>
                    <a:pt x="4383" y="2694"/>
                    <a:pt x="4406" y="2717"/>
                  </a:cubicBezTo>
                  <a:cubicBezTo>
                    <a:pt x="4726" y="2876"/>
                    <a:pt x="5045" y="3036"/>
                    <a:pt x="5365" y="3173"/>
                  </a:cubicBezTo>
                  <a:cubicBezTo>
                    <a:pt x="5388" y="3196"/>
                    <a:pt x="5410" y="3196"/>
                    <a:pt x="5433" y="3219"/>
                  </a:cubicBezTo>
                  <a:lnTo>
                    <a:pt x="5479" y="3219"/>
                  </a:lnTo>
                  <a:cubicBezTo>
                    <a:pt x="5502" y="3242"/>
                    <a:pt x="5525" y="3242"/>
                    <a:pt x="5547" y="3242"/>
                  </a:cubicBezTo>
                  <a:cubicBezTo>
                    <a:pt x="5593" y="3264"/>
                    <a:pt x="5616" y="3287"/>
                    <a:pt x="5661" y="3287"/>
                  </a:cubicBezTo>
                  <a:cubicBezTo>
                    <a:pt x="5707" y="3356"/>
                    <a:pt x="5776" y="3379"/>
                    <a:pt x="5844" y="3424"/>
                  </a:cubicBezTo>
                  <a:cubicBezTo>
                    <a:pt x="5890" y="3447"/>
                    <a:pt x="5935" y="3470"/>
                    <a:pt x="5981" y="3470"/>
                  </a:cubicBezTo>
                  <a:cubicBezTo>
                    <a:pt x="6072" y="3515"/>
                    <a:pt x="6164" y="3561"/>
                    <a:pt x="6232" y="3607"/>
                  </a:cubicBezTo>
                  <a:cubicBezTo>
                    <a:pt x="6301" y="3630"/>
                    <a:pt x="6346" y="3652"/>
                    <a:pt x="6392" y="3675"/>
                  </a:cubicBezTo>
                  <a:cubicBezTo>
                    <a:pt x="6415" y="3698"/>
                    <a:pt x="6438" y="3721"/>
                    <a:pt x="6460" y="3744"/>
                  </a:cubicBezTo>
                  <a:cubicBezTo>
                    <a:pt x="6460" y="3767"/>
                    <a:pt x="6483" y="3767"/>
                    <a:pt x="6506" y="3789"/>
                  </a:cubicBezTo>
                  <a:cubicBezTo>
                    <a:pt x="6552" y="3812"/>
                    <a:pt x="6597" y="3835"/>
                    <a:pt x="6643" y="3858"/>
                  </a:cubicBezTo>
                  <a:cubicBezTo>
                    <a:pt x="6689" y="3881"/>
                    <a:pt x="6734" y="3903"/>
                    <a:pt x="6780" y="3926"/>
                  </a:cubicBezTo>
                  <a:cubicBezTo>
                    <a:pt x="6871" y="3972"/>
                    <a:pt x="6963" y="4018"/>
                    <a:pt x="7054" y="4040"/>
                  </a:cubicBezTo>
                  <a:cubicBezTo>
                    <a:pt x="7122" y="4086"/>
                    <a:pt x="7191" y="4109"/>
                    <a:pt x="7282" y="4132"/>
                  </a:cubicBezTo>
                  <a:cubicBezTo>
                    <a:pt x="7351" y="4177"/>
                    <a:pt x="7442" y="4200"/>
                    <a:pt x="7533" y="4223"/>
                  </a:cubicBezTo>
                  <a:cubicBezTo>
                    <a:pt x="7693" y="4292"/>
                    <a:pt x="7876" y="4360"/>
                    <a:pt x="8035" y="4428"/>
                  </a:cubicBezTo>
                  <a:lnTo>
                    <a:pt x="8286" y="4543"/>
                  </a:lnTo>
                  <a:cubicBezTo>
                    <a:pt x="8332" y="4543"/>
                    <a:pt x="8378" y="4565"/>
                    <a:pt x="8401" y="4588"/>
                  </a:cubicBezTo>
                  <a:cubicBezTo>
                    <a:pt x="8446" y="4611"/>
                    <a:pt x="8492" y="4611"/>
                    <a:pt x="8537" y="4634"/>
                  </a:cubicBezTo>
                  <a:cubicBezTo>
                    <a:pt x="8720" y="4702"/>
                    <a:pt x="8880" y="4771"/>
                    <a:pt x="9040" y="4839"/>
                  </a:cubicBezTo>
                  <a:cubicBezTo>
                    <a:pt x="9131" y="4885"/>
                    <a:pt x="9199" y="4908"/>
                    <a:pt x="9291" y="4931"/>
                  </a:cubicBezTo>
                  <a:cubicBezTo>
                    <a:pt x="9336" y="4953"/>
                    <a:pt x="9382" y="4976"/>
                    <a:pt x="9428" y="4999"/>
                  </a:cubicBezTo>
                  <a:cubicBezTo>
                    <a:pt x="9450" y="4999"/>
                    <a:pt x="9473" y="5022"/>
                    <a:pt x="9496" y="5022"/>
                  </a:cubicBezTo>
                  <a:cubicBezTo>
                    <a:pt x="9519" y="5045"/>
                    <a:pt x="9542" y="5045"/>
                    <a:pt x="9565" y="5045"/>
                  </a:cubicBezTo>
                  <a:cubicBezTo>
                    <a:pt x="9587" y="5068"/>
                    <a:pt x="9610" y="5068"/>
                    <a:pt x="9633" y="5090"/>
                  </a:cubicBezTo>
                  <a:cubicBezTo>
                    <a:pt x="9656" y="5090"/>
                    <a:pt x="9679" y="5113"/>
                    <a:pt x="9724" y="5113"/>
                  </a:cubicBezTo>
                  <a:cubicBezTo>
                    <a:pt x="9770" y="5136"/>
                    <a:pt x="9839" y="5159"/>
                    <a:pt x="9884" y="5159"/>
                  </a:cubicBezTo>
                  <a:cubicBezTo>
                    <a:pt x="9998" y="5205"/>
                    <a:pt x="10090" y="5227"/>
                    <a:pt x="10204" y="5250"/>
                  </a:cubicBezTo>
                  <a:cubicBezTo>
                    <a:pt x="10227" y="5250"/>
                    <a:pt x="10249" y="5273"/>
                    <a:pt x="10272" y="5273"/>
                  </a:cubicBezTo>
                  <a:cubicBezTo>
                    <a:pt x="10341" y="5296"/>
                    <a:pt x="10386" y="5319"/>
                    <a:pt x="10455" y="5319"/>
                  </a:cubicBezTo>
                  <a:cubicBezTo>
                    <a:pt x="10500" y="5341"/>
                    <a:pt x="10523" y="5341"/>
                    <a:pt x="10569" y="5364"/>
                  </a:cubicBezTo>
                  <a:cubicBezTo>
                    <a:pt x="10592" y="5364"/>
                    <a:pt x="10615" y="5364"/>
                    <a:pt x="10637" y="5387"/>
                  </a:cubicBezTo>
                  <a:cubicBezTo>
                    <a:pt x="10683" y="5387"/>
                    <a:pt x="10706" y="5410"/>
                    <a:pt x="10752" y="5410"/>
                  </a:cubicBezTo>
                  <a:cubicBezTo>
                    <a:pt x="10774" y="5410"/>
                    <a:pt x="10797" y="5433"/>
                    <a:pt x="10843" y="5433"/>
                  </a:cubicBezTo>
                  <a:cubicBezTo>
                    <a:pt x="10888" y="5433"/>
                    <a:pt x="10911" y="5456"/>
                    <a:pt x="10957" y="5456"/>
                  </a:cubicBezTo>
                  <a:lnTo>
                    <a:pt x="10980" y="5456"/>
                  </a:lnTo>
                  <a:cubicBezTo>
                    <a:pt x="11048" y="5478"/>
                    <a:pt x="11140" y="5501"/>
                    <a:pt x="11231" y="5524"/>
                  </a:cubicBezTo>
                  <a:cubicBezTo>
                    <a:pt x="11413" y="5570"/>
                    <a:pt x="11573" y="5615"/>
                    <a:pt x="11756" y="5661"/>
                  </a:cubicBezTo>
                  <a:cubicBezTo>
                    <a:pt x="11779" y="5684"/>
                    <a:pt x="11802" y="5684"/>
                    <a:pt x="11824" y="5684"/>
                  </a:cubicBezTo>
                  <a:lnTo>
                    <a:pt x="11961" y="5684"/>
                  </a:lnTo>
                  <a:cubicBezTo>
                    <a:pt x="12007" y="5707"/>
                    <a:pt x="12053" y="5707"/>
                    <a:pt x="12098" y="5730"/>
                  </a:cubicBezTo>
                  <a:cubicBezTo>
                    <a:pt x="12190" y="5730"/>
                    <a:pt x="12304" y="5752"/>
                    <a:pt x="12395" y="5775"/>
                  </a:cubicBezTo>
                  <a:cubicBezTo>
                    <a:pt x="12486" y="5775"/>
                    <a:pt x="12600" y="5798"/>
                    <a:pt x="12692" y="5798"/>
                  </a:cubicBezTo>
                  <a:cubicBezTo>
                    <a:pt x="12737" y="5821"/>
                    <a:pt x="12783" y="5821"/>
                    <a:pt x="12829" y="5821"/>
                  </a:cubicBezTo>
                  <a:cubicBezTo>
                    <a:pt x="12851" y="5821"/>
                    <a:pt x="12874" y="5821"/>
                    <a:pt x="12897" y="5844"/>
                  </a:cubicBezTo>
                  <a:lnTo>
                    <a:pt x="12920" y="5844"/>
                  </a:lnTo>
                  <a:cubicBezTo>
                    <a:pt x="12966" y="5844"/>
                    <a:pt x="13011" y="5844"/>
                    <a:pt x="13034" y="5821"/>
                  </a:cubicBezTo>
                  <a:cubicBezTo>
                    <a:pt x="13057" y="5798"/>
                    <a:pt x="13057" y="5798"/>
                    <a:pt x="13057" y="5775"/>
                  </a:cubicBezTo>
                  <a:cubicBezTo>
                    <a:pt x="13103" y="5775"/>
                    <a:pt x="13125" y="5752"/>
                    <a:pt x="13125" y="5730"/>
                  </a:cubicBezTo>
                  <a:cubicBezTo>
                    <a:pt x="13148" y="5707"/>
                    <a:pt x="13171" y="5684"/>
                    <a:pt x="13171" y="5661"/>
                  </a:cubicBezTo>
                  <a:cubicBezTo>
                    <a:pt x="13171" y="5638"/>
                    <a:pt x="13171" y="5615"/>
                    <a:pt x="13171" y="5570"/>
                  </a:cubicBezTo>
                  <a:cubicBezTo>
                    <a:pt x="13148" y="5501"/>
                    <a:pt x="13034" y="5478"/>
                    <a:pt x="12966" y="5456"/>
                  </a:cubicBezTo>
                  <a:cubicBezTo>
                    <a:pt x="12943" y="5456"/>
                    <a:pt x="12943" y="5478"/>
                    <a:pt x="12920" y="5478"/>
                  </a:cubicBezTo>
                  <a:lnTo>
                    <a:pt x="12829" y="5478"/>
                  </a:lnTo>
                  <a:cubicBezTo>
                    <a:pt x="12532" y="5478"/>
                    <a:pt x="12235" y="5433"/>
                    <a:pt x="11961" y="5387"/>
                  </a:cubicBezTo>
                  <a:cubicBezTo>
                    <a:pt x="11938" y="5387"/>
                    <a:pt x="11916" y="5387"/>
                    <a:pt x="11916" y="5364"/>
                  </a:cubicBezTo>
                  <a:lnTo>
                    <a:pt x="11847" y="5364"/>
                  </a:lnTo>
                  <a:cubicBezTo>
                    <a:pt x="11802" y="5341"/>
                    <a:pt x="11756" y="5341"/>
                    <a:pt x="11710" y="5341"/>
                  </a:cubicBezTo>
                  <a:lnTo>
                    <a:pt x="11687" y="5319"/>
                  </a:lnTo>
                  <a:lnTo>
                    <a:pt x="11596" y="5319"/>
                  </a:lnTo>
                  <a:cubicBezTo>
                    <a:pt x="11528" y="5296"/>
                    <a:pt x="11459" y="5273"/>
                    <a:pt x="11391" y="5273"/>
                  </a:cubicBezTo>
                  <a:lnTo>
                    <a:pt x="11368" y="5250"/>
                  </a:lnTo>
                  <a:lnTo>
                    <a:pt x="11299" y="5250"/>
                  </a:lnTo>
                  <a:lnTo>
                    <a:pt x="11277" y="5227"/>
                  </a:lnTo>
                  <a:cubicBezTo>
                    <a:pt x="11140" y="5205"/>
                    <a:pt x="11025" y="5182"/>
                    <a:pt x="10911" y="5136"/>
                  </a:cubicBezTo>
                  <a:cubicBezTo>
                    <a:pt x="10843" y="5113"/>
                    <a:pt x="10797" y="5090"/>
                    <a:pt x="10729" y="5090"/>
                  </a:cubicBezTo>
                  <a:lnTo>
                    <a:pt x="10683" y="5068"/>
                  </a:lnTo>
                  <a:lnTo>
                    <a:pt x="10660" y="5045"/>
                  </a:lnTo>
                  <a:lnTo>
                    <a:pt x="10592" y="5022"/>
                  </a:lnTo>
                  <a:cubicBezTo>
                    <a:pt x="10455" y="4999"/>
                    <a:pt x="10341" y="4931"/>
                    <a:pt x="10204" y="4885"/>
                  </a:cubicBezTo>
                  <a:lnTo>
                    <a:pt x="10135" y="4862"/>
                  </a:lnTo>
                  <a:lnTo>
                    <a:pt x="10112" y="4862"/>
                  </a:lnTo>
                  <a:cubicBezTo>
                    <a:pt x="10090" y="4839"/>
                    <a:pt x="10067" y="4839"/>
                    <a:pt x="10044" y="4839"/>
                  </a:cubicBezTo>
                  <a:cubicBezTo>
                    <a:pt x="9861" y="4771"/>
                    <a:pt x="9679" y="4725"/>
                    <a:pt x="9519" y="4680"/>
                  </a:cubicBezTo>
                  <a:cubicBezTo>
                    <a:pt x="9405" y="4634"/>
                    <a:pt x="9291" y="4611"/>
                    <a:pt x="9199" y="4565"/>
                  </a:cubicBezTo>
                  <a:cubicBezTo>
                    <a:pt x="9177" y="4565"/>
                    <a:pt x="9177" y="4565"/>
                    <a:pt x="9154" y="4543"/>
                  </a:cubicBezTo>
                  <a:cubicBezTo>
                    <a:pt x="9040" y="4497"/>
                    <a:pt x="8903" y="4428"/>
                    <a:pt x="8766" y="4383"/>
                  </a:cubicBezTo>
                  <a:cubicBezTo>
                    <a:pt x="8652" y="4337"/>
                    <a:pt x="8537" y="4269"/>
                    <a:pt x="8401" y="4246"/>
                  </a:cubicBezTo>
                  <a:cubicBezTo>
                    <a:pt x="8401" y="4246"/>
                    <a:pt x="8401" y="4223"/>
                    <a:pt x="8378" y="4223"/>
                  </a:cubicBezTo>
                  <a:cubicBezTo>
                    <a:pt x="8332" y="4200"/>
                    <a:pt x="8264" y="4177"/>
                    <a:pt x="8218" y="4155"/>
                  </a:cubicBezTo>
                  <a:cubicBezTo>
                    <a:pt x="8172" y="4132"/>
                    <a:pt x="8127" y="4109"/>
                    <a:pt x="8081" y="4086"/>
                  </a:cubicBezTo>
                  <a:cubicBezTo>
                    <a:pt x="8058" y="4086"/>
                    <a:pt x="8013" y="4063"/>
                    <a:pt x="7990" y="4063"/>
                  </a:cubicBezTo>
                  <a:cubicBezTo>
                    <a:pt x="7921" y="4018"/>
                    <a:pt x="7853" y="3995"/>
                    <a:pt x="7784" y="3972"/>
                  </a:cubicBezTo>
                  <a:cubicBezTo>
                    <a:pt x="7647" y="3903"/>
                    <a:pt x="7510" y="3858"/>
                    <a:pt x="7373" y="3789"/>
                  </a:cubicBezTo>
                  <a:cubicBezTo>
                    <a:pt x="7282" y="3767"/>
                    <a:pt x="7168" y="3721"/>
                    <a:pt x="7077" y="3675"/>
                  </a:cubicBezTo>
                  <a:cubicBezTo>
                    <a:pt x="7077" y="3652"/>
                    <a:pt x="7077" y="3652"/>
                    <a:pt x="7077" y="3652"/>
                  </a:cubicBezTo>
                  <a:cubicBezTo>
                    <a:pt x="6940" y="3584"/>
                    <a:pt x="6803" y="3515"/>
                    <a:pt x="6666" y="3470"/>
                  </a:cubicBezTo>
                  <a:cubicBezTo>
                    <a:pt x="6529" y="3401"/>
                    <a:pt x="6415" y="3356"/>
                    <a:pt x="6278" y="3310"/>
                  </a:cubicBezTo>
                  <a:lnTo>
                    <a:pt x="6209" y="3264"/>
                  </a:lnTo>
                  <a:cubicBezTo>
                    <a:pt x="6050" y="3196"/>
                    <a:pt x="5890" y="3127"/>
                    <a:pt x="5753" y="3059"/>
                  </a:cubicBezTo>
                  <a:cubicBezTo>
                    <a:pt x="5707" y="3036"/>
                    <a:pt x="5639" y="3013"/>
                    <a:pt x="5593" y="2990"/>
                  </a:cubicBezTo>
                  <a:lnTo>
                    <a:pt x="5570" y="2990"/>
                  </a:lnTo>
                  <a:lnTo>
                    <a:pt x="5547" y="2968"/>
                  </a:lnTo>
                  <a:lnTo>
                    <a:pt x="5525" y="2968"/>
                  </a:lnTo>
                  <a:cubicBezTo>
                    <a:pt x="5479" y="2945"/>
                    <a:pt x="5433" y="2922"/>
                    <a:pt x="5410" y="2899"/>
                  </a:cubicBezTo>
                  <a:lnTo>
                    <a:pt x="5319" y="2876"/>
                  </a:lnTo>
                  <a:cubicBezTo>
                    <a:pt x="5273" y="2854"/>
                    <a:pt x="5251" y="2831"/>
                    <a:pt x="5205" y="2831"/>
                  </a:cubicBezTo>
                  <a:lnTo>
                    <a:pt x="5159" y="2808"/>
                  </a:lnTo>
                  <a:lnTo>
                    <a:pt x="5091" y="2762"/>
                  </a:lnTo>
                  <a:cubicBezTo>
                    <a:pt x="5022" y="2739"/>
                    <a:pt x="4954" y="2694"/>
                    <a:pt x="4885" y="2671"/>
                  </a:cubicBezTo>
                  <a:cubicBezTo>
                    <a:pt x="4840" y="2648"/>
                    <a:pt x="4794" y="2625"/>
                    <a:pt x="4726" y="2602"/>
                  </a:cubicBezTo>
                  <a:lnTo>
                    <a:pt x="4703" y="2580"/>
                  </a:lnTo>
                  <a:lnTo>
                    <a:pt x="4657" y="2557"/>
                  </a:lnTo>
                  <a:lnTo>
                    <a:pt x="4589" y="2534"/>
                  </a:lnTo>
                  <a:cubicBezTo>
                    <a:pt x="4543" y="2511"/>
                    <a:pt x="4497" y="2488"/>
                    <a:pt x="4452" y="2466"/>
                  </a:cubicBezTo>
                  <a:cubicBezTo>
                    <a:pt x="4383" y="2420"/>
                    <a:pt x="4315" y="2397"/>
                    <a:pt x="4224" y="2351"/>
                  </a:cubicBezTo>
                  <a:lnTo>
                    <a:pt x="4201" y="2329"/>
                  </a:lnTo>
                  <a:cubicBezTo>
                    <a:pt x="4132" y="2306"/>
                    <a:pt x="4087" y="2283"/>
                    <a:pt x="4018" y="2237"/>
                  </a:cubicBezTo>
                  <a:cubicBezTo>
                    <a:pt x="3927" y="2214"/>
                    <a:pt x="3858" y="2169"/>
                    <a:pt x="3767" y="2123"/>
                  </a:cubicBezTo>
                  <a:lnTo>
                    <a:pt x="3744" y="2100"/>
                  </a:lnTo>
                  <a:lnTo>
                    <a:pt x="3676" y="2055"/>
                  </a:lnTo>
                  <a:cubicBezTo>
                    <a:pt x="3516" y="1986"/>
                    <a:pt x="3379" y="1918"/>
                    <a:pt x="3219" y="1849"/>
                  </a:cubicBezTo>
                  <a:cubicBezTo>
                    <a:pt x="3151" y="1804"/>
                    <a:pt x="3082" y="1781"/>
                    <a:pt x="3014" y="1735"/>
                  </a:cubicBezTo>
                  <a:lnTo>
                    <a:pt x="2922" y="1689"/>
                  </a:lnTo>
                  <a:cubicBezTo>
                    <a:pt x="2900" y="1689"/>
                    <a:pt x="2854" y="1667"/>
                    <a:pt x="2831" y="1644"/>
                  </a:cubicBezTo>
                  <a:cubicBezTo>
                    <a:pt x="2740" y="1598"/>
                    <a:pt x="2671" y="1575"/>
                    <a:pt x="2603" y="1530"/>
                  </a:cubicBezTo>
                  <a:lnTo>
                    <a:pt x="2580" y="1507"/>
                  </a:lnTo>
                  <a:lnTo>
                    <a:pt x="2512" y="1484"/>
                  </a:lnTo>
                  <a:lnTo>
                    <a:pt x="2397" y="1416"/>
                  </a:lnTo>
                  <a:cubicBezTo>
                    <a:pt x="2329" y="1393"/>
                    <a:pt x="2261" y="1347"/>
                    <a:pt x="2192" y="1301"/>
                  </a:cubicBezTo>
                  <a:lnTo>
                    <a:pt x="2169" y="1279"/>
                  </a:lnTo>
                  <a:lnTo>
                    <a:pt x="2146" y="1279"/>
                  </a:lnTo>
                  <a:lnTo>
                    <a:pt x="1987" y="1187"/>
                  </a:lnTo>
                  <a:lnTo>
                    <a:pt x="1918" y="1142"/>
                  </a:lnTo>
                  <a:lnTo>
                    <a:pt x="1895" y="1142"/>
                  </a:lnTo>
                  <a:cubicBezTo>
                    <a:pt x="1850" y="1119"/>
                    <a:pt x="1804" y="1096"/>
                    <a:pt x="1758" y="1073"/>
                  </a:cubicBezTo>
                  <a:cubicBezTo>
                    <a:pt x="1690" y="1028"/>
                    <a:pt x="1644" y="1005"/>
                    <a:pt x="1576" y="959"/>
                  </a:cubicBezTo>
                  <a:cubicBezTo>
                    <a:pt x="1507" y="913"/>
                    <a:pt x="1416" y="868"/>
                    <a:pt x="1348" y="822"/>
                  </a:cubicBezTo>
                  <a:cubicBezTo>
                    <a:pt x="1279" y="799"/>
                    <a:pt x="1233" y="754"/>
                    <a:pt x="1165" y="708"/>
                  </a:cubicBezTo>
                  <a:cubicBezTo>
                    <a:pt x="1028" y="639"/>
                    <a:pt x="914" y="548"/>
                    <a:pt x="777" y="480"/>
                  </a:cubicBezTo>
                  <a:lnTo>
                    <a:pt x="754" y="457"/>
                  </a:lnTo>
                  <a:cubicBezTo>
                    <a:pt x="549" y="320"/>
                    <a:pt x="366" y="206"/>
                    <a:pt x="206" y="69"/>
                  </a:cubicBezTo>
                  <a:lnTo>
                    <a:pt x="138" y="46"/>
                  </a:lnTo>
                  <a:cubicBezTo>
                    <a:pt x="138" y="23"/>
                    <a:pt x="115"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4" name="Google Shape;3614;p16"/>
            <p:cNvSpPr/>
            <p:nvPr/>
          </p:nvSpPr>
          <p:spPr>
            <a:xfrm>
              <a:off x="196429" y="2291816"/>
              <a:ext cx="383184" cy="664097"/>
            </a:xfrm>
            <a:custGeom>
              <a:avLst/>
              <a:gdLst/>
              <a:ahLst/>
              <a:cxnLst/>
              <a:rect l="l" t="t" r="r" b="b"/>
              <a:pathLst>
                <a:path w="6849" h="11870" extrusionOk="0">
                  <a:moveTo>
                    <a:pt x="6711" y="1"/>
                  </a:moveTo>
                  <a:cubicBezTo>
                    <a:pt x="6688" y="1"/>
                    <a:pt x="6643" y="23"/>
                    <a:pt x="6620" y="46"/>
                  </a:cubicBezTo>
                  <a:cubicBezTo>
                    <a:pt x="6620" y="69"/>
                    <a:pt x="6620" y="92"/>
                    <a:pt x="6620" y="115"/>
                  </a:cubicBezTo>
                  <a:cubicBezTo>
                    <a:pt x="6620" y="120"/>
                    <a:pt x="6620" y="126"/>
                    <a:pt x="6620" y="138"/>
                  </a:cubicBezTo>
                  <a:cubicBezTo>
                    <a:pt x="6620" y="160"/>
                    <a:pt x="6597" y="183"/>
                    <a:pt x="6597" y="183"/>
                  </a:cubicBezTo>
                  <a:cubicBezTo>
                    <a:pt x="6574" y="229"/>
                    <a:pt x="6552" y="274"/>
                    <a:pt x="6552" y="320"/>
                  </a:cubicBezTo>
                  <a:cubicBezTo>
                    <a:pt x="6552" y="320"/>
                    <a:pt x="6529" y="343"/>
                    <a:pt x="6529" y="343"/>
                  </a:cubicBezTo>
                  <a:cubicBezTo>
                    <a:pt x="6460" y="434"/>
                    <a:pt x="6415" y="548"/>
                    <a:pt x="6346" y="640"/>
                  </a:cubicBezTo>
                  <a:cubicBezTo>
                    <a:pt x="6346" y="640"/>
                    <a:pt x="6346" y="640"/>
                    <a:pt x="6323" y="663"/>
                  </a:cubicBezTo>
                  <a:cubicBezTo>
                    <a:pt x="6300" y="685"/>
                    <a:pt x="6255" y="731"/>
                    <a:pt x="6232" y="777"/>
                  </a:cubicBezTo>
                  <a:cubicBezTo>
                    <a:pt x="6209" y="822"/>
                    <a:pt x="6186" y="868"/>
                    <a:pt x="6141" y="914"/>
                  </a:cubicBezTo>
                  <a:cubicBezTo>
                    <a:pt x="6095" y="1005"/>
                    <a:pt x="6049" y="1096"/>
                    <a:pt x="5981" y="1210"/>
                  </a:cubicBezTo>
                  <a:cubicBezTo>
                    <a:pt x="5935" y="1302"/>
                    <a:pt x="5890" y="1393"/>
                    <a:pt x="5821" y="1484"/>
                  </a:cubicBezTo>
                  <a:cubicBezTo>
                    <a:pt x="5821" y="1484"/>
                    <a:pt x="5821" y="1507"/>
                    <a:pt x="5821" y="1507"/>
                  </a:cubicBezTo>
                  <a:cubicBezTo>
                    <a:pt x="5821" y="1507"/>
                    <a:pt x="5821" y="1507"/>
                    <a:pt x="5798" y="1530"/>
                  </a:cubicBezTo>
                  <a:cubicBezTo>
                    <a:pt x="5775" y="1553"/>
                    <a:pt x="5753" y="1598"/>
                    <a:pt x="5730" y="1621"/>
                  </a:cubicBezTo>
                  <a:cubicBezTo>
                    <a:pt x="5707" y="1690"/>
                    <a:pt x="5661" y="1735"/>
                    <a:pt x="5638" y="1804"/>
                  </a:cubicBezTo>
                  <a:cubicBezTo>
                    <a:pt x="5616" y="1849"/>
                    <a:pt x="5570" y="1895"/>
                    <a:pt x="5547" y="1941"/>
                  </a:cubicBezTo>
                  <a:cubicBezTo>
                    <a:pt x="5524" y="1986"/>
                    <a:pt x="5479" y="2032"/>
                    <a:pt x="5456" y="2078"/>
                  </a:cubicBezTo>
                  <a:cubicBezTo>
                    <a:pt x="5433" y="2123"/>
                    <a:pt x="5410" y="2146"/>
                    <a:pt x="5410" y="2192"/>
                  </a:cubicBezTo>
                  <a:cubicBezTo>
                    <a:pt x="5387" y="2215"/>
                    <a:pt x="5387" y="2215"/>
                    <a:pt x="5365" y="2237"/>
                  </a:cubicBezTo>
                  <a:cubicBezTo>
                    <a:pt x="5365" y="2260"/>
                    <a:pt x="5365" y="2260"/>
                    <a:pt x="5365" y="2260"/>
                  </a:cubicBezTo>
                  <a:cubicBezTo>
                    <a:pt x="5342" y="2283"/>
                    <a:pt x="5342" y="2306"/>
                    <a:pt x="5342" y="2329"/>
                  </a:cubicBezTo>
                  <a:lnTo>
                    <a:pt x="5342" y="2352"/>
                  </a:lnTo>
                  <a:cubicBezTo>
                    <a:pt x="5296" y="2397"/>
                    <a:pt x="5250" y="2466"/>
                    <a:pt x="5228" y="2534"/>
                  </a:cubicBezTo>
                  <a:cubicBezTo>
                    <a:pt x="5182" y="2603"/>
                    <a:pt x="5136" y="2648"/>
                    <a:pt x="5091" y="2717"/>
                  </a:cubicBezTo>
                  <a:cubicBezTo>
                    <a:pt x="5091" y="2740"/>
                    <a:pt x="5068" y="2785"/>
                    <a:pt x="5045" y="2808"/>
                  </a:cubicBezTo>
                  <a:cubicBezTo>
                    <a:pt x="5045" y="2831"/>
                    <a:pt x="5022" y="2831"/>
                    <a:pt x="5022" y="2854"/>
                  </a:cubicBezTo>
                  <a:cubicBezTo>
                    <a:pt x="4999" y="2877"/>
                    <a:pt x="4999" y="2877"/>
                    <a:pt x="4999" y="2899"/>
                  </a:cubicBezTo>
                  <a:cubicBezTo>
                    <a:pt x="4977" y="2922"/>
                    <a:pt x="4977" y="2945"/>
                    <a:pt x="4977" y="2945"/>
                  </a:cubicBezTo>
                  <a:cubicBezTo>
                    <a:pt x="4908" y="3059"/>
                    <a:pt x="4840" y="3150"/>
                    <a:pt x="4794" y="3265"/>
                  </a:cubicBezTo>
                  <a:cubicBezTo>
                    <a:pt x="4748" y="3333"/>
                    <a:pt x="4725" y="3402"/>
                    <a:pt x="4680" y="3470"/>
                  </a:cubicBezTo>
                  <a:cubicBezTo>
                    <a:pt x="4657" y="3493"/>
                    <a:pt x="4634" y="3516"/>
                    <a:pt x="4634" y="3561"/>
                  </a:cubicBezTo>
                  <a:cubicBezTo>
                    <a:pt x="4611" y="3584"/>
                    <a:pt x="4589" y="3607"/>
                    <a:pt x="4589" y="3653"/>
                  </a:cubicBezTo>
                  <a:cubicBezTo>
                    <a:pt x="4520" y="3744"/>
                    <a:pt x="4452" y="3835"/>
                    <a:pt x="4406" y="3927"/>
                  </a:cubicBezTo>
                  <a:cubicBezTo>
                    <a:pt x="4360" y="3995"/>
                    <a:pt x="4315" y="4063"/>
                    <a:pt x="4269" y="4132"/>
                  </a:cubicBezTo>
                  <a:cubicBezTo>
                    <a:pt x="4269" y="4155"/>
                    <a:pt x="4246" y="4200"/>
                    <a:pt x="4223" y="4223"/>
                  </a:cubicBezTo>
                  <a:cubicBezTo>
                    <a:pt x="4201" y="4246"/>
                    <a:pt x="4201" y="4269"/>
                    <a:pt x="4178" y="4269"/>
                  </a:cubicBezTo>
                  <a:cubicBezTo>
                    <a:pt x="4178" y="4315"/>
                    <a:pt x="4155" y="4360"/>
                    <a:pt x="4178" y="4406"/>
                  </a:cubicBezTo>
                  <a:cubicBezTo>
                    <a:pt x="4178" y="4406"/>
                    <a:pt x="4155" y="4429"/>
                    <a:pt x="4155" y="4429"/>
                  </a:cubicBezTo>
                  <a:cubicBezTo>
                    <a:pt x="4109" y="4520"/>
                    <a:pt x="4064" y="4588"/>
                    <a:pt x="4018" y="4657"/>
                  </a:cubicBezTo>
                  <a:cubicBezTo>
                    <a:pt x="3972" y="4725"/>
                    <a:pt x="3927" y="4794"/>
                    <a:pt x="3904" y="4862"/>
                  </a:cubicBezTo>
                  <a:cubicBezTo>
                    <a:pt x="3881" y="4908"/>
                    <a:pt x="3858" y="4931"/>
                    <a:pt x="3835" y="4976"/>
                  </a:cubicBezTo>
                  <a:lnTo>
                    <a:pt x="3790" y="5045"/>
                  </a:lnTo>
                  <a:cubicBezTo>
                    <a:pt x="3790" y="5045"/>
                    <a:pt x="3790" y="5068"/>
                    <a:pt x="3767" y="5068"/>
                  </a:cubicBezTo>
                  <a:cubicBezTo>
                    <a:pt x="3767" y="5091"/>
                    <a:pt x="3767" y="5091"/>
                    <a:pt x="3744" y="5113"/>
                  </a:cubicBezTo>
                  <a:cubicBezTo>
                    <a:pt x="3744" y="5136"/>
                    <a:pt x="3721" y="5182"/>
                    <a:pt x="3744" y="5205"/>
                  </a:cubicBezTo>
                  <a:lnTo>
                    <a:pt x="3744" y="5228"/>
                  </a:lnTo>
                  <a:cubicBezTo>
                    <a:pt x="3721" y="5228"/>
                    <a:pt x="3721" y="5250"/>
                    <a:pt x="3698" y="5250"/>
                  </a:cubicBezTo>
                  <a:cubicBezTo>
                    <a:pt x="3653" y="5342"/>
                    <a:pt x="3607" y="5410"/>
                    <a:pt x="3561" y="5501"/>
                  </a:cubicBezTo>
                  <a:cubicBezTo>
                    <a:pt x="3516" y="5570"/>
                    <a:pt x="3493" y="5638"/>
                    <a:pt x="3447" y="5707"/>
                  </a:cubicBezTo>
                  <a:cubicBezTo>
                    <a:pt x="3402" y="5775"/>
                    <a:pt x="3356" y="5844"/>
                    <a:pt x="3333" y="5912"/>
                  </a:cubicBezTo>
                  <a:cubicBezTo>
                    <a:pt x="3310" y="5935"/>
                    <a:pt x="3310" y="5935"/>
                    <a:pt x="3310" y="5958"/>
                  </a:cubicBezTo>
                  <a:cubicBezTo>
                    <a:pt x="3310" y="5958"/>
                    <a:pt x="3287" y="5981"/>
                    <a:pt x="3287" y="6004"/>
                  </a:cubicBezTo>
                  <a:cubicBezTo>
                    <a:pt x="3219" y="6141"/>
                    <a:pt x="3128" y="6278"/>
                    <a:pt x="3059" y="6414"/>
                  </a:cubicBezTo>
                  <a:cubicBezTo>
                    <a:pt x="2968" y="6551"/>
                    <a:pt x="2877" y="6688"/>
                    <a:pt x="2808" y="6825"/>
                  </a:cubicBezTo>
                  <a:cubicBezTo>
                    <a:pt x="2785" y="6848"/>
                    <a:pt x="2785" y="6848"/>
                    <a:pt x="2785" y="6871"/>
                  </a:cubicBezTo>
                  <a:cubicBezTo>
                    <a:pt x="2763" y="6894"/>
                    <a:pt x="2740" y="6939"/>
                    <a:pt x="2717" y="6962"/>
                  </a:cubicBezTo>
                  <a:cubicBezTo>
                    <a:pt x="2694" y="7008"/>
                    <a:pt x="2671" y="7054"/>
                    <a:pt x="2648" y="7076"/>
                  </a:cubicBezTo>
                  <a:cubicBezTo>
                    <a:pt x="2648" y="7099"/>
                    <a:pt x="2648" y="7099"/>
                    <a:pt x="2648" y="7122"/>
                  </a:cubicBezTo>
                  <a:cubicBezTo>
                    <a:pt x="2580" y="7191"/>
                    <a:pt x="2534" y="7259"/>
                    <a:pt x="2489" y="7350"/>
                  </a:cubicBezTo>
                  <a:cubicBezTo>
                    <a:pt x="2420" y="7464"/>
                    <a:pt x="2352" y="7601"/>
                    <a:pt x="2283" y="7738"/>
                  </a:cubicBezTo>
                  <a:cubicBezTo>
                    <a:pt x="2260" y="7738"/>
                    <a:pt x="2238" y="7761"/>
                    <a:pt x="2238" y="7761"/>
                  </a:cubicBezTo>
                  <a:cubicBezTo>
                    <a:pt x="2192" y="7830"/>
                    <a:pt x="2169" y="7875"/>
                    <a:pt x="2123" y="7944"/>
                  </a:cubicBezTo>
                  <a:cubicBezTo>
                    <a:pt x="2101" y="7989"/>
                    <a:pt x="2055" y="8058"/>
                    <a:pt x="2009" y="8126"/>
                  </a:cubicBezTo>
                  <a:cubicBezTo>
                    <a:pt x="1986" y="8195"/>
                    <a:pt x="1941" y="8241"/>
                    <a:pt x="1918" y="8309"/>
                  </a:cubicBezTo>
                  <a:cubicBezTo>
                    <a:pt x="1895" y="8332"/>
                    <a:pt x="1872" y="8377"/>
                    <a:pt x="1849" y="8400"/>
                  </a:cubicBezTo>
                  <a:cubicBezTo>
                    <a:pt x="1849" y="8423"/>
                    <a:pt x="1849" y="8423"/>
                    <a:pt x="1849" y="8423"/>
                  </a:cubicBezTo>
                  <a:cubicBezTo>
                    <a:pt x="1804" y="8514"/>
                    <a:pt x="1758" y="8583"/>
                    <a:pt x="1690" y="8674"/>
                  </a:cubicBezTo>
                  <a:cubicBezTo>
                    <a:pt x="1690" y="8697"/>
                    <a:pt x="1667" y="8720"/>
                    <a:pt x="1644" y="8765"/>
                  </a:cubicBezTo>
                  <a:lnTo>
                    <a:pt x="1621" y="8765"/>
                  </a:lnTo>
                  <a:cubicBezTo>
                    <a:pt x="1621" y="8788"/>
                    <a:pt x="1598" y="8811"/>
                    <a:pt x="1598" y="8811"/>
                  </a:cubicBezTo>
                  <a:cubicBezTo>
                    <a:pt x="1576" y="8834"/>
                    <a:pt x="1576" y="8834"/>
                    <a:pt x="1576" y="8857"/>
                  </a:cubicBezTo>
                  <a:cubicBezTo>
                    <a:pt x="1553" y="8880"/>
                    <a:pt x="1530" y="8925"/>
                    <a:pt x="1507" y="8948"/>
                  </a:cubicBezTo>
                  <a:cubicBezTo>
                    <a:pt x="1484" y="9017"/>
                    <a:pt x="1439" y="9085"/>
                    <a:pt x="1416" y="9131"/>
                  </a:cubicBezTo>
                  <a:cubicBezTo>
                    <a:pt x="1370" y="9199"/>
                    <a:pt x="1325" y="9268"/>
                    <a:pt x="1302" y="9336"/>
                  </a:cubicBezTo>
                  <a:cubicBezTo>
                    <a:pt x="1256" y="9382"/>
                    <a:pt x="1233" y="9450"/>
                    <a:pt x="1188" y="9496"/>
                  </a:cubicBezTo>
                  <a:cubicBezTo>
                    <a:pt x="1188" y="9496"/>
                    <a:pt x="1188" y="9519"/>
                    <a:pt x="1188" y="9519"/>
                  </a:cubicBezTo>
                  <a:cubicBezTo>
                    <a:pt x="1165" y="9542"/>
                    <a:pt x="1165" y="9587"/>
                    <a:pt x="1165" y="9610"/>
                  </a:cubicBezTo>
                  <a:cubicBezTo>
                    <a:pt x="1119" y="9701"/>
                    <a:pt x="1073" y="9793"/>
                    <a:pt x="1028" y="9884"/>
                  </a:cubicBezTo>
                  <a:cubicBezTo>
                    <a:pt x="982" y="9930"/>
                    <a:pt x="959" y="9975"/>
                    <a:pt x="936" y="10044"/>
                  </a:cubicBezTo>
                  <a:cubicBezTo>
                    <a:pt x="914" y="10089"/>
                    <a:pt x="868" y="10135"/>
                    <a:pt x="845" y="10181"/>
                  </a:cubicBezTo>
                  <a:cubicBezTo>
                    <a:pt x="845" y="10203"/>
                    <a:pt x="822" y="10249"/>
                    <a:pt x="800" y="10272"/>
                  </a:cubicBezTo>
                  <a:cubicBezTo>
                    <a:pt x="800" y="10272"/>
                    <a:pt x="800" y="10272"/>
                    <a:pt x="800" y="10295"/>
                  </a:cubicBezTo>
                  <a:cubicBezTo>
                    <a:pt x="777" y="10318"/>
                    <a:pt x="777" y="10318"/>
                    <a:pt x="777" y="10340"/>
                  </a:cubicBezTo>
                  <a:cubicBezTo>
                    <a:pt x="708" y="10455"/>
                    <a:pt x="640" y="10546"/>
                    <a:pt x="594" y="10660"/>
                  </a:cubicBezTo>
                  <a:cubicBezTo>
                    <a:pt x="548" y="10706"/>
                    <a:pt x="526" y="10774"/>
                    <a:pt x="480" y="10843"/>
                  </a:cubicBezTo>
                  <a:cubicBezTo>
                    <a:pt x="434" y="10911"/>
                    <a:pt x="412" y="11002"/>
                    <a:pt x="366" y="11071"/>
                  </a:cubicBezTo>
                  <a:cubicBezTo>
                    <a:pt x="366" y="11071"/>
                    <a:pt x="366" y="11094"/>
                    <a:pt x="343" y="11094"/>
                  </a:cubicBezTo>
                  <a:cubicBezTo>
                    <a:pt x="343" y="11116"/>
                    <a:pt x="343" y="11116"/>
                    <a:pt x="343" y="11116"/>
                  </a:cubicBezTo>
                  <a:cubicBezTo>
                    <a:pt x="297" y="11185"/>
                    <a:pt x="252" y="11276"/>
                    <a:pt x="206" y="11345"/>
                  </a:cubicBezTo>
                  <a:cubicBezTo>
                    <a:pt x="183" y="11390"/>
                    <a:pt x="160" y="11436"/>
                    <a:pt x="115" y="11482"/>
                  </a:cubicBezTo>
                  <a:cubicBezTo>
                    <a:pt x="115" y="11505"/>
                    <a:pt x="92" y="11527"/>
                    <a:pt x="69" y="11573"/>
                  </a:cubicBezTo>
                  <a:cubicBezTo>
                    <a:pt x="46" y="11596"/>
                    <a:pt x="46" y="11619"/>
                    <a:pt x="23" y="11641"/>
                  </a:cubicBezTo>
                  <a:cubicBezTo>
                    <a:pt x="1" y="11664"/>
                    <a:pt x="1" y="11687"/>
                    <a:pt x="1" y="11710"/>
                  </a:cubicBezTo>
                  <a:cubicBezTo>
                    <a:pt x="1" y="11756"/>
                    <a:pt x="23" y="11801"/>
                    <a:pt x="46" y="11824"/>
                  </a:cubicBezTo>
                  <a:cubicBezTo>
                    <a:pt x="69" y="11847"/>
                    <a:pt x="115" y="11870"/>
                    <a:pt x="160" y="11870"/>
                  </a:cubicBezTo>
                  <a:cubicBezTo>
                    <a:pt x="183" y="11870"/>
                    <a:pt x="229" y="11847"/>
                    <a:pt x="252" y="11824"/>
                  </a:cubicBezTo>
                  <a:lnTo>
                    <a:pt x="275" y="11824"/>
                  </a:lnTo>
                  <a:cubicBezTo>
                    <a:pt x="275" y="11801"/>
                    <a:pt x="297" y="11778"/>
                    <a:pt x="297" y="11756"/>
                  </a:cubicBezTo>
                  <a:cubicBezTo>
                    <a:pt x="320" y="11756"/>
                    <a:pt x="320" y="11733"/>
                    <a:pt x="320" y="11733"/>
                  </a:cubicBezTo>
                  <a:cubicBezTo>
                    <a:pt x="343" y="11687"/>
                    <a:pt x="343" y="11664"/>
                    <a:pt x="366" y="11641"/>
                  </a:cubicBezTo>
                  <a:cubicBezTo>
                    <a:pt x="389" y="11596"/>
                    <a:pt x="434" y="11527"/>
                    <a:pt x="457" y="11482"/>
                  </a:cubicBezTo>
                  <a:cubicBezTo>
                    <a:pt x="503" y="11413"/>
                    <a:pt x="526" y="11345"/>
                    <a:pt x="571" y="11276"/>
                  </a:cubicBezTo>
                  <a:cubicBezTo>
                    <a:pt x="594" y="11253"/>
                    <a:pt x="594" y="11253"/>
                    <a:pt x="617" y="11231"/>
                  </a:cubicBezTo>
                  <a:cubicBezTo>
                    <a:pt x="640" y="11208"/>
                    <a:pt x="663" y="11162"/>
                    <a:pt x="663" y="11139"/>
                  </a:cubicBezTo>
                  <a:cubicBezTo>
                    <a:pt x="685" y="11094"/>
                    <a:pt x="708" y="11071"/>
                    <a:pt x="708" y="11048"/>
                  </a:cubicBezTo>
                  <a:cubicBezTo>
                    <a:pt x="754" y="10980"/>
                    <a:pt x="800" y="10888"/>
                    <a:pt x="845" y="10820"/>
                  </a:cubicBezTo>
                  <a:cubicBezTo>
                    <a:pt x="845" y="10797"/>
                    <a:pt x="845" y="10797"/>
                    <a:pt x="845" y="10797"/>
                  </a:cubicBezTo>
                  <a:lnTo>
                    <a:pt x="868" y="10774"/>
                  </a:lnTo>
                  <a:lnTo>
                    <a:pt x="891" y="10728"/>
                  </a:lnTo>
                  <a:cubicBezTo>
                    <a:pt x="914" y="10683"/>
                    <a:pt x="959" y="10614"/>
                    <a:pt x="982" y="10546"/>
                  </a:cubicBezTo>
                  <a:lnTo>
                    <a:pt x="1005" y="10500"/>
                  </a:lnTo>
                  <a:lnTo>
                    <a:pt x="1096" y="10340"/>
                  </a:lnTo>
                  <a:lnTo>
                    <a:pt x="1165" y="10203"/>
                  </a:lnTo>
                  <a:lnTo>
                    <a:pt x="1210" y="10135"/>
                  </a:lnTo>
                  <a:lnTo>
                    <a:pt x="1279" y="10021"/>
                  </a:lnTo>
                  <a:cubicBezTo>
                    <a:pt x="1325" y="9930"/>
                    <a:pt x="1370" y="9815"/>
                    <a:pt x="1439" y="9724"/>
                  </a:cubicBezTo>
                  <a:cubicBezTo>
                    <a:pt x="1439" y="9701"/>
                    <a:pt x="1461" y="9678"/>
                    <a:pt x="1461" y="9678"/>
                  </a:cubicBezTo>
                  <a:cubicBezTo>
                    <a:pt x="1484" y="9656"/>
                    <a:pt x="1484" y="9633"/>
                    <a:pt x="1507" y="9610"/>
                  </a:cubicBezTo>
                  <a:cubicBezTo>
                    <a:pt x="1507" y="9587"/>
                    <a:pt x="1530" y="9564"/>
                    <a:pt x="1530" y="9542"/>
                  </a:cubicBezTo>
                  <a:lnTo>
                    <a:pt x="1553" y="9519"/>
                  </a:lnTo>
                  <a:cubicBezTo>
                    <a:pt x="1553" y="9519"/>
                    <a:pt x="1553" y="9496"/>
                    <a:pt x="1553" y="9473"/>
                  </a:cubicBezTo>
                  <a:cubicBezTo>
                    <a:pt x="1598" y="9405"/>
                    <a:pt x="1621" y="9359"/>
                    <a:pt x="1644" y="9290"/>
                  </a:cubicBezTo>
                  <a:cubicBezTo>
                    <a:pt x="1667" y="9268"/>
                    <a:pt x="1690" y="9245"/>
                    <a:pt x="1690" y="9222"/>
                  </a:cubicBezTo>
                  <a:cubicBezTo>
                    <a:pt x="1758" y="9085"/>
                    <a:pt x="1849" y="8948"/>
                    <a:pt x="1918" y="8811"/>
                  </a:cubicBezTo>
                  <a:cubicBezTo>
                    <a:pt x="1941" y="8788"/>
                    <a:pt x="1964" y="8788"/>
                    <a:pt x="1986" y="8765"/>
                  </a:cubicBezTo>
                  <a:cubicBezTo>
                    <a:pt x="2009" y="8743"/>
                    <a:pt x="2009" y="8720"/>
                    <a:pt x="2032" y="8697"/>
                  </a:cubicBezTo>
                  <a:lnTo>
                    <a:pt x="2055" y="8674"/>
                  </a:lnTo>
                  <a:cubicBezTo>
                    <a:pt x="2078" y="8606"/>
                    <a:pt x="2101" y="8560"/>
                    <a:pt x="2146" y="8514"/>
                  </a:cubicBezTo>
                  <a:lnTo>
                    <a:pt x="2215" y="8377"/>
                  </a:lnTo>
                  <a:cubicBezTo>
                    <a:pt x="2238" y="8309"/>
                    <a:pt x="2283" y="8241"/>
                    <a:pt x="2329" y="8195"/>
                  </a:cubicBezTo>
                  <a:cubicBezTo>
                    <a:pt x="2329" y="8172"/>
                    <a:pt x="2329" y="8149"/>
                    <a:pt x="2352" y="8126"/>
                  </a:cubicBezTo>
                  <a:cubicBezTo>
                    <a:pt x="2397" y="8058"/>
                    <a:pt x="2420" y="7989"/>
                    <a:pt x="2466" y="7921"/>
                  </a:cubicBezTo>
                  <a:cubicBezTo>
                    <a:pt x="2489" y="7875"/>
                    <a:pt x="2511" y="7852"/>
                    <a:pt x="2534" y="7807"/>
                  </a:cubicBezTo>
                  <a:lnTo>
                    <a:pt x="2557" y="7761"/>
                  </a:lnTo>
                  <a:cubicBezTo>
                    <a:pt x="2580" y="7716"/>
                    <a:pt x="2626" y="7670"/>
                    <a:pt x="2648" y="7624"/>
                  </a:cubicBezTo>
                  <a:lnTo>
                    <a:pt x="2785" y="7350"/>
                  </a:lnTo>
                  <a:lnTo>
                    <a:pt x="2808" y="7327"/>
                  </a:lnTo>
                  <a:cubicBezTo>
                    <a:pt x="2899" y="7191"/>
                    <a:pt x="2991" y="7008"/>
                    <a:pt x="3082" y="6871"/>
                  </a:cubicBezTo>
                  <a:cubicBezTo>
                    <a:pt x="3101" y="6834"/>
                    <a:pt x="3120" y="6811"/>
                    <a:pt x="3138" y="6780"/>
                  </a:cubicBezTo>
                  <a:lnTo>
                    <a:pt x="3138" y="6780"/>
                  </a:lnTo>
                  <a:cubicBezTo>
                    <a:pt x="3151" y="6779"/>
                    <a:pt x="3151" y="6775"/>
                    <a:pt x="3151" y="6757"/>
                  </a:cubicBezTo>
                  <a:lnTo>
                    <a:pt x="3151" y="6757"/>
                  </a:lnTo>
                  <a:cubicBezTo>
                    <a:pt x="3151" y="6757"/>
                    <a:pt x="3151" y="6757"/>
                    <a:pt x="3151" y="6757"/>
                  </a:cubicBezTo>
                  <a:lnTo>
                    <a:pt x="3151" y="6757"/>
                  </a:lnTo>
                  <a:lnTo>
                    <a:pt x="3128" y="6780"/>
                  </a:lnTo>
                  <a:cubicBezTo>
                    <a:pt x="3151" y="6734"/>
                    <a:pt x="3173" y="6711"/>
                    <a:pt x="3196" y="6666"/>
                  </a:cubicBezTo>
                  <a:lnTo>
                    <a:pt x="3219" y="6643"/>
                  </a:lnTo>
                  <a:lnTo>
                    <a:pt x="3242" y="6597"/>
                  </a:lnTo>
                  <a:lnTo>
                    <a:pt x="3265" y="6551"/>
                  </a:lnTo>
                  <a:cubicBezTo>
                    <a:pt x="3287" y="6506"/>
                    <a:pt x="3333" y="6460"/>
                    <a:pt x="3356" y="6414"/>
                  </a:cubicBezTo>
                  <a:lnTo>
                    <a:pt x="3424" y="6300"/>
                  </a:lnTo>
                  <a:lnTo>
                    <a:pt x="3447" y="6255"/>
                  </a:lnTo>
                  <a:lnTo>
                    <a:pt x="3470" y="6209"/>
                  </a:lnTo>
                  <a:lnTo>
                    <a:pt x="3493" y="6163"/>
                  </a:lnTo>
                  <a:lnTo>
                    <a:pt x="3584" y="6049"/>
                  </a:lnTo>
                  <a:cubicBezTo>
                    <a:pt x="3607" y="5981"/>
                    <a:pt x="3653" y="5935"/>
                    <a:pt x="3676" y="5890"/>
                  </a:cubicBezTo>
                  <a:cubicBezTo>
                    <a:pt x="3698" y="5844"/>
                    <a:pt x="3721" y="5798"/>
                    <a:pt x="3767" y="5730"/>
                  </a:cubicBezTo>
                  <a:lnTo>
                    <a:pt x="3812" y="5638"/>
                  </a:lnTo>
                  <a:cubicBezTo>
                    <a:pt x="3858" y="5570"/>
                    <a:pt x="3904" y="5501"/>
                    <a:pt x="3949" y="5410"/>
                  </a:cubicBezTo>
                  <a:cubicBezTo>
                    <a:pt x="3972" y="5365"/>
                    <a:pt x="4018" y="5319"/>
                    <a:pt x="4041" y="5250"/>
                  </a:cubicBezTo>
                  <a:cubicBezTo>
                    <a:pt x="4064" y="5228"/>
                    <a:pt x="4064" y="5205"/>
                    <a:pt x="4086" y="5182"/>
                  </a:cubicBezTo>
                  <a:cubicBezTo>
                    <a:pt x="4086" y="5159"/>
                    <a:pt x="4086" y="5159"/>
                    <a:pt x="4086" y="5159"/>
                  </a:cubicBezTo>
                  <a:cubicBezTo>
                    <a:pt x="4086" y="5159"/>
                    <a:pt x="4086" y="5136"/>
                    <a:pt x="4086" y="5136"/>
                  </a:cubicBezTo>
                  <a:cubicBezTo>
                    <a:pt x="4109" y="5091"/>
                    <a:pt x="4132" y="5068"/>
                    <a:pt x="4155" y="5022"/>
                  </a:cubicBezTo>
                  <a:cubicBezTo>
                    <a:pt x="4201" y="4954"/>
                    <a:pt x="4246" y="4885"/>
                    <a:pt x="4292" y="4817"/>
                  </a:cubicBezTo>
                  <a:cubicBezTo>
                    <a:pt x="4315" y="4748"/>
                    <a:pt x="4360" y="4680"/>
                    <a:pt x="4406" y="4611"/>
                  </a:cubicBezTo>
                  <a:cubicBezTo>
                    <a:pt x="4429" y="4566"/>
                    <a:pt x="4452" y="4543"/>
                    <a:pt x="4452" y="4497"/>
                  </a:cubicBezTo>
                  <a:cubicBezTo>
                    <a:pt x="4474" y="4474"/>
                    <a:pt x="4497" y="4429"/>
                    <a:pt x="4497" y="4383"/>
                  </a:cubicBezTo>
                  <a:cubicBezTo>
                    <a:pt x="4520" y="4383"/>
                    <a:pt x="4520" y="4383"/>
                    <a:pt x="4520" y="4360"/>
                  </a:cubicBezTo>
                  <a:cubicBezTo>
                    <a:pt x="4543" y="4292"/>
                    <a:pt x="4589" y="4223"/>
                    <a:pt x="4634" y="4155"/>
                  </a:cubicBezTo>
                  <a:cubicBezTo>
                    <a:pt x="4657" y="4132"/>
                    <a:pt x="4657" y="4086"/>
                    <a:pt x="4680" y="4063"/>
                  </a:cubicBezTo>
                  <a:cubicBezTo>
                    <a:pt x="4725" y="3995"/>
                    <a:pt x="4748" y="3949"/>
                    <a:pt x="4794" y="3881"/>
                  </a:cubicBezTo>
                  <a:cubicBezTo>
                    <a:pt x="4817" y="3858"/>
                    <a:pt x="4817" y="3835"/>
                    <a:pt x="4840" y="3812"/>
                  </a:cubicBezTo>
                  <a:cubicBezTo>
                    <a:pt x="4862" y="3790"/>
                    <a:pt x="4862" y="3767"/>
                    <a:pt x="4885" y="3744"/>
                  </a:cubicBezTo>
                  <a:cubicBezTo>
                    <a:pt x="4885" y="3721"/>
                    <a:pt x="4908" y="3698"/>
                    <a:pt x="4931" y="3675"/>
                  </a:cubicBezTo>
                  <a:cubicBezTo>
                    <a:pt x="4954" y="3630"/>
                    <a:pt x="4954" y="3584"/>
                    <a:pt x="4977" y="3561"/>
                  </a:cubicBezTo>
                  <a:cubicBezTo>
                    <a:pt x="5022" y="3470"/>
                    <a:pt x="5068" y="3379"/>
                    <a:pt x="5114" y="3310"/>
                  </a:cubicBezTo>
                  <a:cubicBezTo>
                    <a:pt x="5182" y="3219"/>
                    <a:pt x="5228" y="3128"/>
                    <a:pt x="5273" y="3036"/>
                  </a:cubicBezTo>
                  <a:cubicBezTo>
                    <a:pt x="5296" y="3014"/>
                    <a:pt x="5319" y="2968"/>
                    <a:pt x="5342" y="2922"/>
                  </a:cubicBezTo>
                  <a:cubicBezTo>
                    <a:pt x="5387" y="2877"/>
                    <a:pt x="5433" y="2808"/>
                    <a:pt x="5433" y="2762"/>
                  </a:cubicBezTo>
                  <a:lnTo>
                    <a:pt x="5433" y="2740"/>
                  </a:lnTo>
                  <a:cubicBezTo>
                    <a:pt x="5456" y="2694"/>
                    <a:pt x="5502" y="2625"/>
                    <a:pt x="5547" y="2557"/>
                  </a:cubicBezTo>
                  <a:cubicBezTo>
                    <a:pt x="5593" y="2489"/>
                    <a:pt x="5638" y="2420"/>
                    <a:pt x="5684" y="2329"/>
                  </a:cubicBezTo>
                  <a:cubicBezTo>
                    <a:pt x="5707" y="2283"/>
                    <a:pt x="5730" y="2260"/>
                    <a:pt x="5730" y="2215"/>
                  </a:cubicBezTo>
                  <a:cubicBezTo>
                    <a:pt x="5753" y="2169"/>
                    <a:pt x="5798" y="2123"/>
                    <a:pt x="5798" y="2078"/>
                  </a:cubicBezTo>
                  <a:cubicBezTo>
                    <a:pt x="5798" y="2078"/>
                    <a:pt x="5798" y="2055"/>
                    <a:pt x="5798" y="2055"/>
                  </a:cubicBezTo>
                  <a:cubicBezTo>
                    <a:pt x="5821" y="2009"/>
                    <a:pt x="5844" y="1964"/>
                    <a:pt x="5867" y="1941"/>
                  </a:cubicBezTo>
                  <a:cubicBezTo>
                    <a:pt x="5912" y="1849"/>
                    <a:pt x="5958" y="1781"/>
                    <a:pt x="6004" y="1712"/>
                  </a:cubicBezTo>
                  <a:cubicBezTo>
                    <a:pt x="6027" y="1667"/>
                    <a:pt x="6072" y="1598"/>
                    <a:pt x="6095" y="1553"/>
                  </a:cubicBezTo>
                  <a:lnTo>
                    <a:pt x="6118" y="1553"/>
                  </a:lnTo>
                  <a:lnTo>
                    <a:pt x="6118" y="1530"/>
                  </a:lnTo>
                  <a:cubicBezTo>
                    <a:pt x="6141" y="1507"/>
                    <a:pt x="6141" y="1461"/>
                    <a:pt x="6141" y="1439"/>
                  </a:cubicBezTo>
                  <a:cubicBezTo>
                    <a:pt x="6163" y="1393"/>
                    <a:pt x="6186" y="1347"/>
                    <a:pt x="6209" y="1302"/>
                  </a:cubicBezTo>
                  <a:cubicBezTo>
                    <a:pt x="6255" y="1256"/>
                    <a:pt x="6278" y="1210"/>
                    <a:pt x="6300" y="1165"/>
                  </a:cubicBezTo>
                  <a:cubicBezTo>
                    <a:pt x="6346" y="1096"/>
                    <a:pt x="6369" y="1028"/>
                    <a:pt x="6415" y="936"/>
                  </a:cubicBezTo>
                  <a:cubicBezTo>
                    <a:pt x="6437" y="914"/>
                    <a:pt x="6460" y="891"/>
                    <a:pt x="6460" y="868"/>
                  </a:cubicBezTo>
                  <a:cubicBezTo>
                    <a:pt x="6483" y="845"/>
                    <a:pt x="6506" y="799"/>
                    <a:pt x="6529" y="777"/>
                  </a:cubicBezTo>
                  <a:cubicBezTo>
                    <a:pt x="6529" y="731"/>
                    <a:pt x="6552" y="685"/>
                    <a:pt x="6574" y="663"/>
                  </a:cubicBezTo>
                  <a:cubicBezTo>
                    <a:pt x="6620" y="617"/>
                    <a:pt x="6643" y="548"/>
                    <a:pt x="6666" y="503"/>
                  </a:cubicBezTo>
                  <a:cubicBezTo>
                    <a:pt x="6711" y="457"/>
                    <a:pt x="6734" y="389"/>
                    <a:pt x="6780" y="343"/>
                  </a:cubicBezTo>
                  <a:cubicBezTo>
                    <a:pt x="6780" y="320"/>
                    <a:pt x="6803" y="320"/>
                    <a:pt x="6803" y="320"/>
                  </a:cubicBezTo>
                  <a:cubicBezTo>
                    <a:pt x="6825" y="297"/>
                    <a:pt x="6825" y="297"/>
                    <a:pt x="6825" y="274"/>
                  </a:cubicBezTo>
                  <a:cubicBezTo>
                    <a:pt x="6825" y="252"/>
                    <a:pt x="6848" y="252"/>
                    <a:pt x="6848" y="252"/>
                  </a:cubicBezTo>
                  <a:cubicBezTo>
                    <a:pt x="6848" y="229"/>
                    <a:pt x="6848" y="229"/>
                    <a:pt x="6848" y="229"/>
                  </a:cubicBezTo>
                  <a:cubicBezTo>
                    <a:pt x="6848" y="206"/>
                    <a:pt x="6848" y="206"/>
                    <a:pt x="6848" y="206"/>
                  </a:cubicBezTo>
                  <a:cubicBezTo>
                    <a:pt x="6848" y="195"/>
                    <a:pt x="6848" y="189"/>
                    <a:pt x="6848" y="183"/>
                  </a:cubicBezTo>
                  <a:cubicBezTo>
                    <a:pt x="6848" y="160"/>
                    <a:pt x="6848" y="138"/>
                    <a:pt x="6848" y="115"/>
                  </a:cubicBezTo>
                  <a:cubicBezTo>
                    <a:pt x="6825" y="92"/>
                    <a:pt x="6825" y="92"/>
                    <a:pt x="6825" y="69"/>
                  </a:cubicBezTo>
                  <a:cubicBezTo>
                    <a:pt x="6803" y="23"/>
                    <a:pt x="6757" y="1"/>
                    <a:pt x="6711" y="1"/>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5" name="Google Shape;3615;p16"/>
            <p:cNvSpPr/>
            <p:nvPr/>
          </p:nvSpPr>
          <p:spPr>
            <a:xfrm>
              <a:off x="49564" y="2936733"/>
              <a:ext cx="163535" cy="281024"/>
            </a:xfrm>
            <a:custGeom>
              <a:avLst/>
              <a:gdLst/>
              <a:ahLst/>
              <a:cxnLst/>
              <a:rect l="l" t="t" r="r" b="b"/>
              <a:pathLst>
                <a:path w="2923" h="5023" extrusionOk="0">
                  <a:moveTo>
                    <a:pt x="2831" y="0"/>
                  </a:moveTo>
                  <a:cubicBezTo>
                    <a:pt x="2785" y="0"/>
                    <a:pt x="2740" y="0"/>
                    <a:pt x="2740" y="46"/>
                  </a:cubicBezTo>
                  <a:cubicBezTo>
                    <a:pt x="2626" y="206"/>
                    <a:pt x="2534" y="366"/>
                    <a:pt x="2443" y="548"/>
                  </a:cubicBezTo>
                  <a:cubicBezTo>
                    <a:pt x="2420" y="571"/>
                    <a:pt x="2397" y="617"/>
                    <a:pt x="2375" y="639"/>
                  </a:cubicBezTo>
                  <a:cubicBezTo>
                    <a:pt x="2283" y="799"/>
                    <a:pt x="2215" y="936"/>
                    <a:pt x="2123" y="1073"/>
                  </a:cubicBezTo>
                  <a:cubicBezTo>
                    <a:pt x="2078" y="1164"/>
                    <a:pt x="2032" y="1233"/>
                    <a:pt x="1987" y="1324"/>
                  </a:cubicBezTo>
                  <a:cubicBezTo>
                    <a:pt x="1964" y="1370"/>
                    <a:pt x="1918" y="1416"/>
                    <a:pt x="1895" y="1438"/>
                  </a:cubicBezTo>
                  <a:cubicBezTo>
                    <a:pt x="1895" y="1484"/>
                    <a:pt x="1872" y="1507"/>
                    <a:pt x="1850" y="1530"/>
                  </a:cubicBezTo>
                  <a:cubicBezTo>
                    <a:pt x="1850" y="1530"/>
                    <a:pt x="1850" y="1552"/>
                    <a:pt x="1850" y="1552"/>
                  </a:cubicBezTo>
                  <a:cubicBezTo>
                    <a:pt x="1758" y="1689"/>
                    <a:pt x="1690" y="1849"/>
                    <a:pt x="1599" y="1986"/>
                  </a:cubicBezTo>
                  <a:cubicBezTo>
                    <a:pt x="1576" y="2009"/>
                    <a:pt x="1576" y="2032"/>
                    <a:pt x="1576" y="2032"/>
                  </a:cubicBezTo>
                  <a:cubicBezTo>
                    <a:pt x="1530" y="2100"/>
                    <a:pt x="1484" y="2169"/>
                    <a:pt x="1462" y="2214"/>
                  </a:cubicBezTo>
                  <a:cubicBezTo>
                    <a:pt x="1439" y="2260"/>
                    <a:pt x="1416" y="2306"/>
                    <a:pt x="1393" y="2351"/>
                  </a:cubicBezTo>
                  <a:cubicBezTo>
                    <a:pt x="1370" y="2374"/>
                    <a:pt x="1347" y="2420"/>
                    <a:pt x="1325" y="2443"/>
                  </a:cubicBezTo>
                  <a:cubicBezTo>
                    <a:pt x="1302" y="2488"/>
                    <a:pt x="1302" y="2511"/>
                    <a:pt x="1302" y="2534"/>
                  </a:cubicBezTo>
                  <a:cubicBezTo>
                    <a:pt x="1302" y="2557"/>
                    <a:pt x="1302" y="2557"/>
                    <a:pt x="1302" y="2557"/>
                  </a:cubicBezTo>
                  <a:cubicBezTo>
                    <a:pt x="1279" y="2580"/>
                    <a:pt x="1256" y="2602"/>
                    <a:pt x="1256" y="2648"/>
                  </a:cubicBezTo>
                  <a:cubicBezTo>
                    <a:pt x="1210" y="2694"/>
                    <a:pt x="1188" y="2739"/>
                    <a:pt x="1165" y="2808"/>
                  </a:cubicBezTo>
                  <a:cubicBezTo>
                    <a:pt x="1096" y="2922"/>
                    <a:pt x="1028" y="3036"/>
                    <a:pt x="959" y="3150"/>
                  </a:cubicBezTo>
                  <a:lnTo>
                    <a:pt x="982" y="3150"/>
                  </a:lnTo>
                  <a:cubicBezTo>
                    <a:pt x="959" y="3150"/>
                    <a:pt x="959" y="3173"/>
                    <a:pt x="959" y="3196"/>
                  </a:cubicBezTo>
                  <a:cubicBezTo>
                    <a:pt x="937" y="3219"/>
                    <a:pt x="937" y="3242"/>
                    <a:pt x="937" y="3242"/>
                  </a:cubicBezTo>
                  <a:cubicBezTo>
                    <a:pt x="868" y="3333"/>
                    <a:pt x="800" y="3447"/>
                    <a:pt x="754" y="3538"/>
                  </a:cubicBezTo>
                  <a:cubicBezTo>
                    <a:pt x="708" y="3607"/>
                    <a:pt x="685" y="3652"/>
                    <a:pt x="663" y="3698"/>
                  </a:cubicBezTo>
                  <a:cubicBezTo>
                    <a:pt x="640" y="3744"/>
                    <a:pt x="617" y="3767"/>
                    <a:pt x="594" y="3812"/>
                  </a:cubicBezTo>
                  <a:cubicBezTo>
                    <a:pt x="594" y="3835"/>
                    <a:pt x="594" y="3835"/>
                    <a:pt x="571" y="3858"/>
                  </a:cubicBezTo>
                  <a:cubicBezTo>
                    <a:pt x="571" y="3858"/>
                    <a:pt x="571" y="3881"/>
                    <a:pt x="571" y="3881"/>
                  </a:cubicBezTo>
                  <a:lnTo>
                    <a:pt x="549" y="3903"/>
                  </a:lnTo>
                  <a:cubicBezTo>
                    <a:pt x="549" y="3903"/>
                    <a:pt x="549" y="3926"/>
                    <a:pt x="549" y="3926"/>
                  </a:cubicBezTo>
                  <a:cubicBezTo>
                    <a:pt x="526" y="3926"/>
                    <a:pt x="503" y="3949"/>
                    <a:pt x="480" y="3972"/>
                  </a:cubicBezTo>
                  <a:cubicBezTo>
                    <a:pt x="457" y="4018"/>
                    <a:pt x="434" y="4063"/>
                    <a:pt x="412" y="4109"/>
                  </a:cubicBezTo>
                  <a:cubicBezTo>
                    <a:pt x="366" y="4155"/>
                    <a:pt x="343" y="4223"/>
                    <a:pt x="320" y="4269"/>
                  </a:cubicBezTo>
                  <a:cubicBezTo>
                    <a:pt x="297" y="4291"/>
                    <a:pt x="297" y="4314"/>
                    <a:pt x="275" y="4360"/>
                  </a:cubicBezTo>
                  <a:cubicBezTo>
                    <a:pt x="275" y="4360"/>
                    <a:pt x="252" y="4383"/>
                    <a:pt x="252" y="4383"/>
                  </a:cubicBezTo>
                  <a:cubicBezTo>
                    <a:pt x="229" y="4406"/>
                    <a:pt x="229" y="4406"/>
                    <a:pt x="229" y="4428"/>
                  </a:cubicBezTo>
                  <a:cubicBezTo>
                    <a:pt x="183" y="4474"/>
                    <a:pt x="161" y="4520"/>
                    <a:pt x="138" y="4565"/>
                  </a:cubicBezTo>
                  <a:cubicBezTo>
                    <a:pt x="138" y="4588"/>
                    <a:pt x="115" y="4611"/>
                    <a:pt x="92" y="4634"/>
                  </a:cubicBezTo>
                  <a:cubicBezTo>
                    <a:pt x="92" y="4657"/>
                    <a:pt x="69" y="4702"/>
                    <a:pt x="69" y="4725"/>
                  </a:cubicBezTo>
                  <a:cubicBezTo>
                    <a:pt x="46" y="4748"/>
                    <a:pt x="46" y="4771"/>
                    <a:pt x="24" y="4816"/>
                  </a:cubicBezTo>
                  <a:cubicBezTo>
                    <a:pt x="24" y="4816"/>
                    <a:pt x="24" y="4839"/>
                    <a:pt x="1" y="4839"/>
                  </a:cubicBezTo>
                  <a:cubicBezTo>
                    <a:pt x="1" y="4862"/>
                    <a:pt x="1" y="4885"/>
                    <a:pt x="1" y="4908"/>
                  </a:cubicBezTo>
                  <a:cubicBezTo>
                    <a:pt x="24" y="4953"/>
                    <a:pt x="46" y="4976"/>
                    <a:pt x="69" y="4999"/>
                  </a:cubicBezTo>
                  <a:cubicBezTo>
                    <a:pt x="93" y="5015"/>
                    <a:pt x="121" y="5023"/>
                    <a:pt x="148" y="5023"/>
                  </a:cubicBezTo>
                  <a:cubicBezTo>
                    <a:pt x="197" y="5023"/>
                    <a:pt x="245" y="4998"/>
                    <a:pt x="275" y="4953"/>
                  </a:cubicBezTo>
                  <a:cubicBezTo>
                    <a:pt x="320" y="4885"/>
                    <a:pt x="343" y="4816"/>
                    <a:pt x="389" y="4748"/>
                  </a:cubicBezTo>
                  <a:cubicBezTo>
                    <a:pt x="389" y="4725"/>
                    <a:pt x="412" y="4725"/>
                    <a:pt x="412" y="4702"/>
                  </a:cubicBezTo>
                  <a:cubicBezTo>
                    <a:pt x="457" y="4657"/>
                    <a:pt x="480" y="4611"/>
                    <a:pt x="503" y="4543"/>
                  </a:cubicBezTo>
                  <a:cubicBezTo>
                    <a:pt x="526" y="4497"/>
                    <a:pt x="571" y="4451"/>
                    <a:pt x="594" y="4406"/>
                  </a:cubicBezTo>
                  <a:cubicBezTo>
                    <a:pt x="594" y="4383"/>
                    <a:pt x="594" y="4383"/>
                    <a:pt x="594" y="4360"/>
                  </a:cubicBezTo>
                  <a:cubicBezTo>
                    <a:pt x="640" y="4291"/>
                    <a:pt x="685" y="4200"/>
                    <a:pt x="731" y="4132"/>
                  </a:cubicBezTo>
                  <a:cubicBezTo>
                    <a:pt x="754" y="4109"/>
                    <a:pt x="777" y="4109"/>
                    <a:pt x="777" y="4086"/>
                  </a:cubicBezTo>
                  <a:cubicBezTo>
                    <a:pt x="800" y="4086"/>
                    <a:pt x="800" y="4086"/>
                    <a:pt x="800" y="4063"/>
                  </a:cubicBezTo>
                  <a:cubicBezTo>
                    <a:pt x="845" y="3972"/>
                    <a:pt x="891" y="3881"/>
                    <a:pt x="959" y="3767"/>
                  </a:cubicBezTo>
                  <a:cubicBezTo>
                    <a:pt x="982" y="3744"/>
                    <a:pt x="982" y="3721"/>
                    <a:pt x="1005" y="3698"/>
                  </a:cubicBezTo>
                  <a:cubicBezTo>
                    <a:pt x="1028" y="3630"/>
                    <a:pt x="1074" y="3561"/>
                    <a:pt x="1096" y="3493"/>
                  </a:cubicBezTo>
                  <a:cubicBezTo>
                    <a:pt x="1119" y="3470"/>
                    <a:pt x="1119" y="3447"/>
                    <a:pt x="1142" y="3424"/>
                  </a:cubicBezTo>
                  <a:cubicBezTo>
                    <a:pt x="1165" y="3401"/>
                    <a:pt x="1165" y="3356"/>
                    <a:pt x="1188" y="3333"/>
                  </a:cubicBezTo>
                  <a:cubicBezTo>
                    <a:pt x="1210" y="3310"/>
                    <a:pt x="1210" y="3310"/>
                    <a:pt x="1233" y="3287"/>
                  </a:cubicBezTo>
                  <a:cubicBezTo>
                    <a:pt x="1256" y="3242"/>
                    <a:pt x="1279" y="3219"/>
                    <a:pt x="1279" y="3173"/>
                  </a:cubicBezTo>
                  <a:lnTo>
                    <a:pt x="1347" y="3036"/>
                  </a:lnTo>
                  <a:cubicBezTo>
                    <a:pt x="1416" y="2899"/>
                    <a:pt x="1507" y="2762"/>
                    <a:pt x="1576" y="2625"/>
                  </a:cubicBezTo>
                  <a:cubicBezTo>
                    <a:pt x="1576" y="2602"/>
                    <a:pt x="1576" y="2602"/>
                    <a:pt x="1576" y="2602"/>
                  </a:cubicBezTo>
                  <a:cubicBezTo>
                    <a:pt x="1621" y="2511"/>
                    <a:pt x="1667" y="2420"/>
                    <a:pt x="1735" y="2351"/>
                  </a:cubicBezTo>
                  <a:cubicBezTo>
                    <a:pt x="1758" y="2283"/>
                    <a:pt x="1804" y="2214"/>
                    <a:pt x="1827" y="2146"/>
                  </a:cubicBezTo>
                  <a:cubicBezTo>
                    <a:pt x="1872" y="2077"/>
                    <a:pt x="1918" y="1986"/>
                    <a:pt x="1964" y="1918"/>
                  </a:cubicBezTo>
                  <a:cubicBezTo>
                    <a:pt x="2009" y="1849"/>
                    <a:pt x="2055" y="1781"/>
                    <a:pt x="2078" y="1689"/>
                  </a:cubicBezTo>
                  <a:cubicBezTo>
                    <a:pt x="2101" y="1667"/>
                    <a:pt x="2123" y="1644"/>
                    <a:pt x="2123" y="1598"/>
                  </a:cubicBezTo>
                  <a:cubicBezTo>
                    <a:pt x="2146" y="1575"/>
                    <a:pt x="2169" y="1530"/>
                    <a:pt x="2192" y="1484"/>
                  </a:cubicBezTo>
                  <a:cubicBezTo>
                    <a:pt x="2238" y="1393"/>
                    <a:pt x="2306" y="1301"/>
                    <a:pt x="2352" y="1233"/>
                  </a:cubicBezTo>
                  <a:cubicBezTo>
                    <a:pt x="2397" y="1142"/>
                    <a:pt x="2443" y="1050"/>
                    <a:pt x="2512" y="959"/>
                  </a:cubicBezTo>
                  <a:cubicBezTo>
                    <a:pt x="2534" y="936"/>
                    <a:pt x="2534" y="891"/>
                    <a:pt x="2557" y="845"/>
                  </a:cubicBezTo>
                  <a:cubicBezTo>
                    <a:pt x="2580" y="799"/>
                    <a:pt x="2626" y="754"/>
                    <a:pt x="2626" y="708"/>
                  </a:cubicBezTo>
                  <a:cubicBezTo>
                    <a:pt x="2648" y="685"/>
                    <a:pt x="2648" y="662"/>
                    <a:pt x="2648" y="639"/>
                  </a:cubicBezTo>
                  <a:cubicBezTo>
                    <a:pt x="2648" y="617"/>
                    <a:pt x="2671" y="571"/>
                    <a:pt x="2694" y="548"/>
                  </a:cubicBezTo>
                  <a:cubicBezTo>
                    <a:pt x="2717" y="502"/>
                    <a:pt x="2740" y="434"/>
                    <a:pt x="2785" y="388"/>
                  </a:cubicBezTo>
                  <a:cubicBezTo>
                    <a:pt x="2808" y="343"/>
                    <a:pt x="2854" y="274"/>
                    <a:pt x="2900" y="229"/>
                  </a:cubicBezTo>
                  <a:cubicBezTo>
                    <a:pt x="2900" y="206"/>
                    <a:pt x="2900" y="183"/>
                    <a:pt x="2900" y="183"/>
                  </a:cubicBezTo>
                  <a:cubicBezTo>
                    <a:pt x="2900" y="160"/>
                    <a:pt x="2922" y="160"/>
                    <a:pt x="2922" y="160"/>
                  </a:cubicBezTo>
                  <a:cubicBezTo>
                    <a:pt x="2922" y="114"/>
                    <a:pt x="2922" y="92"/>
                    <a:pt x="2922" y="69"/>
                  </a:cubicBezTo>
                  <a:cubicBezTo>
                    <a:pt x="2922" y="46"/>
                    <a:pt x="2900" y="23"/>
                    <a:pt x="2877" y="0"/>
                  </a:cubicBezTo>
                  <a:close/>
                </a:path>
              </a:pathLst>
            </a:custGeom>
            <a:solidFill>
              <a:srgbClr val="E5B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6" name="Google Shape;3616;p16"/>
            <p:cNvSpPr/>
            <p:nvPr/>
          </p:nvSpPr>
          <p:spPr>
            <a:xfrm>
              <a:off x="-673235" y="2373557"/>
              <a:ext cx="1257924" cy="942492"/>
            </a:xfrm>
            <a:custGeom>
              <a:avLst/>
              <a:gdLst/>
              <a:ahLst/>
              <a:cxnLst/>
              <a:rect l="l" t="t" r="r" b="b"/>
              <a:pathLst>
                <a:path w="22484" h="16846" extrusionOk="0">
                  <a:moveTo>
                    <a:pt x="21822" y="0"/>
                  </a:moveTo>
                  <a:cubicBezTo>
                    <a:pt x="21799" y="0"/>
                    <a:pt x="21776" y="23"/>
                    <a:pt x="21753" y="23"/>
                  </a:cubicBezTo>
                  <a:cubicBezTo>
                    <a:pt x="21707" y="46"/>
                    <a:pt x="21685" y="69"/>
                    <a:pt x="21662" y="115"/>
                  </a:cubicBezTo>
                  <a:cubicBezTo>
                    <a:pt x="21662" y="137"/>
                    <a:pt x="21639" y="183"/>
                    <a:pt x="21662" y="206"/>
                  </a:cubicBezTo>
                  <a:cubicBezTo>
                    <a:pt x="21616" y="229"/>
                    <a:pt x="21593" y="251"/>
                    <a:pt x="21571" y="274"/>
                  </a:cubicBezTo>
                  <a:lnTo>
                    <a:pt x="21548" y="320"/>
                  </a:lnTo>
                  <a:cubicBezTo>
                    <a:pt x="21502" y="366"/>
                    <a:pt x="21479" y="411"/>
                    <a:pt x="21456" y="457"/>
                  </a:cubicBezTo>
                  <a:cubicBezTo>
                    <a:pt x="21456" y="480"/>
                    <a:pt x="21434" y="503"/>
                    <a:pt x="21411" y="548"/>
                  </a:cubicBezTo>
                  <a:cubicBezTo>
                    <a:pt x="21411" y="571"/>
                    <a:pt x="21388" y="617"/>
                    <a:pt x="21365" y="640"/>
                  </a:cubicBezTo>
                  <a:cubicBezTo>
                    <a:pt x="21319" y="731"/>
                    <a:pt x="21274" y="799"/>
                    <a:pt x="21228" y="891"/>
                  </a:cubicBezTo>
                  <a:lnTo>
                    <a:pt x="21228" y="913"/>
                  </a:lnTo>
                  <a:lnTo>
                    <a:pt x="21160" y="1005"/>
                  </a:lnTo>
                  <a:cubicBezTo>
                    <a:pt x="21114" y="1119"/>
                    <a:pt x="21046" y="1233"/>
                    <a:pt x="20977" y="1347"/>
                  </a:cubicBezTo>
                  <a:lnTo>
                    <a:pt x="20954" y="1416"/>
                  </a:lnTo>
                  <a:lnTo>
                    <a:pt x="20931" y="1438"/>
                  </a:lnTo>
                  <a:cubicBezTo>
                    <a:pt x="20840" y="1598"/>
                    <a:pt x="20749" y="1735"/>
                    <a:pt x="20680" y="1895"/>
                  </a:cubicBezTo>
                  <a:cubicBezTo>
                    <a:pt x="20521" y="2169"/>
                    <a:pt x="20361" y="2443"/>
                    <a:pt x="20201" y="2717"/>
                  </a:cubicBezTo>
                  <a:cubicBezTo>
                    <a:pt x="20133" y="2854"/>
                    <a:pt x="20041" y="2991"/>
                    <a:pt x="19973" y="3127"/>
                  </a:cubicBezTo>
                  <a:cubicBezTo>
                    <a:pt x="19881" y="3264"/>
                    <a:pt x="19790" y="3424"/>
                    <a:pt x="19722" y="3561"/>
                  </a:cubicBezTo>
                  <a:lnTo>
                    <a:pt x="19676" y="3652"/>
                  </a:lnTo>
                  <a:lnTo>
                    <a:pt x="19653" y="3675"/>
                  </a:lnTo>
                  <a:cubicBezTo>
                    <a:pt x="19608" y="3767"/>
                    <a:pt x="19539" y="3858"/>
                    <a:pt x="19493" y="3949"/>
                  </a:cubicBezTo>
                  <a:cubicBezTo>
                    <a:pt x="19448" y="4040"/>
                    <a:pt x="19402" y="4109"/>
                    <a:pt x="19356" y="4177"/>
                  </a:cubicBezTo>
                  <a:lnTo>
                    <a:pt x="19311" y="4269"/>
                  </a:lnTo>
                  <a:cubicBezTo>
                    <a:pt x="19265" y="4337"/>
                    <a:pt x="19242" y="4383"/>
                    <a:pt x="19220" y="4429"/>
                  </a:cubicBezTo>
                  <a:cubicBezTo>
                    <a:pt x="19197" y="4474"/>
                    <a:pt x="19151" y="4520"/>
                    <a:pt x="19128" y="4588"/>
                  </a:cubicBezTo>
                  <a:lnTo>
                    <a:pt x="19037" y="4702"/>
                  </a:lnTo>
                  <a:lnTo>
                    <a:pt x="19014" y="4748"/>
                  </a:lnTo>
                  <a:lnTo>
                    <a:pt x="18991" y="4794"/>
                  </a:lnTo>
                  <a:lnTo>
                    <a:pt x="18968" y="4839"/>
                  </a:lnTo>
                  <a:lnTo>
                    <a:pt x="18900" y="4953"/>
                  </a:lnTo>
                  <a:cubicBezTo>
                    <a:pt x="18877" y="4999"/>
                    <a:pt x="18854" y="5045"/>
                    <a:pt x="18809" y="5090"/>
                  </a:cubicBezTo>
                  <a:lnTo>
                    <a:pt x="18786" y="5136"/>
                  </a:lnTo>
                  <a:lnTo>
                    <a:pt x="18763" y="5182"/>
                  </a:lnTo>
                  <a:lnTo>
                    <a:pt x="18740" y="5205"/>
                  </a:lnTo>
                  <a:cubicBezTo>
                    <a:pt x="18717" y="5250"/>
                    <a:pt x="18695" y="5273"/>
                    <a:pt x="18672" y="5319"/>
                  </a:cubicBezTo>
                  <a:lnTo>
                    <a:pt x="18717" y="5273"/>
                  </a:lnTo>
                  <a:lnTo>
                    <a:pt x="18717" y="5273"/>
                  </a:lnTo>
                  <a:cubicBezTo>
                    <a:pt x="18580" y="5478"/>
                    <a:pt x="18466" y="5684"/>
                    <a:pt x="18352" y="5866"/>
                  </a:cubicBezTo>
                  <a:lnTo>
                    <a:pt x="18329" y="5889"/>
                  </a:lnTo>
                  <a:lnTo>
                    <a:pt x="18192" y="6163"/>
                  </a:lnTo>
                  <a:cubicBezTo>
                    <a:pt x="18170" y="6209"/>
                    <a:pt x="18124" y="6255"/>
                    <a:pt x="18101" y="6300"/>
                  </a:cubicBezTo>
                  <a:lnTo>
                    <a:pt x="18078" y="6346"/>
                  </a:lnTo>
                  <a:cubicBezTo>
                    <a:pt x="18033" y="6437"/>
                    <a:pt x="17987" y="6506"/>
                    <a:pt x="17941" y="6597"/>
                  </a:cubicBezTo>
                  <a:cubicBezTo>
                    <a:pt x="17873" y="6688"/>
                    <a:pt x="17804" y="6802"/>
                    <a:pt x="17759" y="6916"/>
                  </a:cubicBezTo>
                  <a:lnTo>
                    <a:pt x="17690" y="7053"/>
                  </a:lnTo>
                  <a:cubicBezTo>
                    <a:pt x="17645" y="7099"/>
                    <a:pt x="17622" y="7145"/>
                    <a:pt x="17599" y="7213"/>
                  </a:cubicBezTo>
                  <a:lnTo>
                    <a:pt x="17576" y="7236"/>
                  </a:lnTo>
                  <a:cubicBezTo>
                    <a:pt x="17530" y="7304"/>
                    <a:pt x="17485" y="7373"/>
                    <a:pt x="17439" y="7464"/>
                  </a:cubicBezTo>
                  <a:lnTo>
                    <a:pt x="17393" y="7556"/>
                  </a:lnTo>
                  <a:cubicBezTo>
                    <a:pt x="17325" y="7647"/>
                    <a:pt x="17257" y="7761"/>
                    <a:pt x="17211" y="7852"/>
                  </a:cubicBezTo>
                  <a:cubicBezTo>
                    <a:pt x="17142" y="7989"/>
                    <a:pt x="17051" y="8126"/>
                    <a:pt x="16983" y="8263"/>
                  </a:cubicBezTo>
                  <a:cubicBezTo>
                    <a:pt x="16914" y="8354"/>
                    <a:pt x="16869" y="8469"/>
                    <a:pt x="16823" y="8560"/>
                  </a:cubicBezTo>
                  <a:lnTo>
                    <a:pt x="16754" y="8674"/>
                  </a:lnTo>
                  <a:lnTo>
                    <a:pt x="16709" y="8742"/>
                  </a:lnTo>
                  <a:lnTo>
                    <a:pt x="16640" y="8879"/>
                  </a:lnTo>
                  <a:lnTo>
                    <a:pt x="16549" y="9039"/>
                  </a:lnTo>
                  <a:lnTo>
                    <a:pt x="16526" y="9085"/>
                  </a:lnTo>
                  <a:cubicBezTo>
                    <a:pt x="16503" y="9153"/>
                    <a:pt x="16458" y="9222"/>
                    <a:pt x="16435" y="9267"/>
                  </a:cubicBezTo>
                  <a:lnTo>
                    <a:pt x="16412" y="9313"/>
                  </a:lnTo>
                  <a:lnTo>
                    <a:pt x="16321" y="9450"/>
                  </a:lnTo>
                  <a:lnTo>
                    <a:pt x="16298" y="9541"/>
                  </a:lnTo>
                  <a:cubicBezTo>
                    <a:pt x="16252" y="9633"/>
                    <a:pt x="16184" y="9724"/>
                    <a:pt x="16138" y="9792"/>
                  </a:cubicBezTo>
                  <a:lnTo>
                    <a:pt x="16115" y="9838"/>
                  </a:lnTo>
                  <a:cubicBezTo>
                    <a:pt x="16092" y="9884"/>
                    <a:pt x="16070" y="9929"/>
                    <a:pt x="16047" y="9975"/>
                  </a:cubicBezTo>
                  <a:lnTo>
                    <a:pt x="15956" y="10135"/>
                  </a:lnTo>
                  <a:lnTo>
                    <a:pt x="15933" y="10158"/>
                  </a:lnTo>
                  <a:lnTo>
                    <a:pt x="15887" y="10249"/>
                  </a:lnTo>
                  <a:cubicBezTo>
                    <a:pt x="15864" y="10295"/>
                    <a:pt x="15841" y="10363"/>
                    <a:pt x="15796" y="10409"/>
                  </a:cubicBezTo>
                  <a:cubicBezTo>
                    <a:pt x="15773" y="10454"/>
                    <a:pt x="15750" y="10500"/>
                    <a:pt x="15727" y="10523"/>
                  </a:cubicBezTo>
                  <a:lnTo>
                    <a:pt x="15704" y="10614"/>
                  </a:lnTo>
                  <a:cubicBezTo>
                    <a:pt x="15659" y="10683"/>
                    <a:pt x="15613" y="10751"/>
                    <a:pt x="15590" y="10797"/>
                  </a:cubicBezTo>
                  <a:lnTo>
                    <a:pt x="15499" y="10934"/>
                  </a:lnTo>
                  <a:lnTo>
                    <a:pt x="15476" y="10979"/>
                  </a:lnTo>
                  <a:cubicBezTo>
                    <a:pt x="15453" y="11048"/>
                    <a:pt x="15408" y="11116"/>
                    <a:pt x="15362" y="11162"/>
                  </a:cubicBezTo>
                  <a:cubicBezTo>
                    <a:pt x="15339" y="11230"/>
                    <a:pt x="15316" y="11276"/>
                    <a:pt x="15271" y="11345"/>
                  </a:cubicBezTo>
                  <a:cubicBezTo>
                    <a:pt x="15248" y="11413"/>
                    <a:pt x="15202" y="11482"/>
                    <a:pt x="15179" y="11527"/>
                  </a:cubicBezTo>
                  <a:lnTo>
                    <a:pt x="15111" y="11641"/>
                  </a:lnTo>
                  <a:lnTo>
                    <a:pt x="14974" y="11892"/>
                  </a:lnTo>
                  <a:lnTo>
                    <a:pt x="14906" y="11984"/>
                  </a:lnTo>
                  <a:cubicBezTo>
                    <a:pt x="14860" y="12052"/>
                    <a:pt x="14837" y="12098"/>
                    <a:pt x="14814" y="12143"/>
                  </a:cubicBezTo>
                  <a:lnTo>
                    <a:pt x="14746" y="12235"/>
                  </a:lnTo>
                  <a:lnTo>
                    <a:pt x="14769" y="12235"/>
                  </a:lnTo>
                  <a:cubicBezTo>
                    <a:pt x="14654" y="12395"/>
                    <a:pt x="14563" y="12531"/>
                    <a:pt x="14495" y="12668"/>
                  </a:cubicBezTo>
                  <a:cubicBezTo>
                    <a:pt x="14426" y="12805"/>
                    <a:pt x="14358" y="12965"/>
                    <a:pt x="14266" y="13102"/>
                  </a:cubicBezTo>
                  <a:cubicBezTo>
                    <a:pt x="14221" y="13193"/>
                    <a:pt x="14175" y="13285"/>
                    <a:pt x="14129" y="13376"/>
                  </a:cubicBezTo>
                  <a:lnTo>
                    <a:pt x="14084" y="13467"/>
                  </a:lnTo>
                  <a:cubicBezTo>
                    <a:pt x="14015" y="13581"/>
                    <a:pt x="13947" y="13696"/>
                    <a:pt x="13878" y="13833"/>
                  </a:cubicBezTo>
                  <a:cubicBezTo>
                    <a:pt x="13787" y="13969"/>
                    <a:pt x="13719" y="14106"/>
                    <a:pt x="13673" y="14266"/>
                  </a:cubicBezTo>
                  <a:cubicBezTo>
                    <a:pt x="13673" y="14266"/>
                    <a:pt x="13673" y="14289"/>
                    <a:pt x="13673" y="14289"/>
                  </a:cubicBezTo>
                  <a:cubicBezTo>
                    <a:pt x="13650" y="14312"/>
                    <a:pt x="13650" y="14335"/>
                    <a:pt x="13673" y="14335"/>
                  </a:cubicBezTo>
                  <a:lnTo>
                    <a:pt x="13650" y="14357"/>
                  </a:lnTo>
                  <a:lnTo>
                    <a:pt x="13627" y="14380"/>
                  </a:lnTo>
                  <a:lnTo>
                    <a:pt x="13559" y="14517"/>
                  </a:lnTo>
                  <a:lnTo>
                    <a:pt x="13513" y="14586"/>
                  </a:lnTo>
                  <a:lnTo>
                    <a:pt x="13445" y="14700"/>
                  </a:lnTo>
                  <a:cubicBezTo>
                    <a:pt x="13445" y="14700"/>
                    <a:pt x="13445" y="14700"/>
                    <a:pt x="13445" y="14723"/>
                  </a:cubicBezTo>
                  <a:lnTo>
                    <a:pt x="13353" y="14860"/>
                  </a:lnTo>
                  <a:cubicBezTo>
                    <a:pt x="13285" y="14951"/>
                    <a:pt x="13239" y="15042"/>
                    <a:pt x="13171" y="15134"/>
                  </a:cubicBezTo>
                  <a:lnTo>
                    <a:pt x="13125" y="15248"/>
                  </a:lnTo>
                  <a:cubicBezTo>
                    <a:pt x="13102" y="15225"/>
                    <a:pt x="13080" y="15225"/>
                    <a:pt x="13057" y="15202"/>
                  </a:cubicBezTo>
                  <a:lnTo>
                    <a:pt x="12440" y="15202"/>
                  </a:lnTo>
                  <a:cubicBezTo>
                    <a:pt x="12303" y="15179"/>
                    <a:pt x="12144" y="15179"/>
                    <a:pt x="12007" y="15156"/>
                  </a:cubicBezTo>
                  <a:cubicBezTo>
                    <a:pt x="11893" y="15134"/>
                    <a:pt x="11756" y="15111"/>
                    <a:pt x="11642" y="15111"/>
                  </a:cubicBezTo>
                  <a:lnTo>
                    <a:pt x="11505" y="15088"/>
                  </a:lnTo>
                  <a:cubicBezTo>
                    <a:pt x="11436" y="15065"/>
                    <a:pt x="11368" y="15042"/>
                    <a:pt x="11299" y="15042"/>
                  </a:cubicBezTo>
                  <a:cubicBezTo>
                    <a:pt x="11253" y="15019"/>
                    <a:pt x="11208" y="15019"/>
                    <a:pt x="11185" y="15019"/>
                  </a:cubicBezTo>
                  <a:lnTo>
                    <a:pt x="11162" y="14997"/>
                  </a:lnTo>
                  <a:lnTo>
                    <a:pt x="11117" y="14997"/>
                  </a:lnTo>
                  <a:lnTo>
                    <a:pt x="11048" y="14974"/>
                  </a:lnTo>
                  <a:cubicBezTo>
                    <a:pt x="10888" y="14928"/>
                    <a:pt x="10729" y="14905"/>
                    <a:pt x="10592" y="14860"/>
                  </a:cubicBezTo>
                  <a:cubicBezTo>
                    <a:pt x="10523" y="14837"/>
                    <a:pt x="10477" y="14814"/>
                    <a:pt x="10409" y="14814"/>
                  </a:cubicBezTo>
                  <a:cubicBezTo>
                    <a:pt x="10272" y="14746"/>
                    <a:pt x="10112" y="14700"/>
                    <a:pt x="9952" y="14631"/>
                  </a:cubicBezTo>
                  <a:cubicBezTo>
                    <a:pt x="9884" y="14609"/>
                    <a:pt x="9815" y="14586"/>
                    <a:pt x="9724" y="14563"/>
                  </a:cubicBezTo>
                  <a:cubicBezTo>
                    <a:pt x="9679" y="14540"/>
                    <a:pt x="9656" y="14540"/>
                    <a:pt x="9610" y="14517"/>
                  </a:cubicBezTo>
                  <a:cubicBezTo>
                    <a:pt x="9564" y="14494"/>
                    <a:pt x="9519" y="14494"/>
                    <a:pt x="9496" y="14472"/>
                  </a:cubicBezTo>
                  <a:cubicBezTo>
                    <a:pt x="9222" y="14380"/>
                    <a:pt x="8971" y="14266"/>
                    <a:pt x="8743" y="14175"/>
                  </a:cubicBezTo>
                  <a:lnTo>
                    <a:pt x="8720" y="14152"/>
                  </a:lnTo>
                  <a:lnTo>
                    <a:pt x="8697" y="14152"/>
                  </a:lnTo>
                  <a:lnTo>
                    <a:pt x="8583" y="14106"/>
                  </a:lnTo>
                  <a:cubicBezTo>
                    <a:pt x="8514" y="14061"/>
                    <a:pt x="8446" y="14038"/>
                    <a:pt x="8378" y="14015"/>
                  </a:cubicBezTo>
                  <a:lnTo>
                    <a:pt x="8332" y="13992"/>
                  </a:lnTo>
                  <a:lnTo>
                    <a:pt x="8309" y="13969"/>
                  </a:lnTo>
                  <a:lnTo>
                    <a:pt x="8126" y="13901"/>
                  </a:lnTo>
                  <a:cubicBezTo>
                    <a:pt x="7967" y="13833"/>
                    <a:pt x="7807" y="13764"/>
                    <a:pt x="7670" y="13673"/>
                  </a:cubicBezTo>
                  <a:cubicBezTo>
                    <a:pt x="7579" y="13650"/>
                    <a:pt x="7510" y="13604"/>
                    <a:pt x="7419" y="13559"/>
                  </a:cubicBezTo>
                  <a:cubicBezTo>
                    <a:pt x="7350" y="13536"/>
                    <a:pt x="7259" y="13490"/>
                    <a:pt x="7191" y="13444"/>
                  </a:cubicBezTo>
                  <a:cubicBezTo>
                    <a:pt x="7122" y="13422"/>
                    <a:pt x="7054" y="13376"/>
                    <a:pt x="6985" y="13353"/>
                  </a:cubicBezTo>
                  <a:lnTo>
                    <a:pt x="6940" y="13330"/>
                  </a:lnTo>
                  <a:cubicBezTo>
                    <a:pt x="6871" y="13308"/>
                    <a:pt x="6780" y="13262"/>
                    <a:pt x="6711" y="13216"/>
                  </a:cubicBezTo>
                  <a:cubicBezTo>
                    <a:pt x="6643" y="13193"/>
                    <a:pt x="6597" y="13171"/>
                    <a:pt x="6529" y="13148"/>
                  </a:cubicBezTo>
                  <a:cubicBezTo>
                    <a:pt x="6437" y="13102"/>
                    <a:pt x="6346" y="13056"/>
                    <a:pt x="6278" y="13011"/>
                  </a:cubicBezTo>
                  <a:lnTo>
                    <a:pt x="6209" y="12988"/>
                  </a:lnTo>
                  <a:cubicBezTo>
                    <a:pt x="6163" y="12942"/>
                    <a:pt x="6095" y="12919"/>
                    <a:pt x="6049" y="12897"/>
                  </a:cubicBezTo>
                  <a:lnTo>
                    <a:pt x="5958" y="12851"/>
                  </a:lnTo>
                  <a:lnTo>
                    <a:pt x="5821" y="12783"/>
                  </a:lnTo>
                  <a:cubicBezTo>
                    <a:pt x="5753" y="12760"/>
                    <a:pt x="5684" y="12714"/>
                    <a:pt x="5616" y="12691"/>
                  </a:cubicBezTo>
                  <a:cubicBezTo>
                    <a:pt x="5547" y="12646"/>
                    <a:pt x="5456" y="12600"/>
                    <a:pt x="5365" y="12577"/>
                  </a:cubicBezTo>
                  <a:lnTo>
                    <a:pt x="5273" y="12531"/>
                  </a:lnTo>
                  <a:cubicBezTo>
                    <a:pt x="5159" y="12463"/>
                    <a:pt x="5045" y="12395"/>
                    <a:pt x="4931" y="12349"/>
                  </a:cubicBezTo>
                  <a:cubicBezTo>
                    <a:pt x="4771" y="12258"/>
                    <a:pt x="4634" y="12189"/>
                    <a:pt x="4474" y="12098"/>
                  </a:cubicBezTo>
                  <a:lnTo>
                    <a:pt x="4429" y="12052"/>
                  </a:lnTo>
                  <a:cubicBezTo>
                    <a:pt x="4360" y="12029"/>
                    <a:pt x="4315" y="12006"/>
                    <a:pt x="4269" y="11961"/>
                  </a:cubicBezTo>
                  <a:lnTo>
                    <a:pt x="4200" y="11938"/>
                  </a:lnTo>
                  <a:cubicBezTo>
                    <a:pt x="4155" y="11915"/>
                    <a:pt x="4109" y="11870"/>
                    <a:pt x="4041" y="11847"/>
                  </a:cubicBezTo>
                  <a:cubicBezTo>
                    <a:pt x="3995" y="11824"/>
                    <a:pt x="3949" y="11778"/>
                    <a:pt x="3881" y="11755"/>
                  </a:cubicBezTo>
                  <a:cubicBezTo>
                    <a:pt x="3790" y="11710"/>
                    <a:pt x="3698" y="11664"/>
                    <a:pt x="3607" y="11596"/>
                  </a:cubicBezTo>
                  <a:cubicBezTo>
                    <a:pt x="3516" y="11550"/>
                    <a:pt x="3424" y="11504"/>
                    <a:pt x="3333" y="11436"/>
                  </a:cubicBezTo>
                  <a:lnTo>
                    <a:pt x="3196" y="11367"/>
                  </a:lnTo>
                  <a:cubicBezTo>
                    <a:pt x="3128" y="11322"/>
                    <a:pt x="3059" y="11276"/>
                    <a:pt x="2991" y="11230"/>
                  </a:cubicBezTo>
                  <a:lnTo>
                    <a:pt x="2968" y="11230"/>
                  </a:lnTo>
                  <a:lnTo>
                    <a:pt x="2922" y="11208"/>
                  </a:lnTo>
                  <a:lnTo>
                    <a:pt x="2877" y="11185"/>
                  </a:lnTo>
                  <a:cubicBezTo>
                    <a:pt x="2785" y="11139"/>
                    <a:pt x="2694" y="11071"/>
                    <a:pt x="2603" y="11025"/>
                  </a:cubicBezTo>
                  <a:lnTo>
                    <a:pt x="2557" y="11002"/>
                  </a:lnTo>
                  <a:lnTo>
                    <a:pt x="2534" y="10979"/>
                  </a:lnTo>
                  <a:lnTo>
                    <a:pt x="2511" y="10979"/>
                  </a:lnTo>
                  <a:lnTo>
                    <a:pt x="2443" y="10911"/>
                  </a:lnTo>
                  <a:lnTo>
                    <a:pt x="2397" y="10888"/>
                  </a:lnTo>
                  <a:cubicBezTo>
                    <a:pt x="2146" y="10728"/>
                    <a:pt x="1895" y="10568"/>
                    <a:pt x="1644" y="10409"/>
                  </a:cubicBezTo>
                  <a:lnTo>
                    <a:pt x="1576" y="10386"/>
                  </a:lnTo>
                  <a:cubicBezTo>
                    <a:pt x="1530" y="10340"/>
                    <a:pt x="1484" y="10317"/>
                    <a:pt x="1416" y="10295"/>
                  </a:cubicBezTo>
                  <a:lnTo>
                    <a:pt x="1302" y="10226"/>
                  </a:lnTo>
                  <a:lnTo>
                    <a:pt x="1210" y="10158"/>
                  </a:lnTo>
                  <a:cubicBezTo>
                    <a:pt x="1165" y="10112"/>
                    <a:pt x="1096" y="10089"/>
                    <a:pt x="1028" y="10044"/>
                  </a:cubicBezTo>
                  <a:lnTo>
                    <a:pt x="1005" y="10044"/>
                  </a:lnTo>
                  <a:lnTo>
                    <a:pt x="982" y="10021"/>
                  </a:lnTo>
                  <a:cubicBezTo>
                    <a:pt x="936" y="9998"/>
                    <a:pt x="868" y="9952"/>
                    <a:pt x="822" y="9907"/>
                  </a:cubicBezTo>
                  <a:lnTo>
                    <a:pt x="777" y="9884"/>
                  </a:lnTo>
                  <a:cubicBezTo>
                    <a:pt x="685" y="9838"/>
                    <a:pt x="617" y="9792"/>
                    <a:pt x="526" y="9724"/>
                  </a:cubicBezTo>
                  <a:cubicBezTo>
                    <a:pt x="457" y="9678"/>
                    <a:pt x="389" y="9633"/>
                    <a:pt x="320" y="9564"/>
                  </a:cubicBezTo>
                  <a:cubicBezTo>
                    <a:pt x="343" y="9541"/>
                    <a:pt x="320" y="9473"/>
                    <a:pt x="297" y="9450"/>
                  </a:cubicBezTo>
                  <a:cubicBezTo>
                    <a:pt x="275" y="9450"/>
                    <a:pt x="252" y="9427"/>
                    <a:pt x="229" y="9427"/>
                  </a:cubicBezTo>
                  <a:cubicBezTo>
                    <a:pt x="206" y="9427"/>
                    <a:pt x="160" y="9450"/>
                    <a:pt x="138" y="9473"/>
                  </a:cubicBezTo>
                  <a:cubicBezTo>
                    <a:pt x="115" y="9496"/>
                    <a:pt x="92" y="9519"/>
                    <a:pt x="92" y="9564"/>
                  </a:cubicBezTo>
                  <a:cubicBezTo>
                    <a:pt x="69" y="9587"/>
                    <a:pt x="69" y="9610"/>
                    <a:pt x="46" y="9633"/>
                  </a:cubicBezTo>
                  <a:cubicBezTo>
                    <a:pt x="46" y="9655"/>
                    <a:pt x="46" y="9678"/>
                    <a:pt x="46" y="9678"/>
                  </a:cubicBezTo>
                  <a:cubicBezTo>
                    <a:pt x="46" y="9724"/>
                    <a:pt x="23" y="9770"/>
                    <a:pt x="23" y="9792"/>
                  </a:cubicBezTo>
                  <a:cubicBezTo>
                    <a:pt x="23" y="9861"/>
                    <a:pt x="23" y="9907"/>
                    <a:pt x="23" y="9975"/>
                  </a:cubicBezTo>
                  <a:lnTo>
                    <a:pt x="23" y="10021"/>
                  </a:lnTo>
                  <a:cubicBezTo>
                    <a:pt x="1" y="10089"/>
                    <a:pt x="1" y="10180"/>
                    <a:pt x="23" y="10272"/>
                  </a:cubicBezTo>
                  <a:cubicBezTo>
                    <a:pt x="23" y="10317"/>
                    <a:pt x="23" y="10363"/>
                    <a:pt x="46" y="10409"/>
                  </a:cubicBezTo>
                  <a:lnTo>
                    <a:pt x="46" y="10477"/>
                  </a:lnTo>
                  <a:cubicBezTo>
                    <a:pt x="46" y="10568"/>
                    <a:pt x="69" y="10660"/>
                    <a:pt x="92" y="10751"/>
                  </a:cubicBezTo>
                  <a:cubicBezTo>
                    <a:pt x="115" y="10797"/>
                    <a:pt x="115" y="10865"/>
                    <a:pt x="160" y="10934"/>
                  </a:cubicBezTo>
                  <a:cubicBezTo>
                    <a:pt x="160" y="10979"/>
                    <a:pt x="183" y="11025"/>
                    <a:pt x="206" y="11071"/>
                  </a:cubicBezTo>
                  <a:lnTo>
                    <a:pt x="229" y="11093"/>
                  </a:lnTo>
                  <a:cubicBezTo>
                    <a:pt x="252" y="11139"/>
                    <a:pt x="252" y="11162"/>
                    <a:pt x="275" y="11185"/>
                  </a:cubicBezTo>
                  <a:cubicBezTo>
                    <a:pt x="297" y="11230"/>
                    <a:pt x="343" y="11276"/>
                    <a:pt x="366" y="11299"/>
                  </a:cubicBezTo>
                  <a:cubicBezTo>
                    <a:pt x="411" y="11345"/>
                    <a:pt x="457" y="11367"/>
                    <a:pt x="503" y="11413"/>
                  </a:cubicBezTo>
                  <a:lnTo>
                    <a:pt x="571" y="11436"/>
                  </a:lnTo>
                  <a:cubicBezTo>
                    <a:pt x="731" y="11573"/>
                    <a:pt x="914" y="11687"/>
                    <a:pt x="1119" y="11824"/>
                  </a:cubicBezTo>
                  <a:lnTo>
                    <a:pt x="1142" y="11847"/>
                  </a:lnTo>
                  <a:cubicBezTo>
                    <a:pt x="1279" y="11915"/>
                    <a:pt x="1393" y="12006"/>
                    <a:pt x="1530" y="12075"/>
                  </a:cubicBezTo>
                  <a:cubicBezTo>
                    <a:pt x="1598" y="12121"/>
                    <a:pt x="1644" y="12166"/>
                    <a:pt x="1713" y="12189"/>
                  </a:cubicBezTo>
                  <a:cubicBezTo>
                    <a:pt x="1781" y="12235"/>
                    <a:pt x="1872" y="12280"/>
                    <a:pt x="1941" y="12326"/>
                  </a:cubicBezTo>
                  <a:cubicBezTo>
                    <a:pt x="2009" y="12372"/>
                    <a:pt x="2055" y="12395"/>
                    <a:pt x="2123" y="12440"/>
                  </a:cubicBezTo>
                  <a:cubicBezTo>
                    <a:pt x="2169" y="12463"/>
                    <a:pt x="2215" y="12486"/>
                    <a:pt x="2260" y="12509"/>
                  </a:cubicBezTo>
                  <a:lnTo>
                    <a:pt x="2283" y="12509"/>
                  </a:lnTo>
                  <a:lnTo>
                    <a:pt x="2352" y="12554"/>
                  </a:lnTo>
                  <a:lnTo>
                    <a:pt x="2511" y="12646"/>
                  </a:lnTo>
                  <a:lnTo>
                    <a:pt x="2534" y="12646"/>
                  </a:lnTo>
                  <a:lnTo>
                    <a:pt x="2557" y="12668"/>
                  </a:lnTo>
                  <a:cubicBezTo>
                    <a:pt x="2626" y="12714"/>
                    <a:pt x="2694" y="12760"/>
                    <a:pt x="2762" y="12783"/>
                  </a:cubicBezTo>
                  <a:lnTo>
                    <a:pt x="2877" y="12851"/>
                  </a:lnTo>
                  <a:lnTo>
                    <a:pt x="2945" y="12874"/>
                  </a:lnTo>
                  <a:lnTo>
                    <a:pt x="2968" y="12897"/>
                  </a:lnTo>
                  <a:cubicBezTo>
                    <a:pt x="3036" y="12942"/>
                    <a:pt x="3105" y="12965"/>
                    <a:pt x="3196" y="13011"/>
                  </a:cubicBezTo>
                  <a:cubicBezTo>
                    <a:pt x="3219" y="13034"/>
                    <a:pt x="3265" y="13056"/>
                    <a:pt x="3287" y="13056"/>
                  </a:cubicBezTo>
                  <a:lnTo>
                    <a:pt x="3379" y="13102"/>
                  </a:lnTo>
                  <a:cubicBezTo>
                    <a:pt x="3447" y="13148"/>
                    <a:pt x="3516" y="13171"/>
                    <a:pt x="3584" y="13216"/>
                  </a:cubicBezTo>
                  <a:cubicBezTo>
                    <a:pt x="3744" y="13285"/>
                    <a:pt x="3881" y="13353"/>
                    <a:pt x="4041" y="13422"/>
                  </a:cubicBezTo>
                  <a:lnTo>
                    <a:pt x="4109" y="13467"/>
                  </a:lnTo>
                  <a:lnTo>
                    <a:pt x="4132" y="13490"/>
                  </a:lnTo>
                  <a:cubicBezTo>
                    <a:pt x="4223" y="13536"/>
                    <a:pt x="4292" y="13581"/>
                    <a:pt x="4383" y="13604"/>
                  </a:cubicBezTo>
                  <a:cubicBezTo>
                    <a:pt x="4452" y="13650"/>
                    <a:pt x="4497" y="13673"/>
                    <a:pt x="4566" y="13718"/>
                  </a:cubicBezTo>
                  <a:lnTo>
                    <a:pt x="4589" y="13718"/>
                  </a:lnTo>
                  <a:cubicBezTo>
                    <a:pt x="4680" y="13764"/>
                    <a:pt x="4748" y="13787"/>
                    <a:pt x="4817" y="13833"/>
                  </a:cubicBezTo>
                  <a:cubicBezTo>
                    <a:pt x="4862" y="13855"/>
                    <a:pt x="4908" y="13878"/>
                    <a:pt x="4954" y="13901"/>
                  </a:cubicBezTo>
                  <a:lnTo>
                    <a:pt x="5022" y="13924"/>
                  </a:lnTo>
                  <a:lnTo>
                    <a:pt x="5068" y="13947"/>
                  </a:lnTo>
                  <a:lnTo>
                    <a:pt x="5091" y="13969"/>
                  </a:lnTo>
                  <a:cubicBezTo>
                    <a:pt x="5159" y="13992"/>
                    <a:pt x="5205" y="14015"/>
                    <a:pt x="5250" y="14038"/>
                  </a:cubicBezTo>
                  <a:cubicBezTo>
                    <a:pt x="5319" y="14061"/>
                    <a:pt x="5387" y="14106"/>
                    <a:pt x="5456" y="14129"/>
                  </a:cubicBezTo>
                  <a:lnTo>
                    <a:pt x="5524" y="14175"/>
                  </a:lnTo>
                  <a:lnTo>
                    <a:pt x="5570" y="14198"/>
                  </a:lnTo>
                  <a:cubicBezTo>
                    <a:pt x="5616" y="14198"/>
                    <a:pt x="5638" y="14221"/>
                    <a:pt x="5684" y="14243"/>
                  </a:cubicBezTo>
                  <a:lnTo>
                    <a:pt x="5775" y="14266"/>
                  </a:lnTo>
                  <a:cubicBezTo>
                    <a:pt x="5798" y="14289"/>
                    <a:pt x="5844" y="14312"/>
                    <a:pt x="5890" y="14335"/>
                  </a:cubicBezTo>
                  <a:lnTo>
                    <a:pt x="5912" y="14335"/>
                  </a:lnTo>
                  <a:lnTo>
                    <a:pt x="5935" y="14357"/>
                  </a:lnTo>
                  <a:lnTo>
                    <a:pt x="5958" y="14357"/>
                  </a:lnTo>
                  <a:cubicBezTo>
                    <a:pt x="6004" y="14380"/>
                    <a:pt x="6072" y="14403"/>
                    <a:pt x="6118" y="14426"/>
                  </a:cubicBezTo>
                  <a:cubicBezTo>
                    <a:pt x="6255" y="14494"/>
                    <a:pt x="6415" y="14563"/>
                    <a:pt x="6574" y="14631"/>
                  </a:cubicBezTo>
                  <a:lnTo>
                    <a:pt x="6643" y="14677"/>
                  </a:lnTo>
                  <a:cubicBezTo>
                    <a:pt x="6780" y="14723"/>
                    <a:pt x="6894" y="14768"/>
                    <a:pt x="7031" y="14837"/>
                  </a:cubicBezTo>
                  <a:cubicBezTo>
                    <a:pt x="7282" y="14951"/>
                    <a:pt x="7556" y="15065"/>
                    <a:pt x="7807" y="15156"/>
                  </a:cubicBezTo>
                  <a:lnTo>
                    <a:pt x="7853" y="15179"/>
                  </a:lnTo>
                  <a:lnTo>
                    <a:pt x="7967" y="15225"/>
                  </a:lnTo>
                  <a:cubicBezTo>
                    <a:pt x="8104" y="15270"/>
                    <a:pt x="8241" y="15339"/>
                    <a:pt x="8378" y="15385"/>
                  </a:cubicBezTo>
                  <a:lnTo>
                    <a:pt x="8423" y="15407"/>
                  </a:lnTo>
                  <a:cubicBezTo>
                    <a:pt x="8560" y="15476"/>
                    <a:pt x="8720" y="15544"/>
                    <a:pt x="8880" y="15613"/>
                  </a:cubicBezTo>
                  <a:cubicBezTo>
                    <a:pt x="9017" y="15659"/>
                    <a:pt x="9176" y="15727"/>
                    <a:pt x="9313" y="15773"/>
                  </a:cubicBezTo>
                  <a:lnTo>
                    <a:pt x="9336" y="15795"/>
                  </a:lnTo>
                  <a:cubicBezTo>
                    <a:pt x="9405" y="15818"/>
                    <a:pt x="9473" y="15841"/>
                    <a:pt x="9542" y="15864"/>
                  </a:cubicBezTo>
                  <a:cubicBezTo>
                    <a:pt x="9610" y="15887"/>
                    <a:pt x="9679" y="15932"/>
                    <a:pt x="9770" y="15955"/>
                  </a:cubicBezTo>
                  <a:cubicBezTo>
                    <a:pt x="9998" y="16047"/>
                    <a:pt x="10158" y="16115"/>
                    <a:pt x="10340" y="16184"/>
                  </a:cubicBezTo>
                  <a:cubicBezTo>
                    <a:pt x="10386" y="16184"/>
                    <a:pt x="10455" y="16206"/>
                    <a:pt x="10500" y="16229"/>
                  </a:cubicBezTo>
                  <a:lnTo>
                    <a:pt x="10569" y="16252"/>
                  </a:lnTo>
                  <a:cubicBezTo>
                    <a:pt x="10706" y="16298"/>
                    <a:pt x="10820" y="16366"/>
                    <a:pt x="10957" y="16389"/>
                  </a:cubicBezTo>
                  <a:lnTo>
                    <a:pt x="11025" y="16412"/>
                  </a:lnTo>
                  <a:lnTo>
                    <a:pt x="11071" y="16435"/>
                  </a:lnTo>
                  <a:lnTo>
                    <a:pt x="11094" y="16457"/>
                  </a:lnTo>
                  <a:cubicBezTo>
                    <a:pt x="11162" y="16457"/>
                    <a:pt x="11208" y="16480"/>
                    <a:pt x="11276" y="16503"/>
                  </a:cubicBezTo>
                  <a:cubicBezTo>
                    <a:pt x="11390" y="16549"/>
                    <a:pt x="11505" y="16572"/>
                    <a:pt x="11642" y="16594"/>
                  </a:cubicBezTo>
                  <a:lnTo>
                    <a:pt x="11664" y="16617"/>
                  </a:lnTo>
                  <a:lnTo>
                    <a:pt x="11733" y="16617"/>
                  </a:lnTo>
                  <a:lnTo>
                    <a:pt x="11756" y="16640"/>
                  </a:lnTo>
                  <a:cubicBezTo>
                    <a:pt x="11824" y="16640"/>
                    <a:pt x="11893" y="16663"/>
                    <a:pt x="11961" y="16686"/>
                  </a:cubicBezTo>
                  <a:lnTo>
                    <a:pt x="12052" y="16686"/>
                  </a:lnTo>
                  <a:lnTo>
                    <a:pt x="12075" y="16708"/>
                  </a:lnTo>
                  <a:cubicBezTo>
                    <a:pt x="12121" y="16708"/>
                    <a:pt x="12167" y="16708"/>
                    <a:pt x="12212" y="16731"/>
                  </a:cubicBezTo>
                  <a:lnTo>
                    <a:pt x="12326" y="16754"/>
                  </a:lnTo>
                  <a:cubicBezTo>
                    <a:pt x="12600" y="16800"/>
                    <a:pt x="12897" y="16845"/>
                    <a:pt x="13194" y="16845"/>
                  </a:cubicBezTo>
                  <a:lnTo>
                    <a:pt x="13285" y="16845"/>
                  </a:lnTo>
                  <a:cubicBezTo>
                    <a:pt x="13331" y="16823"/>
                    <a:pt x="13331" y="16823"/>
                    <a:pt x="13376" y="16800"/>
                  </a:cubicBezTo>
                  <a:lnTo>
                    <a:pt x="13399" y="16800"/>
                  </a:lnTo>
                  <a:lnTo>
                    <a:pt x="13422" y="16777"/>
                  </a:lnTo>
                  <a:cubicBezTo>
                    <a:pt x="13468" y="16754"/>
                    <a:pt x="13490" y="16731"/>
                    <a:pt x="13513" y="16686"/>
                  </a:cubicBezTo>
                  <a:cubicBezTo>
                    <a:pt x="13513" y="16663"/>
                    <a:pt x="13513" y="16663"/>
                    <a:pt x="13513" y="16663"/>
                  </a:cubicBezTo>
                  <a:cubicBezTo>
                    <a:pt x="13559" y="16617"/>
                    <a:pt x="13604" y="16572"/>
                    <a:pt x="13650" y="16503"/>
                  </a:cubicBezTo>
                  <a:cubicBezTo>
                    <a:pt x="13673" y="16480"/>
                    <a:pt x="13696" y="16435"/>
                    <a:pt x="13719" y="16389"/>
                  </a:cubicBezTo>
                  <a:lnTo>
                    <a:pt x="13741" y="16343"/>
                  </a:lnTo>
                  <a:lnTo>
                    <a:pt x="13810" y="16252"/>
                  </a:lnTo>
                  <a:cubicBezTo>
                    <a:pt x="13856" y="16184"/>
                    <a:pt x="13901" y="16092"/>
                    <a:pt x="13970" y="16001"/>
                  </a:cubicBezTo>
                  <a:lnTo>
                    <a:pt x="13993" y="15955"/>
                  </a:lnTo>
                  <a:cubicBezTo>
                    <a:pt x="14061" y="15818"/>
                    <a:pt x="14152" y="15681"/>
                    <a:pt x="14221" y="15544"/>
                  </a:cubicBezTo>
                  <a:lnTo>
                    <a:pt x="14244" y="15522"/>
                  </a:lnTo>
                  <a:lnTo>
                    <a:pt x="14266" y="15476"/>
                  </a:lnTo>
                  <a:lnTo>
                    <a:pt x="14358" y="15339"/>
                  </a:lnTo>
                  <a:cubicBezTo>
                    <a:pt x="14403" y="15248"/>
                    <a:pt x="14449" y="15134"/>
                    <a:pt x="14518" y="15042"/>
                  </a:cubicBezTo>
                  <a:cubicBezTo>
                    <a:pt x="14563" y="14928"/>
                    <a:pt x="14632" y="14791"/>
                    <a:pt x="14700" y="14677"/>
                  </a:cubicBezTo>
                  <a:lnTo>
                    <a:pt x="14746" y="14609"/>
                  </a:lnTo>
                  <a:cubicBezTo>
                    <a:pt x="14769" y="14563"/>
                    <a:pt x="14791" y="14517"/>
                    <a:pt x="14837" y="14472"/>
                  </a:cubicBezTo>
                  <a:cubicBezTo>
                    <a:pt x="14860" y="14426"/>
                    <a:pt x="14883" y="14357"/>
                    <a:pt x="14928" y="14312"/>
                  </a:cubicBezTo>
                  <a:lnTo>
                    <a:pt x="14951" y="14266"/>
                  </a:lnTo>
                  <a:cubicBezTo>
                    <a:pt x="14974" y="14198"/>
                    <a:pt x="15020" y="14129"/>
                    <a:pt x="15065" y="14061"/>
                  </a:cubicBezTo>
                  <a:cubicBezTo>
                    <a:pt x="15088" y="14015"/>
                    <a:pt x="15111" y="13969"/>
                    <a:pt x="15134" y="13924"/>
                  </a:cubicBezTo>
                  <a:lnTo>
                    <a:pt x="15179" y="13855"/>
                  </a:lnTo>
                  <a:cubicBezTo>
                    <a:pt x="15248" y="13696"/>
                    <a:pt x="15339" y="13559"/>
                    <a:pt x="15408" y="13422"/>
                  </a:cubicBezTo>
                  <a:lnTo>
                    <a:pt x="15453" y="13308"/>
                  </a:lnTo>
                  <a:cubicBezTo>
                    <a:pt x="15522" y="13216"/>
                    <a:pt x="15567" y="13102"/>
                    <a:pt x="15636" y="12988"/>
                  </a:cubicBezTo>
                  <a:cubicBezTo>
                    <a:pt x="15773" y="12760"/>
                    <a:pt x="15910" y="12509"/>
                    <a:pt x="16047" y="12280"/>
                  </a:cubicBezTo>
                  <a:cubicBezTo>
                    <a:pt x="16229" y="11984"/>
                    <a:pt x="16389" y="11687"/>
                    <a:pt x="16549" y="11390"/>
                  </a:cubicBezTo>
                  <a:cubicBezTo>
                    <a:pt x="16640" y="11253"/>
                    <a:pt x="16709" y="11093"/>
                    <a:pt x="16800" y="10957"/>
                  </a:cubicBezTo>
                  <a:lnTo>
                    <a:pt x="16914" y="10751"/>
                  </a:lnTo>
                  <a:lnTo>
                    <a:pt x="17028" y="10546"/>
                  </a:lnTo>
                  <a:cubicBezTo>
                    <a:pt x="17097" y="10409"/>
                    <a:pt x="17165" y="10295"/>
                    <a:pt x="17234" y="10158"/>
                  </a:cubicBezTo>
                  <a:lnTo>
                    <a:pt x="17257" y="10135"/>
                  </a:lnTo>
                  <a:lnTo>
                    <a:pt x="17279" y="10089"/>
                  </a:lnTo>
                  <a:lnTo>
                    <a:pt x="17302" y="10044"/>
                  </a:lnTo>
                  <a:cubicBezTo>
                    <a:pt x="17371" y="9929"/>
                    <a:pt x="17439" y="9792"/>
                    <a:pt x="17508" y="9678"/>
                  </a:cubicBezTo>
                  <a:cubicBezTo>
                    <a:pt x="17553" y="9610"/>
                    <a:pt x="17599" y="9519"/>
                    <a:pt x="17645" y="9450"/>
                  </a:cubicBezTo>
                  <a:cubicBezTo>
                    <a:pt x="17690" y="9382"/>
                    <a:pt x="17736" y="9313"/>
                    <a:pt x="17759" y="9245"/>
                  </a:cubicBezTo>
                  <a:cubicBezTo>
                    <a:pt x="17827" y="9131"/>
                    <a:pt x="17896" y="8994"/>
                    <a:pt x="17964" y="8879"/>
                  </a:cubicBezTo>
                  <a:lnTo>
                    <a:pt x="17964" y="8834"/>
                  </a:lnTo>
                  <a:lnTo>
                    <a:pt x="18033" y="8720"/>
                  </a:lnTo>
                  <a:cubicBezTo>
                    <a:pt x="18078" y="8628"/>
                    <a:pt x="18124" y="8537"/>
                    <a:pt x="18170" y="8423"/>
                  </a:cubicBezTo>
                  <a:cubicBezTo>
                    <a:pt x="18215" y="8377"/>
                    <a:pt x="18238" y="8309"/>
                    <a:pt x="18261" y="8263"/>
                  </a:cubicBezTo>
                  <a:lnTo>
                    <a:pt x="18284" y="8217"/>
                  </a:lnTo>
                  <a:lnTo>
                    <a:pt x="18307" y="8172"/>
                  </a:lnTo>
                  <a:cubicBezTo>
                    <a:pt x="18352" y="8103"/>
                    <a:pt x="18375" y="8035"/>
                    <a:pt x="18421" y="7989"/>
                  </a:cubicBezTo>
                  <a:cubicBezTo>
                    <a:pt x="18443" y="7921"/>
                    <a:pt x="18489" y="7852"/>
                    <a:pt x="18512" y="7784"/>
                  </a:cubicBezTo>
                  <a:lnTo>
                    <a:pt x="18535" y="7715"/>
                  </a:lnTo>
                  <a:lnTo>
                    <a:pt x="18649" y="7533"/>
                  </a:lnTo>
                  <a:cubicBezTo>
                    <a:pt x="18649" y="7510"/>
                    <a:pt x="18672" y="7487"/>
                    <a:pt x="18695" y="7464"/>
                  </a:cubicBezTo>
                  <a:lnTo>
                    <a:pt x="18695" y="7419"/>
                  </a:lnTo>
                  <a:lnTo>
                    <a:pt x="18717" y="7373"/>
                  </a:lnTo>
                  <a:cubicBezTo>
                    <a:pt x="18763" y="7282"/>
                    <a:pt x="18809" y="7190"/>
                    <a:pt x="18877" y="7099"/>
                  </a:cubicBezTo>
                  <a:lnTo>
                    <a:pt x="18968" y="6916"/>
                  </a:lnTo>
                  <a:cubicBezTo>
                    <a:pt x="19083" y="6688"/>
                    <a:pt x="19220" y="6437"/>
                    <a:pt x="19356" y="6209"/>
                  </a:cubicBezTo>
                  <a:lnTo>
                    <a:pt x="19379" y="6140"/>
                  </a:lnTo>
                  <a:cubicBezTo>
                    <a:pt x="19448" y="6003"/>
                    <a:pt x="19539" y="5844"/>
                    <a:pt x="19608" y="5730"/>
                  </a:cubicBezTo>
                  <a:cubicBezTo>
                    <a:pt x="19653" y="5638"/>
                    <a:pt x="19699" y="5547"/>
                    <a:pt x="19745" y="5478"/>
                  </a:cubicBezTo>
                  <a:lnTo>
                    <a:pt x="19767" y="5433"/>
                  </a:lnTo>
                  <a:lnTo>
                    <a:pt x="19859" y="5273"/>
                  </a:lnTo>
                  <a:lnTo>
                    <a:pt x="19904" y="5227"/>
                  </a:lnTo>
                  <a:cubicBezTo>
                    <a:pt x="19973" y="5113"/>
                    <a:pt x="20041" y="4976"/>
                    <a:pt x="20110" y="4862"/>
                  </a:cubicBezTo>
                  <a:cubicBezTo>
                    <a:pt x="20155" y="4794"/>
                    <a:pt x="20201" y="4702"/>
                    <a:pt x="20247" y="4634"/>
                  </a:cubicBezTo>
                  <a:lnTo>
                    <a:pt x="20315" y="4497"/>
                  </a:lnTo>
                  <a:lnTo>
                    <a:pt x="20361" y="4429"/>
                  </a:lnTo>
                  <a:lnTo>
                    <a:pt x="20384" y="4383"/>
                  </a:lnTo>
                  <a:lnTo>
                    <a:pt x="20429" y="4314"/>
                  </a:lnTo>
                  <a:cubicBezTo>
                    <a:pt x="20543" y="4132"/>
                    <a:pt x="20635" y="3949"/>
                    <a:pt x="20749" y="3767"/>
                  </a:cubicBezTo>
                  <a:cubicBezTo>
                    <a:pt x="20794" y="3698"/>
                    <a:pt x="20840" y="3630"/>
                    <a:pt x="20886" y="3561"/>
                  </a:cubicBezTo>
                  <a:cubicBezTo>
                    <a:pt x="20954" y="3424"/>
                    <a:pt x="21046" y="3264"/>
                    <a:pt x="21137" y="3127"/>
                  </a:cubicBezTo>
                  <a:cubicBezTo>
                    <a:pt x="21182" y="3036"/>
                    <a:pt x="21228" y="2945"/>
                    <a:pt x="21274" y="2876"/>
                  </a:cubicBezTo>
                  <a:lnTo>
                    <a:pt x="21319" y="2831"/>
                  </a:lnTo>
                  <a:lnTo>
                    <a:pt x="21388" y="2694"/>
                  </a:lnTo>
                  <a:lnTo>
                    <a:pt x="21456" y="2557"/>
                  </a:lnTo>
                  <a:cubicBezTo>
                    <a:pt x="21525" y="2466"/>
                    <a:pt x="21571" y="2351"/>
                    <a:pt x="21639" y="2260"/>
                  </a:cubicBezTo>
                  <a:cubicBezTo>
                    <a:pt x="21707" y="2123"/>
                    <a:pt x="21799" y="1986"/>
                    <a:pt x="21867" y="1849"/>
                  </a:cubicBezTo>
                  <a:cubicBezTo>
                    <a:pt x="21890" y="1804"/>
                    <a:pt x="21913" y="1758"/>
                    <a:pt x="21936" y="1735"/>
                  </a:cubicBezTo>
                  <a:lnTo>
                    <a:pt x="21959" y="1689"/>
                  </a:lnTo>
                  <a:lnTo>
                    <a:pt x="22050" y="1575"/>
                  </a:lnTo>
                  <a:lnTo>
                    <a:pt x="22118" y="1438"/>
                  </a:lnTo>
                  <a:lnTo>
                    <a:pt x="22187" y="1324"/>
                  </a:lnTo>
                  <a:lnTo>
                    <a:pt x="22210" y="1301"/>
                  </a:lnTo>
                  <a:lnTo>
                    <a:pt x="22232" y="1279"/>
                  </a:lnTo>
                  <a:cubicBezTo>
                    <a:pt x="22232" y="1233"/>
                    <a:pt x="22255" y="1233"/>
                    <a:pt x="22255" y="1233"/>
                  </a:cubicBezTo>
                  <a:lnTo>
                    <a:pt x="22278" y="1187"/>
                  </a:lnTo>
                  <a:lnTo>
                    <a:pt x="22301" y="1142"/>
                  </a:lnTo>
                  <a:lnTo>
                    <a:pt x="22324" y="1119"/>
                  </a:lnTo>
                  <a:cubicBezTo>
                    <a:pt x="22369" y="1028"/>
                    <a:pt x="22415" y="959"/>
                    <a:pt x="22461" y="868"/>
                  </a:cubicBezTo>
                  <a:cubicBezTo>
                    <a:pt x="22461" y="845"/>
                    <a:pt x="22461" y="822"/>
                    <a:pt x="22484" y="799"/>
                  </a:cubicBezTo>
                  <a:cubicBezTo>
                    <a:pt x="22484" y="754"/>
                    <a:pt x="22484" y="685"/>
                    <a:pt x="22438" y="617"/>
                  </a:cubicBezTo>
                  <a:cubicBezTo>
                    <a:pt x="22415" y="594"/>
                    <a:pt x="22415" y="571"/>
                    <a:pt x="22392" y="571"/>
                  </a:cubicBezTo>
                  <a:lnTo>
                    <a:pt x="22369" y="548"/>
                  </a:lnTo>
                  <a:cubicBezTo>
                    <a:pt x="22347" y="525"/>
                    <a:pt x="22324" y="503"/>
                    <a:pt x="22301" y="480"/>
                  </a:cubicBezTo>
                  <a:lnTo>
                    <a:pt x="22278" y="457"/>
                  </a:lnTo>
                  <a:lnTo>
                    <a:pt x="22232" y="411"/>
                  </a:lnTo>
                  <a:lnTo>
                    <a:pt x="22210" y="388"/>
                  </a:lnTo>
                  <a:cubicBezTo>
                    <a:pt x="22164" y="366"/>
                    <a:pt x="22141" y="343"/>
                    <a:pt x="22141" y="320"/>
                  </a:cubicBezTo>
                  <a:cubicBezTo>
                    <a:pt x="22096" y="274"/>
                    <a:pt x="22050" y="229"/>
                    <a:pt x="22027" y="183"/>
                  </a:cubicBezTo>
                  <a:cubicBezTo>
                    <a:pt x="22004" y="137"/>
                    <a:pt x="21981" y="115"/>
                    <a:pt x="21959" y="69"/>
                  </a:cubicBezTo>
                  <a:cubicBezTo>
                    <a:pt x="21936" y="46"/>
                    <a:pt x="21913" y="46"/>
                    <a:pt x="21890" y="23"/>
                  </a:cubicBezTo>
                  <a:cubicBezTo>
                    <a:pt x="21867" y="23"/>
                    <a:pt x="21844" y="0"/>
                    <a:pt x="21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7" name="Google Shape;3617;p16"/>
            <p:cNvSpPr/>
            <p:nvPr/>
          </p:nvSpPr>
          <p:spPr>
            <a:xfrm>
              <a:off x="-678326" y="2387600"/>
              <a:ext cx="1323046" cy="982102"/>
            </a:xfrm>
            <a:custGeom>
              <a:avLst/>
              <a:gdLst/>
              <a:ahLst/>
              <a:cxnLst/>
              <a:rect l="l" t="t" r="r" b="b"/>
              <a:pathLst>
                <a:path w="23648" h="17554" extrusionOk="0">
                  <a:moveTo>
                    <a:pt x="23442" y="0"/>
                  </a:moveTo>
                  <a:cubicBezTo>
                    <a:pt x="23396" y="0"/>
                    <a:pt x="23351" y="46"/>
                    <a:pt x="23351" y="69"/>
                  </a:cubicBezTo>
                  <a:cubicBezTo>
                    <a:pt x="23351" y="92"/>
                    <a:pt x="23351" y="92"/>
                    <a:pt x="23351" y="115"/>
                  </a:cubicBezTo>
                  <a:cubicBezTo>
                    <a:pt x="23328" y="115"/>
                    <a:pt x="23305" y="115"/>
                    <a:pt x="23282" y="137"/>
                  </a:cubicBezTo>
                  <a:cubicBezTo>
                    <a:pt x="23282" y="137"/>
                    <a:pt x="23259" y="160"/>
                    <a:pt x="23259" y="160"/>
                  </a:cubicBezTo>
                  <a:lnTo>
                    <a:pt x="23236" y="206"/>
                  </a:lnTo>
                  <a:lnTo>
                    <a:pt x="23236" y="229"/>
                  </a:lnTo>
                  <a:lnTo>
                    <a:pt x="23214" y="229"/>
                  </a:lnTo>
                  <a:lnTo>
                    <a:pt x="23077" y="503"/>
                  </a:lnTo>
                  <a:cubicBezTo>
                    <a:pt x="22940" y="708"/>
                    <a:pt x="22826" y="891"/>
                    <a:pt x="22711" y="1096"/>
                  </a:cubicBezTo>
                  <a:cubicBezTo>
                    <a:pt x="22597" y="1256"/>
                    <a:pt x="22506" y="1416"/>
                    <a:pt x="22415" y="1553"/>
                  </a:cubicBezTo>
                  <a:lnTo>
                    <a:pt x="22278" y="1758"/>
                  </a:lnTo>
                  <a:lnTo>
                    <a:pt x="22232" y="1849"/>
                  </a:lnTo>
                  <a:cubicBezTo>
                    <a:pt x="22187" y="1895"/>
                    <a:pt x="22164" y="1941"/>
                    <a:pt x="22141" y="1986"/>
                  </a:cubicBezTo>
                  <a:cubicBezTo>
                    <a:pt x="22118" y="2009"/>
                    <a:pt x="22118" y="2032"/>
                    <a:pt x="22095" y="2055"/>
                  </a:cubicBezTo>
                  <a:cubicBezTo>
                    <a:pt x="22095" y="2078"/>
                    <a:pt x="22118" y="2123"/>
                    <a:pt x="22118" y="2123"/>
                  </a:cubicBezTo>
                  <a:cubicBezTo>
                    <a:pt x="22141" y="2169"/>
                    <a:pt x="22164" y="2192"/>
                    <a:pt x="22187" y="2215"/>
                  </a:cubicBezTo>
                  <a:lnTo>
                    <a:pt x="22164" y="2237"/>
                  </a:lnTo>
                  <a:lnTo>
                    <a:pt x="22118" y="2237"/>
                  </a:lnTo>
                  <a:cubicBezTo>
                    <a:pt x="22050" y="2351"/>
                    <a:pt x="22004" y="2443"/>
                    <a:pt x="21935" y="2534"/>
                  </a:cubicBezTo>
                  <a:cubicBezTo>
                    <a:pt x="21890" y="2603"/>
                    <a:pt x="21844" y="2694"/>
                    <a:pt x="21798" y="2762"/>
                  </a:cubicBezTo>
                  <a:cubicBezTo>
                    <a:pt x="21776" y="2831"/>
                    <a:pt x="21753" y="2876"/>
                    <a:pt x="21730" y="2922"/>
                  </a:cubicBezTo>
                  <a:cubicBezTo>
                    <a:pt x="21684" y="3013"/>
                    <a:pt x="21639" y="3082"/>
                    <a:pt x="21570" y="3173"/>
                  </a:cubicBezTo>
                  <a:lnTo>
                    <a:pt x="21547" y="3219"/>
                  </a:lnTo>
                  <a:lnTo>
                    <a:pt x="21479" y="3333"/>
                  </a:lnTo>
                  <a:lnTo>
                    <a:pt x="21388" y="3470"/>
                  </a:lnTo>
                  <a:cubicBezTo>
                    <a:pt x="21319" y="3584"/>
                    <a:pt x="21251" y="3698"/>
                    <a:pt x="21205" y="3835"/>
                  </a:cubicBezTo>
                  <a:lnTo>
                    <a:pt x="21159" y="3881"/>
                  </a:lnTo>
                  <a:lnTo>
                    <a:pt x="21114" y="3949"/>
                  </a:lnTo>
                  <a:lnTo>
                    <a:pt x="21091" y="3995"/>
                  </a:lnTo>
                  <a:cubicBezTo>
                    <a:pt x="21068" y="4041"/>
                    <a:pt x="21045" y="4086"/>
                    <a:pt x="21022" y="4132"/>
                  </a:cubicBezTo>
                  <a:cubicBezTo>
                    <a:pt x="21022" y="4155"/>
                    <a:pt x="21022" y="4200"/>
                    <a:pt x="21022" y="4200"/>
                  </a:cubicBezTo>
                  <a:cubicBezTo>
                    <a:pt x="21000" y="4223"/>
                    <a:pt x="20977" y="4246"/>
                    <a:pt x="20977" y="4292"/>
                  </a:cubicBezTo>
                  <a:cubicBezTo>
                    <a:pt x="20863" y="4451"/>
                    <a:pt x="20771" y="4611"/>
                    <a:pt x="20657" y="4771"/>
                  </a:cubicBezTo>
                  <a:lnTo>
                    <a:pt x="20589" y="4885"/>
                  </a:lnTo>
                  <a:lnTo>
                    <a:pt x="20520" y="4999"/>
                  </a:lnTo>
                  <a:lnTo>
                    <a:pt x="20497" y="5045"/>
                  </a:lnTo>
                  <a:lnTo>
                    <a:pt x="20475" y="5091"/>
                  </a:lnTo>
                  <a:cubicBezTo>
                    <a:pt x="20383" y="5205"/>
                    <a:pt x="20292" y="5364"/>
                    <a:pt x="20224" y="5501"/>
                  </a:cubicBezTo>
                  <a:lnTo>
                    <a:pt x="20178" y="5547"/>
                  </a:lnTo>
                  <a:lnTo>
                    <a:pt x="19950" y="5912"/>
                  </a:lnTo>
                  <a:lnTo>
                    <a:pt x="19904" y="6004"/>
                  </a:lnTo>
                  <a:cubicBezTo>
                    <a:pt x="19813" y="6163"/>
                    <a:pt x="19699" y="6323"/>
                    <a:pt x="19607" y="6483"/>
                  </a:cubicBezTo>
                  <a:cubicBezTo>
                    <a:pt x="19562" y="6597"/>
                    <a:pt x="19493" y="6688"/>
                    <a:pt x="19447" y="6802"/>
                  </a:cubicBezTo>
                  <a:lnTo>
                    <a:pt x="19402" y="6871"/>
                  </a:lnTo>
                  <a:lnTo>
                    <a:pt x="19379" y="6894"/>
                  </a:lnTo>
                  <a:lnTo>
                    <a:pt x="19356" y="6939"/>
                  </a:lnTo>
                  <a:cubicBezTo>
                    <a:pt x="19356" y="6962"/>
                    <a:pt x="19333" y="6985"/>
                    <a:pt x="19311" y="7008"/>
                  </a:cubicBezTo>
                  <a:lnTo>
                    <a:pt x="19311" y="7031"/>
                  </a:lnTo>
                  <a:cubicBezTo>
                    <a:pt x="19288" y="7076"/>
                    <a:pt x="19265" y="7099"/>
                    <a:pt x="19242" y="7145"/>
                  </a:cubicBezTo>
                  <a:cubicBezTo>
                    <a:pt x="19242" y="7190"/>
                    <a:pt x="19242" y="7213"/>
                    <a:pt x="19242" y="7259"/>
                  </a:cubicBezTo>
                  <a:lnTo>
                    <a:pt x="19219" y="7305"/>
                  </a:lnTo>
                  <a:lnTo>
                    <a:pt x="19196" y="7350"/>
                  </a:lnTo>
                  <a:cubicBezTo>
                    <a:pt x="19174" y="7373"/>
                    <a:pt x="19151" y="7419"/>
                    <a:pt x="19128" y="7464"/>
                  </a:cubicBezTo>
                  <a:lnTo>
                    <a:pt x="19128" y="7487"/>
                  </a:lnTo>
                  <a:cubicBezTo>
                    <a:pt x="19105" y="7533"/>
                    <a:pt x="19082" y="7578"/>
                    <a:pt x="19059" y="7601"/>
                  </a:cubicBezTo>
                  <a:cubicBezTo>
                    <a:pt x="19059" y="7624"/>
                    <a:pt x="19059" y="7624"/>
                    <a:pt x="19037" y="7647"/>
                  </a:cubicBezTo>
                  <a:lnTo>
                    <a:pt x="18991" y="7715"/>
                  </a:lnTo>
                  <a:lnTo>
                    <a:pt x="18945" y="7807"/>
                  </a:lnTo>
                  <a:cubicBezTo>
                    <a:pt x="18922" y="7807"/>
                    <a:pt x="18922" y="7830"/>
                    <a:pt x="18900" y="7852"/>
                  </a:cubicBezTo>
                  <a:lnTo>
                    <a:pt x="18877" y="7875"/>
                  </a:lnTo>
                  <a:lnTo>
                    <a:pt x="18786" y="8058"/>
                  </a:lnTo>
                  <a:cubicBezTo>
                    <a:pt x="18694" y="8172"/>
                    <a:pt x="18626" y="8309"/>
                    <a:pt x="18557" y="8423"/>
                  </a:cubicBezTo>
                  <a:lnTo>
                    <a:pt x="18512" y="8491"/>
                  </a:lnTo>
                  <a:lnTo>
                    <a:pt x="18489" y="8560"/>
                  </a:lnTo>
                  <a:lnTo>
                    <a:pt x="18466" y="8583"/>
                  </a:lnTo>
                  <a:cubicBezTo>
                    <a:pt x="18443" y="8628"/>
                    <a:pt x="18398" y="8674"/>
                    <a:pt x="18375" y="8743"/>
                  </a:cubicBezTo>
                  <a:cubicBezTo>
                    <a:pt x="18329" y="8811"/>
                    <a:pt x="18283" y="8902"/>
                    <a:pt x="18238" y="8994"/>
                  </a:cubicBezTo>
                  <a:lnTo>
                    <a:pt x="18146" y="9108"/>
                  </a:lnTo>
                  <a:lnTo>
                    <a:pt x="18078" y="9245"/>
                  </a:lnTo>
                  <a:cubicBezTo>
                    <a:pt x="18032" y="9336"/>
                    <a:pt x="17987" y="9427"/>
                    <a:pt x="17941" y="9541"/>
                  </a:cubicBezTo>
                  <a:cubicBezTo>
                    <a:pt x="17873" y="9633"/>
                    <a:pt x="17827" y="9724"/>
                    <a:pt x="17781" y="9838"/>
                  </a:cubicBezTo>
                  <a:lnTo>
                    <a:pt x="17781" y="9861"/>
                  </a:lnTo>
                  <a:lnTo>
                    <a:pt x="17736" y="9929"/>
                  </a:lnTo>
                  <a:lnTo>
                    <a:pt x="17690" y="10021"/>
                  </a:lnTo>
                  <a:lnTo>
                    <a:pt x="17690" y="10044"/>
                  </a:lnTo>
                  <a:lnTo>
                    <a:pt x="17667" y="10066"/>
                  </a:lnTo>
                  <a:cubicBezTo>
                    <a:pt x="17644" y="10089"/>
                    <a:pt x="17644" y="10135"/>
                    <a:pt x="17621" y="10158"/>
                  </a:cubicBezTo>
                  <a:cubicBezTo>
                    <a:pt x="17553" y="10272"/>
                    <a:pt x="17484" y="10386"/>
                    <a:pt x="17416" y="10523"/>
                  </a:cubicBezTo>
                  <a:cubicBezTo>
                    <a:pt x="17370" y="10591"/>
                    <a:pt x="17325" y="10660"/>
                    <a:pt x="17279" y="10751"/>
                  </a:cubicBezTo>
                  <a:cubicBezTo>
                    <a:pt x="17233" y="10820"/>
                    <a:pt x="17188" y="10865"/>
                    <a:pt x="17165" y="10934"/>
                  </a:cubicBezTo>
                  <a:lnTo>
                    <a:pt x="17142" y="10979"/>
                  </a:lnTo>
                  <a:lnTo>
                    <a:pt x="17051" y="11116"/>
                  </a:lnTo>
                  <a:lnTo>
                    <a:pt x="17005" y="11185"/>
                  </a:lnTo>
                  <a:lnTo>
                    <a:pt x="16868" y="11413"/>
                  </a:lnTo>
                  <a:lnTo>
                    <a:pt x="16708" y="11641"/>
                  </a:lnTo>
                  <a:lnTo>
                    <a:pt x="16640" y="11778"/>
                  </a:lnTo>
                  <a:lnTo>
                    <a:pt x="16617" y="11801"/>
                  </a:lnTo>
                  <a:lnTo>
                    <a:pt x="16571" y="11892"/>
                  </a:lnTo>
                  <a:cubicBezTo>
                    <a:pt x="16549" y="11915"/>
                    <a:pt x="16526" y="11961"/>
                    <a:pt x="16503" y="12007"/>
                  </a:cubicBezTo>
                  <a:lnTo>
                    <a:pt x="16480" y="12029"/>
                  </a:lnTo>
                  <a:lnTo>
                    <a:pt x="16412" y="12121"/>
                  </a:lnTo>
                  <a:lnTo>
                    <a:pt x="16366" y="12235"/>
                  </a:lnTo>
                  <a:lnTo>
                    <a:pt x="16298" y="12326"/>
                  </a:lnTo>
                  <a:lnTo>
                    <a:pt x="16275" y="12395"/>
                  </a:lnTo>
                  <a:lnTo>
                    <a:pt x="16229" y="12440"/>
                  </a:lnTo>
                  <a:lnTo>
                    <a:pt x="16206" y="12486"/>
                  </a:lnTo>
                  <a:lnTo>
                    <a:pt x="16183" y="12509"/>
                  </a:lnTo>
                  <a:cubicBezTo>
                    <a:pt x="16183" y="12532"/>
                    <a:pt x="16161" y="12577"/>
                    <a:pt x="16161" y="12600"/>
                  </a:cubicBezTo>
                  <a:cubicBezTo>
                    <a:pt x="16138" y="12600"/>
                    <a:pt x="16138" y="12623"/>
                    <a:pt x="16138" y="12623"/>
                  </a:cubicBezTo>
                  <a:cubicBezTo>
                    <a:pt x="16069" y="12737"/>
                    <a:pt x="16001" y="12874"/>
                    <a:pt x="15932" y="12988"/>
                  </a:cubicBezTo>
                  <a:lnTo>
                    <a:pt x="15887" y="13079"/>
                  </a:lnTo>
                  <a:lnTo>
                    <a:pt x="15841" y="13125"/>
                  </a:lnTo>
                  <a:lnTo>
                    <a:pt x="15841" y="13148"/>
                  </a:lnTo>
                  <a:lnTo>
                    <a:pt x="15795" y="13216"/>
                  </a:lnTo>
                  <a:lnTo>
                    <a:pt x="15773" y="13262"/>
                  </a:lnTo>
                  <a:cubicBezTo>
                    <a:pt x="15773" y="13285"/>
                    <a:pt x="15773" y="13308"/>
                    <a:pt x="15773" y="13330"/>
                  </a:cubicBezTo>
                  <a:cubicBezTo>
                    <a:pt x="15773" y="13353"/>
                    <a:pt x="15773" y="13353"/>
                    <a:pt x="15773" y="13376"/>
                  </a:cubicBezTo>
                  <a:lnTo>
                    <a:pt x="15750" y="13422"/>
                  </a:lnTo>
                  <a:lnTo>
                    <a:pt x="15727" y="13422"/>
                  </a:lnTo>
                  <a:cubicBezTo>
                    <a:pt x="15704" y="13490"/>
                    <a:pt x="15681" y="13513"/>
                    <a:pt x="15658" y="13559"/>
                  </a:cubicBezTo>
                  <a:lnTo>
                    <a:pt x="15613" y="13627"/>
                  </a:lnTo>
                  <a:lnTo>
                    <a:pt x="15590" y="13650"/>
                  </a:lnTo>
                  <a:lnTo>
                    <a:pt x="15567" y="13673"/>
                  </a:lnTo>
                  <a:cubicBezTo>
                    <a:pt x="15544" y="13718"/>
                    <a:pt x="15522" y="13741"/>
                    <a:pt x="15499" y="13787"/>
                  </a:cubicBezTo>
                  <a:lnTo>
                    <a:pt x="15476" y="13810"/>
                  </a:lnTo>
                  <a:cubicBezTo>
                    <a:pt x="15453" y="13833"/>
                    <a:pt x="15430" y="13855"/>
                    <a:pt x="15430" y="13878"/>
                  </a:cubicBezTo>
                  <a:lnTo>
                    <a:pt x="15316" y="14038"/>
                  </a:lnTo>
                  <a:cubicBezTo>
                    <a:pt x="15225" y="14198"/>
                    <a:pt x="15133" y="14335"/>
                    <a:pt x="15065" y="14495"/>
                  </a:cubicBezTo>
                  <a:cubicBezTo>
                    <a:pt x="14951" y="14677"/>
                    <a:pt x="14837" y="14860"/>
                    <a:pt x="14745" y="15042"/>
                  </a:cubicBezTo>
                  <a:cubicBezTo>
                    <a:pt x="14677" y="15156"/>
                    <a:pt x="14609" y="15271"/>
                    <a:pt x="14540" y="15385"/>
                  </a:cubicBezTo>
                  <a:lnTo>
                    <a:pt x="14540" y="15408"/>
                  </a:lnTo>
                  <a:lnTo>
                    <a:pt x="14517" y="15453"/>
                  </a:lnTo>
                  <a:lnTo>
                    <a:pt x="14494" y="15476"/>
                  </a:lnTo>
                  <a:lnTo>
                    <a:pt x="14449" y="15544"/>
                  </a:lnTo>
                  <a:lnTo>
                    <a:pt x="14426" y="15636"/>
                  </a:lnTo>
                  <a:lnTo>
                    <a:pt x="14335" y="15796"/>
                  </a:lnTo>
                  <a:cubicBezTo>
                    <a:pt x="14152" y="16092"/>
                    <a:pt x="14015" y="16366"/>
                    <a:pt x="13855" y="16640"/>
                  </a:cubicBezTo>
                  <a:lnTo>
                    <a:pt x="13855" y="16663"/>
                  </a:lnTo>
                  <a:cubicBezTo>
                    <a:pt x="13855" y="16686"/>
                    <a:pt x="13832" y="16709"/>
                    <a:pt x="13832" y="16709"/>
                  </a:cubicBezTo>
                  <a:cubicBezTo>
                    <a:pt x="13810" y="16731"/>
                    <a:pt x="13810" y="16754"/>
                    <a:pt x="13810" y="16777"/>
                  </a:cubicBezTo>
                  <a:lnTo>
                    <a:pt x="13764" y="16846"/>
                  </a:lnTo>
                  <a:lnTo>
                    <a:pt x="13741" y="16868"/>
                  </a:lnTo>
                  <a:cubicBezTo>
                    <a:pt x="13741" y="16891"/>
                    <a:pt x="13741" y="16914"/>
                    <a:pt x="13718" y="16937"/>
                  </a:cubicBezTo>
                  <a:lnTo>
                    <a:pt x="13673" y="17051"/>
                  </a:lnTo>
                  <a:cubicBezTo>
                    <a:pt x="13650" y="17051"/>
                    <a:pt x="13650" y="17074"/>
                    <a:pt x="13627" y="17097"/>
                  </a:cubicBezTo>
                  <a:cubicBezTo>
                    <a:pt x="13627" y="17097"/>
                    <a:pt x="13627" y="17074"/>
                    <a:pt x="13604" y="17074"/>
                  </a:cubicBezTo>
                  <a:cubicBezTo>
                    <a:pt x="13581" y="17051"/>
                    <a:pt x="13559" y="17051"/>
                    <a:pt x="13513" y="17028"/>
                  </a:cubicBezTo>
                  <a:lnTo>
                    <a:pt x="13148" y="17028"/>
                  </a:lnTo>
                  <a:cubicBezTo>
                    <a:pt x="13102" y="17005"/>
                    <a:pt x="13079" y="17005"/>
                    <a:pt x="13056" y="17005"/>
                  </a:cubicBezTo>
                  <a:lnTo>
                    <a:pt x="13011" y="17005"/>
                  </a:lnTo>
                  <a:lnTo>
                    <a:pt x="12988" y="16982"/>
                  </a:lnTo>
                  <a:lnTo>
                    <a:pt x="12919" y="16982"/>
                  </a:lnTo>
                  <a:lnTo>
                    <a:pt x="12874" y="16960"/>
                  </a:lnTo>
                  <a:lnTo>
                    <a:pt x="12782" y="16960"/>
                  </a:lnTo>
                  <a:cubicBezTo>
                    <a:pt x="12691" y="16937"/>
                    <a:pt x="12600" y="16914"/>
                    <a:pt x="12509" y="16891"/>
                  </a:cubicBezTo>
                  <a:cubicBezTo>
                    <a:pt x="12372" y="16868"/>
                    <a:pt x="12235" y="16846"/>
                    <a:pt x="12121" y="16823"/>
                  </a:cubicBezTo>
                  <a:cubicBezTo>
                    <a:pt x="12006" y="16800"/>
                    <a:pt x="11892" y="16777"/>
                    <a:pt x="11778" y="16754"/>
                  </a:cubicBezTo>
                  <a:lnTo>
                    <a:pt x="11755" y="16754"/>
                  </a:lnTo>
                  <a:cubicBezTo>
                    <a:pt x="11710" y="16754"/>
                    <a:pt x="11641" y="16731"/>
                    <a:pt x="11596" y="16731"/>
                  </a:cubicBezTo>
                  <a:lnTo>
                    <a:pt x="11527" y="16709"/>
                  </a:lnTo>
                  <a:lnTo>
                    <a:pt x="11481" y="16686"/>
                  </a:lnTo>
                  <a:lnTo>
                    <a:pt x="11436" y="16686"/>
                  </a:lnTo>
                  <a:cubicBezTo>
                    <a:pt x="11367" y="16663"/>
                    <a:pt x="11299" y="16640"/>
                    <a:pt x="11230" y="16617"/>
                  </a:cubicBezTo>
                  <a:lnTo>
                    <a:pt x="11208" y="16617"/>
                  </a:lnTo>
                  <a:cubicBezTo>
                    <a:pt x="11139" y="16594"/>
                    <a:pt x="11093" y="16572"/>
                    <a:pt x="11025" y="16549"/>
                  </a:cubicBezTo>
                  <a:lnTo>
                    <a:pt x="10956" y="16526"/>
                  </a:lnTo>
                  <a:lnTo>
                    <a:pt x="10911" y="16503"/>
                  </a:lnTo>
                  <a:cubicBezTo>
                    <a:pt x="10865" y="16480"/>
                    <a:pt x="10842" y="16480"/>
                    <a:pt x="10797" y="16457"/>
                  </a:cubicBezTo>
                  <a:cubicBezTo>
                    <a:pt x="10774" y="16457"/>
                    <a:pt x="10751" y="16435"/>
                    <a:pt x="10728" y="16435"/>
                  </a:cubicBezTo>
                  <a:cubicBezTo>
                    <a:pt x="10683" y="16412"/>
                    <a:pt x="10614" y="16389"/>
                    <a:pt x="10568" y="16389"/>
                  </a:cubicBezTo>
                  <a:cubicBezTo>
                    <a:pt x="10546" y="16366"/>
                    <a:pt x="10500" y="16343"/>
                    <a:pt x="10454" y="16343"/>
                  </a:cubicBezTo>
                  <a:lnTo>
                    <a:pt x="10431" y="16321"/>
                  </a:lnTo>
                  <a:lnTo>
                    <a:pt x="10386" y="16321"/>
                  </a:lnTo>
                  <a:cubicBezTo>
                    <a:pt x="10363" y="16321"/>
                    <a:pt x="10363" y="16298"/>
                    <a:pt x="10340" y="16298"/>
                  </a:cubicBezTo>
                  <a:lnTo>
                    <a:pt x="10272" y="16275"/>
                  </a:lnTo>
                  <a:cubicBezTo>
                    <a:pt x="10180" y="16252"/>
                    <a:pt x="10112" y="16229"/>
                    <a:pt x="10043" y="16206"/>
                  </a:cubicBezTo>
                  <a:lnTo>
                    <a:pt x="10021" y="16206"/>
                  </a:lnTo>
                  <a:lnTo>
                    <a:pt x="9884" y="16161"/>
                  </a:lnTo>
                  <a:lnTo>
                    <a:pt x="9655" y="16069"/>
                  </a:lnTo>
                  <a:lnTo>
                    <a:pt x="9450" y="16001"/>
                  </a:lnTo>
                  <a:lnTo>
                    <a:pt x="9427" y="16001"/>
                  </a:lnTo>
                  <a:cubicBezTo>
                    <a:pt x="9404" y="15978"/>
                    <a:pt x="9382" y="15955"/>
                    <a:pt x="9359" y="15955"/>
                  </a:cubicBezTo>
                  <a:lnTo>
                    <a:pt x="9313" y="15933"/>
                  </a:lnTo>
                  <a:lnTo>
                    <a:pt x="9245" y="15910"/>
                  </a:lnTo>
                  <a:cubicBezTo>
                    <a:pt x="9199" y="15887"/>
                    <a:pt x="9130" y="15864"/>
                    <a:pt x="9085" y="15841"/>
                  </a:cubicBezTo>
                  <a:cubicBezTo>
                    <a:pt x="8993" y="15796"/>
                    <a:pt x="8925" y="15773"/>
                    <a:pt x="8857" y="15750"/>
                  </a:cubicBezTo>
                  <a:lnTo>
                    <a:pt x="8788" y="15727"/>
                  </a:lnTo>
                  <a:cubicBezTo>
                    <a:pt x="8674" y="15681"/>
                    <a:pt x="8560" y="15636"/>
                    <a:pt x="8446" y="15590"/>
                  </a:cubicBezTo>
                  <a:cubicBezTo>
                    <a:pt x="8446" y="15567"/>
                    <a:pt x="8400" y="15544"/>
                    <a:pt x="8377" y="15522"/>
                  </a:cubicBezTo>
                  <a:cubicBezTo>
                    <a:pt x="8332" y="15499"/>
                    <a:pt x="8309" y="15476"/>
                    <a:pt x="8286" y="15476"/>
                  </a:cubicBezTo>
                  <a:lnTo>
                    <a:pt x="8240" y="15453"/>
                  </a:lnTo>
                  <a:cubicBezTo>
                    <a:pt x="8195" y="15430"/>
                    <a:pt x="8149" y="15430"/>
                    <a:pt x="8126" y="15408"/>
                  </a:cubicBezTo>
                  <a:lnTo>
                    <a:pt x="8103" y="15385"/>
                  </a:lnTo>
                  <a:lnTo>
                    <a:pt x="7989" y="15339"/>
                  </a:lnTo>
                  <a:lnTo>
                    <a:pt x="7875" y="15316"/>
                  </a:lnTo>
                  <a:lnTo>
                    <a:pt x="7784" y="15271"/>
                  </a:lnTo>
                  <a:cubicBezTo>
                    <a:pt x="7670" y="15225"/>
                    <a:pt x="7555" y="15179"/>
                    <a:pt x="7464" y="15134"/>
                  </a:cubicBezTo>
                  <a:cubicBezTo>
                    <a:pt x="7327" y="15065"/>
                    <a:pt x="7213" y="15019"/>
                    <a:pt x="7099" y="14974"/>
                  </a:cubicBezTo>
                  <a:lnTo>
                    <a:pt x="7031" y="14928"/>
                  </a:lnTo>
                  <a:cubicBezTo>
                    <a:pt x="6962" y="14905"/>
                    <a:pt x="6894" y="14860"/>
                    <a:pt x="6802" y="14837"/>
                  </a:cubicBezTo>
                  <a:lnTo>
                    <a:pt x="6757" y="14791"/>
                  </a:lnTo>
                  <a:lnTo>
                    <a:pt x="6734" y="14791"/>
                  </a:lnTo>
                  <a:lnTo>
                    <a:pt x="6688" y="14768"/>
                  </a:lnTo>
                  <a:lnTo>
                    <a:pt x="6665" y="14768"/>
                  </a:lnTo>
                  <a:cubicBezTo>
                    <a:pt x="6642" y="14768"/>
                    <a:pt x="6642" y="14746"/>
                    <a:pt x="6620" y="14746"/>
                  </a:cubicBezTo>
                  <a:lnTo>
                    <a:pt x="6574" y="14746"/>
                  </a:lnTo>
                  <a:lnTo>
                    <a:pt x="6483" y="14700"/>
                  </a:lnTo>
                  <a:cubicBezTo>
                    <a:pt x="6414" y="14677"/>
                    <a:pt x="6369" y="14654"/>
                    <a:pt x="6323" y="14631"/>
                  </a:cubicBezTo>
                  <a:cubicBezTo>
                    <a:pt x="6300" y="14609"/>
                    <a:pt x="6277" y="14586"/>
                    <a:pt x="6254" y="14563"/>
                  </a:cubicBezTo>
                  <a:cubicBezTo>
                    <a:pt x="6163" y="14517"/>
                    <a:pt x="6072" y="14472"/>
                    <a:pt x="6003" y="14426"/>
                  </a:cubicBezTo>
                  <a:lnTo>
                    <a:pt x="5981" y="14426"/>
                  </a:lnTo>
                  <a:cubicBezTo>
                    <a:pt x="5912" y="14380"/>
                    <a:pt x="5821" y="14358"/>
                    <a:pt x="5752" y="14312"/>
                  </a:cubicBezTo>
                  <a:cubicBezTo>
                    <a:pt x="5593" y="14243"/>
                    <a:pt x="5410" y="14175"/>
                    <a:pt x="5250" y="14084"/>
                  </a:cubicBezTo>
                  <a:cubicBezTo>
                    <a:pt x="5182" y="14061"/>
                    <a:pt x="5090" y="14015"/>
                    <a:pt x="5022" y="13970"/>
                  </a:cubicBezTo>
                  <a:cubicBezTo>
                    <a:pt x="4908" y="13901"/>
                    <a:pt x="4794" y="13833"/>
                    <a:pt x="4702" y="13764"/>
                  </a:cubicBezTo>
                  <a:lnTo>
                    <a:pt x="4611" y="13741"/>
                  </a:lnTo>
                  <a:cubicBezTo>
                    <a:pt x="4543" y="13696"/>
                    <a:pt x="4451" y="13650"/>
                    <a:pt x="4360" y="13604"/>
                  </a:cubicBezTo>
                  <a:lnTo>
                    <a:pt x="4200" y="13513"/>
                  </a:lnTo>
                  <a:cubicBezTo>
                    <a:pt x="4109" y="13467"/>
                    <a:pt x="3995" y="13399"/>
                    <a:pt x="3903" y="13353"/>
                  </a:cubicBezTo>
                  <a:cubicBezTo>
                    <a:pt x="3721" y="13262"/>
                    <a:pt x="3561" y="13171"/>
                    <a:pt x="3401" y="13079"/>
                  </a:cubicBezTo>
                  <a:lnTo>
                    <a:pt x="3310" y="13034"/>
                  </a:lnTo>
                  <a:lnTo>
                    <a:pt x="3287" y="13034"/>
                  </a:lnTo>
                  <a:cubicBezTo>
                    <a:pt x="3150" y="12965"/>
                    <a:pt x="3013" y="12897"/>
                    <a:pt x="2876" y="12828"/>
                  </a:cubicBezTo>
                  <a:cubicBezTo>
                    <a:pt x="2853" y="12805"/>
                    <a:pt x="2831" y="12805"/>
                    <a:pt x="2785" y="12783"/>
                  </a:cubicBezTo>
                  <a:lnTo>
                    <a:pt x="2717" y="12783"/>
                  </a:lnTo>
                  <a:cubicBezTo>
                    <a:pt x="2694" y="12760"/>
                    <a:pt x="2671" y="12760"/>
                    <a:pt x="2648" y="12737"/>
                  </a:cubicBezTo>
                  <a:lnTo>
                    <a:pt x="2625" y="12714"/>
                  </a:lnTo>
                  <a:cubicBezTo>
                    <a:pt x="2557" y="12691"/>
                    <a:pt x="2488" y="12646"/>
                    <a:pt x="2443" y="12623"/>
                  </a:cubicBezTo>
                  <a:cubicBezTo>
                    <a:pt x="2397" y="12577"/>
                    <a:pt x="2351" y="12577"/>
                    <a:pt x="2328" y="12554"/>
                  </a:cubicBezTo>
                  <a:cubicBezTo>
                    <a:pt x="2306" y="12554"/>
                    <a:pt x="2306" y="12532"/>
                    <a:pt x="2283" y="12532"/>
                  </a:cubicBezTo>
                  <a:cubicBezTo>
                    <a:pt x="2260" y="12532"/>
                    <a:pt x="2214" y="12554"/>
                    <a:pt x="2192" y="12577"/>
                  </a:cubicBezTo>
                  <a:cubicBezTo>
                    <a:pt x="2192" y="12554"/>
                    <a:pt x="2169" y="12554"/>
                    <a:pt x="2146" y="12532"/>
                  </a:cubicBezTo>
                  <a:lnTo>
                    <a:pt x="1804" y="12303"/>
                  </a:lnTo>
                  <a:lnTo>
                    <a:pt x="1461" y="12075"/>
                  </a:lnTo>
                  <a:lnTo>
                    <a:pt x="1393" y="12029"/>
                  </a:lnTo>
                  <a:lnTo>
                    <a:pt x="1233" y="11915"/>
                  </a:lnTo>
                  <a:cubicBezTo>
                    <a:pt x="1187" y="11847"/>
                    <a:pt x="1142" y="11801"/>
                    <a:pt x="1096" y="11755"/>
                  </a:cubicBezTo>
                  <a:lnTo>
                    <a:pt x="1073" y="11733"/>
                  </a:lnTo>
                  <a:cubicBezTo>
                    <a:pt x="1027" y="11687"/>
                    <a:pt x="1005" y="11664"/>
                    <a:pt x="982" y="11641"/>
                  </a:cubicBezTo>
                  <a:lnTo>
                    <a:pt x="959" y="11619"/>
                  </a:lnTo>
                  <a:cubicBezTo>
                    <a:pt x="891" y="11573"/>
                    <a:pt x="822" y="11504"/>
                    <a:pt x="754" y="11459"/>
                  </a:cubicBezTo>
                  <a:lnTo>
                    <a:pt x="708" y="11436"/>
                  </a:lnTo>
                  <a:cubicBezTo>
                    <a:pt x="617" y="11390"/>
                    <a:pt x="548" y="11322"/>
                    <a:pt x="457" y="11276"/>
                  </a:cubicBezTo>
                  <a:lnTo>
                    <a:pt x="434" y="11253"/>
                  </a:lnTo>
                  <a:lnTo>
                    <a:pt x="388" y="11231"/>
                  </a:lnTo>
                  <a:lnTo>
                    <a:pt x="366" y="11231"/>
                  </a:lnTo>
                  <a:cubicBezTo>
                    <a:pt x="343" y="11208"/>
                    <a:pt x="320" y="11185"/>
                    <a:pt x="297" y="11162"/>
                  </a:cubicBezTo>
                  <a:cubicBezTo>
                    <a:pt x="274" y="11162"/>
                    <a:pt x="251" y="11139"/>
                    <a:pt x="229" y="11139"/>
                  </a:cubicBezTo>
                  <a:cubicBezTo>
                    <a:pt x="206" y="11116"/>
                    <a:pt x="160" y="11094"/>
                    <a:pt x="137" y="11094"/>
                  </a:cubicBezTo>
                  <a:cubicBezTo>
                    <a:pt x="114" y="11094"/>
                    <a:pt x="92" y="11116"/>
                    <a:pt x="69" y="11116"/>
                  </a:cubicBezTo>
                  <a:cubicBezTo>
                    <a:pt x="46" y="11139"/>
                    <a:pt x="23" y="11139"/>
                    <a:pt x="23" y="11162"/>
                  </a:cubicBezTo>
                  <a:cubicBezTo>
                    <a:pt x="0" y="11208"/>
                    <a:pt x="0" y="11253"/>
                    <a:pt x="23" y="11276"/>
                  </a:cubicBezTo>
                  <a:cubicBezTo>
                    <a:pt x="23" y="11322"/>
                    <a:pt x="23" y="11367"/>
                    <a:pt x="69" y="11413"/>
                  </a:cubicBezTo>
                  <a:cubicBezTo>
                    <a:pt x="69" y="11413"/>
                    <a:pt x="92" y="11413"/>
                    <a:pt x="92" y="11436"/>
                  </a:cubicBezTo>
                  <a:cubicBezTo>
                    <a:pt x="92" y="11459"/>
                    <a:pt x="92" y="11482"/>
                    <a:pt x="114" y="11504"/>
                  </a:cubicBezTo>
                  <a:cubicBezTo>
                    <a:pt x="137" y="11527"/>
                    <a:pt x="160" y="11573"/>
                    <a:pt x="206" y="11596"/>
                  </a:cubicBezTo>
                  <a:lnTo>
                    <a:pt x="229" y="11596"/>
                  </a:lnTo>
                  <a:cubicBezTo>
                    <a:pt x="229" y="11619"/>
                    <a:pt x="251" y="11641"/>
                    <a:pt x="274" y="11664"/>
                  </a:cubicBezTo>
                  <a:lnTo>
                    <a:pt x="343" y="11710"/>
                  </a:lnTo>
                  <a:lnTo>
                    <a:pt x="434" y="11778"/>
                  </a:lnTo>
                  <a:lnTo>
                    <a:pt x="480" y="11801"/>
                  </a:lnTo>
                  <a:cubicBezTo>
                    <a:pt x="571" y="11870"/>
                    <a:pt x="662" y="11961"/>
                    <a:pt x="776" y="12029"/>
                  </a:cubicBezTo>
                  <a:lnTo>
                    <a:pt x="891" y="12121"/>
                  </a:lnTo>
                  <a:lnTo>
                    <a:pt x="913" y="12144"/>
                  </a:lnTo>
                  <a:cubicBezTo>
                    <a:pt x="959" y="12189"/>
                    <a:pt x="1005" y="12212"/>
                    <a:pt x="1050" y="12258"/>
                  </a:cubicBezTo>
                  <a:lnTo>
                    <a:pt x="1096" y="12303"/>
                  </a:lnTo>
                  <a:cubicBezTo>
                    <a:pt x="1142" y="12326"/>
                    <a:pt x="1164" y="12349"/>
                    <a:pt x="1210" y="12372"/>
                  </a:cubicBezTo>
                  <a:lnTo>
                    <a:pt x="1233" y="12395"/>
                  </a:lnTo>
                  <a:lnTo>
                    <a:pt x="1279" y="12440"/>
                  </a:lnTo>
                  <a:lnTo>
                    <a:pt x="1301" y="12440"/>
                  </a:lnTo>
                  <a:cubicBezTo>
                    <a:pt x="1324" y="12463"/>
                    <a:pt x="1370" y="12486"/>
                    <a:pt x="1393" y="12509"/>
                  </a:cubicBezTo>
                  <a:lnTo>
                    <a:pt x="1438" y="12509"/>
                  </a:lnTo>
                  <a:cubicBezTo>
                    <a:pt x="1461" y="12509"/>
                    <a:pt x="1507" y="12509"/>
                    <a:pt x="1507" y="12486"/>
                  </a:cubicBezTo>
                  <a:cubicBezTo>
                    <a:pt x="1621" y="12577"/>
                    <a:pt x="1758" y="12646"/>
                    <a:pt x="1872" y="12714"/>
                  </a:cubicBezTo>
                  <a:lnTo>
                    <a:pt x="2009" y="12805"/>
                  </a:lnTo>
                  <a:lnTo>
                    <a:pt x="2100" y="12851"/>
                  </a:lnTo>
                  <a:lnTo>
                    <a:pt x="2260" y="12942"/>
                  </a:lnTo>
                  <a:cubicBezTo>
                    <a:pt x="2351" y="13011"/>
                    <a:pt x="2420" y="13057"/>
                    <a:pt x="2511" y="13102"/>
                  </a:cubicBezTo>
                  <a:lnTo>
                    <a:pt x="2534" y="13125"/>
                  </a:lnTo>
                  <a:lnTo>
                    <a:pt x="2580" y="13148"/>
                  </a:lnTo>
                  <a:lnTo>
                    <a:pt x="2602" y="13148"/>
                  </a:lnTo>
                  <a:cubicBezTo>
                    <a:pt x="2625" y="13171"/>
                    <a:pt x="2648" y="13193"/>
                    <a:pt x="2671" y="13193"/>
                  </a:cubicBezTo>
                  <a:cubicBezTo>
                    <a:pt x="2671" y="13193"/>
                    <a:pt x="2671" y="13193"/>
                    <a:pt x="2694" y="13216"/>
                  </a:cubicBezTo>
                  <a:lnTo>
                    <a:pt x="2739" y="13239"/>
                  </a:lnTo>
                  <a:cubicBezTo>
                    <a:pt x="2853" y="13308"/>
                    <a:pt x="2968" y="13376"/>
                    <a:pt x="3082" y="13445"/>
                  </a:cubicBezTo>
                  <a:lnTo>
                    <a:pt x="3150" y="13490"/>
                  </a:lnTo>
                  <a:lnTo>
                    <a:pt x="3242" y="13536"/>
                  </a:lnTo>
                  <a:lnTo>
                    <a:pt x="3287" y="13559"/>
                  </a:lnTo>
                  <a:lnTo>
                    <a:pt x="3310" y="13582"/>
                  </a:lnTo>
                  <a:cubicBezTo>
                    <a:pt x="3356" y="13604"/>
                    <a:pt x="3378" y="13604"/>
                    <a:pt x="3424" y="13627"/>
                  </a:cubicBezTo>
                  <a:cubicBezTo>
                    <a:pt x="3447" y="13650"/>
                    <a:pt x="3470" y="13650"/>
                    <a:pt x="3493" y="13650"/>
                  </a:cubicBezTo>
                  <a:cubicBezTo>
                    <a:pt x="3493" y="13650"/>
                    <a:pt x="3515" y="13650"/>
                    <a:pt x="3515" y="13627"/>
                  </a:cubicBezTo>
                  <a:cubicBezTo>
                    <a:pt x="3652" y="13696"/>
                    <a:pt x="3766" y="13764"/>
                    <a:pt x="3903" y="13833"/>
                  </a:cubicBezTo>
                  <a:cubicBezTo>
                    <a:pt x="3995" y="13878"/>
                    <a:pt x="4063" y="13901"/>
                    <a:pt x="4132" y="13947"/>
                  </a:cubicBezTo>
                  <a:lnTo>
                    <a:pt x="4177" y="13970"/>
                  </a:lnTo>
                  <a:lnTo>
                    <a:pt x="4223" y="13992"/>
                  </a:lnTo>
                  <a:lnTo>
                    <a:pt x="4269" y="14015"/>
                  </a:lnTo>
                  <a:lnTo>
                    <a:pt x="4291" y="14015"/>
                  </a:lnTo>
                  <a:lnTo>
                    <a:pt x="4314" y="14038"/>
                  </a:lnTo>
                  <a:cubicBezTo>
                    <a:pt x="4337" y="14038"/>
                    <a:pt x="4360" y="14061"/>
                    <a:pt x="4406" y="14061"/>
                  </a:cubicBezTo>
                  <a:lnTo>
                    <a:pt x="4474" y="14061"/>
                  </a:lnTo>
                  <a:lnTo>
                    <a:pt x="4497" y="14084"/>
                  </a:lnTo>
                  <a:lnTo>
                    <a:pt x="4520" y="14084"/>
                  </a:lnTo>
                  <a:cubicBezTo>
                    <a:pt x="4611" y="14129"/>
                    <a:pt x="4680" y="14175"/>
                    <a:pt x="4771" y="14221"/>
                  </a:cubicBezTo>
                  <a:lnTo>
                    <a:pt x="4816" y="14243"/>
                  </a:lnTo>
                  <a:cubicBezTo>
                    <a:pt x="4862" y="14289"/>
                    <a:pt x="4931" y="14335"/>
                    <a:pt x="4999" y="14358"/>
                  </a:cubicBezTo>
                  <a:lnTo>
                    <a:pt x="5068" y="14403"/>
                  </a:lnTo>
                  <a:cubicBezTo>
                    <a:pt x="5136" y="14426"/>
                    <a:pt x="5182" y="14472"/>
                    <a:pt x="5250" y="14495"/>
                  </a:cubicBezTo>
                  <a:cubicBezTo>
                    <a:pt x="5341" y="14540"/>
                    <a:pt x="5433" y="14586"/>
                    <a:pt x="5547" y="14631"/>
                  </a:cubicBezTo>
                  <a:cubicBezTo>
                    <a:pt x="5593" y="14677"/>
                    <a:pt x="5638" y="14700"/>
                    <a:pt x="5707" y="14723"/>
                  </a:cubicBezTo>
                  <a:lnTo>
                    <a:pt x="5798" y="14768"/>
                  </a:lnTo>
                  <a:cubicBezTo>
                    <a:pt x="5958" y="14837"/>
                    <a:pt x="6095" y="14905"/>
                    <a:pt x="6232" y="14951"/>
                  </a:cubicBezTo>
                  <a:lnTo>
                    <a:pt x="6300" y="14974"/>
                  </a:lnTo>
                  <a:cubicBezTo>
                    <a:pt x="6369" y="15019"/>
                    <a:pt x="6460" y="15042"/>
                    <a:pt x="6528" y="15088"/>
                  </a:cubicBezTo>
                  <a:lnTo>
                    <a:pt x="6620" y="15111"/>
                  </a:lnTo>
                  <a:lnTo>
                    <a:pt x="6688" y="15156"/>
                  </a:lnTo>
                  <a:lnTo>
                    <a:pt x="6779" y="15179"/>
                  </a:lnTo>
                  <a:lnTo>
                    <a:pt x="6894" y="15225"/>
                  </a:lnTo>
                  <a:lnTo>
                    <a:pt x="6962" y="15248"/>
                  </a:lnTo>
                  <a:lnTo>
                    <a:pt x="7008" y="15271"/>
                  </a:lnTo>
                  <a:lnTo>
                    <a:pt x="7053" y="15316"/>
                  </a:lnTo>
                  <a:lnTo>
                    <a:pt x="7099" y="15339"/>
                  </a:lnTo>
                  <a:lnTo>
                    <a:pt x="7167" y="15362"/>
                  </a:lnTo>
                  <a:cubicBezTo>
                    <a:pt x="7213" y="15385"/>
                    <a:pt x="7282" y="15430"/>
                    <a:pt x="7350" y="15453"/>
                  </a:cubicBezTo>
                  <a:lnTo>
                    <a:pt x="7441" y="15499"/>
                  </a:lnTo>
                  <a:cubicBezTo>
                    <a:pt x="7510" y="15522"/>
                    <a:pt x="7555" y="15544"/>
                    <a:pt x="7601" y="15567"/>
                  </a:cubicBezTo>
                  <a:lnTo>
                    <a:pt x="7624" y="15590"/>
                  </a:lnTo>
                  <a:lnTo>
                    <a:pt x="7670" y="15590"/>
                  </a:lnTo>
                  <a:cubicBezTo>
                    <a:pt x="7670" y="15590"/>
                    <a:pt x="7670" y="15613"/>
                    <a:pt x="7670" y="15613"/>
                  </a:cubicBezTo>
                  <a:cubicBezTo>
                    <a:pt x="7738" y="15636"/>
                    <a:pt x="7784" y="15681"/>
                    <a:pt x="7829" y="15704"/>
                  </a:cubicBezTo>
                  <a:cubicBezTo>
                    <a:pt x="7875" y="15704"/>
                    <a:pt x="7898" y="15727"/>
                    <a:pt x="7921" y="15727"/>
                  </a:cubicBezTo>
                  <a:lnTo>
                    <a:pt x="7966" y="15750"/>
                  </a:lnTo>
                  <a:lnTo>
                    <a:pt x="8012" y="15773"/>
                  </a:lnTo>
                  <a:lnTo>
                    <a:pt x="8103" y="15818"/>
                  </a:lnTo>
                  <a:lnTo>
                    <a:pt x="8126" y="15818"/>
                  </a:lnTo>
                  <a:cubicBezTo>
                    <a:pt x="8217" y="15864"/>
                    <a:pt x="8309" y="15887"/>
                    <a:pt x="8377" y="15933"/>
                  </a:cubicBezTo>
                  <a:lnTo>
                    <a:pt x="8469" y="15955"/>
                  </a:lnTo>
                  <a:cubicBezTo>
                    <a:pt x="8605" y="16024"/>
                    <a:pt x="8765" y="16092"/>
                    <a:pt x="8902" y="16138"/>
                  </a:cubicBezTo>
                  <a:lnTo>
                    <a:pt x="8925" y="16161"/>
                  </a:lnTo>
                  <a:cubicBezTo>
                    <a:pt x="8971" y="16184"/>
                    <a:pt x="9016" y="16184"/>
                    <a:pt x="9039" y="16206"/>
                  </a:cubicBezTo>
                  <a:lnTo>
                    <a:pt x="9130" y="16252"/>
                  </a:lnTo>
                  <a:lnTo>
                    <a:pt x="9199" y="16275"/>
                  </a:lnTo>
                  <a:cubicBezTo>
                    <a:pt x="9245" y="16298"/>
                    <a:pt x="9290" y="16321"/>
                    <a:pt x="9359" y="16343"/>
                  </a:cubicBezTo>
                  <a:lnTo>
                    <a:pt x="9382" y="16343"/>
                  </a:lnTo>
                  <a:lnTo>
                    <a:pt x="9404" y="16366"/>
                  </a:lnTo>
                  <a:lnTo>
                    <a:pt x="9473" y="16389"/>
                  </a:lnTo>
                  <a:cubicBezTo>
                    <a:pt x="9633" y="16457"/>
                    <a:pt x="9792" y="16526"/>
                    <a:pt x="10021" y="16594"/>
                  </a:cubicBezTo>
                  <a:cubicBezTo>
                    <a:pt x="10112" y="16617"/>
                    <a:pt x="10226" y="16663"/>
                    <a:pt x="10317" y="16686"/>
                  </a:cubicBezTo>
                  <a:lnTo>
                    <a:pt x="10340" y="16686"/>
                  </a:lnTo>
                  <a:cubicBezTo>
                    <a:pt x="10386" y="16709"/>
                    <a:pt x="10454" y="16731"/>
                    <a:pt x="10500" y="16754"/>
                  </a:cubicBezTo>
                  <a:cubicBezTo>
                    <a:pt x="10568" y="16777"/>
                    <a:pt x="10637" y="16800"/>
                    <a:pt x="10705" y="16823"/>
                  </a:cubicBezTo>
                  <a:lnTo>
                    <a:pt x="10820" y="16868"/>
                  </a:lnTo>
                  <a:lnTo>
                    <a:pt x="10842" y="16868"/>
                  </a:lnTo>
                  <a:lnTo>
                    <a:pt x="10865" y="16891"/>
                  </a:lnTo>
                  <a:lnTo>
                    <a:pt x="10888" y="16891"/>
                  </a:lnTo>
                  <a:cubicBezTo>
                    <a:pt x="10934" y="16891"/>
                    <a:pt x="10956" y="16914"/>
                    <a:pt x="10979" y="16914"/>
                  </a:cubicBezTo>
                  <a:lnTo>
                    <a:pt x="11139" y="16960"/>
                  </a:lnTo>
                  <a:lnTo>
                    <a:pt x="11299" y="17005"/>
                  </a:lnTo>
                  <a:cubicBezTo>
                    <a:pt x="11299" y="17028"/>
                    <a:pt x="11322" y="17028"/>
                    <a:pt x="11344" y="17028"/>
                  </a:cubicBezTo>
                  <a:lnTo>
                    <a:pt x="11367" y="17028"/>
                  </a:lnTo>
                  <a:lnTo>
                    <a:pt x="11413" y="17051"/>
                  </a:lnTo>
                  <a:lnTo>
                    <a:pt x="11596" y="17097"/>
                  </a:lnTo>
                  <a:lnTo>
                    <a:pt x="11641" y="17097"/>
                  </a:lnTo>
                  <a:cubicBezTo>
                    <a:pt x="11664" y="17119"/>
                    <a:pt x="11710" y="17119"/>
                    <a:pt x="11733" y="17142"/>
                  </a:cubicBezTo>
                  <a:lnTo>
                    <a:pt x="11801" y="17165"/>
                  </a:lnTo>
                  <a:cubicBezTo>
                    <a:pt x="11847" y="17188"/>
                    <a:pt x="11915" y="17188"/>
                    <a:pt x="11961" y="17211"/>
                  </a:cubicBezTo>
                  <a:cubicBezTo>
                    <a:pt x="12121" y="17256"/>
                    <a:pt x="12280" y="17302"/>
                    <a:pt x="12417" y="17348"/>
                  </a:cubicBezTo>
                  <a:lnTo>
                    <a:pt x="12463" y="17348"/>
                  </a:lnTo>
                  <a:lnTo>
                    <a:pt x="12600" y="17371"/>
                  </a:lnTo>
                  <a:cubicBezTo>
                    <a:pt x="12691" y="17416"/>
                    <a:pt x="12760" y="17439"/>
                    <a:pt x="12851" y="17462"/>
                  </a:cubicBezTo>
                  <a:cubicBezTo>
                    <a:pt x="12942" y="17485"/>
                    <a:pt x="13034" y="17507"/>
                    <a:pt x="13125" y="17507"/>
                  </a:cubicBezTo>
                  <a:cubicBezTo>
                    <a:pt x="13216" y="17530"/>
                    <a:pt x="13307" y="17553"/>
                    <a:pt x="13399" y="17553"/>
                  </a:cubicBezTo>
                  <a:lnTo>
                    <a:pt x="13627" y="17553"/>
                  </a:lnTo>
                  <a:cubicBezTo>
                    <a:pt x="13673" y="17553"/>
                    <a:pt x="13718" y="17553"/>
                    <a:pt x="13764" y="17507"/>
                  </a:cubicBezTo>
                  <a:cubicBezTo>
                    <a:pt x="13787" y="17485"/>
                    <a:pt x="13810" y="17462"/>
                    <a:pt x="13832" y="17439"/>
                  </a:cubicBezTo>
                  <a:cubicBezTo>
                    <a:pt x="13855" y="17416"/>
                    <a:pt x="13878" y="17393"/>
                    <a:pt x="13901" y="17371"/>
                  </a:cubicBezTo>
                  <a:cubicBezTo>
                    <a:pt x="13924" y="17348"/>
                    <a:pt x="13947" y="17302"/>
                    <a:pt x="13969" y="17256"/>
                  </a:cubicBezTo>
                  <a:lnTo>
                    <a:pt x="13992" y="17234"/>
                  </a:lnTo>
                  <a:cubicBezTo>
                    <a:pt x="14015" y="17211"/>
                    <a:pt x="14015" y="17188"/>
                    <a:pt x="14038" y="17165"/>
                  </a:cubicBezTo>
                  <a:cubicBezTo>
                    <a:pt x="14084" y="17074"/>
                    <a:pt x="14129" y="17005"/>
                    <a:pt x="14175" y="16937"/>
                  </a:cubicBezTo>
                  <a:cubicBezTo>
                    <a:pt x="14243" y="16823"/>
                    <a:pt x="14312" y="16731"/>
                    <a:pt x="14380" y="16617"/>
                  </a:cubicBezTo>
                  <a:cubicBezTo>
                    <a:pt x="14586" y="16275"/>
                    <a:pt x="14791" y="15955"/>
                    <a:pt x="14951" y="15636"/>
                  </a:cubicBezTo>
                  <a:lnTo>
                    <a:pt x="14974" y="15613"/>
                  </a:lnTo>
                  <a:cubicBezTo>
                    <a:pt x="15042" y="15476"/>
                    <a:pt x="15133" y="15316"/>
                    <a:pt x="15202" y="15179"/>
                  </a:cubicBezTo>
                  <a:lnTo>
                    <a:pt x="15225" y="15111"/>
                  </a:lnTo>
                  <a:lnTo>
                    <a:pt x="15248" y="15088"/>
                  </a:lnTo>
                  <a:cubicBezTo>
                    <a:pt x="15248" y="15088"/>
                    <a:pt x="15270" y="15065"/>
                    <a:pt x="15270" y="15065"/>
                  </a:cubicBezTo>
                  <a:cubicBezTo>
                    <a:pt x="15270" y="15042"/>
                    <a:pt x="15293" y="15019"/>
                    <a:pt x="15293" y="14997"/>
                  </a:cubicBezTo>
                  <a:lnTo>
                    <a:pt x="15316" y="14974"/>
                  </a:lnTo>
                  <a:lnTo>
                    <a:pt x="15316" y="14951"/>
                  </a:lnTo>
                  <a:lnTo>
                    <a:pt x="15339" y="14928"/>
                  </a:lnTo>
                  <a:lnTo>
                    <a:pt x="15339" y="14905"/>
                  </a:lnTo>
                  <a:lnTo>
                    <a:pt x="15385" y="14814"/>
                  </a:lnTo>
                  <a:lnTo>
                    <a:pt x="15430" y="14746"/>
                  </a:lnTo>
                  <a:lnTo>
                    <a:pt x="15453" y="14700"/>
                  </a:lnTo>
                  <a:cubicBezTo>
                    <a:pt x="15453" y="14677"/>
                    <a:pt x="15476" y="14631"/>
                    <a:pt x="15499" y="14586"/>
                  </a:cubicBezTo>
                  <a:cubicBezTo>
                    <a:pt x="15590" y="14426"/>
                    <a:pt x="15658" y="14289"/>
                    <a:pt x="15750" y="14129"/>
                  </a:cubicBezTo>
                  <a:lnTo>
                    <a:pt x="15750" y="14106"/>
                  </a:lnTo>
                  <a:lnTo>
                    <a:pt x="15795" y="14038"/>
                  </a:lnTo>
                  <a:lnTo>
                    <a:pt x="15818" y="14015"/>
                  </a:lnTo>
                  <a:cubicBezTo>
                    <a:pt x="15841" y="14015"/>
                    <a:pt x="15864" y="13992"/>
                    <a:pt x="15864" y="13970"/>
                  </a:cubicBezTo>
                  <a:cubicBezTo>
                    <a:pt x="15887" y="13924"/>
                    <a:pt x="15910" y="13901"/>
                    <a:pt x="15932" y="13855"/>
                  </a:cubicBezTo>
                  <a:lnTo>
                    <a:pt x="15955" y="13833"/>
                  </a:lnTo>
                  <a:cubicBezTo>
                    <a:pt x="15955" y="13810"/>
                    <a:pt x="15978" y="13787"/>
                    <a:pt x="15978" y="13787"/>
                  </a:cubicBezTo>
                  <a:lnTo>
                    <a:pt x="16024" y="13673"/>
                  </a:lnTo>
                  <a:lnTo>
                    <a:pt x="16047" y="13650"/>
                  </a:lnTo>
                  <a:lnTo>
                    <a:pt x="16069" y="13604"/>
                  </a:lnTo>
                  <a:lnTo>
                    <a:pt x="16092" y="13559"/>
                  </a:lnTo>
                  <a:lnTo>
                    <a:pt x="16138" y="13490"/>
                  </a:lnTo>
                  <a:cubicBezTo>
                    <a:pt x="16229" y="13330"/>
                    <a:pt x="16298" y="13171"/>
                    <a:pt x="16389" y="13011"/>
                  </a:cubicBezTo>
                  <a:lnTo>
                    <a:pt x="16412" y="12988"/>
                  </a:lnTo>
                  <a:lnTo>
                    <a:pt x="16457" y="12920"/>
                  </a:lnTo>
                  <a:cubicBezTo>
                    <a:pt x="16480" y="12897"/>
                    <a:pt x="16503" y="12874"/>
                    <a:pt x="16503" y="12851"/>
                  </a:cubicBezTo>
                  <a:lnTo>
                    <a:pt x="16526" y="12805"/>
                  </a:lnTo>
                  <a:cubicBezTo>
                    <a:pt x="16617" y="12668"/>
                    <a:pt x="16708" y="12509"/>
                    <a:pt x="16800" y="12372"/>
                  </a:cubicBezTo>
                  <a:lnTo>
                    <a:pt x="16823" y="12326"/>
                  </a:lnTo>
                  <a:lnTo>
                    <a:pt x="16937" y="12144"/>
                  </a:lnTo>
                  <a:lnTo>
                    <a:pt x="16960" y="12098"/>
                  </a:lnTo>
                  <a:lnTo>
                    <a:pt x="17005" y="12052"/>
                  </a:lnTo>
                  <a:cubicBezTo>
                    <a:pt x="17028" y="11984"/>
                    <a:pt x="17074" y="11915"/>
                    <a:pt x="17119" y="11847"/>
                  </a:cubicBezTo>
                  <a:lnTo>
                    <a:pt x="17256" y="11619"/>
                  </a:lnTo>
                  <a:lnTo>
                    <a:pt x="17325" y="11504"/>
                  </a:lnTo>
                  <a:lnTo>
                    <a:pt x="17348" y="11459"/>
                  </a:lnTo>
                  <a:lnTo>
                    <a:pt x="17416" y="11345"/>
                  </a:lnTo>
                  <a:lnTo>
                    <a:pt x="17462" y="11253"/>
                  </a:lnTo>
                  <a:lnTo>
                    <a:pt x="17507" y="11162"/>
                  </a:lnTo>
                  <a:cubicBezTo>
                    <a:pt x="17530" y="11139"/>
                    <a:pt x="17553" y="11116"/>
                    <a:pt x="17553" y="11094"/>
                  </a:cubicBezTo>
                  <a:lnTo>
                    <a:pt x="17599" y="11025"/>
                  </a:lnTo>
                  <a:cubicBezTo>
                    <a:pt x="17621" y="11002"/>
                    <a:pt x="17621" y="10979"/>
                    <a:pt x="17644" y="10934"/>
                  </a:cubicBezTo>
                  <a:cubicBezTo>
                    <a:pt x="17644" y="10911"/>
                    <a:pt x="17644" y="10888"/>
                    <a:pt x="17644" y="10865"/>
                  </a:cubicBezTo>
                  <a:cubicBezTo>
                    <a:pt x="17644" y="10842"/>
                    <a:pt x="17621" y="10820"/>
                    <a:pt x="17621" y="10820"/>
                  </a:cubicBezTo>
                  <a:lnTo>
                    <a:pt x="17644" y="10774"/>
                  </a:lnTo>
                  <a:lnTo>
                    <a:pt x="17667" y="10728"/>
                  </a:lnTo>
                  <a:lnTo>
                    <a:pt x="17736" y="10614"/>
                  </a:lnTo>
                  <a:lnTo>
                    <a:pt x="17781" y="10500"/>
                  </a:lnTo>
                  <a:cubicBezTo>
                    <a:pt x="17804" y="10477"/>
                    <a:pt x="17827" y="10432"/>
                    <a:pt x="17850" y="10409"/>
                  </a:cubicBezTo>
                  <a:lnTo>
                    <a:pt x="17873" y="10386"/>
                  </a:lnTo>
                  <a:lnTo>
                    <a:pt x="17918" y="10295"/>
                  </a:lnTo>
                  <a:cubicBezTo>
                    <a:pt x="17987" y="10158"/>
                    <a:pt x="18078" y="10044"/>
                    <a:pt x="18146" y="9907"/>
                  </a:cubicBezTo>
                  <a:lnTo>
                    <a:pt x="18192" y="9838"/>
                  </a:lnTo>
                  <a:lnTo>
                    <a:pt x="18261" y="9747"/>
                  </a:lnTo>
                  <a:lnTo>
                    <a:pt x="18283" y="9701"/>
                  </a:lnTo>
                  <a:lnTo>
                    <a:pt x="18306" y="9656"/>
                  </a:lnTo>
                  <a:lnTo>
                    <a:pt x="18329" y="9633"/>
                  </a:lnTo>
                  <a:lnTo>
                    <a:pt x="18329" y="9610"/>
                  </a:lnTo>
                  <a:lnTo>
                    <a:pt x="18352" y="9587"/>
                  </a:lnTo>
                  <a:cubicBezTo>
                    <a:pt x="18352" y="9564"/>
                    <a:pt x="18375" y="9541"/>
                    <a:pt x="18375" y="9519"/>
                  </a:cubicBezTo>
                  <a:cubicBezTo>
                    <a:pt x="18398" y="9496"/>
                    <a:pt x="18398" y="9473"/>
                    <a:pt x="18398" y="9450"/>
                  </a:cubicBezTo>
                  <a:lnTo>
                    <a:pt x="18420" y="9404"/>
                  </a:lnTo>
                  <a:lnTo>
                    <a:pt x="18443" y="9382"/>
                  </a:lnTo>
                  <a:cubicBezTo>
                    <a:pt x="18443" y="9359"/>
                    <a:pt x="18443" y="9359"/>
                    <a:pt x="18443" y="9336"/>
                  </a:cubicBezTo>
                  <a:cubicBezTo>
                    <a:pt x="18489" y="9313"/>
                    <a:pt x="18512" y="9245"/>
                    <a:pt x="18534" y="9199"/>
                  </a:cubicBezTo>
                  <a:lnTo>
                    <a:pt x="18557" y="9176"/>
                  </a:lnTo>
                  <a:lnTo>
                    <a:pt x="18557" y="9153"/>
                  </a:lnTo>
                  <a:lnTo>
                    <a:pt x="18580" y="9153"/>
                  </a:lnTo>
                  <a:lnTo>
                    <a:pt x="18603" y="9085"/>
                  </a:lnTo>
                  <a:lnTo>
                    <a:pt x="18649" y="8994"/>
                  </a:lnTo>
                  <a:lnTo>
                    <a:pt x="18763" y="8834"/>
                  </a:lnTo>
                  <a:lnTo>
                    <a:pt x="18808" y="8765"/>
                  </a:lnTo>
                  <a:lnTo>
                    <a:pt x="18831" y="8720"/>
                  </a:lnTo>
                  <a:lnTo>
                    <a:pt x="18854" y="8651"/>
                  </a:lnTo>
                  <a:lnTo>
                    <a:pt x="18877" y="8628"/>
                  </a:lnTo>
                  <a:cubicBezTo>
                    <a:pt x="18900" y="8583"/>
                    <a:pt x="18922" y="8560"/>
                    <a:pt x="18945" y="8514"/>
                  </a:cubicBezTo>
                  <a:cubicBezTo>
                    <a:pt x="18945" y="8491"/>
                    <a:pt x="18945" y="8469"/>
                    <a:pt x="18945" y="8423"/>
                  </a:cubicBezTo>
                  <a:cubicBezTo>
                    <a:pt x="18968" y="8423"/>
                    <a:pt x="18991" y="8400"/>
                    <a:pt x="18991" y="8400"/>
                  </a:cubicBezTo>
                  <a:lnTo>
                    <a:pt x="19082" y="8240"/>
                  </a:lnTo>
                  <a:lnTo>
                    <a:pt x="19219" y="8012"/>
                  </a:lnTo>
                  <a:cubicBezTo>
                    <a:pt x="19311" y="7875"/>
                    <a:pt x="19379" y="7738"/>
                    <a:pt x="19470" y="7601"/>
                  </a:cubicBezTo>
                  <a:lnTo>
                    <a:pt x="19539" y="7487"/>
                  </a:lnTo>
                  <a:cubicBezTo>
                    <a:pt x="19584" y="7396"/>
                    <a:pt x="19653" y="7305"/>
                    <a:pt x="19699" y="7213"/>
                  </a:cubicBezTo>
                  <a:lnTo>
                    <a:pt x="19744" y="7145"/>
                  </a:lnTo>
                  <a:cubicBezTo>
                    <a:pt x="19836" y="7008"/>
                    <a:pt x="19904" y="6894"/>
                    <a:pt x="19950" y="6780"/>
                  </a:cubicBezTo>
                  <a:cubicBezTo>
                    <a:pt x="19972" y="6780"/>
                    <a:pt x="19972" y="6757"/>
                    <a:pt x="19972" y="6734"/>
                  </a:cubicBezTo>
                  <a:lnTo>
                    <a:pt x="19972" y="6688"/>
                  </a:lnTo>
                  <a:lnTo>
                    <a:pt x="20018" y="6643"/>
                  </a:lnTo>
                  <a:cubicBezTo>
                    <a:pt x="20087" y="6506"/>
                    <a:pt x="20178" y="6392"/>
                    <a:pt x="20246" y="6255"/>
                  </a:cubicBezTo>
                  <a:lnTo>
                    <a:pt x="20269" y="6232"/>
                  </a:lnTo>
                  <a:lnTo>
                    <a:pt x="20292" y="6186"/>
                  </a:lnTo>
                  <a:lnTo>
                    <a:pt x="20315" y="6163"/>
                  </a:lnTo>
                  <a:cubicBezTo>
                    <a:pt x="20383" y="6049"/>
                    <a:pt x="20452" y="5912"/>
                    <a:pt x="20520" y="5798"/>
                  </a:cubicBezTo>
                  <a:lnTo>
                    <a:pt x="20520" y="5775"/>
                  </a:lnTo>
                  <a:lnTo>
                    <a:pt x="20543" y="5752"/>
                  </a:lnTo>
                  <a:lnTo>
                    <a:pt x="20589" y="5661"/>
                  </a:lnTo>
                  <a:lnTo>
                    <a:pt x="20657" y="5593"/>
                  </a:lnTo>
                  <a:cubicBezTo>
                    <a:pt x="20657" y="5547"/>
                    <a:pt x="20680" y="5524"/>
                    <a:pt x="20703" y="5479"/>
                  </a:cubicBezTo>
                  <a:lnTo>
                    <a:pt x="20726" y="5456"/>
                  </a:lnTo>
                  <a:cubicBezTo>
                    <a:pt x="20749" y="5433"/>
                    <a:pt x="20771" y="5387"/>
                    <a:pt x="20771" y="5342"/>
                  </a:cubicBezTo>
                  <a:cubicBezTo>
                    <a:pt x="20794" y="5319"/>
                    <a:pt x="20794" y="5296"/>
                    <a:pt x="20794" y="5273"/>
                  </a:cubicBezTo>
                  <a:lnTo>
                    <a:pt x="20794" y="5250"/>
                  </a:lnTo>
                  <a:cubicBezTo>
                    <a:pt x="20863" y="5136"/>
                    <a:pt x="20931" y="5022"/>
                    <a:pt x="20977" y="4908"/>
                  </a:cubicBezTo>
                  <a:lnTo>
                    <a:pt x="21022" y="4839"/>
                  </a:lnTo>
                  <a:lnTo>
                    <a:pt x="21022" y="4817"/>
                  </a:lnTo>
                  <a:lnTo>
                    <a:pt x="21045" y="4794"/>
                  </a:lnTo>
                  <a:cubicBezTo>
                    <a:pt x="21045" y="4794"/>
                    <a:pt x="21068" y="4771"/>
                    <a:pt x="21068" y="4748"/>
                  </a:cubicBezTo>
                  <a:lnTo>
                    <a:pt x="21159" y="4588"/>
                  </a:lnTo>
                  <a:lnTo>
                    <a:pt x="21182" y="4543"/>
                  </a:lnTo>
                  <a:cubicBezTo>
                    <a:pt x="21228" y="4543"/>
                    <a:pt x="21273" y="4520"/>
                    <a:pt x="21296" y="4474"/>
                  </a:cubicBezTo>
                  <a:cubicBezTo>
                    <a:pt x="21319" y="4429"/>
                    <a:pt x="21365" y="4383"/>
                    <a:pt x="21388" y="4337"/>
                  </a:cubicBezTo>
                  <a:lnTo>
                    <a:pt x="21410" y="4292"/>
                  </a:lnTo>
                  <a:cubicBezTo>
                    <a:pt x="21433" y="4246"/>
                    <a:pt x="21456" y="4200"/>
                    <a:pt x="21479" y="4155"/>
                  </a:cubicBezTo>
                  <a:lnTo>
                    <a:pt x="21525" y="4063"/>
                  </a:lnTo>
                  <a:lnTo>
                    <a:pt x="21570" y="3972"/>
                  </a:lnTo>
                  <a:lnTo>
                    <a:pt x="21593" y="3926"/>
                  </a:lnTo>
                  <a:lnTo>
                    <a:pt x="21639" y="3858"/>
                  </a:lnTo>
                  <a:cubicBezTo>
                    <a:pt x="21662" y="3789"/>
                    <a:pt x="21707" y="3744"/>
                    <a:pt x="21730" y="3675"/>
                  </a:cubicBezTo>
                  <a:lnTo>
                    <a:pt x="21776" y="3607"/>
                  </a:lnTo>
                  <a:lnTo>
                    <a:pt x="21798" y="3584"/>
                  </a:lnTo>
                  <a:cubicBezTo>
                    <a:pt x="21821" y="3538"/>
                    <a:pt x="21844" y="3470"/>
                    <a:pt x="21867" y="3424"/>
                  </a:cubicBezTo>
                  <a:lnTo>
                    <a:pt x="21913" y="3379"/>
                  </a:lnTo>
                  <a:lnTo>
                    <a:pt x="21935" y="3333"/>
                  </a:lnTo>
                  <a:lnTo>
                    <a:pt x="21981" y="3264"/>
                  </a:lnTo>
                  <a:lnTo>
                    <a:pt x="22004" y="3219"/>
                  </a:lnTo>
                  <a:cubicBezTo>
                    <a:pt x="22050" y="3128"/>
                    <a:pt x="22118" y="3036"/>
                    <a:pt x="22164" y="2945"/>
                  </a:cubicBezTo>
                  <a:lnTo>
                    <a:pt x="22232" y="2854"/>
                  </a:lnTo>
                  <a:lnTo>
                    <a:pt x="22323" y="2694"/>
                  </a:lnTo>
                  <a:lnTo>
                    <a:pt x="22369" y="2648"/>
                  </a:lnTo>
                  <a:cubicBezTo>
                    <a:pt x="22415" y="2580"/>
                    <a:pt x="22460" y="2511"/>
                    <a:pt x="22483" y="2420"/>
                  </a:cubicBezTo>
                  <a:cubicBezTo>
                    <a:pt x="22483" y="2420"/>
                    <a:pt x="22506" y="2420"/>
                    <a:pt x="22506" y="2397"/>
                  </a:cubicBezTo>
                  <a:lnTo>
                    <a:pt x="22529" y="2351"/>
                  </a:lnTo>
                  <a:lnTo>
                    <a:pt x="22552" y="2306"/>
                  </a:lnTo>
                  <a:cubicBezTo>
                    <a:pt x="22575" y="2283"/>
                    <a:pt x="22597" y="2237"/>
                    <a:pt x="22620" y="2215"/>
                  </a:cubicBezTo>
                  <a:cubicBezTo>
                    <a:pt x="22620" y="2192"/>
                    <a:pt x="22643" y="2169"/>
                    <a:pt x="22643" y="2146"/>
                  </a:cubicBezTo>
                  <a:cubicBezTo>
                    <a:pt x="22643" y="2123"/>
                    <a:pt x="22643" y="2100"/>
                    <a:pt x="22620" y="2078"/>
                  </a:cubicBezTo>
                  <a:cubicBezTo>
                    <a:pt x="22620" y="2055"/>
                    <a:pt x="22620" y="2055"/>
                    <a:pt x="22597" y="2032"/>
                  </a:cubicBezTo>
                  <a:lnTo>
                    <a:pt x="22643" y="1986"/>
                  </a:lnTo>
                  <a:lnTo>
                    <a:pt x="22689" y="1941"/>
                  </a:lnTo>
                  <a:cubicBezTo>
                    <a:pt x="22711" y="1872"/>
                    <a:pt x="22757" y="1804"/>
                    <a:pt x="22803" y="1735"/>
                  </a:cubicBezTo>
                  <a:cubicBezTo>
                    <a:pt x="22871" y="1644"/>
                    <a:pt x="22917" y="1553"/>
                    <a:pt x="22963" y="1461"/>
                  </a:cubicBezTo>
                  <a:cubicBezTo>
                    <a:pt x="23008" y="1393"/>
                    <a:pt x="23054" y="1324"/>
                    <a:pt x="23100" y="1256"/>
                  </a:cubicBezTo>
                  <a:lnTo>
                    <a:pt x="23122" y="1233"/>
                  </a:lnTo>
                  <a:cubicBezTo>
                    <a:pt x="23145" y="1187"/>
                    <a:pt x="23168" y="1165"/>
                    <a:pt x="23191" y="1142"/>
                  </a:cubicBezTo>
                  <a:lnTo>
                    <a:pt x="23191" y="1119"/>
                  </a:lnTo>
                  <a:lnTo>
                    <a:pt x="23214" y="1073"/>
                  </a:lnTo>
                  <a:lnTo>
                    <a:pt x="23236" y="1050"/>
                  </a:lnTo>
                  <a:lnTo>
                    <a:pt x="23282" y="936"/>
                  </a:lnTo>
                  <a:cubicBezTo>
                    <a:pt x="23328" y="891"/>
                    <a:pt x="23373" y="799"/>
                    <a:pt x="23419" y="731"/>
                  </a:cubicBezTo>
                  <a:lnTo>
                    <a:pt x="23510" y="571"/>
                  </a:lnTo>
                  <a:cubicBezTo>
                    <a:pt x="23556" y="525"/>
                    <a:pt x="23556" y="503"/>
                    <a:pt x="23579" y="457"/>
                  </a:cubicBezTo>
                  <a:lnTo>
                    <a:pt x="23602" y="434"/>
                  </a:lnTo>
                  <a:lnTo>
                    <a:pt x="23602" y="411"/>
                  </a:lnTo>
                  <a:cubicBezTo>
                    <a:pt x="23625" y="366"/>
                    <a:pt x="23647" y="343"/>
                    <a:pt x="23647" y="320"/>
                  </a:cubicBezTo>
                  <a:cubicBezTo>
                    <a:pt x="23647" y="274"/>
                    <a:pt x="23625" y="229"/>
                    <a:pt x="23579" y="229"/>
                  </a:cubicBezTo>
                  <a:lnTo>
                    <a:pt x="23579" y="160"/>
                  </a:lnTo>
                  <a:cubicBezTo>
                    <a:pt x="23579" y="137"/>
                    <a:pt x="23579" y="115"/>
                    <a:pt x="23556" y="92"/>
                  </a:cubicBezTo>
                  <a:cubicBezTo>
                    <a:pt x="23556" y="69"/>
                    <a:pt x="23533" y="46"/>
                    <a:pt x="23510" y="23"/>
                  </a:cubicBezTo>
                  <a:cubicBezTo>
                    <a:pt x="23488" y="23"/>
                    <a:pt x="23465" y="0"/>
                    <a:pt x="23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8" name="Google Shape;3618;p16"/>
            <p:cNvSpPr/>
            <p:nvPr/>
          </p:nvSpPr>
          <p:spPr>
            <a:xfrm>
              <a:off x="-700034" y="2226692"/>
              <a:ext cx="1271966" cy="1006328"/>
            </a:xfrm>
            <a:custGeom>
              <a:avLst/>
              <a:gdLst/>
              <a:ahLst/>
              <a:cxnLst/>
              <a:rect l="l" t="t" r="r" b="b"/>
              <a:pathLst>
                <a:path w="22735" h="17987" extrusionOk="0">
                  <a:moveTo>
                    <a:pt x="21684" y="0"/>
                  </a:moveTo>
                  <a:cubicBezTo>
                    <a:pt x="21639" y="0"/>
                    <a:pt x="21570" y="23"/>
                    <a:pt x="21547" y="69"/>
                  </a:cubicBezTo>
                  <a:cubicBezTo>
                    <a:pt x="21410" y="320"/>
                    <a:pt x="21273" y="548"/>
                    <a:pt x="21137" y="777"/>
                  </a:cubicBezTo>
                  <a:cubicBezTo>
                    <a:pt x="21045" y="959"/>
                    <a:pt x="20954" y="1142"/>
                    <a:pt x="20840" y="1302"/>
                  </a:cubicBezTo>
                  <a:cubicBezTo>
                    <a:pt x="20589" y="1758"/>
                    <a:pt x="20338" y="2215"/>
                    <a:pt x="20087" y="2648"/>
                  </a:cubicBezTo>
                  <a:cubicBezTo>
                    <a:pt x="19607" y="3493"/>
                    <a:pt x="19151" y="4337"/>
                    <a:pt x="18671" y="5182"/>
                  </a:cubicBezTo>
                  <a:lnTo>
                    <a:pt x="16959" y="8263"/>
                  </a:lnTo>
                  <a:lnTo>
                    <a:pt x="15636" y="10660"/>
                  </a:lnTo>
                  <a:lnTo>
                    <a:pt x="15293" y="11253"/>
                  </a:lnTo>
                  <a:cubicBezTo>
                    <a:pt x="14905" y="11938"/>
                    <a:pt x="14517" y="12646"/>
                    <a:pt x="14129" y="13330"/>
                  </a:cubicBezTo>
                  <a:lnTo>
                    <a:pt x="13832" y="13878"/>
                  </a:lnTo>
                  <a:cubicBezTo>
                    <a:pt x="13467" y="14540"/>
                    <a:pt x="13102" y="15179"/>
                    <a:pt x="12737" y="15841"/>
                  </a:cubicBezTo>
                  <a:cubicBezTo>
                    <a:pt x="12668" y="15978"/>
                    <a:pt x="12577" y="16138"/>
                    <a:pt x="12509" y="16275"/>
                  </a:cubicBezTo>
                  <a:lnTo>
                    <a:pt x="12440" y="16412"/>
                  </a:lnTo>
                  <a:cubicBezTo>
                    <a:pt x="12417" y="16480"/>
                    <a:pt x="12372" y="16549"/>
                    <a:pt x="12326" y="16640"/>
                  </a:cubicBezTo>
                  <a:cubicBezTo>
                    <a:pt x="12326" y="16663"/>
                    <a:pt x="12303" y="16709"/>
                    <a:pt x="12280" y="16731"/>
                  </a:cubicBezTo>
                  <a:lnTo>
                    <a:pt x="12257" y="16823"/>
                  </a:lnTo>
                  <a:lnTo>
                    <a:pt x="12235" y="16846"/>
                  </a:lnTo>
                  <a:lnTo>
                    <a:pt x="12212" y="16891"/>
                  </a:lnTo>
                  <a:cubicBezTo>
                    <a:pt x="12212" y="16914"/>
                    <a:pt x="12189" y="16937"/>
                    <a:pt x="12189" y="16937"/>
                  </a:cubicBezTo>
                  <a:cubicBezTo>
                    <a:pt x="12189" y="16960"/>
                    <a:pt x="12189" y="16960"/>
                    <a:pt x="12166" y="16982"/>
                  </a:cubicBezTo>
                  <a:lnTo>
                    <a:pt x="12166" y="17005"/>
                  </a:lnTo>
                  <a:cubicBezTo>
                    <a:pt x="12143" y="17005"/>
                    <a:pt x="12143" y="17028"/>
                    <a:pt x="12143" y="17028"/>
                  </a:cubicBezTo>
                  <a:lnTo>
                    <a:pt x="12121" y="17051"/>
                  </a:lnTo>
                  <a:cubicBezTo>
                    <a:pt x="12121" y="17074"/>
                    <a:pt x="12121" y="17074"/>
                    <a:pt x="12121" y="17074"/>
                  </a:cubicBezTo>
                  <a:cubicBezTo>
                    <a:pt x="12098" y="17097"/>
                    <a:pt x="12098" y="17119"/>
                    <a:pt x="12075" y="17142"/>
                  </a:cubicBezTo>
                  <a:cubicBezTo>
                    <a:pt x="12075" y="17188"/>
                    <a:pt x="12098" y="17256"/>
                    <a:pt x="12143" y="17279"/>
                  </a:cubicBezTo>
                  <a:lnTo>
                    <a:pt x="12212" y="17279"/>
                  </a:lnTo>
                  <a:cubicBezTo>
                    <a:pt x="12212" y="17302"/>
                    <a:pt x="12212" y="17348"/>
                    <a:pt x="12235" y="17371"/>
                  </a:cubicBezTo>
                  <a:cubicBezTo>
                    <a:pt x="12235" y="17393"/>
                    <a:pt x="12257" y="17393"/>
                    <a:pt x="12257" y="17416"/>
                  </a:cubicBezTo>
                  <a:lnTo>
                    <a:pt x="12235" y="17393"/>
                  </a:lnTo>
                  <a:lnTo>
                    <a:pt x="12052" y="17393"/>
                  </a:lnTo>
                  <a:cubicBezTo>
                    <a:pt x="12029" y="17393"/>
                    <a:pt x="12006" y="17371"/>
                    <a:pt x="11961" y="17371"/>
                  </a:cubicBezTo>
                  <a:lnTo>
                    <a:pt x="11938" y="17371"/>
                  </a:lnTo>
                  <a:lnTo>
                    <a:pt x="11892" y="17348"/>
                  </a:lnTo>
                  <a:lnTo>
                    <a:pt x="11824" y="17348"/>
                  </a:lnTo>
                  <a:lnTo>
                    <a:pt x="11710" y="17302"/>
                  </a:lnTo>
                  <a:cubicBezTo>
                    <a:pt x="11596" y="17279"/>
                    <a:pt x="11481" y="17256"/>
                    <a:pt x="11367" y="17211"/>
                  </a:cubicBezTo>
                  <a:cubicBezTo>
                    <a:pt x="11276" y="17188"/>
                    <a:pt x="11208" y="17188"/>
                    <a:pt x="11116" y="17165"/>
                  </a:cubicBezTo>
                  <a:lnTo>
                    <a:pt x="11002" y="17119"/>
                  </a:lnTo>
                  <a:cubicBezTo>
                    <a:pt x="10888" y="17074"/>
                    <a:pt x="10774" y="17051"/>
                    <a:pt x="10683" y="17005"/>
                  </a:cubicBezTo>
                  <a:lnTo>
                    <a:pt x="10568" y="16960"/>
                  </a:lnTo>
                  <a:cubicBezTo>
                    <a:pt x="10431" y="16914"/>
                    <a:pt x="10317" y="16868"/>
                    <a:pt x="10180" y="16823"/>
                  </a:cubicBezTo>
                  <a:cubicBezTo>
                    <a:pt x="10135" y="16800"/>
                    <a:pt x="10089" y="16777"/>
                    <a:pt x="10066" y="16777"/>
                  </a:cubicBezTo>
                  <a:cubicBezTo>
                    <a:pt x="10043" y="16754"/>
                    <a:pt x="10043" y="16754"/>
                    <a:pt x="10021" y="16731"/>
                  </a:cubicBezTo>
                  <a:cubicBezTo>
                    <a:pt x="9952" y="16686"/>
                    <a:pt x="9884" y="16663"/>
                    <a:pt x="9815" y="16640"/>
                  </a:cubicBezTo>
                  <a:lnTo>
                    <a:pt x="9792" y="16617"/>
                  </a:lnTo>
                  <a:lnTo>
                    <a:pt x="9633" y="16549"/>
                  </a:lnTo>
                  <a:cubicBezTo>
                    <a:pt x="9564" y="16526"/>
                    <a:pt x="9518" y="16503"/>
                    <a:pt x="9473" y="16480"/>
                  </a:cubicBezTo>
                  <a:lnTo>
                    <a:pt x="9359" y="16458"/>
                  </a:lnTo>
                  <a:cubicBezTo>
                    <a:pt x="9290" y="16435"/>
                    <a:pt x="9245" y="16389"/>
                    <a:pt x="9176" y="16366"/>
                  </a:cubicBezTo>
                  <a:lnTo>
                    <a:pt x="9085" y="16343"/>
                  </a:lnTo>
                  <a:cubicBezTo>
                    <a:pt x="9085" y="16298"/>
                    <a:pt x="9062" y="16275"/>
                    <a:pt x="9016" y="16252"/>
                  </a:cubicBezTo>
                  <a:cubicBezTo>
                    <a:pt x="8993" y="16229"/>
                    <a:pt x="8971" y="16229"/>
                    <a:pt x="8948" y="16229"/>
                  </a:cubicBezTo>
                  <a:cubicBezTo>
                    <a:pt x="8948" y="16229"/>
                    <a:pt x="8948" y="16206"/>
                    <a:pt x="8925" y="16206"/>
                  </a:cubicBezTo>
                  <a:cubicBezTo>
                    <a:pt x="8902" y="16206"/>
                    <a:pt x="8879" y="16184"/>
                    <a:pt x="8857" y="16184"/>
                  </a:cubicBezTo>
                  <a:cubicBezTo>
                    <a:pt x="8857" y="16184"/>
                    <a:pt x="8834" y="16161"/>
                    <a:pt x="8834" y="16161"/>
                  </a:cubicBezTo>
                  <a:lnTo>
                    <a:pt x="8811" y="16161"/>
                  </a:lnTo>
                  <a:cubicBezTo>
                    <a:pt x="8651" y="16092"/>
                    <a:pt x="8514" y="16024"/>
                    <a:pt x="8354" y="15978"/>
                  </a:cubicBezTo>
                  <a:cubicBezTo>
                    <a:pt x="8263" y="15933"/>
                    <a:pt x="8149" y="15887"/>
                    <a:pt x="8035" y="15841"/>
                  </a:cubicBezTo>
                  <a:lnTo>
                    <a:pt x="8012" y="15818"/>
                  </a:lnTo>
                  <a:lnTo>
                    <a:pt x="7966" y="15796"/>
                  </a:lnTo>
                  <a:cubicBezTo>
                    <a:pt x="7898" y="15773"/>
                    <a:pt x="7829" y="15750"/>
                    <a:pt x="7761" y="15727"/>
                  </a:cubicBezTo>
                  <a:lnTo>
                    <a:pt x="7738" y="15704"/>
                  </a:lnTo>
                  <a:cubicBezTo>
                    <a:pt x="7670" y="15659"/>
                    <a:pt x="7624" y="15636"/>
                    <a:pt x="7555" y="15590"/>
                  </a:cubicBezTo>
                  <a:cubicBezTo>
                    <a:pt x="7510" y="15567"/>
                    <a:pt x="7464" y="15544"/>
                    <a:pt x="7419" y="15522"/>
                  </a:cubicBezTo>
                  <a:cubicBezTo>
                    <a:pt x="7350" y="15476"/>
                    <a:pt x="7282" y="15453"/>
                    <a:pt x="7213" y="15408"/>
                  </a:cubicBezTo>
                  <a:cubicBezTo>
                    <a:pt x="7076" y="15339"/>
                    <a:pt x="6939" y="15293"/>
                    <a:pt x="6802" y="15225"/>
                  </a:cubicBezTo>
                  <a:lnTo>
                    <a:pt x="6574" y="15111"/>
                  </a:lnTo>
                  <a:lnTo>
                    <a:pt x="6346" y="14997"/>
                  </a:lnTo>
                  <a:lnTo>
                    <a:pt x="6323" y="14997"/>
                  </a:lnTo>
                  <a:lnTo>
                    <a:pt x="6323" y="14974"/>
                  </a:lnTo>
                  <a:cubicBezTo>
                    <a:pt x="5935" y="14768"/>
                    <a:pt x="5615" y="14586"/>
                    <a:pt x="5296" y="14426"/>
                  </a:cubicBezTo>
                  <a:cubicBezTo>
                    <a:pt x="5204" y="14358"/>
                    <a:pt x="5090" y="14312"/>
                    <a:pt x="4976" y="14266"/>
                  </a:cubicBezTo>
                  <a:cubicBezTo>
                    <a:pt x="4953" y="14243"/>
                    <a:pt x="4953" y="14243"/>
                    <a:pt x="4931" y="14243"/>
                  </a:cubicBezTo>
                  <a:cubicBezTo>
                    <a:pt x="4908" y="14243"/>
                    <a:pt x="4862" y="14266"/>
                    <a:pt x="4839" y="14289"/>
                  </a:cubicBezTo>
                  <a:cubicBezTo>
                    <a:pt x="4794" y="14266"/>
                    <a:pt x="4748" y="14243"/>
                    <a:pt x="4702" y="14221"/>
                  </a:cubicBezTo>
                  <a:cubicBezTo>
                    <a:pt x="4497" y="14084"/>
                    <a:pt x="4269" y="13970"/>
                    <a:pt x="4063" y="13833"/>
                  </a:cubicBezTo>
                  <a:lnTo>
                    <a:pt x="3835" y="13718"/>
                  </a:lnTo>
                  <a:cubicBezTo>
                    <a:pt x="3744" y="13650"/>
                    <a:pt x="3652" y="13604"/>
                    <a:pt x="3561" y="13559"/>
                  </a:cubicBezTo>
                  <a:lnTo>
                    <a:pt x="3424" y="13467"/>
                  </a:lnTo>
                  <a:cubicBezTo>
                    <a:pt x="3356" y="13445"/>
                    <a:pt x="3287" y="13399"/>
                    <a:pt x="3219" y="13353"/>
                  </a:cubicBezTo>
                  <a:lnTo>
                    <a:pt x="3196" y="13330"/>
                  </a:lnTo>
                  <a:cubicBezTo>
                    <a:pt x="3150" y="13308"/>
                    <a:pt x="3127" y="13308"/>
                    <a:pt x="3082" y="13285"/>
                  </a:cubicBezTo>
                  <a:lnTo>
                    <a:pt x="2945" y="13193"/>
                  </a:lnTo>
                  <a:lnTo>
                    <a:pt x="2899" y="13148"/>
                  </a:lnTo>
                  <a:cubicBezTo>
                    <a:pt x="2853" y="13125"/>
                    <a:pt x="2785" y="13079"/>
                    <a:pt x="2739" y="13057"/>
                  </a:cubicBezTo>
                  <a:lnTo>
                    <a:pt x="2671" y="13011"/>
                  </a:lnTo>
                  <a:lnTo>
                    <a:pt x="2648" y="12988"/>
                  </a:lnTo>
                  <a:cubicBezTo>
                    <a:pt x="2602" y="12965"/>
                    <a:pt x="2580" y="12942"/>
                    <a:pt x="2534" y="12920"/>
                  </a:cubicBezTo>
                  <a:cubicBezTo>
                    <a:pt x="2511" y="12897"/>
                    <a:pt x="2488" y="12897"/>
                    <a:pt x="2465" y="12897"/>
                  </a:cubicBezTo>
                  <a:cubicBezTo>
                    <a:pt x="2443" y="12897"/>
                    <a:pt x="2420" y="12897"/>
                    <a:pt x="2397" y="12920"/>
                  </a:cubicBezTo>
                  <a:cubicBezTo>
                    <a:pt x="2351" y="12897"/>
                    <a:pt x="2328" y="12874"/>
                    <a:pt x="2283" y="12851"/>
                  </a:cubicBezTo>
                  <a:lnTo>
                    <a:pt x="2260" y="12828"/>
                  </a:lnTo>
                  <a:cubicBezTo>
                    <a:pt x="2169" y="12760"/>
                    <a:pt x="2055" y="12691"/>
                    <a:pt x="1963" y="12623"/>
                  </a:cubicBezTo>
                  <a:lnTo>
                    <a:pt x="1872" y="12554"/>
                  </a:lnTo>
                  <a:lnTo>
                    <a:pt x="1781" y="12486"/>
                  </a:lnTo>
                  <a:cubicBezTo>
                    <a:pt x="1758" y="12463"/>
                    <a:pt x="1758" y="12463"/>
                    <a:pt x="1735" y="12440"/>
                  </a:cubicBezTo>
                  <a:lnTo>
                    <a:pt x="1689" y="12417"/>
                  </a:lnTo>
                  <a:cubicBezTo>
                    <a:pt x="1667" y="12395"/>
                    <a:pt x="1644" y="12372"/>
                    <a:pt x="1621" y="12349"/>
                  </a:cubicBezTo>
                  <a:lnTo>
                    <a:pt x="1575" y="12326"/>
                  </a:lnTo>
                  <a:lnTo>
                    <a:pt x="1530" y="12303"/>
                  </a:lnTo>
                  <a:lnTo>
                    <a:pt x="1461" y="12235"/>
                  </a:lnTo>
                  <a:cubicBezTo>
                    <a:pt x="1393" y="12166"/>
                    <a:pt x="1301" y="12121"/>
                    <a:pt x="1210" y="12052"/>
                  </a:cubicBezTo>
                  <a:lnTo>
                    <a:pt x="1073" y="11938"/>
                  </a:lnTo>
                  <a:cubicBezTo>
                    <a:pt x="913" y="11801"/>
                    <a:pt x="776" y="11687"/>
                    <a:pt x="617" y="11550"/>
                  </a:cubicBezTo>
                  <a:cubicBezTo>
                    <a:pt x="594" y="11550"/>
                    <a:pt x="571" y="11527"/>
                    <a:pt x="548" y="11504"/>
                  </a:cubicBezTo>
                  <a:lnTo>
                    <a:pt x="525" y="11504"/>
                  </a:lnTo>
                  <a:cubicBezTo>
                    <a:pt x="480" y="11459"/>
                    <a:pt x="457" y="11436"/>
                    <a:pt x="411" y="11413"/>
                  </a:cubicBezTo>
                  <a:cubicBezTo>
                    <a:pt x="411" y="11413"/>
                    <a:pt x="388" y="11390"/>
                    <a:pt x="365" y="11390"/>
                  </a:cubicBezTo>
                  <a:lnTo>
                    <a:pt x="343" y="11367"/>
                  </a:lnTo>
                  <a:lnTo>
                    <a:pt x="320" y="11345"/>
                  </a:lnTo>
                  <a:cubicBezTo>
                    <a:pt x="297" y="11322"/>
                    <a:pt x="251" y="11299"/>
                    <a:pt x="206" y="11299"/>
                  </a:cubicBezTo>
                  <a:cubicBezTo>
                    <a:pt x="229" y="11276"/>
                    <a:pt x="229" y="11231"/>
                    <a:pt x="229" y="11208"/>
                  </a:cubicBezTo>
                  <a:cubicBezTo>
                    <a:pt x="206" y="11185"/>
                    <a:pt x="183" y="11185"/>
                    <a:pt x="160" y="11185"/>
                  </a:cubicBezTo>
                  <a:lnTo>
                    <a:pt x="92" y="11185"/>
                  </a:lnTo>
                  <a:cubicBezTo>
                    <a:pt x="69" y="11208"/>
                    <a:pt x="46" y="11231"/>
                    <a:pt x="46" y="11253"/>
                  </a:cubicBezTo>
                  <a:lnTo>
                    <a:pt x="23" y="11276"/>
                  </a:lnTo>
                  <a:cubicBezTo>
                    <a:pt x="23" y="11322"/>
                    <a:pt x="0" y="11345"/>
                    <a:pt x="0" y="11390"/>
                  </a:cubicBezTo>
                  <a:cubicBezTo>
                    <a:pt x="23" y="11436"/>
                    <a:pt x="23" y="11459"/>
                    <a:pt x="23" y="11482"/>
                  </a:cubicBezTo>
                  <a:cubicBezTo>
                    <a:pt x="46" y="11504"/>
                    <a:pt x="69" y="11550"/>
                    <a:pt x="92" y="11573"/>
                  </a:cubicBezTo>
                  <a:cubicBezTo>
                    <a:pt x="114" y="11596"/>
                    <a:pt x="160" y="11641"/>
                    <a:pt x="183" y="11664"/>
                  </a:cubicBezTo>
                  <a:lnTo>
                    <a:pt x="206" y="11687"/>
                  </a:lnTo>
                  <a:cubicBezTo>
                    <a:pt x="229" y="11710"/>
                    <a:pt x="251" y="11710"/>
                    <a:pt x="274" y="11733"/>
                  </a:cubicBezTo>
                  <a:cubicBezTo>
                    <a:pt x="320" y="11778"/>
                    <a:pt x="388" y="11824"/>
                    <a:pt x="457" y="11870"/>
                  </a:cubicBezTo>
                  <a:cubicBezTo>
                    <a:pt x="502" y="11938"/>
                    <a:pt x="571" y="11984"/>
                    <a:pt x="639" y="12029"/>
                  </a:cubicBezTo>
                  <a:lnTo>
                    <a:pt x="754" y="12121"/>
                  </a:lnTo>
                  <a:lnTo>
                    <a:pt x="822" y="12189"/>
                  </a:lnTo>
                  <a:lnTo>
                    <a:pt x="913" y="12235"/>
                  </a:lnTo>
                  <a:lnTo>
                    <a:pt x="959" y="12280"/>
                  </a:lnTo>
                  <a:cubicBezTo>
                    <a:pt x="982" y="12303"/>
                    <a:pt x="1027" y="12326"/>
                    <a:pt x="1050" y="12349"/>
                  </a:cubicBezTo>
                  <a:cubicBezTo>
                    <a:pt x="1073" y="12372"/>
                    <a:pt x="1096" y="12372"/>
                    <a:pt x="1096" y="12372"/>
                  </a:cubicBezTo>
                  <a:lnTo>
                    <a:pt x="1142" y="12372"/>
                  </a:lnTo>
                  <a:cubicBezTo>
                    <a:pt x="1256" y="12463"/>
                    <a:pt x="1393" y="12554"/>
                    <a:pt x="1507" y="12646"/>
                  </a:cubicBezTo>
                  <a:cubicBezTo>
                    <a:pt x="1552" y="12669"/>
                    <a:pt x="1621" y="12714"/>
                    <a:pt x="1667" y="12760"/>
                  </a:cubicBezTo>
                  <a:cubicBezTo>
                    <a:pt x="1689" y="12783"/>
                    <a:pt x="1712" y="12783"/>
                    <a:pt x="1735" y="12805"/>
                  </a:cubicBezTo>
                  <a:lnTo>
                    <a:pt x="1758" y="12828"/>
                  </a:lnTo>
                  <a:lnTo>
                    <a:pt x="1872" y="12920"/>
                  </a:lnTo>
                  <a:cubicBezTo>
                    <a:pt x="1940" y="12965"/>
                    <a:pt x="2009" y="13011"/>
                    <a:pt x="2077" y="13079"/>
                  </a:cubicBezTo>
                  <a:cubicBezTo>
                    <a:pt x="2214" y="13171"/>
                    <a:pt x="2328" y="13262"/>
                    <a:pt x="2465" y="13330"/>
                  </a:cubicBezTo>
                  <a:lnTo>
                    <a:pt x="2534" y="13376"/>
                  </a:lnTo>
                  <a:cubicBezTo>
                    <a:pt x="2671" y="13467"/>
                    <a:pt x="2808" y="13582"/>
                    <a:pt x="2945" y="13673"/>
                  </a:cubicBezTo>
                  <a:lnTo>
                    <a:pt x="3127" y="13764"/>
                  </a:lnTo>
                  <a:lnTo>
                    <a:pt x="3196" y="13810"/>
                  </a:lnTo>
                  <a:cubicBezTo>
                    <a:pt x="3264" y="13855"/>
                    <a:pt x="3356" y="13901"/>
                    <a:pt x="3424" y="13947"/>
                  </a:cubicBezTo>
                  <a:cubicBezTo>
                    <a:pt x="3447" y="13970"/>
                    <a:pt x="3470" y="13970"/>
                    <a:pt x="3493" y="13970"/>
                  </a:cubicBezTo>
                  <a:lnTo>
                    <a:pt x="3538" y="13970"/>
                  </a:lnTo>
                  <a:lnTo>
                    <a:pt x="3630" y="14015"/>
                  </a:lnTo>
                  <a:lnTo>
                    <a:pt x="3721" y="14061"/>
                  </a:lnTo>
                  <a:cubicBezTo>
                    <a:pt x="3766" y="14107"/>
                    <a:pt x="3835" y="14152"/>
                    <a:pt x="3903" y="14175"/>
                  </a:cubicBezTo>
                  <a:lnTo>
                    <a:pt x="3926" y="14198"/>
                  </a:lnTo>
                  <a:cubicBezTo>
                    <a:pt x="4018" y="14243"/>
                    <a:pt x="4109" y="14289"/>
                    <a:pt x="4200" y="14335"/>
                  </a:cubicBezTo>
                  <a:lnTo>
                    <a:pt x="4269" y="14335"/>
                  </a:lnTo>
                  <a:lnTo>
                    <a:pt x="4337" y="14380"/>
                  </a:lnTo>
                  <a:cubicBezTo>
                    <a:pt x="4520" y="14472"/>
                    <a:pt x="4702" y="14586"/>
                    <a:pt x="4885" y="14700"/>
                  </a:cubicBezTo>
                  <a:cubicBezTo>
                    <a:pt x="5022" y="14768"/>
                    <a:pt x="5159" y="14837"/>
                    <a:pt x="5273" y="14905"/>
                  </a:cubicBezTo>
                  <a:lnTo>
                    <a:pt x="5364" y="14974"/>
                  </a:lnTo>
                  <a:cubicBezTo>
                    <a:pt x="5524" y="15042"/>
                    <a:pt x="5684" y="15134"/>
                    <a:pt x="5844" y="15225"/>
                  </a:cubicBezTo>
                  <a:lnTo>
                    <a:pt x="5912" y="15248"/>
                  </a:lnTo>
                  <a:lnTo>
                    <a:pt x="6003" y="15293"/>
                  </a:lnTo>
                  <a:lnTo>
                    <a:pt x="6049" y="15316"/>
                  </a:lnTo>
                  <a:cubicBezTo>
                    <a:pt x="6117" y="15362"/>
                    <a:pt x="6163" y="15385"/>
                    <a:pt x="6232" y="15408"/>
                  </a:cubicBezTo>
                  <a:lnTo>
                    <a:pt x="6300" y="15408"/>
                  </a:lnTo>
                  <a:cubicBezTo>
                    <a:pt x="6391" y="15453"/>
                    <a:pt x="6483" y="15499"/>
                    <a:pt x="6574" y="15522"/>
                  </a:cubicBezTo>
                  <a:lnTo>
                    <a:pt x="6734" y="15613"/>
                  </a:lnTo>
                  <a:lnTo>
                    <a:pt x="6894" y="15681"/>
                  </a:lnTo>
                  <a:lnTo>
                    <a:pt x="6962" y="15727"/>
                  </a:lnTo>
                  <a:cubicBezTo>
                    <a:pt x="7030" y="15750"/>
                    <a:pt x="7099" y="15796"/>
                    <a:pt x="7190" y="15818"/>
                  </a:cubicBezTo>
                  <a:lnTo>
                    <a:pt x="7282" y="15818"/>
                  </a:lnTo>
                  <a:lnTo>
                    <a:pt x="7304" y="15841"/>
                  </a:lnTo>
                  <a:cubicBezTo>
                    <a:pt x="7373" y="15864"/>
                    <a:pt x="7419" y="15910"/>
                    <a:pt x="7487" y="15933"/>
                  </a:cubicBezTo>
                  <a:lnTo>
                    <a:pt x="7555" y="15978"/>
                  </a:lnTo>
                  <a:cubicBezTo>
                    <a:pt x="7601" y="16001"/>
                    <a:pt x="7647" y="16024"/>
                    <a:pt x="7715" y="16047"/>
                  </a:cubicBezTo>
                  <a:lnTo>
                    <a:pt x="7738" y="16069"/>
                  </a:lnTo>
                  <a:cubicBezTo>
                    <a:pt x="7784" y="16092"/>
                    <a:pt x="7807" y="16092"/>
                    <a:pt x="7852" y="16115"/>
                  </a:cubicBezTo>
                  <a:lnTo>
                    <a:pt x="7943" y="16161"/>
                  </a:lnTo>
                  <a:lnTo>
                    <a:pt x="8012" y="16206"/>
                  </a:lnTo>
                  <a:cubicBezTo>
                    <a:pt x="8080" y="16252"/>
                    <a:pt x="8172" y="16298"/>
                    <a:pt x="8240" y="16343"/>
                  </a:cubicBezTo>
                  <a:lnTo>
                    <a:pt x="8286" y="16366"/>
                  </a:lnTo>
                  <a:cubicBezTo>
                    <a:pt x="8354" y="16389"/>
                    <a:pt x="8400" y="16412"/>
                    <a:pt x="8468" y="16435"/>
                  </a:cubicBezTo>
                  <a:cubicBezTo>
                    <a:pt x="8560" y="16480"/>
                    <a:pt x="8674" y="16526"/>
                    <a:pt x="8765" y="16572"/>
                  </a:cubicBezTo>
                  <a:cubicBezTo>
                    <a:pt x="8788" y="16594"/>
                    <a:pt x="8811" y="16594"/>
                    <a:pt x="8834" y="16594"/>
                  </a:cubicBezTo>
                  <a:lnTo>
                    <a:pt x="8857" y="16617"/>
                  </a:lnTo>
                  <a:cubicBezTo>
                    <a:pt x="8925" y="16640"/>
                    <a:pt x="8993" y="16686"/>
                    <a:pt x="9062" y="16709"/>
                  </a:cubicBezTo>
                  <a:cubicBezTo>
                    <a:pt x="9130" y="16731"/>
                    <a:pt x="9222" y="16777"/>
                    <a:pt x="9313" y="16800"/>
                  </a:cubicBezTo>
                  <a:cubicBezTo>
                    <a:pt x="9427" y="16846"/>
                    <a:pt x="9518" y="16868"/>
                    <a:pt x="9633" y="16914"/>
                  </a:cubicBezTo>
                  <a:lnTo>
                    <a:pt x="9838" y="16982"/>
                  </a:lnTo>
                  <a:lnTo>
                    <a:pt x="9906" y="17005"/>
                  </a:lnTo>
                  <a:lnTo>
                    <a:pt x="9952" y="17028"/>
                  </a:lnTo>
                  <a:cubicBezTo>
                    <a:pt x="10043" y="17074"/>
                    <a:pt x="10112" y="17097"/>
                    <a:pt x="10180" y="17119"/>
                  </a:cubicBezTo>
                  <a:lnTo>
                    <a:pt x="10249" y="17165"/>
                  </a:lnTo>
                  <a:cubicBezTo>
                    <a:pt x="10317" y="17188"/>
                    <a:pt x="10363" y="17211"/>
                    <a:pt x="10431" y="17234"/>
                  </a:cubicBezTo>
                  <a:cubicBezTo>
                    <a:pt x="10546" y="17279"/>
                    <a:pt x="10637" y="17302"/>
                    <a:pt x="10728" y="17348"/>
                  </a:cubicBezTo>
                  <a:cubicBezTo>
                    <a:pt x="10774" y="17348"/>
                    <a:pt x="10797" y="17371"/>
                    <a:pt x="10819" y="17371"/>
                  </a:cubicBezTo>
                  <a:lnTo>
                    <a:pt x="10842" y="17371"/>
                  </a:lnTo>
                  <a:lnTo>
                    <a:pt x="11025" y="17439"/>
                  </a:lnTo>
                  <a:cubicBezTo>
                    <a:pt x="11093" y="17462"/>
                    <a:pt x="11162" y="17485"/>
                    <a:pt x="11230" y="17507"/>
                  </a:cubicBezTo>
                  <a:lnTo>
                    <a:pt x="11299" y="17507"/>
                  </a:lnTo>
                  <a:cubicBezTo>
                    <a:pt x="11322" y="17530"/>
                    <a:pt x="11344" y="17530"/>
                    <a:pt x="11390" y="17530"/>
                  </a:cubicBezTo>
                  <a:cubicBezTo>
                    <a:pt x="11413" y="17553"/>
                    <a:pt x="11459" y="17576"/>
                    <a:pt x="11504" y="17576"/>
                  </a:cubicBezTo>
                  <a:lnTo>
                    <a:pt x="11664" y="17622"/>
                  </a:lnTo>
                  <a:lnTo>
                    <a:pt x="11824" y="17667"/>
                  </a:lnTo>
                  <a:cubicBezTo>
                    <a:pt x="11824" y="17690"/>
                    <a:pt x="11847" y="17690"/>
                    <a:pt x="11869" y="17690"/>
                  </a:cubicBezTo>
                  <a:lnTo>
                    <a:pt x="11892" y="17690"/>
                  </a:lnTo>
                  <a:lnTo>
                    <a:pt x="11984" y="17713"/>
                  </a:lnTo>
                  <a:lnTo>
                    <a:pt x="12098" y="17759"/>
                  </a:lnTo>
                  <a:cubicBezTo>
                    <a:pt x="12257" y="17781"/>
                    <a:pt x="12394" y="17827"/>
                    <a:pt x="12554" y="17873"/>
                  </a:cubicBezTo>
                  <a:lnTo>
                    <a:pt x="12623" y="17873"/>
                  </a:lnTo>
                  <a:cubicBezTo>
                    <a:pt x="12714" y="17895"/>
                    <a:pt x="12805" y="17918"/>
                    <a:pt x="12897" y="17941"/>
                  </a:cubicBezTo>
                  <a:cubicBezTo>
                    <a:pt x="12942" y="17941"/>
                    <a:pt x="12988" y="17941"/>
                    <a:pt x="13034" y="17964"/>
                  </a:cubicBezTo>
                  <a:cubicBezTo>
                    <a:pt x="13079" y="17964"/>
                    <a:pt x="13125" y="17964"/>
                    <a:pt x="13170" y="17987"/>
                  </a:cubicBezTo>
                  <a:lnTo>
                    <a:pt x="13262" y="17987"/>
                  </a:lnTo>
                  <a:cubicBezTo>
                    <a:pt x="13307" y="17964"/>
                    <a:pt x="13353" y="17918"/>
                    <a:pt x="13353" y="17895"/>
                  </a:cubicBezTo>
                  <a:cubicBezTo>
                    <a:pt x="13353" y="17873"/>
                    <a:pt x="13353" y="17850"/>
                    <a:pt x="13353" y="17850"/>
                  </a:cubicBezTo>
                  <a:lnTo>
                    <a:pt x="13376" y="17850"/>
                  </a:lnTo>
                  <a:cubicBezTo>
                    <a:pt x="13422" y="17850"/>
                    <a:pt x="13444" y="17804"/>
                    <a:pt x="13467" y="17759"/>
                  </a:cubicBezTo>
                  <a:cubicBezTo>
                    <a:pt x="13467" y="17736"/>
                    <a:pt x="13467" y="17736"/>
                    <a:pt x="13467" y="17713"/>
                  </a:cubicBezTo>
                  <a:cubicBezTo>
                    <a:pt x="13490" y="17690"/>
                    <a:pt x="13490" y="17667"/>
                    <a:pt x="13490" y="17622"/>
                  </a:cubicBezTo>
                  <a:cubicBezTo>
                    <a:pt x="13490" y="17576"/>
                    <a:pt x="13467" y="17530"/>
                    <a:pt x="13422" y="17530"/>
                  </a:cubicBezTo>
                  <a:cubicBezTo>
                    <a:pt x="13399" y="17507"/>
                    <a:pt x="13353" y="17507"/>
                    <a:pt x="13330" y="17507"/>
                  </a:cubicBezTo>
                  <a:lnTo>
                    <a:pt x="13034" y="17507"/>
                  </a:lnTo>
                  <a:cubicBezTo>
                    <a:pt x="12919" y="17485"/>
                    <a:pt x="12805" y="17485"/>
                    <a:pt x="12691" y="17462"/>
                  </a:cubicBezTo>
                  <a:lnTo>
                    <a:pt x="12646" y="17462"/>
                  </a:lnTo>
                  <a:cubicBezTo>
                    <a:pt x="12600" y="17462"/>
                    <a:pt x="12531" y="17439"/>
                    <a:pt x="12486" y="17439"/>
                  </a:cubicBezTo>
                  <a:cubicBezTo>
                    <a:pt x="12509" y="17439"/>
                    <a:pt x="12531" y="17416"/>
                    <a:pt x="12577" y="17416"/>
                  </a:cubicBezTo>
                  <a:lnTo>
                    <a:pt x="12714" y="17416"/>
                  </a:lnTo>
                  <a:cubicBezTo>
                    <a:pt x="12760" y="17416"/>
                    <a:pt x="12828" y="17439"/>
                    <a:pt x="12874" y="17439"/>
                  </a:cubicBezTo>
                  <a:cubicBezTo>
                    <a:pt x="12919" y="17439"/>
                    <a:pt x="12965" y="17462"/>
                    <a:pt x="13011" y="17462"/>
                  </a:cubicBezTo>
                  <a:lnTo>
                    <a:pt x="13079" y="17462"/>
                  </a:lnTo>
                  <a:lnTo>
                    <a:pt x="13102" y="17485"/>
                  </a:lnTo>
                  <a:lnTo>
                    <a:pt x="13330" y="17485"/>
                  </a:lnTo>
                  <a:cubicBezTo>
                    <a:pt x="13376" y="17485"/>
                    <a:pt x="13399" y="17462"/>
                    <a:pt x="13444" y="17439"/>
                  </a:cubicBezTo>
                  <a:cubicBezTo>
                    <a:pt x="13536" y="17371"/>
                    <a:pt x="13604" y="17279"/>
                    <a:pt x="13650" y="17165"/>
                  </a:cubicBezTo>
                  <a:lnTo>
                    <a:pt x="13673" y="17165"/>
                  </a:lnTo>
                  <a:cubicBezTo>
                    <a:pt x="13695" y="17097"/>
                    <a:pt x="13741" y="17028"/>
                    <a:pt x="13787" y="16982"/>
                  </a:cubicBezTo>
                  <a:cubicBezTo>
                    <a:pt x="13810" y="16937"/>
                    <a:pt x="13832" y="16891"/>
                    <a:pt x="13878" y="16846"/>
                  </a:cubicBezTo>
                  <a:lnTo>
                    <a:pt x="13901" y="16777"/>
                  </a:lnTo>
                  <a:cubicBezTo>
                    <a:pt x="13924" y="16754"/>
                    <a:pt x="13924" y="16731"/>
                    <a:pt x="13947" y="16709"/>
                  </a:cubicBezTo>
                  <a:cubicBezTo>
                    <a:pt x="13969" y="16663"/>
                    <a:pt x="13992" y="16640"/>
                    <a:pt x="13992" y="16617"/>
                  </a:cubicBezTo>
                  <a:cubicBezTo>
                    <a:pt x="14038" y="16572"/>
                    <a:pt x="14061" y="16526"/>
                    <a:pt x="14083" y="16480"/>
                  </a:cubicBezTo>
                  <a:lnTo>
                    <a:pt x="14106" y="16412"/>
                  </a:lnTo>
                  <a:cubicBezTo>
                    <a:pt x="14152" y="16343"/>
                    <a:pt x="14198" y="16275"/>
                    <a:pt x="14220" y="16206"/>
                  </a:cubicBezTo>
                  <a:cubicBezTo>
                    <a:pt x="14266" y="16138"/>
                    <a:pt x="14335" y="16047"/>
                    <a:pt x="14380" y="15955"/>
                  </a:cubicBezTo>
                  <a:cubicBezTo>
                    <a:pt x="14403" y="15864"/>
                    <a:pt x="14449" y="15796"/>
                    <a:pt x="14494" y="15704"/>
                  </a:cubicBezTo>
                  <a:cubicBezTo>
                    <a:pt x="14608" y="15476"/>
                    <a:pt x="14723" y="15248"/>
                    <a:pt x="14860" y="15042"/>
                  </a:cubicBezTo>
                  <a:cubicBezTo>
                    <a:pt x="14905" y="14974"/>
                    <a:pt x="14951" y="14883"/>
                    <a:pt x="14997" y="14814"/>
                  </a:cubicBezTo>
                  <a:cubicBezTo>
                    <a:pt x="15019" y="14723"/>
                    <a:pt x="15065" y="14654"/>
                    <a:pt x="15111" y="14586"/>
                  </a:cubicBezTo>
                  <a:cubicBezTo>
                    <a:pt x="15179" y="14426"/>
                    <a:pt x="15270" y="14289"/>
                    <a:pt x="15362" y="14129"/>
                  </a:cubicBezTo>
                  <a:cubicBezTo>
                    <a:pt x="15407" y="14061"/>
                    <a:pt x="15430" y="13992"/>
                    <a:pt x="15476" y="13947"/>
                  </a:cubicBezTo>
                  <a:cubicBezTo>
                    <a:pt x="15521" y="13855"/>
                    <a:pt x="15567" y="13764"/>
                    <a:pt x="15613" y="13673"/>
                  </a:cubicBezTo>
                  <a:cubicBezTo>
                    <a:pt x="15636" y="13627"/>
                    <a:pt x="15681" y="13559"/>
                    <a:pt x="15727" y="13490"/>
                  </a:cubicBezTo>
                  <a:cubicBezTo>
                    <a:pt x="15773" y="13422"/>
                    <a:pt x="15818" y="13330"/>
                    <a:pt x="15887" y="13239"/>
                  </a:cubicBezTo>
                  <a:cubicBezTo>
                    <a:pt x="15955" y="13125"/>
                    <a:pt x="16024" y="13011"/>
                    <a:pt x="16092" y="12897"/>
                  </a:cubicBezTo>
                  <a:lnTo>
                    <a:pt x="16161" y="12805"/>
                  </a:lnTo>
                  <a:cubicBezTo>
                    <a:pt x="16252" y="12646"/>
                    <a:pt x="16343" y="12509"/>
                    <a:pt x="16435" y="12349"/>
                  </a:cubicBezTo>
                  <a:cubicBezTo>
                    <a:pt x="16503" y="12235"/>
                    <a:pt x="16594" y="12098"/>
                    <a:pt x="16663" y="11984"/>
                  </a:cubicBezTo>
                  <a:lnTo>
                    <a:pt x="16708" y="11892"/>
                  </a:lnTo>
                  <a:cubicBezTo>
                    <a:pt x="16777" y="11801"/>
                    <a:pt x="16823" y="11710"/>
                    <a:pt x="16868" y="11619"/>
                  </a:cubicBezTo>
                  <a:cubicBezTo>
                    <a:pt x="16914" y="11550"/>
                    <a:pt x="16959" y="11504"/>
                    <a:pt x="16982" y="11436"/>
                  </a:cubicBezTo>
                  <a:cubicBezTo>
                    <a:pt x="17028" y="11367"/>
                    <a:pt x="17051" y="11322"/>
                    <a:pt x="17074" y="11276"/>
                  </a:cubicBezTo>
                  <a:lnTo>
                    <a:pt x="17119" y="11208"/>
                  </a:lnTo>
                  <a:cubicBezTo>
                    <a:pt x="17142" y="11162"/>
                    <a:pt x="17165" y="11116"/>
                    <a:pt x="17188" y="11094"/>
                  </a:cubicBezTo>
                  <a:cubicBezTo>
                    <a:pt x="17211" y="11048"/>
                    <a:pt x="17233" y="11025"/>
                    <a:pt x="17256" y="10979"/>
                  </a:cubicBezTo>
                  <a:cubicBezTo>
                    <a:pt x="17302" y="10888"/>
                    <a:pt x="17348" y="10820"/>
                    <a:pt x="17393" y="10751"/>
                  </a:cubicBezTo>
                  <a:cubicBezTo>
                    <a:pt x="17416" y="10706"/>
                    <a:pt x="17439" y="10660"/>
                    <a:pt x="17462" y="10614"/>
                  </a:cubicBezTo>
                  <a:lnTo>
                    <a:pt x="17507" y="10523"/>
                  </a:lnTo>
                  <a:cubicBezTo>
                    <a:pt x="17530" y="10477"/>
                    <a:pt x="17553" y="10454"/>
                    <a:pt x="17576" y="10409"/>
                  </a:cubicBezTo>
                  <a:cubicBezTo>
                    <a:pt x="17599" y="10363"/>
                    <a:pt x="17621" y="10340"/>
                    <a:pt x="17644" y="10295"/>
                  </a:cubicBezTo>
                  <a:cubicBezTo>
                    <a:pt x="17667" y="10226"/>
                    <a:pt x="17690" y="10181"/>
                    <a:pt x="17713" y="10135"/>
                  </a:cubicBezTo>
                  <a:lnTo>
                    <a:pt x="17781" y="10044"/>
                  </a:lnTo>
                  <a:cubicBezTo>
                    <a:pt x="17850" y="9884"/>
                    <a:pt x="17941" y="9747"/>
                    <a:pt x="18032" y="9587"/>
                  </a:cubicBezTo>
                  <a:cubicBezTo>
                    <a:pt x="18055" y="9541"/>
                    <a:pt x="18078" y="9496"/>
                    <a:pt x="18101" y="9473"/>
                  </a:cubicBezTo>
                  <a:lnTo>
                    <a:pt x="18146" y="9359"/>
                  </a:lnTo>
                  <a:lnTo>
                    <a:pt x="18215" y="9245"/>
                  </a:lnTo>
                  <a:cubicBezTo>
                    <a:pt x="18238" y="9222"/>
                    <a:pt x="18261" y="9176"/>
                    <a:pt x="18283" y="9131"/>
                  </a:cubicBezTo>
                  <a:lnTo>
                    <a:pt x="18375" y="8971"/>
                  </a:lnTo>
                  <a:cubicBezTo>
                    <a:pt x="18443" y="8857"/>
                    <a:pt x="18489" y="8765"/>
                    <a:pt x="18557" y="8651"/>
                  </a:cubicBezTo>
                  <a:cubicBezTo>
                    <a:pt x="18649" y="8491"/>
                    <a:pt x="18740" y="8309"/>
                    <a:pt x="18831" y="8149"/>
                  </a:cubicBezTo>
                  <a:cubicBezTo>
                    <a:pt x="18922" y="8012"/>
                    <a:pt x="18991" y="7852"/>
                    <a:pt x="19082" y="7715"/>
                  </a:cubicBezTo>
                  <a:cubicBezTo>
                    <a:pt x="19128" y="7647"/>
                    <a:pt x="19174" y="7556"/>
                    <a:pt x="19219" y="7487"/>
                  </a:cubicBezTo>
                  <a:cubicBezTo>
                    <a:pt x="19242" y="7442"/>
                    <a:pt x="19265" y="7396"/>
                    <a:pt x="19288" y="7350"/>
                  </a:cubicBezTo>
                  <a:lnTo>
                    <a:pt x="19333" y="7259"/>
                  </a:lnTo>
                  <a:cubicBezTo>
                    <a:pt x="19379" y="7168"/>
                    <a:pt x="19425" y="7099"/>
                    <a:pt x="19470" y="7031"/>
                  </a:cubicBezTo>
                  <a:cubicBezTo>
                    <a:pt x="19493" y="6985"/>
                    <a:pt x="19516" y="6939"/>
                    <a:pt x="19539" y="6894"/>
                  </a:cubicBezTo>
                  <a:lnTo>
                    <a:pt x="19607" y="6802"/>
                  </a:lnTo>
                  <a:cubicBezTo>
                    <a:pt x="19699" y="6643"/>
                    <a:pt x="19790" y="6483"/>
                    <a:pt x="19881" y="6323"/>
                  </a:cubicBezTo>
                  <a:cubicBezTo>
                    <a:pt x="19972" y="6186"/>
                    <a:pt x="20064" y="6049"/>
                    <a:pt x="20132" y="5912"/>
                  </a:cubicBezTo>
                  <a:cubicBezTo>
                    <a:pt x="20178" y="5844"/>
                    <a:pt x="20201" y="5775"/>
                    <a:pt x="20246" y="5707"/>
                  </a:cubicBezTo>
                  <a:cubicBezTo>
                    <a:pt x="20292" y="5638"/>
                    <a:pt x="20360" y="5547"/>
                    <a:pt x="20406" y="5456"/>
                  </a:cubicBezTo>
                  <a:lnTo>
                    <a:pt x="20452" y="5364"/>
                  </a:lnTo>
                  <a:cubicBezTo>
                    <a:pt x="20475" y="5319"/>
                    <a:pt x="20520" y="5273"/>
                    <a:pt x="20543" y="5227"/>
                  </a:cubicBezTo>
                  <a:lnTo>
                    <a:pt x="20589" y="5113"/>
                  </a:lnTo>
                  <a:lnTo>
                    <a:pt x="20657" y="4999"/>
                  </a:lnTo>
                  <a:cubicBezTo>
                    <a:pt x="20726" y="4862"/>
                    <a:pt x="20794" y="4702"/>
                    <a:pt x="20885" y="4566"/>
                  </a:cubicBezTo>
                  <a:cubicBezTo>
                    <a:pt x="20931" y="4497"/>
                    <a:pt x="20977" y="4406"/>
                    <a:pt x="21022" y="4337"/>
                  </a:cubicBezTo>
                  <a:cubicBezTo>
                    <a:pt x="21068" y="4269"/>
                    <a:pt x="21114" y="4178"/>
                    <a:pt x="21137" y="4109"/>
                  </a:cubicBezTo>
                  <a:cubicBezTo>
                    <a:pt x="21205" y="4018"/>
                    <a:pt x="21251" y="3949"/>
                    <a:pt x="21296" y="3858"/>
                  </a:cubicBezTo>
                  <a:cubicBezTo>
                    <a:pt x="21319" y="3789"/>
                    <a:pt x="21342" y="3744"/>
                    <a:pt x="21388" y="3675"/>
                  </a:cubicBezTo>
                  <a:cubicBezTo>
                    <a:pt x="21433" y="3584"/>
                    <a:pt x="21479" y="3516"/>
                    <a:pt x="21525" y="3447"/>
                  </a:cubicBezTo>
                  <a:cubicBezTo>
                    <a:pt x="21570" y="3379"/>
                    <a:pt x="21593" y="3310"/>
                    <a:pt x="21639" y="3242"/>
                  </a:cubicBezTo>
                  <a:cubicBezTo>
                    <a:pt x="21707" y="3128"/>
                    <a:pt x="21753" y="3036"/>
                    <a:pt x="21798" y="2922"/>
                  </a:cubicBezTo>
                  <a:lnTo>
                    <a:pt x="21867" y="2785"/>
                  </a:lnTo>
                  <a:lnTo>
                    <a:pt x="22027" y="2488"/>
                  </a:lnTo>
                  <a:lnTo>
                    <a:pt x="22118" y="2329"/>
                  </a:lnTo>
                  <a:lnTo>
                    <a:pt x="22164" y="2237"/>
                  </a:lnTo>
                  <a:cubicBezTo>
                    <a:pt x="22278" y="2032"/>
                    <a:pt x="22369" y="1827"/>
                    <a:pt x="22483" y="1644"/>
                  </a:cubicBezTo>
                  <a:lnTo>
                    <a:pt x="22506" y="1575"/>
                  </a:lnTo>
                  <a:cubicBezTo>
                    <a:pt x="22552" y="1484"/>
                    <a:pt x="22597" y="1370"/>
                    <a:pt x="22643" y="1279"/>
                  </a:cubicBezTo>
                  <a:cubicBezTo>
                    <a:pt x="22689" y="1210"/>
                    <a:pt x="22711" y="1142"/>
                    <a:pt x="22711" y="1073"/>
                  </a:cubicBezTo>
                  <a:cubicBezTo>
                    <a:pt x="22711" y="1028"/>
                    <a:pt x="22734" y="959"/>
                    <a:pt x="22711" y="914"/>
                  </a:cubicBezTo>
                  <a:cubicBezTo>
                    <a:pt x="22689" y="868"/>
                    <a:pt x="22666" y="845"/>
                    <a:pt x="22643" y="822"/>
                  </a:cubicBezTo>
                  <a:lnTo>
                    <a:pt x="22643" y="799"/>
                  </a:lnTo>
                  <a:cubicBezTo>
                    <a:pt x="22597" y="777"/>
                    <a:pt x="22575" y="731"/>
                    <a:pt x="22552" y="708"/>
                  </a:cubicBezTo>
                  <a:cubicBezTo>
                    <a:pt x="22529" y="685"/>
                    <a:pt x="22483" y="662"/>
                    <a:pt x="22460" y="617"/>
                  </a:cubicBezTo>
                  <a:lnTo>
                    <a:pt x="22415" y="571"/>
                  </a:lnTo>
                  <a:cubicBezTo>
                    <a:pt x="22392" y="548"/>
                    <a:pt x="22369" y="503"/>
                    <a:pt x="22346" y="480"/>
                  </a:cubicBezTo>
                  <a:cubicBezTo>
                    <a:pt x="22323" y="434"/>
                    <a:pt x="22278" y="411"/>
                    <a:pt x="22232" y="366"/>
                  </a:cubicBezTo>
                  <a:cubicBezTo>
                    <a:pt x="22209" y="343"/>
                    <a:pt x="22186" y="320"/>
                    <a:pt x="22164" y="297"/>
                  </a:cubicBezTo>
                  <a:cubicBezTo>
                    <a:pt x="22141" y="274"/>
                    <a:pt x="22095" y="252"/>
                    <a:pt x="22072" y="229"/>
                  </a:cubicBezTo>
                  <a:cubicBezTo>
                    <a:pt x="22050" y="206"/>
                    <a:pt x="22004" y="183"/>
                    <a:pt x="21981" y="137"/>
                  </a:cubicBezTo>
                  <a:lnTo>
                    <a:pt x="21935" y="115"/>
                  </a:lnTo>
                  <a:cubicBezTo>
                    <a:pt x="21890" y="92"/>
                    <a:pt x="21867" y="69"/>
                    <a:pt x="21821" y="69"/>
                  </a:cubicBezTo>
                  <a:cubicBezTo>
                    <a:pt x="21798" y="46"/>
                    <a:pt x="21776" y="23"/>
                    <a:pt x="2175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9" name="Google Shape;3619;p16"/>
            <p:cNvSpPr/>
            <p:nvPr/>
          </p:nvSpPr>
          <p:spPr>
            <a:xfrm>
              <a:off x="-46220" y="2650669"/>
              <a:ext cx="240127" cy="419886"/>
            </a:xfrm>
            <a:custGeom>
              <a:avLst/>
              <a:gdLst/>
              <a:ahLst/>
              <a:cxnLst/>
              <a:rect l="l" t="t" r="r" b="b"/>
              <a:pathLst>
                <a:path w="4292" h="7505" extrusionOk="0">
                  <a:moveTo>
                    <a:pt x="4224" y="0"/>
                  </a:moveTo>
                  <a:cubicBezTo>
                    <a:pt x="4224" y="0"/>
                    <a:pt x="4201" y="0"/>
                    <a:pt x="4201" y="23"/>
                  </a:cubicBezTo>
                  <a:cubicBezTo>
                    <a:pt x="4132" y="115"/>
                    <a:pt x="4087" y="206"/>
                    <a:pt x="4041" y="297"/>
                  </a:cubicBezTo>
                  <a:cubicBezTo>
                    <a:pt x="3972" y="411"/>
                    <a:pt x="3904" y="525"/>
                    <a:pt x="3858" y="617"/>
                  </a:cubicBezTo>
                  <a:cubicBezTo>
                    <a:pt x="3721" y="845"/>
                    <a:pt x="3584" y="1073"/>
                    <a:pt x="3447" y="1302"/>
                  </a:cubicBezTo>
                  <a:cubicBezTo>
                    <a:pt x="3196" y="1735"/>
                    <a:pt x="2945" y="2169"/>
                    <a:pt x="2671" y="2625"/>
                  </a:cubicBezTo>
                  <a:cubicBezTo>
                    <a:pt x="2420" y="3059"/>
                    <a:pt x="2146" y="3516"/>
                    <a:pt x="1873" y="3972"/>
                  </a:cubicBezTo>
                  <a:cubicBezTo>
                    <a:pt x="1621" y="4429"/>
                    <a:pt x="1370" y="4862"/>
                    <a:pt x="1119" y="5296"/>
                  </a:cubicBezTo>
                  <a:cubicBezTo>
                    <a:pt x="891" y="5684"/>
                    <a:pt x="663" y="6095"/>
                    <a:pt x="457" y="6483"/>
                  </a:cubicBezTo>
                  <a:cubicBezTo>
                    <a:pt x="366" y="6643"/>
                    <a:pt x="275" y="6802"/>
                    <a:pt x="183" y="6962"/>
                  </a:cubicBezTo>
                  <a:cubicBezTo>
                    <a:pt x="138" y="7053"/>
                    <a:pt x="92" y="7122"/>
                    <a:pt x="46" y="7190"/>
                  </a:cubicBezTo>
                  <a:lnTo>
                    <a:pt x="24" y="7236"/>
                  </a:lnTo>
                  <a:cubicBezTo>
                    <a:pt x="1" y="7282"/>
                    <a:pt x="1" y="7327"/>
                    <a:pt x="1" y="7350"/>
                  </a:cubicBezTo>
                  <a:cubicBezTo>
                    <a:pt x="1" y="7419"/>
                    <a:pt x="46" y="7464"/>
                    <a:pt x="92" y="7487"/>
                  </a:cubicBezTo>
                  <a:cubicBezTo>
                    <a:pt x="115" y="7499"/>
                    <a:pt x="143" y="7504"/>
                    <a:pt x="172" y="7504"/>
                  </a:cubicBezTo>
                  <a:cubicBezTo>
                    <a:pt x="201" y="7504"/>
                    <a:pt x="229" y="7499"/>
                    <a:pt x="252" y="7487"/>
                  </a:cubicBezTo>
                  <a:cubicBezTo>
                    <a:pt x="298" y="7442"/>
                    <a:pt x="320" y="7396"/>
                    <a:pt x="366" y="7327"/>
                  </a:cubicBezTo>
                  <a:cubicBezTo>
                    <a:pt x="412" y="7259"/>
                    <a:pt x="457" y="7168"/>
                    <a:pt x="480" y="7099"/>
                  </a:cubicBezTo>
                  <a:cubicBezTo>
                    <a:pt x="594" y="6917"/>
                    <a:pt x="686" y="6757"/>
                    <a:pt x="777" y="6574"/>
                  </a:cubicBezTo>
                  <a:cubicBezTo>
                    <a:pt x="1005" y="6163"/>
                    <a:pt x="1256" y="5730"/>
                    <a:pt x="1484" y="5296"/>
                  </a:cubicBezTo>
                  <a:cubicBezTo>
                    <a:pt x="1713" y="4862"/>
                    <a:pt x="1964" y="4406"/>
                    <a:pt x="2215" y="3949"/>
                  </a:cubicBezTo>
                  <a:cubicBezTo>
                    <a:pt x="2443" y="3493"/>
                    <a:pt x="2694" y="3036"/>
                    <a:pt x="2945" y="2557"/>
                  </a:cubicBezTo>
                  <a:cubicBezTo>
                    <a:pt x="3174" y="2146"/>
                    <a:pt x="3379" y="1712"/>
                    <a:pt x="3607" y="1302"/>
                  </a:cubicBezTo>
                  <a:cubicBezTo>
                    <a:pt x="3721" y="1073"/>
                    <a:pt x="3835" y="868"/>
                    <a:pt x="3950" y="640"/>
                  </a:cubicBezTo>
                  <a:cubicBezTo>
                    <a:pt x="4018" y="548"/>
                    <a:pt x="4064" y="434"/>
                    <a:pt x="4109" y="343"/>
                  </a:cubicBezTo>
                  <a:cubicBezTo>
                    <a:pt x="4178" y="252"/>
                    <a:pt x="4224" y="160"/>
                    <a:pt x="4269" y="69"/>
                  </a:cubicBezTo>
                  <a:cubicBezTo>
                    <a:pt x="4292" y="46"/>
                    <a:pt x="4269" y="23"/>
                    <a:pt x="424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0" name="Google Shape;3620;p16"/>
            <p:cNvSpPr/>
            <p:nvPr/>
          </p:nvSpPr>
          <p:spPr>
            <a:xfrm>
              <a:off x="-74306" y="3100158"/>
              <a:ext cx="20477" cy="19246"/>
            </a:xfrm>
            <a:custGeom>
              <a:avLst/>
              <a:gdLst/>
              <a:ahLst/>
              <a:cxnLst/>
              <a:rect l="l" t="t" r="r" b="b"/>
              <a:pathLst>
                <a:path w="366" h="344" extrusionOk="0">
                  <a:moveTo>
                    <a:pt x="160" y="1"/>
                  </a:moveTo>
                  <a:cubicBezTo>
                    <a:pt x="69" y="1"/>
                    <a:pt x="1" y="92"/>
                    <a:pt x="1" y="184"/>
                  </a:cubicBezTo>
                  <a:cubicBezTo>
                    <a:pt x="1" y="229"/>
                    <a:pt x="24" y="275"/>
                    <a:pt x="69" y="321"/>
                  </a:cubicBezTo>
                  <a:cubicBezTo>
                    <a:pt x="92" y="343"/>
                    <a:pt x="138" y="343"/>
                    <a:pt x="183" y="343"/>
                  </a:cubicBezTo>
                  <a:cubicBezTo>
                    <a:pt x="275" y="343"/>
                    <a:pt x="366" y="252"/>
                    <a:pt x="343" y="161"/>
                  </a:cubicBezTo>
                  <a:cubicBezTo>
                    <a:pt x="343" y="115"/>
                    <a:pt x="320" y="69"/>
                    <a:pt x="297" y="47"/>
                  </a:cubicBezTo>
                  <a:cubicBezTo>
                    <a:pt x="252" y="24"/>
                    <a:pt x="206" y="1"/>
                    <a:pt x="16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1" name="Google Shape;3621;p16"/>
            <p:cNvSpPr/>
            <p:nvPr/>
          </p:nvSpPr>
          <p:spPr>
            <a:xfrm>
              <a:off x="-659192" y="1931676"/>
              <a:ext cx="536425" cy="947639"/>
            </a:xfrm>
            <a:custGeom>
              <a:avLst/>
              <a:gdLst/>
              <a:ahLst/>
              <a:cxnLst/>
              <a:rect l="l" t="t" r="r" b="b"/>
              <a:pathLst>
                <a:path w="9588" h="16938" extrusionOk="0">
                  <a:moveTo>
                    <a:pt x="9473" y="1"/>
                  </a:moveTo>
                  <a:cubicBezTo>
                    <a:pt x="9428" y="1"/>
                    <a:pt x="9405" y="24"/>
                    <a:pt x="9382" y="47"/>
                  </a:cubicBezTo>
                  <a:cubicBezTo>
                    <a:pt x="9154" y="457"/>
                    <a:pt x="8903" y="868"/>
                    <a:pt x="8674" y="1256"/>
                  </a:cubicBezTo>
                  <a:cubicBezTo>
                    <a:pt x="8446" y="1667"/>
                    <a:pt x="8218" y="2055"/>
                    <a:pt x="7990" y="2466"/>
                  </a:cubicBezTo>
                  <a:cubicBezTo>
                    <a:pt x="7487" y="3333"/>
                    <a:pt x="7031" y="4178"/>
                    <a:pt x="6552" y="5045"/>
                  </a:cubicBezTo>
                  <a:cubicBezTo>
                    <a:pt x="5570" y="6780"/>
                    <a:pt x="4589" y="8515"/>
                    <a:pt x="3607" y="10272"/>
                  </a:cubicBezTo>
                  <a:cubicBezTo>
                    <a:pt x="2626" y="12030"/>
                    <a:pt x="1644" y="13787"/>
                    <a:pt x="663" y="15545"/>
                  </a:cubicBezTo>
                  <a:cubicBezTo>
                    <a:pt x="503" y="15819"/>
                    <a:pt x="343" y="16093"/>
                    <a:pt x="206" y="16367"/>
                  </a:cubicBezTo>
                  <a:cubicBezTo>
                    <a:pt x="160" y="16435"/>
                    <a:pt x="115" y="16526"/>
                    <a:pt x="92" y="16595"/>
                  </a:cubicBezTo>
                  <a:cubicBezTo>
                    <a:pt x="69" y="16640"/>
                    <a:pt x="46" y="16686"/>
                    <a:pt x="24" y="16709"/>
                  </a:cubicBezTo>
                  <a:cubicBezTo>
                    <a:pt x="1" y="16777"/>
                    <a:pt x="24" y="16846"/>
                    <a:pt x="69" y="16892"/>
                  </a:cubicBezTo>
                  <a:cubicBezTo>
                    <a:pt x="92" y="16914"/>
                    <a:pt x="138" y="16937"/>
                    <a:pt x="183" y="16937"/>
                  </a:cubicBezTo>
                  <a:cubicBezTo>
                    <a:pt x="206" y="16937"/>
                    <a:pt x="252" y="16914"/>
                    <a:pt x="275" y="16869"/>
                  </a:cubicBezTo>
                  <a:cubicBezTo>
                    <a:pt x="297" y="16869"/>
                    <a:pt x="297" y="16846"/>
                    <a:pt x="320" y="16823"/>
                  </a:cubicBezTo>
                  <a:cubicBezTo>
                    <a:pt x="343" y="16777"/>
                    <a:pt x="366" y="16755"/>
                    <a:pt x="389" y="16709"/>
                  </a:cubicBezTo>
                  <a:cubicBezTo>
                    <a:pt x="434" y="16640"/>
                    <a:pt x="480" y="16572"/>
                    <a:pt x="526" y="16481"/>
                  </a:cubicBezTo>
                  <a:cubicBezTo>
                    <a:pt x="663" y="16252"/>
                    <a:pt x="800" y="16001"/>
                    <a:pt x="937" y="15750"/>
                  </a:cubicBezTo>
                  <a:cubicBezTo>
                    <a:pt x="1439" y="14860"/>
                    <a:pt x="1918" y="13970"/>
                    <a:pt x="2420" y="13080"/>
                  </a:cubicBezTo>
                  <a:cubicBezTo>
                    <a:pt x="3379" y="11368"/>
                    <a:pt x="4338" y="9633"/>
                    <a:pt x="5296" y="7898"/>
                  </a:cubicBezTo>
                  <a:cubicBezTo>
                    <a:pt x="5798" y="7008"/>
                    <a:pt x="6278" y="6118"/>
                    <a:pt x="6780" y="5228"/>
                  </a:cubicBezTo>
                  <a:cubicBezTo>
                    <a:pt x="7259" y="4383"/>
                    <a:pt x="7738" y="3516"/>
                    <a:pt x="8218" y="2671"/>
                  </a:cubicBezTo>
                  <a:cubicBezTo>
                    <a:pt x="8446" y="2261"/>
                    <a:pt x="8651" y="1850"/>
                    <a:pt x="8880" y="1416"/>
                  </a:cubicBezTo>
                  <a:cubicBezTo>
                    <a:pt x="9108" y="1005"/>
                    <a:pt x="9336" y="571"/>
                    <a:pt x="9564" y="138"/>
                  </a:cubicBezTo>
                  <a:cubicBezTo>
                    <a:pt x="9587" y="92"/>
                    <a:pt x="9564" y="24"/>
                    <a:pt x="951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2" name="Google Shape;3622;p16"/>
            <p:cNvSpPr/>
            <p:nvPr/>
          </p:nvSpPr>
          <p:spPr>
            <a:xfrm>
              <a:off x="-548078" y="1934250"/>
              <a:ext cx="416361" cy="690168"/>
            </a:xfrm>
            <a:custGeom>
              <a:avLst/>
              <a:gdLst/>
              <a:ahLst/>
              <a:cxnLst/>
              <a:rect l="l" t="t" r="r" b="b"/>
              <a:pathLst>
                <a:path w="7442" h="12336" extrusionOk="0">
                  <a:moveTo>
                    <a:pt x="7076" y="1"/>
                  </a:moveTo>
                  <a:cubicBezTo>
                    <a:pt x="7008" y="1"/>
                    <a:pt x="6917" y="1"/>
                    <a:pt x="6825" y="23"/>
                  </a:cubicBezTo>
                  <a:lnTo>
                    <a:pt x="6848" y="23"/>
                  </a:lnTo>
                  <a:cubicBezTo>
                    <a:pt x="6802" y="23"/>
                    <a:pt x="6757" y="46"/>
                    <a:pt x="6711" y="69"/>
                  </a:cubicBezTo>
                  <a:lnTo>
                    <a:pt x="6643" y="69"/>
                  </a:lnTo>
                  <a:cubicBezTo>
                    <a:pt x="6597" y="92"/>
                    <a:pt x="6574" y="115"/>
                    <a:pt x="6551" y="160"/>
                  </a:cubicBezTo>
                  <a:cubicBezTo>
                    <a:pt x="6529" y="183"/>
                    <a:pt x="6529" y="229"/>
                    <a:pt x="6551" y="274"/>
                  </a:cubicBezTo>
                  <a:lnTo>
                    <a:pt x="6574" y="274"/>
                  </a:lnTo>
                  <a:cubicBezTo>
                    <a:pt x="6551" y="274"/>
                    <a:pt x="6551" y="297"/>
                    <a:pt x="6551" y="297"/>
                  </a:cubicBezTo>
                  <a:cubicBezTo>
                    <a:pt x="6529" y="320"/>
                    <a:pt x="6529" y="343"/>
                    <a:pt x="6506" y="366"/>
                  </a:cubicBezTo>
                  <a:cubicBezTo>
                    <a:pt x="6460" y="411"/>
                    <a:pt x="6437" y="457"/>
                    <a:pt x="6392" y="525"/>
                  </a:cubicBezTo>
                  <a:cubicBezTo>
                    <a:pt x="6323" y="640"/>
                    <a:pt x="6255" y="754"/>
                    <a:pt x="6186" y="868"/>
                  </a:cubicBezTo>
                  <a:cubicBezTo>
                    <a:pt x="6118" y="959"/>
                    <a:pt x="6049" y="1096"/>
                    <a:pt x="6004" y="1210"/>
                  </a:cubicBezTo>
                  <a:cubicBezTo>
                    <a:pt x="5981" y="1256"/>
                    <a:pt x="5958" y="1302"/>
                    <a:pt x="5912" y="1347"/>
                  </a:cubicBezTo>
                  <a:cubicBezTo>
                    <a:pt x="5912" y="1393"/>
                    <a:pt x="5889" y="1416"/>
                    <a:pt x="5889" y="1439"/>
                  </a:cubicBezTo>
                  <a:cubicBezTo>
                    <a:pt x="5889" y="1439"/>
                    <a:pt x="5867" y="1439"/>
                    <a:pt x="5867" y="1461"/>
                  </a:cubicBezTo>
                  <a:cubicBezTo>
                    <a:pt x="5867" y="1461"/>
                    <a:pt x="5844" y="1484"/>
                    <a:pt x="5844" y="1507"/>
                  </a:cubicBezTo>
                  <a:cubicBezTo>
                    <a:pt x="5798" y="1575"/>
                    <a:pt x="5752" y="1644"/>
                    <a:pt x="5707" y="1712"/>
                  </a:cubicBezTo>
                  <a:cubicBezTo>
                    <a:pt x="5593" y="1895"/>
                    <a:pt x="5501" y="2055"/>
                    <a:pt x="5387" y="2237"/>
                  </a:cubicBezTo>
                  <a:cubicBezTo>
                    <a:pt x="5205" y="2557"/>
                    <a:pt x="5022" y="2876"/>
                    <a:pt x="4862" y="3196"/>
                  </a:cubicBezTo>
                  <a:cubicBezTo>
                    <a:pt x="4839" y="3242"/>
                    <a:pt x="4817" y="3310"/>
                    <a:pt x="4771" y="3356"/>
                  </a:cubicBezTo>
                  <a:cubicBezTo>
                    <a:pt x="4611" y="3630"/>
                    <a:pt x="4451" y="3904"/>
                    <a:pt x="4292" y="4178"/>
                  </a:cubicBezTo>
                  <a:cubicBezTo>
                    <a:pt x="4200" y="4337"/>
                    <a:pt x="4132" y="4474"/>
                    <a:pt x="4041" y="4611"/>
                  </a:cubicBezTo>
                  <a:cubicBezTo>
                    <a:pt x="3949" y="4771"/>
                    <a:pt x="3858" y="4954"/>
                    <a:pt x="3767" y="5113"/>
                  </a:cubicBezTo>
                  <a:cubicBezTo>
                    <a:pt x="3767" y="5159"/>
                    <a:pt x="3744" y="5182"/>
                    <a:pt x="3721" y="5227"/>
                  </a:cubicBezTo>
                  <a:cubicBezTo>
                    <a:pt x="3698" y="5227"/>
                    <a:pt x="3675" y="5227"/>
                    <a:pt x="3653" y="5250"/>
                  </a:cubicBezTo>
                  <a:cubicBezTo>
                    <a:pt x="3607" y="5342"/>
                    <a:pt x="3561" y="5410"/>
                    <a:pt x="3516" y="5501"/>
                  </a:cubicBezTo>
                  <a:cubicBezTo>
                    <a:pt x="3470" y="5570"/>
                    <a:pt x="3424" y="5638"/>
                    <a:pt x="3379" y="5730"/>
                  </a:cubicBezTo>
                  <a:cubicBezTo>
                    <a:pt x="3287" y="5889"/>
                    <a:pt x="3196" y="6049"/>
                    <a:pt x="3105" y="6209"/>
                  </a:cubicBezTo>
                  <a:cubicBezTo>
                    <a:pt x="3013" y="6392"/>
                    <a:pt x="2922" y="6551"/>
                    <a:pt x="2831" y="6734"/>
                  </a:cubicBezTo>
                  <a:cubicBezTo>
                    <a:pt x="2808" y="6780"/>
                    <a:pt x="2785" y="6825"/>
                    <a:pt x="2762" y="6871"/>
                  </a:cubicBezTo>
                  <a:cubicBezTo>
                    <a:pt x="2740" y="6917"/>
                    <a:pt x="2717" y="6939"/>
                    <a:pt x="2694" y="6962"/>
                  </a:cubicBezTo>
                  <a:cubicBezTo>
                    <a:pt x="2648" y="7076"/>
                    <a:pt x="2580" y="7168"/>
                    <a:pt x="2534" y="7259"/>
                  </a:cubicBezTo>
                  <a:cubicBezTo>
                    <a:pt x="2488" y="7350"/>
                    <a:pt x="2443" y="7419"/>
                    <a:pt x="2397" y="7510"/>
                  </a:cubicBezTo>
                  <a:cubicBezTo>
                    <a:pt x="2352" y="7578"/>
                    <a:pt x="2329" y="7647"/>
                    <a:pt x="2283" y="7715"/>
                  </a:cubicBezTo>
                  <a:cubicBezTo>
                    <a:pt x="2237" y="7807"/>
                    <a:pt x="2192" y="7875"/>
                    <a:pt x="2146" y="7967"/>
                  </a:cubicBezTo>
                  <a:cubicBezTo>
                    <a:pt x="2032" y="8172"/>
                    <a:pt x="1941" y="8377"/>
                    <a:pt x="1827" y="8583"/>
                  </a:cubicBezTo>
                  <a:cubicBezTo>
                    <a:pt x="1827" y="8606"/>
                    <a:pt x="1827" y="8628"/>
                    <a:pt x="1804" y="8628"/>
                  </a:cubicBezTo>
                  <a:cubicBezTo>
                    <a:pt x="1804" y="8651"/>
                    <a:pt x="1804" y="8651"/>
                    <a:pt x="1804" y="8651"/>
                  </a:cubicBezTo>
                  <a:cubicBezTo>
                    <a:pt x="1758" y="8720"/>
                    <a:pt x="1712" y="8788"/>
                    <a:pt x="1667" y="8857"/>
                  </a:cubicBezTo>
                  <a:cubicBezTo>
                    <a:pt x="1484" y="9176"/>
                    <a:pt x="1279" y="9496"/>
                    <a:pt x="1096" y="9815"/>
                  </a:cubicBezTo>
                  <a:cubicBezTo>
                    <a:pt x="1028" y="9952"/>
                    <a:pt x="959" y="10089"/>
                    <a:pt x="868" y="10226"/>
                  </a:cubicBezTo>
                  <a:cubicBezTo>
                    <a:pt x="845" y="10295"/>
                    <a:pt x="799" y="10363"/>
                    <a:pt x="754" y="10454"/>
                  </a:cubicBezTo>
                  <a:cubicBezTo>
                    <a:pt x="708" y="10546"/>
                    <a:pt x="662" y="10637"/>
                    <a:pt x="594" y="10728"/>
                  </a:cubicBezTo>
                  <a:cubicBezTo>
                    <a:pt x="571" y="10774"/>
                    <a:pt x="548" y="10843"/>
                    <a:pt x="525" y="10888"/>
                  </a:cubicBezTo>
                  <a:cubicBezTo>
                    <a:pt x="480" y="10957"/>
                    <a:pt x="434" y="11025"/>
                    <a:pt x="411" y="11094"/>
                  </a:cubicBezTo>
                  <a:lnTo>
                    <a:pt x="297" y="11322"/>
                  </a:lnTo>
                  <a:cubicBezTo>
                    <a:pt x="252" y="11390"/>
                    <a:pt x="229" y="11436"/>
                    <a:pt x="206" y="11504"/>
                  </a:cubicBezTo>
                  <a:cubicBezTo>
                    <a:pt x="160" y="11573"/>
                    <a:pt x="137" y="11641"/>
                    <a:pt x="115" y="11710"/>
                  </a:cubicBezTo>
                  <a:cubicBezTo>
                    <a:pt x="92" y="11733"/>
                    <a:pt x="92" y="11778"/>
                    <a:pt x="69" y="11801"/>
                  </a:cubicBezTo>
                  <a:cubicBezTo>
                    <a:pt x="46" y="11847"/>
                    <a:pt x="23" y="11892"/>
                    <a:pt x="23" y="11938"/>
                  </a:cubicBezTo>
                  <a:cubicBezTo>
                    <a:pt x="0" y="11984"/>
                    <a:pt x="46" y="12052"/>
                    <a:pt x="92" y="12075"/>
                  </a:cubicBezTo>
                  <a:cubicBezTo>
                    <a:pt x="92" y="12075"/>
                    <a:pt x="92" y="12098"/>
                    <a:pt x="69" y="12121"/>
                  </a:cubicBezTo>
                  <a:cubicBezTo>
                    <a:pt x="69" y="12144"/>
                    <a:pt x="46" y="12189"/>
                    <a:pt x="46" y="12212"/>
                  </a:cubicBezTo>
                  <a:cubicBezTo>
                    <a:pt x="46" y="12235"/>
                    <a:pt x="69" y="12258"/>
                    <a:pt x="92" y="12281"/>
                  </a:cubicBezTo>
                  <a:cubicBezTo>
                    <a:pt x="104" y="12318"/>
                    <a:pt x="145" y="12335"/>
                    <a:pt x="190" y="12335"/>
                  </a:cubicBezTo>
                  <a:cubicBezTo>
                    <a:pt x="226" y="12335"/>
                    <a:pt x="266" y="12324"/>
                    <a:pt x="297" y="12303"/>
                  </a:cubicBezTo>
                  <a:cubicBezTo>
                    <a:pt x="320" y="12235"/>
                    <a:pt x="366" y="12189"/>
                    <a:pt x="389" y="12144"/>
                  </a:cubicBezTo>
                  <a:lnTo>
                    <a:pt x="411" y="12121"/>
                  </a:lnTo>
                  <a:cubicBezTo>
                    <a:pt x="427" y="12137"/>
                    <a:pt x="444" y="12153"/>
                    <a:pt x="468" y="12153"/>
                  </a:cubicBezTo>
                  <a:cubicBezTo>
                    <a:pt x="478" y="12153"/>
                    <a:pt x="489" y="12150"/>
                    <a:pt x="503" y="12144"/>
                  </a:cubicBezTo>
                  <a:cubicBezTo>
                    <a:pt x="548" y="12144"/>
                    <a:pt x="594" y="12121"/>
                    <a:pt x="617" y="12075"/>
                  </a:cubicBezTo>
                  <a:cubicBezTo>
                    <a:pt x="640" y="12052"/>
                    <a:pt x="640" y="12029"/>
                    <a:pt x="662" y="12029"/>
                  </a:cubicBezTo>
                  <a:lnTo>
                    <a:pt x="685" y="12029"/>
                  </a:lnTo>
                  <a:cubicBezTo>
                    <a:pt x="708" y="12007"/>
                    <a:pt x="754" y="12007"/>
                    <a:pt x="777" y="11961"/>
                  </a:cubicBezTo>
                  <a:cubicBezTo>
                    <a:pt x="822" y="11892"/>
                    <a:pt x="891" y="11801"/>
                    <a:pt x="936" y="11710"/>
                  </a:cubicBezTo>
                  <a:cubicBezTo>
                    <a:pt x="982" y="11641"/>
                    <a:pt x="1028" y="11550"/>
                    <a:pt x="1073" y="11482"/>
                  </a:cubicBezTo>
                  <a:cubicBezTo>
                    <a:pt x="1165" y="11299"/>
                    <a:pt x="1256" y="11139"/>
                    <a:pt x="1347" y="10957"/>
                  </a:cubicBezTo>
                  <a:cubicBezTo>
                    <a:pt x="1393" y="10865"/>
                    <a:pt x="1416" y="10797"/>
                    <a:pt x="1461" y="10706"/>
                  </a:cubicBezTo>
                  <a:cubicBezTo>
                    <a:pt x="1507" y="10614"/>
                    <a:pt x="1553" y="10523"/>
                    <a:pt x="1598" y="10432"/>
                  </a:cubicBezTo>
                  <a:cubicBezTo>
                    <a:pt x="1644" y="10363"/>
                    <a:pt x="1690" y="10295"/>
                    <a:pt x="1735" y="10203"/>
                  </a:cubicBezTo>
                  <a:cubicBezTo>
                    <a:pt x="1758" y="10135"/>
                    <a:pt x="1804" y="10066"/>
                    <a:pt x="1827" y="9998"/>
                  </a:cubicBezTo>
                  <a:cubicBezTo>
                    <a:pt x="1941" y="9815"/>
                    <a:pt x="2055" y="9633"/>
                    <a:pt x="2169" y="9450"/>
                  </a:cubicBezTo>
                  <a:cubicBezTo>
                    <a:pt x="2192" y="9382"/>
                    <a:pt x="2237" y="9313"/>
                    <a:pt x="2283" y="9245"/>
                  </a:cubicBezTo>
                  <a:cubicBezTo>
                    <a:pt x="2283" y="9222"/>
                    <a:pt x="2306" y="9199"/>
                    <a:pt x="2306" y="9199"/>
                  </a:cubicBezTo>
                  <a:cubicBezTo>
                    <a:pt x="2352" y="9108"/>
                    <a:pt x="2397" y="9039"/>
                    <a:pt x="2443" y="8971"/>
                  </a:cubicBezTo>
                  <a:cubicBezTo>
                    <a:pt x="2443" y="8948"/>
                    <a:pt x="2443" y="8948"/>
                    <a:pt x="2466" y="8925"/>
                  </a:cubicBezTo>
                  <a:cubicBezTo>
                    <a:pt x="2466" y="8902"/>
                    <a:pt x="2488" y="8880"/>
                    <a:pt x="2488" y="8857"/>
                  </a:cubicBezTo>
                  <a:cubicBezTo>
                    <a:pt x="2488" y="8811"/>
                    <a:pt x="2488" y="8765"/>
                    <a:pt x="2466" y="8743"/>
                  </a:cubicBezTo>
                  <a:cubicBezTo>
                    <a:pt x="2488" y="8697"/>
                    <a:pt x="2511" y="8674"/>
                    <a:pt x="2534" y="8651"/>
                  </a:cubicBezTo>
                  <a:cubicBezTo>
                    <a:pt x="2557" y="8606"/>
                    <a:pt x="2557" y="8583"/>
                    <a:pt x="2580" y="8560"/>
                  </a:cubicBezTo>
                  <a:cubicBezTo>
                    <a:pt x="2603" y="8560"/>
                    <a:pt x="2625" y="8560"/>
                    <a:pt x="2648" y="8537"/>
                  </a:cubicBezTo>
                  <a:cubicBezTo>
                    <a:pt x="2671" y="8537"/>
                    <a:pt x="2694" y="8514"/>
                    <a:pt x="2717" y="8469"/>
                  </a:cubicBezTo>
                  <a:cubicBezTo>
                    <a:pt x="2762" y="8400"/>
                    <a:pt x="2808" y="8332"/>
                    <a:pt x="2854" y="8240"/>
                  </a:cubicBezTo>
                  <a:cubicBezTo>
                    <a:pt x="2876" y="8172"/>
                    <a:pt x="2922" y="8081"/>
                    <a:pt x="2968" y="7989"/>
                  </a:cubicBezTo>
                  <a:cubicBezTo>
                    <a:pt x="3059" y="7830"/>
                    <a:pt x="3150" y="7670"/>
                    <a:pt x="3242" y="7487"/>
                  </a:cubicBezTo>
                  <a:cubicBezTo>
                    <a:pt x="3310" y="7350"/>
                    <a:pt x="3401" y="7190"/>
                    <a:pt x="3470" y="7031"/>
                  </a:cubicBezTo>
                  <a:lnTo>
                    <a:pt x="3493" y="7031"/>
                  </a:lnTo>
                  <a:cubicBezTo>
                    <a:pt x="3516" y="7008"/>
                    <a:pt x="3516" y="6985"/>
                    <a:pt x="3538" y="6962"/>
                  </a:cubicBezTo>
                  <a:cubicBezTo>
                    <a:pt x="3561" y="6939"/>
                    <a:pt x="3561" y="6917"/>
                    <a:pt x="3561" y="6894"/>
                  </a:cubicBezTo>
                  <a:cubicBezTo>
                    <a:pt x="3584" y="6871"/>
                    <a:pt x="3584" y="6848"/>
                    <a:pt x="3584" y="6848"/>
                  </a:cubicBezTo>
                  <a:cubicBezTo>
                    <a:pt x="3630" y="6780"/>
                    <a:pt x="3653" y="6734"/>
                    <a:pt x="3675" y="6688"/>
                  </a:cubicBezTo>
                  <a:cubicBezTo>
                    <a:pt x="3721" y="6620"/>
                    <a:pt x="3744" y="6551"/>
                    <a:pt x="3789" y="6483"/>
                  </a:cubicBezTo>
                  <a:cubicBezTo>
                    <a:pt x="3881" y="6300"/>
                    <a:pt x="3972" y="6141"/>
                    <a:pt x="4086" y="5981"/>
                  </a:cubicBezTo>
                  <a:cubicBezTo>
                    <a:pt x="4178" y="5844"/>
                    <a:pt x="4269" y="5684"/>
                    <a:pt x="4337" y="5524"/>
                  </a:cubicBezTo>
                  <a:cubicBezTo>
                    <a:pt x="4451" y="5364"/>
                    <a:pt x="4543" y="5205"/>
                    <a:pt x="4634" y="5068"/>
                  </a:cubicBezTo>
                  <a:cubicBezTo>
                    <a:pt x="4725" y="4908"/>
                    <a:pt x="4817" y="4748"/>
                    <a:pt x="4908" y="4588"/>
                  </a:cubicBezTo>
                  <a:cubicBezTo>
                    <a:pt x="5022" y="4406"/>
                    <a:pt x="5136" y="4223"/>
                    <a:pt x="5227" y="4018"/>
                  </a:cubicBezTo>
                  <a:cubicBezTo>
                    <a:pt x="5227" y="3972"/>
                    <a:pt x="5227" y="3926"/>
                    <a:pt x="5205" y="3904"/>
                  </a:cubicBezTo>
                  <a:cubicBezTo>
                    <a:pt x="5205" y="3881"/>
                    <a:pt x="5227" y="3858"/>
                    <a:pt x="5205" y="3835"/>
                  </a:cubicBezTo>
                  <a:cubicBezTo>
                    <a:pt x="5364" y="3516"/>
                    <a:pt x="5547" y="3196"/>
                    <a:pt x="5752" y="2876"/>
                  </a:cubicBezTo>
                  <a:cubicBezTo>
                    <a:pt x="5844" y="2717"/>
                    <a:pt x="5935" y="2557"/>
                    <a:pt x="6049" y="2397"/>
                  </a:cubicBezTo>
                  <a:cubicBezTo>
                    <a:pt x="6141" y="2237"/>
                    <a:pt x="6232" y="2078"/>
                    <a:pt x="6346" y="1918"/>
                  </a:cubicBezTo>
                  <a:cubicBezTo>
                    <a:pt x="6346" y="1895"/>
                    <a:pt x="6369" y="1872"/>
                    <a:pt x="6369" y="1849"/>
                  </a:cubicBezTo>
                  <a:cubicBezTo>
                    <a:pt x="6414" y="1849"/>
                    <a:pt x="6437" y="1827"/>
                    <a:pt x="6460" y="1804"/>
                  </a:cubicBezTo>
                  <a:cubicBezTo>
                    <a:pt x="6529" y="1690"/>
                    <a:pt x="6597" y="1575"/>
                    <a:pt x="6665" y="1461"/>
                  </a:cubicBezTo>
                  <a:cubicBezTo>
                    <a:pt x="6734" y="1347"/>
                    <a:pt x="6802" y="1256"/>
                    <a:pt x="6848" y="1142"/>
                  </a:cubicBezTo>
                  <a:cubicBezTo>
                    <a:pt x="6917" y="1028"/>
                    <a:pt x="6985" y="914"/>
                    <a:pt x="7076" y="799"/>
                  </a:cubicBezTo>
                  <a:cubicBezTo>
                    <a:pt x="7122" y="708"/>
                    <a:pt x="7190" y="594"/>
                    <a:pt x="7236" y="503"/>
                  </a:cubicBezTo>
                  <a:cubicBezTo>
                    <a:pt x="7259" y="457"/>
                    <a:pt x="7259" y="411"/>
                    <a:pt x="7236" y="389"/>
                  </a:cubicBezTo>
                  <a:cubicBezTo>
                    <a:pt x="7259" y="366"/>
                    <a:pt x="7259" y="366"/>
                    <a:pt x="7259" y="366"/>
                  </a:cubicBezTo>
                  <a:cubicBezTo>
                    <a:pt x="7282" y="343"/>
                    <a:pt x="7305" y="297"/>
                    <a:pt x="7305" y="274"/>
                  </a:cubicBezTo>
                  <a:cubicBezTo>
                    <a:pt x="7305" y="274"/>
                    <a:pt x="7305" y="252"/>
                    <a:pt x="7305" y="229"/>
                  </a:cubicBezTo>
                  <a:cubicBezTo>
                    <a:pt x="7350" y="229"/>
                    <a:pt x="7419" y="206"/>
                    <a:pt x="7419" y="137"/>
                  </a:cubicBezTo>
                  <a:cubicBezTo>
                    <a:pt x="7442" y="92"/>
                    <a:pt x="7396" y="23"/>
                    <a:pt x="7327" y="23"/>
                  </a:cubicBezTo>
                  <a:cubicBezTo>
                    <a:pt x="7259" y="1"/>
                    <a:pt x="7168" y="1"/>
                    <a:pt x="709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3" name="Google Shape;3623;p16"/>
            <p:cNvSpPr/>
            <p:nvPr/>
          </p:nvSpPr>
          <p:spPr>
            <a:xfrm>
              <a:off x="-693656" y="2538269"/>
              <a:ext cx="195425" cy="338482"/>
            </a:xfrm>
            <a:custGeom>
              <a:avLst/>
              <a:gdLst/>
              <a:ahLst/>
              <a:cxnLst/>
              <a:rect l="l" t="t" r="r" b="b"/>
              <a:pathLst>
                <a:path w="3493" h="6050" extrusionOk="0">
                  <a:moveTo>
                    <a:pt x="3401" y="1"/>
                  </a:moveTo>
                  <a:cubicBezTo>
                    <a:pt x="3333" y="92"/>
                    <a:pt x="3264" y="161"/>
                    <a:pt x="3219" y="252"/>
                  </a:cubicBezTo>
                  <a:cubicBezTo>
                    <a:pt x="3196" y="298"/>
                    <a:pt x="3173" y="343"/>
                    <a:pt x="3127" y="389"/>
                  </a:cubicBezTo>
                  <a:cubicBezTo>
                    <a:pt x="3105" y="435"/>
                    <a:pt x="3082" y="503"/>
                    <a:pt x="3036" y="549"/>
                  </a:cubicBezTo>
                  <a:cubicBezTo>
                    <a:pt x="3036" y="549"/>
                    <a:pt x="3013" y="526"/>
                    <a:pt x="3013" y="526"/>
                  </a:cubicBezTo>
                  <a:cubicBezTo>
                    <a:pt x="3007" y="519"/>
                    <a:pt x="2998" y="516"/>
                    <a:pt x="2989" y="516"/>
                  </a:cubicBezTo>
                  <a:cubicBezTo>
                    <a:pt x="2966" y="516"/>
                    <a:pt x="2938" y="533"/>
                    <a:pt x="2922" y="549"/>
                  </a:cubicBezTo>
                  <a:cubicBezTo>
                    <a:pt x="2854" y="640"/>
                    <a:pt x="2785" y="731"/>
                    <a:pt x="2717" y="823"/>
                  </a:cubicBezTo>
                  <a:cubicBezTo>
                    <a:pt x="2717" y="845"/>
                    <a:pt x="2694" y="868"/>
                    <a:pt x="2671" y="914"/>
                  </a:cubicBezTo>
                  <a:cubicBezTo>
                    <a:pt x="2648" y="914"/>
                    <a:pt x="2625" y="914"/>
                    <a:pt x="2602" y="937"/>
                  </a:cubicBezTo>
                  <a:cubicBezTo>
                    <a:pt x="2534" y="1005"/>
                    <a:pt x="2488" y="1096"/>
                    <a:pt x="2420" y="1188"/>
                  </a:cubicBezTo>
                  <a:cubicBezTo>
                    <a:pt x="2397" y="1233"/>
                    <a:pt x="2374" y="1279"/>
                    <a:pt x="2351" y="1325"/>
                  </a:cubicBezTo>
                  <a:cubicBezTo>
                    <a:pt x="2306" y="1393"/>
                    <a:pt x="2260" y="1462"/>
                    <a:pt x="2214" y="1553"/>
                  </a:cubicBezTo>
                  <a:cubicBezTo>
                    <a:pt x="2169" y="1621"/>
                    <a:pt x="2123" y="1713"/>
                    <a:pt x="2078" y="1781"/>
                  </a:cubicBezTo>
                  <a:lnTo>
                    <a:pt x="1941" y="2032"/>
                  </a:lnTo>
                  <a:cubicBezTo>
                    <a:pt x="1826" y="2215"/>
                    <a:pt x="1735" y="2375"/>
                    <a:pt x="1644" y="2557"/>
                  </a:cubicBezTo>
                  <a:cubicBezTo>
                    <a:pt x="1575" y="2694"/>
                    <a:pt x="1484" y="2854"/>
                    <a:pt x="1393" y="3014"/>
                  </a:cubicBezTo>
                  <a:cubicBezTo>
                    <a:pt x="1301" y="3196"/>
                    <a:pt x="1210" y="3356"/>
                    <a:pt x="1119" y="3539"/>
                  </a:cubicBezTo>
                  <a:cubicBezTo>
                    <a:pt x="1073" y="3630"/>
                    <a:pt x="1028" y="3699"/>
                    <a:pt x="982" y="3790"/>
                  </a:cubicBezTo>
                  <a:cubicBezTo>
                    <a:pt x="936" y="3881"/>
                    <a:pt x="891" y="3972"/>
                    <a:pt x="845" y="4041"/>
                  </a:cubicBezTo>
                  <a:cubicBezTo>
                    <a:pt x="845" y="4064"/>
                    <a:pt x="845" y="4087"/>
                    <a:pt x="845" y="4109"/>
                  </a:cubicBezTo>
                  <a:cubicBezTo>
                    <a:pt x="822" y="4132"/>
                    <a:pt x="799" y="4155"/>
                    <a:pt x="776" y="4155"/>
                  </a:cubicBezTo>
                  <a:cubicBezTo>
                    <a:pt x="754" y="4178"/>
                    <a:pt x="731" y="4201"/>
                    <a:pt x="708" y="4246"/>
                  </a:cubicBezTo>
                  <a:cubicBezTo>
                    <a:pt x="708" y="4269"/>
                    <a:pt x="685" y="4292"/>
                    <a:pt x="662" y="4292"/>
                  </a:cubicBezTo>
                  <a:cubicBezTo>
                    <a:pt x="640" y="4338"/>
                    <a:pt x="617" y="4383"/>
                    <a:pt x="571" y="4429"/>
                  </a:cubicBezTo>
                  <a:cubicBezTo>
                    <a:pt x="503" y="4520"/>
                    <a:pt x="457" y="4612"/>
                    <a:pt x="388" y="4726"/>
                  </a:cubicBezTo>
                  <a:cubicBezTo>
                    <a:pt x="343" y="4794"/>
                    <a:pt x="297" y="4885"/>
                    <a:pt x="251" y="4977"/>
                  </a:cubicBezTo>
                  <a:cubicBezTo>
                    <a:pt x="229" y="5000"/>
                    <a:pt x="206" y="5045"/>
                    <a:pt x="183" y="5091"/>
                  </a:cubicBezTo>
                  <a:cubicBezTo>
                    <a:pt x="160" y="5137"/>
                    <a:pt x="137" y="5205"/>
                    <a:pt x="137" y="5273"/>
                  </a:cubicBezTo>
                  <a:cubicBezTo>
                    <a:pt x="115" y="5296"/>
                    <a:pt x="92" y="5342"/>
                    <a:pt x="69" y="5388"/>
                  </a:cubicBezTo>
                  <a:cubicBezTo>
                    <a:pt x="69" y="5388"/>
                    <a:pt x="88" y="5368"/>
                    <a:pt x="91" y="5365"/>
                  </a:cubicBezTo>
                  <a:lnTo>
                    <a:pt x="91" y="5365"/>
                  </a:lnTo>
                  <a:cubicBezTo>
                    <a:pt x="69" y="5388"/>
                    <a:pt x="46" y="5411"/>
                    <a:pt x="46" y="5456"/>
                  </a:cubicBezTo>
                  <a:cubicBezTo>
                    <a:pt x="23" y="5456"/>
                    <a:pt x="23" y="5479"/>
                    <a:pt x="23" y="5502"/>
                  </a:cubicBezTo>
                  <a:cubicBezTo>
                    <a:pt x="0" y="5525"/>
                    <a:pt x="0" y="5525"/>
                    <a:pt x="0" y="5547"/>
                  </a:cubicBezTo>
                  <a:cubicBezTo>
                    <a:pt x="23" y="5570"/>
                    <a:pt x="23" y="5593"/>
                    <a:pt x="46" y="5616"/>
                  </a:cubicBezTo>
                  <a:cubicBezTo>
                    <a:pt x="46" y="5639"/>
                    <a:pt x="69" y="5662"/>
                    <a:pt x="92" y="5684"/>
                  </a:cubicBezTo>
                  <a:cubicBezTo>
                    <a:pt x="92" y="5707"/>
                    <a:pt x="115" y="5707"/>
                    <a:pt x="115" y="5730"/>
                  </a:cubicBezTo>
                  <a:cubicBezTo>
                    <a:pt x="137" y="5730"/>
                    <a:pt x="137" y="5753"/>
                    <a:pt x="160" y="5753"/>
                  </a:cubicBezTo>
                  <a:cubicBezTo>
                    <a:pt x="160" y="5776"/>
                    <a:pt x="160" y="5776"/>
                    <a:pt x="160" y="5776"/>
                  </a:cubicBezTo>
                  <a:cubicBezTo>
                    <a:pt x="183" y="5821"/>
                    <a:pt x="229" y="5867"/>
                    <a:pt x="274" y="5867"/>
                  </a:cubicBezTo>
                  <a:cubicBezTo>
                    <a:pt x="297" y="5890"/>
                    <a:pt x="320" y="5913"/>
                    <a:pt x="343" y="5935"/>
                  </a:cubicBezTo>
                  <a:cubicBezTo>
                    <a:pt x="366" y="5958"/>
                    <a:pt x="388" y="5981"/>
                    <a:pt x="411" y="6004"/>
                  </a:cubicBezTo>
                  <a:cubicBezTo>
                    <a:pt x="434" y="6050"/>
                    <a:pt x="480" y="6050"/>
                    <a:pt x="525" y="6050"/>
                  </a:cubicBezTo>
                  <a:cubicBezTo>
                    <a:pt x="571" y="6050"/>
                    <a:pt x="594" y="6027"/>
                    <a:pt x="640" y="6004"/>
                  </a:cubicBezTo>
                  <a:cubicBezTo>
                    <a:pt x="662" y="5981"/>
                    <a:pt x="662" y="5935"/>
                    <a:pt x="685" y="5913"/>
                  </a:cubicBezTo>
                  <a:cubicBezTo>
                    <a:pt x="685" y="5867"/>
                    <a:pt x="708" y="5821"/>
                    <a:pt x="708" y="5776"/>
                  </a:cubicBezTo>
                  <a:cubicBezTo>
                    <a:pt x="731" y="5753"/>
                    <a:pt x="731" y="5753"/>
                    <a:pt x="754" y="5753"/>
                  </a:cubicBezTo>
                  <a:cubicBezTo>
                    <a:pt x="754" y="5730"/>
                    <a:pt x="776" y="5730"/>
                    <a:pt x="799" y="5707"/>
                  </a:cubicBezTo>
                  <a:cubicBezTo>
                    <a:pt x="822" y="5684"/>
                    <a:pt x="845" y="5662"/>
                    <a:pt x="845" y="5639"/>
                  </a:cubicBezTo>
                  <a:lnTo>
                    <a:pt x="913" y="5525"/>
                  </a:lnTo>
                  <a:cubicBezTo>
                    <a:pt x="959" y="5479"/>
                    <a:pt x="982" y="5410"/>
                    <a:pt x="1005" y="5365"/>
                  </a:cubicBezTo>
                  <a:cubicBezTo>
                    <a:pt x="1073" y="5251"/>
                    <a:pt x="1119" y="5114"/>
                    <a:pt x="1187" y="5000"/>
                  </a:cubicBezTo>
                  <a:cubicBezTo>
                    <a:pt x="1187" y="5000"/>
                    <a:pt x="1187" y="4977"/>
                    <a:pt x="1187" y="4977"/>
                  </a:cubicBezTo>
                  <a:cubicBezTo>
                    <a:pt x="1210" y="4931"/>
                    <a:pt x="1233" y="4908"/>
                    <a:pt x="1233" y="4885"/>
                  </a:cubicBezTo>
                  <a:cubicBezTo>
                    <a:pt x="1279" y="4794"/>
                    <a:pt x="1324" y="4726"/>
                    <a:pt x="1347" y="4634"/>
                  </a:cubicBezTo>
                  <a:cubicBezTo>
                    <a:pt x="1370" y="4612"/>
                    <a:pt x="1393" y="4566"/>
                    <a:pt x="1416" y="4520"/>
                  </a:cubicBezTo>
                  <a:cubicBezTo>
                    <a:pt x="1484" y="4406"/>
                    <a:pt x="1553" y="4269"/>
                    <a:pt x="1621" y="4132"/>
                  </a:cubicBezTo>
                  <a:cubicBezTo>
                    <a:pt x="1689" y="4041"/>
                    <a:pt x="1735" y="3950"/>
                    <a:pt x="1804" y="3836"/>
                  </a:cubicBezTo>
                  <a:cubicBezTo>
                    <a:pt x="1849" y="3744"/>
                    <a:pt x="1895" y="3653"/>
                    <a:pt x="1963" y="3562"/>
                  </a:cubicBezTo>
                  <a:cubicBezTo>
                    <a:pt x="2146" y="3242"/>
                    <a:pt x="2329" y="2922"/>
                    <a:pt x="2534" y="2603"/>
                  </a:cubicBezTo>
                  <a:cubicBezTo>
                    <a:pt x="2625" y="2443"/>
                    <a:pt x="2694" y="2306"/>
                    <a:pt x="2785" y="2146"/>
                  </a:cubicBezTo>
                  <a:cubicBezTo>
                    <a:pt x="2876" y="2009"/>
                    <a:pt x="2968" y="1873"/>
                    <a:pt x="3059" y="1713"/>
                  </a:cubicBezTo>
                  <a:cubicBezTo>
                    <a:pt x="3082" y="1667"/>
                    <a:pt x="3082" y="1621"/>
                    <a:pt x="3036" y="1576"/>
                  </a:cubicBezTo>
                  <a:cubicBezTo>
                    <a:pt x="3059" y="1530"/>
                    <a:pt x="3082" y="1507"/>
                    <a:pt x="3105" y="1462"/>
                  </a:cubicBezTo>
                  <a:cubicBezTo>
                    <a:pt x="3173" y="1370"/>
                    <a:pt x="3242" y="1279"/>
                    <a:pt x="3287" y="1165"/>
                  </a:cubicBezTo>
                  <a:cubicBezTo>
                    <a:pt x="3310" y="1119"/>
                    <a:pt x="3287" y="1051"/>
                    <a:pt x="3242" y="1005"/>
                  </a:cubicBezTo>
                  <a:cubicBezTo>
                    <a:pt x="3242" y="1005"/>
                    <a:pt x="3242" y="1005"/>
                    <a:pt x="3219" y="982"/>
                  </a:cubicBezTo>
                  <a:cubicBezTo>
                    <a:pt x="3242" y="937"/>
                    <a:pt x="3264" y="891"/>
                    <a:pt x="3310" y="845"/>
                  </a:cubicBezTo>
                  <a:cubicBezTo>
                    <a:pt x="3333" y="800"/>
                    <a:pt x="3310" y="731"/>
                    <a:pt x="3264" y="686"/>
                  </a:cubicBezTo>
                  <a:cubicBezTo>
                    <a:pt x="3242" y="663"/>
                    <a:pt x="3196" y="663"/>
                    <a:pt x="3173" y="663"/>
                  </a:cubicBezTo>
                  <a:cubicBezTo>
                    <a:pt x="3127" y="663"/>
                    <a:pt x="3105" y="686"/>
                    <a:pt x="3082" y="708"/>
                  </a:cubicBezTo>
                  <a:cubicBezTo>
                    <a:pt x="3059" y="731"/>
                    <a:pt x="3036" y="777"/>
                    <a:pt x="3013" y="800"/>
                  </a:cubicBezTo>
                  <a:cubicBezTo>
                    <a:pt x="3036" y="731"/>
                    <a:pt x="3082" y="686"/>
                    <a:pt x="3105" y="617"/>
                  </a:cubicBezTo>
                  <a:cubicBezTo>
                    <a:pt x="3173" y="503"/>
                    <a:pt x="3242" y="389"/>
                    <a:pt x="3310" y="298"/>
                  </a:cubicBezTo>
                  <a:lnTo>
                    <a:pt x="3287" y="298"/>
                  </a:lnTo>
                  <a:cubicBezTo>
                    <a:pt x="3310" y="252"/>
                    <a:pt x="3356" y="229"/>
                    <a:pt x="3379" y="183"/>
                  </a:cubicBezTo>
                  <a:cubicBezTo>
                    <a:pt x="3401" y="138"/>
                    <a:pt x="3447" y="115"/>
                    <a:pt x="3470" y="69"/>
                  </a:cubicBezTo>
                  <a:cubicBezTo>
                    <a:pt x="3493" y="47"/>
                    <a:pt x="3493" y="24"/>
                    <a:pt x="347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4" name="Google Shape;3624;p16"/>
            <p:cNvSpPr/>
            <p:nvPr/>
          </p:nvSpPr>
          <p:spPr>
            <a:xfrm>
              <a:off x="-591494" y="2456584"/>
              <a:ext cx="209467" cy="371324"/>
            </a:xfrm>
            <a:custGeom>
              <a:avLst/>
              <a:gdLst/>
              <a:ahLst/>
              <a:cxnLst/>
              <a:rect l="l" t="t" r="r" b="b"/>
              <a:pathLst>
                <a:path w="3744" h="6637" extrusionOk="0">
                  <a:moveTo>
                    <a:pt x="3698" y="0"/>
                  </a:moveTo>
                  <a:cubicBezTo>
                    <a:pt x="3698" y="0"/>
                    <a:pt x="3675" y="0"/>
                    <a:pt x="3675" y="23"/>
                  </a:cubicBezTo>
                  <a:cubicBezTo>
                    <a:pt x="3630" y="69"/>
                    <a:pt x="3607" y="114"/>
                    <a:pt x="3561" y="183"/>
                  </a:cubicBezTo>
                  <a:cubicBezTo>
                    <a:pt x="3538" y="228"/>
                    <a:pt x="3516" y="274"/>
                    <a:pt x="3493" y="320"/>
                  </a:cubicBezTo>
                  <a:cubicBezTo>
                    <a:pt x="3424" y="434"/>
                    <a:pt x="3356" y="548"/>
                    <a:pt x="3287" y="662"/>
                  </a:cubicBezTo>
                  <a:cubicBezTo>
                    <a:pt x="3150" y="890"/>
                    <a:pt x="3013" y="1118"/>
                    <a:pt x="2876" y="1347"/>
                  </a:cubicBezTo>
                  <a:cubicBezTo>
                    <a:pt x="2762" y="1484"/>
                    <a:pt x="2671" y="1643"/>
                    <a:pt x="2580" y="1780"/>
                  </a:cubicBezTo>
                  <a:cubicBezTo>
                    <a:pt x="2534" y="1872"/>
                    <a:pt x="2488" y="1940"/>
                    <a:pt x="2443" y="2009"/>
                  </a:cubicBezTo>
                  <a:cubicBezTo>
                    <a:pt x="2397" y="2077"/>
                    <a:pt x="2351" y="2168"/>
                    <a:pt x="2306" y="2237"/>
                  </a:cubicBezTo>
                  <a:cubicBezTo>
                    <a:pt x="2214" y="2374"/>
                    <a:pt x="2123" y="2534"/>
                    <a:pt x="2032" y="2693"/>
                  </a:cubicBezTo>
                  <a:cubicBezTo>
                    <a:pt x="1963" y="2830"/>
                    <a:pt x="1872" y="2990"/>
                    <a:pt x="1781" y="3127"/>
                  </a:cubicBezTo>
                  <a:cubicBezTo>
                    <a:pt x="1621" y="3424"/>
                    <a:pt x="1438" y="3721"/>
                    <a:pt x="1279" y="4017"/>
                  </a:cubicBezTo>
                  <a:cubicBezTo>
                    <a:pt x="1142" y="4291"/>
                    <a:pt x="982" y="4565"/>
                    <a:pt x="845" y="4862"/>
                  </a:cubicBezTo>
                  <a:cubicBezTo>
                    <a:pt x="776" y="4976"/>
                    <a:pt x="708" y="5090"/>
                    <a:pt x="662" y="5227"/>
                  </a:cubicBezTo>
                  <a:cubicBezTo>
                    <a:pt x="617" y="5296"/>
                    <a:pt x="571" y="5341"/>
                    <a:pt x="548" y="5410"/>
                  </a:cubicBezTo>
                  <a:cubicBezTo>
                    <a:pt x="503" y="5478"/>
                    <a:pt x="457" y="5547"/>
                    <a:pt x="434" y="5615"/>
                  </a:cubicBezTo>
                  <a:cubicBezTo>
                    <a:pt x="343" y="5752"/>
                    <a:pt x="274" y="5889"/>
                    <a:pt x="206" y="6003"/>
                  </a:cubicBezTo>
                  <a:cubicBezTo>
                    <a:pt x="183" y="6072"/>
                    <a:pt x="137" y="6140"/>
                    <a:pt x="115" y="6209"/>
                  </a:cubicBezTo>
                  <a:cubicBezTo>
                    <a:pt x="92" y="6254"/>
                    <a:pt x="69" y="6277"/>
                    <a:pt x="46" y="6300"/>
                  </a:cubicBezTo>
                  <a:cubicBezTo>
                    <a:pt x="46" y="6345"/>
                    <a:pt x="23" y="6368"/>
                    <a:pt x="23" y="6414"/>
                  </a:cubicBezTo>
                  <a:cubicBezTo>
                    <a:pt x="0" y="6414"/>
                    <a:pt x="0" y="6437"/>
                    <a:pt x="0" y="6437"/>
                  </a:cubicBezTo>
                  <a:cubicBezTo>
                    <a:pt x="0" y="6482"/>
                    <a:pt x="0" y="6505"/>
                    <a:pt x="0" y="6528"/>
                  </a:cubicBezTo>
                  <a:cubicBezTo>
                    <a:pt x="23" y="6574"/>
                    <a:pt x="46" y="6597"/>
                    <a:pt x="92" y="6619"/>
                  </a:cubicBezTo>
                  <a:cubicBezTo>
                    <a:pt x="115" y="6631"/>
                    <a:pt x="137" y="6636"/>
                    <a:pt x="157" y="6636"/>
                  </a:cubicBezTo>
                  <a:cubicBezTo>
                    <a:pt x="177" y="6636"/>
                    <a:pt x="194" y="6631"/>
                    <a:pt x="206" y="6619"/>
                  </a:cubicBezTo>
                  <a:cubicBezTo>
                    <a:pt x="252" y="6619"/>
                    <a:pt x="297" y="6574"/>
                    <a:pt x="320" y="6551"/>
                  </a:cubicBezTo>
                  <a:cubicBezTo>
                    <a:pt x="320" y="6528"/>
                    <a:pt x="320" y="6528"/>
                    <a:pt x="320" y="6505"/>
                  </a:cubicBezTo>
                  <a:cubicBezTo>
                    <a:pt x="343" y="6482"/>
                    <a:pt x="366" y="6460"/>
                    <a:pt x="388" y="6437"/>
                  </a:cubicBezTo>
                  <a:cubicBezTo>
                    <a:pt x="411" y="6391"/>
                    <a:pt x="411" y="6345"/>
                    <a:pt x="434" y="6300"/>
                  </a:cubicBezTo>
                  <a:cubicBezTo>
                    <a:pt x="480" y="6231"/>
                    <a:pt x="525" y="6163"/>
                    <a:pt x="571" y="6094"/>
                  </a:cubicBezTo>
                  <a:cubicBezTo>
                    <a:pt x="640" y="5935"/>
                    <a:pt x="731" y="5775"/>
                    <a:pt x="799" y="5638"/>
                  </a:cubicBezTo>
                  <a:cubicBezTo>
                    <a:pt x="845" y="5569"/>
                    <a:pt x="891" y="5478"/>
                    <a:pt x="936" y="5410"/>
                  </a:cubicBezTo>
                  <a:cubicBezTo>
                    <a:pt x="959" y="5341"/>
                    <a:pt x="1005" y="5250"/>
                    <a:pt x="1050" y="5181"/>
                  </a:cubicBezTo>
                  <a:cubicBezTo>
                    <a:pt x="1119" y="5044"/>
                    <a:pt x="1187" y="4907"/>
                    <a:pt x="1256" y="4771"/>
                  </a:cubicBezTo>
                  <a:cubicBezTo>
                    <a:pt x="1393" y="4497"/>
                    <a:pt x="1553" y="4200"/>
                    <a:pt x="1690" y="3926"/>
                  </a:cubicBezTo>
                  <a:cubicBezTo>
                    <a:pt x="1781" y="3766"/>
                    <a:pt x="1849" y="3606"/>
                    <a:pt x="1941" y="3469"/>
                  </a:cubicBezTo>
                  <a:cubicBezTo>
                    <a:pt x="2009" y="3310"/>
                    <a:pt x="2078" y="3150"/>
                    <a:pt x="2169" y="3013"/>
                  </a:cubicBezTo>
                  <a:cubicBezTo>
                    <a:pt x="2237" y="2853"/>
                    <a:pt x="2329" y="2693"/>
                    <a:pt x="2420" y="2556"/>
                  </a:cubicBezTo>
                  <a:cubicBezTo>
                    <a:pt x="2488" y="2397"/>
                    <a:pt x="2580" y="2237"/>
                    <a:pt x="2648" y="2100"/>
                  </a:cubicBezTo>
                  <a:cubicBezTo>
                    <a:pt x="2694" y="2009"/>
                    <a:pt x="2739" y="1940"/>
                    <a:pt x="2785" y="1872"/>
                  </a:cubicBezTo>
                  <a:cubicBezTo>
                    <a:pt x="2831" y="1780"/>
                    <a:pt x="2854" y="1712"/>
                    <a:pt x="2899" y="1643"/>
                  </a:cubicBezTo>
                  <a:cubicBezTo>
                    <a:pt x="2991" y="1484"/>
                    <a:pt x="3059" y="1347"/>
                    <a:pt x="3128" y="1187"/>
                  </a:cubicBezTo>
                  <a:cubicBezTo>
                    <a:pt x="3173" y="1096"/>
                    <a:pt x="3219" y="1004"/>
                    <a:pt x="3264" y="913"/>
                  </a:cubicBezTo>
                  <a:cubicBezTo>
                    <a:pt x="3310" y="845"/>
                    <a:pt x="3333" y="799"/>
                    <a:pt x="3356" y="753"/>
                  </a:cubicBezTo>
                  <a:cubicBezTo>
                    <a:pt x="3379" y="708"/>
                    <a:pt x="3401" y="662"/>
                    <a:pt x="3424" y="616"/>
                  </a:cubicBezTo>
                  <a:cubicBezTo>
                    <a:pt x="3493" y="525"/>
                    <a:pt x="3538" y="434"/>
                    <a:pt x="3584" y="342"/>
                  </a:cubicBezTo>
                  <a:cubicBezTo>
                    <a:pt x="3630" y="274"/>
                    <a:pt x="3675" y="183"/>
                    <a:pt x="3721" y="91"/>
                  </a:cubicBezTo>
                  <a:cubicBezTo>
                    <a:pt x="3721" y="91"/>
                    <a:pt x="3721" y="91"/>
                    <a:pt x="3744" y="69"/>
                  </a:cubicBezTo>
                  <a:cubicBezTo>
                    <a:pt x="3744" y="46"/>
                    <a:pt x="3744" y="23"/>
                    <a:pt x="372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5" name="Google Shape;3625;p16"/>
            <p:cNvSpPr/>
            <p:nvPr/>
          </p:nvSpPr>
          <p:spPr>
            <a:xfrm>
              <a:off x="-609398" y="2851188"/>
              <a:ext cx="19246" cy="17903"/>
            </a:xfrm>
            <a:custGeom>
              <a:avLst/>
              <a:gdLst/>
              <a:ahLst/>
              <a:cxnLst/>
              <a:rect l="l" t="t" r="r" b="b"/>
              <a:pathLst>
                <a:path w="344" h="320" extrusionOk="0">
                  <a:moveTo>
                    <a:pt x="161" y="0"/>
                  </a:moveTo>
                  <a:cubicBezTo>
                    <a:pt x="69" y="0"/>
                    <a:pt x="1" y="91"/>
                    <a:pt x="1" y="160"/>
                  </a:cubicBezTo>
                  <a:cubicBezTo>
                    <a:pt x="24" y="205"/>
                    <a:pt x="47" y="251"/>
                    <a:pt x="69" y="274"/>
                  </a:cubicBezTo>
                  <a:cubicBezTo>
                    <a:pt x="92" y="297"/>
                    <a:pt x="138" y="320"/>
                    <a:pt x="183" y="320"/>
                  </a:cubicBezTo>
                  <a:cubicBezTo>
                    <a:pt x="275" y="320"/>
                    <a:pt x="343" y="228"/>
                    <a:pt x="320" y="137"/>
                  </a:cubicBezTo>
                  <a:cubicBezTo>
                    <a:pt x="320" y="91"/>
                    <a:pt x="298" y="69"/>
                    <a:pt x="275" y="23"/>
                  </a:cubicBezTo>
                  <a:cubicBezTo>
                    <a:pt x="252" y="0"/>
                    <a:pt x="206" y="0"/>
                    <a:pt x="16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6" name="Google Shape;3626;p16"/>
            <p:cNvSpPr/>
            <p:nvPr/>
          </p:nvSpPr>
          <p:spPr>
            <a:xfrm>
              <a:off x="-387170" y="2376130"/>
              <a:ext cx="86886" cy="154247"/>
            </a:xfrm>
            <a:custGeom>
              <a:avLst/>
              <a:gdLst/>
              <a:ahLst/>
              <a:cxnLst/>
              <a:rect l="l" t="t" r="r" b="b"/>
              <a:pathLst>
                <a:path w="1553" h="2757" extrusionOk="0">
                  <a:moveTo>
                    <a:pt x="1461" y="0"/>
                  </a:moveTo>
                  <a:cubicBezTo>
                    <a:pt x="1438" y="0"/>
                    <a:pt x="1393" y="23"/>
                    <a:pt x="1393" y="46"/>
                  </a:cubicBezTo>
                  <a:cubicBezTo>
                    <a:pt x="1302" y="205"/>
                    <a:pt x="1210" y="365"/>
                    <a:pt x="1119" y="525"/>
                  </a:cubicBezTo>
                  <a:cubicBezTo>
                    <a:pt x="1050" y="685"/>
                    <a:pt x="982" y="822"/>
                    <a:pt x="891" y="982"/>
                  </a:cubicBezTo>
                  <a:cubicBezTo>
                    <a:pt x="731" y="1278"/>
                    <a:pt x="571" y="1575"/>
                    <a:pt x="411" y="1872"/>
                  </a:cubicBezTo>
                  <a:cubicBezTo>
                    <a:pt x="343" y="1963"/>
                    <a:pt x="297" y="2077"/>
                    <a:pt x="229" y="2191"/>
                  </a:cubicBezTo>
                  <a:cubicBezTo>
                    <a:pt x="160" y="2283"/>
                    <a:pt x="92" y="2397"/>
                    <a:pt x="23" y="2511"/>
                  </a:cubicBezTo>
                  <a:cubicBezTo>
                    <a:pt x="0" y="2556"/>
                    <a:pt x="23" y="2602"/>
                    <a:pt x="23" y="2648"/>
                  </a:cubicBezTo>
                  <a:cubicBezTo>
                    <a:pt x="46" y="2693"/>
                    <a:pt x="69" y="2716"/>
                    <a:pt x="115" y="2739"/>
                  </a:cubicBezTo>
                  <a:cubicBezTo>
                    <a:pt x="126" y="2750"/>
                    <a:pt x="143" y="2756"/>
                    <a:pt x="163" y="2756"/>
                  </a:cubicBezTo>
                  <a:cubicBezTo>
                    <a:pt x="183" y="2756"/>
                    <a:pt x="206" y="2750"/>
                    <a:pt x="229" y="2739"/>
                  </a:cubicBezTo>
                  <a:cubicBezTo>
                    <a:pt x="274" y="2716"/>
                    <a:pt x="297" y="2693"/>
                    <a:pt x="320" y="2648"/>
                  </a:cubicBezTo>
                  <a:cubicBezTo>
                    <a:pt x="366" y="2579"/>
                    <a:pt x="411" y="2511"/>
                    <a:pt x="457" y="2442"/>
                  </a:cubicBezTo>
                  <a:cubicBezTo>
                    <a:pt x="480" y="2374"/>
                    <a:pt x="525" y="2283"/>
                    <a:pt x="571" y="2214"/>
                  </a:cubicBezTo>
                  <a:cubicBezTo>
                    <a:pt x="640" y="2077"/>
                    <a:pt x="708" y="1917"/>
                    <a:pt x="777" y="1780"/>
                  </a:cubicBezTo>
                  <a:cubicBezTo>
                    <a:pt x="845" y="1621"/>
                    <a:pt x="913" y="1484"/>
                    <a:pt x="982" y="1324"/>
                  </a:cubicBezTo>
                  <a:cubicBezTo>
                    <a:pt x="1005" y="1255"/>
                    <a:pt x="1028" y="1164"/>
                    <a:pt x="1073" y="1096"/>
                  </a:cubicBezTo>
                  <a:cubicBezTo>
                    <a:pt x="1096" y="1004"/>
                    <a:pt x="1142" y="936"/>
                    <a:pt x="1165" y="867"/>
                  </a:cubicBezTo>
                  <a:cubicBezTo>
                    <a:pt x="1279" y="616"/>
                    <a:pt x="1416" y="365"/>
                    <a:pt x="1530" y="114"/>
                  </a:cubicBezTo>
                  <a:cubicBezTo>
                    <a:pt x="1553" y="69"/>
                    <a:pt x="1530" y="23"/>
                    <a:pt x="150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7" name="Google Shape;3627;p16"/>
            <p:cNvSpPr/>
            <p:nvPr/>
          </p:nvSpPr>
          <p:spPr>
            <a:xfrm>
              <a:off x="-279917" y="2083688"/>
              <a:ext cx="187816" cy="277164"/>
            </a:xfrm>
            <a:custGeom>
              <a:avLst/>
              <a:gdLst/>
              <a:ahLst/>
              <a:cxnLst/>
              <a:rect l="l" t="t" r="r" b="b"/>
              <a:pathLst>
                <a:path w="3357" h="4954" extrusionOk="0">
                  <a:moveTo>
                    <a:pt x="2306" y="0"/>
                  </a:moveTo>
                  <a:cubicBezTo>
                    <a:pt x="2261" y="0"/>
                    <a:pt x="2215" y="0"/>
                    <a:pt x="2192" y="23"/>
                  </a:cubicBezTo>
                  <a:cubicBezTo>
                    <a:pt x="2169" y="46"/>
                    <a:pt x="2146" y="69"/>
                    <a:pt x="2146" y="91"/>
                  </a:cubicBezTo>
                  <a:cubicBezTo>
                    <a:pt x="2124" y="114"/>
                    <a:pt x="2124" y="137"/>
                    <a:pt x="2101" y="160"/>
                  </a:cubicBezTo>
                  <a:cubicBezTo>
                    <a:pt x="2078" y="205"/>
                    <a:pt x="2055" y="274"/>
                    <a:pt x="2032" y="320"/>
                  </a:cubicBezTo>
                  <a:lnTo>
                    <a:pt x="2009" y="342"/>
                  </a:lnTo>
                  <a:cubicBezTo>
                    <a:pt x="1987" y="411"/>
                    <a:pt x="1987" y="457"/>
                    <a:pt x="1964" y="502"/>
                  </a:cubicBezTo>
                  <a:cubicBezTo>
                    <a:pt x="1941" y="548"/>
                    <a:pt x="1918" y="594"/>
                    <a:pt x="1895" y="639"/>
                  </a:cubicBezTo>
                  <a:lnTo>
                    <a:pt x="1872" y="685"/>
                  </a:lnTo>
                  <a:cubicBezTo>
                    <a:pt x="1804" y="822"/>
                    <a:pt x="1736" y="982"/>
                    <a:pt x="1644" y="1119"/>
                  </a:cubicBezTo>
                  <a:cubicBezTo>
                    <a:pt x="1576" y="1255"/>
                    <a:pt x="1507" y="1392"/>
                    <a:pt x="1416" y="1529"/>
                  </a:cubicBezTo>
                  <a:cubicBezTo>
                    <a:pt x="1393" y="1598"/>
                    <a:pt x="1348" y="1666"/>
                    <a:pt x="1325" y="1735"/>
                  </a:cubicBezTo>
                  <a:cubicBezTo>
                    <a:pt x="1279" y="1803"/>
                    <a:pt x="1256" y="1872"/>
                    <a:pt x="1211" y="1917"/>
                  </a:cubicBezTo>
                  <a:cubicBezTo>
                    <a:pt x="1119" y="2100"/>
                    <a:pt x="1028" y="2237"/>
                    <a:pt x="959" y="2374"/>
                  </a:cubicBezTo>
                  <a:cubicBezTo>
                    <a:pt x="937" y="2442"/>
                    <a:pt x="891" y="2511"/>
                    <a:pt x="868" y="2579"/>
                  </a:cubicBezTo>
                  <a:cubicBezTo>
                    <a:pt x="823" y="2648"/>
                    <a:pt x="777" y="2716"/>
                    <a:pt x="731" y="2808"/>
                  </a:cubicBezTo>
                  <a:cubicBezTo>
                    <a:pt x="640" y="2990"/>
                    <a:pt x="549" y="3173"/>
                    <a:pt x="457" y="3378"/>
                  </a:cubicBezTo>
                  <a:cubicBezTo>
                    <a:pt x="412" y="3470"/>
                    <a:pt x="366" y="3584"/>
                    <a:pt x="298" y="3698"/>
                  </a:cubicBezTo>
                  <a:cubicBezTo>
                    <a:pt x="275" y="3789"/>
                    <a:pt x="229" y="3858"/>
                    <a:pt x="183" y="3949"/>
                  </a:cubicBezTo>
                  <a:cubicBezTo>
                    <a:pt x="183" y="3972"/>
                    <a:pt x="161" y="3994"/>
                    <a:pt x="138" y="4040"/>
                  </a:cubicBezTo>
                  <a:cubicBezTo>
                    <a:pt x="115" y="4086"/>
                    <a:pt x="92" y="4131"/>
                    <a:pt x="69" y="4177"/>
                  </a:cubicBezTo>
                  <a:cubicBezTo>
                    <a:pt x="46" y="4200"/>
                    <a:pt x="46" y="4223"/>
                    <a:pt x="46" y="4246"/>
                  </a:cubicBezTo>
                  <a:cubicBezTo>
                    <a:pt x="24" y="4291"/>
                    <a:pt x="1" y="4337"/>
                    <a:pt x="24" y="4383"/>
                  </a:cubicBezTo>
                  <a:cubicBezTo>
                    <a:pt x="24" y="4474"/>
                    <a:pt x="69" y="4542"/>
                    <a:pt x="161" y="4588"/>
                  </a:cubicBezTo>
                  <a:cubicBezTo>
                    <a:pt x="183" y="4611"/>
                    <a:pt x="206" y="4611"/>
                    <a:pt x="252" y="4634"/>
                  </a:cubicBezTo>
                  <a:lnTo>
                    <a:pt x="298" y="4634"/>
                  </a:lnTo>
                  <a:lnTo>
                    <a:pt x="389" y="4679"/>
                  </a:lnTo>
                  <a:cubicBezTo>
                    <a:pt x="434" y="4702"/>
                    <a:pt x="480" y="4725"/>
                    <a:pt x="549" y="4748"/>
                  </a:cubicBezTo>
                  <a:cubicBezTo>
                    <a:pt x="617" y="4771"/>
                    <a:pt x="708" y="4816"/>
                    <a:pt x="777" y="4862"/>
                  </a:cubicBezTo>
                  <a:cubicBezTo>
                    <a:pt x="777" y="4862"/>
                    <a:pt x="800" y="4885"/>
                    <a:pt x="800" y="4885"/>
                  </a:cubicBezTo>
                  <a:lnTo>
                    <a:pt x="823" y="4907"/>
                  </a:lnTo>
                  <a:cubicBezTo>
                    <a:pt x="868" y="4930"/>
                    <a:pt x="891" y="4930"/>
                    <a:pt x="937" y="4953"/>
                  </a:cubicBezTo>
                  <a:lnTo>
                    <a:pt x="959" y="4953"/>
                  </a:lnTo>
                  <a:cubicBezTo>
                    <a:pt x="982" y="4953"/>
                    <a:pt x="1028" y="4930"/>
                    <a:pt x="1051" y="4930"/>
                  </a:cubicBezTo>
                  <a:cubicBezTo>
                    <a:pt x="1096" y="4907"/>
                    <a:pt x="1096" y="4885"/>
                    <a:pt x="1119" y="4839"/>
                  </a:cubicBezTo>
                  <a:cubicBezTo>
                    <a:pt x="1119" y="4839"/>
                    <a:pt x="1142" y="4816"/>
                    <a:pt x="1142" y="4816"/>
                  </a:cubicBezTo>
                  <a:cubicBezTo>
                    <a:pt x="1188" y="4725"/>
                    <a:pt x="1233" y="4634"/>
                    <a:pt x="1279" y="4542"/>
                  </a:cubicBezTo>
                  <a:lnTo>
                    <a:pt x="1279" y="4519"/>
                  </a:lnTo>
                  <a:cubicBezTo>
                    <a:pt x="1439" y="4246"/>
                    <a:pt x="1599" y="3949"/>
                    <a:pt x="1758" y="3675"/>
                  </a:cubicBezTo>
                  <a:cubicBezTo>
                    <a:pt x="1827" y="3538"/>
                    <a:pt x="1918" y="3401"/>
                    <a:pt x="1987" y="3264"/>
                  </a:cubicBezTo>
                  <a:cubicBezTo>
                    <a:pt x="2032" y="3150"/>
                    <a:pt x="2101" y="3059"/>
                    <a:pt x="2146" y="2967"/>
                  </a:cubicBezTo>
                  <a:lnTo>
                    <a:pt x="2215" y="2830"/>
                  </a:lnTo>
                  <a:lnTo>
                    <a:pt x="2375" y="2556"/>
                  </a:lnTo>
                  <a:lnTo>
                    <a:pt x="2443" y="2442"/>
                  </a:lnTo>
                  <a:cubicBezTo>
                    <a:pt x="2466" y="2374"/>
                    <a:pt x="2512" y="2305"/>
                    <a:pt x="2534" y="2260"/>
                  </a:cubicBezTo>
                  <a:cubicBezTo>
                    <a:pt x="2580" y="2191"/>
                    <a:pt x="2626" y="2100"/>
                    <a:pt x="2671" y="2032"/>
                  </a:cubicBezTo>
                  <a:lnTo>
                    <a:pt x="2671" y="2009"/>
                  </a:lnTo>
                  <a:cubicBezTo>
                    <a:pt x="2740" y="1917"/>
                    <a:pt x="2785" y="1803"/>
                    <a:pt x="2831" y="1712"/>
                  </a:cubicBezTo>
                  <a:lnTo>
                    <a:pt x="2854" y="1666"/>
                  </a:lnTo>
                  <a:cubicBezTo>
                    <a:pt x="2900" y="1575"/>
                    <a:pt x="2945" y="1461"/>
                    <a:pt x="3014" y="1370"/>
                  </a:cubicBezTo>
                  <a:cubicBezTo>
                    <a:pt x="3037" y="1324"/>
                    <a:pt x="3059" y="1255"/>
                    <a:pt x="3082" y="1210"/>
                  </a:cubicBezTo>
                  <a:cubicBezTo>
                    <a:pt x="3105" y="1141"/>
                    <a:pt x="3151" y="1073"/>
                    <a:pt x="3196" y="1004"/>
                  </a:cubicBezTo>
                  <a:cubicBezTo>
                    <a:pt x="3242" y="890"/>
                    <a:pt x="3288" y="776"/>
                    <a:pt x="3333" y="639"/>
                  </a:cubicBezTo>
                  <a:cubicBezTo>
                    <a:pt x="3356" y="594"/>
                    <a:pt x="3356" y="525"/>
                    <a:pt x="3288" y="502"/>
                  </a:cubicBezTo>
                  <a:lnTo>
                    <a:pt x="3219" y="502"/>
                  </a:lnTo>
                  <a:cubicBezTo>
                    <a:pt x="3196" y="479"/>
                    <a:pt x="3196" y="479"/>
                    <a:pt x="3174" y="457"/>
                  </a:cubicBezTo>
                  <a:cubicBezTo>
                    <a:pt x="3151" y="434"/>
                    <a:pt x="3128" y="434"/>
                    <a:pt x="3128" y="434"/>
                  </a:cubicBezTo>
                  <a:cubicBezTo>
                    <a:pt x="3105" y="411"/>
                    <a:pt x="3082" y="411"/>
                    <a:pt x="3059" y="411"/>
                  </a:cubicBezTo>
                  <a:cubicBezTo>
                    <a:pt x="3037" y="411"/>
                    <a:pt x="3014" y="411"/>
                    <a:pt x="2991" y="388"/>
                  </a:cubicBezTo>
                  <a:cubicBezTo>
                    <a:pt x="2945" y="388"/>
                    <a:pt x="2900" y="365"/>
                    <a:pt x="2854" y="320"/>
                  </a:cubicBezTo>
                  <a:cubicBezTo>
                    <a:pt x="2808" y="297"/>
                    <a:pt x="2763" y="251"/>
                    <a:pt x="2717" y="205"/>
                  </a:cubicBezTo>
                  <a:lnTo>
                    <a:pt x="2671" y="183"/>
                  </a:lnTo>
                  <a:cubicBezTo>
                    <a:pt x="2603" y="137"/>
                    <a:pt x="2534" y="69"/>
                    <a:pt x="2443" y="46"/>
                  </a:cubicBezTo>
                  <a:cubicBezTo>
                    <a:pt x="2420" y="23"/>
                    <a:pt x="2375" y="0"/>
                    <a:pt x="235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8" name="Google Shape;3628;p16"/>
            <p:cNvSpPr/>
            <p:nvPr/>
          </p:nvSpPr>
          <p:spPr>
            <a:xfrm>
              <a:off x="-222457" y="2118152"/>
              <a:ext cx="131589" cy="244547"/>
            </a:xfrm>
            <a:custGeom>
              <a:avLst/>
              <a:gdLst/>
              <a:ahLst/>
              <a:cxnLst/>
              <a:rect l="l" t="t" r="r" b="b"/>
              <a:pathLst>
                <a:path w="2352" h="4371" extrusionOk="0">
                  <a:moveTo>
                    <a:pt x="2283" y="0"/>
                  </a:moveTo>
                  <a:cubicBezTo>
                    <a:pt x="2261" y="0"/>
                    <a:pt x="2238" y="0"/>
                    <a:pt x="2215" y="23"/>
                  </a:cubicBezTo>
                  <a:cubicBezTo>
                    <a:pt x="2192" y="69"/>
                    <a:pt x="2169" y="114"/>
                    <a:pt x="2147" y="137"/>
                  </a:cubicBezTo>
                  <a:cubicBezTo>
                    <a:pt x="2124" y="160"/>
                    <a:pt x="2124" y="206"/>
                    <a:pt x="2101" y="229"/>
                  </a:cubicBezTo>
                  <a:cubicBezTo>
                    <a:pt x="2078" y="297"/>
                    <a:pt x="2032" y="388"/>
                    <a:pt x="1987" y="457"/>
                  </a:cubicBezTo>
                  <a:cubicBezTo>
                    <a:pt x="1964" y="525"/>
                    <a:pt x="1918" y="594"/>
                    <a:pt x="1873" y="662"/>
                  </a:cubicBezTo>
                  <a:cubicBezTo>
                    <a:pt x="1850" y="731"/>
                    <a:pt x="1804" y="799"/>
                    <a:pt x="1758" y="868"/>
                  </a:cubicBezTo>
                  <a:cubicBezTo>
                    <a:pt x="1690" y="1005"/>
                    <a:pt x="1599" y="1119"/>
                    <a:pt x="1530" y="1233"/>
                  </a:cubicBezTo>
                  <a:cubicBezTo>
                    <a:pt x="1485" y="1301"/>
                    <a:pt x="1462" y="1370"/>
                    <a:pt x="1416" y="1461"/>
                  </a:cubicBezTo>
                  <a:cubicBezTo>
                    <a:pt x="1370" y="1530"/>
                    <a:pt x="1348" y="1598"/>
                    <a:pt x="1302" y="1667"/>
                  </a:cubicBezTo>
                  <a:cubicBezTo>
                    <a:pt x="1234" y="1804"/>
                    <a:pt x="1142" y="1940"/>
                    <a:pt x="1074" y="2077"/>
                  </a:cubicBezTo>
                  <a:cubicBezTo>
                    <a:pt x="1028" y="2146"/>
                    <a:pt x="1005" y="2214"/>
                    <a:pt x="960" y="2283"/>
                  </a:cubicBezTo>
                  <a:cubicBezTo>
                    <a:pt x="914" y="2351"/>
                    <a:pt x="891" y="2420"/>
                    <a:pt x="845" y="2488"/>
                  </a:cubicBezTo>
                  <a:cubicBezTo>
                    <a:pt x="800" y="2557"/>
                    <a:pt x="777" y="2625"/>
                    <a:pt x="731" y="2694"/>
                  </a:cubicBezTo>
                  <a:cubicBezTo>
                    <a:pt x="709" y="2762"/>
                    <a:pt x="663" y="2831"/>
                    <a:pt x="640" y="2899"/>
                  </a:cubicBezTo>
                  <a:cubicBezTo>
                    <a:pt x="549" y="3036"/>
                    <a:pt x="480" y="3173"/>
                    <a:pt x="412" y="3310"/>
                  </a:cubicBezTo>
                  <a:cubicBezTo>
                    <a:pt x="366" y="3401"/>
                    <a:pt x="321" y="3493"/>
                    <a:pt x="275" y="3584"/>
                  </a:cubicBezTo>
                  <a:cubicBezTo>
                    <a:pt x="229" y="3675"/>
                    <a:pt x="184" y="3744"/>
                    <a:pt x="161" y="3835"/>
                  </a:cubicBezTo>
                  <a:cubicBezTo>
                    <a:pt x="115" y="3903"/>
                    <a:pt x="92" y="3972"/>
                    <a:pt x="69" y="4040"/>
                  </a:cubicBezTo>
                  <a:cubicBezTo>
                    <a:pt x="47" y="4063"/>
                    <a:pt x="47" y="4109"/>
                    <a:pt x="24" y="4155"/>
                  </a:cubicBezTo>
                  <a:cubicBezTo>
                    <a:pt x="24" y="4177"/>
                    <a:pt x="24" y="4200"/>
                    <a:pt x="1" y="4223"/>
                  </a:cubicBezTo>
                  <a:cubicBezTo>
                    <a:pt x="1" y="4291"/>
                    <a:pt x="24" y="4337"/>
                    <a:pt x="69" y="4360"/>
                  </a:cubicBezTo>
                  <a:cubicBezTo>
                    <a:pt x="85" y="4360"/>
                    <a:pt x="110" y="4370"/>
                    <a:pt x="132" y="4370"/>
                  </a:cubicBezTo>
                  <a:cubicBezTo>
                    <a:pt x="143" y="4370"/>
                    <a:pt x="153" y="4368"/>
                    <a:pt x="161" y="4360"/>
                  </a:cubicBezTo>
                  <a:cubicBezTo>
                    <a:pt x="184" y="4360"/>
                    <a:pt x="229" y="4337"/>
                    <a:pt x="229" y="4291"/>
                  </a:cubicBezTo>
                  <a:cubicBezTo>
                    <a:pt x="252" y="4269"/>
                    <a:pt x="252" y="4246"/>
                    <a:pt x="275" y="4223"/>
                  </a:cubicBezTo>
                  <a:cubicBezTo>
                    <a:pt x="298" y="4200"/>
                    <a:pt x="298" y="4177"/>
                    <a:pt x="298" y="4155"/>
                  </a:cubicBezTo>
                  <a:cubicBezTo>
                    <a:pt x="343" y="4109"/>
                    <a:pt x="366" y="4063"/>
                    <a:pt x="389" y="4018"/>
                  </a:cubicBezTo>
                  <a:cubicBezTo>
                    <a:pt x="457" y="3881"/>
                    <a:pt x="526" y="3744"/>
                    <a:pt x="594" y="3607"/>
                  </a:cubicBezTo>
                  <a:cubicBezTo>
                    <a:pt x="663" y="3470"/>
                    <a:pt x="731" y="3333"/>
                    <a:pt x="800" y="3196"/>
                  </a:cubicBezTo>
                  <a:cubicBezTo>
                    <a:pt x="868" y="3059"/>
                    <a:pt x="960" y="2922"/>
                    <a:pt x="1028" y="2785"/>
                  </a:cubicBezTo>
                  <a:cubicBezTo>
                    <a:pt x="1097" y="2625"/>
                    <a:pt x="1165" y="2488"/>
                    <a:pt x="1234" y="2351"/>
                  </a:cubicBezTo>
                  <a:cubicBezTo>
                    <a:pt x="1302" y="2214"/>
                    <a:pt x="1370" y="2077"/>
                    <a:pt x="1462" y="1940"/>
                  </a:cubicBezTo>
                  <a:cubicBezTo>
                    <a:pt x="1485" y="1872"/>
                    <a:pt x="1530" y="1804"/>
                    <a:pt x="1553" y="1735"/>
                  </a:cubicBezTo>
                  <a:cubicBezTo>
                    <a:pt x="1599" y="1667"/>
                    <a:pt x="1622" y="1598"/>
                    <a:pt x="1667" y="1507"/>
                  </a:cubicBezTo>
                  <a:cubicBezTo>
                    <a:pt x="1736" y="1370"/>
                    <a:pt x="1781" y="1256"/>
                    <a:pt x="1850" y="1119"/>
                  </a:cubicBezTo>
                  <a:cubicBezTo>
                    <a:pt x="1941" y="936"/>
                    <a:pt x="2032" y="776"/>
                    <a:pt x="2101" y="594"/>
                  </a:cubicBezTo>
                  <a:cubicBezTo>
                    <a:pt x="2147" y="503"/>
                    <a:pt x="2169" y="434"/>
                    <a:pt x="2215" y="343"/>
                  </a:cubicBezTo>
                  <a:cubicBezTo>
                    <a:pt x="2238" y="297"/>
                    <a:pt x="2238" y="251"/>
                    <a:pt x="2261" y="229"/>
                  </a:cubicBezTo>
                  <a:cubicBezTo>
                    <a:pt x="2283" y="183"/>
                    <a:pt x="2306" y="137"/>
                    <a:pt x="2352" y="92"/>
                  </a:cubicBezTo>
                  <a:cubicBezTo>
                    <a:pt x="2352" y="69"/>
                    <a:pt x="2352" y="23"/>
                    <a:pt x="230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9" name="Google Shape;3629;p16"/>
            <p:cNvSpPr/>
            <p:nvPr/>
          </p:nvSpPr>
          <p:spPr>
            <a:xfrm>
              <a:off x="-173894" y="2164142"/>
              <a:ext cx="97125" cy="171143"/>
            </a:xfrm>
            <a:custGeom>
              <a:avLst/>
              <a:gdLst/>
              <a:ahLst/>
              <a:cxnLst/>
              <a:rect l="l" t="t" r="r" b="b"/>
              <a:pathLst>
                <a:path w="1736" h="3059" extrusionOk="0">
                  <a:moveTo>
                    <a:pt x="1667" y="0"/>
                  </a:moveTo>
                  <a:cubicBezTo>
                    <a:pt x="1644" y="0"/>
                    <a:pt x="1621" y="0"/>
                    <a:pt x="1621" y="23"/>
                  </a:cubicBezTo>
                  <a:cubicBezTo>
                    <a:pt x="1575" y="91"/>
                    <a:pt x="1530" y="160"/>
                    <a:pt x="1507" y="228"/>
                  </a:cubicBezTo>
                  <a:cubicBezTo>
                    <a:pt x="1461" y="297"/>
                    <a:pt x="1415" y="365"/>
                    <a:pt x="1370" y="434"/>
                  </a:cubicBezTo>
                  <a:cubicBezTo>
                    <a:pt x="1324" y="502"/>
                    <a:pt x="1301" y="571"/>
                    <a:pt x="1256" y="639"/>
                  </a:cubicBezTo>
                  <a:cubicBezTo>
                    <a:pt x="1210" y="708"/>
                    <a:pt x="1164" y="776"/>
                    <a:pt x="1142" y="845"/>
                  </a:cubicBezTo>
                  <a:cubicBezTo>
                    <a:pt x="1073" y="936"/>
                    <a:pt x="1027" y="1004"/>
                    <a:pt x="1005" y="1073"/>
                  </a:cubicBezTo>
                  <a:cubicBezTo>
                    <a:pt x="959" y="1141"/>
                    <a:pt x="936" y="1210"/>
                    <a:pt x="890" y="1255"/>
                  </a:cubicBezTo>
                  <a:cubicBezTo>
                    <a:pt x="822" y="1392"/>
                    <a:pt x="754" y="1507"/>
                    <a:pt x="685" y="1643"/>
                  </a:cubicBezTo>
                  <a:cubicBezTo>
                    <a:pt x="617" y="1735"/>
                    <a:pt x="571" y="1826"/>
                    <a:pt x="502" y="1940"/>
                  </a:cubicBezTo>
                  <a:cubicBezTo>
                    <a:pt x="480" y="1986"/>
                    <a:pt x="457" y="2032"/>
                    <a:pt x="434" y="2077"/>
                  </a:cubicBezTo>
                  <a:cubicBezTo>
                    <a:pt x="411" y="2123"/>
                    <a:pt x="366" y="2191"/>
                    <a:pt x="343" y="2237"/>
                  </a:cubicBezTo>
                  <a:cubicBezTo>
                    <a:pt x="274" y="2351"/>
                    <a:pt x="229" y="2465"/>
                    <a:pt x="160" y="2556"/>
                  </a:cubicBezTo>
                  <a:cubicBezTo>
                    <a:pt x="137" y="2625"/>
                    <a:pt x="114" y="2671"/>
                    <a:pt x="69" y="2716"/>
                  </a:cubicBezTo>
                  <a:cubicBezTo>
                    <a:pt x="46" y="2785"/>
                    <a:pt x="23" y="2830"/>
                    <a:pt x="0" y="2899"/>
                  </a:cubicBezTo>
                  <a:cubicBezTo>
                    <a:pt x="0" y="2967"/>
                    <a:pt x="23" y="3013"/>
                    <a:pt x="92" y="3059"/>
                  </a:cubicBezTo>
                  <a:lnTo>
                    <a:pt x="183" y="3059"/>
                  </a:lnTo>
                  <a:cubicBezTo>
                    <a:pt x="229" y="3036"/>
                    <a:pt x="251" y="3013"/>
                    <a:pt x="274" y="2990"/>
                  </a:cubicBezTo>
                  <a:cubicBezTo>
                    <a:pt x="274" y="2990"/>
                    <a:pt x="274" y="2967"/>
                    <a:pt x="274" y="2967"/>
                  </a:cubicBezTo>
                  <a:cubicBezTo>
                    <a:pt x="320" y="2922"/>
                    <a:pt x="343" y="2853"/>
                    <a:pt x="388" y="2785"/>
                  </a:cubicBezTo>
                  <a:cubicBezTo>
                    <a:pt x="411" y="2716"/>
                    <a:pt x="457" y="2648"/>
                    <a:pt x="480" y="2602"/>
                  </a:cubicBezTo>
                  <a:cubicBezTo>
                    <a:pt x="525" y="2511"/>
                    <a:pt x="548" y="2442"/>
                    <a:pt x="594" y="2374"/>
                  </a:cubicBezTo>
                  <a:cubicBezTo>
                    <a:pt x="639" y="2305"/>
                    <a:pt x="662" y="2237"/>
                    <a:pt x="685" y="2168"/>
                  </a:cubicBezTo>
                  <a:cubicBezTo>
                    <a:pt x="754" y="2032"/>
                    <a:pt x="822" y="1917"/>
                    <a:pt x="890" y="1780"/>
                  </a:cubicBezTo>
                  <a:cubicBezTo>
                    <a:pt x="959" y="1643"/>
                    <a:pt x="1027" y="1507"/>
                    <a:pt x="1073" y="1392"/>
                  </a:cubicBezTo>
                  <a:cubicBezTo>
                    <a:pt x="1119" y="1278"/>
                    <a:pt x="1164" y="1187"/>
                    <a:pt x="1210" y="1096"/>
                  </a:cubicBezTo>
                  <a:cubicBezTo>
                    <a:pt x="1256" y="959"/>
                    <a:pt x="1324" y="845"/>
                    <a:pt x="1370" y="708"/>
                  </a:cubicBezTo>
                  <a:cubicBezTo>
                    <a:pt x="1438" y="616"/>
                    <a:pt x="1484" y="502"/>
                    <a:pt x="1530" y="388"/>
                  </a:cubicBezTo>
                  <a:cubicBezTo>
                    <a:pt x="1552" y="342"/>
                    <a:pt x="1598" y="297"/>
                    <a:pt x="1621" y="251"/>
                  </a:cubicBezTo>
                  <a:cubicBezTo>
                    <a:pt x="1644" y="183"/>
                    <a:pt x="1667" y="114"/>
                    <a:pt x="1712" y="69"/>
                  </a:cubicBezTo>
                  <a:cubicBezTo>
                    <a:pt x="1735" y="46"/>
                    <a:pt x="1712" y="0"/>
                    <a:pt x="168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0" name="Google Shape;3630;p16"/>
            <p:cNvSpPr/>
            <p:nvPr/>
          </p:nvSpPr>
          <p:spPr>
            <a:xfrm>
              <a:off x="-181559" y="2351849"/>
              <a:ext cx="9008" cy="10238"/>
            </a:xfrm>
            <a:custGeom>
              <a:avLst/>
              <a:gdLst/>
              <a:ahLst/>
              <a:cxnLst/>
              <a:rect l="l" t="t" r="r" b="b"/>
              <a:pathLst>
                <a:path w="161" h="183" extrusionOk="0">
                  <a:moveTo>
                    <a:pt x="69" y="0"/>
                  </a:moveTo>
                  <a:cubicBezTo>
                    <a:pt x="23" y="0"/>
                    <a:pt x="0" y="46"/>
                    <a:pt x="0" y="92"/>
                  </a:cubicBezTo>
                  <a:cubicBezTo>
                    <a:pt x="0" y="114"/>
                    <a:pt x="0" y="137"/>
                    <a:pt x="23" y="160"/>
                  </a:cubicBezTo>
                  <a:cubicBezTo>
                    <a:pt x="46" y="160"/>
                    <a:pt x="69" y="183"/>
                    <a:pt x="92" y="183"/>
                  </a:cubicBezTo>
                  <a:cubicBezTo>
                    <a:pt x="137" y="183"/>
                    <a:pt x="160" y="137"/>
                    <a:pt x="160" y="92"/>
                  </a:cubicBezTo>
                  <a:cubicBezTo>
                    <a:pt x="160" y="69"/>
                    <a:pt x="160" y="46"/>
                    <a:pt x="137" y="23"/>
                  </a:cubicBezTo>
                  <a:cubicBezTo>
                    <a:pt x="114" y="0"/>
                    <a:pt x="92" y="0"/>
                    <a:pt x="69" y="0"/>
                  </a:cubicBezTo>
                  <a:close/>
                </a:path>
              </a:pathLst>
            </a:custGeom>
            <a:solidFill>
              <a:srgbClr val="33A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1" name="Google Shape;3631;p16"/>
            <p:cNvSpPr/>
            <p:nvPr/>
          </p:nvSpPr>
          <p:spPr>
            <a:xfrm>
              <a:off x="-115148" y="2155190"/>
              <a:ext cx="71557" cy="125211"/>
            </a:xfrm>
            <a:custGeom>
              <a:avLst/>
              <a:gdLst/>
              <a:ahLst/>
              <a:cxnLst/>
              <a:rect l="l" t="t" r="r" b="b"/>
              <a:pathLst>
                <a:path w="1279" h="2238" extrusionOk="0">
                  <a:moveTo>
                    <a:pt x="560" y="1053"/>
                  </a:moveTo>
                  <a:lnTo>
                    <a:pt x="560" y="1053"/>
                  </a:lnTo>
                  <a:cubicBezTo>
                    <a:pt x="548" y="1059"/>
                    <a:pt x="548" y="1073"/>
                    <a:pt x="548" y="1073"/>
                  </a:cubicBezTo>
                  <a:cubicBezTo>
                    <a:pt x="551" y="1066"/>
                    <a:pt x="555" y="1059"/>
                    <a:pt x="560" y="1053"/>
                  </a:cubicBezTo>
                  <a:close/>
                  <a:moveTo>
                    <a:pt x="1210" y="0"/>
                  </a:moveTo>
                  <a:cubicBezTo>
                    <a:pt x="1164" y="0"/>
                    <a:pt x="1164" y="46"/>
                    <a:pt x="1142" y="92"/>
                  </a:cubicBezTo>
                  <a:cubicBezTo>
                    <a:pt x="1119" y="137"/>
                    <a:pt x="1073" y="206"/>
                    <a:pt x="1050" y="251"/>
                  </a:cubicBezTo>
                  <a:cubicBezTo>
                    <a:pt x="1027" y="320"/>
                    <a:pt x="982" y="388"/>
                    <a:pt x="936" y="434"/>
                  </a:cubicBezTo>
                  <a:lnTo>
                    <a:pt x="959" y="434"/>
                  </a:lnTo>
                  <a:cubicBezTo>
                    <a:pt x="936" y="457"/>
                    <a:pt x="913" y="502"/>
                    <a:pt x="890" y="525"/>
                  </a:cubicBezTo>
                  <a:cubicBezTo>
                    <a:pt x="868" y="571"/>
                    <a:pt x="845" y="617"/>
                    <a:pt x="799" y="662"/>
                  </a:cubicBezTo>
                  <a:cubicBezTo>
                    <a:pt x="776" y="708"/>
                    <a:pt x="754" y="754"/>
                    <a:pt x="731" y="799"/>
                  </a:cubicBezTo>
                  <a:cubicBezTo>
                    <a:pt x="685" y="845"/>
                    <a:pt x="662" y="890"/>
                    <a:pt x="639" y="936"/>
                  </a:cubicBezTo>
                  <a:cubicBezTo>
                    <a:pt x="620" y="975"/>
                    <a:pt x="584" y="1014"/>
                    <a:pt x="560" y="1053"/>
                  </a:cubicBezTo>
                  <a:lnTo>
                    <a:pt x="560" y="1053"/>
                  </a:lnTo>
                  <a:cubicBezTo>
                    <a:pt x="563" y="1051"/>
                    <a:pt x="566" y="1050"/>
                    <a:pt x="571" y="1050"/>
                  </a:cubicBezTo>
                  <a:cubicBezTo>
                    <a:pt x="457" y="1210"/>
                    <a:pt x="365" y="1347"/>
                    <a:pt x="274" y="1507"/>
                  </a:cubicBezTo>
                  <a:cubicBezTo>
                    <a:pt x="229" y="1598"/>
                    <a:pt x="206" y="1689"/>
                    <a:pt x="137" y="1781"/>
                  </a:cubicBezTo>
                  <a:cubicBezTo>
                    <a:pt x="114" y="1826"/>
                    <a:pt x="92" y="1872"/>
                    <a:pt x="69" y="1918"/>
                  </a:cubicBezTo>
                  <a:cubicBezTo>
                    <a:pt x="46" y="1940"/>
                    <a:pt x="46" y="1963"/>
                    <a:pt x="23" y="1986"/>
                  </a:cubicBezTo>
                  <a:cubicBezTo>
                    <a:pt x="23" y="2032"/>
                    <a:pt x="0" y="2055"/>
                    <a:pt x="0" y="2100"/>
                  </a:cubicBezTo>
                  <a:cubicBezTo>
                    <a:pt x="0" y="2169"/>
                    <a:pt x="69" y="2214"/>
                    <a:pt x="114" y="2237"/>
                  </a:cubicBezTo>
                  <a:cubicBezTo>
                    <a:pt x="183" y="2237"/>
                    <a:pt x="251" y="2214"/>
                    <a:pt x="274" y="2146"/>
                  </a:cubicBezTo>
                  <a:cubicBezTo>
                    <a:pt x="297" y="2123"/>
                    <a:pt x="297" y="2077"/>
                    <a:pt x="320" y="2055"/>
                  </a:cubicBezTo>
                  <a:cubicBezTo>
                    <a:pt x="343" y="2009"/>
                    <a:pt x="365" y="1963"/>
                    <a:pt x="388" y="1940"/>
                  </a:cubicBezTo>
                  <a:cubicBezTo>
                    <a:pt x="411" y="1849"/>
                    <a:pt x="457" y="1781"/>
                    <a:pt x="480" y="1712"/>
                  </a:cubicBezTo>
                  <a:cubicBezTo>
                    <a:pt x="548" y="1575"/>
                    <a:pt x="594" y="1461"/>
                    <a:pt x="662" y="1347"/>
                  </a:cubicBezTo>
                  <a:cubicBezTo>
                    <a:pt x="708" y="1210"/>
                    <a:pt x="776" y="1073"/>
                    <a:pt x="845" y="936"/>
                  </a:cubicBezTo>
                  <a:cubicBezTo>
                    <a:pt x="913" y="776"/>
                    <a:pt x="982" y="639"/>
                    <a:pt x="1050" y="480"/>
                  </a:cubicBezTo>
                  <a:cubicBezTo>
                    <a:pt x="1073" y="411"/>
                    <a:pt x="1096" y="343"/>
                    <a:pt x="1142" y="297"/>
                  </a:cubicBezTo>
                  <a:cubicBezTo>
                    <a:pt x="1142" y="251"/>
                    <a:pt x="1164" y="229"/>
                    <a:pt x="1164" y="206"/>
                  </a:cubicBezTo>
                  <a:cubicBezTo>
                    <a:pt x="1187" y="206"/>
                    <a:pt x="1210" y="206"/>
                    <a:pt x="1210" y="183"/>
                  </a:cubicBezTo>
                  <a:cubicBezTo>
                    <a:pt x="1233" y="160"/>
                    <a:pt x="1233" y="137"/>
                    <a:pt x="1256" y="114"/>
                  </a:cubicBezTo>
                  <a:cubicBezTo>
                    <a:pt x="1256" y="92"/>
                    <a:pt x="1278" y="69"/>
                    <a:pt x="1278" y="46"/>
                  </a:cubicBezTo>
                  <a:cubicBezTo>
                    <a:pt x="1278" y="23"/>
                    <a:pt x="1278" y="0"/>
                    <a:pt x="1256"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2" name="Google Shape;3632;p16"/>
            <p:cNvSpPr/>
            <p:nvPr/>
          </p:nvSpPr>
          <p:spPr>
            <a:xfrm>
              <a:off x="-714077" y="2844754"/>
              <a:ext cx="48562" cy="192124"/>
            </a:xfrm>
            <a:custGeom>
              <a:avLst/>
              <a:gdLst/>
              <a:ahLst/>
              <a:cxnLst/>
              <a:rect l="l" t="t" r="r" b="b"/>
              <a:pathLst>
                <a:path w="868" h="3434" extrusionOk="0">
                  <a:moveTo>
                    <a:pt x="297" y="1"/>
                  </a:moveTo>
                  <a:cubicBezTo>
                    <a:pt x="274" y="1"/>
                    <a:pt x="251" y="24"/>
                    <a:pt x="251" y="47"/>
                  </a:cubicBezTo>
                  <a:cubicBezTo>
                    <a:pt x="183" y="161"/>
                    <a:pt x="137" y="298"/>
                    <a:pt x="114" y="435"/>
                  </a:cubicBezTo>
                  <a:cubicBezTo>
                    <a:pt x="69" y="572"/>
                    <a:pt x="46" y="731"/>
                    <a:pt x="23" y="868"/>
                  </a:cubicBezTo>
                  <a:cubicBezTo>
                    <a:pt x="0" y="1165"/>
                    <a:pt x="23" y="1439"/>
                    <a:pt x="69" y="1736"/>
                  </a:cubicBezTo>
                  <a:cubicBezTo>
                    <a:pt x="114" y="2032"/>
                    <a:pt x="206" y="2306"/>
                    <a:pt x="297" y="2580"/>
                  </a:cubicBezTo>
                  <a:cubicBezTo>
                    <a:pt x="411" y="2854"/>
                    <a:pt x="548" y="3128"/>
                    <a:pt x="685" y="3379"/>
                  </a:cubicBezTo>
                  <a:cubicBezTo>
                    <a:pt x="702" y="3412"/>
                    <a:pt x="743" y="3434"/>
                    <a:pt x="773" y="3434"/>
                  </a:cubicBezTo>
                  <a:cubicBezTo>
                    <a:pt x="784" y="3434"/>
                    <a:pt x="793" y="3431"/>
                    <a:pt x="799" y="3425"/>
                  </a:cubicBezTo>
                  <a:cubicBezTo>
                    <a:pt x="845" y="3402"/>
                    <a:pt x="868" y="3333"/>
                    <a:pt x="845" y="3288"/>
                  </a:cubicBezTo>
                  <a:cubicBezTo>
                    <a:pt x="731" y="3105"/>
                    <a:pt x="616" y="2900"/>
                    <a:pt x="525" y="2671"/>
                  </a:cubicBezTo>
                  <a:cubicBezTo>
                    <a:pt x="388" y="2329"/>
                    <a:pt x="274" y="1964"/>
                    <a:pt x="228" y="1576"/>
                  </a:cubicBezTo>
                  <a:cubicBezTo>
                    <a:pt x="228" y="1576"/>
                    <a:pt x="228" y="1599"/>
                    <a:pt x="228" y="1599"/>
                  </a:cubicBezTo>
                  <a:cubicBezTo>
                    <a:pt x="183" y="1325"/>
                    <a:pt x="183" y="1028"/>
                    <a:pt x="206" y="754"/>
                  </a:cubicBezTo>
                  <a:lnTo>
                    <a:pt x="206" y="754"/>
                  </a:lnTo>
                  <a:cubicBezTo>
                    <a:pt x="206" y="754"/>
                    <a:pt x="206" y="777"/>
                    <a:pt x="206" y="777"/>
                  </a:cubicBezTo>
                  <a:cubicBezTo>
                    <a:pt x="251" y="549"/>
                    <a:pt x="297" y="343"/>
                    <a:pt x="388" y="138"/>
                  </a:cubicBezTo>
                  <a:cubicBezTo>
                    <a:pt x="388" y="115"/>
                    <a:pt x="411" y="92"/>
                    <a:pt x="388" y="69"/>
                  </a:cubicBezTo>
                  <a:cubicBezTo>
                    <a:pt x="388" y="47"/>
                    <a:pt x="388" y="24"/>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3" name="Google Shape;3633;p16"/>
            <p:cNvSpPr/>
            <p:nvPr/>
          </p:nvSpPr>
          <p:spPr>
            <a:xfrm>
              <a:off x="91694" y="2400356"/>
              <a:ext cx="561993" cy="973151"/>
            </a:xfrm>
            <a:custGeom>
              <a:avLst/>
              <a:gdLst/>
              <a:ahLst/>
              <a:cxnLst/>
              <a:rect l="l" t="t" r="r" b="b"/>
              <a:pathLst>
                <a:path w="10045" h="17394" extrusionOk="0">
                  <a:moveTo>
                    <a:pt x="9930" y="1"/>
                  </a:moveTo>
                  <a:cubicBezTo>
                    <a:pt x="9907" y="1"/>
                    <a:pt x="9884" y="1"/>
                    <a:pt x="9884" y="24"/>
                  </a:cubicBezTo>
                  <a:cubicBezTo>
                    <a:pt x="8857" y="1804"/>
                    <a:pt x="7830" y="3607"/>
                    <a:pt x="6803" y="5387"/>
                  </a:cubicBezTo>
                  <a:cubicBezTo>
                    <a:pt x="5753" y="7236"/>
                    <a:pt x="4703" y="9085"/>
                    <a:pt x="3653" y="10934"/>
                  </a:cubicBezTo>
                  <a:cubicBezTo>
                    <a:pt x="2649" y="12669"/>
                    <a:pt x="1644" y="14426"/>
                    <a:pt x="640" y="16184"/>
                  </a:cubicBezTo>
                  <a:cubicBezTo>
                    <a:pt x="435" y="16526"/>
                    <a:pt x="229" y="16891"/>
                    <a:pt x="24" y="17257"/>
                  </a:cubicBezTo>
                  <a:cubicBezTo>
                    <a:pt x="24" y="17279"/>
                    <a:pt x="1" y="17279"/>
                    <a:pt x="24" y="17302"/>
                  </a:cubicBezTo>
                  <a:cubicBezTo>
                    <a:pt x="24" y="17325"/>
                    <a:pt x="24" y="17348"/>
                    <a:pt x="47" y="17371"/>
                  </a:cubicBezTo>
                  <a:cubicBezTo>
                    <a:pt x="69" y="17371"/>
                    <a:pt x="92" y="17394"/>
                    <a:pt x="115" y="17394"/>
                  </a:cubicBezTo>
                  <a:cubicBezTo>
                    <a:pt x="138" y="17371"/>
                    <a:pt x="161" y="17371"/>
                    <a:pt x="161" y="17348"/>
                  </a:cubicBezTo>
                  <a:cubicBezTo>
                    <a:pt x="1005" y="15887"/>
                    <a:pt x="1850" y="14403"/>
                    <a:pt x="2694" y="12943"/>
                  </a:cubicBezTo>
                  <a:cubicBezTo>
                    <a:pt x="3744" y="11117"/>
                    <a:pt x="4794" y="9268"/>
                    <a:pt x="5844" y="7442"/>
                  </a:cubicBezTo>
                  <a:cubicBezTo>
                    <a:pt x="6871" y="5616"/>
                    <a:pt x="7899" y="3813"/>
                    <a:pt x="8948" y="2009"/>
                  </a:cubicBezTo>
                  <a:cubicBezTo>
                    <a:pt x="9291" y="1393"/>
                    <a:pt x="9656" y="754"/>
                    <a:pt x="10021" y="138"/>
                  </a:cubicBezTo>
                  <a:cubicBezTo>
                    <a:pt x="10021" y="115"/>
                    <a:pt x="10044" y="92"/>
                    <a:pt x="10044" y="69"/>
                  </a:cubicBezTo>
                  <a:cubicBezTo>
                    <a:pt x="10021" y="46"/>
                    <a:pt x="10021" y="24"/>
                    <a:pt x="9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4" name="Google Shape;3634;p16"/>
            <p:cNvSpPr/>
            <p:nvPr/>
          </p:nvSpPr>
          <p:spPr>
            <a:xfrm>
              <a:off x="-675808" y="3028656"/>
              <a:ext cx="773978" cy="347602"/>
            </a:xfrm>
            <a:custGeom>
              <a:avLst/>
              <a:gdLst/>
              <a:ahLst/>
              <a:cxnLst/>
              <a:rect l="l" t="t" r="r" b="b"/>
              <a:pathLst>
                <a:path w="13834" h="6213" extrusionOk="0">
                  <a:moveTo>
                    <a:pt x="2147" y="1393"/>
                  </a:moveTo>
                  <a:cubicBezTo>
                    <a:pt x="2153" y="1397"/>
                    <a:pt x="2160" y="1401"/>
                    <a:pt x="2167" y="1404"/>
                  </a:cubicBezTo>
                  <a:lnTo>
                    <a:pt x="2167" y="1404"/>
                  </a:lnTo>
                  <a:cubicBezTo>
                    <a:pt x="2161" y="1393"/>
                    <a:pt x="2147" y="1393"/>
                    <a:pt x="2147" y="1393"/>
                  </a:cubicBezTo>
                  <a:close/>
                  <a:moveTo>
                    <a:pt x="69" y="1"/>
                  </a:moveTo>
                  <a:cubicBezTo>
                    <a:pt x="47" y="1"/>
                    <a:pt x="24" y="1"/>
                    <a:pt x="24" y="24"/>
                  </a:cubicBezTo>
                  <a:cubicBezTo>
                    <a:pt x="1" y="46"/>
                    <a:pt x="1" y="69"/>
                    <a:pt x="1" y="92"/>
                  </a:cubicBezTo>
                  <a:cubicBezTo>
                    <a:pt x="1" y="115"/>
                    <a:pt x="24" y="138"/>
                    <a:pt x="47" y="138"/>
                  </a:cubicBezTo>
                  <a:cubicBezTo>
                    <a:pt x="754" y="822"/>
                    <a:pt x="1622" y="1302"/>
                    <a:pt x="2466" y="1758"/>
                  </a:cubicBezTo>
                  <a:cubicBezTo>
                    <a:pt x="2923" y="1987"/>
                    <a:pt x="3356" y="2215"/>
                    <a:pt x="3790" y="2443"/>
                  </a:cubicBezTo>
                  <a:cubicBezTo>
                    <a:pt x="4018" y="2557"/>
                    <a:pt x="4269" y="2671"/>
                    <a:pt x="4498" y="2785"/>
                  </a:cubicBezTo>
                  <a:cubicBezTo>
                    <a:pt x="4749" y="2922"/>
                    <a:pt x="5000" y="3037"/>
                    <a:pt x="5228" y="3151"/>
                  </a:cubicBezTo>
                  <a:cubicBezTo>
                    <a:pt x="6232" y="3653"/>
                    <a:pt x="7237" y="4109"/>
                    <a:pt x="8264" y="4566"/>
                  </a:cubicBezTo>
                  <a:cubicBezTo>
                    <a:pt x="8766" y="4771"/>
                    <a:pt x="9291" y="4977"/>
                    <a:pt x="9793" y="5182"/>
                  </a:cubicBezTo>
                  <a:cubicBezTo>
                    <a:pt x="10318" y="5388"/>
                    <a:pt x="10843" y="5570"/>
                    <a:pt x="11368" y="5707"/>
                  </a:cubicBezTo>
                  <a:cubicBezTo>
                    <a:pt x="11573" y="5776"/>
                    <a:pt x="11802" y="5844"/>
                    <a:pt x="12030" y="5890"/>
                  </a:cubicBezTo>
                  <a:cubicBezTo>
                    <a:pt x="12121" y="5935"/>
                    <a:pt x="12235" y="5958"/>
                    <a:pt x="12327" y="5981"/>
                  </a:cubicBezTo>
                  <a:cubicBezTo>
                    <a:pt x="12441" y="6004"/>
                    <a:pt x="12555" y="6027"/>
                    <a:pt x="12669" y="6049"/>
                  </a:cubicBezTo>
                  <a:lnTo>
                    <a:pt x="12646" y="6049"/>
                  </a:lnTo>
                  <a:cubicBezTo>
                    <a:pt x="12829" y="6095"/>
                    <a:pt x="13011" y="6141"/>
                    <a:pt x="13217" y="6186"/>
                  </a:cubicBezTo>
                  <a:cubicBezTo>
                    <a:pt x="13322" y="6200"/>
                    <a:pt x="13428" y="6213"/>
                    <a:pt x="13533" y="6213"/>
                  </a:cubicBezTo>
                  <a:cubicBezTo>
                    <a:pt x="13610" y="6213"/>
                    <a:pt x="13687" y="6206"/>
                    <a:pt x="13765" y="6186"/>
                  </a:cubicBezTo>
                  <a:cubicBezTo>
                    <a:pt x="13810" y="6186"/>
                    <a:pt x="13833" y="6141"/>
                    <a:pt x="13833" y="6095"/>
                  </a:cubicBezTo>
                  <a:cubicBezTo>
                    <a:pt x="13833" y="6058"/>
                    <a:pt x="13803" y="6021"/>
                    <a:pt x="13767" y="6021"/>
                  </a:cubicBezTo>
                  <a:cubicBezTo>
                    <a:pt x="13759" y="6021"/>
                    <a:pt x="13750" y="6022"/>
                    <a:pt x="13742" y="6027"/>
                  </a:cubicBezTo>
                  <a:cubicBezTo>
                    <a:pt x="13673" y="6027"/>
                    <a:pt x="13628" y="6049"/>
                    <a:pt x="13582" y="6049"/>
                  </a:cubicBezTo>
                  <a:cubicBezTo>
                    <a:pt x="13377" y="6049"/>
                    <a:pt x="13148" y="6004"/>
                    <a:pt x="12943" y="5935"/>
                  </a:cubicBezTo>
                  <a:cubicBezTo>
                    <a:pt x="12852" y="5913"/>
                    <a:pt x="12760" y="5890"/>
                    <a:pt x="12646" y="5867"/>
                  </a:cubicBezTo>
                  <a:cubicBezTo>
                    <a:pt x="12532" y="5844"/>
                    <a:pt x="12418" y="5821"/>
                    <a:pt x="12281" y="5798"/>
                  </a:cubicBezTo>
                  <a:lnTo>
                    <a:pt x="12304" y="5798"/>
                  </a:lnTo>
                  <a:cubicBezTo>
                    <a:pt x="11779" y="5661"/>
                    <a:pt x="11254" y="5502"/>
                    <a:pt x="10729" y="5342"/>
                  </a:cubicBezTo>
                  <a:cubicBezTo>
                    <a:pt x="10204" y="5159"/>
                    <a:pt x="9702" y="4954"/>
                    <a:pt x="9177" y="4748"/>
                  </a:cubicBezTo>
                  <a:cubicBezTo>
                    <a:pt x="8150" y="4338"/>
                    <a:pt x="7145" y="3881"/>
                    <a:pt x="6141" y="3402"/>
                  </a:cubicBezTo>
                  <a:cubicBezTo>
                    <a:pt x="5799" y="3242"/>
                    <a:pt x="5433" y="3059"/>
                    <a:pt x="5091" y="2900"/>
                  </a:cubicBezTo>
                  <a:cubicBezTo>
                    <a:pt x="4749" y="2717"/>
                    <a:pt x="4383" y="2534"/>
                    <a:pt x="4041" y="2352"/>
                  </a:cubicBezTo>
                  <a:cubicBezTo>
                    <a:pt x="3409" y="2036"/>
                    <a:pt x="2777" y="1742"/>
                    <a:pt x="2167" y="1404"/>
                  </a:cubicBezTo>
                  <a:lnTo>
                    <a:pt x="2167" y="1404"/>
                  </a:lnTo>
                  <a:cubicBezTo>
                    <a:pt x="2168" y="1407"/>
                    <a:pt x="2169" y="1411"/>
                    <a:pt x="2169" y="1416"/>
                  </a:cubicBezTo>
                  <a:cubicBezTo>
                    <a:pt x="1439" y="1005"/>
                    <a:pt x="754" y="57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5" name="Google Shape;3635;p16"/>
            <p:cNvSpPr/>
            <p:nvPr/>
          </p:nvSpPr>
          <p:spPr>
            <a:xfrm>
              <a:off x="80224" y="2383795"/>
              <a:ext cx="554272" cy="958269"/>
            </a:xfrm>
            <a:custGeom>
              <a:avLst/>
              <a:gdLst/>
              <a:ahLst/>
              <a:cxnLst/>
              <a:rect l="l" t="t" r="r" b="b"/>
              <a:pathLst>
                <a:path w="9907" h="17128" extrusionOk="0">
                  <a:moveTo>
                    <a:pt x="9793" y="0"/>
                  </a:moveTo>
                  <a:cubicBezTo>
                    <a:pt x="9770" y="0"/>
                    <a:pt x="9747" y="23"/>
                    <a:pt x="9724" y="46"/>
                  </a:cubicBezTo>
                  <a:cubicBezTo>
                    <a:pt x="8743" y="1758"/>
                    <a:pt x="7761" y="3469"/>
                    <a:pt x="6802" y="5159"/>
                  </a:cubicBezTo>
                  <a:cubicBezTo>
                    <a:pt x="5844" y="6825"/>
                    <a:pt x="4885" y="8491"/>
                    <a:pt x="3949" y="10157"/>
                  </a:cubicBezTo>
                  <a:cubicBezTo>
                    <a:pt x="3013" y="11778"/>
                    <a:pt x="2078" y="13398"/>
                    <a:pt x="1165" y="15019"/>
                  </a:cubicBezTo>
                  <a:cubicBezTo>
                    <a:pt x="777" y="15681"/>
                    <a:pt x="389" y="16343"/>
                    <a:pt x="23" y="17005"/>
                  </a:cubicBezTo>
                  <a:cubicBezTo>
                    <a:pt x="1" y="17050"/>
                    <a:pt x="23" y="17096"/>
                    <a:pt x="69" y="17119"/>
                  </a:cubicBezTo>
                  <a:cubicBezTo>
                    <a:pt x="75" y="17125"/>
                    <a:pt x="85" y="17128"/>
                    <a:pt x="95" y="17128"/>
                  </a:cubicBezTo>
                  <a:cubicBezTo>
                    <a:pt x="125" y="17128"/>
                    <a:pt x="166" y="17107"/>
                    <a:pt x="183" y="17073"/>
                  </a:cubicBezTo>
                  <a:cubicBezTo>
                    <a:pt x="891" y="15841"/>
                    <a:pt x="1598" y="14585"/>
                    <a:pt x="2306" y="13353"/>
                  </a:cubicBezTo>
                  <a:lnTo>
                    <a:pt x="5136" y="8400"/>
                  </a:lnTo>
                  <a:cubicBezTo>
                    <a:pt x="6118" y="6688"/>
                    <a:pt x="7099" y="4976"/>
                    <a:pt x="8081" y="3264"/>
                  </a:cubicBezTo>
                  <a:cubicBezTo>
                    <a:pt x="8674" y="2214"/>
                    <a:pt x="9268" y="1164"/>
                    <a:pt x="9884" y="137"/>
                  </a:cubicBezTo>
                  <a:cubicBezTo>
                    <a:pt x="9907" y="91"/>
                    <a:pt x="9884" y="46"/>
                    <a:pt x="9838" y="23"/>
                  </a:cubicBezTo>
                  <a:cubicBezTo>
                    <a:pt x="9815" y="0"/>
                    <a:pt x="9815" y="0"/>
                    <a:pt x="9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6" name="Google Shape;3636;p16"/>
            <p:cNvSpPr/>
            <p:nvPr/>
          </p:nvSpPr>
          <p:spPr>
            <a:xfrm>
              <a:off x="78937" y="3333855"/>
              <a:ext cx="19246" cy="38380"/>
            </a:xfrm>
            <a:custGeom>
              <a:avLst/>
              <a:gdLst/>
              <a:ahLst/>
              <a:cxnLst/>
              <a:rect l="l" t="t" r="r" b="b"/>
              <a:pathLst>
                <a:path w="344" h="686" extrusionOk="0">
                  <a:moveTo>
                    <a:pt x="92" y="1"/>
                  </a:moveTo>
                  <a:cubicBezTo>
                    <a:pt x="92" y="1"/>
                    <a:pt x="69" y="1"/>
                    <a:pt x="69" y="24"/>
                  </a:cubicBezTo>
                  <a:cubicBezTo>
                    <a:pt x="24" y="47"/>
                    <a:pt x="1" y="92"/>
                    <a:pt x="24" y="138"/>
                  </a:cubicBezTo>
                  <a:cubicBezTo>
                    <a:pt x="46" y="184"/>
                    <a:pt x="69" y="206"/>
                    <a:pt x="92" y="252"/>
                  </a:cubicBezTo>
                  <a:cubicBezTo>
                    <a:pt x="115" y="321"/>
                    <a:pt x="138" y="389"/>
                    <a:pt x="160" y="480"/>
                  </a:cubicBezTo>
                  <a:cubicBezTo>
                    <a:pt x="160" y="526"/>
                    <a:pt x="160" y="549"/>
                    <a:pt x="160" y="594"/>
                  </a:cubicBezTo>
                  <a:cubicBezTo>
                    <a:pt x="160" y="640"/>
                    <a:pt x="206" y="686"/>
                    <a:pt x="252" y="686"/>
                  </a:cubicBezTo>
                  <a:cubicBezTo>
                    <a:pt x="297" y="686"/>
                    <a:pt x="343" y="640"/>
                    <a:pt x="343" y="594"/>
                  </a:cubicBezTo>
                  <a:cubicBezTo>
                    <a:pt x="343" y="503"/>
                    <a:pt x="320" y="412"/>
                    <a:pt x="297" y="321"/>
                  </a:cubicBezTo>
                  <a:cubicBezTo>
                    <a:pt x="275" y="229"/>
                    <a:pt x="229" y="138"/>
                    <a:pt x="183" y="47"/>
                  </a:cubicBezTo>
                  <a:cubicBezTo>
                    <a:pt x="160"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7" name="Google Shape;3637;p16"/>
            <p:cNvSpPr/>
            <p:nvPr/>
          </p:nvSpPr>
          <p:spPr>
            <a:xfrm>
              <a:off x="-687278" y="2999283"/>
              <a:ext cx="771404" cy="345364"/>
            </a:xfrm>
            <a:custGeom>
              <a:avLst/>
              <a:gdLst/>
              <a:ahLst/>
              <a:cxnLst/>
              <a:rect l="l" t="t" r="r" b="b"/>
              <a:pathLst>
                <a:path w="13788" h="6173" extrusionOk="0">
                  <a:moveTo>
                    <a:pt x="92" y="1"/>
                  </a:moveTo>
                  <a:cubicBezTo>
                    <a:pt x="69" y="1"/>
                    <a:pt x="46" y="1"/>
                    <a:pt x="23" y="24"/>
                  </a:cubicBezTo>
                  <a:cubicBezTo>
                    <a:pt x="1" y="46"/>
                    <a:pt x="1" y="69"/>
                    <a:pt x="1" y="92"/>
                  </a:cubicBezTo>
                  <a:cubicBezTo>
                    <a:pt x="1" y="115"/>
                    <a:pt x="23" y="138"/>
                    <a:pt x="23" y="138"/>
                  </a:cubicBezTo>
                  <a:cubicBezTo>
                    <a:pt x="891" y="754"/>
                    <a:pt x="1804" y="1325"/>
                    <a:pt x="2740" y="1827"/>
                  </a:cubicBezTo>
                  <a:cubicBezTo>
                    <a:pt x="3675" y="2352"/>
                    <a:pt x="4634" y="2831"/>
                    <a:pt x="5593" y="3310"/>
                  </a:cubicBezTo>
                  <a:cubicBezTo>
                    <a:pt x="7510" y="4292"/>
                    <a:pt x="9473" y="5205"/>
                    <a:pt x="11550" y="5776"/>
                  </a:cubicBezTo>
                  <a:cubicBezTo>
                    <a:pt x="11893" y="5867"/>
                    <a:pt x="12235" y="5958"/>
                    <a:pt x="12577" y="6027"/>
                  </a:cubicBezTo>
                  <a:cubicBezTo>
                    <a:pt x="12942" y="6072"/>
                    <a:pt x="13308" y="6118"/>
                    <a:pt x="13673" y="6164"/>
                  </a:cubicBezTo>
                  <a:cubicBezTo>
                    <a:pt x="13684" y="6169"/>
                    <a:pt x="13696" y="6172"/>
                    <a:pt x="13707" y="6172"/>
                  </a:cubicBezTo>
                  <a:cubicBezTo>
                    <a:pt x="13740" y="6172"/>
                    <a:pt x="13770" y="6146"/>
                    <a:pt x="13787" y="6095"/>
                  </a:cubicBezTo>
                  <a:cubicBezTo>
                    <a:pt x="13787" y="6049"/>
                    <a:pt x="13764" y="6004"/>
                    <a:pt x="13719" y="6004"/>
                  </a:cubicBezTo>
                  <a:cubicBezTo>
                    <a:pt x="13422" y="5958"/>
                    <a:pt x="13125" y="5935"/>
                    <a:pt x="12851" y="5890"/>
                  </a:cubicBezTo>
                  <a:cubicBezTo>
                    <a:pt x="12554" y="5844"/>
                    <a:pt x="12281" y="5776"/>
                    <a:pt x="11984" y="5707"/>
                  </a:cubicBezTo>
                  <a:cubicBezTo>
                    <a:pt x="11436" y="5593"/>
                    <a:pt x="10911" y="5410"/>
                    <a:pt x="10386" y="5228"/>
                  </a:cubicBezTo>
                  <a:lnTo>
                    <a:pt x="10363" y="5228"/>
                  </a:lnTo>
                  <a:cubicBezTo>
                    <a:pt x="9336" y="4885"/>
                    <a:pt x="8355" y="4452"/>
                    <a:pt x="7373" y="3995"/>
                  </a:cubicBezTo>
                  <a:cubicBezTo>
                    <a:pt x="6894" y="3767"/>
                    <a:pt x="6414" y="3539"/>
                    <a:pt x="5912" y="3288"/>
                  </a:cubicBezTo>
                  <a:cubicBezTo>
                    <a:pt x="5433" y="3059"/>
                    <a:pt x="4976" y="2808"/>
                    <a:pt x="4497" y="2580"/>
                  </a:cubicBezTo>
                  <a:cubicBezTo>
                    <a:pt x="3128" y="1872"/>
                    <a:pt x="1781" y="1142"/>
                    <a:pt x="526" y="275"/>
                  </a:cubicBezTo>
                  <a:cubicBezTo>
                    <a:pt x="389" y="183"/>
                    <a:pt x="274" y="115"/>
                    <a:pt x="137" y="24"/>
                  </a:cubicBezTo>
                  <a:cubicBezTo>
                    <a:pt x="137"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8" name="Google Shape;3638;p16"/>
            <p:cNvSpPr/>
            <p:nvPr/>
          </p:nvSpPr>
          <p:spPr>
            <a:xfrm>
              <a:off x="-705181" y="2865231"/>
              <a:ext cx="767544" cy="368750"/>
            </a:xfrm>
            <a:custGeom>
              <a:avLst/>
              <a:gdLst/>
              <a:ahLst/>
              <a:cxnLst/>
              <a:rect l="l" t="t" r="r" b="b"/>
              <a:pathLst>
                <a:path w="13719" h="6591" extrusionOk="0">
                  <a:moveTo>
                    <a:pt x="92" y="0"/>
                  </a:moveTo>
                  <a:cubicBezTo>
                    <a:pt x="69" y="0"/>
                    <a:pt x="47" y="23"/>
                    <a:pt x="24" y="23"/>
                  </a:cubicBezTo>
                  <a:cubicBezTo>
                    <a:pt x="24" y="46"/>
                    <a:pt x="1" y="69"/>
                    <a:pt x="1" y="91"/>
                  </a:cubicBezTo>
                  <a:cubicBezTo>
                    <a:pt x="1" y="114"/>
                    <a:pt x="24" y="137"/>
                    <a:pt x="24" y="160"/>
                  </a:cubicBezTo>
                  <a:cubicBezTo>
                    <a:pt x="846" y="799"/>
                    <a:pt x="1667" y="1415"/>
                    <a:pt x="2535" y="1986"/>
                  </a:cubicBezTo>
                  <a:cubicBezTo>
                    <a:pt x="2968" y="2283"/>
                    <a:pt x="3425" y="2534"/>
                    <a:pt x="3881" y="2808"/>
                  </a:cubicBezTo>
                  <a:cubicBezTo>
                    <a:pt x="4338" y="3059"/>
                    <a:pt x="4794" y="3310"/>
                    <a:pt x="5251" y="3561"/>
                  </a:cubicBezTo>
                  <a:cubicBezTo>
                    <a:pt x="7191" y="4542"/>
                    <a:pt x="9131" y="5501"/>
                    <a:pt x="11208" y="6186"/>
                  </a:cubicBezTo>
                  <a:cubicBezTo>
                    <a:pt x="11596" y="6300"/>
                    <a:pt x="11984" y="6414"/>
                    <a:pt x="12395" y="6505"/>
                  </a:cubicBezTo>
                  <a:cubicBezTo>
                    <a:pt x="12601" y="6551"/>
                    <a:pt x="12806" y="6574"/>
                    <a:pt x="13011" y="6574"/>
                  </a:cubicBezTo>
                  <a:cubicBezTo>
                    <a:pt x="13114" y="6585"/>
                    <a:pt x="13217" y="6591"/>
                    <a:pt x="13322" y="6591"/>
                  </a:cubicBezTo>
                  <a:cubicBezTo>
                    <a:pt x="13428" y="6591"/>
                    <a:pt x="13536" y="6585"/>
                    <a:pt x="13651" y="6574"/>
                  </a:cubicBezTo>
                  <a:cubicBezTo>
                    <a:pt x="13673" y="6551"/>
                    <a:pt x="13673" y="6551"/>
                    <a:pt x="13696" y="6528"/>
                  </a:cubicBezTo>
                  <a:cubicBezTo>
                    <a:pt x="13696" y="6505"/>
                    <a:pt x="13719" y="6482"/>
                    <a:pt x="13696" y="6460"/>
                  </a:cubicBezTo>
                  <a:cubicBezTo>
                    <a:pt x="13696" y="6437"/>
                    <a:pt x="13673" y="6414"/>
                    <a:pt x="13673" y="6414"/>
                  </a:cubicBezTo>
                  <a:cubicBezTo>
                    <a:pt x="13651" y="6391"/>
                    <a:pt x="13628" y="6391"/>
                    <a:pt x="13605" y="6391"/>
                  </a:cubicBezTo>
                  <a:lnTo>
                    <a:pt x="13559" y="6391"/>
                  </a:lnTo>
                  <a:cubicBezTo>
                    <a:pt x="13446" y="6409"/>
                    <a:pt x="13329" y="6416"/>
                    <a:pt x="13212" y="6416"/>
                  </a:cubicBezTo>
                  <a:cubicBezTo>
                    <a:pt x="13022" y="6416"/>
                    <a:pt x="12830" y="6397"/>
                    <a:pt x="12646" y="6368"/>
                  </a:cubicBezTo>
                  <a:lnTo>
                    <a:pt x="12669" y="6368"/>
                  </a:lnTo>
                  <a:cubicBezTo>
                    <a:pt x="12327" y="6323"/>
                    <a:pt x="12007" y="6231"/>
                    <a:pt x="11688" y="6140"/>
                  </a:cubicBezTo>
                  <a:cubicBezTo>
                    <a:pt x="11345" y="6049"/>
                    <a:pt x="11026" y="5935"/>
                    <a:pt x="10706" y="5821"/>
                  </a:cubicBezTo>
                  <a:cubicBezTo>
                    <a:pt x="10044" y="5592"/>
                    <a:pt x="9382" y="5318"/>
                    <a:pt x="8743" y="5045"/>
                  </a:cubicBezTo>
                  <a:cubicBezTo>
                    <a:pt x="7762" y="4611"/>
                    <a:pt x="6780" y="4131"/>
                    <a:pt x="5821" y="3652"/>
                  </a:cubicBezTo>
                  <a:cubicBezTo>
                    <a:pt x="5342" y="3401"/>
                    <a:pt x="4863" y="3150"/>
                    <a:pt x="4406" y="2899"/>
                  </a:cubicBezTo>
                  <a:cubicBezTo>
                    <a:pt x="3950" y="2648"/>
                    <a:pt x="3493" y="2374"/>
                    <a:pt x="3060" y="2100"/>
                  </a:cubicBezTo>
                  <a:cubicBezTo>
                    <a:pt x="2078" y="1507"/>
                    <a:pt x="1142" y="845"/>
                    <a:pt x="252" y="114"/>
                  </a:cubicBezTo>
                  <a:lnTo>
                    <a:pt x="252" y="114"/>
                  </a:lnTo>
                  <a:cubicBezTo>
                    <a:pt x="220" y="82"/>
                    <a:pt x="198" y="60"/>
                    <a:pt x="161" y="23"/>
                  </a:cubicBezTo>
                  <a:cubicBezTo>
                    <a:pt x="138" y="23"/>
                    <a:pt x="115"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9" name="Google Shape;3639;p16"/>
            <p:cNvSpPr/>
            <p:nvPr/>
          </p:nvSpPr>
          <p:spPr>
            <a:xfrm>
              <a:off x="47047" y="3202320"/>
              <a:ext cx="12812" cy="26911"/>
            </a:xfrm>
            <a:custGeom>
              <a:avLst/>
              <a:gdLst/>
              <a:ahLst/>
              <a:cxnLst/>
              <a:rect l="l" t="t" r="r" b="b"/>
              <a:pathLst>
                <a:path w="229" h="481" extrusionOk="0">
                  <a:moveTo>
                    <a:pt x="69" y="1"/>
                  </a:moveTo>
                  <a:cubicBezTo>
                    <a:pt x="23" y="24"/>
                    <a:pt x="0" y="69"/>
                    <a:pt x="0" y="115"/>
                  </a:cubicBezTo>
                  <a:cubicBezTo>
                    <a:pt x="23" y="138"/>
                    <a:pt x="23" y="184"/>
                    <a:pt x="46" y="229"/>
                  </a:cubicBezTo>
                  <a:cubicBezTo>
                    <a:pt x="46" y="275"/>
                    <a:pt x="69" y="343"/>
                    <a:pt x="69" y="389"/>
                  </a:cubicBezTo>
                  <a:cubicBezTo>
                    <a:pt x="69" y="435"/>
                    <a:pt x="114" y="480"/>
                    <a:pt x="160" y="480"/>
                  </a:cubicBezTo>
                  <a:cubicBezTo>
                    <a:pt x="206" y="457"/>
                    <a:pt x="228" y="435"/>
                    <a:pt x="228" y="366"/>
                  </a:cubicBezTo>
                  <a:cubicBezTo>
                    <a:pt x="228" y="275"/>
                    <a:pt x="206" y="161"/>
                    <a:pt x="160" y="47"/>
                  </a:cubicBezTo>
                  <a:cubicBezTo>
                    <a:pt x="160" y="24"/>
                    <a:pt x="114"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0" name="Google Shape;3640;p16"/>
            <p:cNvSpPr/>
            <p:nvPr/>
          </p:nvSpPr>
          <p:spPr>
            <a:xfrm>
              <a:off x="-677039" y="2893317"/>
              <a:ext cx="35806" cy="138806"/>
            </a:xfrm>
            <a:custGeom>
              <a:avLst/>
              <a:gdLst/>
              <a:ahLst/>
              <a:cxnLst/>
              <a:rect l="l" t="t" r="r" b="b"/>
              <a:pathLst>
                <a:path w="640" h="2481" extrusionOk="0">
                  <a:moveTo>
                    <a:pt x="539" y="2219"/>
                  </a:moveTo>
                  <a:lnTo>
                    <a:pt x="539" y="2219"/>
                  </a:lnTo>
                  <a:cubicBezTo>
                    <a:pt x="542" y="2225"/>
                    <a:pt x="545" y="2231"/>
                    <a:pt x="548" y="2237"/>
                  </a:cubicBezTo>
                  <a:cubicBezTo>
                    <a:pt x="548" y="2237"/>
                    <a:pt x="548" y="2225"/>
                    <a:pt x="539" y="2219"/>
                  </a:cubicBezTo>
                  <a:close/>
                  <a:moveTo>
                    <a:pt x="160" y="0"/>
                  </a:moveTo>
                  <a:cubicBezTo>
                    <a:pt x="114" y="0"/>
                    <a:pt x="91" y="46"/>
                    <a:pt x="69" y="69"/>
                  </a:cubicBezTo>
                  <a:cubicBezTo>
                    <a:pt x="23" y="274"/>
                    <a:pt x="0" y="480"/>
                    <a:pt x="0" y="685"/>
                  </a:cubicBezTo>
                  <a:cubicBezTo>
                    <a:pt x="0" y="868"/>
                    <a:pt x="0" y="1073"/>
                    <a:pt x="46" y="1278"/>
                  </a:cubicBezTo>
                  <a:cubicBezTo>
                    <a:pt x="69" y="1484"/>
                    <a:pt x="137" y="1667"/>
                    <a:pt x="206" y="1872"/>
                  </a:cubicBezTo>
                  <a:cubicBezTo>
                    <a:pt x="228" y="1963"/>
                    <a:pt x="274" y="2055"/>
                    <a:pt x="320" y="2146"/>
                  </a:cubicBezTo>
                  <a:cubicBezTo>
                    <a:pt x="365" y="2237"/>
                    <a:pt x="411" y="2351"/>
                    <a:pt x="457" y="2443"/>
                  </a:cubicBezTo>
                  <a:cubicBezTo>
                    <a:pt x="470" y="2469"/>
                    <a:pt x="499" y="2480"/>
                    <a:pt x="530" y="2480"/>
                  </a:cubicBezTo>
                  <a:cubicBezTo>
                    <a:pt x="552" y="2480"/>
                    <a:pt x="575" y="2475"/>
                    <a:pt x="594" y="2465"/>
                  </a:cubicBezTo>
                  <a:cubicBezTo>
                    <a:pt x="616" y="2443"/>
                    <a:pt x="639" y="2374"/>
                    <a:pt x="616" y="2351"/>
                  </a:cubicBezTo>
                  <a:cubicBezTo>
                    <a:pt x="571" y="2306"/>
                    <a:pt x="548" y="2260"/>
                    <a:pt x="525" y="2214"/>
                  </a:cubicBezTo>
                  <a:cubicBezTo>
                    <a:pt x="532" y="2214"/>
                    <a:pt x="536" y="2216"/>
                    <a:pt x="539" y="2219"/>
                  </a:cubicBezTo>
                  <a:lnTo>
                    <a:pt x="539" y="2219"/>
                  </a:lnTo>
                  <a:cubicBezTo>
                    <a:pt x="406" y="1928"/>
                    <a:pt x="295" y="1637"/>
                    <a:pt x="228" y="1324"/>
                  </a:cubicBezTo>
                  <a:cubicBezTo>
                    <a:pt x="183" y="1073"/>
                    <a:pt x="160" y="822"/>
                    <a:pt x="183" y="548"/>
                  </a:cubicBezTo>
                  <a:lnTo>
                    <a:pt x="183" y="548"/>
                  </a:lnTo>
                  <a:cubicBezTo>
                    <a:pt x="183" y="548"/>
                    <a:pt x="183" y="571"/>
                    <a:pt x="183" y="571"/>
                  </a:cubicBezTo>
                  <a:cubicBezTo>
                    <a:pt x="183" y="411"/>
                    <a:pt x="206" y="251"/>
                    <a:pt x="251" y="114"/>
                  </a:cubicBezTo>
                  <a:cubicBezTo>
                    <a:pt x="251" y="69"/>
                    <a:pt x="228" y="23"/>
                    <a:pt x="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1" name="Google Shape;3641;p16"/>
            <p:cNvSpPr/>
            <p:nvPr/>
          </p:nvSpPr>
          <p:spPr>
            <a:xfrm>
              <a:off x="73846" y="2405503"/>
              <a:ext cx="517235" cy="912672"/>
            </a:xfrm>
            <a:custGeom>
              <a:avLst/>
              <a:gdLst/>
              <a:ahLst/>
              <a:cxnLst/>
              <a:rect l="l" t="t" r="r" b="b"/>
              <a:pathLst>
                <a:path w="9245" h="16313" extrusionOk="0">
                  <a:moveTo>
                    <a:pt x="9153" y="0"/>
                  </a:moveTo>
                  <a:cubicBezTo>
                    <a:pt x="9131" y="0"/>
                    <a:pt x="9108" y="0"/>
                    <a:pt x="9085" y="46"/>
                  </a:cubicBezTo>
                  <a:cubicBezTo>
                    <a:pt x="8195" y="1621"/>
                    <a:pt x="7305" y="3196"/>
                    <a:pt x="6437" y="4771"/>
                  </a:cubicBezTo>
                  <a:lnTo>
                    <a:pt x="3584" y="9838"/>
                  </a:lnTo>
                  <a:cubicBezTo>
                    <a:pt x="2648" y="11504"/>
                    <a:pt x="1712" y="13170"/>
                    <a:pt x="776" y="14836"/>
                  </a:cubicBezTo>
                  <a:cubicBezTo>
                    <a:pt x="525" y="15293"/>
                    <a:pt x="274" y="15727"/>
                    <a:pt x="23" y="16183"/>
                  </a:cubicBezTo>
                  <a:cubicBezTo>
                    <a:pt x="0" y="16229"/>
                    <a:pt x="23" y="16274"/>
                    <a:pt x="69" y="16297"/>
                  </a:cubicBezTo>
                  <a:cubicBezTo>
                    <a:pt x="78" y="16307"/>
                    <a:pt x="96" y="16312"/>
                    <a:pt x="114" y="16312"/>
                  </a:cubicBezTo>
                  <a:cubicBezTo>
                    <a:pt x="141" y="16312"/>
                    <a:pt x="170" y="16301"/>
                    <a:pt x="183" y="16274"/>
                  </a:cubicBezTo>
                  <a:cubicBezTo>
                    <a:pt x="845" y="15088"/>
                    <a:pt x="1484" y="13923"/>
                    <a:pt x="2146" y="12759"/>
                  </a:cubicBezTo>
                  <a:cubicBezTo>
                    <a:pt x="3105" y="11047"/>
                    <a:pt x="4040" y="9358"/>
                    <a:pt x="4999" y="7669"/>
                  </a:cubicBezTo>
                  <a:cubicBezTo>
                    <a:pt x="5935" y="6026"/>
                    <a:pt x="6848" y="4360"/>
                    <a:pt x="7784" y="2716"/>
                  </a:cubicBezTo>
                  <a:cubicBezTo>
                    <a:pt x="8263" y="1849"/>
                    <a:pt x="8743" y="982"/>
                    <a:pt x="9222" y="114"/>
                  </a:cubicBezTo>
                  <a:cubicBezTo>
                    <a:pt x="9245" y="91"/>
                    <a:pt x="9245" y="23"/>
                    <a:pt x="9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2" name="Google Shape;3642;p16"/>
            <p:cNvSpPr/>
            <p:nvPr/>
          </p:nvSpPr>
          <p:spPr>
            <a:xfrm>
              <a:off x="-655331" y="2995479"/>
              <a:ext cx="736885" cy="323712"/>
            </a:xfrm>
            <a:custGeom>
              <a:avLst/>
              <a:gdLst/>
              <a:ahLst/>
              <a:cxnLst/>
              <a:rect l="l" t="t" r="r" b="b"/>
              <a:pathLst>
                <a:path w="13171" h="5786" extrusionOk="0">
                  <a:moveTo>
                    <a:pt x="10180" y="5022"/>
                  </a:moveTo>
                  <a:cubicBezTo>
                    <a:pt x="10185" y="5024"/>
                    <a:pt x="10190" y="5025"/>
                    <a:pt x="10195" y="5027"/>
                  </a:cubicBezTo>
                  <a:lnTo>
                    <a:pt x="10195" y="5027"/>
                  </a:lnTo>
                  <a:cubicBezTo>
                    <a:pt x="10188" y="5022"/>
                    <a:pt x="10180" y="5022"/>
                    <a:pt x="10180" y="5022"/>
                  </a:cubicBezTo>
                  <a:close/>
                  <a:moveTo>
                    <a:pt x="0" y="0"/>
                  </a:moveTo>
                  <a:cubicBezTo>
                    <a:pt x="23" y="92"/>
                    <a:pt x="46" y="160"/>
                    <a:pt x="69" y="251"/>
                  </a:cubicBezTo>
                  <a:cubicBezTo>
                    <a:pt x="913" y="822"/>
                    <a:pt x="1758" y="1324"/>
                    <a:pt x="2648" y="1826"/>
                  </a:cubicBezTo>
                  <a:cubicBezTo>
                    <a:pt x="3561" y="2328"/>
                    <a:pt x="4520" y="2808"/>
                    <a:pt x="5478" y="3241"/>
                  </a:cubicBezTo>
                  <a:cubicBezTo>
                    <a:pt x="5958" y="3470"/>
                    <a:pt x="6437" y="3675"/>
                    <a:pt x="6939" y="3881"/>
                  </a:cubicBezTo>
                  <a:cubicBezTo>
                    <a:pt x="7167" y="3995"/>
                    <a:pt x="7418" y="4086"/>
                    <a:pt x="7647" y="4200"/>
                  </a:cubicBezTo>
                  <a:cubicBezTo>
                    <a:pt x="7898" y="4291"/>
                    <a:pt x="8149" y="4406"/>
                    <a:pt x="8377" y="4497"/>
                  </a:cubicBezTo>
                  <a:cubicBezTo>
                    <a:pt x="9359" y="4931"/>
                    <a:pt x="10363" y="5319"/>
                    <a:pt x="11413" y="5570"/>
                  </a:cubicBezTo>
                  <a:cubicBezTo>
                    <a:pt x="11687" y="5638"/>
                    <a:pt x="11983" y="5684"/>
                    <a:pt x="12257" y="5729"/>
                  </a:cubicBezTo>
                  <a:cubicBezTo>
                    <a:pt x="12394" y="5752"/>
                    <a:pt x="12508" y="5775"/>
                    <a:pt x="12645" y="5775"/>
                  </a:cubicBezTo>
                  <a:cubicBezTo>
                    <a:pt x="12699" y="5783"/>
                    <a:pt x="12749" y="5785"/>
                    <a:pt x="12798" y="5785"/>
                  </a:cubicBezTo>
                  <a:cubicBezTo>
                    <a:pt x="12896" y="5785"/>
                    <a:pt x="12988" y="5775"/>
                    <a:pt x="13079" y="5775"/>
                  </a:cubicBezTo>
                  <a:cubicBezTo>
                    <a:pt x="13125" y="5775"/>
                    <a:pt x="13170" y="5729"/>
                    <a:pt x="13170" y="5684"/>
                  </a:cubicBezTo>
                  <a:cubicBezTo>
                    <a:pt x="13170" y="5638"/>
                    <a:pt x="13125" y="5615"/>
                    <a:pt x="13079" y="5615"/>
                  </a:cubicBezTo>
                  <a:lnTo>
                    <a:pt x="12668" y="5615"/>
                  </a:lnTo>
                  <a:cubicBezTo>
                    <a:pt x="12463" y="5592"/>
                    <a:pt x="12235" y="5570"/>
                    <a:pt x="12029" y="5524"/>
                  </a:cubicBezTo>
                  <a:cubicBezTo>
                    <a:pt x="11824" y="5478"/>
                    <a:pt x="11618" y="5433"/>
                    <a:pt x="11413" y="5387"/>
                  </a:cubicBezTo>
                  <a:cubicBezTo>
                    <a:pt x="11007" y="5297"/>
                    <a:pt x="10601" y="5162"/>
                    <a:pt x="10195" y="5027"/>
                  </a:cubicBezTo>
                  <a:lnTo>
                    <a:pt x="10195" y="5027"/>
                  </a:lnTo>
                  <a:cubicBezTo>
                    <a:pt x="10199" y="5030"/>
                    <a:pt x="10203" y="5036"/>
                    <a:pt x="10203" y="5045"/>
                  </a:cubicBezTo>
                  <a:cubicBezTo>
                    <a:pt x="9701" y="4862"/>
                    <a:pt x="9199" y="4657"/>
                    <a:pt x="8697" y="4451"/>
                  </a:cubicBezTo>
                  <a:cubicBezTo>
                    <a:pt x="8217" y="4246"/>
                    <a:pt x="7715" y="4040"/>
                    <a:pt x="7236" y="3835"/>
                  </a:cubicBezTo>
                  <a:cubicBezTo>
                    <a:pt x="6277" y="3424"/>
                    <a:pt x="5296" y="2990"/>
                    <a:pt x="4360" y="2511"/>
                  </a:cubicBezTo>
                  <a:cubicBezTo>
                    <a:pt x="2922" y="1803"/>
                    <a:pt x="1507" y="1027"/>
                    <a:pt x="183" y="114"/>
                  </a:cubicBezTo>
                  <a:cubicBezTo>
                    <a:pt x="137" y="92"/>
                    <a:pt x="114" y="46"/>
                    <a:pt x="69" y="23"/>
                  </a:cubicBezTo>
                  <a:cubicBezTo>
                    <a:pt x="46" y="0"/>
                    <a:pt x="2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3" name="Google Shape;3643;p16"/>
            <p:cNvSpPr/>
            <p:nvPr/>
          </p:nvSpPr>
          <p:spPr>
            <a:xfrm>
              <a:off x="-645149" y="3000570"/>
              <a:ext cx="56" cy="1343"/>
            </a:xfrm>
            <a:custGeom>
              <a:avLst/>
              <a:gdLst/>
              <a:ahLst/>
              <a:cxnLst/>
              <a:rect l="l" t="t" r="r" b="b"/>
              <a:pathLst>
                <a:path w="1" h="24" extrusionOk="0">
                  <a:moveTo>
                    <a:pt x="1" y="23"/>
                  </a:moveTo>
                  <a:cubicBezTo>
                    <a:pt x="1" y="23"/>
                    <a:pt x="1" y="23"/>
                    <a:pt x="1" y="1"/>
                  </a:cubicBezTo>
                  <a:cubicBezTo>
                    <a:pt x="1" y="23"/>
                    <a:pt x="1" y="23"/>
                    <a:pt x="1" y="23"/>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4" name="Google Shape;3644;p16"/>
            <p:cNvSpPr/>
            <p:nvPr/>
          </p:nvSpPr>
          <p:spPr>
            <a:xfrm>
              <a:off x="57229" y="3235553"/>
              <a:ext cx="24337" cy="77935"/>
            </a:xfrm>
            <a:custGeom>
              <a:avLst/>
              <a:gdLst/>
              <a:ahLst/>
              <a:cxnLst/>
              <a:rect l="l" t="t" r="r" b="b"/>
              <a:pathLst>
                <a:path w="435" h="1393" extrusionOk="0">
                  <a:moveTo>
                    <a:pt x="92" y="0"/>
                  </a:moveTo>
                  <a:cubicBezTo>
                    <a:pt x="46" y="0"/>
                    <a:pt x="24" y="23"/>
                    <a:pt x="24" y="69"/>
                  </a:cubicBezTo>
                  <a:cubicBezTo>
                    <a:pt x="1" y="297"/>
                    <a:pt x="24" y="503"/>
                    <a:pt x="69" y="708"/>
                  </a:cubicBezTo>
                  <a:cubicBezTo>
                    <a:pt x="115" y="913"/>
                    <a:pt x="160" y="1119"/>
                    <a:pt x="252" y="1324"/>
                  </a:cubicBezTo>
                  <a:cubicBezTo>
                    <a:pt x="252" y="1347"/>
                    <a:pt x="252" y="1370"/>
                    <a:pt x="275" y="1370"/>
                  </a:cubicBezTo>
                  <a:cubicBezTo>
                    <a:pt x="297" y="1393"/>
                    <a:pt x="320" y="1393"/>
                    <a:pt x="343" y="1393"/>
                  </a:cubicBezTo>
                  <a:cubicBezTo>
                    <a:pt x="389" y="1370"/>
                    <a:pt x="434" y="1324"/>
                    <a:pt x="412" y="1279"/>
                  </a:cubicBezTo>
                  <a:cubicBezTo>
                    <a:pt x="320" y="1028"/>
                    <a:pt x="252" y="777"/>
                    <a:pt x="206" y="525"/>
                  </a:cubicBezTo>
                  <a:cubicBezTo>
                    <a:pt x="183" y="366"/>
                    <a:pt x="183" y="229"/>
                    <a:pt x="183" y="69"/>
                  </a:cubicBezTo>
                  <a:cubicBezTo>
                    <a:pt x="183" y="23"/>
                    <a:pt x="138" y="0"/>
                    <a:pt x="9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5" name="Google Shape;3645;p16"/>
            <p:cNvSpPr/>
            <p:nvPr/>
          </p:nvSpPr>
          <p:spPr>
            <a:xfrm>
              <a:off x="-641288" y="2977575"/>
              <a:ext cx="464868" cy="241413"/>
            </a:xfrm>
            <a:custGeom>
              <a:avLst/>
              <a:gdLst/>
              <a:ahLst/>
              <a:cxnLst/>
              <a:rect l="l" t="t" r="r" b="b"/>
              <a:pathLst>
                <a:path w="8309" h="4315" extrusionOk="0">
                  <a:moveTo>
                    <a:pt x="114" y="1"/>
                  </a:moveTo>
                  <a:cubicBezTo>
                    <a:pt x="92" y="1"/>
                    <a:pt x="46" y="24"/>
                    <a:pt x="46" y="46"/>
                  </a:cubicBezTo>
                  <a:cubicBezTo>
                    <a:pt x="0" y="92"/>
                    <a:pt x="23" y="138"/>
                    <a:pt x="69" y="161"/>
                  </a:cubicBezTo>
                  <a:cubicBezTo>
                    <a:pt x="1735" y="1370"/>
                    <a:pt x="3584" y="2306"/>
                    <a:pt x="5455" y="3151"/>
                  </a:cubicBezTo>
                  <a:cubicBezTo>
                    <a:pt x="6369" y="3561"/>
                    <a:pt x="7259" y="3927"/>
                    <a:pt x="8172" y="4315"/>
                  </a:cubicBezTo>
                  <a:cubicBezTo>
                    <a:pt x="8217" y="4315"/>
                    <a:pt x="8286" y="4292"/>
                    <a:pt x="8286" y="4246"/>
                  </a:cubicBezTo>
                  <a:cubicBezTo>
                    <a:pt x="8309" y="4201"/>
                    <a:pt x="8286" y="4155"/>
                    <a:pt x="8240" y="4132"/>
                  </a:cubicBezTo>
                  <a:cubicBezTo>
                    <a:pt x="6437" y="3425"/>
                    <a:pt x="4657" y="2648"/>
                    <a:pt x="2945" y="1735"/>
                  </a:cubicBezTo>
                  <a:cubicBezTo>
                    <a:pt x="1986" y="1233"/>
                    <a:pt x="1050" y="663"/>
                    <a:pt x="160" y="24"/>
                  </a:cubicBezTo>
                  <a:cubicBezTo>
                    <a:pt x="137" y="24"/>
                    <a:pt x="114" y="1"/>
                    <a:pt x="114"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6" name="Google Shape;3646;p16"/>
            <p:cNvSpPr/>
            <p:nvPr/>
          </p:nvSpPr>
          <p:spPr>
            <a:xfrm>
              <a:off x="-287582" y="3138483"/>
              <a:ext cx="323153" cy="118105"/>
            </a:xfrm>
            <a:custGeom>
              <a:avLst/>
              <a:gdLst/>
              <a:ahLst/>
              <a:cxnLst/>
              <a:rect l="l" t="t" r="r" b="b"/>
              <a:pathLst>
                <a:path w="5776" h="2111" extrusionOk="0">
                  <a:moveTo>
                    <a:pt x="92" y="1"/>
                  </a:moveTo>
                  <a:cubicBezTo>
                    <a:pt x="69" y="24"/>
                    <a:pt x="47" y="24"/>
                    <a:pt x="24" y="46"/>
                  </a:cubicBezTo>
                  <a:cubicBezTo>
                    <a:pt x="1" y="92"/>
                    <a:pt x="24" y="138"/>
                    <a:pt x="47" y="161"/>
                  </a:cubicBezTo>
                  <a:cubicBezTo>
                    <a:pt x="480" y="434"/>
                    <a:pt x="914" y="640"/>
                    <a:pt x="1370" y="845"/>
                  </a:cubicBezTo>
                  <a:cubicBezTo>
                    <a:pt x="1850" y="1051"/>
                    <a:pt x="2306" y="1210"/>
                    <a:pt x="2786" y="1370"/>
                  </a:cubicBezTo>
                  <a:cubicBezTo>
                    <a:pt x="3744" y="1667"/>
                    <a:pt x="4703" y="1895"/>
                    <a:pt x="5684" y="2101"/>
                  </a:cubicBezTo>
                  <a:cubicBezTo>
                    <a:pt x="5692" y="2108"/>
                    <a:pt x="5700" y="2111"/>
                    <a:pt x="5707" y="2111"/>
                  </a:cubicBezTo>
                  <a:cubicBezTo>
                    <a:pt x="5722" y="2111"/>
                    <a:pt x="5738" y="2101"/>
                    <a:pt x="5753" y="2101"/>
                  </a:cubicBezTo>
                  <a:cubicBezTo>
                    <a:pt x="5776" y="2078"/>
                    <a:pt x="5776" y="2055"/>
                    <a:pt x="5776" y="2032"/>
                  </a:cubicBezTo>
                  <a:cubicBezTo>
                    <a:pt x="5776" y="2009"/>
                    <a:pt x="5776" y="1987"/>
                    <a:pt x="5753" y="1964"/>
                  </a:cubicBezTo>
                  <a:cubicBezTo>
                    <a:pt x="5753" y="1941"/>
                    <a:pt x="5730" y="1941"/>
                    <a:pt x="5707" y="1941"/>
                  </a:cubicBezTo>
                  <a:cubicBezTo>
                    <a:pt x="5342" y="1850"/>
                    <a:pt x="4977" y="1781"/>
                    <a:pt x="4612" y="1690"/>
                  </a:cubicBezTo>
                  <a:lnTo>
                    <a:pt x="4634" y="1690"/>
                  </a:lnTo>
                  <a:cubicBezTo>
                    <a:pt x="3242" y="1370"/>
                    <a:pt x="1873" y="959"/>
                    <a:pt x="640" y="297"/>
                  </a:cubicBezTo>
                  <a:cubicBezTo>
                    <a:pt x="480" y="206"/>
                    <a:pt x="320" y="115"/>
                    <a:pt x="161" y="24"/>
                  </a:cubicBezTo>
                  <a:cubicBezTo>
                    <a:pt x="138" y="24"/>
                    <a:pt x="115" y="1"/>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7" name="Google Shape;3647;p16"/>
            <p:cNvSpPr/>
            <p:nvPr/>
          </p:nvSpPr>
          <p:spPr>
            <a:xfrm>
              <a:off x="-46220" y="3262353"/>
              <a:ext cx="94551" cy="25624"/>
            </a:xfrm>
            <a:custGeom>
              <a:avLst/>
              <a:gdLst/>
              <a:ahLst/>
              <a:cxnLst/>
              <a:rect l="l" t="t" r="r" b="b"/>
              <a:pathLst>
                <a:path w="1690" h="458" extrusionOk="0">
                  <a:moveTo>
                    <a:pt x="92" y="1"/>
                  </a:moveTo>
                  <a:cubicBezTo>
                    <a:pt x="69" y="1"/>
                    <a:pt x="24" y="1"/>
                    <a:pt x="1" y="46"/>
                  </a:cubicBezTo>
                  <a:cubicBezTo>
                    <a:pt x="1" y="92"/>
                    <a:pt x="24" y="138"/>
                    <a:pt x="69" y="161"/>
                  </a:cubicBezTo>
                  <a:cubicBezTo>
                    <a:pt x="549" y="343"/>
                    <a:pt x="1074" y="412"/>
                    <a:pt x="1599" y="457"/>
                  </a:cubicBezTo>
                  <a:cubicBezTo>
                    <a:pt x="1644" y="457"/>
                    <a:pt x="1690" y="412"/>
                    <a:pt x="1690" y="366"/>
                  </a:cubicBezTo>
                  <a:cubicBezTo>
                    <a:pt x="1690" y="320"/>
                    <a:pt x="1667" y="275"/>
                    <a:pt x="1621" y="275"/>
                  </a:cubicBezTo>
                  <a:cubicBezTo>
                    <a:pt x="1256" y="252"/>
                    <a:pt x="914" y="206"/>
                    <a:pt x="571" y="138"/>
                  </a:cubicBezTo>
                  <a:lnTo>
                    <a:pt x="594" y="138"/>
                  </a:lnTo>
                  <a:cubicBezTo>
                    <a:pt x="435" y="92"/>
                    <a:pt x="275" y="46"/>
                    <a:pt x="115"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8" name="Google Shape;3648;p16"/>
            <p:cNvSpPr/>
            <p:nvPr/>
          </p:nvSpPr>
          <p:spPr>
            <a:xfrm>
              <a:off x="311348" y="2429729"/>
              <a:ext cx="232518" cy="410822"/>
            </a:xfrm>
            <a:custGeom>
              <a:avLst/>
              <a:gdLst/>
              <a:ahLst/>
              <a:cxnLst/>
              <a:rect l="l" t="t" r="r" b="b"/>
              <a:pathLst>
                <a:path w="4156" h="7343" extrusionOk="0">
                  <a:moveTo>
                    <a:pt x="3825" y="369"/>
                  </a:moveTo>
                  <a:cubicBezTo>
                    <a:pt x="3819" y="371"/>
                    <a:pt x="3813" y="377"/>
                    <a:pt x="3813" y="389"/>
                  </a:cubicBezTo>
                  <a:cubicBezTo>
                    <a:pt x="3817" y="382"/>
                    <a:pt x="3821" y="375"/>
                    <a:pt x="3825" y="369"/>
                  </a:cubicBezTo>
                  <a:close/>
                  <a:moveTo>
                    <a:pt x="4018" y="1"/>
                  </a:moveTo>
                  <a:cubicBezTo>
                    <a:pt x="3995" y="24"/>
                    <a:pt x="3995" y="46"/>
                    <a:pt x="3973" y="46"/>
                  </a:cubicBezTo>
                  <a:cubicBezTo>
                    <a:pt x="3930" y="154"/>
                    <a:pt x="3887" y="261"/>
                    <a:pt x="3825" y="369"/>
                  </a:cubicBezTo>
                  <a:lnTo>
                    <a:pt x="3825" y="369"/>
                  </a:lnTo>
                  <a:cubicBezTo>
                    <a:pt x="3830" y="366"/>
                    <a:pt x="3836" y="366"/>
                    <a:pt x="3836" y="366"/>
                  </a:cubicBezTo>
                  <a:lnTo>
                    <a:pt x="3836" y="366"/>
                  </a:lnTo>
                  <a:cubicBezTo>
                    <a:pt x="2854" y="2375"/>
                    <a:pt x="1736" y="4292"/>
                    <a:pt x="617" y="6209"/>
                  </a:cubicBezTo>
                  <a:cubicBezTo>
                    <a:pt x="412" y="6552"/>
                    <a:pt x="229" y="6871"/>
                    <a:pt x="24" y="7213"/>
                  </a:cubicBezTo>
                  <a:cubicBezTo>
                    <a:pt x="1" y="7259"/>
                    <a:pt x="1" y="7305"/>
                    <a:pt x="47" y="7328"/>
                  </a:cubicBezTo>
                  <a:cubicBezTo>
                    <a:pt x="65" y="7337"/>
                    <a:pt x="84" y="7343"/>
                    <a:pt x="102" y="7343"/>
                  </a:cubicBezTo>
                  <a:cubicBezTo>
                    <a:pt x="126" y="7343"/>
                    <a:pt x="147" y="7332"/>
                    <a:pt x="161" y="7305"/>
                  </a:cubicBezTo>
                  <a:cubicBezTo>
                    <a:pt x="1302" y="5387"/>
                    <a:pt x="2443" y="3470"/>
                    <a:pt x="3448" y="1507"/>
                  </a:cubicBezTo>
                  <a:cubicBezTo>
                    <a:pt x="3699" y="1051"/>
                    <a:pt x="3927" y="571"/>
                    <a:pt x="4132" y="115"/>
                  </a:cubicBezTo>
                  <a:cubicBezTo>
                    <a:pt x="4155" y="92"/>
                    <a:pt x="4155" y="69"/>
                    <a:pt x="4132" y="46"/>
                  </a:cubicBezTo>
                  <a:cubicBezTo>
                    <a:pt x="4132" y="24"/>
                    <a:pt x="4109" y="1"/>
                    <a:pt x="408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9" name="Google Shape;3649;p16"/>
            <p:cNvSpPr/>
            <p:nvPr/>
          </p:nvSpPr>
          <p:spPr>
            <a:xfrm>
              <a:off x="182386" y="2861371"/>
              <a:ext cx="123924" cy="213831"/>
            </a:xfrm>
            <a:custGeom>
              <a:avLst/>
              <a:gdLst/>
              <a:ahLst/>
              <a:cxnLst/>
              <a:rect l="l" t="t" r="r" b="b"/>
              <a:pathLst>
                <a:path w="2215" h="3822" extrusionOk="0">
                  <a:moveTo>
                    <a:pt x="2123" y="1"/>
                  </a:moveTo>
                  <a:cubicBezTo>
                    <a:pt x="2100" y="1"/>
                    <a:pt x="2078" y="1"/>
                    <a:pt x="2055" y="23"/>
                  </a:cubicBezTo>
                  <a:cubicBezTo>
                    <a:pt x="1347" y="1233"/>
                    <a:pt x="731" y="2489"/>
                    <a:pt x="23" y="3676"/>
                  </a:cubicBezTo>
                  <a:cubicBezTo>
                    <a:pt x="1" y="3721"/>
                    <a:pt x="1" y="3767"/>
                    <a:pt x="46" y="3812"/>
                  </a:cubicBezTo>
                  <a:cubicBezTo>
                    <a:pt x="60" y="3819"/>
                    <a:pt x="73" y="3822"/>
                    <a:pt x="86" y="3822"/>
                  </a:cubicBezTo>
                  <a:cubicBezTo>
                    <a:pt x="117" y="3822"/>
                    <a:pt x="144" y="3806"/>
                    <a:pt x="160" y="3790"/>
                  </a:cubicBezTo>
                  <a:cubicBezTo>
                    <a:pt x="868" y="2580"/>
                    <a:pt x="1484" y="1325"/>
                    <a:pt x="2192" y="115"/>
                  </a:cubicBezTo>
                  <a:cubicBezTo>
                    <a:pt x="2215" y="92"/>
                    <a:pt x="2215" y="23"/>
                    <a:pt x="2169"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0" name="Google Shape;3650;p16"/>
            <p:cNvSpPr/>
            <p:nvPr/>
          </p:nvSpPr>
          <p:spPr>
            <a:xfrm>
              <a:off x="86602" y="3024852"/>
              <a:ext cx="111168" cy="189606"/>
            </a:xfrm>
            <a:custGeom>
              <a:avLst/>
              <a:gdLst/>
              <a:ahLst/>
              <a:cxnLst/>
              <a:rect l="l" t="t" r="r" b="b"/>
              <a:pathLst>
                <a:path w="1987" h="3389" extrusionOk="0">
                  <a:moveTo>
                    <a:pt x="1895" y="0"/>
                  </a:moveTo>
                  <a:cubicBezTo>
                    <a:pt x="1872" y="0"/>
                    <a:pt x="1850" y="0"/>
                    <a:pt x="1827" y="23"/>
                  </a:cubicBezTo>
                  <a:cubicBezTo>
                    <a:pt x="1188" y="1096"/>
                    <a:pt x="526" y="2146"/>
                    <a:pt x="1" y="3264"/>
                  </a:cubicBezTo>
                  <a:cubicBezTo>
                    <a:pt x="1" y="3287"/>
                    <a:pt x="1" y="3310"/>
                    <a:pt x="1" y="3333"/>
                  </a:cubicBezTo>
                  <a:cubicBezTo>
                    <a:pt x="23" y="3356"/>
                    <a:pt x="46" y="3378"/>
                    <a:pt x="69" y="3378"/>
                  </a:cubicBezTo>
                  <a:cubicBezTo>
                    <a:pt x="77" y="3386"/>
                    <a:pt x="84" y="3389"/>
                    <a:pt x="91" y="3389"/>
                  </a:cubicBezTo>
                  <a:cubicBezTo>
                    <a:pt x="105" y="3389"/>
                    <a:pt x="115" y="3378"/>
                    <a:pt x="115" y="3378"/>
                  </a:cubicBezTo>
                  <a:cubicBezTo>
                    <a:pt x="138" y="3356"/>
                    <a:pt x="160" y="3356"/>
                    <a:pt x="160" y="3333"/>
                  </a:cubicBezTo>
                  <a:cubicBezTo>
                    <a:pt x="206" y="3264"/>
                    <a:pt x="229" y="3196"/>
                    <a:pt x="252" y="3150"/>
                  </a:cubicBezTo>
                  <a:cubicBezTo>
                    <a:pt x="252" y="3127"/>
                    <a:pt x="275" y="3127"/>
                    <a:pt x="275" y="3127"/>
                  </a:cubicBezTo>
                  <a:cubicBezTo>
                    <a:pt x="777" y="2100"/>
                    <a:pt x="1370" y="1119"/>
                    <a:pt x="1964" y="137"/>
                  </a:cubicBezTo>
                  <a:cubicBezTo>
                    <a:pt x="1986" y="92"/>
                    <a:pt x="1986" y="23"/>
                    <a:pt x="1941"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1" name="Google Shape;3651;p16"/>
            <p:cNvSpPr/>
            <p:nvPr/>
          </p:nvSpPr>
          <p:spPr>
            <a:xfrm>
              <a:off x="82798" y="3180612"/>
              <a:ext cx="48562" cy="80508"/>
            </a:xfrm>
            <a:custGeom>
              <a:avLst/>
              <a:gdLst/>
              <a:ahLst/>
              <a:cxnLst/>
              <a:rect l="l" t="t" r="r" b="b"/>
              <a:pathLst>
                <a:path w="868" h="1439" extrusionOk="0">
                  <a:moveTo>
                    <a:pt x="776" y="1"/>
                  </a:moveTo>
                  <a:cubicBezTo>
                    <a:pt x="731" y="1"/>
                    <a:pt x="708" y="24"/>
                    <a:pt x="708" y="47"/>
                  </a:cubicBezTo>
                  <a:cubicBezTo>
                    <a:pt x="457" y="457"/>
                    <a:pt x="228" y="868"/>
                    <a:pt x="0" y="1302"/>
                  </a:cubicBezTo>
                  <a:cubicBezTo>
                    <a:pt x="0" y="1325"/>
                    <a:pt x="0" y="1348"/>
                    <a:pt x="0" y="1370"/>
                  </a:cubicBezTo>
                  <a:cubicBezTo>
                    <a:pt x="0" y="1393"/>
                    <a:pt x="23" y="1416"/>
                    <a:pt x="23" y="1416"/>
                  </a:cubicBezTo>
                  <a:cubicBezTo>
                    <a:pt x="46" y="1439"/>
                    <a:pt x="69" y="1439"/>
                    <a:pt x="91" y="1439"/>
                  </a:cubicBezTo>
                  <a:cubicBezTo>
                    <a:pt x="114" y="1439"/>
                    <a:pt x="137" y="1416"/>
                    <a:pt x="160" y="1393"/>
                  </a:cubicBezTo>
                  <a:cubicBezTo>
                    <a:pt x="365" y="982"/>
                    <a:pt x="616" y="549"/>
                    <a:pt x="845" y="138"/>
                  </a:cubicBezTo>
                  <a:cubicBezTo>
                    <a:pt x="845" y="115"/>
                    <a:pt x="868" y="92"/>
                    <a:pt x="845" y="69"/>
                  </a:cubicBezTo>
                  <a:cubicBezTo>
                    <a:pt x="845" y="47"/>
                    <a:pt x="845" y="24"/>
                    <a:pt x="822" y="24"/>
                  </a:cubicBezTo>
                  <a:cubicBezTo>
                    <a:pt x="799" y="1"/>
                    <a:pt x="776" y="1"/>
                    <a:pt x="77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2" name="Google Shape;3652;p16"/>
            <p:cNvSpPr/>
            <p:nvPr/>
          </p:nvSpPr>
          <p:spPr>
            <a:xfrm>
              <a:off x="-288812" y="2077254"/>
              <a:ext cx="676853" cy="532620"/>
            </a:xfrm>
            <a:custGeom>
              <a:avLst/>
              <a:gdLst/>
              <a:ahLst/>
              <a:cxnLst/>
              <a:rect l="l" t="t" r="r" b="b"/>
              <a:pathLst>
                <a:path w="12098" h="9520" extrusionOk="0">
                  <a:moveTo>
                    <a:pt x="2374" y="206"/>
                  </a:moveTo>
                  <a:cubicBezTo>
                    <a:pt x="2420" y="229"/>
                    <a:pt x="2465" y="252"/>
                    <a:pt x="2511" y="275"/>
                  </a:cubicBezTo>
                  <a:cubicBezTo>
                    <a:pt x="2556" y="298"/>
                    <a:pt x="2602" y="320"/>
                    <a:pt x="2648" y="343"/>
                  </a:cubicBezTo>
                  <a:cubicBezTo>
                    <a:pt x="4474" y="1256"/>
                    <a:pt x="6277" y="2169"/>
                    <a:pt x="8080" y="3082"/>
                  </a:cubicBezTo>
                  <a:cubicBezTo>
                    <a:pt x="9336" y="3721"/>
                    <a:pt x="10614" y="4361"/>
                    <a:pt x="11892" y="5000"/>
                  </a:cubicBezTo>
                  <a:cubicBezTo>
                    <a:pt x="11162" y="6438"/>
                    <a:pt x="10431" y="7876"/>
                    <a:pt x="9724" y="9314"/>
                  </a:cubicBezTo>
                  <a:cubicBezTo>
                    <a:pt x="9199" y="9063"/>
                    <a:pt x="8696" y="8811"/>
                    <a:pt x="8171" y="8538"/>
                  </a:cubicBezTo>
                  <a:cubicBezTo>
                    <a:pt x="6437" y="7670"/>
                    <a:pt x="4679" y="6780"/>
                    <a:pt x="2922" y="5913"/>
                  </a:cubicBezTo>
                  <a:cubicBezTo>
                    <a:pt x="2009" y="5456"/>
                    <a:pt x="1118" y="5000"/>
                    <a:pt x="205" y="4543"/>
                  </a:cubicBezTo>
                  <a:cubicBezTo>
                    <a:pt x="936" y="3105"/>
                    <a:pt x="1643" y="1644"/>
                    <a:pt x="2374" y="206"/>
                  </a:cubicBezTo>
                  <a:close/>
                  <a:moveTo>
                    <a:pt x="2328" y="1"/>
                  </a:moveTo>
                  <a:cubicBezTo>
                    <a:pt x="2328" y="1"/>
                    <a:pt x="2328" y="24"/>
                    <a:pt x="2328" y="24"/>
                  </a:cubicBezTo>
                  <a:cubicBezTo>
                    <a:pt x="2305" y="24"/>
                    <a:pt x="2283" y="24"/>
                    <a:pt x="2260" y="47"/>
                  </a:cubicBezTo>
                  <a:cubicBezTo>
                    <a:pt x="1507" y="1553"/>
                    <a:pt x="753" y="3037"/>
                    <a:pt x="23" y="4543"/>
                  </a:cubicBezTo>
                  <a:cubicBezTo>
                    <a:pt x="0" y="4543"/>
                    <a:pt x="0" y="4566"/>
                    <a:pt x="0" y="4566"/>
                  </a:cubicBezTo>
                  <a:cubicBezTo>
                    <a:pt x="0" y="4589"/>
                    <a:pt x="0" y="4589"/>
                    <a:pt x="0" y="4589"/>
                  </a:cubicBezTo>
                  <a:cubicBezTo>
                    <a:pt x="0" y="4612"/>
                    <a:pt x="23" y="4634"/>
                    <a:pt x="46" y="4657"/>
                  </a:cubicBezTo>
                  <a:cubicBezTo>
                    <a:pt x="1986" y="5639"/>
                    <a:pt x="3926" y="6597"/>
                    <a:pt x="5889" y="7579"/>
                  </a:cubicBezTo>
                  <a:cubicBezTo>
                    <a:pt x="7167" y="8218"/>
                    <a:pt x="8423" y="8857"/>
                    <a:pt x="9701" y="9519"/>
                  </a:cubicBezTo>
                  <a:lnTo>
                    <a:pt x="9769" y="9519"/>
                  </a:lnTo>
                  <a:cubicBezTo>
                    <a:pt x="9792" y="9519"/>
                    <a:pt x="9815" y="9496"/>
                    <a:pt x="9815" y="9473"/>
                  </a:cubicBezTo>
                  <a:cubicBezTo>
                    <a:pt x="10568" y="7990"/>
                    <a:pt x="11321" y="6483"/>
                    <a:pt x="12075" y="5000"/>
                  </a:cubicBezTo>
                  <a:cubicBezTo>
                    <a:pt x="12097" y="4977"/>
                    <a:pt x="12097" y="4954"/>
                    <a:pt x="12075" y="4931"/>
                  </a:cubicBezTo>
                  <a:cubicBezTo>
                    <a:pt x="12075" y="4908"/>
                    <a:pt x="12075" y="4886"/>
                    <a:pt x="12052" y="4886"/>
                  </a:cubicBezTo>
                  <a:lnTo>
                    <a:pt x="6323" y="2010"/>
                  </a:lnTo>
                  <a:cubicBezTo>
                    <a:pt x="5136" y="1416"/>
                    <a:pt x="3972" y="823"/>
                    <a:pt x="2785" y="229"/>
                  </a:cubicBezTo>
                  <a:cubicBezTo>
                    <a:pt x="2648" y="161"/>
                    <a:pt x="2511" y="92"/>
                    <a:pt x="2374" y="24"/>
                  </a:cubicBezTo>
                  <a:cubicBezTo>
                    <a:pt x="2374" y="24"/>
                    <a:pt x="2351"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3" name="Google Shape;3653;p16"/>
            <p:cNvSpPr/>
            <p:nvPr/>
          </p:nvSpPr>
          <p:spPr>
            <a:xfrm>
              <a:off x="-333515" y="2731123"/>
              <a:ext cx="250309" cy="204376"/>
            </a:xfrm>
            <a:custGeom>
              <a:avLst/>
              <a:gdLst/>
              <a:ahLst/>
              <a:cxnLst/>
              <a:rect l="l" t="t" r="r" b="b"/>
              <a:pathLst>
                <a:path w="4474" h="3653" extrusionOk="0">
                  <a:moveTo>
                    <a:pt x="1004" y="1986"/>
                  </a:moveTo>
                  <a:cubicBezTo>
                    <a:pt x="1187" y="2032"/>
                    <a:pt x="1370" y="2078"/>
                    <a:pt x="1552" y="2146"/>
                  </a:cubicBezTo>
                  <a:cubicBezTo>
                    <a:pt x="1781" y="2237"/>
                    <a:pt x="1986" y="2374"/>
                    <a:pt x="2191" y="2511"/>
                  </a:cubicBezTo>
                  <a:cubicBezTo>
                    <a:pt x="2328" y="2625"/>
                    <a:pt x="2465" y="2762"/>
                    <a:pt x="2579" y="2899"/>
                  </a:cubicBezTo>
                  <a:cubicBezTo>
                    <a:pt x="2648" y="3013"/>
                    <a:pt x="2694" y="3105"/>
                    <a:pt x="2739" y="3196"/>
                  </a:cubicBezTo>
                  <a:cubicBezTo>
                    <a:pt x="2762" y="3287"/>
                    <a:pt x="2785" y="3356"/>
                    <a:pt x="2808" y="3447"/>
                  </a:cubicBezTo>
                  <a:lnTo>
                    <a:pt x="2808" y="3470"/>
                  </a:lnTo>
                  <a:lnTo>
                    <a:pt x="2534" y="3470"/>
                  </a:lnTo>
                  <a:cubicBezTo>
                    <a:pt x="2420" y="3470"/>
                    <a:pt x="2283" y="3470"/>
                    <a:pt x="2169" y="3447"/>
                  </a:cubicBezTo>
                  <a:cubicBezTo>
                    <a:pt x="1940" y="3424"/>
                    <a:pt x="1735" y="3356"/>
                    <a:pt x="1529" y="3287"/>
                  </a:cubicBezTo>
                  <a:cubicBezTo>
                    <a:pt x="1301" y="3173"/>
                    <a:pt x="1073" y="3059"/>
                    <a:pt x="890" y="2899"/>
                  </a:cubicBezTo>
                  <a:cubicBezTo>
                    <a:pt x="753" y="2785"/>
                    <a:pt x="616" y="2648"/>
                    <a:pt x="525" y="2511"/>
                  </a:cubicBezTo>
                  <a:cubicBezTo>
                    <a:pt x="434" y="2397"/>
                    <a:pt x="365" y="2260"/>
                    <a:pt x="297" y="2123"/>
                  </a:cubicBezTo>
                  <a:lnTo>
                    <a:pt x="297" y="2100"/>
                  </a:lnTo>
                  <a:cubicBezTo>
                    <a:pt x="343" y="2078"/>
                    <a:pt x="365" y="2055"/>
                    <a:pt x="411" y="2055"/>
                  </a:cubicBezTo>
                  <a:cubicBezTo>
                    <a:pt x="479" y="2009"/>
                    <a:pt x="571" y="2009"/>
                    <a:pt x="639" y="1986"/>
                  </a:cubicBezTo>
                  <a:close/>
                  <a:moveTo>
                    <a:pt x="1164" y="0"/>
                  </a:moveTo>
                  <a:cubicBezTo>
                    <a:pt x="1096" y="0"/>
                    <a:pt x="1004" y="0"/>
                    <a:pt x="913" y="23"/>
                  </a:cubicBezTo>
                  <a:cubicBezTo>
                    <a:pt x="822" y="46"/>
                    <a:pt x="731" y="92"/>
                    <a:pt x="639" y="137"/>
                  </a:cubicBezTo>
                  <a:cubicBezTo>
                    <a:pt x="502" y="206"/>
                    <a:pt x="388" y="320"/>
                    <a:pt x="274" y="480"/>
                  </a:cubicBezTo>
                  <a:cubicBezTo>
                    <a:pt x="183" y="594"/>
                    <a:pt x="114" y="754"/>
                    <a:pt x="69" y="936"/>
                  </a:cubicBezTo>
                  <a:cubicBezTo>
                    <a:pt x="23" y="1096"/>
                    <a:pt x="0" y="1256"/>
                    <a:pt x="0" y="1461"/>
                  </a:cubicBezTo>
                  <a:cubicBezTo>
                    <a:pt x="0" y="1644"/>
                    <a:pt x="23" y="1826"/>
                    <a:pt x="69" y="2009"/>
                  </a:cubicBezTo>
                  <a:cubicBezTo>
                    <a:pt x="137" y="2192"/>
                    <a:pt x="206" y="2374"/>
                    <a:pt x="320" y="2557"/>
                  </a:cubicBezTo>
                  <a:cubicBezTo>
                    <a:pt x="525" y="2854"/>
                    <a:pt x="845" y="3128"/>
                    <a:pt x="1233" y="3333"/>
                  </a:cubicBezTo>
                  <a:cubicBezTo>
                    <a:pt x="1392" y="3401"/>
                    <a:pt x="1552" y="3470"/>
                    <a:pt x="1712" y="3538"/>
                  </a:cubicBezTo>
                  <a:cubicBezTo>
                    <a:pt x="1872" y="3584"/>
                    <a:pt x="2032" y="3607"/>
                    <a:pt x="2214" y="3630"/>
                  </a:cubicBezTo>
                  <a:cubicBezTo>
                    <a:pt x="2306" y="3653"/>
                    <a:pt x="2420" y="3653"/>
                    <a:pt x="2534" y="3653"/>
                  </a:cubicBezTo>
                  <a:cubicBezTo>
                    <a:pt x="2762" y="3653"/>
                    <a:pt x="2990" y="3630"/>
                    <a:pt x="3219" y="3561"/>
                  </a:cubicBezTo>
                  <a:cubicBezTo>
                    <a:pt x="3561" y="3470"/>
                    <a:pt x="3858" y="3310"/>
                    <a:pt x="4063" y="3082"/>
                  </a:cubicBezTo>
                  <a:cubicBezTo>
                    <a:pt x="4177" y="2968"/>
                    <a:pt x="4291" y="2831"/>
                    <a:pt x="4360" y="2671"/>
                  </a:cubicBezTo>
                  <a:cubicBezTo>
                    <a:pt x="4405" y="2603"/>
                    <a:pt x="4428" y="2511"/>
                    <a:pt x="4451" y="2420"/>
                  </a:cubicBezTo>
                  <a:cubicBezTo>
                    <a:pt x="4474" y="2329"/>
                    <a:pt x="4474" y="2237"/>
                    <a:pt x="4474" y="2123"/>
                  </a:cubicBezTo>
                  <a:cubicBezTo>
                    <a:pt x="4451" y="1941"/>
                    <a:pt x="4383" y="1758"/>
                    <a:pt x="4268" y="1598"/>
                  </a:cubicBezTo>
                  <a:cubicBezTo>
                    <a:pt x="4154" y="1461"/>
                    <a:pt x="3995" y="1324"/>
                    <a:pt x="3812" y="1233"/>
                  </a:cubicBezTo>
                  <a:cubicBezTo>
                    <a:pt x="3629" y="1142"/>
                    <a:pt x="3447" y="1096"/>
                    <a:pt x="3241" y="1073"/>
                  </a:cubicBezTo>
                  <a:lnTo>
                    <a:pt x="3173" y="1073"/>
                  </a:lnTo>
                  <a:cubicBezTo>
                    <a:pt x="3059" y="1073"/>
                    <a:pt x="2967" y="1096"/>
                    <a:pt x="2876" y="1096"/>
                  </a:cubicBezTo>
                  <a:cubicBezTo>
                    <a:pt x="2762" y="1119"/>
                    <a:pt x="2671" y="1142"/>
                    <a:pt x="2579" y="1165"/>
                  </a:cubicBezTo>
                  <a:lnTo>
                    <a:pt x="2465" y="1187"/>
                  </a:lnTo>
                  <a:cubicBezTo>
                    <a:pt x="2420" y="1187"/>
                    <a:pt x="2374" y="1187"/>
                    <a:pt x="2328" y="1210"/>
                  </a:cubicBezTo>
                  <a:cubicBezTo>
                    <a:pt x="2260" y="1165"/>
                    <a:pt x="2237" y="1119"/>
                    <a:pt x="2191" y="1073"/>
                  </a:cubicBezTo>
                  <a:cubicBezTo>
                    <a:pt x="2100" y="959"/>
                    <a:pt x="2054" y="822"/>
                    <a:pt x="1986" y="685"/>
                  </a:cubicBezTo>
                  <a:cubicBezTo>
                    <a:pt x="1940" y="571"/>
                    <a:pt x="1895" y="480"/>
                    <a:pt x="1849" y="389"/>
                  </a:cubicBezTo>
                  <a:cubicBezTo>
                    <a:pt x="1781" y="252"/>
                    <a:pt x="1689" y="160"/>
                    <a:pt x="1598" y="92"/>
                  </a:cubicBezTo>
                  <a:cubicBezTo>
                    <a:pt x="1484" y="23"/>
                    <a:pt x="1347"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4" name="Google Shape;3654;p16"/>
            <p:cNvSpPr/>
            <p:nvPr/>
          </p:nvSpPr>
          <p:spPr>
            <a:xfrm>
              <a:off x="-6608" y="2841845"/>
              <a:ext cx="136680" cy="119000"/>
            </a:xfrm>
            <a:custGeom>
              <a:avLst/>
              <a:gdLst/>
              <a:ahLst/>
              <a:cxnLst/>
              <a:rect l="l" t="t" r="r" b="b"/>
              <a:pathLst>
                <a:path w="2443" h="2127" extrusionOk="0">
                  <a:moveTo>
                    <a:pt x="1210" y="1"/>
                  </a:moveTo>
                  <a:cubicBezTo>
                    <a:pt x="808" y="1"/>
                    <a:pt x="419" y="238"/>
                    <a:pt x="252" y="624"/>
                  </a:cubicBezTo>
                  <a:cubicBezTo>
                    <a:pt x="0" y="1171"/>
                    <a:pt x="252" y="1788"/>
                    <a:pt x="776" y="2039"/>
                  </a:cubicBezTo>
                  <a:cubicBezTo>
                    <a:pt x="919" y="2098"/>
                    <a:pt x="1066" y="2127"/>
                    <a:pt x="1210" y="2127"/>
                  </a:cubicBezTo>
                  <a:cubicBezTo>
                    <a:pt x="1620" y="2127"/>
                    <a:pt x="2006" y="1896"/>
                    <a:pt x="2192" y="1491"/>
                  </a:cubicBezTo>
                  <a:cubicBezTo>
                    <a:pt x="2443" y="966"/>
                    <a:pt x="2192" y="327"/>
                    <a:pt x="1644" y="99"/>
                  </a:cubicBezTo>
                  <a:cubicBezTo>
                    <a:pt x="1504" y="32"/>
                    <a:pt x="1356" y="1"/>
                    <a:pt x="1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5" name="Google Shape;3655;p16"/>
            <p:cNvSpPr/>
            <p:nvPr/>
          </p:nvSpPr>
          <p:spPr>
            <a:xfrm>
              <a:off x="-474002" y="2590860"/>
              <a:ext cx="136680" cy="119672"/>
            </a:xfrm>
            <a:custGeom>
              <a:avLst/>
              <a:gdLst/>
              <a:ahLst/>
              <a:cxnLst/>
              <a:rect l="l" t="t" r="r" b="b"/>
              <a:pathLst>
                <a:path w="2443" h="2139" extrusionOk="0">
                  <a:moveTo>
                    <a:pt x="1220" y="0"/>
                  </a:moveTo>
                  <a:cubicBezTo>
                    <a:pt x="814" y="0"/>
                    <a:pt x="420" y="231"/>
                    <a:pt x="251" y="636"/>
                  </a:cubicBezTo>
                  <a:cubicBezTo>
                    <a:pt x="0" y="1184"/>
                    <a:pt x="251" y="1800"/>
                    <a:pt x="776" y="2051"/>
                  </a:cubicBezTo>
                  <a:cubicBezTo>
                    <a:pt x="919" y="2110"/>
                    <a:pt x="1068" y="2139"/>
                    <a:pt x="1214" y="2139"/>
                  </a:cubicBezTo>
                  <a:cubicBezTo>
                    <a:pt x="1629" y="2139"/>
                    <a:pt x="2023" y="1908"/>
                    <a:pt x="2192" y="1503"/>
                  </a:cubicBezTo>
                  <a:cubicBezTo>
                    <a:pt x="2443" y="978"/>
                    <a:pt x="2192" y="339"/>
                    <a:pt x="1644" y="88"/>
                  </a:cubicBezTo>
                  <a:cubicBezTo>
                    <a:pt x="1507" y="29"/>
                    <a:pt x="1363"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6" name="Google Shape;3656;p16"/>
            <p:cNvSpPr/>
            <p:nvPr/>
          </p:nvSpPr>
          <p:spPr>
            <a:xfrm>
              <a:off x="53425" y="2307146"/>
              <a:ext cx="529991" cy="922574"/>
            </a:xfrm>
            <a:custGeom>
              <a:avLst/>
              <a:gdLst/>
              <a:ahLst/>
              <a:cxnLst/>
              <a:rect l="l" t="t" r="r" b="b"/>
              <a:pathLst>
                <a:path w="9473" h="16490" extrusionOk="0">
                  <a:moveTo>
                    <a:pt x="9381" y="0"/>
                  </a:moveTo>
                  <a:cubicBezTo>
                    <a:pt x="9359" y="0"/>
                    <a:pt x="9336" y="23"/>
                    <a:pt x="9313" y="46"/>
                  </a:cubicBezTo>
                  <a:cubicBezTo>
                    <a:pt x="8468" y="1507"/>
                    <a:pt x="7647" y="2968"/>
                    <a:pt x="6802" y="4429"/>
                  </a:cubicBezTo>
                  <a:cubicBezTo>
                    <a:pt x="5752" y="6277"/>
                    <a:pt x="4702" y="8126"/>
                    <a:pt x="3652" y="9975"/>
                  </a:cubicBezTo>
                  <a:cubicBezTo>
                    <a:pt x="2739" y="11596"/>
                    <a:pt x="1803" y="13216"/>
                    <a:pt x="890" y="14837"/>
                  </a:cubicBezTo>
                  <a:cubicBezTo>
                    <a:pt x="594" y="15339"/>
                    <a:pt x="320" y="15841"/>
                    <a:pt x="23" y="16343"/>
                  </a:cubicBezTo>
                  <a:cubicBezTo>
                    <a:pt x="0" y="16389"/>
                    <a:pt x="0" y="16435"/>
                    <a:pt x="46" y="16480"/>
                  </a:cubicBezTo>
                  <a:cubicBezTo>
                    <a:pt x="58" y="16486"/>
                    <a:pt x="70" y="16489"/>
                    <a:pt x="82" y="16489"/>
                  </a:cubicBezTo>
                  <a:cubicBezTo>
                    <a:pt x="114" y="16489"/>
                    <a:pt x="143" y="16468"/>
                    <a:pt x="160" y="16435"/>
                  </a:cubicBezTo>
                  <a:cubicBezTo>
                    <a:pt x="776" y="15385"/>
                    <a:pt x="1370" y="14312"/>
                    <a:pt x="1986" y="13262"/>
                  </a:cubicBezTo>
                  <a:cubicBezTo>
                    <a:pt x="2968" y="11527"/>
                    <a:pt x="3949" y="9793"/>
                    <a:pt x="4930" y="8058"/>
                  </a:cubicBezTo>
                  <a:cubicBezTo>
                    <a:pt x="5958" y="6255"/>
                    <a:pt x="7008" y="4451"/>
                    <a:pt x="8035" y="2648"/>
                  </a:cubicBezTo>
                  <a:cubicBezTo>
                    <a:pt x="8514" y="1804"/>
                    <a:pt x="8971" y="982"/>
                    <a:pt x="9450" y="137"/>
                  </a:cubicBezTo>
                  <a:cubicBezTo>
                    <a:pt x="9473" y="92"/>
                    <a:pt x="9473" y="46"/>
                    <a:pt x="9427" y="23"/>
                  </a:cubicBezTo>
                  <a:cubicBezTo>
                    <a:pt x="9427" y="0"/>
                    <a:pt x="9404" y="0"/>
                    <a:pt x="9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7" name="Google Shape;3657;p16"/>
            <p:cNvSpPr/>
            <p:nvPr/>
          </p:nvSpPr>
          <p:spPr>
            <a:xfrm>
              <a:off x="-700034" y="1931676"/>
              <a:ext cx="524899" cy="916532"/>
            </a:xfrm>
            <a:custGeom>
              <a:avLst/>
              <a:gdLst/>
              <a:ahLst/>
              <a:cxnLst/>
              <a:rect l="l" t="t" r="r" b="b"/>
              <a:pathLst>
                <a:path w="9382" h="16382" extrusionOk="0">
                  <a:moveTo>
                    <a:pt x="9290" y="1"/>
                  </a:moveTo>
                  <a:cubicBezTo>
                    <a:pt x="9267" y="1"/>
                    <a:pt x="9222" y="1"/>
                    <a:pt x="9222" y="24"/>
                  </a:cubicBezTo>
                  <a:cubicBezTo>
                    <a:pt x="8195" y="1850"/>
                    <a:pt x="7167" y="3653"/>
                    <a:pt x="6140" y="5456"/>
                  </a:cubicBezTo>
                  <a:cubicBezTo>
                    <a:pt x="5090" y="7305"/>
                    <a:pt x="4063" y="9131"/>
                    <a:pt x="3013" y="10957"/>
                  </a:cubicBezTo>
                  <a:cubicBezTo>
                    <a:pt x="2100" y="12578"/>
                    <a:pt x="1187" y="14198"/>
                    <a:pt x="274" y="15819"/>
                  </a:cubicBezTo>
                  <a:cubicBezTo>
                    <a:pt x="183" y="15956"/>
                    <a:pt x="92" y="16115"/>
                    <a:pt x="23" y="16252"/>
                  </a:cubicBezTo>
                  <a:cubicBezTo>
                    <a:pt x="0" y="16298"/>
                    <a:pt x="0" y="16344"/>
                    <a:pt x="46" y="16367"/>
                  </a:cubicBezTo>
                  <a:cubicBezTo>
                    <a:pt x="65" y="16376"/>
                    <a:pt x="84" y="16382"/>
                    <a:pt x="101" y="16382"/>
                  </a:cubicBezTo>
                  <a:cubicBezTo>
                    <a:pt x="125" y="16382"/>
                    <a:pt x="147" y="16370"/>
                    <a:pt x="160" y="16344"/>
                  </a:cubicBezTo>
                  <a:cubicBezTo>
                    <a:pt x="936" y="14974"/>
                    <a:pt x="1712" y="13605"/>
                    <a:pt x="2488" y="12235"/>
                  </a:cubicBezTo>
                  <a:cubicBezTo>
                    <a:pt x="3515" y="10432"/>
                    <a:pt x="4543" y="8629"/>
                    <a:pt x="5570" y="6803"/>
                  </a:cubicBezTo>
                  <a:cubicBezTo>
                    <a:pt x="6620" y="4977"/>
                    <a:pt x="7670" y="3128"/>
                    <a:pt x="8697" y="1279"/>
                  </a:cubicBezTo>
                  <a:cubicBezTo>
                    <a:pt x="8925" y="891"/>
                    <a:pt x="9153" y="503"/>
                    <a:pt x="9359" y="115"/>
                  </a:cubicBezTo>
                  <a:cubicBezTo>
                    <a:pt x="9381" y="69"/>
                    <a:pt x="9381" y="24"/>
                    <a:pt x="9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8" name="Google Shape;3658;p16"/>
            <p:cNvSpPr/>
            <p:nvPr/>
          </p:nvSpPr>
          <p:spPr>
            <a:xfrm>
              <a:off x="45760" y="2280347"/>
              <a:ext cx="532564" cy="928001"/>
            </a:xfrm>
            <a:custGeom>
              <a:avLst/>
              <a:gdLst/>
              <a:ahLst/>
              <a:cxnLst/>
              <a:rect l="l" t="t" r="r" b="b"/>
              <a:pathLst>
                <a:path w="9519" h="16587" extrusionOk="0">
                  <a:moveTo>
                    <a:pt x="9404" y="0"/>
                  </a:moveTo>
                  <a:cubicBezTo>
                    <a:pt x="9381" y="0"/>
                    <a:pt x="9359" y="0"/>
                    <a:pt x="9336" y="23"/>
                  </a:cubicBezTo>
                  <a:lnTo>
                    <a:pt x="6277" y="5433"/>
                  </a:lnTo>
                  <a:cubicBezTo>
                    <a:pt x="5227" y="7259"/>
                    <a:pt x="4200" y="9107"/>
                    <a:pt x="3150" y="10933"/>
                  </a:cubicBezTo>
                  <a:cubicBezTo>
                    <a:pt x="2214" y="12623"/>
                    <a:pt x="1256" y="14312"/>
                    <a:pt x="297" y="16001"/>
                  </a:cubicBezTo>
                  <a:cubicBezTo>
                    <a:pt x="206" y="16138"/>
                    <a:pt x="114" y="16297"/>
                    <a:pt x="23" y="16457"/>
                  </a:cubicBezTo>
                  <a:cubicBezTo>
                    <a:pt x="0" y="16503"/>
                    <a:pt x="23" y="16548"/>
                    <a:pt x="46" y="16571"/>
                  </a:cubicBezTo>
                  <a:cubicBezTo>
                    <a:pt x="65" y="16581"/>
                    <a:pt x="88" y="16586"/>
                    <a:pt x="110" y="16586"/>
                  </a:cubicBezTo>
                  <a:cubicBezTo>
                    <a:pt x="140" y="16586"/>
                    <a:pt x="169" y="16575"/>
                    <a:pt x="183" y="16548"/>
                  </a:cubicBezTo>
                  <a:cubicBezTo>
                    <a:pt x="982" y="15110"/>
                    <a:pt x="1803" y="13672"/>
                    <a:pt x="2625" y="12234"/>
                  </a:cubicBezTo>
                  <a:cubicBezTo>
                    <a:pt x="3652" y="10408"/>
                    <a:pt x="4679" y="8605"/>
                    <a:pt x="5707" y="6802"/>
                  </a:cubicBezTo>
                  <a:cubicBezTo>
                    <a:pt x="6734" y="4953"/>
                    <a:pt x="7784" y="3127"/>
                    <a:pt x="8834" y="1301"/>
                  </a:cubicBezTo>
                  <a:cubicBezTo>
                    <a:pt x="9039" y="890"/>
                    <a:pt x="9267" y="502"/>
                    <a:pt x="9496" y="114"/>
                  </a:cubicBezTo>
                  <a:cubicBezTo>
                    <a:pt x="9518" y="91"/>
                    <a:pt x="9496" y="23"/>
                    <a:pt x="9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9" name="Google Shape;3659;p16"/>
            <p:cNvSpPr/>
            <p:nvPr/>
          </p:nvSpPr>
          <p:spPr>
            <a:xfrm>
              <a:off x="-701321" y="2842236"/>
              <a:ext cx="754788" cy="367799"/>
            </a:xfrm>
            <a:custGeom>
              <a:avLst/>
              <a:gdLst/>
              <a:ahLst/>
              <a:cxnLst/>
              <a:rect l="l" t="t" r="r" b="b"/>
              <a:pathLst>
                <a:path w="13491" h="6574" extrusionOk="0">
                  <a:moveTo>
                    <a:pt x="92" y="0"/>
                  </a:moveTo>
                  <a:cubicBezTo>
                    <a:pt x="69" y="0"/>
                    <a:pt x="46" y="0"/>
                    <a:pt x="46" y="23"/>
                  </a:cubicBezTo>
                  <a:cubicBezTo>
                    <a:pt x="23" y="46"/>
                    <a:pt x="23" y="69"/>
                    <a:pt x="0" y="92"/>
                  </a:cubicBezTo>
                  <a:cubicBezTo>
                    <a:pt x="0" y="92"/>
                    <a:pt x="23" y="137"/>
                    <a:pt x="23" y="137"/>
                  </a:cubicBezTo>
                  <a:cubicBezTo>
                    <a:pt x="1507" y="1461"/>
                    <a:pt x="3242" y="2465"/>
                    <a:pt x="4999" y="3378"/>
                  </a:cubicBezTo>
                  <a:cubicBezTo>
                    <a:pt x="5867" y="3835"/>
                    <a:pt x="6757" y="4246"/>
                    <a:pt x="7647" y="4679"/>
                  </a:cubicBezTo>
                  <a:cubicBezTo>
                    <a:pt x="8560" y="5136"/>
                    <a:pt x="9496" y="5570"/>
                    <a:pt x="10477" y="5935"/>
                  </a:cubicBezTo>
                  <a:cubicBezTo>
                    <a:pt x="10934" y="6095"/>
                    <a:pt x="11413" y="6254"/>
                    <a:pt x="11892" y="6369"/>
                  </a:cubicBezTo>
                  <a:cubicBezTo>
                    <a:pt x="12144" y="6414"/>
                    <a:pt x="12372" y="6460"/>
                    <a:pt x="12600" y="6505"/>
                  </a:cubicBezTo>
                  <a:cubicBezTo>
                    <a:pt x="12874" y="6551"/>
                    <a:pt x="13125" y="6574"/>
                    <a:pt x="13399" y="6574"/>
                  </a:cubicBezTo>
                  <a:cubicBezTo>
                    <a:pt x="13445" y="6574"/>
                    <a:pt x="13490" y="6551"/>
                    <a:pt x="13490" y="6505"/>
                  </a:cubicBezTo>
                  <a:cubicBezTo>
                    <a:pt x="13490" y="6460"/>
                    <a:pt x="13445" y="6414"/>
                    <a:pt x="13399" y="6414"/>
                  </a:cubicBezTo>
                  <a:cubicBezTo>
                    <a:pt x="13057" y="6391"/>
                    <a:pt x="12691" y="6346"/>
                    <a:pt x="12349" y="6277"/>
                  </a:cubicBezTo>
                  <a:lnTo>
                    <a:pt x="12372" y="6277"/>
                  </a:lnTo>
                  <a:cubicBezTo>
                    <a:pt x="11345" y="6095"/>
                    <a:pt x="10363" y="5729"/>
                    <a:pt x="9404" y="5319"/>
                  </a:cubicBezTo>
                  <a:cubicBezTo>
                    <a:pt x="8948" y="5113"/>
                    <a:pt x="8469" y="4885"/>
                    <a:pt x="8012" y="4679"/>
                  </a:cubicBezTo>
                  <a:cubicBezTo>
                    <a:pt x="7578" y="4451"/>
                    <a:pt x="7145" y="4246"/>
                    <a:pt x="6688" y="4040"/>
                  </a:cubicBezTo>
                  <a:cubicBezTo>
                    <a:pt x="6665" y="4018"/>
                    <a:pt x="6620" y="3995"/>
                    <a:pt x="6597" y="3972"/>
                  </a:cubicBezTo>
                  <a:lnTo>
                    <a:pt x="6597" y="3972"/>
                  </a:lnTo>
                  <a:cubicBezTo>
                    <a:pt x="6597" y="3977"/>
                    <a:pt x="6597" y="3981"/>
                    <a:pt x="6597" y="3984"/>
                  </a:cubicBezTo>
                  <a:lnTo>
                    <a:pt x="6597" y="3984"/>
                  </a:lnTo>
                  <a:cubicBezTo>
                    <a:pt x="4802" y="3120"/>
                    <a:pt x="3030" y="2209"/>
                    <a:pt x="1438" y="1050"/>
                  </a:cubicBezTo>
                  <a:cubicBezTo>
                    <a:pt x="1028" y="754"/>
                    <a:pt x="640" y="434"/>
                    <a:pt x="252" y="114"/>
                  </a:cubicBezTo>
                  <a:cubicBezTo>
                    <a:pt x="229" y="92"/>
                    <a:pt x="183" y="46"/>
                    <a:pt x="160" y="23"/>
                  </a:cubicBezTo>
                  <a:cubicBezTo>
                    <a:pt x="137" y="23"/>
                    <a:pt x="137"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0" name="Google Shape;3660;p16"/>
            <p:cNvSpPr/>
            <p:nvPr/>
          </p:nvSpPr>
          <p:spPr>
            <a:xfrm>
              <a:off x="-181559" y="1927872"/>
              <a:ext cx="761166" cy="356330"/>
            </a:xfrm>
            <a:custGeom>
              <a:avLst/>
              <a:gdLst/>
              <a:ahLst/>
              <a:cxnLst/>
              <a:rect l="l" t="t" r="r" b="b"/>
              <a:pathLst>
                <a:path w="13605" h="6369" extrusionOk="0">
                  <a:moveTo>
                    <a:pt x="754" y="0"/>
                  </a:moveTo>
                  <a:cubicBezTo>
                    <a:pt x="525" y="0"/>
                    <a:pt x="297" y="23"/>
                    <a:pt x="69" y="69"/>
                  </a:cubicBezTo>
                  <a:cubicBezTo>
                    <a:pt x="46" y="69"/>
                    <a:pt x="23" y="69"/>
                    <a:pt x="23" y="92"/>
                  </a:cubicBezTo>
                  <a:cubicBezTo>
                    <a:pt x="0" y="115"/>
                    <a:pt x="0" y="137"/>
                    <a:pt x="0" y="160"/>
                  </a:cubicBezTo>
                  <a:cubicBezTo>
                    <a:pt x="0" y="183"/>
                    <a:pt x="0" y="183"/>
                    <a:pt x="23" y="206"/>
                  </a:cubicBezTo>
                  <a:cubicBezTo>
                    <a:pt x="23" y="229"/>
                    <a:pt x="69" y="229"/>
                    <a:pt x="69" y="229"/>
                  </a:cubicBezTo>
                  <a:cubicBezTo>
                    <a:pt x="310" y="202"/>
                    <a:pt x="542" y="191"/>
                    <a:pt x="777" y="191"/>
                  </a:cubicBezTo>
                  <a:cubicBezTo>
                    <a:pt x="942" y="191"/>
                    <a:pt x="1108" y="196"/>
                    <a:pt x="1279" y="206"/>
                  </a:cubicBezTo>
                  <a:cubicBezTo>
                    <a:pt x="2009" y="274"/>
                    <a:pt x="2717" y="457"/>
                    <a:pt x="3424" y="662"/>
                  </a:cubicBezTo>
                  <a:cubicBezTo>
                    <a:pt x="3767" y="776"/>
                    <a:pt x="4109" y="891"/>
                    <a:pt x="4451" y="1005"/>
                  </a:cubicBezTo>
                  <a:cubicBezTo>
                    <a:pt x="4794" y="1119"/>
                    <a:pt x="5113" y="1233"/>
                    <a:pt x="5456" y="1370"/>
                  </a:cubicBezTo>
                  <a:cubicBezTo>
                    <a:pt x="7350" y="2077"/>
                    <a:pt x="9130" y="3036"/>
                    <a:pt x="10797" y="4200"/>
                  </a:cubicBezTo>
                  <a:cubicBezTo>
                    <a:pt x="10888" y="4269"/>
                    <a:pt x="10979" y="4314"/>
                    <a:pt x="11071" y="4383"/>
                  </a:cubicBezTo>
                  <a:lnTo>
                    <a:pt x="11048" y="4383"/>
                  </a:lnTo>
                  <a:cubicBezTo>
                    <a:pt x="11276" y="4543"/>
                    <a:pt x="11481" y="4680"/>
                    <a:pt x="11687" y="4839"/>
                  </a:cubicBezTo>
                  <a:cubicBezTo>
                    <a:pt x="11892" y="4999"/>
                    <a:pt x="12075" y="5159"/>
                    <a:pt x="12280" y="5319"/>
                  </a:cubicBezTo>
                  <a:cubicBezTo>
                    <a:pt x="12691" y="5638"/>
                    <a:pt x="13102" y="5935"/>
                    <a:pt x="13444" y="6323"/>
                  </a:cubicBezTo>
                  <a:cubicBezTo>
                    <a:pt x="13444" y="6346"/>
                    <a:pt x="13467" y="6369"/>
                    <a:pt x="13490" y="6369"/>
                  </a:cubicBezTo>
                  <a:lnTo>
                    <a:pt x="13559" y="6369"/>
                  </a:lnTo>
                  <a:cubicBezTo>
                    <a:pt x="13581" y="6346"/>
                    <a:pt x="13581" y="6323"/>
                    <a:pt x="13604" y="6300"/>
                  </a:cubicBezTo>
                  <a:cubicBezTo>
                    <a:pt x="13604" y="6277"/>
                    <a:pt x="13604" y="6255"/>
                    <a:pt x="13581" y="6255"/>
                  </a:cubicBezTo>
                  <a:cubicBezTo>
                    <a:pt x="13513" y="6163"/>
                    <a:pt x="13444" y="6072"/>
                    <a:pt x="13353" y="5981"/>
                  </a:cubicBezTo>
                  <a:cubicBezTo>
                    <a:pt x="13285" y="5912"/>
                    <a:pt x="13193" y="5821"/>
                    <a:pt x="13079" y="5730"/>
                  </a:cubicBezTo>
                  <a:cubicBezTo>
                    <a:pt x="12897" y="5570"/>
                    <a:pt x="12714" y="5433"/>
                    <a:pt x="12509" y="5273"/>
                  </a:cubicBezTo>
                  <a:cubicBezTo>
                    <a:pt x="12417" y="5205"/>
                    <a:pt x="12326" y="5136"/>
                    <a:pt x="12235" y="5068"/>
                  </a:cubicBezTo>
                  <a:cubicBezTo>
                    <a:pt x="12143" y="4999"/>
                    <a:pt x="12052" y="4908"/>
                    <a:pt x="11938" y="4839"/>
                  </a:cubicBezTo>
                  <a:cubicBezTo>
                    <a:pt x="11733" y="4680"/>
                    <a:pt x="11550" y="4520"/>
                    <a:pt x="11345" y="4383"/>
                  </a:cubicBezTo>
                  <a:cubicBezTo>
                    <a:pt x="10523" y="3767"/>
                    <a:pt x="9678" y="3219"/>
                    <a:pt x="8788" y="2739"/>
                  </a:cubicBezTo>
                  <a:cubicBezTo>
                    <a:pt x="7921" y="2237"/>
                    <a:pt x="7008" y="1804"/>
                    <a:pt x="6072" y="1416"/>
                  </a:cubicBezTo>
                  <a:cubicBezTo>
                    <a:pt x="5844" y="1324"/>
                    <a:pt x="5593" y="1233"/>
                    <a:pt x="5364" y="1142"/>
                  </a:cubicBezTo>
                  <a:cubicBezTo>
                    <a:pt x="5136" y="1073"/>
                    <a:pt x="4908" y="982"/>
                    <a:pt x="4680" y="913"/>
                  </a:cubicBezTo>
                  <a:cubicBezTo>
                    <a:pt x="4246" y="754"/>
                    <a:pt x="3789" y="594"/>
                    <a:pt x="3333" y="480"/>
                  </a:cubicBezTo>
                  <a:cubicBezTo>
                    <a:pt x="2785" y="297"/>
                    <a:pt x="2237" y="160"/>
                    <a:pt x="1667" y="92"/>
                  </a:cubicBezTo>
                  <a:cubicBezTo>
                    <a:pt x="1370" y="46"/>
                    <a:pt x="1050" y="0"/>
                    <a:pt x="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1" name="Google Shape;3661;p16"/>
            <p:cNvSpPr/>
            <p:nvPr/>
          </p:nvSpPr>
          <p:spPr>
            <a:xfrm>
              <a:off x="-438251" y="2598301"/>
              <a:ext cx="49849" cy="48562"/>
            </a:xfrm>
            <a:custGeom>
              <a:avLst/>
              <a:gdLst/>
              <a:ahLst/>
              <a:cxnLst/>
              <a:rect l="l" t="t" r="r" b="b"/>
              <a:pathLst>
                <a:path w="891" h="868" extrusionOk="0">
                  <a:moveTo>
                    <a:pt x="480" y="1"/>
                  </a:moveTo>
                  <a:cubicBezTo>
                    <a:pt x="366" y="1"/>
                    <a:pt x="252" y="23"/>
                    <a:pt x="160" y="92"/>
                  </a:cubicBezTo>
                  <a:cubicBezTo>
                    <a:pt x="69" y="183"/>
                    <a:pt x="23" y="275"/>
                    <a:pt x="23" y="389"/>
                  </a:cubicBezTo>
                  <a:cubicBezTo>
                    <a:pt x="0" y="617"/>
                    <a:pt x="183" y="868"/>
                    <a:pt x="411" y="868"/>
                  </a:cubicBezTo>
                  <a:cubicBezTo>
                    <a:pt x="525" y="868"/>
                    <a:pt x="640" y="822"/>
                    <a:pt x="731" y="754"/>
                  </a:cubicBezTo>
                  <a:cubicBezTo>
                    <a:pt x="822" y="685"/>
                    <a:pt x="868" y="571"/>
                    <a:pt x="868" y="457"/>
                  </a:cubicBezTo>
                  <a:cubicBezTo>
                    <a:pt x="891" y="229"/>
                    <a:pt x="708" y="1"/>
                    <a:pt x="4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2" name="Google Shape;3662;p16"/>
            <p:cNvSpPr/>
            <p:nvPr/>
          </p:nvSpPr>
          <p:spPr>
            <a:xfrm>
              <a:off x="25339" y="2848614"/>
              <a:ext cx="49849" cy="48562"/>
            </a:xfrm>
            <a:custGeom>
              <a:avLst/>
              <a:gdLst/>
              <a:ahLst/>
              <a:cxnLst/>
              <a:rect l="l" t="t" r="r" b="b"/>
              <a:pathLst>
                <a:path w="891" h="868" extrusionOk="0">
                  <a:moveTo>
                    <a:pt x="479" y="0"/>
                  </a:moveTo>
                  <a:cubicBezTo>
                    <a:pt x="365" y="0"/>
                    <a:pt x="274" y="23"/>
                    <a:pt x="183" y="92"/>
                  </a:cubicBezTo>
                  <a:cubicBezTo>
                    <a:pt x="91" y="160"/>
                    <a:pt x="23" y="274"/>
                    <a:pt x="23" y="388"/>
                  </a:cubicBezTo>
                  <a:cubicBezTo>
                    <a:pt x="0" y="617"/>
                    <a:pt x="183" y="868"/>
                    <a:pt x="434" y="868"/>
                  </a:cubicBezTo>
                  <a:cubicBezTo>
                    <a:pt x="548" y="868"/>
                    <a:pt x="639" y="822"/>
                    <a:pt x="730" y="754"/>
                  </a:cubicBezTo>
                  <a:cubicBezTo>
                    <a:pt x="822" y="685"/>
                    <a:pt x="867" y="571"/>
                    <a:pt x="890" y="457"/>
                  </a:cubicBezTo>
                  <a:cubicBezTo>
                    <a:pt x="890" y="229"/>
                    <a:pt x="708" y="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3" name="Google Shape;3663;p16"/>
            <p:cNvSpPr/>
            <p:nvPr/>
          </p:nvSpPr>
          <p:spPr>
            <a:xfrm>
              <a:off x="18905" y="2890743"/>
              <a:ext cx="10294" cy="9008"/>
            </a:xfrm>
            <a:custGeom>
              <a:avLst/>
              <a:gdLst/>
              <a:ahLst/>
              <a:cxnLst/>
              <a:rect l="l" t="t" r="r" b="b"/>
              <a:pathLst>
                <a:path w="184" h="161" extrusionOk="0">
                  <a:moveTo>
                    <a:pt x="92" y="1"/>
                  </a:moveTo>
                  <a:cubicBezTo>
                    <a:pt x="47" y="1"/>
                    <a:pt x="24" y="23"/>
                    <a:pt x="1" y="69"/>
                  </a:cubicBezTo>
                  <a:cubicBezTo>
                    <a:pt x="1" y="115"/>
                    <a:pt x="47" y="160"/>
                    <a:pt x="92" y="160"/>
                  </a:cubicBezTo>
                  <a:cubicBezTo>
                    <a:pt x="138" y="160"/>
                    <a:pt x="161" y="138"/>
                    <a:pt x="161" y="92"/>
                  </a:cubicBezTo>
                  <a:cubicBezTo>
                    <a:pt x="184" y="46"/>
                    <a:pt x="138"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4" name="Google Shape;3664;p16"/>
            <p:cNvSpPr/>
            <p:nvPr/>
          </p:nvSpPr>
          <p:spPr>
            <a:xfrm>
              <a:off x="-447203" y="2637913"/>
              <a:ext cx="10294" cy="8952"/>
            </a:xfrm>
            <a:custGeom>
              <a:avLst/>
              <a:gdLst/>
              <a:ahLst/>
              <a:cxnLst/>
              <a:rect l="l" t="t" r="r" b="b"/>
              <a:pathLst>
                <a:path w="184" h="160" extrusionOk="0">
                  <a:moveTo>
                    <a:pt x="92" y="0"/>
                  </a:moveTo>
                  <a:cubicBezTo>
                    <a:pt x="46" y="0"/>
                    <a:pt x="24" y="46"/>
                    <a:pt x="24" y="92"/>
                  </a:cubicBezTo>
                  <a:cubicBezTo>
                    <a:pt x="1" y="114"/>
                    <a:pt x="46" y="160"/>
                    <a:pt x="92" y="160"/>
                  </a:cubicBezTo>
                  <a:cubicBezTo>
                    <a:pt x="138" y="160"/>
                    <a:pt x="160" y="137"/>
                    <a:pt x="183" y="92"/>
                  </a:cubicBezTo>
                  <a:cubicBezTo>
                    <a:pt x="183" y="46"/>
                    <a:pt x="138" y="0"/>
                    <a:pt x="92"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5" name="Google Shape;3665;p16"/>
            <p:cNvSpPr/>
            <p:nvPr/>
          </p:nvSpPr>
          <p:spPr>
            <a:xfrm>
              <a:off x="-536609" y="2661579"/>
              <a:ext cx="71613" cy="65067"/>
            </a:xfrm>
            <a:custGeom>
              <a:avLst/>
              <a:gdLst/>
              <a:ahLst/>
              <a:cxnLst/>
              <a:rect l="l" t="t" r="r" b="b"/>
              <a:pathLst>
                <a:path w="1280" h="1163" extrusionOk="0">
                  <a:moveTo>
                    <a:pt x="410" y="1"/>
                  </a:moveTo>
                  <a:cubicBezTo>
                    <a:pt x="323" y="1"/>
                    <a:pt x="244" y="26"/>
                    <a:pt x="184" y="79"/>
                  </a:cubicBezTo>
                  <a:cubicBezTo>
                    <a:pt x="1" y="239"/>
                    <a:pt x="47" y="604"/>
                    <a:pt x="298" y="878"/>
                  </a:cubicBezTo>
                  <a:cubicBezTo>
                    <a:pt x="465" y="1061"/>
                    <a:pt x="683" y="1162"/>
                    <a:pt x="864" y="1162"/>
                  </a:cubicBezTo>
                  <a:cubicBezTo>
                    <a:pt x="955" y="1162"/>
                    <a:pt x="1036" y="1137"/>
                    <a:pt x="1097" y="1084"/>
                  </a:cubicBezTo>
                  <a:cubicBezTo>
                    <a:pt x="1279" y="901"/>
                    <a:pt x="1211" y="559"/>
                    <a:pt x="960" y="285"/>
                  </a:cubicBezTo>
                  <a:cubicBezTo>
                    <a:pt x="792" y="102"/>
                    <a:pt x="584" y="1"/>
                    <a:pt x="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6" name="Google Shape;3666;p16"/>
            <p:cNvSpPr/>
            <p:nvPr/>
          </p:nvSpPr>
          <p:spPr>
            <a:xfrm>
              <a:off x="49564" y="2965658"/>
              <a:ext cx="77991" cy="50744"/>
            </a:xfrm>
            <a:custGeom>
              <a:avLst/>
              <a:gdLst/>
              <a:ahLst/>
              <a:cxnLst/>
              <a:rect l="l" t="t" r="r" b="b"/>
              <a:pathLst>
                <a:path w="1394" h="907" extrusionOk="0">
                  <a:moveTo>
                    <a:pt x="630" y="1"/>
                  </a:moveTo>
                  <a:cubicBezTo>
                    <a:pt x="319" y="1"/>
                    <a:pt x="67" y="151"/>
                    <a:pt x="46" y="374"/>
                  </a:cubicBezTo>
                  <a:cubicBezTo>
                    <a:pt x="1" y="602"/>
                    <a:pt x="275" y="853"/>
                    <a:pt x="640" y="899"/>
                  </a:cubicBezTo>
                  <a:cubicBezTo>
                    <a:pt x="682" y="904"/>
                    <a:pt x="724" y="906"/>
                    <a:pt x="764" y="906"/>
                  </a:cubicBezTo>
                  <a:cubicBezTo>
                    <a:pt x="1075" y="906"/>
                    <a:pt x="1330" y="758"/>
                    <a:pt x="1370" y="556"/>
                  </a:cubicBezTo>
                  <a:cubicBezTo>
                    <a:pt x="1393" y="305"/>
                    <a:pt x="1119" y="77"/>
                    <a:pt x="754" y="8"/>
                  </a:cubicBezTo>
                  <a:cubicBezTo>
                    <a:pt x="712" y="3"/>
                    <a:pt x="671"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67" name="Google Shape;3667;p16"/>
          <p:cNvGrpSpPr/>
          <p:nvPr/>
        </p:nvGrpSpPr>
        <p:grpSpPr>
          <a:xfrm rot="5400000">
            <a:off x="11208972" y="297544"/>
            <a:ext cx="521341" cy="570989"/>
            <a:chOff x="818450" y="719950"/>
            <a:chExt cx="162075" cy="177950"/>
          </a:xfrm>
        </p:grpSpPr>
        <p:sp>
          <p:nvSpPr>
            <p:cNvPr id="3668" name="Google Shape;3668;p16"/>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9" name="Google Shape;3669;p16"/>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0" name="Google Shape;3670;p16"/>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71" name="Google Shape;3671;p16"/>
          <p:cNvGrpSpPr/>
          <p:nvPr/>
        </p:nvGrpSpPr>
        <p:grpSpPr>
          <a:xfrm rot="-350702" flipH="1">
            <a:off x="128218" y="4157246"/>
            <a:ext cx="438430" cy="565111"/>
            <a:chOff x="3526675" y="707075"/>
            <a:chExt cx="187750" cy="241400"/>
          </a:xfrm>
        </p:grpSpPr>
        <p:sp>
          <p:nvSpPr>
            <p:cNvPr id="3672" name="Google Shape;3672;p16"/>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3" name="Google Shape;3673;p16"/>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4" name="Google Shape;3674;p16"/>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675" name="Google Shape;3675;p16"/>
          <p:cNvSpPr/>
          <p:nvPr/>
        </p:nvSpPr>
        <p:spPr>
          <a:xfrm rot="-1258828" flipH="1">
            <a:off x="8629067" y="6401227"/>
            <a:ext cx="451571"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6" name="Google Shape;3676;p16"/>
          <p:cNvSpPr/>
          <p:nvPr/>
        </p:nvSpPr>
        <p:spPr>
          <a:xfrm flipH="1">
            <a:off x="9265251" y="1147447"/>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7" name="Google Shape;3677;p16"/>
          <p:cNvSpPr/>
          <p:nvPr/>
        </p:nvSpPr>
        <p:spPr>
          <a:xfrm flipH="1">
            <a:off x="11366238" y="3827117"/>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8" name="Google Shape;3678;p16"/>
          <p:cNvSpPr/>
          <p:nvPr/>
        </p:nvSpPr>
        <p:spPr>
          <a:xfrm rot="690445" flipH="1">
            <a:off x="2797274" y="5541673"/>
            <a:ext cx="451577"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9" name="Google Shape;3679;p16"/>
          <p:cNvSpPr/>
          <p:nvPr/>
        </p:nvSpPr>
        <p:spPr>
          <a:xfrm flipH="1">
            <a:off x="3258994" y="1086535"/>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680" name="Google Shape;3680;p16"/>
          <p:cNvGrpSpPr/>
          <p:nvPr/>
        </p:nvGrpSpPr>
        <p:grpSpPr>
          <a:xfrm rot="-3230776" flipH="1">
            <a:off x="586579" y="549200"/>
            <a:ext cx="665187" cy="712645"/>
            <a:chOff x="539500" y="356300"/>
            <a:chExt cx="347201" cy="372894"/>
          </a:xfrm>
        </p:grpSpPr>
        <p:sp>
          <p:nvSpPr>
            <p:cNvPr id="3681" name="Google Shape;3681;p16"/>
            <p:cNvSpPr/>
            <p:nvPr/>
          </p:nvSpPr>
          <p:spPr>
            <a:xfrm>
              <a:off x="545665" y="376864"/>
              <a:ext cx="113034" cy="349271"/>
            </a:xfrm>
            <a:custGeom>
              <a:avLst/>
              <a:gdLst/>
              <a:ahLst/>
              <a:cxnLst/>
              <a:rect l="l" t="t" r="r" b="b"/>
              <a:pathLst>
                <a:path w="2512" h="7762" extrusionOk="0">
                  <a:moveTo>
                    <a:pt x="982" y="799"/>
                  </a:moveTo>
                  <a:cubicBezTo>
                    <a:pt x="982" y="822"/>
                    <a:pt x="960" y="845"/>
                    <a:pt x="960" y="845"/>
                  </a:cubicBezTo>
                  <a:cubicBezTo>
                    <a:pt x="960" y="822"/>
                    <a:pt x="960" y="822"/>
                    <a:pt x="982" y="799"/>
                  </a:cubicBezTo>
                  <a:close/>
                  <a:moveTo>
                    <a:pt x="1233" y="0"/>
                  </a:moveTo>
                  <a:cubicBezTo>
                    <a:pt x="1233" y="0"/>
                    <a:pt x="1211" y="23"/>
                    <a:pt x="1188" y="23"/>
                  </a:cubicBezTo>
                  <a:cubicBezTo>
                    <a:pt x="1165" y="23"/>
                    <a:pt x="1142" y="46"/>
                    <a:pt x="1142" y="46"/>
                  </a:cubicBezTo>
                  <a:cubicBezTo>
                    <a:pt x="1096" y="92"/>
                    <a:pt x="1051" y="115"/>
                    <a:pt x="1005" y="137"/>
                  </a:cubicBezTo>
                  <a:cubicBezTo>
                    <a:pt x="937" y="206"/>
                    <a:pt x="868" y="274"/>
                    <a:pt x="800" y="343"/>
                  </a:cubicBezTo>
                  <a:cubicBezTo>
                    <a:pt x="731" y="411"/>
                    <a:pt x="663" y="480"/>
                    <a:pt x="594" y="548"/>
                  </a:cubicBezTo>
                  <a:cubicBezTo>
                    <a:pt x="572" y="571"/>
                    <a:pt x="549" y="617"/>
                    <a:pt x="526" y="640"/>
                  </a:cubicBezTo>
                  <a:cubicBezTo>
                    <a:pt x="480" y="685"/>
                    <a:pt x="457" y="731"/>
                    <a:pt x="435" y="777"/>
                  </a:cubicBezTo>
                  <a:cubicBezTo>
                    <a:pt x="389" y="845"/>
                    <a:pt x="343" y="936"/>
                    <a:pt x="298" y="1005"/>
                  </a:cubicBezTo>
                  <a:cubicBezTo>
                    <a:pt x="275" y="1028"/>
                    <a:pt x="275" y="1050"/>
                    <a:pt x="252" y="1073"/>
                  </a:cubicBezTo>
                  <a:cubicBezTo>
                    <a:pt x="252" y="1119"/>
                    <a:pt x="229" y="1142"/>
                    <a:pt x="229" y="1187"/>
                  </a:cubicBezTo>
                  <a:cubicBezTo>
                    <a:pt x="206" y="1210"/>
                    <a:pt x="206" y="1210"/>
                    <a:pt x="206" y="1233"/>
                  </a:cubicBezTo>
                  <a:cubicBezTo>
                    <a:pt x="206" y="1256"/>
                    <a:pt x="183" y="1279"/>
                    <a:pt x="183" y="1279"/>
                  </a:cubicBezTo>
                  <a:cubicBezTo>
                    <a:pt x="138" y="1484"/>
                    <a:pt x="92" y="1667"/>
                    <a:pt x="47" y="1872"/>
                  </a:cubicBezTo>
                  <a:cubicBezTo>
                    <a:pt x="47" y="1895"/>
                    <a:pt x="47" y="1941"/>
                    <a:pt x="47" y="1963"/>
                  </a:cubicBezTo>
                  <a:cubicBezTo>
                    <a:pt x="24" y="1986"/>
                    <a:pt x="24" y="2032"/>
                    <a:pt x="24" y="2055"/>
                  </a:cubicBezTo>
                  <a:cubicBezTo>
                    <a:pt x="24" y="2100"/>
                    <a:pt x="24" y="2169"/>
                    <a:pt x="24" y="2237"/>
                  </a:cubicBezTo>
                  <a:cubicBezTo>
                    <a:pt x="24" y="2351"/>
                    <a:pt x="24" y="2488"/>
                    <a:pt x="24" y="2625"/>
                  </a:cubicBezTo>
                  <a:cubicBezTo>
                    <a:pt x="24" y="2625"/>
                    <a:pt x="24" y="2648"/>
                    <a:pt x="24" y="2671"/>
                  </a:cubicBezTo>
                  <a:cubicBezTo>
                    <a:pt x="24" y="2694"/>
                    <a:pt x="24" y="2717"/>
                    <a:pt x="24" y="2740"/>
                  </a:cubicBezTo>
                  <a:cubicBezTo>
                    <a:pt x="1" y="2831"/>
                    <a:pt x="1" y="2922"/>
                    <a:pt x="1" y="3013"/>
                  </a:cubicBezTo>
                  <a:cubicBezTo>
                    <a:pt x="1" y="3059"/>
                    <a:pt x="1" y="3105"/>
                    <a:pt x="1" y="3150"/>
                  </a:cubicBezTo>
                  <a:cubicBezTo>
                    <a:pt x="1" y="3219"/>
                    <a:pt x="24" y="3265"/>
                    <a:pt x="24" y="3310"/>
                  </a:cubicBezTo>
                  <a:cubicBezTo>
                    <a:pt x="24" y="3401"/>
                    <a:pt x="24" y="3493"/>
                    <a:pt x="47" y="3584"/>
                  </a:cubicBezTo>
                  <a:cubicBezTo>
                    <a:pt x="47" y="3744"/>
                    <a:pt x="69" y="3926"/>
                    <a:pt x="115" y="4086"/>
                  </a:cubicBezTo>
                  <a:cubicBezTo>
                    <a:pt x="138" y="4246"/>
                    <a:pt x="183" y="4406"/>
                    <a:pt x="229" y="4566"/>
                  </a:cubicBezTo>
                  <a:cubicBezTo>
                    <a:pt x="275" y="4725"/>
                    <a:pt x="320" y="4885"/>
                    <a:pt x="366" y="5022"/>
                  </a:cubicBezTo>
                  <a:cubicBezTo>
                    <a:pt x="412" y="5182"/>
                    <a:pt x="457" y="5342"/>
                    <a:pt x="549" y="5501"/>
                  </a:cubicBezTo>
                  <a:cubicBezTo>
                    <a:pt x="594" y="5638"/>
                    <a:pt x="663" y="5798"/>
                    <a:pt x="731" y="5935"/>
                  </a:cubicBezTo>
                  <a:cubicBezTo>
                    <a:pt x="777" y="6026"/>
                    <a:pt x="800" y="6095"/>
                    <a:pt x="845" y="6163"/>
                  </a:cubicBezTo>
                  <a:cubicBezTo>
                    <a:pt x="868" y="6232"/>
                    <a:pt x="914" y="6300"/>
                    <a:pt x="960" y="6369"/>
                  </a:cubicBezTo>
                  <a:cubicBezTo>
                    <a:pt x="1119" y="6643"/>
                    <a:pt x="1279" y="6917"/>
                    <a:pt x="1439" y="7190"/>
                  </a:cubicBezTo>
                  <a:cubicBezTo>
                    <a:pt x="1462" y="7236"/>
                    <a:pt x="1507" y="7282"/>
                    <a:pt x="1530" y="7327"/>
                  </a:cubicBezTo>
                  <a:cubicBezTo>
                    <a:pt x="1553" y="7373"/>
                    <a:pt x="1576" y="7419"/>
                    <a:pt x="1621" y="7464"/>
                  </a:cubicBezTo>
                  <a:cubicBezTo>
                    <a:pt x="1644" y="7510"/>
                    <a:pt x="1667" y="7556"/>
                    <a:pt x="1690" y="7578"/>
                  </a:cubicBezTo>
                  <a:cubicBezTo>
                    <a:pt x="1713" y="7624"/>
                    <a:pt x="1736" y="7647"/>
                    <a:pt x="1758" y="7670"/>
                  </a:cubicBezTo>
                  <a:cubicBezTo>
                    <a:pt x="1781" y="7693"/>
                    <a:pt x="1827" y="7738"/>
                    <a:pt x="1873" y="7738"/>
                  </a:cubicBezTo>
                  <a:cubicBezTo>
                    <a:pt x="1918" y="7761"/>
                    <a:pt x="1987" y="7761"/>
                    <a:pt x="2032" y="7761"/>
                  </a:cubicBezTo>
                  <a:cubicBezTo>
                    <a:pt x="2078" y="7761"/>
                    <a:pt x="2124" y="7738"/>
                    <a:pt x="2146" y="7715"/>
                  </a:cubicBezTo>
                  <a:cubicBezTo>
                    <a:pt x="2192" y="7715"/>
                    <a:pt x="2238" y="7693"/>
                    <a:pt x="2261" y="7670"/>
                  </a:cubicBezTo>
                  <a:cubicBezTo>
                    <a:pt x="2306" y="7647"/>
                    <a:pt x="2352" y="7624"/>
                    <a:pt x="2398" y="7578"/>
                  </a:cubicBezTo>
                  <a:cubicBezTo>
                    <a:pt x="2443" y="7556"/>
                    <a:pt x="2466" y="7510"/>
                    <a:pt x="2489" y="7464"/>
                  </a:cubicBezTo>
                  <a:cubicBezTo>
                    <a:pt x="2512" y="7442"/>
                    <a:pt x="2512" y="7419"/>
                    <a:pt x="2512" y="7396"/>
                  </a:cubicBezTo>
                  <a:cubicBezTo>
                    <a:pt x="2512" y="7373"/>
                    <a:pt x="2512" y="7350"/>
                    <a:pt x="2489" y="7327"/>
                  </a:cubicBezTo>
                  <a:cubicBezTo>
                    <a:pt x="2466" y="7282"/>
                    <a:pt x="2443" y="7236"/>
                    <a:pt x="2420" y="7213"/>
                  </a:cubicBezTo>
                  <a:cubicBezTo>
                    <a:pt x="2398" y="7190"/>
                    <a:pt x="2398" y="7168"/>
                    <a:pt x="2375" y="7145"/>
                  </a:cubicBezTo>
                  <a:cubicBezTo>
                    <a:pt x="2329" y="7099"/>
                    <a:pt x="2306" y="7053"/>
                    <a:pt x="2261" y="7008"/>
                  </a:cubicBezTo>
                  <a:cubicBezTo>
                    <a:pt x="2192" y="6894"/>
                    <a:pt x="2101" y="6780"/>
                    <a:pt x="2032" y="6665"/>
                  </a:cubicBezTo>
                  <a:cubicBezTo>
                    <a:pt x="1964" y="6551"/>
                    <a:pt x="1873" y="6460"/>
                    <a:pt x="1804" y="6346"/>
                  </a:cubicBezTo>
                  <a:cubicBezTo>
                    <a:pt x="1713" y="6209"/>
                    <a:pt x="1644" y="6095"/>
                    <a:pt x="1576" y="5981"/>
                  </a:cubicBezTo>
                  <a:cubicBezTo>
                    <a:pt x="1576" y="5958"/>
                    <a:pt x="1576" y="5958"/>
                    <a:pt x="1553" y="5935"/>
                  </a:cubicBezTo>
                  <a:cubicBezTo>
                    <a:pt x="1576" y="5912"/>
                    <a:pt x="1576" y="5867"/>
                    <a:pt x="1553" y="5821"/>
                  </a:cubicBezTo>
                  <a:cubicBezTo>
                    <a:pt x="1530" y="5752"/>
                    <a:pt x="1485" y="5661"/>
                    <a:pt x="1462" y="5593"/>
                  </a:cubicBezTo>
                  <a:cubicBezTo>
                    <a:pt x="1439" y="5547"/>
                    <a:pt x="1416" y="5501"/>
                    <a:pt x="1393" y="5456"/>
                  </a:cubicBezTo>
                  <a:cubicBezTo>
                    <a:pt x="1348" y="5342"/>
                    <a:pt x="1302" y="5227"/>
                    <a:pt x="1256" y="5113"/>
                  </a:cubicBezTo>
                  <a:cubicBezTo>
                    <a:pt x="1211" y="4954"/>
                    <a:pt x="1165" y="4817"/>
                    <a:pt x="1119" y="4680"/>
                  </a:cubicBezTo>
                  <a:cubicBezTo>
                    <a:pt x="1074" y="4543"/>
                    <a:pt x="1028" y="4406"/>
                    <a:pt x="1005" y="4246"/>
                  </a:cubicBezTo>
                  <a:cubicBezTo>
                    <a:pt x="982" y="4155"/>
                    <a:pt x="960" y="4063"/>
                    <a:pt x="937" y="3972"/>
                  </a:cubicBezTo>
                  <a:cubicBezTo>
                    <a:pt x="960" y="3949"/>
                    <a:pt x="982" y="3904"/>
                    <a:pt x="982" y="3858"/>
                  </a:cubicBezTo>
                  <a:cubicBezTo>
                    <a:pt x="982" y="3812"/>
                    <a:pt x="982" y="3744"/>
                    <a:pt x="982" y="3675"/>
                  </a:cubicBezTo>
                  <a:lnTo>
                    <a:pt x="960" y="3538"/>
                  </a:lnTo>
                  <a:cubicBezTo>
                    <a:pt x="960" y="3516"/>
                    <a:pt x="960" y="3493"/>
                    <a:pt x="960" y="3493"/>
                  </a:cubicBezTo>
                  <a:cubicBezTo>
                    <a:pt x="960" y="3447"/>
                    <a:pt x="960" y="3424"/>
                    <a:pt x="960" y="3379"/>
                  </a:cubicBezTo>
                  <a:cubicBezTo>
                    <a:pt x="960" y="3219"/>
                    <a:pt x="960" y="3036"/>
                    <a:pt x="982" y="2854"/>
                  </a:cubicBezTo>
                  <a:cubicBezTo>
                    <a:pt x="982" y="2694"/>
                    <a:pt x="1005" y="2534"/>
                    <a:pt x="1028" y="2374"/>
                  </a:cubicBezTo>
                  <a:cubicBezTo>
                    <a:pt x="1028" y="2283"/>
                    <a:pt x="1028" y="2215"/>
                    <a:pt x="1051" y="2123"/>
                  </a:cubicBezTo>
                  <a:cubicBezTo>
                    <a:pt x="1051" y="2055"/>
                    <a:pt x="1074" y="1986"/>
                    <a:pt x="1074" y="1918"/>
                  </a:cubicBezTo>
                  <a:cubicBezTo>
                    <a:pt x="1096" y="1872"/>
                    <a:pt x="1096" y="1827"/>
                    <a:pt x="1119" y="1781"/>
                  </a:cubicBezTo>
                  <a:cubicBezTo>
                    <a:pt x="1142" y="1735"/>
                    <a:pt x="1142" y="1712"/>
                    <a:pt x="1119" y="1690"/>
                  </a:cubicBezTo>
                  <a:cubicBezTo>
                    <a:pt x="1165" y="1553"/>
                    <a:pt x="1188" y="1438"/>
                    <a:pt x="1233" y="1324"/>
                  </a:cubicBezTo>
                  <a:cubicBezTo>
                    <a:pt x="1256" y="1210"/>
                    <a:pt x="1302" y="1096"/>
                    <a:pt x="1325" y="1005"/>
                  </a:cubicBezTo>
                  <a:cubicBezTo>
                    <a:pt x="1348" y="959"/>
                    <a:pt x="1370" y="891"/>
                    <a:pt x="1393" y="845"/>
                  </a:cubicBezTo>
                  <a:cubicBezTo>
                    <a:pt x="1393" y="822"/>
                    <a:pt x="1393" y="799"/>
                    <a:pt x="1393" y="777"/>
                  </a:cubicBezTo>
                  <a:cubicBezTo>
                    <a:pt x="1416" y="754"/>
                    <a:pt x="1416" y="731"/>
                    <a:pt x="1416" y="708"/>
                  </a:cubicBezTo>
                  <a:cubicBezTo>
                    <a:pt x="1416" y="685"/>
                    <a:pt x="1416" y="640"/>
                    <a:pt x="1393" y="617"/>
                  </a:cubicBezTo>
                  <a:cubicBezTo>
                    <a:pt x="1377" y="567"/>
                    <a:pt x="1325" y="530"/>
                    <a:pt x="1271" y="530"/>
                  </a:cubicBezTo>
                  <a:cubicBezTo>
                    <a:pt x="1251" y="530"/>
                    <a:pt x="1230" y="536"/>
                    <a:pt x="1211" y="548"/>
                  </a:cubicBezTo>
                  <a:cubicBezTo>
                    <a:pt x="1188" y="571"/>
                    <a:pt x="1165" y="571"/>
                    <a:pt x="1142" y="594"/>
                  </a:cubicBezTo>
                  <a:cubicBezTo>
                    <a:pt x="1119" y="594"/>
                    <a:pt x="1119" y="617"/>
                    <a:pt x="1119" y="617"/>
                  </a:cubicBezTo>
                  <a:cubicBezTo>
                    <a:pt x="1096" y="640"/>
                    <a:pt x="1096" y="640"/>
                    <a:pt x="1074" y="662"/>
                  </a:cubicBezTo>
                  <a:cubicBezTo>
                    <a:pt x="1028" y="708"/>
                    <a:pt x="1005" y="754"/>
                    <a:pt x="982" y="799"/>
                  </a:cubicBezTo>
                  <a:cubicBezTo>
                    <a:pt x="982" y="754"/>
                    <a:pt x="982" y="685"/>
                    <a:pt x="937" y="640"/>
                  </a:cubicBezTo>
                  <a:cubicBezTo>
                    <a:pt x="1028" y="548"/>
                    <a:pt x="1119" y="457"/>
                    <a:pt x="1233" y="366"/>
                  </a:cubicBezTo>
                  <a:cubicBezTo>
                    <a:pt x="1256" y="366"/>
                    <a:pt x="1279" y="343"/>
                    <a:pt x="1279" y="343"/>
                  </a:cubicBezTo>
                  <a:cubicBezTo>
                    <a:pt x="1302" y="320"/>
                    <a:pt x="1325" y="320"/>
                    <a:pt x="1348" y="297"/>
                  </a:cubicBezTo>
                  <a:cubicBezTo>
                    <a:pt x="1416" y="297"/>
                    <a:pt x="1462" y="229"/>
                    <a:pt x="1462" y="160"/>
                  </a:cubicBezTo>
                  <a:cubicBezTo>
                    <a:pt x="1462" y="115"/>
                    <a:pt x="1439" y="69"/>
                    <a:pt x="1416" y="46"/>
                  </a:cubicBezTo>
                  <a:cubicBezTo>
                    <a:pt x="1393" y="23"/>
                    <a:pt x="1348" y="0"/>
                    <a:pt x="1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2" name="Google Shape;3682;p16"/>
            <p:cNvSpPr/>
            <p:nvPr/>
          </p:nvSpPr>
          <p:spPr>
            <a:xfrm>
              <a:off x="589852" y="553527"/>
              <a:ext cx="117128" cy="55482"/>
            </a:xfrm>
            <a:custGeom>
              <a:avLst/>
              <a:gdLst/>
              <a:ahLst/>
              <a:cxnLst/>
              <a:rect l="l" t="t" r="r" b="b"/>
              <a:pathLst>
                <a:path w="2603" h="1233" extrusionOk="0">
                  <a:moveTo>
                    <a:pt x="2397" y="0"/>
                  </a:moveTo>
                  <a:cubicBezTo>
                    <a:pt x="2306" y="46"/>
                    <a:pt x="2192" y="69"/>
                    <a:pt x="2100" y="115"/>
                  </a:cubicBezTo>
                  <a:cubicBezTo>
                    <a:pt x="1986" y="160"/>
                    <a:pt x="1872" y="229"/>
                    <a:pt x="1781" y="297"/>
                  </a:cubicBezTo>
                  <a:cubicBezTo>
                    <a:pt x="1644" y="366"/>
                    <a:pt x="1484" y="457"/>
                    <a:pt x="1347" y="525"/>
                  </a:cubicBezTo>
                  <a:cubicBezTo>
                    <a:pt x="1210" y="594"/>
                    <a:pt x="1050" y="685"/>
                    <a:pt x="913" y="754"/>
                  </a:cubicBezTo>
                  <a:cubicBezTo>
                    <a:pt x="845" y="776"/>
                    <a:pt x="799" y="799"/>
                    <a:pt x="754" y="845"/>
                  </a:cubicBezTo>
                  <a:lnTo>
                    <a:pt x="731" y="845"/>
                  </a:lnTo>
                  <a:cubicBezTo>
                    <a:pt x="731" y="845"/>
                    <a:pt x="731" y="822"/>
                    <a:pt x="754" y="822"/>
                  </a:cubicBezTo>
                  <a:cubicBezTo>
                    <a:pt x="754" y="822"/>
                    <a:pt x="776" y="822"/>
                    <a:pt x="799" y="799"/>
                  </a:cubicBezTo>
                  <a:cubicBezTo>
                    <a:pt x="845" y="776"/>
                    <a:pt x="913" y="754"/>
                    <a:pt x="936" y="685"/>
                  </a:cubicBezTo>
                  <a:cubicBezTo>
                    <a:pt x="959" y="662"/>
                    <a:pt x="982" y="594"/>
                    <a:pt x="959" y="548"/>
                  </a:cubicBezTo>
                  <a:cubicBezTo>
                    <a:pt x="913" y="503"/>
                    <a:pt x="868" y="480"/>
                    <a:pt x="799" y="480"/>
                  </a:cubicBezTo>
                  <a:cubicBezTo>
                    <a:pt x="776" y="503"/>
                    <a:pt x="754" y="503"/>
                    <a:pt x="731" y="503"/>
                  </a:cubicBezTo>
                  <a:cubicBezTo>
                    <a:pt x="685" y="525"/>
                    <a:pt x="662" y="525"/>
                    <a:pt x="617" y="548"/>
                  </a:cubicBezTo>
                  <a:cubicBezTo>
                    <a:pt x="525" y="571"/>
                    <a:pt x="434" y="617"/>
                    <a:pt x="343" y="640"/>
                  </a:cubicBezTo>
                  <a:cubicBezTo>
                    <a:pt x="297" y="662"/>
                    <a:pt x="251" y="685"/>
                    <a:pt x="206" y="708"/>
                  </a:cubicBezTo>
                  <a:cubicBezTo>
                    <a:pt x="183" y="708"/>
                    <a:pt x="160" y="731"/>
                    <a:pt x="160" y="731"/>
                  </a:cubicBezTo>
                  <a:cubicBezTo>
                    <a:pt x="114" y="754"/>
                    <a:pt x="69" y="776"/>
                    <a:pt x="23" y="799"/>
                  </a:cubicBezTo>
                  <a:cubicBezTo>
                    <a:pt x="0" y="822"/>
                    <a:pt x="0" y="891"/>
                    <a:pt x="23" y="913"/>
                  </a:cubicBezTo>
                  <a:cubicBezTo>
                    <a:pt x="23" y="936"/>
                    <a:pt x="46" y="936"/>
                    <a:pt x="69" y="936"/>
                  </a:cubicBezTo>
                  <a:cubicBezTo>
                    <a:pt x="46" y="982"/>
                    <a:pt x="46" y="1005"/>
                    <a:pt x="46" y="1028"/>
                  </a:cubicBezTo>
                  <a:cubicBezTo>
                    <a:pt x="46" y="1050"/>
                    <a:pt x="69" y="1096"/>
                    <a:pt x="92" y="1119"/>
                  </a:cubicBezTo>
                  <a:lnTo>
                    <a:pt x="114" y="1119"/>
                  </a:lnTo>
                  <a:cubicBezTo>
                    <a:pt x="114" y="1142"/>
                    <a:pt x="114" y="1165"/>
                    <a:pt x="114" y="1165"/>
                  </a:cubicBezTo>
                  <a:cubicBezTo>
                    <a:pt x="137" y="1187"/>
                    <a:pt x="160" y="1233"/>
                    <a:pt x="183" y="1233"/>
                  </a:cubicBezTo>
                  <a:lnTo>
                    <a:pt x="343" y="1233"/>
                  </a:lnTo>
                  <a:cubicBezTo>
                    <a:pt x="366" y="1233"/>
                    <a:pt x="388" y="1210"/>
                    <a:pt x="411" y="1210"/>
                  </a:cubicBezTo>
                  <a:lnTo>
                    <a:pt x="503" y="1210"/>
                  </a:lnTo>
                  <a:cubicBezTo>
                    <a:pt x="571" y="1187"/>
                    <a:pt x="639" y="1187"/>
                    <a:pt x="685" y="1165"/>
                  </a:cubicBezTo>
                  <a:cubicBezTo>
                    <a:pt x="708" y="1165"/>
                    <a:pt x="731" y="1165"/>
                    <a:pt x="754" y="1142"/>
                  </a:cubicBezTo>
                  <a:lnTo>
                    <a:pt x="799" y="1142"/>
                  </a:lnTo>
                  <a:cubicBezTo>
                    <a:pt x="845" y="1119"/>
                    <a:pt x="845" y="1119"/>
                    <a:pt x="868" y="1096"/>
                  </a:cubicBezTo>
                  <a:cubicBezTo>
                    <a:pt x="891" y="1096"/>
                    <a:pt x="891" y="1073"/>
                    <a:pt x="913" y="1050"/>
                  </a:cubicBezTo>
                  <a:cubicBezTo>
                    <a:pt x="1005" y="1028"/>
                    <a:pt x="1119" y="959"/>
                    <a:pt x="1210" y="913"/>
                  </a:cubicBezTo>
                  <a:cubicBezTo>
                    <a:pt x="1370" y="845"/>
                    <a:pt x="1530" y="776"/>
                    <a:pt x="1667" y="685"/>
                  </a:cubicBezTo>
                  <a:cubicBezTo>
                    <a:pt x="1758" y="662"/>
                    <a:pt x="1826" y="617"/>
                    <a:pt x="1895" y="571"/>
                  </a:cubicBezTo>
                  <a:cubicBezTo>
                    <a:pt x="1941" y="548"/>
                    <a:pt x="1986" y="525"/>
                    <a:pt x="2009" y="503"/>
                  </a:cubicBezTo>
                  <a:cubicBezTo>
                    <a:pt x="2032" y="503"/>
                    <a:pt x="2055" y="480"/>
                    <a:pt x="2077" y="480"/>
                  </a:cubicBezTo>
                  <a:cubicBezTo>
                    <a:pt x="2123" y="434"/>
                    <a:pt x="2192" y="411"/>
                    <a:pt x="2260" y="388"/>
                  </a:cubicBezTo>
                  <a:cubicBezTo>
                    <a:pt x="2329" y="366"/>
                    <a:pt x="2397" y="343"/>
                    <a:pt x="2465" y="320"/>
                  </a:cubicBezTo>
                  <a:cubicBezTo>
                    <a:pt x="2511" y="297"/>
                    <a:pt x="2557" y="274"/>
                    <a:pt x="2580" y="252"/>
                  </a:cubicBezTo>
                  <a:cubicBezTo>
                    <a:pt x="2602" y="206"/>
                    <a:pt x="2602" y="160"/>
                    <a:pt x="2602" y="137"/>
                  </a:cubicBezTo>
                  <a:cubicBezTo>
                    <a:pt x="2580" y="92"/>
                    <a:pt x="2557" y="46"/>
                    <a:pt x="2534" y="23"/>
                  </a:cubicBezTo>
                  <a:cubicBezTo>
                    <a:pt x="2511" y="23"/>
                    <a:pt x="2465" y="0"/>
                    <a:pt x="2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3" name="Google Shape;3683;p16"/>
            <p:cNvSpPr/>
            <p:nvPr/>
          </p:nvSpPr>
          <p:spPr>
            <a:xfrm>
              <a:off x="573428" y="359405"/>
              <a:ext cx="309178" cy="243481"/>
            </a:xfrm>
            <a:custGeom>
              <a:avLst/>
              <a:gdLst/>
              <a:ahLst/>
              <a:cxnLst/>
              <a:rect l="l" t="t" r="r" b="b"/>
              <a:pathLst>
                <a:path w="6871" h="5411" extrusionOk="0">
                  <a:moveTo>
                    <a:pt x="811" y="1951"/>
                  </a:moveTo>
                  <a:cubicBezTo>
                    <a:pt x="807" y="1955"/>
                    <a:pt x="803" y="1959"/>
                    <a:pt x="799" y="1963"/>
                  </a:cubicBezTo>
                  <a:cubicBezTo>
                    <a:pt x="804" y="1958"/>
                    <a:pt x="808" y="1955"/>
                    <a:pt x="811" y="1951"/>
                  </a:cubicBezTo>
                  <a:close/>
                  <a:moveTo>
                    <a:pt x="1621" y="0"/>
                  </a:moveTo>
                  <a:cubicBezTo>
                    <a:pt x="1370" y="0"/>
                    <a:pt x="1119" y="46"/>
                    <a:pt x="890" y="160"/>
                  </a:cubicBezTo>
                  <a:cubicBezTo>
                    <a:pt x="822" y="183"/>
                    <a:pt x="753" y="206"/>
                    <a:pt x="685" y="252"/>
                  </a:cubicBezTo>
                  <a:cubicBezTo>
                    <a:pt x="616" y="297"/>
                    <a:pt x="525" y="343"/>
                    <a:pt x="457" y="411"/>
                  </a:cubicBezTo>
                  <a:cubicBezTo>
                    <a:pt x="411" y="457"/>
                    <a:pt x="388" y="503"/>
                    <a:pt x="343" y="548"/>
                  </a:cubicBezTo>
                  <a:cubicBezTo>
                    <a:pt x="320" y="571"/>
                    <a:pt x="297" y="594"/>
                    <a:pt x="297" y="594"/>
                  </a:cubicBezTo>
                  <a:cubicBezTo>
                    <a:pt x="274" y="617"/>
                    <a:pt x="251" y="617"/>
                    <a:pt x="228" y="640"/>
                  </a:cubicBezTo>
                  <a:cubicBezTo>
                    <a:pt x="206" y="662"/>
                    <a:pt x="183" y="662"/>
                    <a:pt x="160" y="685"/>
                  </a:cubicBezTo>
                  <a:cubicBezTo>
                    <a:pt x="137" y="708"/>
                    <a:pt x="114" y="708"/>
                    <a:pt x="91" y="731"/>
                  </a:cubicBezTo>
                  <a:cubicBezTo>
                    <a:pt x="91" y="754"/>
                    <a:pt x="69" y="754"/>
                    <a:pt x="69" y="777"/>
                  </a:cubicBezTo>
                  <a:cubicBezTo>
                    <a:pt x="46" y="777"/>
                    <a:pt x="46" y="799"/>
                    <a:pt x="46" y="799"/>
                  </a:cubicBezTo>
                  <a:cubicBezTo>
                    <a:pt x="0" y="845"/>
                    <a:pt x="0" y="913"/>
                    <a:pt x="0" y="959"/>
                  </a:cubicBezTo>
                  <a:cubicBezTo>
                    <a:pt x="23" y="982"/>
                    <a:pt x="23" y="1028"/>
                    <a:pt x="46" y="1050"/>
                  </a:cubicBezTo>
                  <a:cubicBezTo>
                    <a:pt x="69" y="1050"/>
                    <a:pt x="91" y="1073"/>
                    <a:pt x="114" y="1073"/>
                  </a:cubicBezTo>
                  <a:cubicBezTo>
                    <a:pt x="91" y="1142"/>
                    <a:pt x="114" y="1210"/>
                    <a:pt x="160" y="1256"/>
                  </a:cubicBezTo>
                  <a:cubicBezTo>
                    <a:pt x="183" y="1279"/>
                    <a:pt x="206" y="1279"/>
                    <a:pt x="251" y="1302"/>
                  </a:cubicBezTo>
                  <a:cubicBezTo>
                    <a:pt x="228" y="1302"/>
                    <a:pt x="206" y="1324"/>
                    <a:pt x="206" y="1324"/>
                  </a:cubicBezTo>
                  <a:cubicBezTo>
                    <a:pt x="137" y="1393"/>
                    <a:pt x="46" y="1484"/>
                    <a:pt x="91" y="1575"/>
                  </a:cubicBezTo>
                  <a:cubicBezTo>
                    <a:pt x="91" y="1644"/>
                    <a:pt x="137" y="1690"/>
                    <a:pt x="206" y="1712"/>
                  </a:cubicBezTo>
                  <a:cubicBezTo>
                    <a:pt x="228" y="1720"/>
                    <a:pt x="249" y="1723"/>
                    <a:pt x="268" y="1723"/>
                  </a:cubicBezTo>
                  <a:cubicBezTo>
                    <a:pt x="307" y="1723"/>
                    <a:pt x="343" y="1712"/>
                    <a:pt x="388" y="1712"/>
                  </a:cubicBezTo>
                  <a:cubicBezTo>
                    <a:pt x="343" y="1735"/>
                    <a:pt x="320" y="1781"/>
                    <a:pt x="297" y="1804"/>
                  </a:cubicBezTo>
                  <a:cubicBezTo>
                    <a:pt x="274" y="1826"/>
                    <a:pt x="251" y="1849"/>
                    <a:pt x="251" y="1849"/>
                  </a:cubicBezTo>
                  <a:cubicBezTo>
                    <a:pt x="251" y="1872"/>
                    <a:pt x="228" y="1872"/>
                    <a:pt x="228" y="1895"/>
                  </a:cubicBezTo>
                  <a:cubicBezTo>
                    <a:pt x="206" y="1918"/>
                    <a:pt x="183" y="1941"/>
                    <a:pt x="183" y="1986"/>
                  </a:cubicBezTo>
                  <a:cubicBezTo>
                    <a:pt x="183" y="2032"/>
                    <a:pt x="206" y="2055"/>
                    <a:pt x="228" y="2078"/>
                  </a:cubicBezTo>
                  <a:cubicBezTo>
                    <a:pt x="251" y="2100"/>
                    <a:pt x="274" y="2100"/>
                    <a:pt x="297" y="2123"/>
                  </a:cubicBezTo>
                  <a:cubicBezTo>
                    <a:pt x="251" y="2169"/>
                    <a:pt x="206" y="2215"/>
                    <a:pt x="183" y="2283"/>
                  </a:cubicBezTo>
                  <a:cubicBezTo>
                    <a:pt x="160" y="2306"/>
                    <a:pt x="160" y="2351"/>
                    <a:pt x="137" y="2374"/>
                  </a:cubicBezTo>
                  <a:cubicBezTo>
                    <a:pt x="114" y="2443"/>
                    <a:pt x="160" y="2511"/>
                    <a:pt x="206" y="2557"/>
                  </a:cubicBezTo>
                  <a:cubicBezTo>
                    <a:pt x="231" y="2570"/>
                    <a:pt x="257" y="2575"/>
                    <a:pt x="281" y="2575"/>
                  </a:cubicBezTo>
                  <a:cubicBezTo>
                    <a:pt x="344" y="2575"/>
                    <a:pt x="401" y="2538"/>
                    <a:pt x="434" y="2488"/>
                  </a:cubicBezTo>
                  <a:cubicBezTo>
                    <a:pt x="457" y="2443"/>
                    <a:pt x="479" y="2397"/>
                    <a:pt x="525" y="2374"/>
                  </a:cubicBezTo>
                  <a:cubicBezTo>
                    <a:pt x="616" y="2215"/>
                    <a:pt x="731" y="2078"/>
                    <a:pt x="822" y="1918"/>
                  </a:cubicBezTo>
                  <a:lnTo>
                    <a:pt x="822" y="1918"/>
                  </a:lnTo>
                  <a:cubicBezTo>
                    <a:pt x="822" y="1936"/>
                    <a:pt x="822" y="1940"/>
                    <a:pt x="811" y="1951"/>
                  </a:cubicBezTo>
                  <a:lnTo>
                    <a:pt x="811" y="1951"/>
                  </a:lnTo>
                  <a:cubicBezTo>
                    <a:pt x="873" y="1887"/>
                    <a:pt x="916" y="1822"/>
                    <a:pt x="959" y="1758"/>
                  </a:cubicBezTo>
                  <a:cubicBezTo>
                    <a:pt x="1027" y="1690"/>
                    <a:pt x="1073" y="1621"/>
                    <a:pt x="1141" y="1575"/>
                  </a:cubicBezTo>
                  <a:lnTo>
                    <a:pt x="1187" y="1575"/>
                  </a:lnTo>
                  <a:cubicBezTo>
                    <a:pt x="1187" y="1575"/>
                    <a:pt x="1210" y="1553"/>
                    <a:pt x="1210" y="1553"/>
                  </a:cubicBezTo>
                  <a:lnTo>
                    <a:pt x="1256" y="1553"/>
                  </a:lnTo>
                  <a:cubicBezTo>
                    <a:pt x="1301" y="1530"/>
                    <a:pt x="1324" y="1530"/>
                    <a:pt x="1370" y="1507"/>
                  </a:cubicBezTo>
                  <a:cubicBezTo>
                    <a:pt x="1393" y="1507"/>
                    <a:pt x="1415" y="1507"/>
                    <a:pt x="1461" y="1484"/>
                  </a:cubicBezTo>
                  <a:cubicBezTo>
                    <a:pt x="1484" y="1484"/>
                    <a:pt x="1529" y="1461"/>
                    <a:pt x="1552" y="1461"/>
                  </a:cubicBezTo>
                  <a:cubicBezTo>
                    <a:pt x="1666" y="1438"/>
                    <a:pt x="1781" y="1416"/>
                    <a:pt x="1872" y="1393"/>
                  </a:cubicBezTo>
                  <a:cubicBezTo>
                    <a:pt x="1963" y="1393"/>
                    <a:pt x="2032" y="1370"/>
                    <a:pt x="2100" y="1370"/>
                  </a:cubicBezTo>
                  <a:lnTo>
                    <a:pt x="2328" y="1370"/>
                  </a:lnTo>
                  <a:cubicBezTo>
                    <a:pt x="2397" y="1370"/>
                    <a:pt x="2488" y="1393"/>
                    <a:pt x="2557" y="1416"/>
                  </a:cubicBezTo>
                  <a:cubicBezTo>
                    <a:pt x="2625" y="1416"/>
                    <a:pt x="2694" y="1438"/>
                    <a:pt x="2762" y="1461"/>
                  </a:cubicBezTo>
                  <a:cubicBezTo>
                    <a:pt x="2853" y="1507"/>
                    <a:pt x="2945" y="1553"/>
                    <a:pt x="3013" y="1598"/>
                  </a:cubicBezTo>
                  <a:cubicBezTo>
                    <a:pt x="3104" y="1644"/>
                    <a:pt x="3196" y="1690"/>
                    <a:pt x="3287" y="1735"/>
                  </a:cubicBezTo>
                  <a:cubicBezTo>
                    <a:pt x="3310" y="1758"/>
                    <a:pt x="3333" y="1758"/>
                    <a:pt x="3355" y="1781"/>
                  </a:cubicBezTo>
                  <a:cubicBezTo>
                    <a:pt x="3447" y="1872"/>
                    <a:pt x="3538" y="1941"/>
                    <a:pt x="3629" y="2032"/>
                  </a:cubicBezTo>
                  <a:cubicBezTo>
                    <a:pt x="3744" y="2146"/>
                    <a:pt x="3858" y="2260"/>
                    <a:pt x="3995" y="2374"/>
                  </a:cubicBezTo>
                  <a:cubicBezTo>
                    <a:pt x="4063" y="2420"/>
                    <a:pt x="4109" y="2488"/>
                    <a:pt x="4177" y="2557"/>
                  </a:cubicBezTo>
                  <a:cubicBezTo>
                    <a:pt x="4246" y="2603"/>
                    <a:pt x="4291" y="2671"/>
                    <a:pt x="4360" y="2717"/>
                  </a:cubicBezTo>
                  <a:cubicBezTo>
                    <a:pt x="4394" y="2751"/>
                    <a:pt x="4434" y="2768"/>
                    <a:pt x="4471" y="2768"/>
                  </a:cubicBezTo>
                  <a:cubicBezTo>
                    <a:pt x="4508" y="2768"/>
                    <a:pt x="4542" y="2751"/>
                    <a:pt x="4565" y="2717"/>
                  </a:cubicBezTo>
                  <a:cubicBezTo>
                    <a:pt x="4611" y="2671"/>
                    <a:pt x="4634" y="2625"/>
                    <a:pt x="4611" y="2580"/>
                  </a:cubicBezTo>
                  <a:lnTo>
                    <a:pt x="4611" y="2580"/>
                  </a:lnTo>
                  <a:cubicBezTo>
                    <a:pt x="4611" y="2580"/>
                    <a:pt x="4634" y="2580"/>
                    <a:pt x="4634" y="2603"/>
                  </a:cubicBezTo>
                  <a:cubicBezTo>
                    <a:pt x="4679" y="2625"/>
                    <a:pt x="4725" y="2671"/>
                    <a:pt x="4771" y="2717"/>
                  </a:cubicBezTo>
                  <a:cubicBezTo>
                    <a:pt x="4793" y="2717"/>
                    <a:pt x="4793" y="2739"/>
                    <a:pt x="4816" y="2739"/>
                  </a:cubicBezTo>
                  <a:cubicBezTo>
                    <a:pt x="4862" y="2785"/>
                    <a:pt x="4885" y="2831"/>
                    <a:pt x="4930" y="2854"/>
                  </a:cubicBezTo>
                  <a:cubicBezTo>
                    <a:pt x="4976" y="2899"/>
                    <a:pt x="5022" y="2945"/>
                    <a:pt x="5067" y="2991"/>
                  </a:cubicBezTo>
                  <a:cubicBezTo>
                    <a:pt x="5090" y="3013"/>
                    <a:pt x="5113" y="3036"/>
                    <a:pt x="5136" y="3059"/>
                  </a:cubicBezTo>
                  <a:cubicBezTo>
                    <a:pt x="5182" y="3082"/>
                    <a:pt x="5227" y="3128"/>
                    <a:pt x="5296" y="3150"/>
                  </a:cubicBezTo>
                  <a:cubicBezTo>
                    <a:pt x="5308" y="3156"/>
                    <a:pt x="5320" y="3159"/>
                    <a:pt x="5332" y="3159"/>
                  </a:cubicBezTo>
                  <a:cubicBezTo>
                    <a:pt x="5366" y="3159"/>
                    <a:pt x="5399" y="3138"/>
                    <a:pt x="5433" y="3105"/>
                  </a:cubicBezTo>
                  <a:cubicBezTo>
                    <a:pt x="5478" y="3196"/>
                    <a:pt x="5547" y="3264"/>
                    <a:pt x="5592" y="3356"/>
                  </a:cubicBezTo>
                  <a:cubicBezTo>
                    <a:pt x="5684" y="3470"/>
                    <a:pt x="5775" y="3584"/>
                    <a:pt x="5866" y="3721"/>
                  </a:cubicBezTo>
                  <a:cubicBezTo>
                    <a:pt x="5935" y="3858"/>
                    <a:pt x="6003" y="3995"/>
                    <a:pt x="6095" y="4132"/>
                  </a:cubicBezTo>
                  <a:cubicBezTo>
                    <a:pt x="6209" y="4314"/>
                    <a:pt x="6323" y="4520"/>
                    <a:pt x="6414" y="4702"/>
                  </a:cubicBezTo>
                  <a:cubicBezTo>
                    <a:pt x="6437" y="4771"/>
                    <a:pt x="6460" y="4839"/>
                    <a:pt x="6505" y="4908"/>
                  </a:cubicBezTo>
                  <a:cubicBezTo>
                    <a:pt x="6528" y="4976"/>
                    <a:pt x="6551" y="5045"/>
                    <a:pt x="6597" y="5090"/>
                  </a:cubicBezTo>
                  <a:cubicBezTo>
                    <a:pt x="6619" y="5159"/>
                    <a:pt x="6642" y="5227"/>
                    <a:pt x="6665" y="5296"/>
                  </a:cubicBezTo>
                  <a:cubicBezTo>
                    <a:pt x="6665" y="5296"/>
                    <a:pt x="6665" y="5319"/>
                    <a:pt x="6665" y="5319"/>
                  </a:cubicBezTo>
                  <a:cubicBezTo>
                    <a:pt x="6665" y="5342"/>
                    <a:pt x="6665" y="5364"/>
                    <a:pt x="6688" y="5387"/>
                  </a:cubicBezTo>
                  <a:cubicBezTo>
                    <a:pt x="6711" y="5410"/>
                    <a:pt x="6734" y="5410"/>
                    <a:pt x="6756" y="5410"/>
                  </a:cubicBezTo>
                  <a:cubicBezTo>
                    <a:pt x="6825" y="5410"/>
                    <a:pt x="6871" y="5364"/>
                    <a:pt x="6871" y="5319"/>
                  </a:cubicBezTo>
                  <a:cubicBezTo>
                    <a:pt x="6848" y="5250"/>
                    <a:pt x="6848" y="5182"/>
                    <a:pt x="6825" y="5113"/>
                  </a:cubicBezTo>
                  <a:cubicBezTo>
                    <a:pt x="6802" y="5045"/>
                    <a:pt x="6779" y="4976"/>
                    <a:pt x="6734" y="4908"/>
                  </a:cubicBezTo>
                  <a:cubicBezTo>
                    <a:pt x="6711" y="4839"/>
                    <a:pt x="6688" y="4771"/>
                    <a:pt x="6665" y="4702"/>
                  </a:cubicBezTo>
                  <a:cubicBezTo>
                    <a:pt x="6642" y="4634"/>
                    <a:pt x="6619" y="4588"/>
                    <a:pt x="6597" y="4520"/>
                  </a:cubicBezTo>
                  <a:cubicBezTo>
                    <a:pt x="6528" y="4383"/>
                    <a:pt x="6483" y="4246"/>
                    <a:pt x="6414" y="4132"/>
                  </a:cubicBezTo>
                  <a:cubicBezTo>
                    <a:pt x="6353" y="4031"/>
                    <a:pt x="6311" y="3912"/>
                    <a:pt x="6254" y="3807"/>
                  </a:cubicBezTo>
                  <a:lnTo>
                    <a:pt x="6254" y="3807"/>
                  </a:lnTo>
                  <a:cubicBezTo>
                    <a:pt x="6254" y="3809"/>
                    <a:pt x="6254" y="3810"/>
                    <a:pt x="6254" y="3812"/>
                  </a:cubicBezTo>
                  <a:cubicBezTo>
                    <a:pt x="6253" y="3809"/>
                    <a:pt x="6253" y="3805"/>
                    <a:pt x="6252" y="3802"/>
                  </a:cubicBezTo>
                  <a:lnTo>
                    <a:pt x="6252" y="3802"/>
                  </a:lnTo>
                  <a:cubicBezTo>
                    <a:pt x="6252" y="3804"/>
                    <a:pt x="6253" y="3805"/>
                    <a:pt x="6254" y="3807"/>
                  </a:cubicBezTo>
                  <a:lnTo>
                    <a:pt x="6254" y="3807"/>
                  </a:lnTo>
                  <a:cubicBezTo>
                    <a:pt x="6254" y="3794"/>
                    <a:pt x="6253" y="3790"/>
                    <a:pt x="6245" y="3781"/>
                  </a:cubicBezTo>
                  <a:lnTo>
                    <a:pt x="6245" y="3781"/>
                  </a:lnTo>
                  <a:cubicBezTo>
                    <a:pt x="6248" y="3788"/>
                    <a:pt x="6250" y="3795"/>
                    <a:pt x="6252" y="3802"/>
                  </a:cubicBezTo>
                  <a:lnTo>
                    <a:pt x="6252" y="3802"/>
                  </a:lnTo>
                  <a:cubicBezTo>
                    <a:pt x="6245" y="3790"/>
                    <a:pt x="6238" y="3778"/>
                    <a:pt x="6231" y="3767"/>
                  </a:cubicBezTo>
                  <a:lnTo>
                    <a:pt x="6231" y="3767"/>
                  </a:lnTo>
                  <a:cubicBezTo>
                    <a:pt x="6238" y="3773"/>
                    <a:pt x="6242" y="3777"/>
                    <a:pt x="6245" y="3781"/>
                  </a:cubicBezTo>
                  <a:lnTo>
                    <a:pt x="6245" y="3781"/>
                  </a:lnTo>
                  <a:cubicBezTo>
                    <a:pt x="6221" y="3705"/>
                    <a:pt x="6180" y="3644"/>
                    <a:pt x="6140" y="3584"/>
                  </a:cubicBezTo>
                  <a:cubicBezTo>
                    <a:pt x="6095" y="3516"/>
                    <a:pt x="6072" y="3447"/>
                    <a:pt x="6026" y="3379"/>
                  </a:cubicBezTo>
                  <a:cubicBezTo>
                    <a:pt x="5935" y="3242"/>
                    <a:pt x="5843" y="3128"/>
                    <a:pt x="5752" y="2991"/>
                  </a:cubicBezTo>
                  <a:cubicBezTo>
                    <a:pt x="5706" y="2922"/>
                    <a:pt x="5661" y="2831"/>
                    <a:pt x="5615" y="2762"/>
                  </a:cubicBezTo>
                  <a:cubicBezTo>
                    <a:pt x="5570" y="2694"/>
                    <a:pt x="5524" y="2625"/>
                    <a:pt x="5455" y="2557"/>
                  </a:cubicBezTo>
                  <a:cubicBezTo>
                    <a:pt x="5433" y="2488"/>
                    <a:pt x="5387" y="2443"/>
                    <a:pt x="5341" y="2374"/>
                  </a:cubicBezTo>
                  <a:cubicBezTo>
                    <a:pt x="5273" y="2306"/>
                    <a:pt x="5227" y="2237"/>
                    <a:pt x="5159" y="2169"/>
                  </a:cubicBezTo>
                  <a:cubicBezTo>
                    <a:pt x="5136" y="2146"/>
                    <a:pt x="5090" y="2100"/>
                    <a:pt x="5067" y="2078"/>
                  </a:cubicBezTo>
                  <a:cubicBezTo>
                    <a:pt x="5022" y="2009"/>
                    <a:pt x="4976" y="1963"/>
                    <a:pt x="4930" y="1895"/>
                  </a:cubicBezTo>
                  <a:cubicBezTo>
                    <a:pt x="4862" y="1826"/>
                    <a:pt x="4793" y="1758"/>
                    <a:pt x="4725" y="1690"/>
                  </a:cubicBezTo>
                  <a:cubicBezTo>
                    <a:pt x="4611" y="1575"/>
                    <a:pt x="4497" y="1461"/>
                    <a:pt x="4383" y="1347"/>
                  </a:cubicBezTo>
                  <a:cubicBezTo>
                    <a:pt x="4337" y="1302"/>
                    <a:pt x="4268" y="1233"/>
                    <a:pt x="4223" y="1187"/>
                  </a:cubicBezTo>
                  <a:cubicBezTo>
                    <a:pt x="4154" y="1142"/>
                    <a:pt x="4109" y="1073"/>
                    <a:pt x="4040" y="1028"/>
                  </a:cubicBezTo>
                  <a:cubicBezTo>
                    <a:pt x="3903" y="913"/>
                    <a:pt x="3766" y="799"/>
                    <a:pt x="3607" y="708"/>
                  </a:cubicBezTo>
                  <a:cubicBezTo>
                    <a:pt x="3538" y="662"/>
                    <a:pt x="3470" y="640"/>
                    <a:pt x="3401" y="594"/>
                  </a:cubicBezTo>
                  <a:cubicBezTo>
                    <a:pt x="3333" y="548"/>
                    <a:pt x="3264" y="503"/>
                    <a:pt x="3196" y="480"/>
                  </a:cubicBezTo>
                  <a:cubicBezTo>
                    <a:pt x="3104" y="434"/>
                    <a:pt x="3036" y="411"/>
                    <a:pt x="2967" y="366"/>
                  </a:cubicBezTo>
                  <a:cubicBezTo>
                    <a:pt x="2876" y="320"/>
                    <a:pt x="2808" y="297"/>
                    <a:pt x="2716" y="274"/>
                  </a:cubicBezTo>
                  <a:cubicBezTo>
                    <a:pt x="2648" y="229"/>
                    <a:pt x="2557" y="206"/>
                    <a:pt x="2488" y="183"/>
                  </a:cubicBezTo>
                  <a:cubicBezTo>
                    <a:pt x="2397" y="137"/>
                    <a:pt x="2306" y="115"/>
                    <a:pt x="2214" y="92"/>
                  </a:cubicBezTo>
                  <a:cubicBezTo>
                    <a:pt x="2123" y="46"/>
                    <a:pt x="2054" y="23"/>
                    <a:pt x="1963" y="23"/>
                  </a:cubicBezTo>
                  <a:cubicBezTo>
                    <a:pt x="1872" y="0"/>
                    <a:pt x="1758" y="0"/>
                    <a:pt x="1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4" name="Google Shape;3684;p16"/>
            <p:cNvSpPr/>
            <p:nvPr/>
          </p:nvSpPr>
          <p:spPr>
            <a:xfrm>
              <a:off x="612441" y="467266"/>
              <a:ext cx="185930" cy="139717"/>
            </a:xfrm>
            <a:custGeom>
              <a:avLst/>
              <a:gdLst/>
              <a:ahLst/>
              <a:cxnLst/>
              <a:rect l="l" t="t" r="r" b="b"/>
              <a:pathLst>
                <a:path w="4132" h="3105" extrusionOk="0">
                  <a:moveTo>
                    <a:pt x="3904" y="0"/>
                  </a:moveTo>
                  <a:cubicBezTo>
                    <a:pt x="3881" y="0"/>
                    <a:pt x="3858" y="0"/>
                    <a:pt x="3835" y="23"/>
                  </a:cubicBezTo>
                  <a:cubicBezTo>
                    <a:pt x="3812" y="23"/>
                    <a:pt x="3790" y="46"/>
                    <a:pt x="3767" y="46"/>
                  </a:cubicBezTo>
                  <a:cubicBezTo>
                    <a:pt x="3767" y="69"/>
                    <a:pt x="3744" y="91"/>
                    <a:pt x="3721" y="91"/>
                  </a:cubicBezTo>
                  <a:cubicBezTo>
                    <a:pt x="3698" y="91"/>
                    <a:pt x="3698" y="91"/>
                    <a:pt x="3675" y="114"/>
                  </a:cubicBezTo>
                  <a:cubicBezTo>
                    <a:pt x="3607" y="137"/>
                    <a:pt x="3561" y="183"/>
                    <a:pt x="3516" y="228"/>
                  </a:cubicBezTo>
                  <a:cubicBezTo>
                    <a:pt x="3493" y="274"/>
                    <a:pt x="3447" y="297"/>
                    <a:pt x="3424" y="320"/>
                  </a:cubicBezTo>
                  <a:cubicBezTo>
                    <a:pt x="3356" y="388"/>
                    <a:pt x="3310" y="457"/>
                    <a:pt x="3242" y="525"/>
                  </a:cubicBezTo>
                  <a:cubicBezTo>
                    <a:pt x="3196" y="571"/>
                    <a:pt x="3150" y="639"/>
                    <a:pt x="3082" y="685"/>
                  </a:cubicBezTo>
                  <a:cubicBezTo>
                    <a:pt x="3059" y="731"/>
                    <a:pt x="3036" y="753"/>
                    <a:pt x="3013" y="776"/>
                  </a:cubicBezTo>
                  <a:cubicBezTo>
                    <a:pt x="2991" y="799"/>
                    <a:pt x="2968" y="822"/>
                    <a:pt x="2945" y="845"/>
                  </a:cubicBezTo>
                  <a:cubicBezTo>
                    <a:pt x="2922" y="867"/>
                    <a:pt x="2922" y="890"/>
                    <a:pt x="2922" y="890"/>
                  </a:cubicBezTo>
                  <a:lnTo>
                    <a:pt x="2854" y="936"/>
                  </a:lnTo>
                  <a:cubicBezTo>
                    <a:pt x="2785" y="982"/>
                    <a:pt x="2717" y="1027"/>
                    <a:pt x="2671" y="1073"/>
                  </a:cubicBezTo>
                  <a:cubicBezTo>
                    <a:pt x="2534" y="1164"/>
                    <a:pt x="2397" y="1256"/>
                    <a:pt x="2283" y="1347"/>
                  </a:cubicBezTo>
                  <a:cubicBezTo>
                    <a:pt x="2169" y="1438"/>
                    <a:pt x="2055" y="1507"/>
                    <a:pt x="1918" y="1598"/>
                  </a:cubicBezTo>
                  <a:cubicBezTo>
                    <a:pt x="1872" y="1644"/>
                    <a:pt x="1804" y="1689"/>
                    <a:pt x="1735" y="1735"/>
                  </a:cubicBezTo>
                  <a:cubicBezTo>
                    <a:pt x="1712" y="1758"/>
                    <a:pt x="1690" y="1780"/>
                    <a:pt x="1667" y="1780"/>
                  </a:cubicBezTo>
                  <a:cubicBezTo>
                    <a:pt x="1621" y="1826"/>
                    <a:pt x="1575" y="1849"/>
                    <a:pt x="1553" y="1872"/>
                  </a:cubicBezTo>
                  <a:cubicBezTo>
                    <a:pt x="1461" y="1917"/>
                    <a:pt x="1370" y="1940"/>
                    <a:pt x="1279" y="1986"/>
                  </a:cubicBezTo>
                  <a:cubicBezTo>
                    <a:pt x="1187" y="2032"/>
                    <a:pt x="1073" y="2077"/>
                    <a:pt x="959" y="2123"/>
                  </a:cubicBezTo>
                  <a:cubicBezTo>
                    <a:pt x="822" y="2191"/>
                    <a:pt x="708" y="2237"/>
                    <a:pt x="571" y="2305"/>
                  </a:cubicBezTo>
                  <a:cubicBezTo>
                    <a:pt x="526" y="2328"/>
                    <a:pt x="457" y="2374"/>
                    <a:pt x="411" y="2397"/>
                  </a:cubicBezTo>
                  <a:lnTo>
                    <a:pt x="389" y="2397"/>
                  </a:lnTo>
                  <a:cubicBezTo>
                    <a:pt x="389" y="2420"/>
                    <a:pt x="389" y="2420"/>
                    <a:pt x="366" y="2420"/>
                  </a:cubicBezTo>
                  <a:cubicBezTo>
                    <a:pt x="343" y="2420"/>
                    <a:pt x="320" y="2442"/>
                    <a:pt x="297" y="2442"/>
                  </a:cubicBezTo>
                  <a:cubicBezTo>
                    <a:pt x="274" y="2465"/>
                    <a:pt x="252" y="2465"/>
                    <a:pt x="229" y="2465"/>
                  </a:cubicBezTo>
                  <a:cubicBezTo>
                    <a:pt x="183" y="2488"/>
                    <a:pt x="160" y="2511"/>
                    <a:pt x="137" y="2557"/>
                  </a:cubicBezTo>
                  <a:cubicBezTo>
                    <a:pt x="115" y="2602"/>
                    <a:pt x="115" y="2671"/>
                    <a:pt x="137" y="2716"/>
                  </a:cubicBezTo>
                  <a:cubicBezTo>
                    <a:pt x="137" y="2739"/>
                    <a:pt x="160" y="2739"/>
                    <a:pt x="160" y="2762"/>
                  </a:cubicBezTo>
                  <a:cubicBezTo>
                    <a:pt x="137" y="2762"/>
                    <a:pt x="115" y="2785"/>
                    <a:pt x="92" y="2808"/>
                  </a:cubicBezTo>
                  <a:cubicBezTo>
                    <a:pt x="69" y="2830"/>
                    <a:pt x="46" y="2853"/>
                    <a:pt x="46" y="2876"/>
                  </a:cubicBezTo>
                  <a:cubicBezTo>
                    <a:pt x="1" y="2922"/>
                    <a:pt x="1" y="2990"/>
                    <a:pt x="46" y="3036"/>
                  </a:cubicBezTo>
                  <a:cubicBezTo>
                    <a:pt x="69" y="3082"/>
                    <a:pt x="115" y="3104"/>
                    <a:pt x="183" y="3104"/>
                  </a:cubicBezTo>
                  <a:lnTo>
                    <a:pt x="252" y="3104"/>
                  </a:lnTo>
                  <a:cubicBezTo>
                    <a:pt x="274" y="3082"/>
                    <a:pt x="274" y="3082"/>
                    <a:pt x="297" y="3082"/>
                  </a:cubicBezTo>
                  <a:lnTo>
                    <a:pt x="320" y="3082"/>
                  </a:lnTo>
                  <a:cubicBezTo>
                    <a:pt x="366" y="3082"/>
                    <a:pt x="411" y="3082"/>
                    <a:pt x="457" y="3059"/>
                  </a:cubicBezTo>
                  <a:cubicBezTo>
                    <a:pt x="480" y="3036"/>
                    <a:pt x="526" y="3013"/>
                    <a:pt x="571" y="2990"/>
                  </a:cubicBezTo>
                  <a:cubicBezTo>
                    <a:pt x="662" y="2945"/>
                    <a:pt x="777" y="2922"/>
                    <a:pt x="868" y="2876"/>
                  </a:cubicBezTo>
                  <a:cubicBezTo>
                    <a:pt x="982" y="2830"/>
                    <a:pt x="1073" y="2808"/>
                    <a:pt x="1187" y="2762"/>
                  </a:cubicBezTo>
                  <a:cubicBezTo>
                    <a:pt x="1233" y="2739"/>
                    <a:pt x="1302" y="2716"/>
                    <a:pt x="1347" y="2693"/>
                  </a:cubicBezTo>
                  <a:cubicBezTo>
                    <a:pt x="1370" y="2671"/>
                    <a:pt x="1416" y="2671"/>
                    <a:pt x="1439" y="2648"/>
                  </a:cubicBezTo>
                  <a:cubicBezTo>
                    <a:pt x="1461" y="2648"/>
                    <a:pt x="1484" y="2625"/>
                    <a:pt x="1484" y="2625"/>
                  </a:cubicBezTo>
                  <a:lnTo>
                    <a:pt x="1530" y="2625"/>
                  </a:lnTo>
                  <a:cubicBezTo>
                    <a:pt x="1553" y="2625"/>
                    <a:pt x="1575" y="2602"/>
                    <a:pt x="1598" y="2579"/>
                  </a:cubicBezTo>
                  <a:cubicBezTo>
                    <a:pt x="1621" y="2579"/>
                    <a:pt x="1644" y="2579"/>
                    <a:pt x="1667" y="2557"/>
                  </a:cubicBezTo>
                  <a:cubicBezTo>
                    <a:pt x="1690" y="2534"/>
                    <a:pt x="1735" y="2534"/>
                    <a:pt x="1758" y="2511"/>
                  </a:cubicBezTo>
                  <a:cubicBezTo>
                    <a:pt x="1849" y="2465"/>
                    <a:pt x="1918" y="2420"/>
                    <a:pt x="1986" y="2374"/>
                  </a:cubicBezTo>
                  <a:cubicBezTo>
                    <a:pt x="2123" y="2305"/>
                    <a:pt x="2260" y="2214"/>
                    <a:pt x="2397" y="2123"/>
                  </a:cubicBezTo>
                  <a:cubicBezTo>
                    <a:pt x="2557" y="2032"/>
                    <a:pt x="2694" y="1940"/>
                    <a:pt x="2831" y="1849"/>
                  </a:cubicBezTo>
                  <a:cubicBezTo>
                    <a:pt x="2899" y="1803"/>
                    <a:pt x="2968" y="1758"/>
                    <a:pt x="3036" y="1712"/>
                  </a:cubicBezTo>
                  <a:cubicBezTo>
                    <a:pt x="3082" y="1689"/>
                    <a:pt x="3128" y="1666"/>
                    <a:pt x="3150" y="1644"/>
                  </a:cubicBezTo>
                  <a:cubicBezTo>
                    <a:pt x="3173" y="1644"/>
                    <a:pt x="3173" y="1621"/>
                    <a:pt x="3173" y="1621"/>
                  </a:cubicBezTo>
                  <a:lnTo>
                    <a:pt x="3196" y="1621"/>
                  </a:lnTo>
                  <a:cubicBezTo>
                    <a:pt x="3219" y="1598"/>
                    <a:pt x="3242" y="1598"/>
                    <a:pt x="3287" y="1575"/>
                  </a:cubicBezTo>
                  <a:cubicBezTo>
                    <a:pt x="3333" y="1552"/>
                    <a:pt x="3356" y="1461"/>
                    <a:pt x="3333" y="1415"/>
                  </a:cubicBezTo>
                  <a:cubicBezTo>
                    <a:pt x="3333" y="1392"/>
                    <a:pt x="3333" y="1392"/>
                    <a:pt x="3333" y="1392"/>
                  </a:cubicBezTo>
                  <a:lnTo>
                    <a:pt x="3379" y="1392"/>
                  </a:lnTo>
                  <a:cubicBezTo>
                    <a:pt x="3401" y="1370"/>
                    <a:pt x="3424" y="1370"/>
                    <a:pt x="3447" y="1347"/>
                  </a:cubicBezTo>
                  <a:cubicBezTo>
                    <a:pt x="3447" y="1324"/>
                    <a:pt x="3470" y="1324"/>
                    <a:pt x="3470" y="1301"/>
                  </a:cubicBezTo>
                  <a:cubicBezTo>
                    <a:pt x="3516" y="1278"/>
                    <a:pt x="3538" y="1256"/>
                    <a:pt x="3561" y="1233"/>
                  </a:cubicBezTo>
                  <a:cubicBezTo>
                    <a:pt x="3630" y="1164"/>
                    <a:pt x="3675" y="1119"/>
                    <a:pt x="3744" y="1050"/>
                  </a:cubicBezTo>
                  <a:cubicBezTo>
                    <a:pt x="3744" y="1050"/>
                    <a:pt x="3767" y="1027"/>
                    <a:pt x="3790" y="1004"/>
                  </a:cubicBezTo>
                  <a:cubicBezTo>
                    <a:pt x="3835" y="959"/>
                    <a:pt x="3881" y="936"/>
                    <a:pt x="3904" y="890"/>
                  </a:cubicBezTo>
                  <a:cubicBezTo>
                    <a:pt x="3949" y="867"/>
                    <a:pt x="3995" y="822"/>
                    <a:pt x="4018" y="776"/>
                  </a:cubicBezTo>
                  <a:cubicBezTo>
                    <a:pt x="4018" y="753"/>
                    <a:pt x="4018" y="753"/>
                    <a:pt x="4018" y="731"/>
                  </a:cubicBezTo>
                  <a:cubicBezTo>
                    <a:pt x="4041" y="708"/>
                    <a:pt x="4063" y="685"/>
                    <a:pt x="4086" y="685"/>
                  </a:cubicBezTo>
                  <a:cubicBezTo>
                    <a:pt x="4086" y="662"/>
                    <a:pt x="4109" y="616"/>
                    <a:pt x="4132" y="594"/>
                  </a:cubicBezTo>
                  <a:cubicBezTo>
                    <a:pt x="4132" y="571"/>
                    <a:pt x="4132" y="548"/>
                    <a:pt x="4132" y="502"/>
                  </a:cubicBezTo>
                  <a:cubicBezTo>
                    <a:pt x="4132" y="479"/>
                    <a:pt x="4132" y="434"/>
                    <a:pt x="4109" y="411"/>
                  </a:cubicBezTo>
                  <a:cubicBezTo>
                    <a:pt x="4132" y="388"/>
                    <a:pt x="4132" y="388"/>
                    <a:pt x="4132" y="365"/>
                  </a:cubicBezTo>
                  <a:cubicBezTo>
                    <a:pt x="4132" y="320"/>
                    <a:pt x="4132" y="251"/>
                    <a:pt x="4086" y="228"/>
                  </a:cubicBezTo>
                  <a:cubicBezTo>
                    <a:pt x="4063" y="206"/>
                    <a:pt x="4041" y="206"/>
                    <a:pt x="4018" y="183"/>
                  </a:cubicBezTo>
                  <a:lnTo>
                    <a:pt x="4041" y="183"/>
                  </a:lnTo>
                  <a:cubicBezTo>
                    <a:pt x="4063" y="137"/>
                    <a:pt x="4041" y="91"/>
                    <a:pt x="4018" y="46"/>
                  </a:cubicBezTo>
                  <a:cubicBezTo>
                    <a:pt x="4018" y="23"/>
                    <a:pt x="3972" y="0"/>
                    <a:pt x="3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5" name="Google Shape;3685;p16"/>
            <p:cNvSpPr/>
            <p:nvPr/>
          </p:nvSpPr>
          <p:spPr>
            <a:xfrm>
              <a:off x="785996" y="479595"/>
              <a:ext cx="94540" cy="136612"/>
            </a:xfrm>
            <a:custGeom>
              <a:avLst/>
              <a:gdLst/>
              <a:ahLst/>
              <a:cxnLst/>
              <a:rect l="l" t="t" r="r" b="b"/>
              <a:pathLst>
                <a:path w="2101" h="3036" extrusionOk="0">
                  <a:moveTo>
                    <a:pt x="343" y="0"/>
                  </a:moveTo>
                  <a:cubicBezTo>
                    <a:pt x="321" y="0"/>
                    <a:pt x="275" y="23"/>
                    <a:pt x="252" y="46"/>
                  </a:cubicBezTo>
                  <a:cubicBezTo>
                    <a:pt x="229" y="68"/>
                    <a:pt x="206" y="91"/>
                    <a:pt x="206" y="137"/>
                  </a:cubicBezTo>
                  <a:cubicBezTo>
                    <a:pt x="206" y="160"/>
                    <a:pt x="206" y="160"/>
                    <a:pt x="206" y="183"/>
                  </a:cubicBezTo>
                  <a:cubicBezTo>
                    <a:pt x="193" y="176"/>
                    <a:pt x="178" y="173"/>
                    <a:pt x="162" y="173"/>
                  </a:cubicBezTo>
                  <a:cubicBezTo>
                    <a:pt x="125" y="173"/>
                    <a:pt x="86" y="189"/>
                    <a:pt x="69" y="205"/>
                  </a:cubicBezTo>
                  <a:cubicBezTo>
                    <a:pt x="24" y="251"/>
                    <a:pt x="1" y="274"/>
                    <a:pt x="1" y="320"/>
                  </a:cubicBezTo>
                  <a:cubicBezTo>
                    <a:pt x="1" y="365"/>
                    <a:pt x="1" y="388"/>
                    <a:pt x="24" y="411"/>
                  </a:cubicBezTo>
                  <a:cubicBezTo>
                    <a:pt x="24" y="457"/>
                    <a:pt x="69" y="479"/>
                    <a:pt x="92" y="525"/>
                  </a:cubicBezTo>
                  <a:cubicBezTo>
                    <a:pt x="115" y="548"/>
                    <a:pt x="138" y="571"/>
                    <a:pt x="138" y="616"/>
                  </a:cubicBezTo>
                  <a:cubicBezTo>
                    <a:pt x="184" y="662"/>
                    <a:pt x="229" y="730"/>
                    <a:pt x="275" y="799"/>
                  </a:cubicBezTo>
                  <a:cubicBezTo>
                    <a:pt x="366" y="936"/>
                    <a:pt x="435" y="1096"/>
                    <a:pt x="526" y="1233"/>
                  </a:cubicBezTo>
                  <a:cubicBezTo>
                    <a:pt x="594" y="1392"/>
                    <a:pt x="663" y="1575"/>
                    <a:pt x="731" y="1735"/>
                  </a:cubicBezTo>
                  <a:cubicBezTo>
                    <a:pt x="800" y="1895"/>
                    <a:pt x="868" y="2054"/>
                    <a:pt x="914" y="2237"/>
                  </a:cubicBezTo>
                  <a:cubicBezTo>
                    <a:pt x="982" y="2397"/>
                    <a:pt x="1028" y="2579"/>
                    <a:pt x="1097" y="2762"/>
                  </a:cubicBezTo>
                  <a:cubicBezTo>
                    <a:pt x="1119" y="2808"/>
                    <a:pt x="1142" y="2853"/>
                    <a:pt x="1165" y="2899"/>
                  </a:cubicBezTo>
                  <a:cubicBezTo>
                    <a:pt x="1188" y="2967"/>
                    <a:pt x="1234" y="3013"/>
                    <a:pt x="1302" y="3013"/>
                  </a:cubicBezTo>
                  <a:cubicBezTo>
                    <a:pt x="1325" y="3036"/>
                    <a:pt x="1371" y="3036"/>
                    <a:pt x="1393" y="3036"/>
                  </a:cubicBezTo>
                  <a:cubicBezTo>
                    <a:pt x="1462" y="3036"/>
                    <a:pt x="1507" y="3013"/>
                    <a:pt x="1553" y="2967"/>
                  </a:cubicBezTo>
                  <a:cubicBezTo>
                    <a:pt x="1599" y="2944"/>
                    <a:pt x="1622" y="2922"/>
                    <a:pt x="1667" y="2899"/>
                  </a:cubicBezTo>
                  <a:lnTo>
                    <a:pt x="1667" y="2899"/>
                  </a:lnTo>
                  <a:cubicBezTo>
                    <a:pt x="1644" y="2922"/>
                    <a:pt x="1644" y="2922"/>
                    <a:pt x="1644" y="2922"/>
                  </a:cubicBezTo>
                  <a:cubicBezTo>
                    <a:pt x="1667" y="2922"/>
                    <a:pt x="1667" y="2899"/>
                    <a:pt x="1690" y="2876"/>
                  </a:cubicBezTo>
                  <a:cubicBezTo>
                    <a:pt x="1736" y="2876"/>
                    <a:pt x="1781" y="2876"/>
                    <a:pt x="1827" y="2853"/>
                  </a:cubicBezTo>
                  <a:cubicBezTo>
                    <a:pt x="1873" y="2830"/>
                    <a:pt x="1918" y="2785"/>
                    <a:pt x="1941" y="2739"/>
                  </a:cubicBezTo>
                  <a:cubicBezTo>
                    <a:pt x="1964" y="2739"/>
                    <a:pt x="1987" y="2716"/>
                    <a:pt x="2010" y="2716"/>
                  </a:cubicBezTo>
                  <a:lnTo>
                    <a:pt x="1987" y="2716"/>
                  </a:lnTo>
                  <a:cubicBezTo>
                    <a:pt x="2032" y="2716"/>
                    <a:pt x="2055" y="2693"/>
                    <a:pt x="2078" y="2671"/>
                  </a:cubicBezTo>
                  <a:cubicBezTo>
                    <a:pt x="2078" y="2648"/>
                    <a:pt x="2101" y="2625"/>
                    <a:pt x="2078" y="2602"/>
                  </a:cubicBezTo>
                  <a:cubicBezTo>
                    <a:pt x="2078" y="2556"/>
                    <a:pt x="2055" y="2534"/>
                    <a:pt x="2032" y="2511"/>
                  </a:cubicBezTo>
                  <a:lnTo>
                    <a:pt x="1987" y="2511"/>
                  </a:lnTo>
                  <a:cubicBezTo>
                    <a:pt x="1987" y="2488"/>
                    <a:pt x="1987" y="2488"/>
                    <a:pt x="1987" y="2465"/>
                  </a:cubicBezTo>
                  <a:cubicBezTo>
                    <a:pt x="2010" y="2419"/>
                    <a:pt x="1987" y="2374"/>
                    <a:pt x="1987" y="2328"/>
                  </a:cubicBezTo>
                  <a:cubicBezTo>
                    <a:pt x="1964" y="2260"/>
                    <a:pt x="1918" y="2214"/>
                    <a:pt x="1895" y="2168"/>
                  </a:cubicBezTo>
                  <a:cubicBezTo>
                    <a:pt x="1850" y="2100"/>
                    <a:pt x="1827" y="2031"/>
                    <a:pt x="1804" y="1963"/>
                  </a:cubicBezTo>
                  <a:cubicBezTo>
                    <a:pt x="1759" y="1872"/>
                    <a:pt x="1713" y="1803"/>
                    <a:pt x="1690" y="1735"/>
                  </a:cubicBezTo>
                  <a:cubicBezTo>
                    <a:pt x="1622" y="1643"/>
                    <a:pt x="1576" y="1552"/>
                    <a:pt x="1530" y="1461"/>
                  </a:cubicBezTo>
                  <a:cubicBezTo>
                    <a:pt x="1416" y="1301"/>
                    <a:pt x="1302" y="1141"/>
                    <a:pt x="1188" y="982"/>
                  </a:cubicBezTo>
                  <a:cubicBezTo>
                    <a:pt x="1165" y="913"/>
                    <a:pt x="1119" y="845"/>
                    <a:pt x="1074" y="776"/>
                  </a:cubicBezTo>
                  <a:cubicBezTo>
                    <a:pt x="1051" y="753"/>
                    <a:pt x="1028" y="730"/>
                    <a:pt x="1005" y="708"/>
                  </a:cubicBezTo>
                  <a:cubicBezTo>
                    <a:pt x="982" y="662"/>
                    <a:pt x="937" y="616"/>
                    <a:pt x="891" y="571"/>
                  </a:cubicBezTo>
                  <a:cubicBezTo>
                    <a:pt x="868" y="548"/>
                    <a:pt x="823" y="548"/>
                    <a:pt x="800" y="548"/>
                  </a:cubicBezTo>
                  <a:cubicBezTo>
                    <a:pt x="754" y="479"/>
                    <a:pt x="709" y="434"/>
                    <a:pt x="663" y="365"/>
                  </a:cubicBezTo>
                  <a:cubicBezTo>
                    <a:pt x="640" y="342"/>
                    <a:pt x="617" y="320"/>
                    <a:pt x="617" y="297"/>
                  </a:cubicBezTo>
                  <a:cubicBezTo>
                    <a:pt x="572" y="205"/>
                    <a:pt x="526" y="137"/>
                    <a:pt x="458" y="68"/>
                  </a:cubicBezTo>
                  <a:cubicBezTo>
                    <a:pt x="435" y="23"/>
                    <a:pt x="389"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6" name="Google Shape;3686;p16"/>
            <p:cNvSpPr/>
            <p:nvPr/>
          </p:nvSpPr>
          <p:spPr>
            <a:xfrm>
              <a:off x="608346" y="362465"/>
              <a:ext cx="273225" cy="246541"/>
            </a:xfrm>
            <a:custGeom>
              <a:avLst/>
              <a:gdLst/>
              <a:ahLst/>
              <a:cxnLst/>
              <a:rect l="l" t="t" r="r" b="b"/>
              <a:pathLst>
                <a:path w="6072" h="5479" extrusionOk="0">
                  <a:moveTo>
                    <a:pt x="3972" y="2786"/>
                  </a:moveTo>
                  <a:cubicBezTo>
                    <a:pt x="3972" y="2799"/>
                    <a:pt x="3980" y="2805"/>
                    <a:pt x="3986" y="2807"/>
                  </a:cubicBezTo>
                  <a:lnTo>
                    <a:pt x="3986" y="2807"/>
                  </a:lnTo>
                  <a:cubicBezTo>
                    <a:pt x="3981" y="2800"/>
                    <a:pt x="3977" y="2793"/>
                    <a:pt x="3972" y="2786"/>
                  </a:cubicBezTo>
                  <a:close/>
                  <a:moveTo>
                    <a:pt x="183" y="1"/>
                  </a:moveTo>
                  <a:cubicBezTo>
                    <a:pt x="137" y="24"/>
                    <a:pt x="92" y="47"/>
                    <a:pt x="46" y="47"/>
                  </a:cubicBezTo>
                  <a:cubicBezTo>
                    <a:pt x="23" y="69"/>
                    <a:pt x="0" y="92"/>
                    <a:pt x="0" y="138"/>
                  </a:cubicBezTo>
                  <a:cubicBezTo>
                    <a:pt x="23" y="161"/>
                    <a:pt x="46" y="184"/>
                    <a:pt x="92" y="184"/>
                  </a:cubicBezTo>
                  <a:cubicBezTo>
                    <a:pt x="137" y="161"/>
                    <a:pt x="160" y="138"/>
                    <a:pt x="206" y="138"/>
                  </a:cubicBezTo>
                  <a:lnTo>
                    <a:pt x="388" y="138"/>
                  </a:lnTo>
                  <a:cubicBezTo>
                    <a:pt x="457" y="161"/>
                    <a:pt x="502" y="161"/>
                    <a:pt x="548" y="161"/>
                  </a:cubicBezTo>
                  <a:cubicBezTo>
                    <a:pt x="594" y="184"/>
                    <a:pt x="639" y="184"/>
                    <a:pt x="685" y="206"/>
                  </a:cubicBezTo>
                  <a:cubicBezTo>
                    <a:pt x="776" y="229"/>
                    <a:pt x="868" y="275"/>
                    <a:pt x="959" y="298"/>
                  </a:cubicBezTo>
                  <a:cubicBezTo>
                    <a:pt x="1073" y="343"/>
                    <a:pt x="1164" y="389"/>
                    <a:pt x="1256" y="435"/>
                  </a:cubicBezTo>
                  <a:cubicBezTo>
                    <a:pt x="1347" y="480"/>
                    <a:pt x="1438" y="526"/>
                    <a:pt x="1530" y="572"/>
                  </a:cubicBezTo>
                  <a:cubicBezTo>
                    <a:pt x="1621" y="617"/>
                    <a:pt x="1712" y="686"/>
                    <a:pt x="1781" y="731"/>
                  </a:cubicBezTo>
                  <a:cubicBezTo>
                    <a:pt x="1872" y="800"/>
                    <a:pt x="1940" y="845"/>
                    <a:pt x="2032" y="914"/>
                  </a:cubicBezTo>
                  <a:cubicBezTo>
                    <a:pt x="2100" y="960"/>
                    <a:pt x="2169" y="1005"/>
                    <a:pt x="2237" y="1051"/>
                  </a:cubicBezTo>
                  <a:cubicBezTo>
                    <a:pt x="2237" y="1074"/>
                    <a:pt x="2237" y="1074"/>
                    <a:pt x="2260" y="1074"/>
                  </a:cubicBezTo>
                  <a:lnTo>
                    <a:pt x="2237" y="1074"/>
                  </a:lnTo>
                  <a:cubicBezTo>
                    <a:pt x="2283" y="1097"/>
                    <a:pt x="2328" y="1119"/>
                    <a:pt x="2351" y="1165"/>
                  </a:cubicBezTo>
                  <a:cubicBezTo>
                    <a:pt x="2374" y="1165"/>
                    <a:pt x="2374" y="1165"/>
                    <a:pt x="2397" y="1188"/>
                  </a:cubicBezTo>
                  <a:cubicBezTo>
                    <a:pt x="2374" y="1165"/>
                    <a:pt x="2374" y="1165"/>
                    <a:pt x="2374" y="1165"/>
                  </a:cubicBezTo>
                  <a:lnTo>
                    <a:pt x="2374" y="1165"/>
                  </a:lnTo>
                  <a:cubicBezTo>
                    <a:pt x="2488" y="1256"/>
                    <a:pt x="2602" y="1348"/>
                    <a:pt x="2716" y="1439"/>
                  </a:cubicBezTo>
                  <a:cubicBezTo>
                    <a:pt x="2853" y="1553"/>
                    <a:pt x="2968" y="1667"/>
                    <a:pt x="3082" y="1781"/>
                  </a:cubicBezTo>
                  <a:cubicBezTo>
                    <a:pt x="3310" y="1987"/>
                    <a:pt x="3492" y="2238"/>
                    <a:pt x="3698" y="2466"/>
                  </a:cubicBezTo>
                  <a:cubicBezTo>
                    <a:pt x="3789" y="2580"/>
                    <a:pt x="3903" y="2694"/>
                    <a:pt x="3995" y="2808"/>
                  </a:cubicBezTo>
                  <a:cubicBezTo>
                    <a:pt x="3995" y="2808"/>
                    <a:pt x="3991" y="2808"/>
                    <a:pt x="3986" y="2807"/>
                  </a:cubicBezTo>
                  <a:lnTo>
                    <a:pt x="3986" y="2807"/>
                  </a:lnTo>
                  <a:cubicBezTo>
                    <a:pt x="4075" y="2935"/>
                    <a:pt x="4182" y="3044"/>
                    <a:pt x="4269" y="3174"/>
                  </a:cubicBezTo>
                  <a:cubicBezTo>
                    <a:pt x="4360" y="3311"/>
                    <a:pt x="4474" y="3448"/>
                    <a:pt x="4565" y="3607"/>
                  </a:cubicBezTo>
                  <a:cubicBezTo>
                    <a:pt x="4657" y="3744"/>
                    <a:pt x="4725" y="3881"/>
                    <a:pt x="4816" y="4041"/>
                  </a:cubicBezTo>
                  <a:cubicBezTo>
                    <a:pt x="4908" y="4178"/>
                    <a:pt x="4976" y="4315"/>
                    <a:pt x="5067" y="4452"/>
                  </a:cubicBezTo>
                  <a:cubicBezTo>
                    <a:pt x="5136" y="4589"/>
                    <a:pt x="5204" y="4726"/>
                    <a:pt x="5273" y="4840"/>
                  </a:cubicBezTo>
                  <a:cubicBezTo>
                    <a:pt x="5341" y="4954"/>
                    <a:pt x="5410" y="5091"/>
                    <a:pt x="5455" y="5205"/>
                  </a:cubicBezTo>
                  <a:cubicBezTo>
                    <a:pt x="5478" y="5251"/>
                    <a:pt x="5501" y="5274"/>
                    <a:pt x="5501" y="5319"/>
                  </a:cubicBezTo>
                  <a:cubicBezTo>
                    <a:pt x="5501" y="5365"/>
                    <a:pt x="5524" y="5411"/>
                    <a:pt x="5570" y="5433"/>
                  </a:cubicBezTo>
                  <a:cubicBezTo>
                    <a:pt x="5570" y="5433"/>
                    <a:pt x="5592" y="5456"/>
                    <a:pt x="5592" y="5456"/>
                  </a:cubicBezTo>
                  <a:cubicBezTo>
                    <a:pt x="5638" y="5479"/>
                    <a:pt x="5638" y="5479"/>
                    <a:pt x="5684" y="5479"/>
                  </a:cubicBezTo>
                  <a:cubicBezTo>
                    <a:pt x="5707" y="5479"/>
                    <a:pt x="5729" y="5479"/>
                    <a:pt x="5752" y="5456"/>
                  </a:cubicBezTo>
                  <a:cubicBezTo>
                    <a:pt x="5821" y="5433"/>
                    <a:pt x="5866" y="5433"/>
                    <a:pt x="5912" y="5411"/>
                  </a:cubicBezTo>
                  <a:cubicBezTo>
                    <a:pt x="5958" y="5388"/>
                    <a:pt x="5980" y="5388"/>
                    <a:pt x="6003" y="5342"/>
                  </a:cubicBezTo>
                  <a:cubicBezTo>
                    <a:pt x="6049" y="5296"/>
                    <a:pt x="6072" y="5228"/>
                    <a:pt x="6049" y="5159"/>
                  </a:cubicBezTo>
                  <a:cubicBezTo>
                    <a:pt x="6026" y="5091"/>
                    <a:pt x="6003" y="5045"/>
                    <a:pt x="5980" y="4977"/>
                  </a:cubicBezTo>
                  <a:cubicBezTo>
                    <a:pt x="5912" y="4840"/>
                    <a:pt x="5843" y="4726"/>
                    <a:pt x="5775" y="4589"/>
                  </a:cubicBezTo>
                  <a:cubicBezTo>
                    <a:pt x="5752" y="4543"/>
                    <a:pt x="5729" y="4498"/>
                    <a:pt x="5707" y="4475"/>
                  </a:cubicBezTo>
                  <a:cubicBezTo>
                    <a:pt x="5661" y="4383"/>
                    <a:pt x="5638" y="4315"/>
                    <a:pt x="5592" y="4224"/>
                  </a:cubicBezTo>
                  <a:cubicBezTo>
                    <a:pt x="5547" y="4155"/>
                    <a:pt x="5501" y="4064"/>
                    <a:pt x="5455" y="3973"/>
                  </a:cubicBezTo>
                  <a:cubicBezTo>
                    <a:pt x="5364" y="3836"/>
                    <a:pt x="5273" y="3676"/>
                    <a:pt x="5204" y="3539"/>
                  </a:cubicBezTo>
                  <a:cubicBezTo>
                    <a:pt x="5113" y="3379"/>
                    <a:pt x="5022" y="3219"/>
                    <a:pt x="4930" y="3082"/>
                  </a:cubicBezTo>
                  <a:cubicBezTo>
                    <a:pt x="4816" y="2900"/>
                    <a:pt x="4702" y="2717"/>
                    <a:pt x="4565" y="2557"/>
                  </a:cubicBezTo>
                  <a:cubicBezTo>
                    <a:pt x="4451" y="2398"/>
                    <a:pt x="4314" y="2238"/>
                    <a:pt x="4200" y="2055"/>
                  </a:cubicBezTo>
                  <a:cubicBezTo>
                    <a:pt x="4132" y="1987"/>
                    <a:pt x="4063" y="1918"/>
                    <a:pt x="4017" y="1827"/>
                  </a:cubicBezTo>
                  <a:cubicBezTo>
                    <a:pt x="3949" y="1781"/>
                    <a:pt x="3903" y="1713"/>
                    <a:pt x="3835" y="1667"/>
                  </a:cubicBezTo>
                  <a:cubicBezTo>
                    <a:pt x="3766" y="1599"/>
                    <a:pt x="3698" y="1530"/>
                    <a:pt x="3607" y="1462"/>
                  </a:cubicBezTo>
                  <a:cubicBezTo>
                    <a:pt x="3538" y="1393"/>
                    <a:pt x="3447" y="1348"/>
                    <a:pt x="3378" y="1279"/>
                  </a:cubicBezTo>
                  <a:cubicBezTo>
                    <a:pt x="3333" y="1256"/>
                    <a:pt x="3287" y="1211"/>
                    <a:pt x="3241" y="1165"/>
                  </a:cubicBezTo>
                  <a:cubicBezTo>
                    <a:pt x="3207" y="1142"/>
                    <a:pt x="3167" y="1131"/>
                    <a:pt x="3130" y="1131"/>
                  </a:cubicBezTo>
                  <a:cubicBezTo>
                    <a:pt x="3093" y="1131"/>
                    <a:pt x="3059" y="1142"/>
                    <a:pt x="3036" y="1165"/>
                  </a:cubicBezTo>
                  <a:cubicBezTo>
                    <a:pt x="2990" y="1211"/>
                    <a:pt x="2990" y="1234"/>
                    <a:pt x="2990" y="1279"/>
                  </a:cubicBezTo>
                  <a:cubicBezTo>
                    <a:pt x="2945" y="1234"/>
                    <a:pt x="2899" y="1188"/>
                    <a:pt x="2853" y="1165"/>
                  </a:cubicBezTo>
                  <a:cubicBezTo>
                    <a:pt x="2785" y="1119"/>
                    <a:pt x="2739" y="1074"/>
                    <a:pt x="2671" y="1028"/>
                  </a:cubicBezTo>
                  <a:cubicBezTo>
                    <a:pt x="2579" y="937"/>
                    <a:pt x="2465" y="868"/>
                    <a:pt x="2351" y="777"/>
                  </a:cubicBezTo>
                  <a:cubicBezTo>
                    <a:pt x="2351" y="777"/>
                    <a:pt x="2351" y="777"/>
                    <a:pt x="2351" y="800"/>
                  </a:cubicBezTo>
                  <a:cubicBezTo>
                    <a:pt x="2283" y="731"/>
                    <a:pt x="2214" y="686"/>
                    <a:pt x="2146" y="640"/>
                  </a:cubicBezTo>
                  <a:cubicBezTo>
                    <a:pt x="2100" y="594"/>
                    <a:pt x="2032" y="572"/>
                    <a:pt x="1963" y="526"/>
                  </a:cubicBezTo>
                  <a:cubicBezTo>
                    <a:pt x="1826" y="435"/>
                    <a:pt x="1689" y="366"/>
                    <a:pt x="1552" y="298"/>
                  </a:cubicBezTo>
                  <a:cubicBezTo>
                    <a:pt x="1484" y="275"/>
                    <a:pt x="1393" y="252"/>
                    <a:pt x="1324" y="206"/>
                  </a:cubicBezTo>
                  <a:cubicBezTo>
                    <a:pt x="1256" y="184"/>
                    <a:pt x="1164" y="138"/>
                    <a:pt x="1096" y="115"/>
                  </a:cubicBezTo>
                  <a:cubicBezTo>
                    <a:pt x="1050" y="115"/>
                    <a:pt x="1027" y="92"/>
                    <a:pt x="982" y="92"/>
                  </a:cubicBezTo>
                  <a:cubicBezTo>
                    <a:pt x="936" y="69"/>
                    <a:pt x="890" y="69"/>
                    <a:pt x="868" y="69"/>
                  </a:cubicBezTo>
                  <a:cubicBezTo>
                    <a:pt x="799" y="47"/>
                    <a:pt x="731" y="24"/>
                    <a:pt x="662" y="24"/>
                  </a:cubicBezTo>
                  <a:cubicBezTo>
                    <a:pt x="548" y="1"/>
                    <a:pt x="457" y="1"/>
                    <a:pt x="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7" name="Google Shape;3687;p16"/>
            <p:cNvSpPr/>
            <p:nvPr/>
          </p:nvSpPr>
          <p:spPr>
            <a:xfrm>
              <a:off x="644299" y="361475"/>
              <a:ext cx="154071" cy="103764"/>
            </a:xfrm>
            <a:custGeom>
              <a:avLst/>
              <a:gdLst/>
              <a:ahLst/>
              <a:cxnLst/>
              <a:rect l="l" t="t" r="r" b="b"/>
              <a:pathLst>
                <a:path w="3424" h="2306" extrusionOk="0">
                  <a:moveTo>
                    <a:pt x="1096" y="525"/>
                  </a:moveTo>
                  <a:cubicBezTo>
                    <a:pt x="1096" y="525"/>
                    <a:pt x="1119" y="548"/>
                    <a:pt x="1119" y="548"/>
                  </a:cubicBezTo>
                  <a:cubicBezTo>
                    <a:pt x="1119" y="548"/>
                    <a:pt x="1096" y="548"/>
                    <a:pt x="1096" y="525"/>
                  </a:cubicBezTo>
                  <a:close/>
                  <a:moveTo>
                    <a:pt x="46" y="0"/>
                  </a:moveTo>
                  <a:cubicBezTo>
                    <a:pt x="23" y="23"/>
                    <a:pt x="0" y="69"/>
                    <a:pt x="23" y="114"/>
                  </a:cubicBezTo>
                  <a:cubicBezTo>
                    <a:pt x="23" y="160"/>
                    <a:pt x="69" y="183"/>
                    <a:pt x="114" y="183"/>
                  </a:cubicBezTo>
                  <a:cubicBezTo>
                    <a:pt x="137" y="183"/>
                    <a:pt x="183" y="206"/>
                    <a:pt x="206" y="206"/>
                  </a:cubicBezTo>
                  <a:cubicBezTo>
                    <a:pt x="297" y="228"/>
                    <a:pt x="365" y="251"/>
                    <a:pt x="457" y="274"/>
                  </a:cubicBezTo>
                  <a:cubicBezTo>
                    <a:pt x="479" y="274"/>
                    <a:pt x="525" y="297"/>
                    <a:pt x="548" y="320"/>
                  </a:cubicBezTo>
                  <a:cubicBezTo>
                    <a:pt x="616" y="342"/>
                    <a:pt x="685" y="365"/>
                    <a:pt x="731" y="388"/>
                  </a:cubicBezTo>
                  <a:cubicBezTo>
                    <a:pt x="845" y="457"/>
                    <a:pt x="982" y="525"/>
                    <a:pt x="1073" y="594"/>
                  </a:cubicBezTo>
                  <a:cubicBezTo>
                    <a:pt x="1187" y="662"/>
                    <a:pt x="1301" y="731"/>
                    <a:pt x="1415" y="822"/>
                  </a:cubicBezTo>
                  <a:cubicBezTo>
                    <a:pt x="1529" y="890"/>
                    <a:pt x="1621" y="959"/>
                    <a:pt x="1735" y="1027"/>
                  </a:cubicBezTo>
                  <a:cubicBezTo>
                    <a:pt x="1735" y="1027"/>
                    <a:pt x="1735" y="1027"/>
                    <a:pt x="1735" y="1027"/>
                  </a:cubicBezTo>
                  <a:lnTo>
                    <a:pt x="1735" y="1027"/>
                  </a:lnTo>
                  <a:lnTo>
                    <a:pt x="1758" y="1050"/>
                  </a:lnTo>
                  <a:cubicBezTo>
                    <a:pt x="1758" y="1045"/>
                    <a:pt x="1757" y="1041"/>
                    <a:pt x="1755" y="1038"/>
                  </a:cubicBezTo>
                  <a:lnTo>
                    <a:pt x="1755" y="1038"/>
                  </a:lnTo>
                  <a:cubicBezTo>
                    <a:pt x="1788" y="1058"/>
                    <a:pt x="1810" y="1080"/>
                    <a:pt x="1849" y="1119"/>
                  </a:cubicBezTo>
                  <a:cubicBezTo>
                    <a:pt x="1872" y="1141"/>
                    <a:pt x="1895" y="1164"/>
                    <a:pt x="1940" y="1210"/>
                  </a:cubicBezTo>
                  <a:cubicBezTo>
                    <a:pt x="1986" y="1233"/>
                    <a:pt x="2009" y="1278"/>
                    <a:pt x="2054" y="1324"/>
                  </a:cubicBezTo>
                  <a:cubicBezTo>
                    <a:pt x="2100" y="1347"/>
                    <a:pt x="2123" y="1392"/>
                    <a:pt x="2169" y="1415"/>
                  </a:cubicBezTo>
                  <a:cubicBezTo>
                    <a:pt x="2191" y="1438"/>
                    <a:pt x="2214" y="1461"/>
                    <a:pt x="2237" y="1461"/>
                  </a:cubicBezTo>
                  <a:cubicBezTo>
                    <a:pt x="2260" y="1484"/>
                    <a:pt x="2283" y="1507"/>
                    <a:pt x="2305" y="1529"/>
                  </a:cubicBezTo>
                  <a:cubicBezTo>
                    <a:pt x="2328" y="1552"/>
                    <a:pt x="2328" y="1552"/>
                    <a:pt x="2351" y="1552"/>
                  </a:cubicBezTo>
                  <a:cubicBezTo>
                    <a:pt x="2374" y="1575"/>
                    <a:pt x="2374" y="1575"/>
                    <a:pt x="2397" y="1575"/>
                  </a:cubicBezTo>
                  <a:cubicBezTo>
                    <a:pt x="2410" y="1582"/>
                    <a:pt x="2424" y="1585"/>
                    <a:pt x="2436" y="1585"/>
                  </a:cubicBezTo>
                  <a:cubicBezTo>
                    <a:pt x="2467" y="1585"/>
                    <a:pt x="2495" y="1568"/>
                    <a:pt x="2511" y="1552"/>
                  </a:cubicBezTo>
                  <a:cubicBezTo>
                    <a:pt x="2557" y="1575"/>
                    <a:pt x="2579" y="1598"/>
                    <a:pt x="2602" y="1621"/>
                  </a:cubicBezTo>
                  <a:cubicBezTo>
                    <a:pt x="2625" y="1644"/>
                    <a:pt x="2625" y="1666"/>
                    <a:pt x="2648" y="1666"/>
                  </a:cubicBezTo>
                  <a:cubicBezTo>
                    <a:pt x="2648" y="1666"/>
                    <a:pt x="2648" y="1689"/>
                    <a:pt x="2671" y="1689"/>
                  </a:cubicBezTo>
                  <a:cubicBezTo>
                    <a:pt x="2671" y="1689"/>
                    <a:pt x="2693" y="1712"/>
                    <a:pt x="2693" y="1712"/>
                  </a:cubicBezTo>
                  <a:cubicBezTo>
                    <a:pt x="2716" y="1712"/>
                    <a:pt x="2739" y="1735"/>
                    <a:pt x="2739" y="1735"/>
                  </a:cubicBezTo>
                  <a:lnTo>
                    <a:pt x="2808" y="1735"/>
                  </a:lnTo>
                  <a:cubicBezTo>
                    <a:pt x="2830" y="1780"/>
                    <a:pt x="2853" y="1803"/>
                    <a:pt x="2899" y="1849"/>
                  </a:cubicBezTo>
                  <a:cubicBezTo>
                    <a:pt x="2990" y="1986"/>
                    <a:pt x="3082" y="2123"/>
                    <a:pt x="3173" y="2237"/>
                  </a:cubicBezTo>
                  <a:cubicBezTo>
                    <a:pt x="3196" y="2283"/>
                    <a:pt x="3218" y="2283"/>
                    <a:pt x="3264" y="2305"/>
                  </a:cubicBezTo>
                  <a:cubicBezTo>
                    <a:pt x="3287" y="2305"/>
                    <a:pt x="3333" y="2305"/>
                    <a:pt x="3355" y="2283"/>
                  </a:cubicBezTo>
                  <a:cubicBezTo>
                    <a:pt x="3401" y="2260"/>
                    <a:pt x="3424" y="2169"/>
                    <a:pt x="3401" y="2123"/>
                  </a:cubicBezTo>
                  <a:cubicBezTo>
                    <a:pt x="3355" y="2054"/>
                    <a:pt x="3333" y="2009"/>
                    <a:pt x="3310" y="1963"/>
                  </a:cubicBezTo>
                  <a:cubicBezTo>
                    <a:pt x="3287" y="1917"/>
                    <a:pt x="3264" y="1895"/>
                    <a:pt x="3218" y="1849"/>
                  </a:cubicBezTo>
                  <a:cubicBezTo>
                    <a:pt x="3173" y="1758"/>
                    <a:pt x="3104" y="1689"/>
                    <a:pt x="3036" y="1621"/>
                  </a:cubicBezTo>
                  <a:cubicBezTo>
                    <a:pt x="2922" y="1461"/>
                    <a:pt x="2808" y="1324"/>
                    <a:pt x="2671" y="1210"/>
                  </a:cubicBezTo>
                  <a:cubicBezTo>
                    <a:pt x="2602" y="1141"/>
                    <a:pt x="2534" y="1073"/>
                    <a:pt x="2465" y="1004"/>
                  </a:cubicBezTo>
                  <a:cubicBezTo>
                    <a:pt x="2442" y="982"/>
                    <a:pt x="2397" y="959"/>
                    <a:pt x="2374" y="936"/>
                  </a:cubicBezTo>
                  <a:cubicBezTo>
                    <a:pt x="2351" y="913"/>
                    <a:pt x="2328" y="913"/>
                    <a:pt x="2305" y="890"/>
                  </a:cubicBezTo>
                  <a:cubicBezTo>
                    <a:pt x="2283" y="867"/>
                    <a:pt x="2260" y="867"/>
                    <a:pt x="2237" y="845"/>
                  </a:cubicBezTo>
                  <a:cubicBezTo>
                    <a:pt x="2123" y="776"/>
                    <a:pt x="2009" y="685"/>
                    <a:pt x="1872" y="639"/>
                  </a:cubicBezTo>
                  <a:cubicBezTo>
                    <a:pt x="1826" y="594"/>
                    <a:pt x="1758" y="548"/>
                    <a:pt x="1712" y="525"/>
                  </a:cubicBezTo>
                  <a:cubicBezTo>
                    <a:pt x="1644" y="479"/>
                    <a:pt x="1575" y="457"/>
                    <a:pt x="1507" y="411"/>
                  </a:cubicBezTo>
                  <a:cubicBezTo>
                    <a:pt x="1461" y="388"/>
                    <a:pt x="1438" y="388"/>
                    <a:pt x="1392" y="365"/>
                  </a:cubicBezTo>
                  <a:cubicBezTo>
                    <a:pt x="1347" y="365"/>
                    <a:pt x="1301" y="342"/>
                    <a:pt x="1255" y="342"/>
                  </a:cubicBezTo>
                  <a:cubicBezTo>
                    <a:pt x="1233" y="342"/>
                    <a:pt x="1210" y="342"/>
                    <a:pt x="1210" y="365"/>
                  </a:cubicBezTo>
                  <a:cubicBezTo>
                    <a:pt x="1187" y="342"/>
                    <a:pt x="1164" y="342"/>
                    <a:pt x="1164" y="342"/>
                  </a:cubicBezTo>
                  <a:cubicBezTo>
                    <a:pt x="1119" y="320"/>
                    <a:pt x="1096" y="297"/>
                    <a:pt x="1050" y="297"/>
                  </a:cubicBezTo>
                  <a:cubicBezTo>
                    <a:pt x="1050" y="274"/>
                    <a:pt x="1027" y="251"/>
                    <a:pt x="1027" y="251"/>
                  </a:cubicBezTo>
                  <a:cubicBezTo>
                    <a:pt x="982" y="228"/>
                    <a:pt x="936" y="228"/>
                    <a:pt x="890" y="206"/>
                  </a:cubicBezTo>
                  <a:cubicBezTo>
                    <a:pt x="867" y="206"/>
                    <a:pt x="822" y="206"/>
                    <a:pt x="799" y="183"/>
                  </a:cubicBezTo>
                  <a:lnTo>
                    <a:pt x="776" y="183"/>
                  </a:lnTo>
                  <a:cubicBezTo>
                    <a:pt x="731" y="160"/>
                    <a:pt x="685" y="160"/>
                    <a:pt x="639" y="137"/>
                  </a:cubicBezTo>
                  <a:cubicBezTo>
                    <a:pt x="571" y="114"/>
                    <a:pt x="525" y="91"/>
                    <a:pt x="457" y="69"/>
                  </a:cubicBezTo>
                  <a:cubicBezTo>
                    <a:pt x="388" y="69"/>
                    <a:pt x="320" y="23"/>
                    <a:pt x="251" y="23"/>
                  </a:cubicBezTo>
                  <a:cubicBezTo>
                    <a:pt x="228" y="23"/>
                    <a:pt x="206" y="0"/>
                    <a:pt x="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8" name="Google Shape;3688;p16"/>
            <p:cNvSpPr/>
            <p:nvPr/>
          </p:nvSpPr>
          <p:spPr>
            <a:xfrm>
              <a:off x="766512" y="425147"/>
              <a:ext cx="77081" cy="105474"/>
            </a:xfrm>
            <a:custGeom>
              <a:avLst/>
              <a:gdLst/>
              <a:ahLst/>
              <a:cxnLst/>
              <a:rect l="l" t="t" r="r" b="b"/>
              <a:pathLst>
                <a:path w="1713" h="2344" extrusionOk="0">
                  <a:moveTo>
                    <a:pt x="46" y="0"/>
                  </a:moveTo>
                  <a:cubicBezTo>
                    <a:pt x="0" y="23"/>
                    <a:pt x="0" y="46"/>
                    <a:pt x="0" y="69"/>
                  </a:cubicBezTo>
                  <a:cubicBezTo>
                    <a:pt x="0" y="92"/>
                    <a:pt x="23" y="114"/>
                    <a:pt x="46" y="137"/>
                  </a:cubicBezTo>
                  <a:cubicBezTo>
                    <a:pt x="46" y="137"/>
                    <a:pt x="69" y="160"/>
                    <a:pt x="69" y="160"/>
                  </a:cubicBezTo>
                  <a:cubicBezTo>
                    <a:pt x="92" y="183"/>
                    <a:pt x="114" y="206"/>
                    <a:pt x="160" y="251"/>
                  </a:cubicBezTo>
                  <a:cubicBezTo>
                    <a:pt x="183" y="274"/>
                    <a:pt x="206" y="297"/>
                    <a:pt x="229" y="320"/>
                  </a:cubicBezTo>
                  <a:cubicBezTo>
                    <a:pt x="229" y="343"/>
                    <a:pt x="251" y="343"/>
                    <a:pt x="251" y="365"/>
                  </a:cubicBezTo>
                  <a:lnTo>
                    <a:pt x="274" y="365"/>
                  </a:lnTo>
                  <a:cubicBezTo>
                    <a:pt x="274" y="388"/>
                    <a:pt x="297" y="388"/>
                    <a:pt x="297" y="388"/>
                  </a:cubicBezTo>
                  <a:cubicBezTo>
                    <a:pt x="343" y="457"/>
                    <a:pt x="411" y="525"/>
                    <a:pt x="457" y="571"/>
                  </a:cubicBezTo>
                  <a:cubicBezTo>
                    <a:pt x="502" y="639"/>
                    <a:pt x="548" y="685"/>
                    <a:pt x="594" y="731"/>
                  </a:cubicBezTo>
                  <a:cubicBezTo>
                    <a:pt x="639" y="776"/>
                    <a:pt x="685" y="845"/>
                    <a:pt x="708" y="890"/>
                  </a:cubicBezTo>
                  <a:cubicBezTo>
                    <a:pt x="754" y="936"/>
                    <a:pt x="799" y="1005"/>
                    <a:pt x="845" y="1073"/>
                  </a:cubicBezTo>
                  <a:cubicBezTo>
                    <a:pt x="891" y="1142"/>
                    <a:pt x="936" y="1210"/>
                    <a:pt x="982" y="1278"/>
                  </a:cubicBezTo>
                  <a:cubicBezTo>
                    <a:pt x="1027" y="1347"/>
                    <a:pt x="1073" y="1415"/>
                    <a:pt x="1119" y="1484"/>
                  </a:cubicBezTo>
                  <a:cubicBezTo>
                    <a:pt x="1279" y="1758"/>
                    <a:pt x="1438" y="2032"/>
                    <a:pt x="1575" y="2306"/>
                  </a:cubicBezTo>
                  <a:cubicBezTo>
                    <a:pt x="1589" y="2332"/>
                    <a:pt x="1610" y="2343"/>
                    <a:pt x="1634" y="2343"/>
                  </a:cubicBezTo>
                  <a:cubicBezTo>
                    <a:pt x="1652" y="2343"/>
                    <a:pt x="1670" y="2338"/>
                    <a:pt x="1689" y="2328"/>
                  </a:cubicBezTo>
                  <a:cubicBezTo>
                    <a:pt x="1689" y="2328"/>
                    <a:pt x="1712" y="2306"/>
                    <a:pt x="1712" y="2306"/>
                  </a:cubicBezTo>
                  <a:cubicBezTo>
                    <a:pt x="1712" y="2283"/>
                    <a:pt x="1712" y="2260"/>
                    <a:pt x="1712" y="2237"/>
                  </a:cubicBezTo>
                  <a:cubicBezTo>
                    <a:pt x="1667" y="2146"/>
                    <a:pt x="1621" y="2055"/>
                    <a:pt x="1575" y="1963"/>
                  </a:cubicBezTo>
                  <a:cubicBezTo>
                    <a:pt x="1575" y="1963"/>
                    <a:pt x="1598" y="1940"/>
                    <a:pt x="1598" y="1918"/>
                  </a:cubicBezTo>
                  <a:cubicBezTo>
                    <a:pt x="1598" y="1895"/>
                    <a:pt x="1598" y="1895"/>
                    <a:pt x="1598" y="1895"/>
                  </a:cubicBezTo>
                  <a:cubicBezTo>
                    <a:pt x="1598" y="1872"/>
                    <a:pt x="1598" y="1872"/>
                    <a:pt x="1575" y="1849"/>
                  </a:cubicBezTo>
                  <a:cubicBezTo>
                    <a:pt x="1575" y="1849"/>
                    <a:pt x="1575" y="1826"/>
                    <a:pt x="1552" y="1803"/>
                  </a:cubicBezTo>
                  <a:cubicBezTo>
                    <a:pt x="1552" y="1758"/>
                    <a:pt x="1530" y="1712"/>
                    <a:pt x="1507" y="1667"/>
                  </a:cubicBezTo>
                  <a:cubicBezTo>
                    <a:pt x="1484" y="1644"/>
                    <a:pt x="1461" y="1598"/>
                    <a:pt x="1438" y="1552"/>
                  </a:cubicBezTo>
                  <a:cubicBezTo>
                    <a:pt x="1415" y="1507"/>
                    <a:pt x="1393" y="1484"/>
                    <a:pt x="1370" y="1438"/>
                  </a:cubicBezTo>
                  <a:cubicBezTo>
                    <a:pt x="1324" y="1393"/>
                    <a:pt x="1301" y="1347"/>
                    <a:pt x="1279" y="1301"/>
                  </a:cubicBezTo>
                  <a:cubicBezTo>
                    <a:pt x="1233" y="1256"/>
                    <a:pt x="1210" y="1233"/>
                    <a:pt x="1187" y="1187"/>
                  </a:cubicBezTo>
                  <a:cubicBezTo>
                    <a:pt x="1164" y="1164"/>
                    <a:pt x="1142" y="1119"/>
                    <a:pt x="1096" y="1073"/>
                  </a:cubicBezTo>
                  <a:cubicBezTo>
                    <a:pt x="1050" y="1005"/>
                    <a:pt x="982" y="936"/>
                    <a:pt x="936" y="868"/>
                  </a:cubicBezTo>
                  <a:cubicBezTo>
                    <a:pt x="868" y="776"/>
                    <a:pt x="799" y="708"/>
                    <a:pt x="731" y="639"/>
                  </a:cubicBezTo>
                  <a:cubicBezTo>
                    <a:pt x="685" y="548"/>
                    <a:pt x="617" y="480"/>
                    <a:pt x="548" y="411"/>
                  </a:cubicBezTo>
                  <a:cubicBezTo>
                    <a:pt x="502" y="365"/>
                    <a:pt x="434" y="297"/>
                    <a:pt x="388" y="251"/>
                  </a:cubicBezTo>
                  <a:cubicBezTo>
                    <a:pt x="320" y="183"/>
                    <a:pt x="251" y="114"/>
                    <a:pt x="183" y="69"/>
                  </a:cubicBezTo>
                  <a:cubicBezTo>
                    <a:pt x="160" y="46"/>
                    <a:pt x="137" y="23"/>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9" name="Google Shape;3689;p16"/>
            <p:cNvSpPr/>
            <p:nvPr/>
          </p:nvSpPr>
          <p:spPr>
            <a:xfrm>
              <a:off x="603216" y="468255"/>
              <a:ext cx="202354" cy="143227"/>
            </a:xfrm>
            <a:custGeom>
              <a:avLst/>
              <a:gdLst/>
              <a:ahLst/>
              <a:cxnLst/>
              <a:rect l="l" t="t" r="r" b="b"/>
              <a:pathLst>
                <a:path w="4497" h="3183" extrusionOk="0">
                  <a:moveTo>
                    <a:pt x="4268" y="1"/>
                  </a:moveTo>
                  <a:cubicBezTo>
                    <a:pt x="4223" y="24"/>
                    <a:pt x="4200" y="47"/>
                    <a:pt x="4177" y="92"/>
                  </a:cubicBezTo>
                  <a:cubicBezTo>
                    <a:pt x="4131" y="138"/>
                    <a:pt x="4109" y="184"/>
                    <a:pt x="4063" y="229"/>
                  </a:cubicBezTo>
                  <a:cubicBezTo>
                    <a:pt x="4040" y="252"/>
                    <a:pt x="4017" y="298"/>
                    <a:pt x="3995" y="343"/>
                  </a:cubicBezTo>
                  <a:cubicBezTo>
                    <a:pt x="3949" y="412"/>
                    <a:pt x="3880" y="480"/>
                    <a:pt x="3835" y="572"/>
                  </a:cubicBezTo>
                  <a:cubicBezTo>
                    <a:pt x="3789" y="617"/>
                    <a:pt x="3743" y="663"/>
                    <a:pt x="3698" y="731"/>
                  </a:cubicBezTo>
                  <a:cubicBezTo>
                    <a:pt x="3652" y="777"/>
                    <a:pt x="3606" y="823"/>
                    <a:pt x="3561" y="891"/>
                  </a:cubicBezTo>
                  <a:cubicBezTo>
                    <a:pt x="3447" y="1005"/>
                    <a:pt x="3355" y="1097"/>
                    <a:pt x="3241" y="1211"/>
                  </a:cubicBezTo>
                  <a:cubicBezTo>
                    <a:pt x="3127" y="1302"/>
                    <a:pt x="3013" y="1393"/>
                    <a:pt x="2899" y="1507"/>
                  </a:cubicBezTo>
                  <a:cubicBezTo>
                    <a:pt x="2785" y="1576"/>
                    <a:pt x="2671" y="1667"/>
                    <a:pt x="2557" y="1758"/>
                  </a:cubicBezTo>
                  <a:cubicBezTo>
                    <a:pt x="2540" y="1775"/>
                    <a:pt x="2511" y="1804"/>
                    <a:pt x="2479" y="1827"/>
                  </a:cubicBezTo>
                  <a:lnTo>
                    <a:pt x="2479" y="1827"/>
                  </a:lnTo>
                  <a:cubicBezTo>
                    <a:pt x="2482" y="1827"/>
                    <a:pt x="2485" y="1827"/>
                    <a:pt x="2488" y="1827"/>
                  </a:cubicBezTo>
                  <a:cubicBezTo>
                    <a:pt x="2484" y="1827"/>
                    <a:pt x="2481" y="1828"/>
                    <a:pt x="2477" y="1829"/>
                  </a:cubicBezTo>
                  <a:lnTo>
                    <a:pt x="2477" y="1829"/>
                  </a:lnTo>
                  <a:cubicBezTo>
                    <a:pt x="2466" y="1836"/>
                    <a:pt x="2456" y="1843"/>
                    <a:pt x="2445" y="1849"/>
                  </a:cubicBezTo>
                  <a:lnTo>
                    <a:pt x="2445" y="1849"/>
                  </a:lnTo>
                  <a:cubicBezTo>
                    <a:pt x="2455" y="1839"/>
                    <a:pt x="2466" y="1832"/>
                    <a:pt x="2477" y="1829"/>
                  </a:cubicBezTo>
                  <a:lnTo>
                    <a:pt x="2477" y="1829"/>
                  </a:lnTo>
                  <a:cubicBezTo>
                    <a:pt x="2478" y="1828"/>
                    <a:pt x="2478" y="1828"/>
                    <a:pt x="2479" y="1827"/>
                  </a:cubicBezTo>
                  <a:lnTo>
                    <a:pt x="2479" y="1827"/>
                  </a:lnTo>
                  <a:cubicBezTo>
                    <a:pt x="2465" y="1827"/>
                    <a:pt x="2462" y="1830"/>
                    <a:pt x="2442" y="1850"/>
                  </a:cubicBezTo>
                  <a:cubicBezTo>
                    <a:pt x="2443" y="1849"/>
                    <a:pt x="2444" y="1849"/>
                    <a:pt x="2445" y="1849"/>
                  </a:cubicBezTo>
                  <a:lnTo>
                    <a:pt x="2445" y="1849"/>
                  </a:lnTo>
                  <a:cubicBezTo>
                    <a:pt x="2436" y="1856"/>
                    <a:pt x="2428" y="1864"/>
                    <a:pt x="2420" y="1873"/>
                  </a:cubicBezTo>
                  <a:cubicBezTo>
                    <a:pt x="2283" y="1964"/>
                    <a:pt x="2146" y="2055"/>
                    <a:pt x="2009" y="2124"/>
                  </a:cubicBezTo>
                  <a:cubicBezTo>
                    <a:pt x="1872" y="2215"/>
                    <a:pt x="1735" y="2306"/>
                    <a:pt x="1575" y="2375"/>
                  </a:cubicBezTo>
                  <a:cubicBezTo>
                    <a:pt x="1438" y="2466"/>
                    <a:pt x="1301" y="2535"/>
                    <a:pt x="1164" y="2603"/>
                  </a:cubicBezTo>
                  <a:cubicBezTo>
                    <a:pt x="1096" y="2649"/>
                    <a:pt x="1027" y="2671"/>
                    <a:pt x="959" y="2694"/>
                  </a:cubicBezTo>
                  <a:cubicBezTo>
                    <a:pt x="890" y="2740"/>
                    <a:pt x="822" y="2763"/>
                    <a:pt x="731" y="2808"/>
                  </a:cubicBezTo>
                  <a:cubicBezTo>
                    <a:pt x="685" y="2831"/>
                    <a:pt x="616" y="2854"/>
                    <a:pt x="548" y="2877"/>
                  </a:cubicBezTo>
                  <a:cubicBezTo>
                    <a:pt x="457" y="2923"/>
                    <a:pt x="388" y="2945"/>
                    <a:pt x="320" y="2968"/>
                  </a:cubicBezTo>
                  <a:cubicBezTo>
                    <a:pt x="274" y="2968"/>
                    <a:pt x="228" y="2991"/>
                    <a:pt x="183" y="2991"/>
                  </a:cubicBezTo>
                  <a:cubicBezTo>
                    <a:pt x="137" y="3014"/>
                    <a:pt x="91" y="3014"/>
                    <a:pt x="69" y="3037"/>
                  </a:cubicBezTo>
                  <a:cubicBezTo>
                    <a:pt x="46" y="3037"/>
                    <a:pt x="23" y="3060"/>
                    <a:pt x="0" y="3082"/>
                  </a:cubicBezTo>
                  <a:cubicBezTo>
                    <a:pt x="0" y="3082"/>
                    <a:pt x="0" y="3105"/>
                    <a:pt x="0" y="3128"/>
                  </a:cubicBezTo>
                  <a:cubicBezTo>
                    <a:pt x="17" y="3161"/>
                    <a:pt x="34" y="3183"/>
                    <a:pt x="59" y="3183"/>
                  </a:cubicBezTo>
                  <a:cubicBezTo>
                    <a:pt x="69" y="3183"/>
                    <a:pt x="79" y="3180"/>
                    <a:pt x="91" y="3174"/>
                  </a:cubicBezTo>
                  <a:cubicBezTo>
                    <a:pt x="137" y="3174"/>
                    <a:pt x="206" y="3151"/>
                    <a:pt x="251" y="3151"/>
                  </a:cubicBezTo>
                  <a:cubicBezTo>
                    <a:pt x="297" y="3128"/>
                    <a:pt x="365" y="3128"/>
                    <a:pt x="411" y="3128"/>
                  </a:cubicBezTo>
                  <a:cubicBezTo>
                    <a:pt x="457" y="3105"/>
                    <a:pt x="502" y="3105"/>
                    <a:pt x="571" y="3105"/>
                  </a:cubicBezTo>
                  <a:cubicBezTo>
                    <a:pt x="616" y="3082"/>
                    <a:pt x="662" y="3082"/>
                    <a:pt x="708" y="3060"/>
                  </a:cubicBezTo>
                  <a:cubicBezTo>
                    <a:pt x="753" y="3060"/>
                    <a:pt x="799" y="3037"/>
                    <a:pt x="845" y="3037"/>
                  </a:cubicBezTo>
                  <a:cubicBezTo>
                    <a:pt x="890" y="3014"/>
                    <a:pt x="959" y="3014"/>
                    <a:pt x="1004" y="2991"/>
                  </a:cubicBezTo>
                  <a:cubicBezTo>
                    <a:pt x="1119" y="2968"/>
                    <a:pt x="1210" y="2923"/>
                    <a:pt x="1324" y="2877"/>
                  </a:cubicBezTo>
                  <a:lnTo>
                    <a:pt x="1301" y="2877"/>
                  </a:lnTo>
                  <a:cubicBezTo>
                    <a:pt x="1415" y="2831"/>
                    <a:pt x="1552" y="2786"/>
                    <a:pt x="1666" y="2717"/>
                  </a:cubicBezTo>
                  <a:cubicBezTo>
                    <a:pt x="1803" y="2649"/>
                    <a:pt x="1917" y="2580"/>
                    <a:pt x="2032" y="2512"/>
                  </a:cubicBezTo>
                  <a:cubicBezTo>
                    <a:pt x="2146" y="2466"/>
                    <a:pt x="2260" y="2375"/>
                    <a:pt x="2374" y="2306"/>
                  </a:cubicBezTo>
                  <a:cubicBezTo>
                    <a:pt x="2488" y="2238"/>
                    <a:pt x="2602" y="2169"/>
                    <a:pt x="2716" y="2078"/>
                  </a:cubicBezTo>
                  <a:cubicBezTo>
                    <a:pt x="2739" y="2055"/>
                    <a:pt x="2762" y="2032"/>
                    <a:pt x="2785" y="2010"/>
                  </a:cubicBezTo>
                  <a:cubicBezTo>
                    <a:pt x="2808" y="2010"/>
                    <a:pt x="2808" y="2010"/>
                    <a:pt x="2808" y="1987"/>
                  </a:cubicBezTo>
                  <a:cubicBezTo>
                    <a:pt x="2945" y="1895"/>
                    <a:pt x="3082" y="1804"/>
                    <a:pt x="3196" y="1690"/>
                  </a:cubicBezTo>
                  <a:cubicBezTo>
                    <a:pt x="3264" y="1644"/>
                    <a:pt x="3333" y="1576"/>
                    <a:pt x="3401" y="1530"/>
                  </a:cubicBezTo>
                  <a:cubicBezTo>
                    <a:pt x="3470" y="1462"/>
                    <a:pt x="3515" y="1416"/>
                    <a:pt x="3584" y="1370"/>
                  </a:cubicBezTo>
                  <a:cubicBezTo>
                    <a:pt x="3629" y="1302"/>
                    <a:pt x="3698" y="1256"/>
                    <a:pt x="3743" y="1188"/>
                  </a:cubicBezTo>
                  <a:cubicBezTo>
                    <a:pt x="3812" y="1119"/>
                    <a:pt x="3858" y="1051"/>
                    <a:pt x="3926" y="1005"/>
                  </a:cubicBezTo>
                  <a:cubicBezTo>
                    <a:pt x="4040" y="868"/>
                    <a:pt x="4154" y="709"/>
                    <a:pt x="4268" y="549"/>
                  </a:cubicBezTo>
                  <a:cubicBezTo>
                    <a:pt x="4337" y="457"/>
                    <a:pt x="4383" y="366"/>
                    <a:pt x="4451" y="252"/>
                  </a:cubicBezTo>
                  <a:cubicBezTo>
                    <a:pt x="4497" y="184"/>
                    <a:pt x="4474" y="69"/>
                    <a:pt x="4405" y="24"/>
                  </a:cubicBezTo>
                  <a:cubicBezTo>
                    <a:pt x="4360" y="1"/>
                    <a:pt x="4337" y="1"/>
                    <a:pt x="4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0" name="Google Shape;3690;p16"/>
            <p:cNvSpPr/>
            <p:nvPr/>
          </p:nvSpPr>
          <p:spPr>
            <a:xfrm>
              <a:off x="539500" y="356300"/>
              <a:ext cx="347201" cy="372894"/>
            </a:xfrm>
            <a:custGeom>
              <a:avLst/>
              <a:gdLst/>
              <a:ahLst/>
              <a:cxnLst/>
              <a:rect l="l" t="t" r="r" b="b"/>
              <a:pathLst>
                <a:path w="7716" h="8287" extrusionOk="0">
                  <a:moveTo>
                    <a:pt x="2580" y="184"/>
                  </a:moveTo>
                  <a:cubicBezTo>
                    <a:pt x="2808" y="206"/>
                    <a:pt x="3060" y="252"/>
                    <a:pt x="3311" y="343"/>
                  </a:cubicBezTo>
                  <a:cubicBezTo>
                    <a:pt x="3653" y="480"/>
                    <a:pt x="3995" y="640"/>
                    <a:pt x="4338" y="868"/>
                  </a:cubicBezTo>
                  <a:cubicBezTo>
                    <a:pt x="4794" y="1188"/>
                    <a:pt x="5228" y="1576"/>
                    <a:pt x="5639" y="2055"/>
                  </a:cubicBezTo>
                  <a:lnTo>
                    <a:pt x="5662" y="2055"/>
                  </a:lnTo>
                  <a:cubicBezTo>
                    <a:pt x="6187" y="2649"/>
                    <a:pt x="6643" y="3356"/>
                    <a:pt x="7008" y="4110"/>
                  </a:cubicBezTo>
                  <a:cubicBezTo>
                    <a:pt x="7168" y="4429"/>
                    <a:pt x="7305" y="4749"/>
                    <a:pt x="7419" y="5068"/>
                  </a:cubicBezTo>
                  <a:cubicBezTo>
                    <a:pt x="7465" y="5182"/>
                    <a:pt x="7488" y="5251"/>
                    <a:pt x="7510" y="5342"/>
                  </a:cubicBezTo>
                  <a:lnTo>
                    <a:pt x="7510" y="5365"/>
                  </a:lnTo>
                  <a:cubicBezTo>
                    <a:pt x="7465" y="5411"/>
                    <a:pt x="7419" y="5433"/>
                    <a:pt x="7373" y="5479"/>
                  </a:cubicBezTo>
                  <a:cubicBezTo>
                    <a:pt x="7259" y="5525"/>
                    <a:pt x="7168" y="5570"/>
                    <a:pt x="7077" y="5593"/>
                  </a:cubicBezTo>
                  <a:cubicBezTo>
                    <a:pt x="6985" y="5616"/>
                    <a:pt x="6894" y="5639"/>
                    <a:pt x="6826" y="5639"/>
                  </a:cubicBezTo>
                  <a:lnTo>
                    <a:pt x="6734" y="5639"/>
                  </a:lnTo>
                  <a:lnTo>
                    <a:pt x="6734" y="5616"/>
                  </a:lnTo>
                  <a:cubicBezTo>
                    <a:pt x="6712" y="5502"/>
                    <a:pt x="6689" y="5433"/>
                    <a:pt x="6666" y="5342"/>
                  </a:cubicBezTo>
                  <a:lnTo>
                    <a:pt x="6643" y="5319"/>
                  </a:lnTo>
                  <a:cubicBezTo>
                    <a:pt x="6552" y="5045"/>
                    <a:pt x="6460" y="4749"/>
                    <a:pt x="6324" y="4475"/>
                  </a:cubicBezTo>
                  <a:cubicBezTo>
                    <a:pt x="6095" y="4018"/>
                    <a:pt x="5844" y="3562"/>
                    <a:pt x="5547" y="3174"/>
                  </a:cubicBezTo>
                  <a:cubicBezTo>
                    <a:pt x="5502" y="3219"/>
                    <a:pt x="5456" y="3265"/>
                    <a:pt x="5433" y="3311"/>
                  </a:cubicBezTo>
                  <a:cubicBezTo>
                    <a:pt x="5296" y="3493"/>
                    <a:pt x="5114" y="3676"/>
                    <a:pt x="4908" y="3858"/>
                  </a:cubicBezTo>
                  <a:cubicBezTo>
                    <a:pt x="4589" y="4132"/>
                    <a:pt x="4224" y="4361"/>
                    <a:pt x="3927" y="4543"/>
                  </a:cubicBezTo>
                  <a:cubicBezTo>
                    <a:pt x="3539" y="4794"/>
                    <a:pt x="3174" y="5000"/>
                    <a:pt x="2831" y="5159"/>
                  </a:cubicBezTo>
                  <a:cubicBezTo>
                    <a:pt x="2375" y="5365"/>
                    <a:pt x="1964" y="5502"/>
                    <a:pt x="1576" y="5570"/>
                  </a:cubicBezTo>
                  <a:lnTo>
                    <a:pt x="1485" y="5570"/>
                  </a:lnTo>
                  <a:cubicBezTo>
                    <a:pt x="1462" y="5593"/>
                    <a:pt x="1439" y="5593"/>
                    <a:pt x="1416" y="5593"/>
                  </a:cubicBezTo>
                  <a:cubicBezTo>
                    <a:pt x="1393" y="5593"/>
                    <a:pt x="1370" y="5593"/>
                    <a:pt x="1348" y="5616"/>
                  </a:cubicBezTo>
                  <a:cubicBezTo>
                    <a:pt x="1462" y="5958"/>
                    <a:pt x="1622" y="6324"/>
                    <a:pt x="1827" y="6666"/>
                  </a:cubicBezTo>
                  <a:cubicBezTo>
                    <a:pt x="2032" y="7077"/>
                    <a:pt x="2306" y="7442"/>
                    <a:pt x="2603" y="7784"/>
                  </a:cubicBezTo>
                  <a:cubicBezTo>
                    <a:pt x="2580" y="7807"/>
                    <a:pt x="2557" y="7830"/>
                    <a:pt x="2535" y="7853"/>
                  </a:cubicBezTo>
                  <a:cubicBezTo>
                    <a:pt x="2512" y="7899"/>
                    <a:pt x="2443" y="7944"/>
                    <a:pt x="2375" y="7967"/>
                  </a:cubicBezTo>
                  <a:cubicBezTo>
                    <a:pt x="2306" y="8013"/>
                    <a:pt x="2238" y="8058"/>
                    <a:pt x="2147" y="8081"/>
                  </a:cubicBezTo>
                  <a:cubicBezTo>
                    <a:pt x="2101" y="8104"/>
                    <a:pt x="2032" y="8104"/>
                    <a:pt x="1987" y="8104"/>
                  </a:cubicBezTo>
                  <a:cubicBezTo>
                    <a:pt x="1644" y="7625"/>
                    <a:pt x="1325" y="7122"/>
                    <a:pt x="1074" y="6597"/>
                  </a:cubicBezTo>
                  <a:lnTo>
                    <a:pt x="1051" y="6575"/>
                  </a:lnTo>
                  <a:cubicBezTo>
                    <a:pt x="709" y="5844"/>
                    <a:pt x="457" y="5091"/>
                    <a:pt x="298" y="4361"/>
                  </a:cubicBezTo>
                  <a:cubicBezTo>
                    <a:pt x="206" y="3790"/>
                    <a:pt x="161" y="3242"/>
                    <a:pt x="206" y="2717"/>
                  </a:cubicBezTo>
                  <a:cubicBezTo>
                    <a:pt x="229" y="2352"/>
                    <a:pt x="298" y="2010"/>
                    <a:pt x="412" y="1690"/>
                  </a:cubicBezTo>
                  <a:cubicBezTo>
                    <a:pt x="480" y="1462"/>
                    <a:pt x="594" y="1234"/>
                    <a:pt x="709" y="1051"/>
                  </a:cubicBezTo>
                  <a:cubicBezTo>
                    <a:pt x="823" y="914"/>
                    <a:pt x="937" y="754"/>
                    <a:pt x="1074" y="640"/>
                  </a:cubicBezTo>
                  <a:cubicBezTo>
                    <a:pt x="1211" y="526"/>
                    <a:pt x="1348" y="435"/>
                    <a:pt x="1485" y="366"/>
                  </a:cubicBezTo>
                  <a:cubicBezTo>
                    <a:pt x="1644" y="298"/>
                    <a:pt x="1804" y="252"/>
                    <a:pt x="1987" y="206"/>
                  </a:cubicBezTo>
                  <a:cubicBezTo>
                    <a:pt x="2101" y="184"/>
                    <a:pt x="2238" y="184"/>
                    <a:pt x="2375" y="184"/>
                  </a:cubicBezTo>
                  <a:close/>
                  <a:moveTo>
                    <a:pt x="2375" y="1"/>
                  </a:moveTo>
                  <a:cubicBezTo>
                    <a:pt x="2055" y="1"/>
                    <a:pt x="1736" y="69"/>
                    <a:pt x="1462" y="184"/>
                  </a:cubicBezTo>
                  <a:cubicBezTo>
                    <a:pt x="1370" y="229"/>
                    <a:pt x="1256" y="298"/>
                    <a:pt x="1165" y="366"/>
                  </a:cubicBezTo>
                  <a:cubicBezTo>
                    <a:pt x="1074" y="412"/>
                    <a:pt x="960" y="503"/>
                    <a:pt x="868" y="594"/>
                  </a:cubicBezTo>
                  <a:cubicBezTo>
                    <a:pt x="709" y="754"/>
                    <a:pt x="549" y="960"/>
                    <a:pt x="435" y="1188"/>
                  </a:cubicBezTo>
                  <a:cubicBezTo>
                    <a:pt x="320" y="1393"/>
                    <a:pt x="229" y="1622"/>
                    <a:pt x="161" y="1895"/>
                  </a:cubicBezTo>
                  <a:cubicBezTo>
                    <a:pt x="92" y="2124"/>
                    <a:pt x="47" y="2375"/>
                    <a:pt x="24" y="2649"/>
                  </a:cubicBezTo>
                  <a:cubicBezTo>
                    <a:pt x="1" y="3105"/>
                    <a:pt x="1" y="3585"/>
                    <a:pt x="92" y="4087"/>
                  </a:cubicBezTo>
                  <a:cubicBezTo>
                    <a:pt x="161" y="4589"/>
                    <a:pt x="275" y="5091"/>
                    <a:pt x="457" y="5593"/>
                  </a:cubicBezTo>
                  <a:cubicBezTo>
                    <a:pt x="617" y="6050"/>
                    <a:pt x="800" y="6506"/>
                    <a:pt x="1051" y="6940"/>
                  </a:cubicBezTo>
                  <a:cubicBezTo>
                    <a:pt x="1256" y="7351"/>
                    <a:pt x="1507" y="7762"/>
                    <a:pt x="1781" y="8127"/>
                  </a:cubicBezTo>
                  <a:lnTo>
                    <a:pt x="1850" y="8241"/>
                  </a:lnTo>
                  <a:cubicBezTo>
                    <a:pt x="1873" y="8264"/>
                    <a:pt x="1895" y="8264"/>
                    <a:pt x="1918" y="8264"/>
                  </a:cubicBezTo>
                  <a:cubicBezTo>
                    <a:pt x="1941" y="8287"/>
                    <a:pt x="1964" y="8287"/>
                    <a:pt x="1987" y="8287"/>
                  </a:cubicBezTo>
                  <a:cubicBezTo>
                    <a:pt x="2124" y="8287"/>
                    <a:pt x="2283" y="8241"/>
                    <a:pt x="2443" y="8150"/>
                  </a:cubicBezTo>
                  <a:cubicBezTo>
                    <a:pt x="2512" y="8127"/>
                    <a:pt x="2580" y="8058"/>
                    <a:pt x="2649" y="8013"/>
                  </a:cubicBezTo>
                  <a:cubicBezTo>
                    <a:pt x="2694" y="7967"/>
                    <a:pt x="2763" y="7899"/>
                    <a:pt x="2786" y="7830"/>
                  </a:cubicBezTo>
                  <a:cubicBezTo>
                    <a:pt x="2808" y="7807"/>
                    <a:pt x="2808" y="7784"/>
                    <a:pt x="2786" y="7762"/>
                  </a:cubicBezTo>
                  <a:cubicBezTo>
                    <a:pt x="2786" y="7739"/>
                    <a:pt x="2786" y="7739"/>
                    <a:pt x="2786" y="7739"/>
                  </a:cubicBezTo>
                  <a:cubicBezTo>
                    <a:pt x="2398" y="7282"/>
                    <a:pt x="2078" y="6803"/>
                    <a:pt x="1804" y="6255"/>
                  </a:cubicBezTo>
                  <a:cubicBezTo>
                    <a:pt x="1713" y="6073"/>
                    <a:pt x="1644" y="5913"/>
                    <a:pt x="1576" y="5753"/>
                  </a:cubicBezTo>
                  <a:cubicBezTo>
                    <a:pt x="1736" y="5730"/>
                    <a:pt x="1895" y="5684"/>
                    <a:pt x="2078" y="5639"/>
                  </a:cubicBezTo>
                  <a:cubicBezTo>
                    <a:pt x="2238" y="5593"/>
                    <a:pt x="2443" y="5525"/>
                    <a:pt x="2649" y="5433"/>
                  </a:cubicBezTo>
                  <a:cubicBezTo>
                    <a:pt x="2991" y="5296"/>
                    <a:pt x="3356" y="5091"/>
                    <a:pt x="3767" y="4863"/>
                  </a:cubicBezTo>
                  <a:cubicBezTo>
                    <a:pt x="3904" y="4771"/>
                    <a:pt x="4064" y="4680"/>
                    <a:pt x="4246" y="4566"/>
                  </a:cubicBezTo>
                  <a:cubicBezTo>
                    <a:pt x="4429" y="4452"/>
                    <a:pt x="4589" y="4338"/>
                    <a:pt x="4726" y="4224"/>
                  </a:cubicBezTo>
                  <a:cubicBezTo>
                    <a:pt x="5068" y="3973"/>
                    <a:pt x="5342" y="3722"/>
                    <a:pt x="5547" y="3470"/>
                  </a:cubicBezTo>
                  <a:cubicBezTo>
                    <a:pt x="5753" y="3767"/>
                    <a:pt x="5936" y="4110"/>
                    <a:pt x="6118" y="4452"/>
                  </a:cubicBezTo>
                  <a:lnTo>
                    <a:pt x="6141" y="4498"/>
                  </a:lnTo>
                  <a:lnTo>
                    <a:pt x="6164" y="4543"/>
                  </a:lnTo>
                  <a:cubicBezTo>
                    <a:pt x="6278" y="4817"/>
                    <a:pt x="6392" y="5091"/>
                    <a:pt x="6483" y="5388"/>
                  </a:cubicBezTo>
                  <a:cubicBezTo>
                    <a:pt x="6506" y="5479"/>
                    <a:pt x="6529" y="5548"/>
                    <a:pt x="6552" y="5639"/>
                  </a:cubicBezTo>
                  <a:lnTo>
                    <a:pt x="6575" y="5662"/>
                  </a:lnTo>
                  <a:lnTo>
                    <a:pt x="6575" y="5684"/>
                  </a:lnTo>
                  <a:lnTo>
                    <a:pt x="6575" y="5730"/>
                  </a:lnTo>
                  <a:cubicBezTo>
                    <a:pt x="6597" y="5753"/>
                    <a:pt x="6620" y="5776"/>
                    <a:pt x="6643" y="5799"/>
                  </a:cubicBezTo>
                  <a:lnTo>
                    <a:pt x="6689" y="5799"/>
                  </a:lnTo>
                  <a:cubicBezTo>
                    <a:pt x="6734" y="5799"/>
                    <a:pt x="6780" y="5821"/>
                    <a:pt x="6826" y="5821"/>
                  </a:cubicBezTo>
                  <a:cubicBezTo>
                    <a:pt x="6940" y="5821"/>
                    <a:pt x="7054" y="5799"/>
                    <a:pt x="7191" y="5753"/>
                  </a:cubicBezTo>
                  <a:cubicBezTo>
                    <a:pt x="7282" y="5707"/>
                    <a:pt x="7351" y="5684"/>
                    <a:pt x="7442" y="5639"/>
                  </a:cubicBezTo>
                  <a:cubicBezTo>
                    <a:pt x="7533" y="5593"/>
                    <a:pt x="7602" y="5548"/>
                    <a:pt x="7670" y="5479"/>
                  </a:cubicBezTo>
                  <a:cubicBezTo>
                    <a:pt x="7693" y="5456"/>
                    <a:pt x="7716" y="5411"/>
                    <a:pt x="7716" y="5365"/>
                  </a:cubicBezTo>
                  <a:lnTo>
                    <a:pt x="7693" y="5365"/>
                  </a:lnTo>
                  <a:lnTo>
                    <a:pt x="7693" y="5342"/>
                  </a:lnTo>
                  <a:lnTo>
                    <a:pt x="7670" y="5296"/>
                  </a:lnTo>
                  <a:cubicBezTo>
                    <a:pt x="7647" y="5205"/>
                    <a:pt x="7625" y="5137"/>
                    <a:pt x="7602" y="5045"/>
                  </a:cubicBezTo>
                  <a:cubicBezTo>
                    <a:pt x="7305" y="4246"/>
                    <a:pt x="6917" y="3470"/>
                    <a:pt x="6438" y="2763"/>
                  </a:cubicBezTo>
                  <a:cubicBezTo>
                    <a:pt x="6164" y="2352"/>
                    <a:pt x="5844" y="1964"/>
                    <a:pt x="5502" y="1622"/>
                  </a:cubicBezTo>
                  <a:cubicBezTo>
                    <a:pt x="5137" y="1234"/>
                    <a:pt x="4749" y="914"/>
                    <a:pt x="4338" y="663"/>
                  </a:cubicBezTo>
                  <a:cubicBezTo>
                    <a:pt x="3858" y="366"/>
                    <a:pt x="315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1" name="Google Shape;3691;p16"/>
            <p:cNvSpPr/>
            <p:nvPr/>
          </p:nvSpPr>
          <p:spPr>
            <a:xfrm>
              <a:off x="583687" y="418982"/>
              <a:ext cx="189034" cy="168471"/>
            </a:xfrm>
            <a:custGeom>
              <a:avLst/>
              <a:gdLst/>
              <a:ahLst/>
              <a:cxnLst/>
              <a:rect l="l" t="t" r="r" b="b"/>
              <a:pathLst>
                <a:path w="4201" h="3744" extrusionOk="0">
                  <a:moveTo>
                    <a:pt x="1895" y="183"/>
                  </a:moveTo>
                  <a:cubicBezTo>
                    <a:pt x="2078" y="206"/>
                    <a:pt x="2237" y="251"/>
                    <a:pt x="2420" y="297"/>
                  </a:cubicBezTo>
                  <a:cubicBezTo>
                    <a:pt x="2671" y="388"/>
                    <a:pt x="2922" y="525"/>
                    <a:pt x="3196" y="685"/>
                  </a:cubicBezTo>
                  <a:lnTo>
                    <a:pt x="3173" y="685"/>
                  </a:lnTo>
                  <a:cubicBezTo>
                    <a:pt x="3470" y="891"/>
                    <a:pt x="3721" y="1119"/>
                    <a:pt x="3972" y="1370"/>
                  </a:cubicBezTo>
                  <a:cubicBezTo>
                    <a:pt x="3789" y="1598"/>
                    <a:pt x="3584" y="1804"/>
                    <a:pt x="3356" y="1986"/>
                  </a:cubicBezTo>
                  <a:cubicBezTo>
                    <a:pt x="2876" y="2397"/>
                    <a:pt x="2283" y="2739"/>
                    <a:pt x="1644" y="3059"/>
                  </a:cubicBezTo>
                  <a:cubicBezTo>
                    <a:pt x="1210" y="3242"/>
                    <a:pt x="776" y="3401"/>
                    <a:pt x="320" y="3538"/>
                  </a:cubicBezTo>
                  <a:cubicBezTo>
                    <a:pt x="320" y="3424"/>
                    <a:pt x="297" y="3333"/>
                    <a:pt x="274" y="3242"/>
                  </a:cubicBezTo>
                  <a:cubicBezTo>
                    <a:pt x="183" y="2808"/>
                    <a:pt x="160" y="2420"/>
                    <a:pt x="183" y="2032"/>
                  </a:cubicBezTo>
                  <a:cubicBezTo>
                    <a:pt x="206" y="1758"/>
                    <a:pt x="251" y="1507"/>
                    <a:pt x="320" y="1279"/>
                  </a:cubicBezTo>
                  <a:cubicBezTo>
                    <a:pt x="388" y="1119"/>
                    <a:pt x="457" y="959"/>
                    <a:pt x="548" y="822"/>
                  </a:cubicBezTo>
                  <a:cubicBezTo>
                    <a:pt x="640" y="708"/>
                    <a:pt x="731" y="594"/>
                    <a:pt x="822" y="502"/>
                  </a:cubicBezTo>
                  <a:cubicBezTo>
                    <a:pt x="913" y="434"/>
                    <a:pt x="1005" y="366"/>
                    <a:pt x="1119" y="320"/>
                  </a:cubicBezTo>
                  <a:cubicBezTo>
                    <a:pt x="1210" y="274"/>
                    <a:pt x="1324" y="229"/>
                    <a:pt x="1438" y="206"/>
                  </a:cubicBezTo>
                  <a:cubicBezTo>
                    <a:pt x="1553" y="183"/>
                    <a:pt x="1644" y="183"/>
                    <a:pt x="1758" y="183"/>
                  </a:cubicBezTo>
                  <a:close/>
                  <a:moveTo>
                    <a:pt x="1758" y="0"/>
                  </a:moveTo>
                  <a:cubicBezTo>
                    <a:pt x="1575" y="0"/>
                    <a:pt x="1393" y="23"/>
                    <a:pt x="1210" y="92"/>
                  </a:cubicBezTo>
                  <a:cubicBezTo>
                    <a:pt x="1119" y="114"/>
                    <a:pt x="1028" y="160"/>
                    <a:pt x="936" y="206"/>
                  </a:cubicBezTo>
                  <a:cubicBezTo>
                    <a:pt x="845" y="274"/>
                    <a:pt x="754" y="343"/>
                    <a:pt x="662" y="434"/>
                  </a:cubicBezTo>
                  <a:cubicBezTo>
                    <a:pt x="503" y="571"/>
                    <a:pt x="366" y="754"/>
                    <a:pt x="251" y="1005"/>
                  </a:cubicBezTo>
                  <a:cubicBezTo>
                    <a:pt x="160" y="1187"/>
                    <a:pt x="92" y="1393"/>
                    <a:pt x="46" y="1644"/>
                  </a:cubicBezTo>
                  <a:cubicBezTo>
                    <a:pt x="0" y="1872"/>
                    <a:pt x="0" y="2123"/>
                    <a:pt x="0" y="2397"/>
                  </a:cubicBezTo>
                  <a:cubicBezTo>
                    <a:pt x="0" y="2648"/>
                    <a:pt x="23" y="2899"/>
                    <a:pt x="69" y="3173"/>
                  </a:cubicBezTo>
                  <a:cubicBezTo>
                    <a:pt x="115" y="3356"/>
                    <a:pt x="160" y="3538"/>
                    <a:pt x="206" y="3744"/>
                  </a:cubicBezTo>
                  <a:cubicBezTo>
                    <a:pt x="274" y="3721"/>
                    <a:pt x="320" y="3721"/>
                    <a:pt x="388" y="3698"/>
                  </a:cubicBezTo>
                  <a:cubicBezTo>
                    <a:pt x="1096" y="3493"/>
                    <a:pt x="1781" y="3219"/>
                    <a:pt x="2420" y="2853"/>
                  </a:cubicBezTo>
                  <a:cubicBezTo>
                    <a:pt x="2739" y="2648"/>
                    <a:pt x="3059" y="2443"/>
                    <a:pt x="3356" y="2214"/>
                  </a:cubicBezTo>
                  <a:cubicBezTo>
                    <a:pt x="3630" y="1986"/>
                    <a:pt x="3881" y="1758"/>
                    <a:pt x="4109" y="1507"/>
                  </a:cubicBezTo>
                  <a:lnTo>
                    <a:pt x="4155" y="1438"/>
                  </a:lnTo>
                  <a:lnTo>
                    <a:pt x="4200" y="1370"/>
                  </a:lnTo>
                  <a:cubicBezTo>
                    <a:pt x="4063" y="1210"/>
                    <a:pt x="3904" y="1027"/>
                    <a:pt x="3721" y="891"/>
                  </a:cubicBezTo>
                  <a:cubicBezTo>
                    <a:pt x="3561" y="731"/>
                    <a:pt x="3379" y="594"/>
                    <a:pt x="3173" y="480"/>
                  </a:cubicBezTo>
                  <a:cubicBezTo>
                    <a:pt x="2991" y="343"/>
                    <a:pt x="2785" y="251"/>
                    <a:pt x="2557" y="160"/>
                  </a:cubicBezTo>
                  <a:cubicBezTo>
                    <a:pt x="2351" y="69"/>
                    <a:pt x="2123" y="23"/>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92" name="Google Shape;3692;p16"/>
          <p:cNvGrpSpPr/>
          <p:nvPr/>
        </p:nvGrpSpPr>
        <p:grpSpPr>
          <a:xfrm rot="1687898" flipH="1">
            <a:off x="11065746" y="5855408"/>
            <a:ext cx="454944" cy="557843"/>
            <a:chOff x="2019050" y="1133325"/>
            <a:chExt cx="153525" cy="187750"/>
          </a:xfrm>
        </p:grpSpPr>
        <p:sp>
          <p:nvSpPr>
            <p:cNvPr id="3693" name="Google Shape;3693;p16"/>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4" name="Google Shape;3694;p16"/>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5" name="Google Shape;3695;p16"/>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6" name="Google Shape;3696;p16"/>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697" name="Google Shape;3697;p16"/>
          <p:cNvSpPr/>
          <p:nvPr/>
        </p:nvSpPr>
        <p:spPr>
          <a:xfrm flipH="1">
            <a:off x="5057752" y="6419180"/>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98" name="Google Shape;3698;p16"/>
          <p:cNvSpPr/>
          <p:nvPr/>
        </p:nvSpPr>
        <p:spPr>
          <a:xfrm flipH="1">
            <a:off x="569016" y="2643835"/>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userDrawn="1">
  <p:cSld name="CUSTOM_6">
    <p:spTree>
      <p:nvGrpSpPr>
        <p:cNvPr id="1" name="Shape 3702"/>
        <p:cNvGrpSpPr/>
        <p:nvPr/>
      </p:nvGrpSpPr>
      <p:grpSpPr>
        <a:xfrm>
          <a:off x="0" y="0"/>
          <a:ext cx="0" cy="0"/>
          <a:chOff x="0" y="0"/>
          <a:chExt cx="0" cy="0"/>
        </a:xfrm>
      </p:grpSpPr>
      <p:sp>
        <p:nvSpPr>
          <p:cNvPr id="3703" name="Google Shape;3703;p17"/>
          <p:cNvSpPr/>
          <p:nvPr/>
        </p:nvSpPr>
        <p:spPr>
          <a:xfrm rot="10800000" flipH="1">
            <a:off x="9720026" y="-790478"/>
            <a:ext cx="2986726" cy="3531300"/>
          </a:xfrm>
          <a:custGeom>
            <a:avLst/>
            <a:gdLst/>
            <a:ahLst/>
            <a:cxnLst/>
            <a:rect l="l" t="t" r="r" b="b"/>
            <a:pathLst>
              <a:path w="89824" h="105939" extrusionOk="0">
                <a:moveTo>
                  <a:pt x="3695" y="96234"/>
                </a:moveTo>
                <a:cubicBezTo>
                  <a:pt x="-7534" y="92223"/>
                  <a:pt x="10380" y="79657"/>
                  <a:pt x="16529" y="74577"/>
                </a:cubicBezTo>
                <a:cubicBezTo>
                  <a:pt x="22679" y="69497"/>
                  <a:pt x="36047" y="71369"/>
                  <a:pt x="40592" y="65754"/>
                </a:cubicBezTo>
                <a:cubicBezTo>
                  <a:pt x="45137" y="60139"/>
                  <a:pt x="39790" y="46637"/>
                  <a:pt x="43800" y="40889"/>
                </a:cubicBezTo>
                <a:cubicBezTo>
                  <a:pt x="47811" y="35141"/>
                  <a:pt x="58372" y="37681"/>
                  <a:pt x="64655" y="31264"/>
                </a:cubicBezTo>
                <a:cubicBezTo>
                  <a:pt x="70938" y="24847"/>
                  <a:pt x="78291" y="-8841"/>
                  <a:pt x="81499" y="2388"/>
                </a:cubicBezTo>
                <a:cubicBezTo>
                  <a:pt x="84707" y="13618"/>
                  <a:pt x="96872" y="83000"/>
                  <a:pt x="83905" y="98641"/>
                </a:cubicBezTo>
                <a:cubicBezTo>
                  <a:pt x="70938" y="114282"/>
                  <a:pt x="14924" y="100245"/>
                  <a:pt x="3695" y="96234"/>
                </a:cubicBezTo>
                <a:close/>
              </a:path>
            </a:pathLst>
          </a:custGeom>
          <a:solidFill>
            <a:schemeClr val="accent4"/>
          </a:solidFill>
          <a:ln>
            <a:noFill/>
          </a:ln>
        </p:spPr>
      </p:sp>
      <p:sp>
        <p:nvSpPr>
          <p:cNvPr id="3704" name="Google Shape;3704;p17"/>
          <p:cNvSpPr/>
          <p:nvPr/>
        </p:nvSpPr>
        <p:spPr>
          <a:xfrm rot="10800000" flipH="1">
            <a:off x="-1113504" y="4551450"/>
            <a:ext cx="3707904" cy="3513300"/>
          </a:xfrm>
          <a:custGeom>
            <a:avLst/>
            <a:gdLst/>
            <a:ahLst/>
            <a:cxnLst/>
            <a:rect l="l" t="t" r="r" b="b"/>
            <a:pathLst>
              <a:path w="111513" h="105399" extrusionOk="0">
                <a:moveTo>
                  <a:pt x="4178" y="101700"/>
                </a:moveTo>
                <a:cubicBezTo>
                  <a:pt x="6451" y="114400"/>
                  <a:pt x="16878" y="89535"/>
                  <a:pt x="24231" y="85658"/>
                </a:cubicBezTo>
                <a:cubicBezTo>
                  <a:pt x="31584" y="81781"/>
                  <a:pt x="43080" y="83385"/>
                  <a:pt x="48294" y="78439"/>
                </a:cubicBezTo>
                <a:cubicBezTo>
                  <a:pt x="53508" y="73493"/>
                  <a:pt x="49364" y="61595"/>
                  <a:pt x="55513" y="55980"/>
                </a:cubicBezTo>
                <a:cubicBezTo>
                  <a:pt x="61663" y="50365"/>
                  <a:pt x="79309" y="50232"/>
                  <a:pt x="85191" y="44751"/>
                </a:cubicBezTo>
                <a:cubicBezTo>
                  <a:pt x="91073" y="39270"/>
                  <a:pt x="87062" y="29778"/>
                  <a:pt x="90805" y="23094"/>
                </a:cubicBezTo>
                <a:cubicBezTo>
                  <a:pt x="94548" y="16410"/>
                  <a:pt x="121017" y="6919"/>
                  <a:pt x="107649" y="4646"/>
                </a:cubicBezTo>
                <a:cubicBezTo>
                  <a:pt x="94281" y="2373"/>
                  <a:pt x="27840" y="-6718"/>
                  <a:pt x="10595" y="9458"/>
                </a:cubicBezTo>
                <a:cubicBezTo>
                  <a:pt x="-6650" y="25634"/>
                  <a:pt x="1905" y="89000"/>
                  <a:pt x="4178" y="101700"/>
                </a:cubicBezTo>
                <a:close/>
              </a:path>
            </a:pathLst>
          </a:custGeom>
          <a:solidFill>
            <a:schemeClr val="lt2"/>
          </a:solidFill>
          <a:ln>
            <a:noFill/>
          </a:ln>
        </p:spPr>
      </p:sp>
      <p:pic>
        <p:nvPicPr>
          <p:cNvPr id="3705" name="Google Shape;3705;p17"/>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3706" name="Google Shape;3706;p17"/>
          <p:cNvGrpSpPr/>
          <p:nvPr/>
        </p:nvGrpSpPr>
        <p:grpSpPr>
          <a:xfrm rot="8949076">
            <a:off x="305300" y="4565047"/>
            <a:ext cx="268279" cy="417464"/>
            <a:chOff x="1036425" y="2562175"/>
            <a:chExt cx="119850" cy="186050"/>
          </a:xfrm>
        </p:grpSpPr>
        <p:sp>
          <p:nvSpPr>
            <p:cNvPr id="3707" name="Google Shape;3707;p17"/>
            <p:cNvSpPr/>
            <p:nvPr/>
          </p:nvSpPr>
          <p:spPr>
            <a:xfrm>
              <a:off x="1036425" y="2562175"/>
              <a:ext cx="119850" cy="111300"/>
            </a:xfrm>
            <a:custGeom>
              <a:avLst/>
              <a:gdLst/>
              <a:ahLst/>
              <a:cxnLst/>
              <a:rect l="l" t="t" r="r" b="b"/>
              <a:pathLst>
                <a:path w="4794" h="4452" extrusionOk="0">
                  <a:moveTo>
                    <a:pt x="4634" y="1"/>
                  </a:moveTo>
                  <a:cubicBezTo>
                    <a:pt x="4634" y="1"/>
                    <a:pt x="4611" y="1"/>
                    <a:pt x="4588" y="24"/>
                  </a:cubicBezTo>
                  <a:cubicBezTo>
                    <a:pt x="4064" y="298"/>
                    <a:pt x="3607" y="572"/>
                    <a:pt x="3173" y="845"/>
                  </a:cubicBezTo>
                  <a:lnTo>
                    <a:pt x="2671" y="1165"/>
                  </a:lnTo>
                  <a:cubicBezTo>
                    <a:pt x="2101" y="1530"/>
                    <a:pt x="1667" y="1827"/>
                    <a:pt x="1302" y="2124"/>
                  </a:cubicBezTo>
                  <a:cubicBezTo>
                    <a:pt x="1028" y="2329"/>
                    <a:pt x="822" y="2535"/>
                    <a:pt x="617" y="2717"/>
                  </a:cubicBezTo>
                  <a:cubicBezTo>
                    <a:pt x="526" y="2808"/>
                    <a:pt x="434" y="2923"/>
                    <a:pt x="366" y="3014"/>
                  </a:cubicBezTo>
                  <a:cubicBezTo>
                    <a:pt x="275" y="3105"/>
                    <a:pt x="206" y="3196"/>
                    <a:pt x="160" y="3311"/>
                  </a:cubicBezTo>
                  <a:cubicBezTo>
                    <a:pt x="46" y="3516"/>
                    <a:pt x="1" y="3699"/>
                    <a:pt x="23" y="3858"/>
                  </a:cubicBezTo>
                  <a:cubicBezTo>
                    <a:pt x="69" y="4041"/>
                    <a:pt x="183" y="4201"/>
                    <a:pt x="389" y="4315"/>
                  </a:cubicBezTo>
                  <a:cubicBezTo>
                    <a:pt x="457" y="4383"/>
                    <a:pt x="548" y="4406"/>
                    <a:pt x="663" y="4429"/>
                  </a:cubicBezTo>
                  <a:cubicBezTo>
                    <a:pt x="731" y="4452"/>
                    <a:pt x="799" y="4452"/>
                    <a:pt x="868" y="4452"/>
                  </a:cubicBezTo>
                  <a:lnTo>
                    <a:pt x="959" y="4452"/>
                  </a:lnTo>
                  <a:cubicBezTo>
                    <a:pt x="1142" y="4429"/>
                    <a:pt x="1324" y="4361"/>
                    <a:pt x="1530" y="4246"/>
                  </a:cubicBezTo>
                  <a:cubicBezTo>
                    <a:pt x="1735" y="4155"/>
                    <a:pt x="1918" y="3995"/>
                    <a:pt x="2146" y="3790"/>
                  </a:cubicBezTo>
                  <a:cubicBezTo>
                    <a:pt x="2329" y="3630"/>
                    <a:pt x="2511" y="3425"/>
                    <a:pt x="2740" y="3174"/>
                  </a:cubicBezTo>
                  <a:cubicBezTo>
                    <a:pt x="3082" y="2763"/>
                    <a:pt x="3424" y="2306"/>
                    <a:pt x="3812" y="1713"/>
                  </a:cubicBezTo>
                  <a:cubicBezTo>
                    <a:pt x="4064" y="1348"/>
                    <a:pt x="4292" y="960"/>
                    <a:pt x="4588" y="480"/>
                  </a:cubicBezTo>
                  <a:lnTo>
                    <a:pt x="4657" y="343"/>
                  </a:lnTo>
                  <a:lnTo>
                    <a:pt x="4703" y="252"/>
                  </a:lnTo>
                  <a:lnTo>
                    <a:pt x="4748" y="161"/>
                  </a:lnTo>
                  <a:cubicBezTo>
                    <a:pt x="4794" y="115"/>
                    <a:pt x="4771" y="69"/>
                    <a:pt x="4725" y="47"/>
                  </a:cubicBezTo>
                  <a:cubicBezTo>
                    <a:pt x="4725" y="24"/>
                    <a:pt x="4703" y="24"/>
                    <a:pt x="4703" y="24"/>
                  </a:cubicBezTo>
                  <a:cubicBezTo>
                    <a:pt x="4680" y="24"/>
                    <a:pt x="4657" y="1"/>
                    <a:pt x="4634"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8" name="Google Shape;3708;p17"/>
            <p:cNvSpPr/>
            <p:nvPr/>
          </p:nvSpPr>
          <p:spPr>
            <a:xfrm>
              <a:off x="1095200" y="2640925"/>
              <a:ext cx="51375" cy="107300"/>
            </a:xfrm>
            <a:custGeom>
              <a:avLst/>
              <a:gdLst/>
              <a:ahLst/>
              <a:cxnLst/>
              <a:rect l="l" t="t" r="r" b="b"/>
              <a:pathLst>
                <a:path w="2055" h="4292" extrusionOk="0">
                  <a:moveTo>
                    <a:pt x="1918" y="1"/>
                  </a:moveTo>
                  <a:cubicBezTo>
                    <a:pt x="1895" y="24"/>
                    <a:pt x="1895" y="24"/>
                    <a:pt x="1895" y="46"/>
                  </a:cubicBezTo>
                  <a:cubicBezTo>
                    <a:pt x="1849" y="46"/>
                    <a:pt x="1827" y="69"/>
                    <a:pt x="1827" y="92"/>
                  </a:cubicBezTo>
                  <a:cubicBezTo>
                    <a:pt x="1781" y="138"/>
                    <a:pt x="1758" y="183"/>
                    <a:pt x="1735" y="229"/>
                  </a:cubicBezTo>
                  <a:cubicBezTo>
                    <a:pt x="1598" y="457"/>
                    <a:pt x="1439" y="663"/>
                    <a:pt x="1302" y="868"/>
                  </a:cubicBezTo>
                  <a:lnTo>
                    <a:pt x="1279" y="914"/>
                  </a:lnTo>
                  <a:cubicBezTo>
                    <a:pt x="1096" y="1165"/>
                    <a:pt x="936" y="1393"/>
                    <a:pt x="822" y="1599"/>
                  </a:cubicBezTo>
                  <a:cubicBezTo>
                    <a:pt x="617" y="1895"/>
                    <a:pt x="480" y="2146"/>
                    <a:pt x="343" y="2420"/>
                  </a:cubicBezTo>
                  <a:cubicBezTo>
                    <a:pt x="183" y="2717"/>
                    <a:pt x="92" y="2991"/>
                    <a:pt x="46" y="3242"/>
                  </a:cubicBezTo>
                  <a:cubicBezTo>
                    <a:pt x="1" y="3356"/>
                    <a:pt x="1" y="3493"/>
                    <a:pt x="1" y="3607"/>
                  </a:cubicBezTo>
                  <a:cubicBezTo>
                    <a:pt x="1" y="3721"/>
                    <a:pt x="23" y="3813"/>
                    <a:pt x="69" y="3904"/>
                  </a:cubicBezTo>
                  <a:cubicBezTo>
                    <a:pt x="115" y="3995"/>
                    <a:pt x="183" y="4087"/>
                    <a:pt x="275" y="4155"/>
                  </a:cubicBezTo>
                  <a:cubicBezTo>
                    <a:pt x="343" y="4201"/>
                    <a:pt x="434" y="4246"/>
                    <a:pt x="526" y="4269"/>
                  </a:cubicBezTo>
                  <a:cubicBezTo>
                    <a:pt x="571" y="4269"/>
                    <a:pt x="617" y="4292"/>
                    <a:pt x="640" y="4292"/>
                  </a:cubicBezTo>
                  <a:cubicBezTo>
                    <a:pt x="685" y="4292"/>
                    <a:pt x="731" y="4269"/>
                    <a:pt x="777" y="4269"/>
                  </a:cubicBezTo>
                  <a:cubicBezTo>
                    <a:pt x="845" y="4246"/>
                    <a:pt x="914" y="4223"/>
                    <a:pt x="982" y="4178"/>
                  </a:cubicBezTo>
                  <a:cubicBezTo>
                    <a:pt x="1142" y="4041"/>
                    <a:pt x="1256" y="3881"/>
                    <a:pt x="1324" y="3721"/>
                  </a:cubicBezTo>
                  <a:cubicBezTo>
                    <a:pt x="1461" y="3516"/>
                    <a:pt x="1530" y="3265"/>
                    <a:pt x="1598" y="3059"/>
                  </a:cubicBezTo>
                  <a:cubicBezTo>
                    <a:pt x="1667" y="2854"/>
                    <a:pt x="1713" y="2603"/>
                    <a:pt x="1781" y="2283"/>
                  </a:cubicBezTo>
                  <a:cubicBezTo>
                    <a:pt x="1872" y="1827"/>
                    <a:pt x="1941" y="1348"/>
                    <a:pt x="2009" y="777"/>
                  </a:cubicBezTo>
                  <a:cubicBezTo>
                    <a:pt x="2032" y="526"/>
                    <a:pt x="2032" y="298"/>
                    <a:pt x="2055" y="92"/>
                  </a:cubicBezTo>
                  <a:cubicBezTo>
                    <a:pt x="2055" y="69"/>
                    <a:pt x="2055" y="46"/>
                    <a:pt x="2032" y="24"/>
                  </a:cubicBezTo>
                  <a:cubicBezTo>
                    <a:pt x="2032" y="24"/>
                    <a:pt x="2009" y="1"/>
                    <a:pt x="1986"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09" name="Google Shape;3709;p17"/>
          <p:cNvGrpSpPr/>
          <p:nvPr/>
        </p:nvGrpSpPr>
        <p:grpSpPr>
          <a:xfrm rot="-6298890">
            <a:off x="262463" y="5627360"/>
            <a:ext cx="1212504" cy="1024518"/>
            <a:chOff x="6536750" y="766975"/>
            <a:chExt cx="776100" cy="657400"/>
          </a:xfrm>
        </p:grpSpPr>
        <p:sp>
          <p:nvSpPr>
            <p:cNvPr id="3710" name="Google Shape;3710;p17"/>
            <p:cNvSpPr/>
            <p:nvPr/>
          </p:nvSpPr>
          <p:spPr>
            <a:xfrm>
              <a:off x="6536750" y="766975"/>
              <a:ext cx="776100" cy="657400"/>
            </a:xfrm>
            <a:custGeom>
              <a:avLst/>
              <a:gdLst/>
              <a:ahLst/>
              <a:cxnLst/>
              <a:rect l="l" t="t" r="r" b="b"/>
              <a:pathLst>
                <a:path w="31044" h="26296" extrusionOk="0">
                  <a:moveTo>
                    <a:pt x="27391" y="1"/>
                  </a:moveTo>
                  <a:cubicBezTo>
                    <a:pt x="27072" y="1"/>
                    <a:pt x="26706" y="46"/>
                    <a:pt x="26364" y="160"/>
                  </a:cubicBezTo>
                  <a:cubicBezTo>
                    <a:pt x="25907" y="275"/>
                    <a:pt x="25474" y="480"/>
                    <a:pt x="25017" y="800"/>
                  </a:cubicBezTo>
                  <a:lnTo>
                    <a:pt x="24994" y="800"/>
                  </a:lnTo>
                  <a:cubicBezTo>
                    <a:pt x="24789" y="754"/>
                    <a:pt x="24584" y="731"/>
                    <a:pt x="24378" y="708"/>
                  </a:cubicBezTo>
                  <a:cubicBezTo>
                    <a:pt x="24196" y="685"/>
                    <a:pt x="24013" y="685"/>
                    <a:pt x="23830" y="685"/>
                  </a:cubicBezTo>
                  <a:cubicBezTo>
                    <a:pt x="22666" y="685"/>
                    <a:pt x="21457" y="1028"/>
                    <a:pt x="20110" y="1713"/>
                  </a:cubicBezTo>
                  <a:cubicBezTo>
                    <a:pt x="19539" y="2032"/>
                    <a:pt x="18946" y="2374"/>
                    <a:pt x="18284" y="2854"/>
                  </a:cubicBezTo>
                  <a:cubicBezTo>
                    <a:pt x="17987" y="3059"/>
                    <a:pt x="17690" y="3265"/>
                    <a:pt x="17416" y="3493"/>
                  </a:cubicBezTo>
                  <a:cubicBezTo>
                    <a:pt x="17097" y="3721"/>
                    <a:pt x="16800" y="3949"/>
                    <a:pt x="16503" y="4178"/>
                  </a:cubicBezTo>
                  <a:cubicBezTo>
                    <a:pt x="15636" y="4862"/>
                    <a:pt x="14746" y="5593"/>
                    <a:pt x="13764" y="6415"/>
                  </a:cubicBezTo>
                  <a:cubicBezTo>
                    <a:pt x="13719" y="6460"/>
                    <a:pt x="13673" y="6483"/>
                    <a:pt x="13627" y="6529"/>
                  </a:cubicBezTo>
                  <a:cubicBezTo>
                    <a:pt x="13605" y="6529"/>
                    <a:pt x="13605" y="6552"/>
                    <a:pt x="13605" y="6552"/>
                  </a:cubicBezTo>
                  <a:cubicBezTo>
                    <a:pt x="13513" y="6620"/>
                    <a:pt x="13445" y="6688"/>
                    <a:pt x="13376" y="6757"/>
                  </a:cubicBezTo>
                  <a:lnTo>
                    <a:pt x="13308" y="6825"/>
                  </a:lnTo>
                  <a:cubicBezTo>
                    <a:pt x="13194" y="6917"/>
                    <a:pt x="13057" y="7031"/>
                    <a:pt x="12943" y="7122"/>
                  </a:cubicBezTo>
                  <a:cubicBezTo>
                    <a:pt x="11756" y="8172"/>
                    <a:pt x="10637" y="9245"/>
                    <a:pt x="9587" y="10341"/>
                  </a:cubicBezTo>
                  <a:cubicBezTo>
                    <a:pt x="8537" y="11413"/>
                    <a:pt x="7510" y="12577"/>
                    <a:pt x="6506" y="13787"/>
                  </a:cubicBezTo>
                  <a:cubicBezTo>
                    <a:pt x="6301" y="14015"/>
                    <a:pt x="6118" y="14244"/>
                    <a:pt x="5935" y="14472"/>
                  </a:cubicBezTo>
                  <a:cubicBezTo>
                    <a:pt x="5821" y="14563"/>
                    <a:pt x="5707" y="14654"/>
                    <a:pt x="5616" y="14769"/>
                  </a:cubicBezTo>
                  <a:lnTo>
                    <a:pt x="5456" y="14928"/>
                  </a:lnTo>
                  <a:cubicBezTo>
                    <a:pt x="5296" y="15111"/>
                    <a:pt x="5182" y="15316"/>
                    <a:pt x="5114" y="15545"/>
                  </a:cubicBezTo>
                  <a:cubicBezTo>
                    <a:pt x="4634" y="16161"/>
                    <a:pt x="4155" y="16823"/>
                    <a:pt x="3698" y="17462"/>
                  </a:cubicBezTo>
                  <a:cubicBezTo>
                    <a:pt x="3288" y="18055"/>
                    <a:pt x="2854" y="18695"/>
                    <a:pt x="2420" y="19379"/>
                  </a:cubicBezTo>
                  <a:cubicBezTo>
                    <a:pt x="2215" y="19699"/>
                    <a:pt x="2009" y="20018"/>
                    <a:pt x="1804" y="20361"/>
                  </a:cubicBezTo>
                  <a:cubicBezTo>
                    <a:pt x="1599" y="20703"/>
                    <a:pt x="1370" y="21046"/>
                    <a:pt x="1165" y="21388"/>
                  </a:cubicBezTo>
                  <a:cubicBezTo>
                    <a:pt x="1119" y="21502"/>
                    <a:pt x="1051" y="21616"/>
                    <a:pt x="982" y="21707"/>
                  </a:cubicBezTo>
                  <a:cubicBezTo>
                    <a:pt x="982" y="21707"/>
                    <a:pt x="959" y="21799"/>
                    <a:pt x="937" y="21799"/>
                  </a:cubicBezTo>
                  <a:cubicBezTo>
                    <a:pt x="754" y="22027"/>
                    <a:pt x="594" y="22278"/>
                    <a:pt x="457" y="22529"/>
                  </a:cubicBezTo>
                  <a:cubicBezTo>
                    <a:pt x="252" y="22894"/>
                    <a:pt x="138" y="23260"/>
                    <a:pt x="92" y="23625"/>
                  </a:cubicBezTo>
                  <a:cubicBezTo>
                    <a:pt x="1" y="24287"/>
                    <a:pt x="183" y="24971"/>
                    <a:pt x="640" y="25474"/>
                  </a:cubicBezTo>
                  <a:cubicBezTo>
                    <a:pt x="1096" y="25999"/>
                    <a:pt x="1735" y="26295"/>
                    <a:pt x="2443" y="26295"/>
                  </a:cubicBezTo>
                  <a:cubicBezTo>
                    <a:pt x="2808" y="26295"/>
                    <a:pt x="3151" y="26227"/>
                    <a:pt x="3539" y="26090"/>
                  </a:cubicBezTo>
                  <a:cubicBezTo>
                    <a:pt x="3790" y="25999"/>
                    <a:pt x="4018" y="25885"/>
                    <a:pt x="4201" y="25770"/>
                  </a:cubicBezTo>
                  <a:cubicBezTo>
                    <a:pt x="4246" y="25770"/>
                    <a:pt x="4292" y="25748"/>
                    <a:pt x="4338" y="25748"/>
                  </a:cubicBezTo>
                  <a:cubicBezTo>
                    <a:pt x="4452" y="25702"/>
                    <a:pt x="4566" y="25656"/>
                    <a:pt x="4680" y="25633"/>
                  </a:cubicBezTo>
                  <a:cubicBezTo>
                    <a:pt x="5068" y="25496"/>
                    <a:pt x="5456" y="25360"/>
                    <a:pt x="5821" y="25223"/>
                  </a:cubicBezTo>
                  <a:cubicBezTo>
                    <a:pt x="6186" y="25086"/>
                    <a:pt x="6552" y="24949"/>
                    <a:pt x="6917" y="24812"/>
                  </a:cubicBezTo>
                  <a:cubicBezTo>
                    <a:pt x="7647" y="24515"/>
                    <a:pt x="8355" y="24241"/>
                    <a:pt x="9040" y="23944"/>
                  </a:cubicBezTo>
                  <a:cubicBezTo>
                    <a:pt x="10432" y="23328"/>
                    <a:pt x="11847" y="22643"/>
                    <a:pt x="13194" y="21913"/>
                  </a:cubicBezTo>
                  <a:cubicBezTo>
                    <a:pt x="14381" y="21274"/>
                    <a:pt x="15545" y="20612"/>
                    <a:pt x="16640" y="19927"/>
                  </a:cubicBezTo>
                  <a:cubicBezTo>
                    <a:pt x="16846" y="20087"/>
                    <a:pt x="17097" y="20224"/>
                    <a:pt x="17371" y="20292"/>
                  </a:cubicBezTo>
                  <a:cubicBezTo>
                    <a:pt x="17599" y="20384"/>
                    <a:pt x="17850" y="20429"/>
                    <a:pt x="18124" y="20429"/>
                  </a:cubicBezTo>
                  <a:cubicBezTo>
                    <a:pt x="18170" y="20429"/>
                    <a:pt x="18215" y="20452"/>
                    <a:pt x="18284" y="20452"/>
                  </a:cubicBezTo>
                  <a:cubicBezTo>
                    <a:pt x="18466" y="20452"/>
                    <a:pt x="18672" y="20429"/>
                    <a:pt x="18877" y="20384"/>
                  </a:cubicBezTo>
                  <a:cubicBezTo>
                    <a:pt x="19060" y="20361"/>
                    <a:pt x="19242" y="20315"/>
                    <a:pt x="19402" y="20269"/>
                  </a:cubicBezTo>
                  <a:cubicBezTo>
                    <a:pt x="19585" y="20224"/>
                    <a:pt x="19745" y="20155"/>
                    <a:pt x="19904" y="20110"/>
                  </a:cubicBezTo>
                  <a:cubicBezTo>
                    <a:pt x="20475" y="19904"/>
                    <a:pt x="21046" y="19608"/>
                    <a:pt x="21662" y="19242"/>
                  </a:cubicBezTo>
                  <a:cubicBezTo>
                    <a:pt x="22141" y="18946"/>
                    <a:pt x="22621" y="18603"/>
                    <a:pt x="23191" y="18170"/>
                  </a:cubicBezTo>
                  <a:cubicBezTo>
                    <a:pt x="23671" y="17782"/>
                    <a:pt x="24104" y="17394"/>
                    <a:pt x="24492" y="17074"/>
                  </a:cubicBezTo>
                  <a:lnTo>
                    <a:pt x="25063" y="16572"/>
                  </a:lnTo>
                  <a:cubicBezTo>
                    <a:pt x="25268" y="16366"/>
                    <a:pt x="25497" y="16161"/>
                    <a:pt x="25702" y="15956"/>
                  </a:cubicBezTo>
                  <a:cubicBezTo>
                    <a:pt x="26181" y="15499"/>
                    <a:pt x="26615" y="15043"/>
                    <a:pt x="27026" y="14563"/>
                  </a:cubicBezTo>
                  <a:cubicBezTo>
                    <a:pt x="27460" y="14038"/>
                    <a:pt x="27848" y="13513"/>
                    <a:pt x="28190" y="12988"/>
                  </a:cubicBezTo>
                  <a:cubicBezTo>
                    <a:pt x="28464" y="12577"/>
                    <a:pt x="28715" y="12167"/>
                    <a:pt x="28898" y="11756"/>
                  </a:cubicBezTo>
                  <a:cubicBezTo>
                    <a:pt x="29149" y="11208"/>
                    <a:pt x="29331" y="10729"/>
                    <a:pt x="29445" y="10249"/>
                  </a:cubicBezTo>
                  <a:cubicBezTo>
                    <a:pt x="29605" y="9473"/>
                    <a:pt x="29560" y="8766"/>
                    <a:pt x="29331" y="8126"/>
                  </a:cubicBezTo>
                  <a:cubicBezTo>
                    <a:pt x="29377" y="7921"/>
                    <a:pt x="29423" y="7716"/>
                    <a:pt x="29468" y="7510"/>
                  </a:cubicBezTo>
                  <a:cubicBezTo>
                    <a:pt x="29514" y="7350"/>
                    <a:pt x="29537" y="7168"/>
                    <a:pt x="29560" y="6985"/>
                  </a:cubicBezTo>
                  <a:cubicBezTo>
                    <a:pt x="29582" y="6780"/>
                    <a:pt x="29582" y="6552"/>
                    <a:pt x="29582" y="6346"/>
                  </a:cubicBezTo>
                  <a:cubicBezTo>
                    <a:pt x="29788" y="6141"/>
                    <a:pt x="29993" y="5935"/>
                    <a:pt x="30176" y="5707"/>
                  </a:cubicBezTo>
                  <a:cubicBezTo>
                    <a:pt x="30495" y="5296"/>
                    <a:pt x="30724" y="4885"/>
                    <a:pt x="30861" y="4429"/>
                  </a:cubicBezTo>
                  <a:cubicBezTo>
                    <a:pt x="31020" y="3927"/>
                    <a:pt x="31043" y="3379"/>
                    <a:pt x="30929" y="2854"/>
                  </a:cubicBezTo>
                  <a:cubicBezTo>
                    <a:pt x="30815" y="2260"/>
                    <a:pt x="30541" y="1735"/>
                    <a:pt x="30130" y="1256"/>
                  </a:cubicBezTo>
                  <a:cubicBezTo>
                    <a:pt x="30107" y="1256"/>
                    <a:pt x="30084" y="1233"/>
                    <a:pt x="30084" y="1210"/>
                  </a:cubicBezTo>
                  <a:cubicBezTo>
                    <a:pt x="29833" y="959"/>
                    <a:pt x="29582" y="731"/>
                    <a:pt x="29308" y="571"/>
                  </a:cubicBezTo>
                  <a:cubicBezTo>
                    <a:pt x="28875" y="297"/>
                    <a:pt x="28418" y="115"/>
                    <a:pt x="27916" y="46"/>
                  </a:cubicBezTo>
                  <a:cubicBezTo>
                    <a:pt x="27756" y="23"/>
                    <a:pt x="27574" y="1"/>
                    <a:pt x="27391"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1" name="Google Shape;3711;p17"/>
            <p:cNvSpPr/>
            <p:nvPr/>
          </p:nvSpPr>
          <p:spPr>
            <a:xfrm>
              <a:off x="6909375" y="832600"/>
              <a:ext cx="317300" cy="304750"/>
            </a:xfrm>
            <a:custGeom>
              <a:avLst/>
              <a:gdLst/>
              <a:ahLst/>
              <a:cxnLst/>
              <a:rect l="l" t="t" r="r" b="b"/>
              <a:pathLst>
                <a:path w="12692" h="12190" extrusionOk="0">
                  <a:moveTo>
                    <a:pt x="8720" y="1"/>
                  </a:moveTo>
                  <a:cubicBezTo>
                    <a:pt x="8537" y="23"/>
                    <a:pt x="8378" y="23"/>
                    <a:pt x="8218" y="69"/>
                  </a:cubicBezTo>
                  <a:cubicBezTo>
                    <a:pt x="8058" y="92"/>
                    <a:pt x="7875" y="138"/>
                    <a:pt x="7693" y="206"/>
                  </a:cubicBezTo>
                  <a:cubicBezTo>
                    <a:pt x="7487" y="274"/>
                    <a:pt x="7328" y="320"/>
                    <a:pt x="7168" y="389"/>
                  </a:cubicBezTo>
                  <a:cubicBezTo>
                    <a:pt x="7077" y="411"/>
                    <a:pt x="7008" y="457"/>
                    <a:pt x="6917" y="480"/>
                  </a:cubicBezTo>
                  <a:cubicBezTo>
                    <a:pt x="6848" y="503"/>
                    <a:pt x="6780" y="548"/>
                    <a:pt x="6688" y="571"/>
                  </a:cubicBezTo>
                  <a:lnTo>
                    <a:pt x="6643" y="594"/>
                  </a:lnTo>
                  <a:lnTo>
                    <a:pt x="6163" y="822"/>
                  </a:lnTo>
                  <a:cubicBezTo>
                    <a:pt x="6072" y="845"/>
                    <a:pt x="6004" y="891"/>
                    <a:pt x="5935" y="936"/>
                  </a:cubicBezTo>
                  <a:cubicBezTo>
                    <a:pt x="5867" y="959"/>
                    <a:pt x="5798" y="1005"/>
                    <a:pt x="5730" y="1051"/>
                  </a:cubicBezTo>
                  <a:lnTo>
                    <a:pt x="5684" y="1051"/>
                  </a:lnTo>
                  <a:lnTo>
                    <a:pt x="5616" y="1119"/>
                  </a:lnTo>
                  <a:cubicBezTo>
                    <a:pt x="5479" y="1187"/>
                    <a:pt x="5342" y="1279"/>
                    <a:pt x="5205" y="1347"/>
                  </a:cubicBezTo>
                  <a:lnTo>
                    <a:pt x="5228" y="1347"/>
                  </a:lnTo>
                  <a:lnTo>
                    <a:pt x="5159" y="1370"/>
                  </a:lnTo>
                  <a:lnTo>
                    <a:pt x="5114" y="1393"/>
                  </a:lnTo>
                  <a:lnTo>
                    <a:pt x="5114" y="1416"/>
                  </a:lnTo>
                  <a:lnTo>
                    <a:pt x="5091" y="1416"/>
                  </a:lnTo>
                  <a:lnTo>
                    <a:pt x="5068" y="1439"/>
                  </a:lnTo>
                  <a:cubicBezTo>
                    <a:pt x="4931" y="1530"/>
                    <a:pt x="4771" y="1621"/>
                    <a:pt x="4634" y="1712"/>
                  </a:cubicBezTo>
                  <a:cubicBezTo>
                    <a:pt x="4497" y="1804"/>
                    <a:pt x="4337" y="1918"/>
                    <a:pt x="4201" y="2009"/>
                  </a:cubicBezTo>
                  <a:cubicBezTo>
                    <a:pt x="4109" y="2100"/>
                    <a:pt x="3995" y="2169"/>
                    <a:pt x="3904" y="2260"/>
                  </a:cubicBezTo>
                  <a:lnTo>
                    <a:pt x="3790" y="2329"/>
                  </a:lnTo>
                  <a:cubicBezTo>
                    <a:pt x="3653" y="2443"/>
                    <a:pt x="3516" y="2557"/>
                    <a:pt x="3356" y="2671"/>
                  </a:cubicBezTo>
                  <a:cubicBezTo>
                    <a:pt x="3219" y="2762"/>
                    <a:pt x="3105" y="2854"/>
                    <a:pt x="2968" y="2968"/>
                  </a:cubicBezTo>
                  <a:lnTo>
                    <a:pt x="2922" y="2991"/>
                  </a:lnTo>
                  <a:cubicBezTo>
                    <a:pt x="2854" y="3059"/>
                    <a:pt x="2785" y="3105"/>
                    <a:pt x="2717" y="3150"/>
                  </a:cubicBezTo>
                  <a:cubicBezTo>
                    <a:pt x="2648" y="3196"/>
                    <a:pt x="2603" y="3242"/>
                    <a:pt x="2557" y="3287"/>
                  </a:cubicBezTo>
                  <a:lnTo>
                    <a:pt x="2489" y="3333"/>
                  </a:lnTo>
                  <a:cubicBezTo>
                    <a:pt x="2443" y="3379"/>
                    <a:pt x="2374" y="3424"/>
                    <a:pt x="2329" y="3470"/>
                  </a:cubicBezTo>
                  <a:lnTo>
                    <a:pt x="2283" y="3538"/>
                  </a:lnTo>
                  <a:lnTo>
                    <a:pt x="2169" y="3607"/>
                  </a:lnTo>
                  <a:lnTo>
                    <a:pt x="2078" y="3698"/>
                  </a:lnTo>
                  <a:cubicBezTo>
                    <a:pt x="2032" y="3744"/>
                    <a:pt x="1986" y="3767"/>
                    <a:pt x="1941" y="3812"/>
                  </a:cubicBezTo>
                  <a:lnTo>
                    <a:pt x="1872" y="3881"/>
                  </a:lnTo>
                  <a:cubicBezTo>
                    <a:pt x="1804" y="3927"/>
                    <a:pt x="1735" y="3995"/>
                    <a:pt x="1667" y="4041"/>
                  </a:cubicBezTo>
                  <a:cubicBezTo>
                    <a:pt x="1598" y="4086"/>
                    <a:pt x="1530" y="4155"/>
                    <a:pt x="1461" y="4200"/>
                  </a:cubicBezTo>
                  <a:cubicBezTo>
                    <a:pt x="1393" y="4246"/>
                    <a:pt x="1325" y="4315"/>
                    <a:pt x="1256" y="4360"/>
                  </a:cubicBezTo>
                  <a:cubicBezTo>
                    <a:pt x="1142" y="4451"/>
                    <a:pt x="1051" y="4543"/>
                    <a:pt x="959" y="4634"/>
                  </a:cubicBezTo>
                  <a:lnTo>
                    <a:pt x="868" y="4703"/>
                  </a:lnTo>
                  <a:cubicBezTo>
                    <a:pt x="800" y="4771"/>
                    <a:pt x="731" y="4817"/>
                    <a:pt x="663" y="4885"/>
                  </a:cubicBezTo>
                  <a:cubicBezTo>
                    <a:pt x="594" y="4931"/>
                    <a:pt x="526" y="4999"/>
                    <a:pt x="457" y="5045"/>
                  </a:cubicBezTo>
                  <a:cubicBezTo>
                    <a:pt x="366" y="5136"/>
                    <a:pt x="275" y="5205"/>
                    <a:pt x="183" y="5296"/>
                  </a:cubicBezTo>
                  <a:lnTo>
                    <a:pt x="138" y="5319"/>
                  </a:lnTo>
                  <a:lnTo>
                    <a:pt x="115" y="5319"/>
                  </a:lnTo>
                  <a:cubicBezTo>
                    <a:pt x="69" y="5342"/>
                    <a:pt x="46" y="5387"/>
                    <a:pt x="23" y="5433"/>
                  </a:cubicBezTo>
                  <a:cubicBezTo>
                    <a:pt x="1" y="5479"/>
                    <a:pt x="1" y="5524"/>
                    <a:pt x="1" y="5570"/>
                  </a:cubicBezTo>
                  <a:cubicBezTo>
                    <a:pt x="23" y="5593"/>
                    <a:pt x="23" y="5593"/>
                    <a:pt x="23" y="5616"/>
                  </a:cubicBezTo>
                  <a:cubicBezTo>
                    <a:pt x="23" y="5616"/>
                    <a:pt x="46" y="5616"/>
                    <a:pt x="69" y="5638"/>
                  </a:cubicBezTo>
                  <a:cubicBezTo>
                    <a:pt x="115" y="5707"/>
                    <a:pt x="160" y="5753"/>
                    <a:pt x="229" y="5844"/>
                  </a:cubicBezTo>
                  <a:cubicBezTo>
                    <a:pt x="252" y="5889"/>
                    <a:pt x="252" y="5912"/>
                    <a:pt x="275" y="5958"/>
                  </a:cubicBezTo>
                  <a:lnTo>
                    <a:pt x="297" y="5981"/>
                  </a:lnTo>
                  <a:lnTo>
                    <a:pt x="297" y="6004"/>
                  </a:lnTo>
                  <a:lnTo>
                    <a:pt x="343" y="6049"/>
                  </a:lnTo>
                  <a:cubicBezTo>
                    <a:pt x="366" y="6095"/>
                    <a:pt x="389" y="6141"/>
                    <a:pt x="412" y="6186"/>
                  </a:cubicBezTo>
                  <a:lnTo>
                    <a:pt x="434" y="6209"/>
                  </a:lnTo>
                  <a:lnTo>
                    <a:pt x="457" y="6255"/>
                  </a:lnTo>
                  <a:cubicBezTo>
                    <a:pt x="480" y="6323"/>
                    <a:pt x="526" y="6392"/>
                    <a:pt x="571" y="6460"/>
                  </a:cubicBezTo>
                  <a:cubicBezTo>
                    <a:pt x="617" y="6551"/>
                    <a:pt x="685" y="6620"/>
                    <a:pt x="731" y="6711"/>
                  </a:cubicBezTo>
                  <a:lnTo>
                    <a:pt x="754" y="6734"/>
                  </a:lnTo>
                  <a:cubicBezTo>
                    <a:pt x="822" y="6802"/>
                    <a:pt x="868" y="6871"/>
                    <a:pt x="914" y="6939"/>
                  </a:cubicBezTo>
                  <a:cubicBezTo>
                    <a:pt x="959" y="6985"/>
                    <a:pt x="982" y="7031"/>
                    <a:pt x="1028" y="7076"/>
                  </a:cubicBezTo>
                  <a:lnTo>
                    <a:pt x="1073" y="7168"/>
                  </a:lnTo>
                  <a:cubicBezTo>
                    <a:pt x="1096" y="7213"/>
                    <a:pt x="1142" y="7259"/>
                    <a:pt x="1165" y="7282"/>
                  </a:cubicBezTo>
                  <a:lnTo>
                    <a:pt x="1233" y="7373"/>
                  </a:lnTo>
                  <a:cubicBezTo>
                    <a:pt x="1256" y="7419"/>
                    <a:pt x="1302" y="7464"/>
                    <a:pt x="1325" y="7510"/>
                  </a:cubicBezTo>
                  <a:cubicBezTo>
                    <a:pt x="1347" y="7533"/>
                    <a:pt x="1370" y="7579"/>
                    <a:pt x="1393" y="7624"/>
                  </a:cubicBezTo>
                  <a:cubicBezTo>
                    <a:pt x="1439" y="7647"/>
                    <a:pt x="1461" y="7693"/>
                    <a:pt x="1484" y="7738"/>
                  </a:cubicBezTo>
                  <a:cubicBezTo>
                    <a:pt x="1507" y="7761"/>
                    <a:pt x="1553" y="7807"/>
                    <a:pt x="1576" y="7852"/>
                  </a:cubicBezTo>
                  <a:cubicBezTo>
                    <a:pt x="1598" y="7875"/>
                    <a:pt x="1621" y="7921"/>
                    <a:pt x="1644" y="7944"/>
                  </a:cubicBezTo>
                  <a:cubicBezTo>
                    <a:pt x="1690" y="7967"/>
                    <a:pt x="1713" y="7989"/>
                    <a:pt x="1735" y="8012"/>
                  </a:cubicBezTo>
                  <a:lnTo>
                    <a:pt x="1850" y="8172"/>
                  </a:lnTo>
                  <a:lnTo>
                    <a:pt x="1872" y="8218"/>
                  </a:lnTo>
                  <a:lnTo>
                    <a:pt x="1895" y="8263"/>
                  </a:lnTo>
                  <a:cubicBezTo>
                    <a:pt x="1986" y="8377"/>
                    <a:pt x="2055" y="8514"/>
                    <a:pt x="2146" y="8629"/>
                  </a:cubicBezTo>
                  <a:lnTo>
                    <a:pt x="2169" y="8674"/>
                  </a:lnTo>
                  <a:cubicBezTo>
                    <a:pt x="2192" y="8697"/>
                    <a:pt x="2192" y="8697"/>
                    <a:pt x="2215" y="8720"/>
                  </a:cubicBezTo>
                  <a:lnTo>
                    <a:pt x="2215" y="8697"/>
                  </a:lnTo>
                  <a:cubicBezTo>
                    <a:pt x="2238" y="8743"/>
                    <a:pt x="2260" y="8765"/>
                    <a:pt x="2283" y="8788"/>
                  </a:cubicBezTo>
                  <a:cubicBezTo>
                    <a:pt x="2306" y="8834"/>
                    <a:pt x="2329" y="8857"/>
                    <a:pt x="2352" y="8880"/>
                  </a:cubicBezTo>
                  <a:cubicBezTo>
                    <a:pt x="2420" y="8948"/>
                    <a:pt x="2466" y="9017"/>
                    <a:pt x="2534" y="9108"/>
                  </a:cubicBezTo>
                  <a:cubicBezTo>
                    <a:pt x="2580" y="9176"/>
                    <a:pt x="2648" y="9245"/>
                    <a:pt x="2717" y="9313"/>
                  </a:cubicBezTo>
                  <a:lnTo>
                    <a:pt x="2763" y="9359"/>
                  </a:lnTo>
                  <a:cubicBezTo>
                    <a:pt x="2808" y="9405"/>
                    <a:pt x="2854" y="9473"/>
                    <a:pt x="2877" y="9519"/>
                  </a:cubicBezTo>
                  <a:cubicBezTo>
                    <a:pt x="2945" y="9587"/>
                    <a:pt x="2991" y="9656"/>
                    <a:pt x="3059" y="9724"/>
                  </a:cubicBezTo>
                  <a:cubicBezTo>
                    <a:pt x="3128" y="9793"/>
                    <a:pt x="3196" y="9861"/>
                    <a:pt x="3265" y="9930"/>
                  </a:cubicBezTo>
                  <a:cubicBezTo>
                    <a:pt x="3310" y="9998"/>
                    <a:pt x="3356" y="10067"/>
                    <a:pt x="3424" y="10135"/>
                  </a:cubicBezTo>
                  <a:cubicBezTo>
                    <a:pt x="3424" y="10158"/>
                    <a:pt x="3447" y="10158"/>
                    <a:pt x="3447" y="10181"/>
                  </a:cubicBezTo>
                  <a:cubicBezTo>
                    <a:pt x="3493" y="10226"/>
                    <a:pt x="3516" y="10249"/>
                    <a:pt x="3561" y="10295"/>
                  </a:cubicBezTo>
                  <a:lnTo>
                    <a:pt x="3721" y="10477"/>
                  </a:lnTo>
                  <a:lnTo>
                    <a:pt x="3767" y="10523"/>
                  </a:lnTo>
                  <a:cubicBezTo>
                    <a:pt x="3835" y="10591"/>
                    <a:pt x="3904" y="10660"/>
                    <a:pt x="3972" y="10751"/>
                  </a:cubicBezTo>
                  <a:lnTo>
                    <a:pt x="4041" y="10797"/>
                  </a:lnTo>
                  <a:lnTo>
                    <a:pt x="4109" y="10865"/>
                  </a:lnTo>
                  <a:cubicBezTo>
                    <a:pt x="4132" y="10865"/>
                    <a:pt x="4155" y="10888"/>
                    <a:pt x="4178" y="10911"/>
                  </a:cubicBezTo>
                  <a:cubicBezTo>
                    <a:pt x="4246" y="11002"/>
                    <a:pt x="4337" y="11071"/>
                    <a:pt x="4383" y="11139"/>
                  </a:cubicBezTo>
                  <a:cubicBezTo>
                    <a:pt x="4452" y="11185"/>
                    <a:pt x="4520" y="11253"/>
                    <a:pt x="4589" y="11322"/>
                  </a:cubicBezTo>
                  <a:cubicBezTo>
                    <a:pt x="4703" y="11436"/>
                    <a:pt x="4840" y="11550"/>
                    <a:pt x="4954" y="11641"/>
                  </a:cubicBezTo>
                  <a:lnTo>
                    <a:pt x="5022" y="11710"/>
                  </a:lnTo>
                  <a:cubicBezTo>
                    <a:pt x="5114" y="11778"/>
                    <a:pt x="5228" y="11870"/>
                    <a:pt x="5319" y="11961"/>
                  </a:cubicBezTo>
                  <a:cubicBezTo>
                    <a:pt x="5365" y="12007"/>
                    <a:pt x="5410" y="12052"/>
                    <a:pt x="5433" y="12098"/>
                  </a:cubicBezTo>
                  <a:cubicBezTo>
                    <a:pt x="5456" y="12121"/>
                    <a:pt x="5479" y="12144"/>
                    <a:pt x="5479" y="12189"/>
                  </a:cubicBezTo>
                  <a:cubicBezTo>
                    <a:pt x="5547" y="12189"/>
                    <a:pt x="5593" y="12144"/>
                    <a:pt x="5616" y="12098"/>
                  </a:cubicBezTo>
                  <a:cubicBezTo>
                    <a:pt x="5639" y="12098"/>
                    <a:pt x="5639" y="12098"/>
                    <a:pt x="5661" y="12075"/>
                  </a:cubicBezTo>
                  <a:cubicBezTo>
                    <a:pt x="5684" y="12052"/>
                    <a:pt x="5730" y="12029"/>
                    <a:pt x="5753" y="12007"/>
                  </a:cubicBezTo>
                  <a:lnTo>
                    <a:pt x="5798" y="11961"/>
                  </a:lnTo>
                  <a:lnTo>
                    <a:pt x="5844" y="11915"/>
                  </a:lnTo>
                  <a:lnTo>
                    <a:pt x="5958" y="11824"/>
                  </a:lnTo>
                  <a:lnTo>
                    <a:pt x="6027" y="11778"/>
                  </a:lnTo>
                  <a:cubicBezTo>
                    <a:pt x="6141" y="11710"/>
                    <a:pt x="6232" y="11619"/>
                    <a:pt x="6323" y="11550"/>
                  </a:cubicBezTo>
                  <a:lnTo>
                    <a:pt x="6460" y="11459"/>
                  </a:lnTo>
                  <a:cubicBezTo>
                    <a:pt x="6529" y="11390"/>
                    <a:pt x="6597" y="11322"/>
                    <a:pt x="6688" y="11253"/>
                  </a:cubicBezTo>
                  <a:cubicBezTo>
                    <a:pt x="6825" y="11139"/>
                    <a:pt x="6962" y="11048"/>
                    <a:pt x="7077" y="10934"/>
                  </a:cubicBezTo>
                  <a:cubicBezTo>
                    <a:pt x="7122" y="10888"/>
                    <a:pt x="7168" y="10865"/>
                    <a:pt x="7213" y="10843"/>
                  </a:cubicBezTo>
                  <a:lnTo>
                    <a:pt x="7305" y="10751"/>
                  </a:lnTo>
                  <a:cubicBezTo>
                    <a:pt x="7373" y="10706"/>
                    <a:pt x="7442" y="10637"/>
                    <a:pt x="7510" y="10591"/>
                  </a:cubicBezTo>
                  <a:cubicBezTo>
                    <a:pt x="7556" y="10569"/>
                    <a:pt x="7601" y="10523"/>
                    <a:pt x="7624" y="10500"/>
                  </a:cubicBezTo>
                  <a:lnTo>
                    <a:pt x="7716" y="10432"/>
                  </a:lnTo>
                  <a:cubicBezTo>
                    <a:pt x="7784" y="10386"/>
                    <a:pt x="7853" y="10318"/>
                    <a:pt x="7921" y="10272"/>
                  </a:cubicBezTo>
                  <a:cubicBezTo>
                    <a:pt x="7967" y="10226"/>
                    <a:pt x="8035" y="10181"/>
                    <a:pt x="8081" y="10135"/>
                  </a:cubicBezTo>
                  <a:cubicBezTo>
                    <a:pt x="8172" y="10089"/>
                    <a:pt x="8241" y="10021"/>
                    <a:pt x="8309" y="9952"/>
                  </a:cubicBezTo>
                  <a:cubicBezTo>
                    <a:pt x="8446" y="9838"/>
                    <a:pt x="8583" y="9724"/>
                    <a:pt x="8720" y="9610"/>
                  </a:cubicBezTo>
                  <a:lnTo>
                    <a:pt x="8834" y="9496"/>
                  </a:lnTo>
                  <a:cubicBezTo>
                    <a:pt x="8925" y="9427"/>
                    <a:pt x="9017" y="9336"/>
                    <a:pt x="9108" y="9245"/>
                  </a:cubicBezTo>
                  <a:cubicBezTo>
                    <a:pt x="9176" y="9199"/>
                    <a:pt x="9245" y="9153"/>
                    <a:pt x="9291" y="9085"/>
                  </a:cubicBezTo>
                  <a:cubicBezTo>
                    <a:pt x="9336" y="9062"/>
                    <a:pt x="9359" y="9039"/>
                    <a:pt x="9405" y="9017"/>
                  </a:cubicBezTo>
                  <a:cubicBezTo>
                    <a:pt x="9405" y="8994"/>
                    <a:pt x="9405" y="8994"/>
                    <a:pt x="9428" y="8971"/>
                  </a:cubicBezTo>
                  <a:cubicBezTo>
                    <a:pt x="9450" y="8948"/>
                    <a:pt x="9450" y="8925"/>
                    <a:pt x="9473" y="8880"/>
                  </a:cubicBezTo>
                  <a:cubicBezTo>
                    <a:pt x="9519" y="8857"/>
                    <a:pt x="9564" y="8811"/>
                    <a:pt x="9610" y="8765"/>
                  </a:cubicBezTo>
                  <a:cubicBezTo>
                    <a:pt x="9633" y="8743"/>
                    <a:pt x="9656" y="8720"/>
                    <a:pt x="9679" y="8697"/>
                  </a:cubicBezTo>
                  <a:lnTo>
                    <a:pt x="9724" y="8651"/>
                  </a:lnTo>
                  <a:lnTo>
                    <a:pt x="9793" y="8583"/>
                  </a:lnTo>
                  <a:cubicBezTo>
                    <a:pt x="9838" y="8560"/>
                    <a:pt x="9861" y="8537"/>
                    <a:pt x="9907" y="8492"/>
                  </a:cubicBezTo>
                  <a:cubicBezTo>
                    <a:pt x="10021" y="8377"/>
                    <a:pt x="10158" y="8263"/>
                    <a:pt x="10272" y="8126"/>
                  </a:cubicBezTo>
                  <a:lnTo>
                    <a:pt x="10318" y="8104"/>
                  </a:lnTo>
                  <a:lnTo>
                    <a:pt x="10318" y="8081"/>
                  </a:lnTo>
                  <a:lnTo>
                    <a:pt x="10386" y="8012"/>
                  </a:lnTo>
                  <a:lnTo>
                    <a:pt x="10363" y="8058"/>
                  </a:lnTo>
                  <a:cubicBezTo>
                    <a:pt x="10386" y="8012"/>
                    <a:pt x="10432" y="7967"/>
                    <a:pt x="10477" y="7921"/>
                  </a:cubicBezTo>
                  <a:lnTo>
                    <a:pt x="10569" y="7830"/>
                  </a:lnTo>
                  <a:lnTo>
                    <a:pt x="10706" y="7693"/>
                  </a:lnTo>
                  <a:cubicBezTo>
                    <a:pt x="10729" y="7670"/>
                    <a:pt x="10774" y="7624"/>
                    <a:pt x="10797" y="7579"/>
                  </a:cubicBezTo>
                  <a:cubicBezTo>
                    <a:pt x="10820" y="7556"/>
                    <a:pt x="10843" y="7533"/>
                    <a:pt x="10866" y="7510"/>
                  </a:cubicBezTo>
                  <a:lnTo>
                    <a:pt x="10934" y="7442"/>
                  </a:lnTo>
                  <a:cubicBezTo>
                    <a:pt x="10980" y="7396"/>
                    <a:pt x="11025" y="7350"/>
                    <a:pt x="11048" y="7305"/>
                  </a:cubicBezTo>
                  <a:lnTo>
                    <a:pt x="11094" y="7259"/>
                  </a:lnTo>
                  <a:cubicBezTo>
                    <a:pt x="11185" y="7145"/>
                    <a:pt x="11299" y="7008"/>
                    <a:pt x="11413" y="6871"/>
                  </a:cubicBezTo>
                  <a:cubicBezTo>
                    <a:pt x="11459" y="6802"/>
                    <a:pt x="11505" y="6734"/>
                    <a:pt x="11550" y="6666"/>
                  </a:cubicBezTo>
                  <a:lnTo>
                    <a:pt x="11573" y="6643"/>
                  </a:lnTo>
                  <a:cubicBezTo>
                    <a:pt x="11596" y="6597"/>
                    <a:pt x="11619" y="6574"/>
                    <a:pt x="11664" y="6529"/>
                  </a:cubicBezTo>
                  <a:lnTo>
                    <a:pt x="11733" y="6437"/>
                  </a:lnTo>
                  <a:lnTo>
                    <a:pt x="11801" y="6323"/>
                  </a:lnTo>
                  <a:cubicBezTo>
                    <a:pt x="11870" y="6232"/>
                    <a:pt x="11961" y="6118"/>
                    <a:pt x="12030" y="6004"/>
                  </a:cubicBezTo>
                  <a:cubicBezTo>
                    <a:pt x="12052" y="5981"/>
                    <a:pt x="12052" y="5935"/>
                    <a:pt x="12075" y="5912"/>
                  </a:cubicBezTo>
                  <a:cubicBezTo>
                    <a:pt x="12098" y="5867"/>
                    <a:pt x="12121" y="5844"/>
                    <a:pt x="12167" y="5821"/>
                  </a:cubicBezTo>
                  <a:cubicBezTo>
                    <a:pt x="12167" y="5821"/>
                    <a:pt x="12167" y="5798"/>
                    <a:pt x="12167" y="5798"/>
                  </a:cubicBezTo>
                  <a:lnTo>
                    <a:pt x="12235" y="5707"/>
                  </a:lnTo>
                  <a:lnTo>
                    <a:pt x="12281" y="5593"/>
                  </a:lnTo>
                  <a:cubicBezTo>
                    <a:pt x="12304" y="5593"/>
                    <a:pt x="12304" y="5570"/>
                    <a:pt x="12304" y="5570"/>
                  </a:cubicBezTo>
                  <a:cubicBezTo>
                    <a:pt x="12349" y="5501"/>
                    <a:pt x="12372" y="5456"/>
                    <a:pt x="12395" y="5387"/>
                  </a:cubicBezTo>
                  <a:cubicBezTo>
                    <a:pt x="12418" y="5342"/>
                    <a:pt x="12440" y="5296"/>
                    <a:pt x="12440" y="5250"/>
                  </a:cubicBezTo>
                  <a:lnTo>
                    <a:pt x="12463" y="5205"/>
                  </a:lnTo>
                  <a:cubicBezTo>
                    <a:pt x="12463" y="5159"/>
                    <a:pt x="12486" y="5113"/>
                    <a:pt x="12509" y="5068"/>
                  </a:cubicBezTo>
                  <a:cubicBezTo>
                    <a:pt x="12509" y="5045"/>
                    <a:pt x="12532" y="4999"/>
                    <a:pt x="12532" y="4954"/>
                  </a:cubicBezTo>
                  <a:cubicBezTo>
                    <a:pt x="12555" y="4885"/>
                    <a:pt x="12577" y="4817"/>
                    <a:pt x="12600" y="4748"/>
                  </a:cubicBezTo>
                  <a:lnTo>
                    <a:pt x="12600" y="4725"/>
                  </a:lnTo>
                  <a:cubicBezTo>
                    <a:pt x="12623" y="4611"/>
                    <a:pt x="12646" y="4497"/>
                    <a:pt x="12646" y="4383"/>
                  </a:cubicBezTo>
                  <a:lnTo>
                    <a:pt x="12646" y="4337"/>
                  </a:lnTo>
                  <a:lnTo>
                    <a:pt x="12669" y="4292"/>
                  </a:lnTo>
                  <a:cubicBezTo>
                    <a:pt x="12669" y="4200"/>
                    <a:pt x="12692" y="4086"/>
                    <a:pt x="12692" y="3972"/>
                  </a:cubicBezTo>
                  <a:lnTo>
                    <a:pt x="12692" y="3949"/>
                  </a:lnTo>
                  <a:lnTo>
                    <a:pt x="12669" y="3927"/>
                  </a:lnTo>
                  <a:lnTo>
                    <a:pt x="12669" y="3904"/>
                  </a:lnTo>
                  <a:lnTo>
                    <a:pt x="12669" y="3835"/>
                  </a:lnTo>
                  <a:cubicBezTo>
                    <a:pt x="12669" y="3790"/>
                    <a:pt x="12669" y="3767"/>
                    <a:pt x="12669" y="3721"/>
                  </a:cubicBezTo>
                  <a:cubicBezTo>
                    <a:pt x="12669" y="3698"/>
                    <a:pt x="12669" y="3653"/>
                    <a:pt x="12669" y="3630"/>
                  </a:cubicBezTo>
                  <a:cubicBezTo>
                    <a:pt x="12669" y="3599"/>
                    <a:pt x="12669" y="3578"/>
                    <a:pt x="12669" y="3561"/>
                  </a:cubicBezTo>
                  <a:cubicBezTo>
                    <a:pt x="12669" y="3447"/>
                    <a:pt x="12646" y="3356"/>
                    <a:pt x="12646" y="3219"/>
                  </a:cubicBezTo>
                  <a:cubicBezTo>
                    <a:pt x="12646" y="3173"/>
                    <a:pt x="12623" y="3105"/>
                    <a:pt x="12623" y="3059"/>
                  </a:cubicBezTo>
                  <a:cubicBezTo>
                    <a:pt x="12623" y="2991"/>
                    <a:pt x="12600" y="2945"/>
                    <a:pt x="12600" y="2899"/>
                  </a:cubicBezTo>
                  <a:lnTo>
                    <a:pt x="12577" y="2854"/>
                  </a:lnTo>
                  <a:cubicBezTo>
                    <a:pt x="12577" y="2808"/>
                    <a:pt x="12577" y="2785"/>
                    <a:pt x="12577" y="2762"/>
                  </a:cubicBezTo>
                  <a:cubicBezTo>
                    <a:pt x="12555" y="2740"/>
                    <a:pt x="12555" y="2740"/>
                    <a:pt x="12555" y="2740"/>
                  </a:cubicBezTo>
                  <a:cubicBezTo>
                    <a:pt x="12532" y="2717"/>
                    <a:pt x="12532" y="2694"/>
                    <a:pt x="12509" y="2671"/>
                  </a:cubicBezTo>
                  <a:cubicBezTo>
                    <a:pt x="12509" y="2648"/>
                    <a:pt x="12509" y="2648"/>
                    <a:pt x="12509" y="2625"/>
                  </a:cubicBezTo>
                  <a:lnTo>
                    <a:pt x="12509" y="2603"/>
                  </a:lnTo>
                  <a:cubicBezTo>
                    <a:pt x="12486" y="2534"/>
                    <a:pt x="12486" y="2489"/>
                    <a:pt x="12463" y="2443"/>
                  </a:cubicBezTo>
                  <a:cubicBezTo>
                    <a:pt x="12440" y="2397"/>
                    <a:pt x="12418" y="2329"/>
                    <a:pt x="12395" y="2283"/>
                  </a:cubicBezTo>
                  <a:cubicBezTo>
                    <a:pt x="12326" y="2123"/>
                    <a:pt x="12212" y="1964"/>
                    <a:pt x="12121" y="1827"/>
                  </a:cubicBezTo>
                  <a:cubicBezTo>
                    <a:pt x="12075" y="1735"/>
                    <a:pt x="12007" y="1644"/>
                    <a:pt x="11961" y="1576"/>
                  </a:cubicBezTo>
                  <a:cubicBezTo>
                    <a:pt x="11915" y="1507"/>
                    <a:pt x="11870" y="1439"/>
                    <a:pt x="11847" y="1393"/>
                  </a:cubicBezTo>
                  <a:cubicBezTo>
                    <a:pt x="11801" y="1370"/>
                    <a:pt x="11756" y="1324"/>
                    <a:pt x="11710" y="1279"/>
                  </a:cubicBezTo>
                  <a:cubicBezTo>
                    <a:pt x="11687" y="1256"/>
                    <a:pt x="11664" y="1256"/>
                    <a:pt x="11642" y="1233"/>
                  </a:cubicBezTo>
                  <a:cubicBezTo>
                    <a:pt x="11619" y="1210"/>
                    <a:pt x="11573" y="1187"/>
                    <a:pt x="11550" y="1165"/>
                  </a:cubicBezTo>
                  <a:cubicBezTo>
                    <a:pt x="11505" y="1119"/>
                    <a:pt x="11459" y="1073"/>
                    <a:pt x="11436" y="1028"/>
                  </a:cubicBezTo>
                  <a:cubicBezTo>
                    <a:pt x="11390" y="1005"/>
                    <a:pt x="11322" y="959"/>
                    <a:pt x="11276" y="936"/>
                  </a:cubicBezTo>
                  <a:lnTo>
                    <a:pt x="11231" y="891"/>
                  </a:lnTo>
                  <a:lnTo>
                    <a:pt x="11162" y="868"/>
                  </a:lnTo>
                  <a:cubicBezTo>
                    <a:pt x="11162" y="822"/>
                    <a:pt x="11162" y="799"/>
                    <a:pt x="11117" y="777"/>
                  </a:cubicBezTo>
                  <a:cubicBezTo>
                    <a:pt x="10980" y="685"/>
                    <a:pt x="10843" y="617"/>
                    <a:pt x="10706" y="526"/>
                  </a:cubicBezTo>
                  <a:cubicBezTo>
                    <a:pt x="10637" y="480"/>
                    <a:pt x="10546" y="434"/>
                    <a:pt x="10455" y="389"/>
                  </a:cubicBezTo>
                  <a:cubicBezTo>
                    <a:pt x="10386" y="366"/>
                    <a:pt x="10318" y="343"/>
                    <a:pt x="10249" y="297"/>
                  </a:cubicBezTo>
                  <a:lnTo>
                    <a:pt x="10204" y="297"/>
                  </a:lnTo>
                  <a:cubicBezTo>
                    <a:pt x="10044" y="229"/>
                    <a:pt x="9907" y="183"/>
                    <a:pt x="9770" y="160"/>
                  </a:cubicBezTo>
                  <a:cubicBezTo>
                    <a:pt x="9679" y="138"/>
                    <a:pt x="9587" y="115"/>
                    <a:pt x="9496" y="92"/>
                  </a:cubicBezTo>
                  <a:cubicBezTo>
                    <a:pt x="9405" y="69"/>
                    <a:pt x="9313" y="69"/>
                    <a:pt x="9222" y="46"/>
                  </a:cubicBezTo>
                  <a:cubicBezTo>
                    <a:pt x="9154" y="23"/>
                    <a:pt x="9062" y="23"/>
                    <a:pt x="8994" y="23"/>
                  </a:cubicBezTo>
                  <a:cubicBezTo>
                    <a:pt x="8925" y="1"/>
                    <a:pt x="8880" y="1"/>
                    <a:pt x="8811" y="1"/>
                  </a:cubicBezTo>
                  <a:close/>
                </a:path>
              </a:pathLst>
            </a:custGeom>
            <a:solidFill>
              <a:srgbClr val="F1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2" name="Google Shape;3712;p17"/>
            <p:cNvSpPr/>
            <p:nvPr/>
          </p:nvSpPr>
          <p:spPr>
            <a:xfrm>
              <a:off x="6645750" y="1001500"/>
              <a:ext cx="361800" cy="335000"/>
            </a:xfrm>
            <a:custGeom>
              <a:avLst/>
              <a:gdLst/>
              <a:ahLst/>
              <a:cxnLst/>
              <a:rect l="l" t="t" r="r" b="b"/>
              <a:pathLst>
                <a:path w="14472" h="13400" extrusionOk="0">
                  <a:moveTo>
                    <a:pt x="9130" y="1"/>
                  </a:moveTo>
                  <a:cubicBezTo>
                    <a:pt x="9108" y="1"/>
                    <a:pt x="9062" y="24"/>
                    <a:pt x="9039" y="46"/>
                  </a:cubicBezTo>
                  <a:cubicBezTo>
                    <a:pt x="8994" y="92"/>
                    <a:pt x="8925" y="161"/>
                    <a:pt x="8879" y="206"/>
                  </a:cubicBezTo>
                  <a:cubicBezTo>
                    <a:pt x="8788" y="275"/>
                    <a:pt x="8720" y="343"/>
                    <a:pt x="8628" y="412"/>
                  </a:cubicBezTo>
                  <a:lnTo>
                    <a:pt x="8469" y="571"/>
                  </a:lnTo>
                  <a:lnTo>
                    <a:pt x="8423" y="594"/>
                  </a:lnTo>
                  <a:cubicBezTo>
                    <a:pt x="8377" y="617"/>
                    <a:pt x="8332" y="663"/>
                    <a:pt x="8286" y="708"/>
                  </a:cubicBezTo>
                  <a:lnTo>
                    <a:pt x="8217" y="777"/>
                  </a:lnTo>
                  <a:cubicBezTo>
                    <a:pt x="8149" y="823"/>
                    <a:pt x="8081" y="891"/>
                    <a:pt x="8012" y="960"/>
                  </a:cubicBezTo>
                  <a:cubicBezTo>
                    <a:pt x="7966" y="1005"/>
                    <a:pt x="7898" y="1074"/>
                    <a:pt x="7829" y="1142"/>
                  </a:cubicBezTo>
                  <a:cubicBezTo>
                    <a:pt x="7807" y="1165"/>
                    <a:pt x="7761" y="1211"/>
                    <a:pt x="7738" y="1233"/>
                  </a:cubicBezTo>
                  <a:lnTo>
                    <a:pt x="7670" y="1325"/>
                  </a:lnTo>
                  <a:cubicBezTo>
                    <a:pt x="7624" y="1370"/>
                    <a:pt x="7578" y="1393"/>
                    <a:pt x="7533" y="1439"/>
                  </a:cubicBezTo>
                  <a:lnTo>
                    <a:pt x="7441" y="1530"/>
                  </a:lnTo>
                  <a:cubicBezTo>
                    <a:pt x="7419" y="1553"/>
                    <a:pt x="7373" y="1599"/>
                    <a:pt x="7350" y="1621"/>
                  </a:cubicBezTo>
                  <a:cubicBezTo>
                    <a:pt x="7304" y="1667"/>
                    <a:pt x="7259" y="1713"/>
                    <a:pt x="7213" y="1758"/>
                  </a:cubicBezTo>
                  <a:cubicBezTo>
                    <a:pt x="7145" y="1827"/>
                    <a:pt x="7099" y="1873"/>
                    <a:pt x="7031" y="1941"/>
                  </a:cubicBezTo>
                  <a:lnTo>
                    <a:pt x="6962" y="2032"/>
                  </a:lnTo>
                  <a:cubicBezTo>
                    <a:pt x="6871" y="2124"/>
                    <a:pt x="6779" y="2215"/>
                    <a:pt x="6688" y="2306"/>
                  </a:cubicBezTo>
                  <a:cubicBezTo>
                    <a:pt x="6643" y="2375"/>
                    <a:pt x="6574" y="2443"/>
                    <a:pt x="6528" y="2512"/>
                  </a:cubicBezTo>
                  <a:cubicBezTo>
                    <a:pt x="6437" y="2603"/>
                    <a:pt x="6323" y="2717"/>
                    <a:pt x="6232" y="2808"/>
                  </a:cubicBezTo>
                  <a:cubicBezTo>
                    <a:pt x="6163" y="2900"/>
                    <a:pt x="6072" y="2991"/>
                    <a:pt x="5981" y="3082"/>
                  </a:cubicBezTo>
                  <a:lnTo>
                    <a:pt x="5981" y="3105"/>
                  </a:lnTo>
                  <a:lnTo>
                    <a:pt x="5958" y="3105"/>
                  </a:lnTo>
                  <a:cubicBezTo>
                    <a:pt x="5866" y="3196"/>
                    <a:pt x="5775" y="3311"/>
                    <a:pt x="5684" y="3402"/>
                  </a:cubicBezTo>
                  <a:cubicBezTo>
                    <a:pt x="5593" y="3493"/>
                    <a:pt x="5501" y="3584"/>
                    <a:pt x="5410" y="3676"/>
                  </a:cubicBezTo>
                  <a:lnTo>
                    <a:pt x="5341" y="3767"/>
                  </a:lnTo>
                  <a:lnTo>
                    <a:pt x="5296" y="3813"/>
                  </a:lnTo>
                  <a:cubicBezTo>
                    <a:pt x="5273" y="3835"/>
                    <a:pt x="5227" y="3858"/>
                    <a:pt x="5205" y="3904"/>
                  </a:cubicBezTo>
                  <a:cubicBezTo>
                    <a:pt x="5159" y="3950"/>
                    <a:pt x="5136" y="3995"/>
                    <a:pt x="5090" y="4041"/>
                  </a:cubicBezTo>
                  <a:lnTo>
                    <a:pt x="5022" y="4109"/>
                  </a:lnTo>
                  <a:cubicBezTo>
                    <a:pt x="4976" y="4178"/>
                    <a:pt x="4908" y="4224"/>
                    <a:pt x="4862" y="4292"/>
                  </a:cubicBezTo>
                  <a:cubicBezTo>
                    <a:pt x="4794" y="4360"/>
                    <a:pt x="4725" y="4429"/>
                    <a:pt x="4657" y="4520"/>
                  </a:cubicBezTo>
                  <a:cubicBezTo>
                    <a:pt x="4611" y="4566"/>
                    <a:pt x="4565" y="4612"/>
                    <a:pt x="4520" y="4680"/>
                  </a:cubicBezTo>
                  <a:lnTo>
                    <a:pt x="4474" y="4748"/>
                  </a:lnTo>
                  <a:lnTo>
                    <a:pt x="4406" y="4817"/>
                  </a:lnTo>
                  <a:cubicBezTo>
                    <a:pt x="4314" y="4931"/>
                    <a:pt x="4200" y="5068"/>
                    <a:pt x="4086" y="5182"/>
                  </a:cubicBezTo>
                  <a:cubicBezTo>
                    <a:pt x="4040" y="5251"/>
                    <a:pt x="3972" y="5319"/>
                    <a:pt x="3926" y="5388"/>
                  </a:cubicBezTo>
                  <a:lnTo>
                    <a:pt x="3903" y="5410"/>
                  </a:lnTo>
                  <a:cubicBezTo>
                    <a:pt x="3835" y="5479"/>
                    <a:pt x="3767" y="5570"/>
                    <a:pt x="3698" y="5639"/>
                  </a:cubicBezTo>
                  <a:cubicBezTo>
                    <a:pt x="3652" y="5684"/>
                    <a:pt x="3630" y="5730"/>
                    <a:pt x="3584" y="5776"/>
                  </a:cubicBezTo>
                  <a:lnTo>
                    <a:pt x="3515" y="5844"/>
                  </a:lnTo>
                  <a:cubicBezTo>
                    <a:pt x="3470" y="5913"/>
                    <a:pt x="3424" y="5958"/>
                    <a:pt x="3379" y="6004"/>
                  </a:cubicBezTo>
                  <a:lnTo>
                    <a:pt x="3333" y="6050"/>
                  </a:lnTo>
                  <a:cubicBezTo>
                    <a:pt x="3242" y="6186"/>
                    <a:pt x="3127" y="6323"/>
                    <a:pt x="2990" y="6506"/>
                  </a:cubicBezTo>
                  <a:cubicBezTo>
                    <a:pt x="2945" y="6575"/>
                    <a:pt x="2876" y="6643"/>
                    <a:pt x="2831" y="6711"/>
                  </a:cubicBezTo>
                  <a:cubicBezTo>
                    <a:pt x="2762" y="6780"/>
                    <a:pt x="2717" y="6848"/>
                    <a:pt x="2648" y="6917"/>
                  </a:cubicBezTo>
                  <a:cubicBezTo>
                    <a:pt x="2580" y="7008"/>
                    <a:pt x="2511" y="7099"/>
                    <a:pt x="2443" y="7191"/>
                  </a:cubicBezTo>
                  <a:lnTo>
                    <a:pt x="2329" y="7373"/>
                  </a:lnTo>
                  <a:cubicBezTo>
                    <a:pt x="2283" y="7419"/>
                    <a:pt x="2260" y="7465"/>
                    <a:pt x="2214" y="7510"/>
                  </a:cubicBezTo>
                  <a:lnTo>
                    <a:pt x="2146" y="7579"/>
                  </a:lnTo>
                  <a:cubicBezTo>
                    <a:pt x="2123" y="7624"/>
                    <a:pt x="2077" y="7693"/>
                    <a:pt x="2055" y="7739"/>
                  </a:cubicBezTo>
                  <a:lnTo>
                    <a:pt x="1986" y="7807"/>
                  </a:lnTo>
                  <a:lnTo>
                    <a:pt x="1986" y="7830"/>
                  </a:lnTo>
                  <a:cubicBezTo>
                    <a:pt x="1918" y="7898"/>
                    <a:pt x="1872" y="7967"/>
                    <a:pt x="1826" y="8035"/>
                  </a:cubicBezTo>
                  <a:cubicBezTo>
                    <a:pt x="1826" y="8058"/>
                    <a:pt x="1804" y="8081"/>
                    <a:pt x="1781" y="8104"/>
                  </a:cubicBezTo>
                  <a:lnTo>
                    <a:pt x="1758" y="8149"/>
                  </a:lnTo>
                  <a:lnTo>
                    <a:pt x="1712" y="8195"/>
                  </a:lnTo>
                  <a:lnTo>
                    <a:pt x="1667" y="8264"/>
                  </a:lnTo>
                  <a:cubicBezTo>
                    <a:pt x="1644" y="8309"/>
                    <a:pt x="1621" y="8332"/>
                    <a:pt x="1598" y="8378"/>
                  </a:cubicBezTo>
                  <a:cubicBezTo>
                    <a:pt x="1552" y="8423"/>
                    <a:pt x="1530" y="8469"/>
                    <a:pt x="1507" y="8515"/>
                  </a:cubicBezTo>
                  <a:cubicBezTo>
                    <a:pt x="1461" y="8560"/>
                    <a:pt x="1416" y="8629"/>
                    <a:pt x="1393" y="8674"/>
                  </a:cubicBezTo>
                  <a:lnTo>
                    <a:pt x="1347" y="8720"/>
                  </a:lnTo>
                  <a:cubicBezTo>
                    <a:pt x="1279" y="8834"/>
                    <a:pt x="1187" y="8971"/>
                    <a:pt x="1096" y="9085"/>
                  </a:cubicBezTo>
                  <a:lnTo>
                    <a:pt x="1050" y="9154"/>
                  </a:lnTo>
                  <a:cubicBezTo>
                    <a:pt x="982" y="9245"/>
                    <a:pt x="913" y="9359"/>
                    <a:pt x="845" y="9451"/>
                  </a:cubicBezTo>
                  <a:lnTo>
                    <a:pt x="754" y="9587"/>
                  </a:lnTo>
                  <a:cubicBezTo>
                    <a:pt x="708" y="9633"/>
                    <a:pt x="662" y="9679"/>
                    <a:pt x="639" y="9747"/>
                  </a:cubicBezTo>
                  <a:lnTo>
                    <a:pt x="594" y="9816"/>
                  </a:lnTo>
                  <a:cubicBezTo>
                    <a:pt x="525" y="9884"/>
                    <a:pt x="480" y="9953"/>
                    <a:pt x="434" y="10021"/>
                  </a:cubicBezTo>
                  <a:cubicBezTo>
                    <a:pt x="411" y="10067"/>
                    <a:pt x="388" y="10112"/>
                    <a:pt x="343" y="10158"/>
                  </a:cubicBezTo>
                  <a:cubicBezTo>
                    <a:pt x="320" y="10204"/>
                    <a:pt x="274" y="10272"/>
                    <a:pt x="251" y="10318"/>
                  </a:cubicBezTo>
                  <a:cubicBezTo>
                    <a:pt x="206" y="10364"/>
                    <a:pt x="183" y="10409"/>
                    <a:pt x="137" y="10455"/>
                  </a:cubicBezTo>
                  <a:lnTo>
                    <a:pt x="69" y="10546"/>
                  </a:lnTo>
                  <a:cubicBezTo>
                    <a:pt x="69" y="10569"/>
                    <a:pt x="46" y="10592"/>
                    <a:pt x="23" y="10615"/>
                  </a:cubicBezTo>
                  <a:cubicBezTo>
                    <a:pt x="0" y="10683"/>
                    <a:pt x="23" y="10752"/>
                    <a:pt x="46" y="10820"/>
                  </a:cubicBezTo>
                  <a:cubicBezTo>
                    <a:pt x="46" y="10843"/>
                    <a:pt x="46" y="10843"/>
                    <a:pt x="69" y="10843"/>
                  </a:cubicBezTo>
                  <a:cubicBezTo>
                    <a:pt x="92" y="10866"/>
                    <a:pt x="92" y="10866"/>
                    <a:pt x="114" y="10888"/>
                  </a:cubicBezTo>
                  <a:cubicBezTo>
                    <a:pt x="137" y="10911"/>
                    <a:pt x="160" y="10934"/>
                    <a:pt x="183" y="10934"/>
                  </a:cubicBezTo>
                  <a:cubicBezTo>
                    <a:pt x="206" y="10957"/>
                    <a:pt x="229" y="11003"/>
                    <a:pt x="251" y="11025"/>
                  </a:cubicBezTo>
                  <a:cubicBezTo>
                    <a:pt x="274" y="11048"/>
                    <a:pt x="274" y="11071"/>
                    <a:pt x="297" y="11094"/>
                  </a:cubicBezTo>
                  <a:lnTo>
                    <a:pt x="297" y="11117"/>
                  </a:lnTo>
                  <a:lnTo>
                    <a:pt x="343" y="11162"/>
                  </a:lnTo>
                  <a:cubicBezTo>
                    <a:pt x="366" y="11208"/>
                    <a:pt x="366" y="11231"/>
                    <a:pt x="388" y="11277"/>
                  </a:cubicBezTo>
                  <a:cubicBezTo>
                    <a:pt x="457" y="11322"/>
                    <a:pt x="503" y="11391"/>
                    <a:pt x="548" y="11459"/>
                  </a:cubicBezTo>
                  <a:cubicBezTo>
                    <a:pt x="617" y="11528"/>
                    <a:pt x="662" y="11596"/>
                    <a:pt x="708" y="11642"/>
                  </a:cubicBezTo>
                  <a:cubicBezTo>
                    <a:pt x="754" y="11710"/>
                    <a:pt x="799" y="11779"/>
                    <a:pt x="868" y="11847"/>
                  </a:cubicBezTo>
                  <a:cubicBezTo>
                    <a:pt x="913" y="11938"/>
                    <a:pt x="982" y="12007"/>
                    <a:pt x="1050" y="12098"/>
                  </a:cubicBezTo>
                  <a:lnTo>
                    <a:pt x="1029" y="12077"/>
                  </a:lnTo>
                  <a:lnTo>
                    <a:pt x="1029" y="12077"/>
                  </a:lnTo>
                  <a:cubicBezTo>
                    <a:pt x="1074" y="12122"/>
                    <a:pt x="1096" y="12144"/>
                    <a:pt x="1119" y="12190"/>
                  </a:cubicBezTo>
                  <a:lnTo>
                    <a:pt x="1164" y="12235"/>
                  </a:lnTo>
                  <a:cubicBezTo>
                    <a:pt x="1210" y="12304"/>
                    <a:pt x="1256" y="12349"/>
                    <a:pt x="1279" y="12418"/>
                  </a:cubicBezTo>
                  <a:cubicBezTo>
                    <a:pt x="1370" y="12509"/>
                    <a:pt x="1461" y="12600"/>
                    <a:pt x="1552" y="12692"/>
                  </a:cubicBezTo>
                  <a:cubicBezTo>
                    <a:pt x="1644" y="12760"/>
                    <a:pt x="1712" y="12851"/>
                    <a:pt x="1781" y="12920"/>
                  </a:cubicBezTo>
                  <a:lnTo>
                    <a:pt x="1849" y="12966"/>
                  </a:lnTo>
                  <a:lnTo>
                    <a:pt x="1895" y="13034"/>
                  </a:lnTo>
                  <a:lnTo>
                    <a:pt x="1963" y="13103"/>
                  </a:lnTo>
                  <a:cubicBezTo>
                    <a:pt x="2009" y="13171"/>
                    <a:pt x="2077" y="13217"/>
                    <a:pt x="2077" y="13285"/>
                  </a:cubicBezTo>
                  <a:cubicBezTo>
                    <a:pt x="2100" y="13308"/>
                    <a:pt x="2100" y="13354"/>
                    <a:pt x="2077" y="13399"/>
                  </a:cubicBezTo>
                  <a:lnTo>
                    <a:pt x="2214" y="13399"/>
                  </a:lnTo>
                  <a:cubicBezTo>
                    <a:pt x="2351" y="13376"/>
                    <a:pt x="2466" y="13331"/>
                    <a:pt x="2580" y="13262"/>
                  </a:cubicBezTo>
                  <a:cubicBezTo>
                    <a:pt x="2625" y="13239"/>
                    <a:pt x="2694" y="13217"/>
                    <a:pt x="2739" y="13194"/>
                  </a:cubicBezTo>
                  <a:cubicBezTo>
                    <a:pt x="2785" y="13194"/>
                    <a:pt x="2831" y="13171"/>
                    <a:pt x="2876" y="13148"/>
                  </a:cubicBezTo>
                  <a:cubicBezTo>
                    <a:pt x="2899" y="13125"/>
                    <a:pt x="2945" y="13125"/>
                    <a:pt x="2990" y="13103"/>
                  </a:cubicBezTo>
                  <a:lnTo>
                    <a:pt x="3036" y="13080"/>
                  </a:lnTo>
                  <a:cubicBezTo>
                    <a:pt x="3127" y="13057"/>
                    <a:pt x="3196" y="13011"/>
                    <a:pt x="3264" y="12988"/>
                  </a:cubicBezTo>
                  <a:cubicBezTo>
                    <a:pt x="3401" y="12943"/>
                    <a:pt x="3538" y="12874"/>
                    <a:pt x="3675" y="12806"/>
                  </a:cubicBezTo>
                  <a:lnTo>
                    <a:pt x="3835" y="12737"/>
                  </a:lnTo>
                  <a:lnTo>
                    <a:pt x="3903" y="12692"/>
                  </a:lnTo>
                  <a:lnTo>
                    <a:pt x="4132" y="12600"/>
                  </a:lnTo>
                  <a:cubicBezTo>
                    <a:pt x="4223" y="12555"/>
                    <a:pt x="4337" y="12509"/>
                    <a:pt x="4428" y="12463"/>
                  </a:cubicBezTo>
                  <a:lnTo>
                    <a:pt x="4451" y="12441"/>
                  </a:lnTo>
                  <a:lnTo>
                    <a:pt x="4474" y="12441"/>
                  </a:lnTo>
                  <a:cubicBezTo>
                    <a:pt x="4565" y="12395"/>
                    <a:pt x="4657" y="12349"/>
                    <a:pt x="4748" y="12304"/>
                  </a:cubicBezTo>
                  <a:cubicBezTo>
                    <a:pt x="4817" y="12258"/>
                    <a:pt x="4908" y="12235"/>
                    <a:pt x="4976" y="12190"/>
                  </a:cubicBezTo>
                  <a:cubicBezTo>
                    <a:pt x="5090" y="12144"/>
                    <a:pt x="5182" y="12098"/>
                    <a:pt x="5296" y="12053"/>
                  </a:cubicBezTo>
                  <a:cubicBezTo>
                    <a:pt x="5501" y="11938"/>
                    <a:pt x="5730" y="11824"/>
                    <a:pt x="5958" y="11733"/>
                  </a:cubicBezTo>
                  <a:cubicBezTo>
                    <a:pt x="6095" y="11665"/>
                    <a:pt x="6255" y="11596"/>
                    <a:pt x="6391" y="11550"/>
                  </a:cubicBezTo>
                  <a:cubicBezTo>
                    <a:pt x="6437" y="11528"/>
                    <a:pt x="6483" y="11505"/>
                    <a:pt x="6528" y="11482"/>
                  </a:cubicBezTo>
                  <a:cubicBezTo>
                    <a:pt x="6574" y="11459"/>
                    <a:pt x="6620" y="11436"/>
                    <a:pt x="6665" y="11413"/>
                  </a:cubicBezTo>
                  <a:lnTo>
                    <a:pt x="6757" y="11368"/>
                  </a:lnTo>
                  <a:cubicBezTo>
                    <a:pt x="6802" y="11345"/>
                    <a:pt x="6871" y="11322"/>
                    <a:pt x="6916" y="11299"/>
                  </a:cubicBezTo>
                  <a:cubicBezTo>
                    <a:pt x="7053" y="11208"/>
                    <a:pt x="7190" y="11140"/>
                    <a:pt x="7350" y="11071"/>
                  </a:cubicBezTo>
                  <a:lnTo>
                    <a:pt x="7464" y="11025"/>
                  </a:lnTo>
                  <a:cubicBezTo>
                    <a:pt x="7578" y="10957"/>
                    <a:pt x="7715" y="10888"/>
                    <a:pt x="7852" y="10820"/>
                  </a:cubicBezTo>
                  <a:cubicBezTo>
                    <a:pt x="8058" y="10729"/>
                    <a:pt x="8263" y="10615"/>
                    <a:pt x="8469" y="10500"/>
                  </a:cubicBezTo>
                  <a:cubicBezTo>
                    <a:pt x="8788" y="10341"/>
                    <a:pt x="9108" y="10158"/>
                    <a:pt x="9450" y="9953"/>
                  </a:cubicBezTo>
                  <a:cubicBezTo>
                    <a:pt x="9587" y="9861"/>
                    <a:pt x="9724" y="9793"/>
                    <a:pt x="9838" y="9724"/>
                  </a:cubicBezTo>
                  <a:lnTo>
                    <a:pt x="9975" y="9656"/>
                  </a:lnTo>
                  <a:cubicBezTo>
                    <a:pt x="10135" y="9565"/>
                    <a:pt x="10317" y="9451"/>
                    <a:pt x="10477" y="9359"/>
                  </a:cubicBezTo>
                  <a:lnTo>
                    <a:pt x="10614" y="9268"/>
                  </a:lnTo>
                  <a:cubicBezTo>
                    <a:pt x="10683" y="9222"/>
                    <a:pt x="10728" y="9199"/>
                    <a:pt x="10774" y="9177"/>
                  </a:cubicBezTo>
                  <a:lnTo>
                    <a:pt x="10911" y="9085"/>
                  </a:lnTo>
                  <a:lnTo>
                    <a:pt x="11002" y="9017"/>
                  </a:lnTo>
                  <a:lnTo>
                    <a:pt x="10979" y="9040"/>
                  </a:lnTo>
                  <a:cubicBezTo>
                    <a:pt x="11162" y="8926"/>
                    <a:pt x="11322" y="8834"/>
                    <a:pt x="11482" y="8720"/>
                  </a:cubicBezTo>
                  <a:cubicBezTo>
                    <a:pt x="11527" y="8697"/>
                    <a:pt x="11550" y="8674"/>
                    <a:pt x="11596" y="8652"/>
                  </a:cubicBezTo>
                  <a:cubicBezTo>
                    <a:pt x="11618" y="8629"/>
                    <a:pt x="11664" y="8606"/>
                    <a:pt x="11687" y="8583"/>
                  </a:cubicBezTo>
                  <a:cubicBezTo>
                    <a:pt x="11778" y="8537"/>
                    <a:pt x="11847" y="8469"/>
                    <a:pt x="11915" y="8423"/>
                  </a:cubicBezTo>
                  <a:cubicBezTo>
                    <a:pt x="12098" y="8286"/>
                    <a:pt x="12235" y="8172"/>
                    <a:pt x="12372" y="8081"/>
                  </a:cubicBezTo>
                  <a:cubicBezTo>
                    <a:pt x="12463" y="8013"/>
                    <a:pt x="12577" y="7944"/>
                    <a:pt x="12668" y="7898"/>
                  </a:cubicBezTo>
                  <a:cubicBezTo>
                    <a:pt x="12737" y="7853"/>
                    <a:pt x="12783" y="7807"/>
                    <a:pt x="12851" y="7784"/>
                  </a:cubicBezTo>
                  <a:cubicBezTo>
                    <a:pt x="12965" y="7693"/>
                    <a:pt x="13102" y="7602"/>
                    <a:pt x="13239" y="7510"/>
                  </a:cubicBezTo>
                  <a:cubicBezTo>
                    <a:pt x="13285" y="7488"/>
                    <a:pt x="13330" y="7442"/>
                    <a:pt x="13376" y="7419"/>
                  </a:cubicBezTo>
                  <a:cubicBezTo>
                    <a:pt x="13399" y="7373"/>
                    <a:pt x="13444" y="7328"/>
                    <a:pt x="13490" y="7305"/>
                  </a:cubicBezTo>
                  <a:cubicBezTo>
                    <a:pt x="13536" y="7259"/>
                    <a:pt x="13581" y="7214"/>
                    <a:pt x="13627" y="7191"/>
                  </a:cubicBezTo>
                  <a:lnTo>
                    <a:pt x="13673" y="7145"/>
                  </a:lnTo>
                  <a:lnTo>
                    <a:pt x="13741" y="7099"/>
                  </a:lnTo>
                  <a:cubicBezTo>
                    <a:pt x="13787" y="7077"/>
                    <a:pt x="13833" y="7031"/>
                    <a:pt x="13878" y="7008"/>
                  </a:cubicBezTo>
                  <a:cubicBezTo>
                    <a:pt x="13969" y="6940"/>
                    <a:pt x="14061" y="6894"/>
                    <a:pt x="14129" y="6848"/>
                  </a:cubicBezTo>
                  <a:lnTo>
                    <a:pt x="14243" y="6757"/>
                  </a:lnTo>
                  <a:cubicBezTo>
                    <a:pt x="14312" y="6711"/>
                    <a:pt x="14357" y="6666"/>
                    <a:pt x="14426" y="6620"/>
                  </a:cubicBezTo>
                  <a:cubicBezTo>
                    <a:pt x="14449" y="6597"/>
                    <a:pt x="14472" y="6575"/>
                    <a:pt x="14472" y="6529"/>
                  </a:cubicBezTo>
                  <a:cubicBezTo>
                    <a:pt x="14472" y="6529"/>
                    <a:pt x="14472" y="6506"/>
                    <a:pt x="14472" y="6483"/>
                  </a:cubicBezTo>
                  <a:cubicBezTo>
                    <a:pt x="14449" y="6460"/>
                    <a:pt x="14426" y="6460"/>
                    <a:pt x="14403" y="6438"/>
                  </a:cubicBezTo>
                  <a:cubicBezTo>
                    <a:pt x="14380" y="6415"/>
                    <a:pt x="14357" y="6392"/>
                    <a:pt x="14357" y="6392"/>
                  </a:cubicBezTo>
                  <a:lnTo>
                    <a:pt x="14335" y="6392"/>
                  </a:lnTo>
                  <a:cubicBezTo>
                    <a:pt x="14312" y="6369"/>
                    <a:pt x="14289" y="6346"/>
                    <a:pt x="14266" y="6323"/>
                  </a:cubicBezTo>
                  <a:cubicBezTo>
                    <a:pt x="14243" y="6301"/>
                    <a:pt x="14198" y="6255"/>
                    <a:pt x="14152" y="6209"/>
                  </a:cubicBezTo>
                  <a:cubicBezTo>
                    <a:pt x="14061" y="6118"/>
                    <a:pt x="13969" y="6027"/>
                    <a:pt x="13878" y="5935"/>
                  </a:cubicBezTo>
                  <a:cubicBezTo>
                    <a:pt x="13718" y="5753"/>
                    <a:pt x="13559" y="5593"/>
                    <a:pt x="13399" y="5433"/>
                  </a:cubicBezTo>
                  <a:lnTo>
                    <a:pt x="13125" y="5159"/>
                  </a:lnTo>
                  <a:cubicBezTo>
                    <a:pt x="12988" y="5022"/>
                    <a:pt x="12874" y="4885"/>
                    <a:pt x="12760" y="4771"/>
                  </a:cubicBezTo>
                  <a:lnTo>
                    <a:pt x="12737" y="4726"/>
                  </a:lnTo>
                  <a:lnTo>
                    <a:pt x="12691" y="4657"/>
                  </a:lnTo>
                  <a:lnTo>
                    <a:pt x="12600" y="4566"/>
                  </a:lnTo>
                  <a:cubicBezTo>
                    <a:pt x="12531" y="4497"/>
                    <a:pt x="12486" y="4429"/>
                    <a:pt x="12417" y="4360"/>
                  </a:cubicBezTo>
                  <a:cubicBezTo>
                    <a:pt x="12258" y="4132"/>
                    <a:pt x="12075" y="3927"/>
                    <a:pt x="11915" y="3744"/>
                  </a:cubicBezTo>
                  <a:lnTo>
                    <a:pt x="11824" y="3653"/>
                  </a:lnTo>
                  <a:lnTo>
                    <a:pt x="11733" y="3539"/>
                  </a:lnTo>
                  <a:cubicBezTo>
                    <a:pt x="11550" y="3333"/>
                    <a:pt x="11367" y="3105"/>
                    <a:pt x="11185" y="2877"/>
                  </a:cubicBezTo>
                  <a:lnTo>
                    <a:pt x="11139" y="2831"/>
                  </a:lnTo>
                  <a:lnTo>
                    <a:pt x="11048" y="2694"/>
                  </a:lnTo>
                  <a:lnTo>
                    <a:pt x="10934" y="2557"/>
                  </a:lnTo>
                  <a:lnTo>
                    <a:pt x="10865" y="2489"/>
                  </a:lnTo>
                  <a:lnTo>
                    <a:pt x="10728" y="2306"/>
                  </a:lnTo>
                  <a:lnTo>
                    <a:pt x="10705" y="2261"/>
                  </a:lnTo>
                  <a:lnTo>
                    <a:pt x="10683" y="2238"/>
                  </a:lnTo>
                  <a:cubicBezTo>
                    <a:pt x="10568" y="2101"/>
                    <a:pt x="10477" y="1987"/>
                    <a:pt x="10363" y="1827"/>
                  </a:cubicBezTo>
                  <a:lnTo>
                    <a:pt x="10272" y="1690"/>
                  </a:lnTo>
                  <a:cubicBezTo>
                    <a:pt x="10180" y="1599"/>
                    <a:pt x="10112" y="1507"/>
                    <a:pt x="10044" y="1393"/>
                  </a:cubicBezTo>
                  <a:lnTo>
                    <a:pt x="9998" y="1325"/>
                  </a:lnTo>
                  <a:cubicBezTo>
                    <a:pt x="9907" y="1188"/>
                    <a:pt x="9838" y="1096"/>
                    <a:pt x="9770" y="982"/>
                  </a:cubicBezTo>
                  <a:cubicBezTo>
                    <a:pt x="9747" y="914"/>
                    <a:pt x="9724" y="845"/>
                    <a:pt x="9678" y="800"/>
                  </a:cubicBezTo>
                  <a:cubicBezTo>
                    <a:pt x="9633" y="731"/>
                    <a:pt x="9587" y="663"/>
                    <a:pt x="9564" y="594"/>
                  </a:cubicBezTo>
                  <a:lnTo>
                    <a:pt x="9496" y="503"/>
                  </a:lnTo>
                  <a:cubicBezTo>
                    <a:pt x="9473" y="457"/>
                    <a:pt x="9427" y="412"/>
                    <a:pt x="9404" y="366"/>
                  </a:cubicBezTo>
                  <a:cubicBezTo>
                    <a:pt x="9404" y="343"/>
                    <a:pt x="9382" y="298"/>
                    <a:pt x="9359" y="275"/>
                  </a:cubicBezTo>
                  <a:lnTo>
                    <a:pt x="9359" y="229"/>
                  </a:lnTo>
                  <a:cubicBezTo>
                    <a:pt x="9336" y="206"/>
                    <a:pt x="9313" y="183"/>
                    <a:pt x="9290" y="161"/>
                  </a:cubicBezTo>
                  <a:cubicBezTo>
                    <a:pt x="9290" y="138"/>
                    <a:pt x="9267" y="138"/>
                    <a:pt x="9267" y="115"/>
                  </a:cubicBezTo>
                  <a:cubicBezTo>
                    <a:pt x="9267" y="92"/>
                    <a:pt x="9245" y="69"/>
                    <a:pt x="9222" y="46"/>
                  </a:cubicBezTo>
                  <a:cubicBezTo>
                    <a:pt x="9199" y="24"/>
                    <a:pt x="9176" y="1"/>
                    <a:pt x="9130" y="1"/>
                  </a:cubicBezTo>
                  <a:close/>
                </a:path>
              </a:pathLst>
            </a:custGeom>
            <a:solidFill>
              <a:srgbClr val="F1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3" name="Google Shape;3713;p17"/>
            <p:cNvSpPr/>
            <p:nvPr/>
          </p:nvSpPr>
          <p:spPr>
            <a:xfrm>
              <a:off x="6588675" y="1340475"/>
              <a:ext cx="35400" cy="33675"/>
            </a:xfrm>
            <a:custGeom>
              <a:avLst/>
              <a:gdLst/>
              <a:ahLst/>
              <a:cxnLst/>
              <a:rect l="l" t="t" r="r" b="b"/>
              <a:pathLst>
                <a:path w="1416" h="1347" extrusionOk="0">
                  <a:moveTo>
                    <a:pt x="708" y="0"/>
                  </a:moveTo>
                  <a:cubicBezTo>
                    <a:pt x="663" y="23"/>
                    <a:pt x="617" y="46"/>
                    <a:pt x="549" y="69"/>
                  </a:cubicBezTo>
                  <a:cubicBezTo>
                    <a:pt x="526" y="114"/>
                    <a:pt x="480" y="137"/>
                    <a:pt x="435" y="183"/>
                  </a:cubicBezTo>
                  <a:cubicBezTo>
                    <a:pt x="366" y="274"/>
                    <a:pt x="298" y="365"/>
                    <a:pt x="252" y="411"/>
                  </a:cubicBezTo>
                  <a:cubicBezTo>
                    <a:pt x="206" y="479"/>
                    <a:pt x="138" y="571"/>
                    <a:pt x="92" y="685"/>
                  </a:cubicBezTo>
                  <a:cubicBezTo>
                    <a:pt x="69" y="730"/>
                    <a:pt x="46" y="799"/>
                    <a:pt x="46" y="845"/>
                  </a:cubicBezTo>
                  <a:cubicBezTo>
                    <a:pt x="24" y="890"/>
                    <a:pt x="24" y="913"/>
                    <a:pt x="46" y="959"/>
                  </a:cubicBezTo>
                  <a:cubicBezTo>
                    <a:pt x="46" y="982"/>
                    <a:pt x="46" y="1004"/>
                    <a:pt x="46" y="1027"/>
                  </a:cubicBezTo>
                  <a:cubicBezTo>
                    <a:pt x="24" y="1027"/>
                    <a:pt x="1" y="1073"/>
                    <a:pt x="1" y="1096"/>
                  </a:cubicBezTo>
                  <a:cubicBezTo>
                    <a:pt x="1" y="1141"/>
                    <a:pt x="1" y="1164"/>
                    <a:pt x="24" y="1187"/>
                  </a:cubicBezTo>
                  <a:cubicBezTo>
                    <a:pt x="69" y="1233"/>
                    <a:pt x="115" y="1278"/>
                    <a:pt x="183" y="1301"/>
                  </a:cubicBezTo>
                  <a:cubicBezTo>
                    <a:pt x="252" y="1347"/>
                    <a:pt x="320" y="1347"/>
                    <a:pt x="412" y="1347"/>
                  </a:cubicBezTo>
                  <a:lnTo>
                    <a:pt x="480" y="1347"/>
                  </a:lnTo>
                  <a:cubicBezTo>
                    <a:pt x="594" y="1324"/>
                    <a:pt x="686" y="1324"/>
                    <a:pt x="777" y="1278"/>
                  </a:cubicBezTo>
                  <a:cubicBezTo>
                    <a:pt x="823" y="1278"/>
                    <a:pt x="891" y="1255"/>
                    <a:pt x="937" y="1233"/>
                  </a:cubicBezTo>
                  <a:lnTo>
                    <a:pt x="960" y="1233"/>
                  </a:lnTo>
                  <a:lnTo>
                    <a:pt x="1005" y="1210"/>
                  </a:lnTo>
                  <a:lnTo>
                    <a:pt x="1028" y="1187"/>
                  </a:lnTo>
                  <a:cubicBezTo>
                    <a:pt x="1119" y="1141"/>
                    <a:pt x="1233" y="1118"/>
                    <a:pt x="1302" y="1050"/>
                  </a:cubicBezTo>
                  <a:cubicBezTo>
                    <a:pt x="1348" y="1027"/>
                    <a:pt x="1393" y="982"/>
                    <a:pt x="1393" y="959"/>
                  </a:cubicBezTo>
                  <a:cubicBezTo>
                    <a:pt x="1416" y="913"/>
                    <a:pt x="1416" y="867"/>
                    <a:pt x="1416" y="845"/>
                  </a:cubicBezTo>
                  <a:cubicBezTo>
                    <a:pt x="1416" y="845"/>
                    <a:pt x="1416" y="822"/>
                    <a:pt x="1416" y="822"/>
                  </a:cubicBezTo>
                  <a:cubicBezTo>
                    <a:pt x="1416" y="822"/>
                    <a:pt x="1393" y="822"/>
                    <a:pt x="1393" y="799"/>
                  </a:cubicBezTo>
                  <a:cubicBezTo>
                    <a:pt x="1325" y="753"/>
                    <a:pt x="1279" y="708"/>
                    <a:pt x="1233" y="662"/>
                  </a:cubicBezTo>
                  <a:cubicBezTo>
                    <a:pt x="1165" y="594"/>
                    <a:pt x="1119" y="525"/>
                    <a:pt x="1051" y="457"/>
                  </a:cubicBezTo>
                  <a:lnTo>
                    <a:pt x="982" y="388"/>
                  </a:lnTo>
                  <a:cubicBezTo>
                    <a:pt x="960" y="365"/>
                    <a:pt x="937" y="320"/>
                    <a:pt x="891" y="274"/>
                  </a:cubicBezTo>
                  <a:cubicBezTo>
                    <a:pt x="823" y="205"/>
                    <a:pt x="777" y="114"/>
                    <a:pt x="731" y="46"/>
                  </a:cubicBezTo>
                  <a:lnTo>
                    <a:pt x="708" y="23"/>
                  </a:lnTo>
                  <a:cubicBezTo>
                    <a:pt x="708" y="23"/>
                    <a:pt x="708" y="23"/>
                    <a:pt x="70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4" name="Google Shape;3714;p17"/>
            <p:cNvSpPr/>
            <p:nvPr/>
          </p:nvSpPr>
          <p:spPr>
            <a:xfrm>
              <a:off x="6973850" y="978125"/>
              <a:ext cx="251675" cy="251100"/>
            </a:xfrm>
            <a:custGeom>
              <a:avLst/>
              <a:gdLst/>
              <a:ahLst/>
              <a:cxnLst/>
              <a:rect l="l" t="t" r="r" b="b"/>
              <a:pathLst>
                <a:path w="10067" h="10044" extrusionOk="0">
                  <a:moveTo>
                    <a:pt x="9656" y="0"/>
                  </a:moveTo>
                  <a:cubicBezTo>
                    <a:pt x="9588" y="0"/>
                    <a:pt x="9519" y="23"/>
                    <a:pt x="9496" y="91"/>
                  </a:cubicBezTo>
                  <a:cubicBezTo>
                    <a:pt x="9473" y="114"/>
                    <a:pt x="9473" y="160"/>
                    <a:pt x="9451" y="183"/>
                  </a:cubicBezTo>
                  <a:cubicBezTo>
                    <a:pt x="9382" y="297"/>
                    <a:pt x="9291" y="411"/>
                    <a:pt x="9222" y="502"/>
                  </a:cubicBezTo>
                  <a:lnTo>
                    <a:pt x="9154" y="616"/>
                  </a:lnTo>
                  <a:lnTo>
                    <a:pt x="9085" y="708"/>
                  </a:lnTo>
                  <a:cubicBezTo>
                    <a:pt x="9040" y="753"/>
                    <a:pt x="9017" y="776"/>
                    <a:pt x="8994" y="822"/>
                  </a:cubicBezTo>
                  <a:lnTo>
                    <a:pt x="8971" y="867"/>
                  </a:lnTo>
                  <a:cubicBezTo>
                    <a:pt x="8926" y="913"/>
                    <a:pt x="8880" y="981"/>
                    <a:pt x="8834" y="1050"/>
                  </a:cubicBezTo>
                  <a:cubicBezTo>
                    <a:pt x="8720" y="1187"/>
                    <a:pt x="8606" y="1324"/>
                    <a:pt x="8515" y="1438"/>
                  </a:cubicBezTo>
                  <a:lnTo>
                    <a:pt x="8469" y="1484"/>
                  </a:lnTo>
                  <a:cubicBezTo>
                    <a:pt x="8446" y="1529"/>
                    <a:pt x="8401" y="1575"/>
                    <a:pt x="8355" y="1621"/>
                  </a:cubicBezTo>
                  <a:lnTo>
                    <a:pt x="8287" y="1689"/>
                  </a:lnTo>
                  <a:cubicBezTo>
                    <a:pt x="8264" y="1712"/>
                    <a:pt x="8241" y="1735"/>
                    <a:pt x="8218" y="1758"/>
                  </a:cubicBezTo>
                  <a:cubicBezTo>
                    <a:pt x="8195" y="1803"/>
                    <a:pt x="8150" y="1849"/>
                    <a:pt x="8127" y="1872"/>
                  </a:cubicBezTo>
                  <a:lnTo>
                    <a:pt x="7990" y="2009"/>
                  </a:lnTo>
                  <a:lnTo>
                    <a:pt x="7898" y="2100"/>
                  </a:lnTo>
                  <a:cubicBezTo>
                    <a:pt x="7853" y="2146"/>
                    <a:pt x="7807" y="2191"/>
                    <a:pt x="7784" y="2237"/>
                  </a:cubicBezTo>
                  <a:lnTo>
                    <a:pt x="7807" y="2191"/>
                  </a:lnTo>
                  <a:lnTo>
                    <a:pt x="7739" y="2260"/>
                  </a:lnTo>
                  <a:lnTo>
                    <a:pt x="7739" y="2283"/>
                  </a:lnTo>
                  <a:lnTo>
                    <a:pt x="7693" y="2305"/>
                  </a:lnTo>
                  <a:cubicBezTo>
                    <a:pt x="7579" y="2442"/>
                    <a:pt x="7442" y="2556"/>
                    <a:pt x="7328" y="2671"/>
                  </a:cubicBezTo>
                  <a:cubicBezTo>
                    <a:pt x="7282" y="2716"/>
                    <a:pt x="7259" y="2739"/>
                    <a:pt x="7214" y="2762"/>
                  </a:cubicBezTo>
                  <a:lnTo>
                    <a:pt x="7145" y="2830"/>
                  </a:lnTo>
                  <a:lnTo>
                    <a:pt x="7100" y="2876"/>
                  </a:lnTo>
                  <a:cubicBezTo>
                    <a:pt x="7077" y="2899"/>
                    <a:pt x="7054" y="2922"/>
                    <a:pt x="7031" y="2944"/>
                  </a:cubicBezTo>
                  <a:cubicBezTo>
                    <a:pt x="6985" y="2990"/>
                    <a:pt x="6940" y="3036"/>
                    <a:pt x="6894" y="3059"/>
                  </a:cubicBezTo>
                  <a:cubicBezTo>
                    <a:pt x="6871" y="3104"/>
                    <a:pt x="6871" y="3127"/>
                    <a:pt x="6849" y="3150"/>
                  </a:cubicBezTo>
                  <a:cubicBezTo>
                    <a:pt x="6826" y="3173"/>
                    <a:pt x="6826" y="3196"/>
                    <a:pt x="6826" y="3196"/>
                  </a:cubicBezTo>
                  <a:cubicBezTo>
                    <a:pt x="6757" y="3264"/>
                    <a:pt x="6734" y="3355"/>
                    <a:pt x="6689" y="3424"/>
                  </a:cubicBezTo>
                  <a:cubicBezTo>
                    <a:pt x="6643" y="3515"/>
                    <a:pt x="6620" y="3606"/>
                    <a:pt x="6575" y="3675"/>
                  </a:cubicBezTo>
                  <a:cubicBezTo>
                    <a:pt x="6575" y="3675"/>
                    <a:pt x="6575" y="3698"/>
                    <a:pt x="6552" y="3698"/>
                  </a:cubicBezTo>
                  <a:lnTo>
                    <a:pt x="6552" y="3721"/>
                  </a:lnTo>
                  <a:cubicBezTo>
                    <a:pt x="6529" y="3743"/>
                    <a:pt x="6506" y="3789"/>
                    <a:pt x="6483" y="3812"/>
                  </a:cubicBezTo>
                  <a:cubicBezTo>
                    <a:pt x="6438" y="3903"/>
                    <a:pt x="6392" y="3972"/>
                    <a:pt x="6346" y="4063"/>
                  </a:cubicBezTo>
                  <a:cubicBezTo>
                    <a:pt x="6301" y="4086"/>
                    <a:pt x="6278" y="4131"/>
                    <a:pt x="6255" y="4177"/>
                  </a:cubicBezTo>
                  <a:cubicBezTo>
                    <a:pt x="6209" y="4246"/>
                    <a:pt x="6187" y="4291"/>
                    <a:pt x="6141" y="4337"/>
                  </a:cubicBezTo>
                  <a:cubicBezTo>
                    <a:pt x="6095" y="4428"/>
                    <a:pt x="6027" y="4542"/>
                    <a:pt x="5958" y="4634"/>
                  </a:cubicBezTo>
                  <a:cubicBezTo>
                    <a:pt x="5913" y="4702"/>
                    <a:pt x="5867" y="4770"/>
                    <a:pt x="5799" y="4839"/>
                  </a:cubicBezTo>
                  <a:lnTo>
                    <a:pt x="5753" y="4907"/>
                  </a:lnTo>
                  <a:cubicBezTo>
                    <a:pt x="5730" y="4953"/>
                    <a:pt x="5684" y="4999"/>
                    <a:pt x="5639" y="5067"/>
                  </a:cubicBezTo>
                  <a:cubicBezTo>
                    <a:pt x="5525" y="5204"/>
                    <a:pt x="5411" y="5341"/>
                    <a:pt x="5296" y="5478"/>
                  </a:cubicBezTo>
                  <a:cubicBezTo>
                    <a:pt x="5182" y="5615"/>
                    <a:pt x="5068" y="5752"/>
                    <a:pt x="4931" y="5912"/>
                  </a:cubicBezTo>
                  <a:lnTo>
                    <a:pt x="4863" y="5980"/>
                  </a:lnTo>
                  <a:lnTo>
                    <a:pt x="4817" y="6003"/>
                  </a:lnTo>
                  <a:lnTo>
                    <a:pt x="4749" y="6094"/>
                  </a:lnTo>
                  <a:cubicBezTo>
                    <a:pt x="4634" y="6208"/>
                    <a:pt x="4520" y="6323"/>
                    <a:pt x="4383" y="6437"/>
                  </a:cubicBezTo>
                  <a:lnTo>
                    <a:pt x="4292" y="6528"/>
                  </a:lnTo>
                  <a:cubicBezTo>
                    <a:pt x="4201" y="6619"/>
                    <a:pt x="4109" y="6688"/>
                    <a:pt x="4018" y="6779"/>
                  </a:cubicBezTo>
                  <a:cubicBezTo>
                    <a:pt x="3973" y="6825"/>
                    <a:pt x="3904" y="6870"/>
                    <a:pt x="3858" y="6916"/>
                  </a:cubicBezTo>
                  <a:cubicBezTo>
                    <a:pt x="3790" y="6985"/>
                    <a:pt x="3721" y="7053"/>
                    <a:pt x="3630" y="7099"/>
                  </a:cubicBezTo>
                  <a:cubicBezTo>
                    <a:pt x="3470" y="7236"/>
                    <a:pt x="3333" y="7350"/>
                    <a:pt x="3219" y="7441"/>
                  </a:cubicBezTo>
                  <a:cubicBezTo>
                    <a:pt x="3151" y="7464"/>
                    <a:pt x="3082" y="7510"/>
                    <a:pt x="3014" y="7555"/>
                  </a:cubicBezTo>
                  <a:cubicBezTo>
                    <a:pt x="2923" y="7624"/>
                    <a:pt x="2831" y="7669"/>
                    <a:pt x="2740" y="7692"/>
                  </a:cubicBezTo>
                  <a:lnTo>
                    <a:pt x="2717" y="7692"/>
                  </a:lnTo>
                  <a:cubicBezTo>
                    <a:pt x="2671" y="7692"/>
                    <a:pt x="2603" y="7692"/>
                    <a:pt x="2557" y="7669"/>
                  </a:cubicBezTo>
                  <a:cubicBezTo>
                    <a:pt x="2535" y="7669"/>
                    <a:pt x="2489" y="7646"/>
                    <a:pt x="2466" y="7646"/>
                  </a:cubicBezTo>
                  <a:lnTo>
                    <a:pt x="2420" y="7624"/>
                  </a:lnTo>
                  <a:cubicBezTo>
                    <a:pt x="2398" y="7601"/>
                    <a:pt x="2352" y="7578"/>
                    <a:pt x="2306" y="7555"/>
                  </a:cubicBezTo>
                  <a:lnTo>
                    <a:pt x="2283" y="7532"/>
                  </a:lnTo>
                  <a:lnTo>
                    <a:pt x="2261" y="7532"/>
                  </a:lnTo>
                  <a:cubicBezTo>
                    <a:pt x="2238" y="7510"/>
                    <a:pt x="2215" y="7487"/>
                    <a:pt x="2192" y="7464"/>
                  </a:cubicBezTo>
                  <a:cubicBezTo>
                    <a:pt x="2147" y="7418"/>
                    <a:pt x="2101" y="7350"/>
                    <a:pt x="2055" y="7304"/>
                  </a:cubicBezTo>
                  <a:cubicBezTo>
                    <a:pt x="2032" y="7304"/>
                    <a:pt x="2010" y="7281"/>
                    <a:pt x="1964" y="7258"/>
                  </a:cubicBezTo>
                  <a:cubicBezTo>
                    <a:pt x="1941" y="7258"/>
                    <a:pt x="1918" y="7236"/>
                    <a:pt x="1895" y="7236"/>
                  </a:cubicBezTo>
                  <a:lnTo>
                    <a:pt x="1873" y="7258"/>
                  </a:lnTo>
                  <a:cubicBezTo>
                    <a:pt x="1827" y="7258"/>
                    <a:pt x="1781" y="7258"/>
                    <a:pt x="1736" y="7281"/>
                  </a:cubicBezTo>
                  <a:cubicBezTo>
                    <a:pt x="1713" y="7304"/>
                    <a:pt x="1667" y="7327"/>
                    <a:pt x="1644" y="7350"/>
                  </a:cubicBezTo>
                  <a:lnTo>
                    <a:pt x="1622" y="7373"/>
                  </a:lnTo>
                  <a:cubicBezTo>
                    <a:pt x="1599" y="7395"/>
                    <a:pt x="1576" y="7418"/>
                    <a:pt x="1576" y="7418"/>
                  </a:cubicBezTo>
                  <a:lnTo>
                    <a:pt x="1553" y="7441"/>
                  </a:lnTo>
                  <a:lnTo>
                    <a:pt x="1530" y="7441"/>
                  </a:lnTo>
                  <a:cubicBezTo>
                    <a:pt x="1439" y="7510"/>
                    <a:pt x="1348" y="7578"/>
                    <a:pt x="1256" y="7646"/>
                  </a:cubicBezTo>
                  <a:lnTo>
                    <a:pt x="1188" y="7669"/>
                  </a:lnTo>
                  <a:lnTo>
                    <a:pt x="1097" y="7715"/>
                  </a:lnTo>
                  <a:cubicBezTo>
                    <a:pt x="982" y="7783"/>
                    <a:pt x="868" y="7875"/>
                    <a:pt x="754" y="7943"/>
                  </a:cubicBezTo>
                  <a:cubicBezTo>
                    <a:pt x="709" y="7966"/>
                    <a:pt x="663" y="8012"/>
                    <a:pt x="617" y="8034"/>
                  </a:cubicBezTo>
                  <a:lnTo>
                    <a:pt x="549" y="8080"/>
                  </a:lnTo>
                  <a:lnTo>
                    <a:pt x="503" y="8126"/>
                  </a:lnTo>
                  <a:cubicBezTo>
                    <a:pt x="457" y="8149"/>
                    <a:pt x="412" y="8194"/>
                    <a:pt x="366" y="8240"/>
                  </a:cubicBezTo>
                  <a:cubicBezTo>
                    <a:pt x="275" y="8308"/>
                    <a:pt x="229" y="8354"/>
                    <a:pt x="206" y="8445"/>
                  </a:cubicBezTo>
                  <a:cubicBezTo>
                    <a:pt x="184" y="8468"/>
                    <a:pt x="184" y="8491"/>
                    <a:pt x="161" y="8537"/>
                  </a:cubicBezTo>
                  <a:lnTo>
                    <a:pt x="161" y="8559"/>
                  </a:lnTo>
                  <a:cubicBezTo>
                    <a:pt x="138" y="8582"/>
                    <a:pt x="138" y="8628"/>
                    <a:pt x="115" y="8674"/>
                  </a:cubicBezTo>
                  <a:cubicBezTo>
                    <a:pt x="115" y="8674"/>
                    <a:pt x="115" y="8719"/>
                    <a:pt x="115" y="8719"/>
                  </a:cubicBezTo>
                  <a:lnTo>
                    <a:pt x="115" y="8742"/>
                  </a:lnTo>
                  <a:cubicBezTo>
                    <a:pt x="92" y="8788"/>
                    <a:pt x="69" y="8856"/>
                    <a:pt x="47" y="8925"/>
                  </a:cubicBezTo>
                  <a:cubicBezTo>
                    <a:pt x="24" y="9016"/>
                    <a:pt x="24" y="9084"/>
                    <a:pt x="1" y="9153"/>
                  </a:cubicBezTo>
                  <a:cubicBezTo>
                    <a:pt x="1" y="9244"/>
                    <a:pt x="1" y="9336"/>
                    <a:pt x="24" y="9404"/>
                  </a:cubicBezTo>
                  <a:cubicBezTo>
                    <a:pt x="47" y="9541"/>
                    <a:pt x="92" y="9632"/>
                    <a:pt x="161" y="9701"/>
                  </a:cubicBezTo>
                  <a:cubicBezTo>
                    <a:pt x="206" y="9769"/>
                    <a:pt x="252" y="9838"/>
                    <a:pt x="320" y="9883"/>
                  </a:cubicBezTo>
                  <a:cubicBezTo>
                    <a:pt x="389" y="9929"/>
                    <a:pt x="457" y="9952"/>
                    <a:pt x="526" y="9975"/>
                  </a:cubicBezTo>
                  <a:cubicBezTo>
                    <a:pt x="594" y="9997"/>
                    <a:pt x="686" y="10020"/>
                    <a:pt x="754" y="10020"/>
                  </a:cubicBezTo>
                  <a:cubicBezTo>
                    <a:pt x="800" y="10020"/>
                    <a:pt x="823" y="10043"/>
                    <a:pt x="845" y="10043"/>
                  </a:cubicBezTo>
                  <a:cubicBezTo>
                    <a:pt x="982" y="10043"/>
                    <a:pt x="1119" y="9997"/>
                    <a:pt x="1233" y="9975"/>
                  </a:cubicBezTo>
                  <a:lnTo>
                    <a:pt x="1279" y="9975"/>
                  </a:lnTo>
                  <a:cubicBezTo>
                    <a:pt x="1325" y="9952"/>
                    <a:pt x="1393" y="9929"/>
                    <a:pt x="1462" y="9929"/>
                  </a:cubicBezTo>
                  <a:cubicBezTo>
                    <a:pt x="1507" y="9906"/>
                    <a:pt x="1553" y="9883"/>
                    <a:pt x="1599" y="9838"/>
                  </a:cubicBezTo>
                  <a:cubicBezTo>
                    <a:pt x="1599" y="9838"/>
                    <a:pt x="1622" y="9815"/>
                    <a:pt x="1622" y="9792"/>
                  </a:cubicBezTo>
                  <a:lnTo>
                    <a:pt x="1690" y="9769"/>
                  </a:lnTo>
                  <a:cubicBezTo>
                    <a:pt x="1827" y="9724"/>
                    <a:pt x="1964" y="9678"/>
                    <a:pt x="2101" y="9632"/>
                  </a:cubicBezTo>
                  <a:cubicBezTo>
                    <a:pt x="2352" y="9518"/>
                    <a:pt x="2580" y="9404"/>
                    <a:pt x="2786" y="9267"/>
                  </a:cubicBezTo>
                  <a:lnTo>
                    <a:pt x="2786" y="9290"/>
                  </a:lnTo>
                  <a:cubicBezTo>
                    <a:pt x="2968" y="9176"/>
                    <a:pt x="3128" y="9084"/>
                    <a:pt x="3242" y="8993"/>
                  </a:cubicBezTo>
                  <a:cubicBezTo>
                    <a:pt x="3379" y="8902"/>
                    <a:pt x="3516" y="8811"/>
                    <a:pt x="3653" y="8719"/>
                  </a:cubicBezTo>
                  <a:cubicBezTo>
                    <a:pt x="3790" y="8628"/>
                    <a:pt x="3927" y="8537"/>
                    <a:pt x="4064" y="8423"/>
                  </a:cubicBezTo>
                  <a:lnTo>
                    <a:pt x="4087" y="8400"/>
                  </a:lnTo>
                  <a:lnTo>
                    <a:pt x="4201" y="8331"/>
                  </a:lnTo>
                  <a:cubicBezTo>
                    <a:pt x="4292" y="8263"/>
                    <a:pt x="4406" y="8171"/>
                    <a:pt x="4520" y="8103"/>
                  </a:cubicBezTo>
                  <a:cubicBezTo>
                    <a:pt x="4589" y="8034"/>
                    <a:pt x="4657" y="7989"/>
                    <a:pt x="4726" y="7943"/>
                  </a:cubicBezTo>
                  <a:cubicBezTo>
                    <a:pt x="4794" y="7875"/>
                    <a:pt x="4863" y="7829"/>
                    <a:pt x="4954" y="7761"/>
                  </a:cubicBezTo>
                  <a:cubicBezTo>
                    <a:pt x="5068" y="7669"/>
                    <a:pt x="5182" y="7555"/>
                    <a:pt x="5296" y="7441"/>
                  </a:cubicBezTo>
                  <a:lnTo>
                    <a:pt x="5319" y="7418"/>
                  </a:lnTo>
                  <a:cubicBezTo>
                    <a:pt x="5365" y="7395"/>
                    <a:pt x="5388" y="7373"/>
                    <a:pt x="5433" y="7327"/>
                  </a:cubicBezTo>
                  <a:cubicBezTo>
                    <a:pt x="5456" y="7304"/>
                    <a:pt x="5502" y="7281"/>
                    <a:pt x="5525" y="7236"/>
                  </a:cubicBezTo>
                  <a:lnTo>
                    <a:pt x="5639" y="7144"/>
                  </a:lnTo>
                  <a:lnTo>
                    <a:pt x="5730" y="7053"/>
                  </a:lnTo>
                  <a:lnTo>
                    <a:pt x="5821" y="6962"/>
                  </a:lnTo>
                  <a:cubicBezTo>
                    <a:pt x="5936" y="6893"/>
                    <a:pt x="6027" y="6802"/>
                    <a:pt x="6118" y="6711"/>
                  </a:cubicBezTo>
                  <a:cubicBezTo>
                    <a:pt x="6278" y="6574"/>
                    <a:pt x="6438" y="6437"/>
                    <a:pt x="6575" y="6277"/>
                  </a:cubicBezTo>
                  <a:cubicBezTo>
                    <a:pt x="6643" y="6208"/>
                    <a:pt x="6712" y="6163"/>
                    <a:pt x="6780" y="6094"/>
                  </a:cubicBezTo>
                  <a:cubicBezTo>
                    <a:pt x="6871" y="6003"/>
                    <a:pt x="6963" y="5935"/>
                    <a:pt x="7054" y="5843"/>
                  </a:cubicBezTo>
                  <a:lnTo>
                    <a:pt x="7077" y="5820"/>
                  </a:lnTo>
                  <a:lnTo>
                    <a:pt x="7122" y="5775"/>
                  </a:lnTo>
                  <a:lnTo>
                    <a:pt x="7168" y="5729"/>
                  </a:lnTo>
                  <a:cubicBezTo>
                    <a:pt x="7191" y="5706"/>
                    <a:pt x="7214" y="5683"/>
                    <a:pt x="7237" y="5661"/>
                  </a:cubicBezTo>
                  <a:lnTo>
                    <a:pt x="7259" y="5638"/>
                  </a:lnTo>
                  <a:lnTo>
                    <a:pt x="7282" y="5592"/>
                  </a:lnTo>
                  <a:lnTo>
                    <a:pt x="7328" y="5547"/>
                  </a:lnTo>
                  <a:cubicBezTo>
                    <a:pt x="7396" y="5478"/>
                    <a:pt x="7465" y="5410"/>
                    <a:pt x="7533" y="5318"/>
                  </a:cubicBezTo>
                  <a:lnTo>
                    <a:pt x="7670" y="5181"/>
                  </a:lnTo>
                  <a:lnTo>
                    <a:pt x="7830" y="5022"/>
                  </a:lnTo>
                  <a:cubicBezTo>
                    <a:pt x="7898" y="4930"/>
                    <a:pt x="7967" y="4862"/>
                    <a:pt x="8058" y="4770"/>
                  </a:cubicBezTo>
                  <a:cubicBezTo>
                    <a:pt x="8150" y="4656"/>
                    <a:pt x="8264" y="4519"/>
                    <a:pt x="8378" y="4360"/>
                  </a:cubicBezTo>
                  <a:lnTo>
                    <a:pt x="8423" y="4291"/>
                  </a:lnTo>
                  <a:cubicBezTo>
                    <a:pt x="8515" y="4177"/>
                    <a:pt x="8606" y="4040"/>
                    <a:pt x="8697" y="3903"/>
                  </a:cubicBezTo>
                  <a:cubicBezTo>
                    <a:pt x="8789" y="3766"/>
                    <a:pt x="8880" y="3606"/>
                    <a:pt x="8971" y="3469"/>
                  </a:cubicBezTo>
                  <a:cubicBezTo>
                    <a:pt x="9017" y="3424"/>
                    <a:pt x="9040" y="3378"/>
                    <a:pt x="9085" y="3332"/>
                  </a:cubicBezTo>
                  <a:lnTo>
                    <a:pt x="9131" y="3241"/>
                  </a:lnTo>
                  <a:cubicBezTo>
                    <a:pt x="9177" y="3173"/>
                    <a:pt x="9245" y="3081"/>
                    <a:pt x="9291" y="3013"/>
                  </a:cubicBezTo>
                  <a:cubicBezTo>
                    <a:pt x="9382" y="2853"/>
                    <a:pt x="9473" y="2693"/>
                    <a:pt x="9565" y="2511"/>
                  </a:cubicBezTo>
                  <a:cubicBezTo>
                    <a:pt x="9588" y="2442"/>
                    <a:pt x="9633" y="2374"/>
                    <a:pt x="9656" y="2328"/>
                  </a:cubicBezTo>
                  <a:cubicBezTo>
                    <a:pt x="9702" y="2237"/>
                    <a:pt x="9747" y="2146"/>
                    <a:pt x="9770" y="2077"/>
                  </a:cubicBezTo>
                  <a:cubicBezTo>
                    <a:pt x="9793" y="1986"/>
                    <a:pt x="9816" y="1895"/>
                    <a:pt x="9861" y="1803"/>
                  </a:cubicBezTo>
                  <a:cubicBezTo>
                    <a:pt x="9861" y="1758"/>
                    <a:pt x="9884" y="1712"/>
                    <a:pt x="9907" y="1666"/>
                  </a:cubicBezTo>
                  <a:lnTo>
                    <a:pt x="9953" y="1552"/>
                  </a:lnTo>
                  <a:cubicBezTo>
                    <a:pt x="9976" y="1461"/>
                    <a:pt x="10021" y="1347"/>
                    <a:pt x="10044" y="1255"/>
                  </a:cubicBezTo>
                  <a:cubicBezTo>
                    <a:pt x="10044" y="1210"/>
                    <a:pt x="10044" y="1164"/>
                    <a:pt x="10044" y="1118"/>
                  </a:cubicBezTo>
                  <a:lnTo>
                    <a:pt x="10044" y="1050"/>
                  </a:lnTo>
                  <a:lnTo>
                    <a:pt x="10067" y="1004"/>
                  </a:lnTo>
                  <a:cubicBezTo>
                    <a:pt x="10067" y="936"/>
                    <a:pt x="10067" y="867"/>
                    <a:pt x="10067" y="822"/>
                  </a:cubicBezTo>
                  <a:cubicBezTo>
                    <a:pt x="10067" y="753"/>
                    <a:pt x="10044" y="685"/>
                    <a:pt x="10044" y="639"/>
                  </a:cubicBezTo>
                  <a:lnTo>
                    <a:pt x="10044" y="593"/>
                  </a:lnTo>
                  <a:cubicBezTo>
                    <a:pt x="10021" y="548"/>
                    <a:pt x="9998" y="479"/>
                    <a:pt x="9976" y="411"/>
                  </a:cubicBezTo>
                  <a:cubicBezTo>
                    <a:pt x="9976" y="365"/>
                    <a:pt x="9953" y="320"/>
                    <a:pt x="9930" y="274"/>
                  </a:cubicBezTo>
                  <a:lnTo>
                    <a:pt x="9907" y="251"/>
                  </a:lnTo>
                  <a:cubicBezTo>
                    <a:pt x="9884" y="205"/>
                    <a:pt x="9861" y="183"/>
                    <a:pt x="9816" y="160"/>
                  </a:cubicBezTo>
                  <a:cubicBezTo>
                    <a:pt x="9816" y="91"/>
                    <a:pt x="9770" y="23"/>
                    <a:pt x="9702"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5" name="Google Shape;3715;p17"/>
            <p:cNvSpPr/>
            <p:nvPr/>
          </p:nvSpPr>
          <p:spPr>
            <a:xfrm>
              <a:off x="7131350" y="834325"/>
              <a:ext cx="96475" cy="112225"/>
            </a:xfrm>
            <a:custGeom>
              <a:avLst/>
              <a:gdLst/>
              <a:ahLst/>
              <a:cxnLst/>
              <a:rect l="l" t="t" r="r" b="b"/>
              <a:pathLst>
                <a:path w="3859" h="4489" extrusionOk="0">
                  <a:moveTo>
                    <a:pt x="343" y="0"/>
                  </a:moveTo>
                  <a:cubicBezTo>
                    <a:pt x="297" y="23"/>
                    <a:pt x="275" y="23"/>
                    <a:pt x="252" y="46"/>
                  </a:cubicBezTo>
                  <a:cubicBezTo>
                    <a:pt x="214" y="21"/>
                    <a:pt x="177" y="2"/>
                    <a:pt x="139" y="2"/>
                  </a:cubicBezTo>
                  <a:cubicBezTo>
                    <a:pt x="108" y="2"/>
                    <a:pt x="77" y="15"/>
                    <a:pt x="46" y="46"/>
                  </a:cubicBezTo>
                  <a:cubicBezTo>
                    <a:pt x="1" y="91"/>
                    <a:pt x="1" y="183"/>
                    <a:pt x="46" y="228"/>
                  </a:cubicBezTo>
                  <a:cubicBezTo>
                    <a:pt x="92" y="274"/>
                    <a:pt x="115" y="297"/>
                    <a:pt x="160" y="342"/>
                  </a:cubicBezTo>
                  <a:cubicBezTo>
                    <a:pt x="229" y="434"/>
                    <a:pt x="275" y="571"/>
                    <a:pt x="366" y="685"/>
                  </a:cubicBezTo>
                  <a:cubicBezTo>
                    <a:pt x="434" y="799"/>
                    <a:pt x="526" y="890"/>
                    <a:pt x="594" y="1004"/>
                  </a:cubicBezTo>
                  <a:cubicBezTo>
                    <a:pt x="663" y="1118"/>
                    <a:pt x="754" y="1233"/>
                    <a:pt x="845" y="1347"/>
                  </a:cubicBezTo>
                  <a:cubicBezTo>
                    <a:pt x="937" y="1461"/>
                    <a:pt x="1028" y="1598"/>
                    <a:pt x="1119" y="1712"/>
                  </a:cubicBezTo>
                  <a:lnTo>
                    <a:pt x="1096" y="1666"/>
                  </a:lnTo>
                  <a:lnTo>
                    <a:pt x="1096" y="1666"/>
                  </a:lnTo>
                  <a:cubicBezTo>
                    <a:pt x="1325" y="1963"/>
                    <a:pt x="1553" y="2237"/>
                    <a:pt x="1804" y="2511"/>
                  </a:cubicBezTo>
                  <a:cubicBezTo>
                    <a:pt x="1918" y="2648"/>
                    <a:pt x="2032" y="2785"/>
                    <a:pt x="2146" y="2899"/>
                  </a:cubicBezTo>
                  <a:cubicBezTo>
                    <a:pt x="2260" y="3036"/>
                    <a:pt x="2375" y="3173"/>
                    <a:pt x="2511" y="3310"/>
                  </a:cubicBezTo>
                  <a:cubicBezTo>
                    <a:pt x="2557" y="3378"/>
                    <a:pt x="2626" y="3424"/>
                    <a:pt x="2671" y="3492"/>
                  </a:cubicBezTo>
                  <a:cubicBezTo>
                    <a:pt x="2740" y="3561"/>
                    <a:pt x="2785" y="3652"/>
                    <a:pt x="2854" y="3721"/>
                  </a:cubicBezTo>
                  <a:cubicBezTo>
                    <a:pt x="2945" y="3835"/>
                    <a:pt x="3059" y="3949"/>
                    <a:pt x="3151" y="4063"/>
                  </a:cubicBezTo>
                  <a:cubicBezTo>
                    <a:pt x="3173" y="4086"/>
                    <a:pt x="3196" y="4131"/>
                    <a:pt x="3219" y="4154"/>
                  </a:cubicBezTo>
                  <a:cubicBezTo>
                    <a:pt x="3265" y="4200"/>
                    <a:pt x="3288" y="4246"/>
                    <a:pt x="3310" y="4268"/>
                  </a:cubicBezTo>
                  <a:cubicBezTo>
                    <a:pt x="3333" y="4291"/>
                    <a:pt x="3333" y="4291"/>
                    <a:pt x="3356" y="4314"/>
                  </a:cubicBezTo>
                  <a:cubicBezTo>
                    <a:pt x="3356" y="4337"/>
                    <a:pt x="3379" y="4337"/>
                    <a:pt x="3379" y="4360"/>
                  </a:cubicBezTo>
                  <a:cubicBezTo>
                    <a:pt x="3402" y="4382"/>
                    <a:pt x="3425" y="4405"/>
                    <a:pt x="3425" y="4428"/>
                  </a:cubicBezTo>
                  <a:cubicBezTo>
                    <a:pt x="3473" y="4465"/>
                    <a:pt x="3535" y="4488"/>
                    <a:pt x="3593" y="4488"/>
                  </a:cubicBezTo>
                  <a:cubicBezTo>
                    <a:pt x="3643" y="4488"/>
                    <a:pt x="3689" y="4471"/>
                    <a:pt x="3721" y="4428"/>
                  </a:cubicBezTo>
                  <a:cubicBezTo>
                    <a:pt x="3813" y="4337"/>
                    <a:pt x="3813" y="4223"/>
                    <a:pt x="3813" y="4109"/>
                  </a:cubicBezTo>
                  <a:cubicBezTo>
                    <a:pt x="3813" y="4131"/>
                    <a:pt x="3813" y="4154"/>
                    <a:pt x="3813" y="4154"/>
                  </a:cubicBezTo>
                  <a:cubicBezTo>
                    <a:pt x="3835" y="4063"/>
                    <a:pt x="3835" y="3972"/>
                    <a:pt x="3835" y="3858"/>
                  </a:cubicBezTo>
                  <a:cubicBezTo>
                    <a:pt x="3835" y="3789"/>
                    <a:pt x="3858" y="3698"/>
                    <a:pt x="3835" y="3629"/>
                  </a:cubicBezTo>
                  <a:cubicBezTo>
                    <a:pt x="3835" y="3538"/>
                    <a:pt x="3835" y="3447"/>
                    <a:pt x="3813" y="3355"/>
                  </a:cubicBezTo>
                  <a:cubicBezTo>
                    <a:pt x="3813" y="3264"/>
                    <a:pt x="3790" y="3173"/>
                    <a:pt x="3790" y="3081"/>
                  </a:cubicBezTo>
                  <a:cubicBezTo>
                    <a:pt x="3767" y="2990"/>
                    <a:pt x="3744" y="2899"/>
                    <a:pt x="3744" y="2830"/>
                  </a:cubicBezTo>
                  <a:cubicBezTo>
                    <a:pt x="3721" y="2785"/>
                    <a:pt x="3721" y="2739"/>
                    <a:pt x="3698" y="2693"/>
                  </a:cubicBezTo>
                  <a:cubicBezTo>
                    <a:pt x="3698" y="2693"/>
                    <a:pt x="3698" y="2671"/>
                    <a:pt x="3676" y="2671"/>
                  </a:cubicBezTo>
                  <a:cubicBezTo>
                    <a:pt x="3653" y="2648"/>
                    <a:pt x="3653" y="2625"/>
                    <a:pt x="3630" y="2602"/>
                  </a:cubicBezTo>
                  <a:cubicBezTo>
                    <a:pt x="3630" y="2579"/>
                    <a:pt x="3630" y="2579"/>
                    <a:pt x="3630" y="2556"/>
                  </a:cubicBezTo>
                  <a:lnTo>
                    <a:pt x="3630" y="2534"/>
                  </a:lnTo>
                  <a:cubicBezTo>
                    <a:pt x="3607" y="2465"/>
                    <a:pt x="3607" y="2420"/>
                    <a:pt x="3584" y="2374"/>
                  </a:cubicBezTo>
                  <a:cubicBezTo>
                    <a:pt x="3561" y="2328"/>
                    <a:pt x="3539" y="2283"/>
                    <a:pt x="3516" y="2214"/>
                  </a:cubicBezTo>
                  <a:cubicBezTo>
                    <a:pt x="3447" y="2054"/>
                    <a:pt x="3333" y="1895"/>
                    <a:pt x="3242" y="1758"/>
                  </a:cubicBezTo>
                  <a:cubicBezTo>
                    <a:pt x="3196" y="1666"/>
                    <a:pt x="3128" y="1575"/>
                    <a:pt x="3082" y="1507"/>
                  </a:cubicBezTo>
                  <a:cubicBezTo>
                    <a:pt x="3014" y="1392"/>
                    <a:pt x="2945" y="1301"/>
                    <a:pt x="2877" y="1233"/>
                  </a:cubicBezTo>
                  <a:cubicBezTo>
                    <a:pt x="2808" y="1141"/>
                    <a:pt x="2717" y="1050"/>
                    <a:pt x="2626" y="982"/>
                  </a:cubicBezTo>
                  <a:lnTo>
                    <a:pt x="2580" y="959"/>
                  </a:lnTo>
                  <a:lnTo>
                    <a:pt x="2489" y="867"/>
                  </a:lnTo>
                  <a:lnTo>
                    <a:pt x="2443" y="822"/>
                  </a:lnTo>
                  <a:cubicBezTo>
                    <a:pt x="2375" y="776"/>
                    <a:pt x="2329" y="730"/>
                    <a:pt x="2260" y="685"/>
                  </a:cubicBezTo>
                  <a:lnTo>
                    <a:pt x="2238" y="685"/>
                  </a:lnTo>
                  <a:lnTo>
                    <a:pt x="2192" y="639"/>
                  </a:lnTo>
                  <a:lnTo>
                    <a:pt x="2146" y="593"/>
                  </a:lnTo>
                  <a:cubicBezTo>
                    <a:pt x="2101" y="571"/>
                    <a:pt x="2055" y="571"/>
                    <a:pt x="2032" y="548"/>
                  </a:cubicBezTo>
                  <a:cubicBezTo>
                    <a:pt x="2009" y="525"/>
                    <a:pt x="1987" y="502"/>
                    <a:pt x="1941" y="479"/>
                  </a:cubicBezTo>
                  <a:cubicBezTo>
                    <a:pt x="1918" y="479"/>
                    <a:pt x="1872" y="457"/>
                    <a:pt x="1850" y="434"/>
                  </a:cubicBezTo>
                  <a:cubicBezTo>
                    <a:pt x="1827" y="411"/>
                    <a:pt x="1827" y="411"/>
                    <a:pt x="1804" y="388"/>
                  </a:cubicBezTo>
                  <a:cubicBezTo>
                    <a:pt x="1781" y="365"/>
                    <a:pt x="1735" y="365"/>
                    <a:pt x="1713" y="342"/>
                  </a:cubicBezTo>
                  <a:cubicBezTo>
                    <a:pt x="1553" y="274"/>
                    <a:pt x="1416" y="228"/>
                    <a:pt x="1256" y="183"/>
                  </a:cubicBezTo>
                  <a:cubicBezTo>
                    <a:pt x="1188" y="160"/>
                    <a:pt x="1119" y="137"/>
                    <a:pt x="1051" y="114"/>
                  </a:cubicBezTo>
                  <a:cubicBezTo>
                    <a:pt x="959" y="114"/>
                    <a:pt x="891" y="91"/>
                    <a:pt x="800" y="91"/>
                  </a:cubicBezTo>
                  <a:cubicBezTo>
                    <a:pt x="731" y="69"/>
                    <a:pt x="663" y="46"/>
                    <a:pt x="571" y="46"/>
                  </a:cubicBezTo>
                  <a:cubicBezTo>
                    <a:pt x="549" y="23"/>
                    <a:pt x="526" y="23"/>
                    <a:pt x="480" y="23"/>
                  </a:cubicBezTo>
                  <a:cubicBezTo>
                    <a:pt x="480" y="23"/>
                    <a:pt x="480" y="0"/>
                    <a:pt x="457"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6" name="Google Shape;3716;p17"/>
            <p:cNvSpPr/>
            <p:nvPr/>
          </p:nvSpPr>
          <p:spPr>
            <a:xfrm>
              <a:off x="6604650" y="1271425"/>
              <a:ext cx="93625" cy="91325"/>
            </a:xfrm>
            <a:custGeom>
              <a:avLst/>
              <a:gdLst/>
              <a:ahLst/>
              <a:cxnLst/>
              <a:rect l="l" t="t" r="r" b="b"/>
              <a:pathLst>
                <a:path w="3745" h="3653" extrusionOk="0">
                  <a:moveTo>
                    <a:pt x="1622" y="0"/>
                  </a:moveTo>
                  <a:cubicBezTo>
                    <a:pt x="1576" y="0"/>
                    <a:pt x="1530" y="23"/>
                    <a:pt x="1507" y="69"/>
                  </a:cubicBezTo>
                  <a:cubicBezTo>
                    <a:pt x="1439" y="160"/>
                    <a:pt x="1370" y="251"/>
                    <a:pt x="1302" y="343"/>
                  </a:cubicBezTo>
                  <a:lnTo>
                    <a:pt x="1325" y="320"/>
                  </a:lnTo>
                  <a:lnTo>
                    <a:pt x="1325" y="320"/>
                  </a:lnTo>
                  <a:cubicBezTo>
                    <a:pt x="1279" y="388"/>
                    <a:pt x="1211" y="457"/>
                    <a:pt x="1165" y="548"/>
                  </a:cubicBezTo>
                  <a:cubicBezTo>
                    <a:pt x="1119" y="639"/>
                    <a:pt x="1051" y="708"/>
                    <a:pt x="1005" y="776"/>
                  </a:cubicBezTo>
                  <a:lnTo>
                    <a:pt x="960" y="845"/>
                  </a:lnTo>
                  <a:cubicBezTo>
                    <a:pt x="914" y="890"/>
                    <a:pt x="891" y="959"/>
                    <a:pt x="845" y="1005"/>
                  </a:cubicBezTo>
                  <a:cubicBezTo>
                    <a:pt x="800" y="1073"/>
                    <a:pt x="754" y="1141"/>
                    <a:pt x="731" y="1210"/>
                  </a:cubicBezTo>
                  <a:lnTo>
                    <a:pt x="640" y="1347"/>
                  </a:lnTo>
                  <a:cubicBezTo>
                    <a:pt x="572" y="1461"/>
                    <a:pt x="503" y="1552"/>
                    <a:pt x="435" y="1666"/>
                  </a:cubicBezTo>
                  <a:cubicBezTo>
                    <a:pt x="389" y="1758"/>
                    <a:pt x="343" y="1826"/>
                    <a:pt x="298" y="1918"/>
                  </a:cubicBezTo>
                  <a:cubicBezTo>
                    <a:pt x="275" y="1986"/>
                    <a:pt x="229" y="2054"/>
                    <a:pt x="184" y="2123"/>
                  </a:cubicBezTo>
                  <a:cubicBezTo>
                    <a:pt x="115" y="2237"/>
                    <a:pt x="69" y="2328"/>
                    <a:pt x="24" y="2420"/>
                  </a:cubicBezTo>
                  <a:cubicBezTo>
                    <a:pt x="1" y="2488"/>
                    <a:pt x="1" y="2557"/>
                    <a:pt x="24" y="2625"/>
                  </a:cubicBezTo>
                  <a:cubicBezTo>
                    <a:pt x="24" y="2671"/>
                    <a:pt x="47" y="2739"/>
                    <a:pt x="69" y="2785"/>
                  </a:cubicBezTo>
                  <a:lnTo>
                    <a:pt x="92" y="2808"/>
                  </a:lnTo>
                  <a:cubicBezTo>
                    <a:pt x="138" y="2876"/>
                    <a:pt x="184" y="2967"/>
                    <a:pt x="252" y="3036"/>
                  </a:cubicBezTo>
                  <a:cubicBezTo>
                    <a:pt x="298" y="3082"/>
                    <a:pt x="321" y="3127"/>
                    <a:pt x="343" y="3150"/>
                  </a:cubicBezTo>
                  <a:lnTo>
                    <a:pt x="412" y="3219"/>
                  </a:lnTo>
                  <a:cubicBezTo>
                    <a:pt x="480" y="3287"/>
                    <a:pt x="526" y="3356"/>
                    <a:pt x="594" y="3424"/>
                  </a:cubicBezTo>
                  <a:cubicBezTo>
                    <a:pt x="640" y="3470"/>
                    <a:pt x="686" y="3515"/>
                    <a:pt x="754" y="3561"/>
                  </a:cubicBezTo>
                  <a:cubicBezTo>
                    <a:pt x="777" y="3584"/>
                    <a:pt x="800" y="3607"/>
                    <a:pt x="823" y="3607"/>
                  </a:cubicBezTo>
                  <a:cubicBezTo>
                    <a:pt x="891" y="3629"/>
                    <a:pt x="914" y="3629"/>
                    <a:pt x="960" y="3629"/>
                  </a:cubicBezTo>
                  <a:cubicBezTo>
                    <a:pt x="960" y="3629"/>
                    <a:pt x="982" y="3652"/>
                    <a:pt x="982" y="3652"/>
                  </a:cubicBezTo>
                  <a:cubicBezTo>
                    <a:pt x="1005" y="3652"/>
                    <a:pt x="1005" y="3652"/>
                    <a:pt x="1005" y="3629"/>
                  </a:cubicBezTo>
                  <a:lnTo>
                    <a:pt x="1142" y="3629"/>
                  </a:lnTo>
                  <a:cubicBezTo>
                    <a:pt x="1165" y="3629"/>
                    <a:pt x="1211" y="3607"/>
                    <a:pt x="1256" y="3607"/>
                  </a:cubicBezTo>
                  <a:cubicBezTo>
                    <a:pt x="1302" y="3584"/>
                    <a:pt x="1348" y="3584"/>
                    <a:pt x="1393" y="3561"/>
                  </a:cubicBezTo>
                  <a:lnTo>
                    <a:pt x="1416" y="3538"/>
                  </a:lnTo>
                  <a:cubicBezTo>
                    <a:pt x="1462" y="3515"/>
                    <a:pt x="1507" y="3492"/>
                    <a:pt x="1530" y="3492"/>
                  </a:cubicBezTo>
                  <a:cubicBezTo>
                    <a:pt x="1576" y="3470"/>
                    <a:pt x="1622" y="3447"/>
                    <a:pt x="1644" y="3424"/>
                  </a:cubicBezTo>
                  <a:cubicBezTo>
                    <a:pt x="1713" y="3401"/>
                    <a:pt x="1758" y="3378"/>
                    <a:pt x="1827" y="3356"/>
                  </a:cubicBezTo>
                  <a:cubicBezTo>
                    <a:pt x="1873" y="3333"/>
                    <a:pt x="1918" y="3310"/>
                    <a:pt x="1964" y="3310"/>
                  </a:cubicBezTo>
                  <a:cubicBezTo>
                    <a:pt x="1964" y="3287"/>
                    <a:pt x="1987" y="3287"/>
                    <a:pt x="2010" y="3287"/>
                  </a:cubicBezTo>
                  <a:cubicBezTo>
                    <a:pt x="2055" y="3264"/>
                    <a:pt x="2101" y="3241"/>
                    <a:pt x="2147" y="3241"/>
                  </a:cubicBezTo>
                  <a:lnTo>
                    <a:pt x="2169" y="3219"/>
                  </a:lnTo>
                  <a:cubicBezTo>
                    <a:pt x="2261" y="3196"/>
                    <a:pt x="2329" y="3173"/>
                    <a:pt x="2398" y="3150"/>
                  </a:cubicBezTo>
                  <a:cubicBezTo>
                    <a:pt x="2466" y="3127"/>
                    <a:pt x="2535" y="3104"/>
                    <a:pt x="2580" y="3082"/>
                  </a:cubicBezTo>
                  <a:cubicBezTo>
                    <a:pt x="2649" y="3082"/>
                    <a:pt x="2694" y="3059"/>
                    <a:pt x="2763" y="3036"/>
                  </a:cubicBezTo>
                  <a:lnTo>
                    <a:pt x="2786" y="3013"/>
                  </a:lnTo>
                  <a:cubicBezTo>
                    <a:pt x="2808" y="3013"/>
                    <a:pt x="2854" y="2990"/>
                    <a:pt x="2877" y="2990"/>
                  </a:cubicBezTo>
                  <a:cubicBezTo>
                    <a:pt x="2923" y="2967"/>
                    <a:pt x="2968" y="2945"/>
                    <a:pt x="3037" y="2945"/>
                  </a:cubicBezTo>
                  <a:lnTo>
                    <a:pt x="3105" y="2899"/>
                  </a:lnTo>
                  <a:lnTo>
                    <a:pt x="3174" y="2876"/>
                  </a:lnTo>
                  <a:lnTo>
                    <a:pt x="3242" y="2853"/>
                  </a:lnTo>
                  <a:cubicBezTo>
                    <a:pt x="3265" y="2853"/>
                    <a:pt x="3311" y="2831"/>
                    <a:pt x="3356" y="2808"/>
                  </a:cubicBezTo>
                  <a:cubicBezTo>
                    <a:pt x="3402" y="2808"/>
                    <a:pt x="3425" y="2785"/>
                    <a:pt x="3470" y="2762"/>
                  </a:cubicBezTo>
                  <a:cubicBezTo>
                    <a:pt x="3493" y="2762"/>
                    <a:pt x="3516" y="2762"/>
                    <a:pt x="3539" y="2739"/>
                  </a:cubicBezTo>
                  <a:lnTo>
                    <a:pt x="3585" y="2739"/>
                  </a:lnTo>
                  <a:cubicBezTo>
                    <a:pt x="3630" y="2716"/>
                    <a:pt x="3676" y="2694"/>
                    <a:pt x="3699" y="2648"/>
                  </a:cubicBezTo>
                  <a:cubicBezTo>
                    <a:pt x="3744" y="2602"/>
                    <a:pt x="3744" y="2534"/>
                    <a:pt x="3721" y="2488"/>
                  </a:cubicBezTo>
                  <a:cubicBezTo>
                    <a:pt x="3721" y="2420"/>
                    <a:pt x="3653" y="2374"/>
                    <a:pt x="3607" y="2306"/>
                  </a:cubicBezTo>
                  <a:lnTo>
                    <a:pt x="3539" y="2237"/>
                  </a:lnTo>
                  <a:lnTo>
                    <a:pt x="3493" y="2169"/>
                  </a:lnTo>
                  <a:lnTo>
                    <a:pt x="3425" y="2123"/>
                  </a:lnTo>
                  <a:cubicBezTo>
                    <a:pt x="3356" y="2054"/>
                    <a:pt x="3288" y="1963"/>
                    <a:pt x="3196" y="1895"/>
                  </a:cubicBezTo>
                  <a:cubicBezTo>
                    <a:pt x="3105" y="1803"/>
                    <a:pt x="3014" y="1712"/>
                    <a:pt x="2923" y="1621"/>
                  </a:cubicBezTo>
                  <a:cubicBezTo>
                    <a:pt x="2900" y="1552"/>
                    <a:pt x="2854" y="1507"/>
                    <a:pt x="2808" y="1438"/>
                  </a:cubicBezTo>
                  <a:lnTo>
                    <a:pt x="2763" y="1393"/>
                  </a:lnTo>
                  <a:cubicBezTo>
                    <a:pt x="2740" y="1347"/>
                    <a:pt x="2718" y="1325"/>
                    <a:pt x="2673" y="1280"/>
                  </a:cubicBezTo>
                  <a:lnTo>
                    <a:pt x="2673" y="1280"/>
                  </a:lnTo>
                  <a:lnTo>
                    <a:pt x="2694" y="1301"/>
                  </a:lnTo>
                  <a:cubicBezTo>
                    <a:pt x="2626" y="1210"/>
                    <a:pt x="2557" y="1141"/>
                    <a:pt x="2512" y="1050"/>
                  </a:cubicBezTo>
                  <a:cubicBezTo>
                    <a:pt x="2443" y="982"/>
                    <a:pt x="2398" y="913"/>
                    <a:pt x="2352" y="845"/>
                  </a:cubicBezTo>
                  <a:cubicBezTo>
                    <a:pt x="2306" y="799"/>
                    <a:pt x="2261" y="731"/>
                    <a:pt x="2192" y="662"/>
                  </a:cubicBezTo>
                  <a:cubicBezTo>
                    <a:pt x="2147" y="594"/>
                    <a:pt x="2101" y="525"/>
                    <a:pt x="2032" y="480"/>
                  </a:cubicBezTo>
                  <a:cubicBezTo>
                    <a:pt x="2010" y="434"/>
                    <a:pt x="2010" y="411"/>
                    <a:pt x="1987" y="365"/>
                  </a:cubicBezTo>
                  <a:lnTo>
                    <a:pt x="1941" y="320"/>
                  </a:lnTo>
                  <a:lnTo>
                    <a:pt x="1941" y="297"/>
                  </a:lnTo>
                  <a:cubicBezTo>
                    <a:pt x="1918" y="274"/>
                    <a:pt x="1918" y="251"/>
                    <a:pt x="1895" y="228"/>
                  </a:cubicBezTo>
                  <a:cubicBezTo>
                    <a:pt x="1873" y="206"/>
                    <a:pt x="1850" y="160"/>
                    <a:pt x="1827" y="137"/>
                  </a:cubicBezTo>
                  <a:cubicBezTo>
                    <a:pt x="1804" y="137"/>
                    <a:pt x="1781" y="114"/>
                    <a:pt x="1758" y="91"/>
                  </a:cubicBezTo>
                  <a:cubicBezTo>
                    <a:pt x="1736" y="69"/>
                    <a:pt x="1736" y="69"/>
                    <a:pt x="1713" y="46"/>
                  </a:cubicBezTo>
                  <a:cubicBezTo>
                    <a:pt x="1690" y="46"/>
                    <a:pt x="1690" y="23"/>
                    <a:pt x="1667" y="23"/>
                  </a:cubicBezTo>
                  <a:cubicBezTo>
                    <a:pt x="1644" y="0"/>
                    <a:pt x="1644" y="0"/>
                    <a:pt x="1622" y="0"/>
                  </a:cubicBezTo>
                  <a:close/>
                </a:path>
              </a:pathLst>
            </a:custGeom>
            <a:solidFill>
              <a:srgbClr val="FEA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7" name="Google Shape;3717;p17"/>
            <p:cNvSpPr/>
            <p:nvPr/>
          </p:nvSpPr>
          <p:spPr>
            <a:xfrm>
              <a:off x="7174725" y="817200"/>
              <a:ext cx="87900" cy="85050"/>
            </a:xfrm>
            <a:custGeom>
              <a:avLst/>
              <a:gdLst/>
              <a:ahLst/>
              <a:cxnLst/>
              <a:rect l="l" t="t" r="r" b="b"/>
              <a:pathLst>
                <a:path w="3516" h="3402" extrusionOk="0">
                  <a:moveTo>
                    <a:pt x="1918" y="0"/>
                  </a:moveTo>
                  <a:cubicBezTo>
                    <a:pt x="1826" y="0"/>
                    <a:pt x="1758" y="0"/>
                    <a:pt x="1690" y="23"/>
                  </a:cubicBezTo>
                  <a:lnTo>
                    <a:pt x="1644" y="23"/>
                  </a:lnTo>
                  <a:cubicBezTo>
                    <a:pt x="1553" y="46"/>
                    <a:pt x="1484" y="46"/>
                    <a:pt x="1393" y="69"/>
                  </a:cubicBezTo>
                  <a:cubicBezTo>
                    <a:pt x="1301" y="92"/>
                    <a:pt x="1210" y="114"/>
                    <a:pt x="1142" y="137"/>
                  </a:cubicBezTo>
                  <a:cubicBezTo>
                    <a:pt x="1073" y="183"/>
                    <a:pt x="982" y="229"/>
                    <a:pt x="913" y="251"/>
                  </a:cubicBezTo>
                  <a:lnTo>
                    <a:pt x="868" y="297"/>
                  </a:lnTo>
                  <a:cubicBezTo>
                    <a:pt x="776" y="343"/>
                    <a:pt x="685" y="388"/>
                    <a:pt x="617" y="434"/>
                  </a:cubicBezTo>
                  <a:cubicBezTo>
                    <a:pt x="571" y="457"/>
                    <a:pt x="503" y="502"/>
                    <a:pt x="457" y="525"/>
                  </a:cubicBezTo>
                  <a:lnTo>
                    <a:pt x="388" y="571"/>
                  </a:lnTo>
                  <a:cubicBezTo>
                    <a:pt x="343" y="617"/>
                    <a:pt x="297" y="639"/>
                    <a:pt x="252" y="685"/>
                  </a:cubicBezTo>
                  <a:lnTo>
                    <a:pt x="229" y="685"/>
                  </a:lnTo>
                  <a:cubicBezTo>
                    <a:pt x="160" y="754"/>
                    <a:pt x="92" y="799"/>
                    <a:pt x="69" y="868"/>
                  </a:cubicBezTo>
                  <a:cubicBezTo>
                    <a:pt x="46" y="890"/>
                    <a:pt x="0" y="936"/>
                    <a:pt x="23" y="1005"/>
                  </a:cubicBezTo>
                  <a:cubicBezTo>
                    <a:pt x="46" y="1027"/>
                    <a:pt x="46" y="1050"/>
                    <a:pt x="69" y="1073"/>
                  </a:cubicBezTo>
                  <a:cubicBezTo>
                    <a:pt x="92" y="1096"/>
                    <a:pt x="92" y="1096"/>
                    <a:pt x="115" y="1119"/>
                  </a:cubicBezTo>
                  <a:cubicBezTo>
                    <a:pt x="137" y="1142"/>
                    <a:pt x="183" y="1164"/>
                    <a:pt x="206" y="1164"/>
                  </a:cubicBezTo>
                  <a:cubicBezTo>
                    <a:pt x="252" y="1187"/>
                    <a:pt x="274" y="1210"/>
                    <a:pt x="297" y="1233"/>
                  </a:cubicBezTo>
                  <a:cubicBezTo>
                    <a:pt x="320" y="1256"/>
                    <a:pt x="366" y="1256"/>
                    <a:pt x="411" y="1278"/>
                  </a:cubicBezTo>
                  <a:lnTo>
                    <a:pt x="457" y="1324"/>
                  </a:lnTo>
                  <a:lnTo>
                    <a:pt x="503" y="1370"/>
                  </a:lnTo>
                  <a:lnTo>
                    <a:pt x="525" y="1370"/>
                  </a:lnTo>
                  <a:cubicBezTo>
                    <a:pt x="594" y="1415"/>
                    <a:pt x="640" y="1461"/>
                    <a:pt x="708" y="1507"/>
                  </a:cubicBezTo>
                  <a:lnTo>
                    <a:pt x="754" y="1552"/>
                  </a:lnTo>
                  <a:lnTo>
                    <a:pt x="845" y="1644"/>
                  </a:lnTo>
                  <a:lnTo>
                    <a:pt x="891" y="1667"/>
                  </a:lnTo>
                  <a:cubicBezTo>
                    <a:pt x="982" y="1735"/>
                    <a:pt x="1073" y="1826"/>
                    <a:pt x="1142" y="1918"/>
                  </a:cubicBezTo>
                  <a:cubicBezTo>
                    <a:pt x="1210" y="1986"/>
                    <a:pt x="1279" y="2077"/>
                    <a:pt x="1347" y="2192"/>
                  </a:cubicBezTo>
                  <a:cubicBezTo>
                    <a:pt x="1393" y="2260"/>
                    <a:pt x="1461" y="2351"/>
                    <a:pt x="1507" y="2443"/>
                  </a:cubicBezTo>
                  <a:cubicBezTo>
                    <a:pt x="1598" y="2580"/>
                    <a:pt x="1712" y="2739"/>
                    <a:pt x="1781" y="2899"/>
                  </a:cubicBezTo>
                  <a:cubicBezTo>
                    <a:pt x="1804" y="2968"/>
                    <a:pt x="1826" y="3013"/>
                    <a:pt x="1849" y="3059"/>
                  </a:cubicBezTo>
                  <a:cubicBezTo>
                    <a:pt x="1872" y="3105"/>
                    <a:pt x="1872" y="3150"/>
                    <a:pt x="1895" y="3219"/>
                  </a:cubicBezTo>
                  <a:lnTo>
                    <a:pt x="1895" y="3241"/>
                  </a:lnTo>
                  <a:cubicBezTo>
                    <a:pt x="1895" y="3264"/>
                    <a:pt x="1895" y="3264"/>
                    <a:pt x="1895" y="3287"/>
                  </a:cubicBezTo>
                  <a:cubicBezTo>
                    <a:pt x="1918" y="3310"/>
                    <a:pt x="1918" y="3333"/>
                    <a:pt x="1941" y="3356"/>
                  </a:cubicBezTo>
                  <a:cubicBezTo>
                    <a:pt x="1963" y="3378"/>
                    <a:pt x="2009" y="3401"/>
                    <a:pt x="2055" y="3401"/>
                  </a:cubicBezTo>
                  <a:cubicBezTo>
                    <a:pt x="2169" y="3378"/>
                    <a:pt x="2237" y="3333"/>
                    <a:pt x="2306" y="3264"/>
                  </a:cubicBezTo>
                  <a:lnTo>
                    <a:pt x="2329" y="3241"/>
                  </a:lnTo>
                  <a:lnTo>
                    <a:pt x="2374" y="3196"/>
                  </a:lnTo>
                  <a:cubicBezTo>
                    <a:pt x="2443" y="3150"/>
                    <a:pt x="2488" y="3127"/>
                    <a:pt x="2534" y="3082"/>
                  </a:cubicBezTo>
                  <a:cubicBezTo>
                    <a:pt x="2625" y="3013"/>
                    <a:pt x="2694" y="2945"/>
                    <a:pt x="2762" y="2876"/>
                  </a:cubicBezTo>
                  <a:lnTo>
                    <a:pt x="2785" y="2853"/>
                  </a:lnTo>
                  <a:cubicBezTo>
                    <a:pt x="2854" y="2785"/>
                    <a:pt x="2899" y="2739"/>
                    <a:pt x="2945" y="2694"/>
                  </a:cubicBezTo>
                  <a:cubicBezTo>
                    <a:pt x="2968" y="2648"/>
                    <a:pt x="2991" y="2625"/>
                    <a:pt x="3036" y="2602"/>
                  </a:cubicBezTo>
                  <a:cubicBezTo>
                    <a:pt x="3036" y="2580"/>
                    <a:pt x="3059" y="2534"/>
                    <a:pt x="3082" y="2511"/>
                  </a:cubicBezTo>
                  <a:cubicBezTo>
                    <a:pt x="3150" y="2443"/>
                    <a:pt x="3196" y="2351"/>
                    <a:pt x="3242" y="2260"/>
                  </a:cubicBezTo>
                  <a:cubicBezTo>
                    <a:pt x="3287" y="2214"/>
                    <a:pt x="3310" y="2192"/>
                    <a:pt x="3333" y="2146"/>
                  </a:cubicBezTo>
                  <a:cubicBezTo>
                    <a:pt x="3333" y="2123"/>
                    <a:pt x="3356" y="2100"/>
                    <a:pt x="3356" y="2077"/>
                  </a:cubicBezTo>
                  <a:cubicBezTo>
                    <a:pt x="3379" y="2055"/>
                    <a:pt x="3379" y="2009"/>
                    <a:pt x="3401" y="1986"/>
                  </a:cubicBezTo>
                  <a:lnTo>
                    <a:pt x="3401" y="1963"/>
                  </a:lnTo>
                  <a:cubicBezTo>
                    <a:pt x="3424" y="1940"/>
                    <a:pt x="3424" y="1895"/>
                    <a:pt x="3424" y="1872"/>
                  </a:cubicBezTo>
                  <a:lnTo>
                    <a:pt x="3447" y="1826"/>
                  </a:lnTo>
                  <a:lnTo>
                    <a:pt x="3470" y="1712"/>
                  </a:lnTo>
                  <a:lnTo>
                    <a:pt x="3493" y="1667"/>
                  </a:lnTo>
                  <a:cubicBezTo>
                    <a:pt x="3493" y="1598"/>
                    <a:pt x="3516" y="1530"/>
                    <a:pt x="3516" y="1461"/>
                  </a:cubicBezTo>
                  <a:cubicBezTo>
                    <a:pt x="3516" y="1415"/>
                    <a:pt x="3516" y="1393"/>
                    <a:pt x="3516" y="1347"/>
                  </a:cubicBezTo>
                  <a:cubicBezTo>
                    <a:pt x="3493" y="1256"/>
                    <a:pt x="3470" y="1164"/>
                    <a:pt x="3447" y="1073"/>
                  </a:cubicBezTo>
                  <a:cubicBezTo>
                    <a:pt x="3447" y="1005"/>
                    <a:pt x="3401" y="913"/>
                    <a:pt x="3356" y="822"/>
                  </a:cubicBezTo>
                  <a:cubicBezTo>
                    <a:pt x="3310" y="754"/>
                    <a:pt x="3264" y="685"/>
                    <a:pt x="3196" y="617"/>
                  </a:cubicBezTo>
                  <a:cubicBezTo>
                    <a:pt x="3150" y="594"/>
                    <a:pt x="3127" y="548"/>
                    <a:pt x="3082" y="525"/>
                  </a:cubicBezTo>
                  <a:lnTo>
                    <a:pt x="3036" y="502"/>
                  </a:lnTo>
                  <a:cubicBezTo>
                    <a:pt x="3013" y="480"/>
                    <a:pt x="2968" y="434"/>
                    <a:pt x="2945" y="411"/>
                  </a:cubicBezTo>
                  <a:lnTo>
                    <a:pt x="2876" y="343"/>
                  </a:lnTo>
                  <a:cubicBezTo>
                    <a:pt x="2808" y="297"/>
                    <a:pt x="2739" y="251"/>
                    <a:pt x="2648" y="206"/>
                  </a:cubicBezTo>
                  <a:cubicBezTo>
                    <a:pt x="2580" y="160"/>
                    <a:pt x="2488" y="137"/>
                    <a:pt x="2443" y="114"/>
                  </a:cubicBezTo>
                  <a:cubicBezTo>
                    <a:pt x="2351" y="92"/>
                    <a:pt x="2283" y="46"/>
                    <a:pt x="2192" y="23"/>
                  </a:cubicBezTo>
                  <a:cubicBezTo>
                    <a:pt x="2123" y="0"/>
                    <a:pt x="2009" y="0"/>
                    <a:pt x="1941" y="0"/>
                  </a:cubicBezTo>
                  <a:close/>
                </a:path>
              </a:pathLst>
            </a:custGeom>
            <a:solidFill>
              <a:srgbClr val="49A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8" name="Google Shape;3718;p17"/>
            <p:cNvSpPr/>
            <p:nvPr/>
          </p:nvSpPr>
          <p:spPr>
            <a:xfrm>
              <a:off x="6876850" y="972400"/>
              <a:ext cx="170075" cy="192325"/>
            </a:xfrm>
            <a:custGeom>
              <a:avLst/>
              <a:gdLst/>
              <a:ahLst/>
              <a:cxnLst/>
              <a:rect l="l" t="t" r="r" b="b"/>
              <a:pathLst>
                <a:path w="6803" h="7693" extrusionOk="0">
                  <a:moveTo>
                    <a:pt x="1256" y="1"/>
                  </a:moveTo>
                  <a:cubicBezTo>
                    <a:pt x="1233" y="1"/>
                    <a:pt x="1188" y="24"/>
                    <a:pt x="1165" y="46"/>
                  </a:cubicBezTo>
                  <a:cubicBezTo>
                    <a:pt x="1142" y="69"/>
                    <a:pt x="1119" y="92"/>
                    <a:pt x="1119" y="92"/>
                  </a:cubicBezTo>
                  <a:cubicBezTo>
                    <a:pt x="1073" y="115"/>
                    <a:pt x="1051" y="138"/>
                    <a:pt x="1028" y="161"/>
                  </a:cubicBezTo>
                  <a:cubicBezTo>
                    <a:pt x="982" y="183"/>
                    <a:pt x="936" y="206"/>
                    <a:pt x="891" y="229"/>
                  </a:cubicBezTo>
                  <a:cubicBezTo>
                    <a:pt x="868" y="275"/>
                    <a:pt x="845" y="297"/>
                    <a:pt x="800" y="320"/>
                  </a:cubicBezTo>
                  <a:cubicBezTo>
                    <a:pt x="777" y="320"/>
                    <a:pt x="754" y="343"/>
                    <a:pt x="708" y="366"/>
                  </a:cubicBezTo>
                  <a:lnTo>
                    <a:pt x="663" y="412"/>
                  </a:lnTo>
                  <a:lnTo>
                    <a:pt x="617" y="457"/>
                  </a:lnTo>
                  <a:cubicBezTo>
                    <a:pt x="548" y="480"/>
                    <a:pt x="503" y="526"/>
                    <a:pt x="457" y="549"/>
                  </a:cubicBezTo>
                  <a:cubicBezTo>
                    <a:pt x="389" y="594"/>
                    <a:pt x="343" y="640"/>
                    <a:pt x="297" y="686"/>
                  </a:cubicBezTo>
                  <a:lnTo>
                    <a:pt x="252" y="731"/>
                  </a:lnTo>
                  <a:cubicBezTo>
                    <a:pt x="229" y="754"/>
                    <a:pt x="206" y="777"/>
                    <a:pt x="183" y="777"/>
                  </a:cubicBezTo>
                  <a:lnTo>
                    <a:pt x="183" y="800"/>
                  </a:lnTo>
                  <a:lnTo>
                    <a:pt x="160" y="800"/>
                  </a:lnTo>
                  <a:lnTo>
                    <a:pt x="115" y="845"/>
                  </a:lnTo>
                  <a:cubicBezTo>
                    <a:pt x="46" y="914"/>
                    <a:pt x="1" y="982"/>
                    <a:pt x="23" y="1051"/>
                  </a:cubicBezTo>
                  <a:cubicBezTo>
                    <a:pt x="1" y="1096"/>
                    <a:pt x="1" y="1142"/>
                    <a:pt x="23" y="1165"/>
                  </a:cubicBezTo>
                  <a:lnTo>
                    <a:pt x="46" y="1233"/>
                  </a:lnTo>
                  <a:lnTo>
                    <a:pt x="92" y="1302"/>
                  </a:lnTo>
                  <a:cubicBezTo>
                    <a:pt x="92" y="1302"/>
                    <a:pt x="115" y="1325"/>
                    <a:pt x="115" y="1347"/>
                  </a:cubicBezTo>
                  <a:lnTo>
                    <a:pt x="138" y="1393"/>
                  </a:lnTo>
                  <a:lnTo>
                    <a:pt x="206" y="1530"/>
                  </a:lnTo>
                  <a:lnTo>
                    <a:pt x="297" y="1667"/>
                  </a:lnTo>
                  <a:cubicBezTo>
                    <a:pt x="343" y="1758"/>
                    <a:pt x="389" y="1850"/>
                    <a:pt x="434" y="1964"/>
                  </a:cubicBezTo>
                  <a:cubicBezTo>
                    <a:pt x="480" y="2009"/>
                    <a:pt x="503" y="2078"/>
                    <a:pt x="526" y="2146"/>
                  </a:cubicBezTo>
                  <a:cubicBezTo>
                    <a:pt x="594" y="2260"/>
                    <a:pt x="663" y="2352"/>
                    <a:pt x="754" y="2489"/>
                  </a:cubicBezTo>
                  <a:lnTo>
                    <a:pt x="800" y="2557"/>
                  </a:lnTo>
                  <a:cubicBezTo>
                    <a:pt x="868" y="2671"/>
                    <a:pt x="936" y="2763"/>
                    <a:pt x="1028" y="2854"/>
                  </a:cubicBezTo>
                  <a:lnTo>
                    <a:pt x="1119" y="2991"/>
                  </a:lnTo>
                  <a:cubicBezTo>
                    <a:pt x="1233" y="3151"/>
                    <a:pt x="1324" y="3265"/>
                    <a:pt x="1439" y="3402"/>
                  </a:cubicBezTo>
                  <a:lnTo>
                    <a:pt x="1461" y="3425"/>
                  </a:lnTo>
                  <a:lnTo>
                    <a:pt x="1484" y="3470"/>
                  </a:lnTo>
                  <a:lnTo>
                    <a:pt x="1621" y="3653"/>
                  </a:lnTo>
                  <a:lnTo>
                    <a:pt x="1690" y="3721"/>
                  </a:lnTo>
                  <a:lnTo>
                    <a:pt x="1804" y="3858"/>
                  </a:lnTo>
                  <a:lnTo>
                    <a:pt x="1895" y="3995"/>
                  </a:lnTo>
                  <a:lnTo>
                    <a:pt x="1941" y="4041"/>
                  </a:lnTo>
                  <a:cubicBezTo>
                    <a:pt x="2123" y="4269"/>
                    <a:pt x="2306" y="4497"/>
                    <a:pt x="2489" y="4703"/>
                  </a:cubicBezTo>
                  <a:lnTo>
                    <a:pt x="2580" y="4817"/>
                  </a:lnTo>
                  <a:lnTo>
                    <a:pt x="2671" y="4908"/>
                  </a:lnTo>
                  <a:cubicBezTo>
                    <a:pt x="2831" y="5091"/>
                    <a:pt x="3014" y="5296"/>
                    <a:pt x="3173" y="5524"/>
                  </a:cubicBezTo>
                  <a:cubicBezTo>
                    <a:pt x="3242" y="5593"/>
                    <a:pt x="3287" y="5661"/>
                    <a:pt x="3356" y="5730"/>
                  </a:cubicBezTo>
                  <a:lnTo>
                    <a:pt x="3447" y="5821"/>
                  </a:lnTo>
                  <a:lnTo>
                    <a:pt x="3493" y="5890"/>
                  </a:lnTo>
                  <a:lnTo>
                    <a:pt x="3516" y="5935"/>
                  </a:lnTo>
                  <a:cubicBezTo>
                    <a:pt x="3630" y="6049"/>
                    <a:pt x="3744" y="6186"/>
                    <a:pt x="3881" y="6323"/>
                  </a:cubicBezTo>
                  <a:lnTo>
                    <a:pt x="4155" y="6597"/>
                  </a:lnTo>
                  <a:cubicBezTo>
                    <a:pt x="4315" y="6757"/>
                    <a:pt x="4474" y="6917"/>
                    <a:pt x="4634" y="7099"/>
                  </a:cubicBezTo>
                  <a:cubicBezTo>
                    <a:pt x="4748" y="7214"/>
                    <a:pt x="4862" y="7305"/>
                    <a:pt x="4977" y="7419"/>
                  </a:cubicBezTo>
                  <a:cubicBezTo>
                    <a:pt x="4999" y="7465"/>
                    <a:pt x="5045" y="7510"/>
                    <a:pt x="5091" y="7533"/>
                  </a:cubicBezTo>
                  <a:cubicBezTo>
                    <a:pt x="5113" y="7556"/>
                    <a:pt x="5136" y="7579"/>
                    <a:pt x="5159" y="7602"/>
                  </a:cubicBezTo>
                  <a:cubicBezTo>
                    <a:pt x="5205" y="7624"/>
                    <a:pt x="5228" y="7647"/>
                    <a:pt x="5273" y="7670"/>
                  </a:cubicBezTo>
                  <a:cubicBezTo>
                    <a:pt x="5296" y="7670"/>
                    <a:pt x="5319" y="7693"/>
                    <a:pt x="5342" y="7693"/>
                  </a:cubicBezTo>
                  <a:cubicBezTo>
                    <a:pt x="5365" y="7693"/>
                    <a:pt x="5387" y="7670"/>
                    <a:pt x="5433" y="7670"/>
                  </a:cubicBezTo>
                  <a:lnTo>
                    <a:pt x="5456" y="7647"/>
                  </a:lnTo>
                  <a:cubicBezTo>
                    <a:pt x="5456" y="7647"/>
                    <a:pt x="5479" y="7624"/>
                    <a:pt x="5502" y="7602"/>
                  </a:cubicBezTo>
                  <a:lnTo>
                    <a:pt x="5524" y="7579"/>
                  </a:lnTo>
                  <a:cubicBezTo>
                    <a:pt x="5547" y="7556"/>
                    <a:pt x="5593" y="7533"/>
                    <a:pt x="5616" y="7510"/>
                  </a:cubicBezTo>
                  <a:cubicBezTo>
                    <a:pt x="5661" y="7487"/>
                    <a:pt x="5707" y="7487"/>
                    <a:pt x="5753" y="7487"/>
                  </a:cubicBezTo>
                  <a:lnTo>
                    <a:pt x="5775" y="7465"/>
                  </a:lnTo>
                  <a:cubicBezTo>
                    <a:pt x="5798" y="7465"/>
                    <a:pt x="5821" y="7442"/>
                    <a:pt x="5821" y="7442"/>
                  </a:cubicBezTo>
                  <a:cubicBezTo>
                    <a:pt x="5867" y="7396"/>
                    <a:pt x="5867" y="7373"/>
                    <a:pt x="5890" y="7373"/>
                  </a:cubicBezTo>
                  <a:lnTo>
                    <a:pt x="5935" y="7328"/>
                  </a:lnTo>
                  <a:cubicBezTo>
                    <a:pt x="6004" y="7282"/>
                    <a:pt x="6049" y="7236"/>
                    <a:pt x="6095" y="7191"/>
                  </a:cubicBezTo>
                  <a:cubicBezTo>
                    <a:pt x="6118" y="7191"/>
                    <a:pt x="6141" y="7168"/>
                    <a:pt x="6141" y="7168"/>
                  </a:cubicBezTo>
                  <a:lnTo>
                    <a:pt x="6163" y="7145"/>
                  </a:lnTo>
                  <a:lnTo>
                    <a:pt x="6209" y="7099"/>
                  </a:lnTo>
                  <a:lnTo>
                    <a:pt x="6255" y="7077"/>
                  </a:lnTo>
                  <a:lnTo>
                    <a:pt x="6278" y="7054"/>
                  </a:lnTo>
                  <a:lnTo>
                    <a:pt x="6300" y="7031"/>
                  </a:lnTo>
                  <a:lnTo>
                    <a:pt x="6346" y="7008"/>
                  </a:lnTo>
                  <a:cubicBezTo>
                    <a:pt x="6415" y="6940"/>
                    <a:pt x="6483" y="6894"/>
                    <a:pt x="6551" y="6871"/>
                  </a:cubicBezTo>
                  <a:cubicBezTo>
                    <a:pt x="6620" y="6848"/>
                    <a:pt x="6666" y="6826"/>
                    <a:pt x="6711" y="6780"/>
                  </a:cubicBezTo>
                  <a:cubicBezTo>
                    <a:pt x="6803" y="6711"/>
                    <a:pt x="6803" y="6574"/>
                    <a:pt x="6734" y="6506"/>
                  </a:cubicBezTo>
                  <a:cubicBezTo>
                    <a:pt x="6711" y="6460"/>
                    <a:pt x="6666" y="6415"/>
                    <a:pt x="6620" y="6369"/>
                  </a:cubicBezTo>
                  <a:cubicBezTo>
                    <a:pt x="6529" y="6278"/>
                    <a:pt x="6415" y="6186"/>
                    <a:pt x="6323" y="6118"/>
                  </a:cubicBezTo>
                  <a:lnTo>
                    <a:pt x="6255" y="6049"/>
                  </a:lnTo>
                  <a:cubicBezTo>
                    <a:pt x="6141" y="5958"/>
                    <a:pt x="6004" y="5844"/>
                    <a:pt x="5890" y="5730"/>
                  </a:cubicBezTo>
                  <a:cubicBezTo>
                    <a:pt x="5821" y="5661"/>
                    <a:pt x="5753" y="5593"/>
                    <a:pt x="5684" y="5547"/>
                  </a:cubicBezTo>
                  <a:cubicBezTo>
                    <a:pt x="5638" y="5479"/>
                    <a:pt x="5547" y="5410"/>
                    <a:pt x="5479" y="5319"/>
                  </a:cubicBezTo>
                  <a:cubicBezTo>
                    <a:pt x="5456" y="5296"/>
                    <a:pt x="5433" y="5273"/>
                    <a:pt x="5410" y="5273"/>
                  </a:cubicBezTo>
                  <a:lnTo>
                    <a:pt x="5342" y="5205"/>
                  </a:lnTo>
                  <a:lnTo>
                    <a:pt x="5273" y="5159"/>
                  </a:lnTo>
                  <a:cubicBezTo>
                    <a:pt x="5205" y="5068"/>
                    <a:pt x="5136" y="4999"/>
                    <a:pt x="5068" y="4931"/>
                  </a:cubicBezTo>
                  <a:lnTo>
                    <a:pt x="5022" y="4885"/>
                  </a:lnTo>
                  <a:lnTo>
                    <a:pt x="4862" y="4703"/>
                  </a:lnTo>
                  <a:cubicBezTo>
                    <a:pt x="4566" y="4406"/>
                    <a:pt x="4292" y="4086"/>
                    <a:pt x="4041" y="3767"/>
                  </a:cubicBezTo>
                  <a:cubicBezTo>
                    <a:pt x="3835" y="3516"/>
                    <a:pt x="3653" y="3310"/>
                    <a:pt x="3516" y="3105"/>
                  </a:cubicBezTo>
                  <a:lnTo>
                    <a:pt x="3516" y="3151"/>
                  </a:lnTo>
                  <a:lnTo>
                    <a:pt x="3447" y="3037"/>
                  </a:lnTo>
                  <a:cubicBezTo>
                    <a:pt x="3356" y="2922"/>
                    <a:pt x="3287" y="2785"/>
                    <a:pt x="3196" y="2671"/>
                  </a:cubicBezTo>
                  <a:lnTo>
                    <a:pt x="3173" y="2626"/>
                  </a:lnTo>
                  <a:lnTo>
                    <a:pt x="3151" y="2580"/>
                  </a:lnTo>
                  <a:lnTo>
                    <a:pt x="3036" y="2420"/>
                  </a:lnTo>
                  <a:cubicBezTo>
                    <a:pt x="3014" y="2375"/>
                    <a:pt x="2968" y="2352"/>
                    <a:pt x="2922" y="2352"/>
                  </a:cubicBezTo>
                  <a:cubicBezTo>
                    <a:pt x="2762" y="2146"/>
                    <a:pt x="2603" y="1941"/>
                    <a:pt x="2466" y="1735"/>
                  </a:cubicBezTo>
                  <a:lnTo>
                    <a:pt x="2374" y="1621"/>
                  </a:lnTo>
                  <a:cubicBezTo>
                    <a:pt x="2306" y="1507"/>
                    <a:pt x="2215" y="1416"/>
                    <a:pt x="2146" y="1302"/>
                  </a:cubicBezTo>
                  <a:cubicBezTo>
                    <a:pt x="2055" y="1165"/>
                    <a:pt x="1964" y="1028"/>
                    <a:pt x="1872" y="868"/>
                  </a:cubicBezTo>
                  <a:cubicBezTo>
                    <a:pt x="1827" y="800"/>
                    <a:pt x="1781" y="731"/>
                    <a:pt x="1758" y="663"/>
                  </a:cubicBezTo>
                  <a:lnTo>
                    <a:pt x="1735" y="617"/>
                  </a:lnTo>
                  <a:lnTo>
                    <a:pt x="1713" y="594"/>
                  </a:lnTo>
                  <a:cubicBezTo>
                    <a:pt x="1690" y="549"/>
                    <a:pt x="1667" y="503"/>
                    <a:pt x="1644" y="457"/>
                  </a:cubicBezTo>
                  <a:lnTo>
                    <a:pt x="1598" y="412"/>
                  </a:lnTo>
                  <a:lnTo>
                    <a:pt x="1598" y="389"/>
                  </a:lnTo>
                  <a:lnTo>
                    <a:pt x="1576" y="366"/>
                  </a:lnTo>
                  <a:cubicBezTo>
                    <a:pt x="1553" y="320"/>
                    <a:pt x="1553" y="297"/>
                    <a:pt x="1530" y="252"/>
                  </a:cubicBezTo>
                  <a:cubicBezTo>
                    <a:pt x="1461" y="161"/>
                    <a:pt x="1416" y="115"/>
                    <a:pt x="1370" y="46"/>
                  </a:cubicBezTo>
                  <a:cubicBezTo>
                    <a:pt x="1324" y="24"/>
                    <a:pt x="1302" y="1"/>
                    <a:pt x="1256" y="1"/>
                  </a:cubicBezTo>
                  <a:close/>
                </a:path>
              </a:pathLst>
            </a:custGeom>
            <a:solidFill>
              <a:srgbClr val="49A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9" name="Google Shape;3719;p17"/>
            <p:cNvSpPr/>
            <p:nvPr/>
          </p:nvSpPr>
          <p:spPr>
            <a:xfrm>
              <a:off x="6909375" y="834325"/>
              <a:ext cx="228850" cy="152650"/>
            </a:xfrm>
            <a:custGeom>
              <a:avLst/>
              <a:gdLst/>
              <a:ahLst/>
              <a:cxnLst/>
              <a:rect l="l" t="t" r="r" b="b"/>
              <a:pathLst>
                <a:path w="9154" h="6106" extrusionOk="0">
                  <a:moveTo>
                    <a:pt x="7510" y="936"/>
                  </a:moveTo>
                  <a:cubicBezTo>
                    <a:pt x="7442" y="982"/>
                    <a:pt x="7373" y="1004"/>
                    <a:pt x="7328" y="1027"/>
                  </a:cubicBezTo>
                  <a:cubicBezTo>
                    <a:pt x="7191" y="1096"/>
                    <a:pt x="7054" y="1164"/>
                    <a:pt x="6917" y="1233"/>
                  </a:cubicBezTo>
                  <a:cubicBezTo>
                    <a:pt x="6917" y="1210"/>
                    <a:pt x="6917" y="1210"/>
                    <a:pt x="6917" y="1210"/>
                  </a:cubicBezTo>
                  <a:cubicBezTo>
                    <a:pt x="7031" y="1164"/>
                    <a:pt x="7122" y="1118"/>
                    <a:pt x="7236" y="1050"/>
                  </a:cubicBezTo>
                  <a:cubicBezTo>
                    <a:pt x="7328" y="1027"/>
                    <a:pt x="7419" y="982"/>
                    <a:pt x="7487" y="936"/>
                  </a:cubicBezTo>
                  <a:close/>
                  <a:moveTo>
                    <a:pt x="8400" y="0"/>
                  </a:moveTo>
                  <a:cubicBezTo>
                    <a:pt x="8378" y="0"/>
                    <a:pt x="8332" y="23"/>
                    <a:pt x="8286" y="23"/>
                  </a:cubicBezTo>
                  <a:cubicBezTo>
                    <a:pt x="8195" y="23"/>
                    <a:pt x="8081" y="46"/>
                    <a:pt x="7990" y="69"/>
                  </a:cubicBezTo>
                  <a:lnTo>
                    <a:pt x="7944" y="69"/>
                  </a:lnTo>
                  <a:cubicBezTo>
                    <a:pt x="7738" y="114"/>
                    <a:pt x="7533" y="183"/>
                    <a:pt x="7350" y="274"/>
                  </a:cubicBezTo>
                  <a:cubicBezTo>
                    <a:pt x="7259" y="297"/>
                    <a:pt x="7168" y="342"/>
                    <a:pt x="7099" y="365"/>
                  </a:cubicBezTo>
                  <a:cubicBezTo>
                    <a:pt x="7031" y="388"/>
                    <a:pt x="6985" y="411"/>
                    <a:pt x="6940" y="434"/>
                  </a:cubicBezTo>
                  <a:cubicBezTo>
                    <a:pt x="6848" y="457"/>
                    <a:pt x="6757" y="502"/>
                    <a:pt x="6666" y="525"/>
                  </a:cubicBezTo>
                  <a:cubicBezTo>
                    <a:pt x="6620" y="548"/>
                    <a:pt x="6574" y="571"/>
                    <a:pt x="6529" y="593"/>
                  </a:cubicBezTo>
                  <a:cubicBezTo>
                    <a:pt x="6483" y="616"/>
                    <a:pt x="6437" y="616"/>
                    <a:pt x="6392" y="639"/>
                  </a:cubicBezTo>
                  <a:cubicBezTo>
                    <a:pt x="6300" y="685"/>
                    <a:pt x="6186" y="730"/>
                    <a:pt x="6095" y="776"/>
                  </a:cubicBezTo>
                  <a:cubicBezTo>
                    <a:pt x="5981" y="845"/>
                    <a:pt x="5890" y="913"/>
                    <a:pt x="5775" y="959"/>
                  </a:cubicBezTo>
                  <a:cubicBezTo>
                    <a:pt x="5684" y="1004"/>
                    <a:pt x="5593" y="1073"/>
                    <a:pt x="5524" y="1118"/>
                  </a:cubicBezTo>
                  <a:cubicBezTo>
                    <a:pt x="5433" y="1164"/>
                    <a:pt x="5365" y="1210"/>
                    <a:pt x="5296" y="1278"/>
                  </a:cubicBezTo>
                  <a:cubicBezTo>
                    <a:pt x="5250" y="1301"/>
                    <a:pt x="5228" y="1347"/>
                    <a:pt x="5205" y="1392"/>
                  </a:cubicBezTo>
                  <a:cubicBezTo>
                    <a:pt x="5114" y="1438"/>
                    <a:pt x="5022" y="1507"/>
                    <a:pt x="4931" y="1552"/>
                  </a:cubicBezTo>
                  <a:cubicBezTo>
                    <a:pt x="4748" y="1643"/>
                    <a:pt x="4589" y="1758"/>
                    <a:pt x="4429" y="1872"/>
                  </a:cubicBezTo>
                  <a:cubicBezTo>
                    <a:pt x="4269" y="1963"/>
                    <a:pt x="4109" y="2054"/>
                    <a:pt x="3949" y="2168"/>
                  </a:cubicBezTo>
                  <a:cubicBezTo>
                    <a:pt x="3881" y="2214"/>
                    <a:pt x="3812" y="2260"/>
                    <a:pt x="3744" y="2305"/>
                  </a:cubicBezTo>
                  <a:cubicBezTo>
                    <a:pt x="3653" y="2374"/>
                    <a:pt x="3561" y="2442"/>
                    <a:pt x="3493" y="2511"/>
                  </a:cubicBezTo>
                  <a:cubicBezTo>
                    <a:pt x="3470" y="2534"/>
                    <a:pt x="3470" y="2556"/>
                    <a:pt x="3470" y="2579"/>
                  </a:cubicBezTo>
                  <a:cubicBezTo>
                    <a:pt x="3333" y="2671"/>
                    <a:pt x="3196" y="2762"/>
                    <a:pt x="3059" y="2853"/>
                  </a:cubicBezTo>
                  <a:cubicBezTo>
                    <a:pt x="2877" y="2990"/>
                    <a:pt x="2717" y="3104"/>
                    <a:pt x="2557" y="3241"/>
                  </a:cubicBezTo>
                  <a:cubicBezTo>
                    <a:pt x="2374" y="3378"/>
                    <a:pt x="2215" y="3515"/>
                    <a:pt x="2055" y="3652"/>
                  </a:cubicBezTo>
                  <a:cubicBezTo>
                    <a:pt x="1895" y="3789"/>
                    <a:pt x="1735" y="3926"/>
                    <a:pt x="1576" y="4063"/>
                  </a:cubicBezTo>
                  <a:cubicBezTo>
                    <a:pt x="1530" y="4086"/>
                    <a:pt x="1507" y="4131"/>
                    <a:pt x="1507" y="4154"/>
                  </a:cubicBezTo>
                  <a:cubicBezTo>
                    <a:pt x="1370" y="4268"/>
                    <a:pt x="1233" y="4360"/>
                    <a:pt x="1096" y="4474"/>
                  </a:cubicBezTo>
                  <a:cubicBezTo>
                    <a:pt x="937" y="4611"/>
                    <a:pt x="777" y="4748"/>
                    <a:pt x="617" y="4885"/>
                  </a:cubicBezTo>
                  <a:cubicBezTo>
                    <a:pt x="526" y="4953"/>
                    <a:pt x="457" y="5022"/>
                    <a:pt x="389" y="5090"/>
                  </a:cubicBezTo>
                  <a:cubicBezTo>
                    <a:pt x="343" y="5113"/>
                    <a:pt x="297" y="5159"/>
                    <a:pt x="275" y="5181"/>
                  </a:cubicBezTo>
                  <a:cubicBezTo>
                    <a:pt x="183" y="5250"/>
                    <a:pt x="115" y="5318"/>
                    <a:pt x="46" y="5410"/>
                  </a:cubicBezTo>
                  <a:cubicBezTo>
                    <a:pt x="23" y="5432"/>
                    <a:pt x="1" y="5478"/>
                    <a:pt x="1" y="5524"/>
                  </a:cubicBezTo>
                  <a:cubicBezTo>
                    <a:pt x="1" y="5547"/>
                    <a:pt x="1" y="5615"/>
                    <a:pt x="23" y="5638"/>
                  </a:cubicBezTo>
                  <a:cubicBezTo>
                    <a:pt x="23" y="5684"/>
                    <a:pt x="46" y="5706"/>
                    <a:pt x="69" y="5752"/>
                  </a:cubicBezTo>
                  <a:cubicBezTo>
                    <a:pt x="92" y="5775"/>
                    <a:pt x="115" y="5820"/>
                    <a:pt x="138" y="5843"/>
                  </a:cubicBezTo>
                  <a:cubicBezTo>
                    <a:pt x="160" y="5889"/>
                    <a:pt x="183" y="5935"/>
                    <a:pt x="206" y="5980"/>
                  </a:cubicBezTo>
                  <a:cubicBezTo>
                    <a:pt x="229" y="6026"/>
                    <a:pt x="252" y="6049"/>
                    <a:pt x="275" y="6072"/>
                  </a:cubicBezTo>
                  <a:cubicBezTo>
                    <a:pt x="320" y="6094"/>
                    <a:pt x="366" y="6106"/>
                    <a:pt x="409" y="6106"/>
                  </a:cubicBezTo>
                  <a:cubicBezTo>
                    <a:pt x="451" y="6106"/>
                    <a:pt x="491" y="6094"/>
                    <a:pt x="526" y="6072"/>
                  </a:cubicBezTo>
                  <a:cubicBezTo>
                    <a:pt x="594" y="6026"/>
                    <a:pt x="640" y="5980"/>
                    <a:pt x="708" y="5912"/>
                  </a:cubicBezTo>
                  <a:cubicBezTo>
                    <a:pt x="822" y="5798"/>
                    <a:pt x="959" y="5684"/>
                    <a:pt x="1096" y="5569"/>
                  </a:cubicBezTo>
                  <a:cubicBezTo>
                    <a:pt x="1233" y="5455"/>
                    <a:pt x="1370" y="5318"/>
                    <a:pt x="1530" y="5204"/>
                  </a:cubicBezTo>
                  <a:cubicBezTo>
                    <a:pt x="1598" y="5136"/>
                    <a:pt x="1690" y="5090"/>
                    <a:pt x="1758" y="5022"/>
                  </a:cubicBezTo>
                  <a:cubicBezTo>
                    <a:pt x="1827" y="4953"/>
                    <a:pt x="1895" y="4907"/>
                    <a:pt x="1964" y="4839"/>
                  </a:cubicBezTo>
                  <a:cubicBezTo>
                    <a:pt x="2055" y="4793"/>
                    <a:pt x="2123" y="4725"/>
                    <a:pt x="2192" y="4679"/>
                  </a:cubicBezTo>
                  <a:cubicBezTo>
                    <a:pt x="2260" y="4611"/>
                    <a:pt x="2352" y="4565"/>
                    <a:pt x="2420" y="4497"/>
                  </a:cubicBezTo>
                  <a:cubicBezTo>
                    <a:pt x="2740" y="4246"/>
                    <a:pt x="3059" y="4017"/>
                    <a:pt x="3402" y="3766"/>
                  </a:cubicBezTo>
                  <a:cubicBezTo>
                    <a:pt x="3470" y="3721"/>
                    <a:pt x="3561" y="3652"/>
                    <a:pt x="3653" y="3584"/>
                  </a:cubicBezTo>
                  <a:cubicBezTo>
                    <a:pt x="3721" y="3538"/>
                    <a:pt x="3812" y="3469"/>
                    <a:pt x="3904" y="3424"/>
                  </a:cubicBezTo>
                  <a:cubicBezTo>
                    <a:pt x="4041" y="3310"/>
                    <a:pt x="4223" y="3196"/>
                    <a:pt x="4383" y="3104"/>
                  </a:cubicBezTo>
                  <a:cubicBezTo>
                    <a:pt x="4474" y="3036"/>
                    <a:pt x="4589" y="2967"/>
                    <a:pt x="4680" y="2899"/>
                  </a:cubicBezTo>
                  <a:cubicBezTo>
                    <a:pt x="4794" y="2830"/>
                    <a:pt x="4885" y="2762"/>
                    <a:pt x="4999" y="2693"/>
                  </a:cubicBezTo>
                  <a:cubicBezTo>
                    <a:pt x="5205" y="2579"/>
                    <a:pt x="5410" y="2465"/>
                    <a:pt x="5616" y="2328"/>
                  </a:cubicBezTo>
                  <a:cubicBezTo>
                    <a:pt x="5935" y="2168"/>
                    <a:pt x="6278" y="1986"/>
                    <a:pt x="6597" y="1803"/>
                  </a:cubicBezTo>
                  <a:cubicBezTo>
                    <a:pt x="6757" y="1735"/>
                    <a:pt x="6917" y="1643"/>
                    <a:pt x="7099" y="1552"/>
                  </a:cubicBezTo>
                  <a:cubicBezTo>
                    <a:pt x="7259" y="1461"/>
                    <a:pt x="7442" y="1370"/>
                    <a:pt x="7601" y="1301"/>
                  </a:cubicBezTo>
                  <a:cubicBezTo>
                    <a:pt x="7830" y="1187"/>
                    <a:pt x="8058" y="1050"/>
                    <a:pt x="8286" y="959"/>
                  </a:cubicBezTo>
                  <a:cubicBezTo>
                    <a:pt x="8400" y="890"/>
                    <a:pt x="8537" y="845"/>
                    <a:pt x="8674" y="799"/>
                  </a:cubicBezTo>
                  <a:cubicBezTo>
                    <a:pt x="8743" y="753"/>
                    <a:pt x="8811" y="730"/>
                    <a:pt x="8880" y="708"/>
                  </a:cubicBezTo>
                  <a:cubicBezTo>
                    <a:pt x="8948" y="685"/>
                    <a:pt x="9017" y="662"/>
                    <a:pt x="9085" y="662"/>
                  </a:cubicBezTo>
                  <a:cubicBezTo>
                    <a:pt x="9108" y="639"/>
                    <a:pt x="9131" y="616"/>
                    <a:pt x="9154" y="571"/>
                  </a:cubicBezTo>
                  <a:cubicBezTo>
                    <a:pt x="9154" y="548"/>
                    <a:pt x="9154" y="502"/>
                    <a:pt x="9154" y="479"/>
                  </a:cubicBezTo>
                  <a:cubicBezTo>
                    <a:pt x="9131" y="434"/>
                    <a:pt x="9108" y="411"/>
                    <a:pt x="9085" y="388"/>
                  </a:cubicBezTo>
                  <a:lnTo>
                    <a:pt x="8971" y="388"/>
                  </a:lnTo>
                  <a:cubicBezTo>
                    <a:pt x="8971" y="388"/>
                    <a:pt x="8948" y="411"/>
                    <a:pt x="8948" y="411"/>
                  </a:cubicBezTo>
                  <a:cubicBezTo>
                    <a:pt x="8948" y="365"/>
                    <a:pt x="8925" y="320"/>
                    <a:pt x="8903" y="297"/>
                  </a:cubicBezTo>
                  <a:cubicBezTo>
                    <a:pt x="8903" y="183"/>
                    <a:pt x="8811" y="114"/>
                    <a:pt x="8720" y="69"/>
                  </a:cubicBezTo>
                  <a:cubicBezTo>
                    <a:pt x="8674" y="46"/>
                    <a:pt x="8629" y="46"/>
                    <a:pt x="8583" y="23"/>
                  </a:cubicBezTo>
                  <a:lnTo>
                    <a:pt x="8515" y="23"/>
                  </a:lnTo>
                  <a:cubicBezTo>
                    <a:pt x="8492" y="23"/>
                    <a:pt x="8446" y="0"/>
                    <a:pt x="8400"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0" name="Google Shape;3720;p17"/>
            <p:cNvSpPr/>
            <p:nvPr/>
          </p:nvSpPr>
          <p:spPr>
            <a:xfrm>
              <a:off x="7062300" y="846300"/>
              <a:ext cx="52525" cy="33700"/>
            </a:xfrm>
            <a:custGeom>
              <a:avLst/>
              <a:gdLst/>
              <a:ahLst/>
              <a:cxnLst/>
              <a:rect l="l" t="t" r="r" b="b"/>
              <a:pathLst>
                <a:path w="2101" h="1348" extrusionOk="0">
                  <a:moveTo>
                    <a:pt x="2009" y="0"/>
                  </a:moveTo>
                  <a:cubicBezTo>
                    <a:pt x="1987" y="0"/>
                    <a:pt x="1964" y="0"/>
                    <a:pt x="1941" y="23"/>
                  </a:cubicBezTo>
                  <a:cubicBezTo>
                    <a:pt x="1804" y="114"/>
                    <a:pt x="1644" y="206"/>
                    <a:pt x="1484" y="297"/>
                  </a:cubicBezTo>
                  <a:cubicBezTo>
                    <a:pt x="1325" y="388"/>
                    <a:pt x="1165" y="480"/>
                    <a:pt x="1005" y="594"/>
                  </a:cubicBezTo>
                  <a:cubicBezTo>
                    <a:pt x="845" y="662"/>
                    <a:pt x="708" y="754"/>
                    <a:pt x="549" y="845"/>
                  </a:cubicBezTo>
                  <a:cubicBezTo>
                    <a:pt x="480" y="891"/>
                    <a:pt x="412" y="936"/>
                    <a:pt x="320" y="982"/>
                  </a:cubicBezTo>
                  <a:cubicBezTo>
                    <a:pt x="275" y="1005"/>
                    <a:pt x="206" y="1050"/>
                    <a:pt x="161" y="1096"/>
                  </a:cubicBezTo>
                  <a:cubicBezTo>
                    <a:pt x="138" y="1096"/>
                    <a:pt x="115" y="1119"/>
                    <a:pt x="92" y="1119"/>
                  </a:cubicBezTo>
                  <a:cubicBezTo>
                    <a:pt x="92" y="1119"/>
                    <a:pt x="92" y="1142"/>
                    <a:pt x="69" y="1142"/>
                  </a:cubicBezTo>
                  <a:cubicBezTo>
                    <a:pt x="69" y="1142"/>
                    <a:pt x="46" y="1164"/>
                    <a:pt x="46" y="1164"/>
                  </a:cubicBezTo>
                  <a:cubicBezTo>
                    <a:pt x="24" y="1187"/>
                    <a:pt x="24" y="1210"/>
                    <a:pt x="24" y="1233"/>
                  </a:cubicBezTo>
                  <a:cubicBezTo>
                    <a:pt x="1" y="1256"/>
                    <a:pt x="1" y="1256"/>
                    <a:pt x="24" y="1279"/>
                  </a:cubicBezTo>
                  <a:cubicBezTo>
                    <a:pt x="24" y="1324"/>
                    <a:pt x="46" y="1347"/>
                    <a:pt x="92" y="1347"/>
                  </a:cubicBezTo>
                  <a:cubicBezTo>
                    <a:pt x="115" y="1347"/>
                    <a:pt x="138" y="1347"/>
                    <a:pt x="138" y="1324"/>
                  </a:cubicBezTo>
                  <a:lnTo>
                    <a:pt x="183" y="1324"/>
                  </a:lnTo>
                  <a:cubicBezTo>
                    <a:pt x="206" y="1301"/>
                    <a:pt x="206" y="1301"/>
                    <a:pt x="229" y="1301"/>
                  </a:cubicBezTo>
                  <a:cubicBezTo>
                    <a:pt x="252" y="1279"/>
                    <a:pt x="298" y="1256"/>
                    <a:pt x="320" y="1256"/>
                  </a:cubicBezTo>
                  <a:cubicBezTo>
                    <a:pt x="389" y="1210"/>
                    <a:pt x="457" y="1187"/>
                    <a:pt x="526" y="1142"/>
                  </a:cubicBezTo>
                  <a:cubicBezTo>
                    <a:pt x="571" y="1119"/>
                    <a:pt x="640" y="1073"/>
                    <a:pt x="686" y="1050"/>
                  </a:cubicBezTo>
                  <a:cubicBezTo>
                    <a:pt x="731" y="1028"/>
                    <a:pt x="754" y="1005"/>
                    <a:pt x="800" y="982"/>
                  </a:cubicBezTo>
                  <a:cubicBezTo>
                    <a:pt x="823" y="959"/>
                    <a:pt x="845" y="936"/>
                    <a:pt x="868" y="936"/>
                  </a:cubicBezTo>
                  <a:cubicBezTo>
                    <a:pt x="1005" y="845"/>
                    <a:pt x="1119" y="754"/>
                    <a:pt x="1256" y="662"/>
                  </a:cubicBezTo>
                  <a:cubicBezTo>
                    <a:pt x="1279" y="639"/>
                    <a:pt x="1325" y="617"/>
                    <a:pt x="1370" y="594"/>
                  </a:cubicBezTo>
                  <a:cubicBezTo>
                    <a:pt x="1416" y="548"/>
                    <a:pt x="1462" y="525"/>
                    <a:pt x="1530" y="480"/>
                  </a:cubicBezTo>
                  <a:cubicBezTo>
                    <a:pt x="1713" y="388"/>
                    <a:pt x="1873" y="274"/>
                    <a:pt x="2055" y="160"/>
                  </a:cubicBezTo>
                  <a:cubicBezTo>
                    <a:pt x="2078" y="160"/>
                    <a:pt x="2101" y="114"/>
                    <a:pt x="2101" y="114"/>
                  </a:cubicBezTo>
                  <a:cubicBezTo>
                    <a:pt x="2101" y="69"/>
                    <a:pt x="2101" y="46"/>
                    <a:pt x="2078" y="46"/>
                  </a:cubicBezTo>
                  <a:cubicBezTo>
                    <a:pt x="2055" y="23"/>
                    <a:pt x="2032" y="0"/>
                    <a:pt x="2009"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1" name="Google Shape;3721;p17"/>
            <p:cNvSpPr/>
            <p:nvPr/>
          </p:nvSpPr>
          <p:spPr>
            <a:xfrm>
              <a:off x="6918500" y="847450"/>
              <a:ext cx="219725" cy="139700"/>
            </a:xfrm>
            <a:custGeom>
              <a:avLst/>
              <a:gdLst/>
              <a:ahLst/>
              <a:cxnLst/>
              <a:rect l="l" t="t" r="r" b="b"/>
              <a:pathLst>
                <a:path w="8789" h="5588" extrusionOk="0">
                  <a:moveTo>
                    <a:pt x="8674" y="0"/>
                  </a:moveTo>
                  <a:cubicBezTo>
                    <a:pt x="8652" y="0"/>
                    <a:pt x="8629" y="0"/>
                    <a:pt x="8629" y="23"/>
                  </a:cubicBezTo>
                  <a:cubicBezTo>
                    <a:pt x="8538" y="46"/>
                    <a:pt x="8446" y="91"/>
                    <a:pt x="8355" y="137"/>
                  </a:cubicBezTo>
                  <a:cubicBezTo>
                    <a:pt x="8264" y="160"/>
                    <a:pt x="8172" y="183"/>
                    <a:pt x="8081" y="228"/>
                  </a:cubicBezTo>
                  <a:cubicBezTo>
                    <a:pt x="7898" y="297"/>
                    <a:pt x="7716" y="365"/>
                    <a:pt x="7533" y="434"/>
                  </a:cubicBezTo>
                  <a:cubicBezTo>
                    <a:pt x="7351" y="525"/>
                    <a:pt x="7145" y="593"/>
                    <a:pt x="6963" y="662"/>
                  </a:cubicBezTo>
                  <a:cubicBezTo>
                    <a:pt x="6871" y="708"/>
                    <a:pt x="6780" y="753"/>
                    <a:pt x="6689" y="799"/>
                  </a:cubicBezTo>
                  <a:cubicBezTo>
                    <a:pt x="6597" y="822"/>
                    <a:pt x="6506" y="867"/>
                    <a:pt x="6415" y="913"/>
                  </a:cubicBezTo>
                  <a:cubicBezTo>
                    <a:pt x="6323" y="959"/>
                    <a:pt x="6232" y="1004"/>
                    <a:pt x="6141" y="1050"/>
                  </a:cubicBezTo>
                  <a:cubicBezTo>
                    <a:pt x="6072" y="1096"/>
                    <a:pt x="5981" y="1141"/>
                    <a:pt x="5890" y="1187"/>
                  </a:cubicBezTo>
                  <a:cubicBezTo>
                    <a:pt x="5707" y="1278"/>
                    <a:pt x="5547" y="1370"/>
                    <a:pt x="5388" y="1461"/>
                  </a:cubicBezTo>
                  <a:cubicBezTo>
                    <a:pt x="5022" y="1643"/>
                    <a:pt x="4680" y="1849"/>
                    <a:pt x="4338" y="2054"/>
                  </a:cubicBezTo>
                  <a:cubicBezTo>
                    <a:pt x="4140" y="2164"/>
                    <a:pt x="3943" y="2295"/>
                    <a:pt x="3765" y="2406"/>
                  </a:cubicBezTo>
                  <a:lnTo>
                    <a:pt x="3765" y="2406"/>
                  </a:lnTo>
                  <a:cubicBezTo>
                    <a:pt x="3766" y="2404"/>
                    <a:pt x="3767" y="2400"/>
                    <a:pt x="3767" y="2397"/>
                  </a:cubicBezTo>
                  <a:lnTo>
                    <a:pt x="3767" y="2397"/>
                  </a:lnTo>
                  <a:cubicBezTo>
                    <a:pt x="3721" y="2420"/>
                    <a:pt x="3699" y="2465"/>
                    <a:pt x="3653" y="2488"/>
                  </a:cubicBezTo>
                  <a:cubicBezTo>
                    <a:pt x="3470" y="2602"/>
                    <a:pt x="3311" y="2693"/>
                    <a:pt x="3128" y="2808"/>
                  </a:cubicBezTo>
                  <a:cubicBezTo>
                    <a:pt x="2968" y="2922"/>
                    <a:pt x="2831" y="3013"/>
                    <a:pt x="2671" y="3127"/>
                  </a:cubicBezTo>
                  <a:cubicBezTo>
                    <a:pt x="2352" y="3333"/>
                    <a:pt x="2055" y="3561"/>
                    <a:pt x="1758" y="3812"/>
                  </a:cubicBezTo>
                  <a:cubicBezTo>
                    <a:pt x="1621" y="3926"/>
                    <a:pt x="1485" y="4040"/>
                    <a:pt x="1348" y="4154"/>
                  </a:cubicBezTo>
                  <a:cubicBezTo>
                    <a:pt x="1188" y="4268"/>
                    <a:pt x="1051" y="4405"/>
                    <a:pt x="914" y="4519"/>
                  </a:cubicBezTo>
                  <a:cubicBezTo>
                    <a:pt x="800" y="4611"/>
                    <a:pt x="686" y="4725"/>
                    <a:pt x="572" y="4839"/>
                  </a:cubicBezTo>
                  <a:cubicBezTo>
                    <a:pt x="503" y="4885"/>
                    <a:pt x="435" y="4930"/>
                    <a:pt x="366" y="4999"/>
                  </a:cubicBezTo>
                  <a:cubicBezTo>
                    <a:pt x="320" y="5044"/>
                    <a:pt x="275" y="5090"/>
                    <a:pt x="206" y="5159"/>
                  </a:cubicBezTo>
                  <a:cubicBezTo>
                    <a:pt x="161" y="5204"/>
                    <a:pt x="92" y="5250"/>
                    <a:pt x="47" y="5318"/>
                  </a:cubicBezTo>
                  <a:cubicBezTo>
                    <a:pt x="1" y="5387"/>
                    <a:pt x="1" y="5478"/>
                    <a:pt x="47" y="5524"/>
                  </a:cubicBezTo>
                  <a:cubicBezTo>
                    <a:pt x="86" y="5564"/>
                    <a:pt x="142" y="5588"/>
                    <a:pt x="194" y="5588"/>
                  </a:cubicBezTo>
                  <a:cubicBezTo>
                    <a:pt x="232" y="5588"/>
                    <a:pt x="269" y="5575"/>
                    <a:pt x="298" y="5547"/>
                  </a:cubicBezTo>
                  <a:cubicBezTo>
                    <a:pt x="343" y="5524"/>
                    <a:pt x="366" y="5501"/>
                    <a:pt x="412" y="5455"/>
                  </a:cubicBezTo>
                  <a:cubicBezTo>
                    <a:pt x="457" y="5432"/>
                    <a:pt x="480" y="5410"/>
                    <a:pt x="503" y="5387"/>
                  </a:cubicBezTo>
                  <a:cubicBezTo>
                    <a:pt x="572" y="5341"/>
                    <a:pt x="640" y="5273"/>
                    <a:pt x="686" y="5227"/>
                  </a:cubicBezTo>
                  <a:cubicBezTo>
                    <a:pt x="823" y="5136"/>
                    <a:pt x="937" y="5022"/>
                    <a:pt x="1051" y="4907"/>
                  </a:cubicBezTo>
                  <a:cubicBezTo>
                    <a:pt x="1165" y="4793"/>
                    <a:pt x="1302" y="4679"/>
                    <a:pt x="1439" y="4565"/>
                  </a:cubicBezTo>
                  <a:cubicBezTo>
                    <a:pt x="1599" y="4451"/>
                    <a:pt x="1736" y="4337"/>
                    <a:pt x="1873" y="4223"/>
                  </a:cubicBezTo>
                  <a:cubicBezTo>
                    <a:pt x="2169" y="3972"/>
                    <a:pt x="2466" y="3743"/>
                    <a:pt x="2763" y="3538"/>
                  </a:cubicBezTo>
                  <a:cubicBezTo>
                    <a:pt x="2923" y="3424"/>
                    <a:pt x="3059" y="3333"/>
                    <a:pt x="3219" y="3218"/>
                  </a:cubicBezTo>
                  <a:cubicBezTo>
                    <a:pt x="3379" y="3104"/>
                    <a:pt x="3539" y="3013"/>
                    <a:pt x="3721" y="2899"/>
                  </a:cubicBezTo>
                  <a:cubicBezTo>
                    <a:pt x="3744" y="2876"/>
                    <a:pt x="3767" y="2876"/>
                    <a:pt x="3790" y="2853"/>
                  </a:cubicBezTo>
                  <a:cubicBezTo>
                    <a:pt x="3927" y="2762"/>
                    <a:pt x="4087" y="2648"/>
                    <a:pt x="4224" y="2556"/>
                  </a:cubicBezTo>
                  <a:cubicBezTo>
                    <a:pt x="4292" y="2534"/>
                    <a:pt x="4361" y="2488"/>
                    <a:pt x="4429" y="2442"/>
                  </a:cubicBezTo>
                  <a:lnTo>
                    <a:pt x="4429" y="2442"/>
                  </a:lnTo>
                  <a:lnTo>
                    <a:pt x="4383" y="2465"/>
                  </a:lnTo>
                  <a:cubicBezTo>
                    <a:pt x="4726" y="2260"/>
                    <a:pt x="5045" y="2077"/>
                    <a:pt x="5388" y="1872"/>
                  </a:cubicBezTo>
                  <a:cubicBezTo>
                    <a:pt x="5570" y="1780"/>
                    <a:pt x="5730" y="1666"/>
                    <a:pt x="5913" y="1575"/>
                  </a:cubicBezTo>
                  <a:cubicBezTo>
                    <a:pt x="6072" y="1484"/>
                    <a:pt x="6255" y="1392"/>
                    <a:pt x="6415" y="1301"/>
                  </a:cubicBezTo>
                  <a:cubicBezTo>
                    <a:pt x="6506" y="1255"/>
                    <a:pt x="6597" y="1210"/>
                    <a:pt x="6689" y="1164"/>
                  </a:cubicBezTo>
                  <a:cubicBezTo>
                    <a:pt x="6780" y="1118"/>
                    <a:pt x="6848" y="1073"/>
                    <a:pt x="6940" y="1027"/>
                  </a:cubicBezTo>
                  <a:cubicBezTo>
                    <a:pt x="7122" y="936"/>
                    <a:pt x="7305" y="845"/>
                    <a:pt x="7488" y="753"/>
                  </a:cubicBezTo>
                  <a:cubicBezTo>
                    <a:pt x="7670" y="662"/>
                    <a:pt x="7853" y="571"/>
                    <a:pt x="8035" y="479"/>
                  </a:cubicBezTo>
                  <a:cubicBezTo>
                    <a:pt x="8127" y="457"/>
                    <a:pt x="8218" y="411"/>
                    <a:pt x="8309" y="365"/>
                  </a:cubicBezTo>
                  <a:cubicBezTo>
                    <a:pt x="8378" y="342"/>
                    <a:pt x="8469" y="297"/>
                    <a:pt x="8560" y="274"/>
                  </a:cubicBezTo>
                  <a:cubicBezTo>
                    <a:pt x="8606" y="251"/>
                    <a:pt x="8652" y="228"/>
                    <a:pt x="8720" y="205"/>
                  </a:cubicBezTo>
                  <a:cubicBezTo>
                    <a:pt x="8766" y="183"/>
                    <a:pt x="8789" y="114"/>
                    <a:pt x="8766" y="68"/>
                  </a:cubicBezTo>
                  <a:cubicBezTo>
                    <a:pt x="8743" y="23"/>
                    <a:pt x="8697" y="0"/>
                    <a:pt x="8674"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2" name="Google Shape;3722;p17"/>
            <p:cNvSpPr/>
            <p:nvPr/>
          </p:nvSpPr>
          <p:spPr>
            <a:xfrm>
              <a:off x="6919650" y="849150"/>
              <a:ext cx="222000" cy="146675"/>
            </a:xfrm>
            <a:custGeom>
              <a:avLst/>
              <a:gdLst/>
              <a:ahLst/>
              <a:cxnLst/>
              <a:rect l="l" t="t" r="r" b="b"/>
              <a:pathLst>
                <a:path w="8880" h="5867" extrusionOk="0">
                  <a:moveTo>
                    <a:pt x="4493" y="2639"/>
                  </a:moveTo>
                  <a:lnTo>
                    <a:pt x="4474" y="2648"/>
                  </a:lnTo>
                  <a:cubicBezTo>
                    <a:pt x="4484" y="2648"/>
                    <a:pt x="4490" y="2644"/>
                    <a:pt x="4493" y="2639"/>
                  </a:cubicBezTo>
                  <a:close/>
                  <a:moveTo>
                    <a:pt x="2560" y="3403"/>
                  </a:moveTo>
                  <a:cubicBezTo>
                    <a:pt x="2553" y="3405"/>
                    <a:pt x="2547" y="3411"/>
                    <a:pt x="2534" y="3424"/>
                  </a:cubicBezTo>
                  <a:cubicBezTo>
                    <a:pt x="2543" y="3417"/>
                    <a:pt x="2551" y="3410"/>
                    <a:pt x="2560" y="3403"/>
                  </a:cubicBezTo>
                  <a:close/>
                  <a:moveTo>
                    <a:pt x="8765" y="0"/>
                  </a:moveTo>
                  <a:cubicBezTo>
                    <a:pt x="8674" y="23"/>
                    <a:pt x="8606" y="46"/>
                    <a:pt x="8514" y="92"/>
                  </a:cubicBezTo>
                  <a:cubicBezTo>
                    <a:pt x="8423" y="115"/>
                    <a:pt x="8332" y="160"/>
                    <a:pt x="8240" y="183"/>
                  </a:cubicBezTo>
                  <a:cubicBezTo>
                    <a:pt x="8035" y="252"/>
                    <a:pt x="7852" y="320"/>
                    <a:pt x="7670" y="411"/>
                  </a:cubicBezTo>
                  <a:lnTo>
                    <a:pt x="7693" y="389"/>
                  </a:lnTo>
                  <a:lnTo>
                    <a:pt x="7693" y="389"/>
                  </a:lnTo>
                  <a:cubicBezTo>
                    <a:pt x="7601" y="434"/>
                    <a:pt x="7510" y="480"/>
                    <a:pt x="7419" y="503"/>
                  </a:cubicBezTo>
                  <a:cubicBezTo>
                    <a:pt x="7327" y="548"/>
                    <a:pt x="7236" y="594"/>
                    <a:pt x="7168" y="617"/>
                  </a:cubicBezTo>
                  <a:cubicBezTo>
                    <a:pt x="6985" y="685"/>
                    <a:pt x="6825" y="754"/>
                    <a:pt x="6666" y="845"/>
                  </a:cubicBezTo>
                  <a:cubicBezTo>
                    <a:pt x="6483" y="936"/>
                    <a:pt x="6323" y="1028"/>
                    <a:pt x="6141" y="1119"/>
                  </a:cubicBezTo>
                  <a:cubicBezTo>
                    <a:pt x="6072" y="1165"/>
                    <a:pt x="5981" y="1210"/>
                    <a:pt x="5912" y="1256"/>
                  </a:cubicBezTo>
                  <a:cubicBezTo>
                    <a:pt x="5821" y="1302"/>
                    <a:pt x="5752" y="1347"/>
                    <a:pt x="5661" y="1393"/>
                  </a:cubicBezTo>
                  <a:cubicBezTo>
                    <a:pt x="5501" y="1507"/>
                    <a:pt x="5342" y="1598"/>
                    <a:pt x="5205" y="1690"/>
                  </a:cubicBezTo>
                  <a:cubicBezTo>
                    <a:pt x="5045" y="1804"/>
                    <a:pt x="4908" y="1895"/>
                    <a:pt x="4748" y="1986"/>
                  </a:cubicBezTo>
                  <a:cubicBezTo>
                    <a:pt x="4611" y="2100"/>
                    <a:pt x="4451" y="2192"/>
                    <a:pt x="4315" y="2283"/>
                  </a:cubicBezTo>
                  <a:cubicBezTo>
                    <a:pt x="4246" y="2352"/>
                    <a:pt x="4155" y="2397"/>
                    <a:pt x="4086" y="2466"/>
                  </a:cubicBezTo>
                  <a:cubicBezTo>
                    <a:pt x="3995" y="2511"/>
                    <a:pt x="3926" y="2557"/>
                    <a:pt x="3858" y="2625"/>
                  </a:cubicBezTo>
                  <a:cubicBezTo>
                    <a:pt x="3630" y="2785"/>
                    <a:pt x="3401" y="2945"/>
                    <a:pt x="3196" y="3105"/>
                  </a:cubicBezTo>
                  <a:lnTo>
                    <a:pt x="3242" y="3059"/>
                  </a:lnTo>
                  <a:lnTo>
                    <a:pt x="3242" y="3059"/>
                  </a:lnTo>
                  <a:cubicBezTo>
                    <a:pt x="3196" y="3105"/>
                    <a:pt x="3150" y="3128"/>
                    <a:pt x="3105" y="3150"/>
                  </a:cubicBezTo>
                  <a:cubicBezTo>
                    <a:pt x="3091" y="3122"/>
                    <a:pt x="3050" y="3103"/>
                    <a:pt x="3011" y="3103"/>
                  </a:cubicBezTo>
                  <a:cubicBezTo>
                    <a:pt x="2987" y="3103"/>
                    <a:pt x="2962" y="3110"/>
                    <a:pt x="2945" y="3128"/>
                  </a:cubicBezTo>
                  <a:cubicBezTo>
                    <a:pt x="2817" y="3213"/>
                    <a:pt x="2688" y="3299"/>
                    <a:pt x="2560" y="3403"/>
                  </a:cubicBezTo>
                  <a:lnTo>
                    <a:pt x="2560" y="3403"/>
                  </a:lnTo>
                  <a:cubicBezTo>
                    <a:pt x="2565" y="3401"/>
                    <a:pt x="2570" y="3401"/>
                    <a:pt x="2580" y="3401"/>
                  </a:cubicBezTo>
                  <a:cubicBezTo>
                    <a:pt x="2237" y="3653"/>
                    <a:pt x="1918" y="3904"/>
                    <a:pt x="1598" y="4178"/>
                  </a:cubicBezTo>
                  <a:cubicBezTo>
                    <a:pt x="1439" y="4314"/>
                    <a:pt x="1302" y="4451"/>
                    <a:pt x="1142" y="4588"/>
                  </a:cubicBezTo>
                  <a:cubicBezTo>
                    <a:pt x="982" y="4725"/>
                    <a:pt x="822" y="4862"/>
                    <a:pt x="662" y="4999"/>
                  </a:cubicBezTo>
                  <a:cubicBezTo>
                    <a:pt x="526" y="5113"/>
                    <a:pt x="389" y="5250"/>
                    <a:pt x="229" y="5364"/>
                  </a:cubicBezTo>
                  <a:cubicBezTo>
                    <a:pt x="183" y="5410"/>
                    <a:pt x="160" y="5433"/>
                    <a:pt x="115" y="5456"/>
                  </a:cubicBezTo>
                  <a:cubicBezTo>
                    <a:pt x="69" y="5524"/>
                    <a:pt x="1" y="5593"/>
                    <a:pt x="23" y="5684"/>
                  </a:cubicBezTo>
                  <a:cubicBezTo>
                    <a:pt x="46" y="5775"/>
                    <a:pt x="137" y="5821"/>
                    <a:pt x="206" y="5844"/>
                  </a:cubicBezTo>
                  <a:cubicBezTo>
                    <a:pt x="252" y="5867"/>
                    <a:pt x="297" y="5867"/>
                    <a:pt x="343" y="5867"/>
                  </a:cubicBezTo>
                  <a:cubicBezTo>
                    <a:pt x="366" y="5844"/>
                    <a:pt x="389" y="5821"/>
                    <a:pt x="411" y="5821"/>
                  </a:cubicBezTo>
                  <a:cubicBezTo>
                    <a:pt x="480" y="5775"/>
                    <a:pt x="548" y="5707"/>
                    <a:pt x="594" y="5661"/>
                  </a:cubicBezTo>
                  <a:cubicBezTo>
                    <a:pt x="731" y="5547"/>
                    <a:pt x="891" y="5433"/>
                    <a:pt x="1028" y="5319"/>
                  </a:cubicBezTo>
                  <a:cubicBezTo>
                    <a:pt x="1165" y="5227"/>
                    <a:pt x="1302" y="5113"/>
                    <a:pt x="1439" y="4999"/>
                  </a:cubicBezTo>
                  <a:cubicBezTo>
                    <a:pt x="1575" y="4885"/>
                    <a:pt x="1735" y="4771"/>
                    <a:pt x="1872" y="4657"/>
                  </a:cubicBezTo>
                  <a:cubicBezTo>
                    <a:pt x="2146" y="4429"/>
                    <a:pt x="2420" y="4200"/>
                    <a:pt x="2694" y="3972"/>
                  </a:cubicBezTo>
                  <a:cubicBezTo>
                    <a:pt x="2854" y="3858"/>
                    <a:pt x="2991" y="3744"/>
                    <a:pt x="3128" y="3630"/>
                  </a:cubicBezTo>
                  <a:lnTo>
                    <a:pt x="3128" y="3630"/>
                  </a:lnTo>
                  <a:cubicBezTo>
                    <a:pt x="3105" y="3652"/>
                    <a:pt x="3105" y="3653"/>
                    <a:pt x="3105" y="3653"/>
                  </a:cubicBezTo>
                  <a:lnTo>
                    <a:pt x="3105" y="3653"/>
                  </a:lnTo>
                  <a:cubicBezTo>
                    <a:pt x="3128" y="3630"/>
                    <a:pt x="3150" y="3607"/>
                    <a:pt x="3196" y="3584"/>
                  </a:cubicBezTo>
                  <a:cubicBezTo>
                    <a:pt x="3242" y="3561"/>
                    <a:pt x="3287" y="3516"/>
                    <a:pt x="3310" y="3493"/>
                  </a:cubicBezTo>
                  <a:cubicBezTo>
                    <a:pt x="3379" y="3447"/>
                    <a:pt x="3424" y="3401"/>
                    <a:pt x="3493" y="3356"/>
                  </a:cubicBezTo>
                  <a:lnTo>
                    <a:pt x="3493" y="3356"/>
                  </a:lnTo>
                  <a:lnTo>
                    <a:pt x="3447" y="3401"/>
                  </a:lnTo>
                  <a:cubicBezTo>
                    <a:pt x="3607" y="3265"/>
                    <a:pt x="3767" y="3150"/>
                    <a:pt x="3949" y="3036"/>
                  </a:cubicBezTo>
                  <a:cubicBezTo>
                    <a:pt x="4132" y="2899"/>
                    <a:pt x="4315" y="2785"/>
                    <a:pt x="4474" y="2648"/>
                  </a:cubicBezTo>
                  <a:cubicBezTo>
                    <a:pt x="4474" y="2648"/>
                    <a:pt x="4474" y="2648"/>
                    <a:pt x="4497" y="2625"/>
                  </a:cubicBezTo>
                  <a:lnTo>
                    <a:pt x="4497" y="2625"/>
                  </a:lnTo>
                  <a:cubicBezTo>
                    <a:pt x="4497" y="2625"/>
                    <a:pt x="4497" y="2633"/>
                    <a:pt x="4493" y="2639"/>
                  </a:cubicBezTo>
                  <a:lnTo>
                    <a:pt x="4493" y="2639"/>
                  </a:lnTo>
                  <a:lnTo>
                    <a:pt x="4520" y="2625"/>
                  </a:lnTo>
                  <a:lnTo>
                    <a:pt x="4497" y="2625"/>
                  </a:lnTo>
                  <a:cubicBezTo>
                    <a:pt x="4634" y="2534"/>
                    <a:pt x="4771" y="2443"/>
                    <a:pt x="4908" y="2352"/>
                  </a:cubicBezTo>
                  <a:cubicBezTo>
                    <a:pt x="4976" y="2306"/>
                    <a:pt x="5045" y="2260"/>
                    <a:pt x="5113" y="2215"/>
                  </a:cubicBezTo>
                  <a:cubicBezTo>
                    <a:pt x="5182" y="2146"/>
                    <a:pt x="5273" y="2100"/>
                    <a:pt x="5342" y="2055"/>
                  </a:cubicBezTo>
                  <a:cubicBezTo>
                    <a:pt x="5638" y="1849"/>
                    <a:pt x="5958" y="1644"/>
                    <a:pt x="6277" y="1438"/>
                  </a:cubicBezTo>
                  <a:cubicBezTo>
                    <a:pt x="6437" y="1347"/>
                    <a:pt x="6597" y="1233"/>
                    <a:pt x="6780" y="1142"/>
                  </a:cubicBezTo>
                  <a:cubicBezTo>
                    <a:pt x="6939" y="1050"/>
                    <a:pt x="7099" y="982"/>
                    <a:pt x="7236" y="891"/>
                  </a:cubicBezTo>
                  <a:cubicBezTo>
                    <a:pt x="7327" y="845"/>
                    <a:pt x="7396" y="799"/>
                    <a:pt x="7487" y="754"/>
                  </a:cubicBezTo>
                  <a:cubicBezTo>
                    <a:pt x="7556" y="708"/>
                    <a:pt x="7647" y="662"/>
                    <a:pt x="7738" y="617"/>
                  </a:cubicBezTo>
                  <a:cubicBezTo>
                    <a:pt x="7898" y="548"/>
                    <a:pt x="8058" y="457"/>
                    <a:pt x="8240" y="389"/>
                  </a:cubicBezTo>
                  <a:cubicBezTo>
                    <a:pt x="8371" y="323"/>
                    <a:pt x="8501" y="279"/>
                    <a:pt x="8652" y="215"/>
                  </a:cubicBezTo>
                  <a:lnTo>
                    <a:pt x="8652" y="215"/>
                  </a:lnTo>
                  <a:cubicBezTo>
                    <a:pt x="8651" y="219"/>
                    <a:pt x="8651" y="223"/>
                    <a:pt x="8651" y="229"/>
                  </a:cubicBezTo>
                  <a:cubicBezTo>
                    <a:pt x="8651" y="221"/>
                    <a:pt x="8654" y="216"/>
                    <a:pt x="8658" y="213"/>
                  </a:cubicBezTo>
                  <a:lnTo>
                    <a:pt x="8658" y="213"/>
                  </a:lnTo>
                  <a:cubicBezTo>
                    <a:pt x="8662" y="211"/>
                    <a:pt x="8666" y="209"/>
                    <a:pt x="8670" y="207"/>
                  </a:cubicBezTo>
                  <a:lnTo>
                    <a:pt x="8670" y="207"/>
                  </a:lnTo>
                  <a:cubicBezTo>
                    <a:pt x="8678" y="206"/>
                    <a:pt x="8688" y="206"/>
                    <a:pt x="8697" y="206"/>
                  </a:cubicBezTo>
                  <a:cubicBezTo>
                    <a:pt x="8697" y="206"/>
                    <a:pt x="8720" y="183"/>
                    <a:pt x="8720" y="183"/>
                  </a:cubicBezTo>
                  <a:lnTo>
                    <a:pt x="8697" y="183"/>
                  </a:lnTo>
                  <a:cubicBezTo>
                    <a:pt x="8743" y="183"/>
                    <a:pt x="8765" y="160"/>
                    <a:pt x="8811" y="160"/>
                  </a:cubicBezTo>
                  <a:cubicBezTo>
                    <a:pt x="8857" y="137"/>
                    <a:pt x="8880" y="92"/>
                    <a:pt x="8857" y="46"/>
                  </a:cubicBezTo>
                  <a:cubicBezTo>
                    <a:pt x="8857" y="23"/>
                    <a:pt x="8811" y="0"/>
                    <a:pt x="8788"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3" name="Google Shape;3723;p17"/>
            <p:cNvSpPr/>
            <p:nvPr/>
          </p:nvSpPr>
          <p:spPr>
            <a:xfrm>
              <a:off x="6973300" y="878825"/>
              <a:ext cx="136400" cy="95250"/>
            </a:xfrm>
            <a:custGeom>
              <a:avLst/>
              <a:gdLst/>
              <a:ahLst/>
              <a:cxnLst/>
              <a:rect l="l" t="t" r="r" b="b"/>
              <a:pathLst>
                <a:path w="5456" h="3810" extrusionOk="0">
                  <a:moveTo>
                    <a:pt x="1438" y="2443"/>
                  </a:moveTo>
                  <a:cubicBezTo>
                    <a:pt x="1438" y="2443"/>
                    <a:pt x="1424" y="2443"/>
                    <a:pt x="1418" y="2454"/>
                  </a:cubicBezTo>
                  <a:lnTo>
                    <a:pt x="1418" y="2454"/>
                  </a:lnTo>
                  <a:cubicBezTo>
                    <a:pt x="1424" y="2450"/>
                    <a:pt x="1431" y="2446"/>
                    <a:pt x="1438" y="2443"/>
                  </a:cubicBezTo>
                  <a:close/>
                  <a:moveTo>
                    <a:pt x="1938" y="2453"/>
                  </a:moveTo>
                  <a:cubicBezTo>
                    <a:pt x="1931" y="2457"/>
                    <a:pt x="1924" y="2461"/>
                    <a:pt x="1917" y="2466"/>
                  </a:cubicBezTo>
                  <a:cubicBezTo>
                    <a:pt x="1917" y="2466"/>
                    <a:pt x="1933" y="2466"/>
                    <a:pt x="1938" y="2453"/>
                  </a:cubicBezTo>
                  <a:close/>
                  <a:moveTo>
                    <a:pt x="5364" y="0"/>
                  </a:moveTo>
                  <a:cubicBezTo>
                    <a:pt x="5204" y="69"/>
                    <a:pt x="5044" y="160"/>
                    <a:pt x="4885" y="251"/>
                  </a:cubicBezTo>
                  <a:cubicBezTo>
                    <a:pt x="4793" y="320"/>
                    <a:pt x="4702" y="366"/>
                    <a:pt x="4611" y="411"/>
                  </a:cubicBezTo>
                  <a:cubicBezTo>
                    <a:pt x="4520" y="457"/>
                    <a:pt x="4428" y="503"/>
                    <a:pt x="4337" y="571"/>
                  </a:cubicBezTo>
                  <a:cubicBezTo>
                    <a:pt x="4177" y="662"/>
                    <a:pt x="3995" y="754"/>
                    <a:pt x="3835" y="845"/>
                  </a:cubicBezTo>
                  <a:cubicBezTo>
                    <a:pt x="3675" y="936"/>
                    <a:pt x="3492" y="1050"/>
                    <a:pt x="3333" y="1142"/>
                  </a:cubicBezTo>
                  <a:cubicBezTo>
                    <a:pt x="3173" y="1256"/>
                    <a:pt x="3013" y="1347"/>
                    <a:pt x="2853" y="1461"/>
                  </a:cubicBezTo>
                  <a:cubicBezTo>
                    <a:pt x="2693" y="1553"/>
                    <a:pt x="2534" y="1667"/>
                    <a:pt x="2374" y="1781"/>
                  </a:cubicBezTo>
                  <a:cubicBezTo>
                    <a:pt x="2283" y="1826"/>
                    <a:pt x="2214" y="1872"/>
                    <a:pt x="2123" y="1941"/>
                  </a:cubicBezTo>
                  <a:cubicBezTo>
                    <a:pt x="2054" y="1986"/>
                    <a:pt x="1986" y="2055"/>
                    <a:pt x="1895" y="2100"/>
                  </a:cubicBezTo>
                  <a:cubicBezTo>
                    <a:pt x="1735" y="2214"/>
                    <a:pt x="1575" y="2329"/>
                    <a:pt x="1415" y="2466"/>
                  </a:cubicBezTo>
                  <a:cubicBezTo>
                    <a:pt x="1415" y="2461"/>
                    <a:pt x="1416" y="2457"/>
                    <a:pt x="1418" y="2454"/>
                  </a:cubicBezTo>
                  <a:lnTo>
                    <a:pt x="1418" y="2454"/>
                  </a:lnTo>
                  <a:cubicBezTo>
                    <a:pt x="1379" y="2479"/>
                    <a:pt x="1340" y="2515"/>
                    <a:pt x="1301" y="2534"/>
                  </a:cubicBezTo>
                  <a:cubicBezTo>
                    <a:pt x="1164" y="2648"/>
                    <a:pt x="1027" y="2739"/>
                    <a:pt x="890" y="2854"/>
                  </a:cubicBezTo>
                  <a:cubicBezTo>
                    <a:pt x="890" y="2854"/>
                    <a:pt x="867" y="2876"/>
                    <a:pt x="867" y="2876"/>
                  </a:cubicBezTo>
                  <a:cubicBezTo>
                    <a:pt x="867" y="2876"/>
                    <a:pt x="867" y="2876"/>
                    <a:pt x="867" y="2854"/>
                  </a:cubicBezTo>
                  <a:cubicBezTo>
                    <a:pt x="708" y="2991"/>
                    <a:pt x="548" y="3105"/>
                    <a:pt x="388" y="3242"/>
                  </a:cubicBezTo>
                  <a:cubicBezTo>
                    <a:pt x="411" y="3219"/>
                    <a:pt x="411" y="3219"/>
                    <a:pt x="434" y="3196"/>
                  </a:cubicBezTo>
                  <a:lnTo>
                    <a:pt x="434" y="3196"/>
                  </a:lnTo>
                  <a:cubicBezTo>
                    <a:pt x="388" y="3242"/>
                    <a:pt x="342" y="3264"/>
                    <a:pt x="297" y="3310"/>
                  </a:cubicBezTo>
                  <a:cubicBezTo>
                    <a:pt x="251" y="3356"/>
                    <a:pt x="206" y="3379"/>
                    <a:pt x="137" y="3424"/>
                  </a:cubicBezTo>
                  <a:cubicBezTo>
                    <a:pt x="91" y="3470"/>
                    <a:pt x="69" y="3516"/>
                    <a:pt x="46" y="3561"/>
                  </a:cubicBezTo>
                  <a:cubicBezTo>
                    <a:pt x="0" y="3630"/>
                    <a:pt x="23" y="3721"/>
                    <a:pt x="69" y="3767"/>
                  </a:cubicBezTo>
                  <a:cubicBezTo>
                    <a:pt x="99" y="3797"/>
                    <a:pt x="135" y="3810"/>
                    <a:pt x="171" y="3810"/>
                  </a:cubicBezTo>
                  <a:cubicBezTo>
                    <a:pt x="215" y="3810"/>
                    <a:pt x="259" y="3792"/>
                    <a:pt x="297" y="3767"/>
                  </a:cubicBezTo>
                  <a:cubicBezTo>
                    <a:pt x="297" y="3767"/>
                    <a:pt x="297" y="3744"/>
                    <a:pt x="297" y="3744"/>
                  </a:cubicBezTo>
                  <a:cubicBezTo>
                    <a:pt x="320" y="3744"/>
                    <a:pt x="342" y="3721"/>
                    <a:pt x="365" y="3721"/>
                  </a:cubicBezTo>
                  <a:cubicBezTo>
                    <a:pt x="411" y="3675"/>
                    <a:pt x="457" y="3652"/>
                    <a:pt x="502" y="3607"/>
                  </a:cubicBezTo>
                  <a:cubicBezTo>
                    <a:pt x="571" y="3561"/>
                    <a:pt x="639" y="3493"/>
                    <a:pt x="685" y="3447"/>
                  </a:cubicBezTo>
                  <a:cubicBezTo>
                    <a:pt x="822" y="3333"/>
                    <a:pt x="959" y="3219"/>
                    <a:pt x="1096" y="3127"/>
                  </a:cubicBezTo>
                  <a:cubicBezTo>
                    <a:pt x="1392" y="2899"/>
                    <a:pt x="1666" y="2671"/>
                    <a:pt x="1940" y="2443"/>
                  </a:cubicBezTo>
                  <a:lnTo>
                    <a:pt x="1940" y="2443"/>
                  </a:lnTo>
                  <a:cubicBezTo>
                    <a:pt x="1940" y="2447"/>
                    <a:pt x="1940" y="2450"/>
                    <a:pt x="1938" y="2453"/>
                  </a:cubicBezTo>
                  <a:lnTo>
                    <a:pt x="1938" y="2453"/>
                  </a:lnTo>
                  <a:cubicBezTo>
                    <a:pt x="2046" y="2386"/>
                    <a:pt x="2153" y="2300"/>
                    <a:pt x="2260" y="2214"/>
                  </a:cubicBezTo>
                  <a:cubicBezTo>
                    <a:pt x="2368" y="2128"/>
                    <a:pt x="2475" y="2042"/>
                    <a:pt x="2602" y="1956"/>
                  </a:cubicBezTo>
                  <a:lnTo>
                    <a:pt x="2602" y="1956"/>
                  </a:lnTo>
                  <a:cubicBezTo>
                    <a:pt x="2602" y="1958"/>
                    <a:pt x="2602" y="1961"/>
                    <a:pt x="2602" y="1963"/>
                  </a:cubicBezTo>
                  <a:cubicBezTo>
                    <a:pt x="2602" y="1960"/>
                    <a:pt x="2603" y="1957"/>
                    <a:pt x="2603" y="1955"/>
                  </a:cubicBezTo>
                  <a:lnTo>
                    <a:pt x="2603" y="1955"/>
                  </a:lnTo>
                  <a:cubicBezTo>
                    <a:pt x="2611" y="1950"/>
                    <a:pt x="2618" y="1945"/>
                    <a:pt x="2625" y="1941"/>
                  </a:cubicBezTo>
                  <a:cubicBezTo>
                    <a:pt x="2762" y="1826"/>
                    <a:pt x="2922" y="1712"/>
                    <a:pt x="3082" y="1598"/>
                  </a:cubicBezTo>
                  <a:cubicBezTo>
                    <a:pt x="3241" y="1484"/>
                    <a:pt x="3378" y="1370"/>
                    <a:pt x="3538" y="1256"/>
                  </a:cubicBezTo>
                  <a:cubicBezTo>
                    <a:pt x="3721" y="1142"/>
                    <a:pt x="3880" y="1028"/>
                    <a:pt x="4040" y="913"/>
                  </a:cubicBezTo>
                  <a:cubicBezTo>
                    <a:pt x="4131" y="845"/>
                    <a:pt x="4200" y="799"/>
                    <a:pt x="4291" y="754"/>
                  </a:cubicBezTo>
                  <a:cubicBezTo>
                    <a:pt x="4383" y="685"/>
                    <a:pt x="4451" y="640"/>
                    <a:pt x="4542" y="571"/>
                  </a:cubicBezTo>
                  <a:cubicBezTo>
                    <a:pt x="4679" y="480"/>
                    <a:pt x="4839" y="388"/>
                    <a:pt x="4999" y="320"/>
                  </a:cubicBezTo>
                  <a:cubicBezTo>
                    <a:pt x="5136" y="229"/>
                    <a:pt x="5273" y="160"/>
                    <a:pt x="5410" y="92"/>
                  </a:cubicBezTo>
                  <a:cubicBezTo>
                    <a:pt x="5433" y="69"/>
                    <a:pt x="5455" y="46"/>
                    <a:pt x="5433" y="23"/>
                  </a:cubicBezTo>
                  <a:cubicBezTo>
                    <a:pt x="5433" y="0"/>
                    <a:pt x="5410" y="0"/>
                    <a:pt x="5387"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4" name="Google Shape;3724;p17"/>
            <p:cNvSpPr/>
            <p:nvPr/>
          </p:nvSpPr>
          <p:spPr>
            <a:xfrm>
              <a:off x="6964725" y="973550"/>
              <a:ext cx="6875" cy="6875"/>
            </a:xfrm>
            <a:custGeom>
              <a:avLst/>
              <a:gdLst/>
              <a:ahLst/>
              <a:cxnLst/>
              <a:rect l="l" t="t" r="r" b="b"/>
              <a:pathLst>
                <a:path w="275" h="275" extrusionOk="0">
                  <a:moveTo>
                    <a:pt x="138" y="0"/>
                  </a:moveTo>
                  <a:cubicBezTo>
                    <a:pt x="69" y="0"/>
                    <a:pt x="1" y="69"/>
                    <a:pt x="1" y="137"/>
                  </a:cubicBezTo>
                  <a:cubicBezTo>
                    <a:pt x="1" y="206"/>
                    <a:pt x="69" y="274"/>
                    <a:pt x="138" y="274"/>
                  </a:cubicBezTo>
                  <a:cubicBezTo>
                    <a:pt x="206" y="274"/>
                    <a:pt x="275" y="229"/>
                    <a:pt x="275" y="137"/>
                  </a:cubicBezTo>
                  <a:cubicBezTo>
                    <a:pt x="275" y="69"/>
                    <a:pt x="229" y="0"/>
                    <a:pt x="138"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5" name="Google Shape;3725;p17"/>
            <p:cNvSpPr/>
            <p:nvPr/>
          </p:nvSpPr>
          <p:spPr>
            <a:xfrm>
              <a:off x="6958450" y="982675"/>
              <a:ext cx="3450" cy="2875"/>
            </a:xfrm>
            <a:custGeom>
              <a:avLst/>
              <a:gdLst/>
              <a:ahLst/>
              <a:cxnLst/>
              <a:rect l="l" t="t" r="r" b="b"/>
              <a:pathLst>
                <a:path w="138" h="115" extrusionOk="0">
                  <a:moveTo>
                    <a:pt x="69" y="1"/>
                  </a:moveTo>
                  <a:cubicBezTo>
                    <a:pt x="46" y="1"/>
                    <a:pt x="1" y="23"/>
                    <a:pt x="1" y="46"/>
                  </a:cubicBezTo>
                  <a:cubicBezTo>
                    <a:pt x="1" y="92"/>
                    <a:pt x="46" y="115"/>
                    <a:pt x="69" y="115"/>
                  </a:cubicBezTo>
                  <a:cubicBezTo>
                    <a:pt x="115" y="115"/>
                    <a:pt x="138" y="92"/>
                    <a:pt x="138" y="46"/>
                  </a:cubicBezTo>
                  <a:cubicBezTo>
                    <a:pt x="138" y="23"/>
                    <a:pt x="115"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6" name="Google Shape;3726;p17"/>
            <p:cNvSpPr/>
            <p:nvPr/>
          </p:nvSpPr>
          <p:spPr>
            <a:xfrm>
              <a:off x="6646325" y="1013500"/>
              <a:ext cx="239100" cy="261025"/>
            </a:xfrm>
            <a:custGeom>
              <a:avLst/>
              <a:gdLst/>
              <a:ahLst/>
              <a:cxnLst/>
              <a:rect l="l" t="t" r="r" b="b"/>
              <a:pathLst>
                <a:path w="9564" h="10441" extrusionOk="0">
                  <a:moveTo>
                    <a:pt x="1681" y="8480"/>
                  </a:moveTo>
                  <a:lnTo>
                    <a:pt x="1681" y="8480"/>
                  </a:lnTo>
                  <a:cubicBezTo>
                    <a:pt x="1681" y="8480"/>
                    <a:pt x="1681" y="8480"/>
                    <a:pt x="1681" y="8480"/>
                  </a:cubicBezTo>
                  <a:lnTo>
                    <a:pt x="1681" y="8480"/>
                  </a:lnTo>
                  <a:cubicBezTo>
                    <a:pt x="1681" y="8480"/>
                    <a:pt x="1681" y="8480"/>
                    <a:pt x="1681" y="8480"/>
                  </a:cubicBezTo>
                  <a:close/>
                  <a:moveTo>
                    <a:pt x="9473" y="0"/>
                  </a:moveTo>
                  <a:cubicBezTo>
                    <a:pt x="9450" y="0"/>
                    <a:pt x="9427" y="0"/>
                    <a:pt x="9427" y="23"/>
                  </a:cubicBezTo>
                  <a:cubicBezTo>
                    <a:pt x="9267" y="137"/>
                    <a:pt x="9130" y="274"/>
                    <a:pt x="8971" y="388"/>
                  </a:cubicBezTo>
                  <a:cubicBezTo>
                    <a:pt x="8719" y="571"/>
                    <a:pt x="8491" y="731"/>
                    <a:pt x="8240" y="913"/>
                  </a:cubicBezTo>
                  <a:cubicBezTo>
                    <a:pt x="8172" y="959"/>
                    <a:pt x="8103" y="1027"/>
                    <a:pt x="8035" y="1073"/>
                  </a:cubicBezTo>
                  <a:cubicBezTo>
                    <a:pt x="7943" y="1141"/>
                    <a:pt x="7875" y="1210"/>
                    <a:pt x="7806" y="1256"/>
                  </a:cubicBezTo>
                  <a:cubicBezTo>
                    <a:pt x="7647" y="1370"/>
                    <a:pt x="7510" y="1507"/>
                    <a:pt x="7373" y="1621"/>
                  </a:cubicBezTo>
                  <a:cubicBezTo>
                    <a:pt x="7304" y="1689"/>
                    <a:pt x="7236" y="1758"/>
                    <a:pt x="7167" y="1826"/>
                  </a:cubicBezTo>
                  <a:cubicBezTo>
                    <a:pt x="7099" y="1872"/>
                    <a:pt x="7008" y="1940"/>
                    <a:pt x="6939" y="2009"/>
                  </a:cubicBezTo>
                  <a:cubicBezTo>
                    <a:pt x="6871" y="2077"/>
                    <a:pt x="6802" y="2123"/>
                    <a:pt x="6734" y="2191"/>
                  </a:cubicBezTo>
                  <a:cubicBezTo>
                    <a:pt x="6688" y="2260"/>
                    <a:pt x="6620" y="2306"/>
                    <a:pt x="6551" y="2374"/>
                  </a:cubicBezTo>
                  <a:cubicBezTo>
                    <a:pt x="6277" y="2625"/>
                    <a:pt x="5980" y="2876"/>
                    <a:pt x="5729" y="3150"/>
                  </a:cubicBezTo>
                  <a:cubicBezTo>
                    <a:pt x="5592" y="3287"/>
                    <a:pt x="5478" y="3424"/>
                    <a:pt x="5341" y="3561"/>
                  </a:cubicBezTo>
                  <a:cubicBezTo>
                    <a:pt x="5204" y="3721"/>
                    <a:pt x="5067" y="3858"/>
                    <a:pt x="4953" y="3995"/>
                  </a:cubicBezTo>
                  <a:cubicBezTo>
                    <a:pt x="4816" y="4132"/>
                    <a:pt x="4702" y="4268"/>
                    <a:pt x="4565" y="4405"/>
                  </a:cubicBezTo>
                  <a:cubicBezTo>
                    <a:pt x="4451" y="4542"/>
                    <a:pt x="4314" y="4679"/>
                    <a:pt x="4200" y="4816"/>
                  </a:cubicBezTo>
                  <a:cubicBezTo>
                    <a:pt x="3949" y="5113"/>
                    <a:pt x="3675" y="5410"/>
                    <a:pt x="3424" y="5706"/>
                  </a:cubicBezTo>
                  <a:cubicBezTo>
                    <a:pt x="3310" y="5843"/>
                    <a:pt x="3173" y="5980"/>
                    <a:pt x="3059" y="6117"/>
                  </a:cubicBezTo>
                  <a:cubicBezTo>
                    <a:pt x="3013" y="6209"/>
                    <a:pt x="2945" y="6277"/>
                    <a:pt x="2876" y="6346"/>
                  </a:cubicBezTo>
                  <a:lnTo>
                    <a:pt x="2694" y="6574"/>
                  </a:lnTo>
                  <a:cubicBezTo>
                    <a:pt x="2465" y="6871"/>
                    <a:pt x="2214" y="7167"/>
                    <a:pt x="1963" y="7464"/>
                  </a:cubicBezTo>
                  <a:cubicBezTo>
                    <a:pt x="1849" y="7624"/>
                    <a:pt x="1735" y="7784"/>
                    <a:pt x="1621" y="7943"/>
                  </a:cubicBezTo>
                  <a:cubicBezTo>
                    <a:pt x="1507" y="8080"/>
                    <a:pt x="1393" y="8240"/>
                    <a:pt x="1278" y="8377"/>
                  </a:cubicBezTo>
                  <a:cubicBezTo>
                    <a:pt x="1073" y="8674"/>
                    <a:pt x="845" y="8948"/>
                    <a:pt x="662" y="9267"/>
                  </a:cubicBezTo>
                  <a:cubicBezTo>
                    <a:pt x="639" y="9313"/>
                    <a:pt x="616" y="9359"/>
                    <a:pt x="571" y="9404"/>
                  </a:cubicBezTo>
                  <a:cubicBezTo>
                    <a:pt x="548" y="9450"/>
                    <a:pt x="525" y="9473"/>
                    <a:pt x="525" y="9518"/>
                  </a:cubicBezTo>
                  <a:cubicBezTo>
                    <a:pt x="480" y="9610"/>
                    <a:pt x="411" y="9678"/>
                    <a:pt x="365" y="9769"/>
                  </a:cubicBezTo>
                  <a:cubicBezTo>
                    <a:pt x="320" y="9838"/>
                    <a:pt x="274" y="9906"/>
                    <a:pt x="228" y="9975"/>
                  </a:cubicBezTo>
                  <a:cubicBezTo>
                    <a:pt x="206" y="10020"/>
                    <a:pt x="183" y="10043"/>
                    <a:pt x="183" y="10089"/>
                  </a:cubicBezTo>
                  <a:cubicBezTo>
                    <a:pt x="160" y="10112"/>
                    <a:pt x="160" y="10135"/>
                    <a:pt x="137" y="10157"/>
                  </a:cubicBezTo>
                  <a:cubicBezTo>
                    <a:pt x="114" y="10157"/>
                    <a:pt x="91" y="10157"/>
                    <a:pt x="69" y="10180"/>
                  </a:cubicBezTo>
                  <a:cubicBezTo>
                    <a:pt x="69" y="10203"/>
                    <a:pt x="69" y="10203"/>
                    <a:pt x="46" y="10203"/>
                  </a:cubicBezTo>
                  <a:cubicBezTo>
                    <a:pt x="23" y="10249"/>
                    <a:pt x="0" y="10272"/>
                    <a:pt x="23" y="10340"/>
                  </a:cubicBezTo>
                  <a:cubicBezTo>
                    <a:pt x="23" y="10386"/>
                    <a:pt x="69" y="10431"/>
                    <a:pt x="137" y="10431"/>
                  </a:cubicBezTo>
                  <a:cubicBezTo>
                    <a:pt x="151" y="10438"/>
                    <a:pt x="166" y="10441"/>
                    <a:pt x="182" y="10441"/>
                  </a:cubicBezTo>
                  <a:cubicBezTo>
                    <a:pt x="221" y="10441"/>
                    <a:pt x="265" y="10425"/>
                    <a:pt x="297" y="10408"/>
                  </a:cubicBezTo>
                  <a:cubicBezTo>
                    <a:pt x="343" y="10386"/>
                    <a:pt x="365" y="10363"/>
                    <a:pt x="388" y="10340"/>
                  </a:cubicBezTo>
                  <a:cubicBezTo>
                    <a:pt x="388" y="10317"/>
                    <a:pt x="411" y="10317"/>
                    <a:pt x="411" y="10294"/>
                  </a:cubicBezTo>
                  <a:cubicBezTo>
                    <a:pt x="434" y="10272"/>
                    <a:pt x="434" y="10249"/>
                    <a:pt x="457" y="10226"/>
                  </a:cubicBezTo>
                  <a:cubicBezTo>
                    <a:pt x="480" y="10180"/>
                    <a:pt x="525" y="10135"/>
                    <a:pt x="548" y="10066"/>
                  </a:cubicBezTo>
                  <a:cubicBezTo>
                    <a:pt x="594" y="10020"/>
                    <a:pt x="639" y="9975"/>
                    <a:pt x="685" y="9906"/>
                  </a:cubicBezTo>
                  <a:cubicBezTo>
                    <a:pt x="708" y="9861"/>
                    <a:pt x="753" y="9792"/>
                    <a:pt x="799" y="9724"/>
                  </a:cubicBezTo>
                  <a:cubicBezTo>
                    <a:pt x="845" y="9678"/>
                    <a:pt x="868" y="9610"/>
                    <a:pt x="913" y="9564"/>
                  </a:cubicBezTo>
                  <a:cubicBezTo>
                    <a:pt x="959" y="9495"/>
                    <a:pt x="1005" y="9404"/>
                    <a:pt x="1050" y="9336"/>
                  </a:cubicBezTo>
                  <a:cubicBezTo>
                    <a:pt x="1096" y="9267"/>
                    <a:pt x="1141" y="9199"/>
                    <a:pt x="1187" y="9130"/>
                  </a:cubicBezTo>
                  <a:cubicBezTo>
                    <a:pt x="1233" y="9062"/>
                    <a:pt x="1278" y="9016"/>
                    <a:pt x="1324" y="8948"/>
                  </a:cubicBezTo>
                  <a:lnTo>
                    <a:pt x="1324" y="8948"/>
                  </a:lnTo>
                  <a:lnTo>
                    <a:pt x="1301" y="8971"/>
                  </a:lnTo>
                  <a:cubicBezTo>
                    <a:pt x="1347" y="8925"/>
                    <a:pt x="1393" y="8879"/>
                    <a:pt x="1438" y="8811"/>
                  </a:cubicBezTo>
                  <a:cubicBezTo>
                    <a:pt x="1461" y="8788"/>
                    <a:pt x="1484" y="8765"/>
                    <a:pt x="1507" y="8719"/>
                  </a:cubicBezTo>
                  <a:cubicBezTo>
                    <a:pt x="1550" y="8654"/>
                    <a:pt x="1615" y="8567"/>
                    <a:pt x="1681" y="8480"/>
                  </a:cubicBezTo>
                  <a:lnTo>
                    <a:pt x="1681" y="8480"/>
                  </a:lnTo>
                  <a:cubicBezTo>
                    <a:pt x="1672" y="8491"/>
                    <a:pt x="1666" y="8503"/>
                    <a:pt x="1666" y="8514"/>
                  </a:cubicBezTo>
                  <a:cubicBezTo>
                    <a:pt x="1666" y="8514"/>
                    <a:pt x="1689" y="8492"/>
                    <a:pt x="1689" y="8469"/>
                  </a:cubicBezTo>
                  <a:lnTo>
                    <a:pt x="1689" y="8469"/>
                  </a:lnTo>
                  <a:cubicBezTo>
                    <a:pt x="1686" y="8473"/>
                    <a:pt x="1683" y="8476"/>
                    <a:pt x="1681" y="8480"/>
                  </a:cubicBezTo>
                  <a:lnTo>
                    <a:pt x="1681" y="8480"/>
                  </a:lnTo>
                  <a:cubicBezTo>
                    <a:pt x="1684" y="8476"/>
                    <a:pt x="1686" y="8472"/>
                    <a:pt x="1689" y="8468"/>
                  </a:cubicBezTo>
                  <a:lnTo>
                    <a:pt x="1689" y="8468"/>
                  </a:lnTo>
                  <a:cubicBezTo>
                    <a:pt x="1689" y="8469"/>
                    <a:pt x="1689" y="8469"/>
                    <a:pt x="1689" y="8469"/>
                  </a:cubicBezTo>
                  <a:lnTo>
                    <a:pt x="1689" y="8469"/>
                  </a:lnTo>
                  <a:cubicBezTo>
                    <a:pt x="1696" y="8462"/>
                    <a:pt x="1703" y="8455"/>
                    <a:pt x="1710" y="8447"/>
                  </a:cubicBezTo>
                  <a:lnTo>
                    <a:pt x="1710" y="8447"/>
                  </a:lnTo>
                  <a:cubicBezTo>
                    <a:pt x="1689" y="8468"/>
                    <a:pt x="1689" y="8469"/>
                    <a:pt x="1689" y="8491"/>
                  </a:cubicBezTo>
                  <a:cubicBezTo>
                    <a:pt x="1826" y="8309"/>
                    <a:pt x="1963" y="8103"/>
                    <a:pt x="2100" y="7921"/>
                  </a:cubicBezTo>
                  <a:cubicBezTo>
                    <a:pt x="2214" y="7784"/>
                    <a:pt x="2328" y="7647"/>
                    <a:pt x="2420" y="7510"/>
                  </a:cubicBezTo>
                  <a:cubicBezTo>
                    <a:pt x="2557" y="7373"/>
                    <a:pt x="2671" y="7213"/>
                    <a:pt x="2808" y="7076"/>
                  </a:cubicBezTo>
                  <a:cubicBezTo>
                    <a:pt x="2922" y="6916"/>
                    <a:pt x="3036" y="6779"/>
                    <a:pt x="3173" y="6619"/>
                  </a:cubicBezTo>
                  <a:cubicBezTo>
                    <a:pt x="3219" y="6551"/>
                    <a:pt x="3287" y="6460"/>
                    <a:pt x="3356" y="6391"/>
                  </a:cubicBezTo>
                  <a:cubicBezTo>
                    <a:pt x="3401" y="6323"/>
                    <a:pt x="3470" y="6254"/>
                    <a:pt x="3515" y="6186"/>
                  </a:cubicBezTo>
                  <a:cubicBezTo>
                    <a:pt x="3789" y="5889"/>
                    <a:pt x="4040" y="5592"/>
                    <a:pt x="4291" y="5296"/>
                  </a:cubicBezTo>
                  <a:cubicBezTo>
                    <a:pt x="4405" y="5159"/>
                    <a:pt x="4542" y="4999"/>
                    <a:pt x="4657" y="4862"/>
                  </a:cubicBezTo>
                  <a:cubicBezTo>
                    <a:pt x="4771" y="4725"/>
                    <a:pt x="4908" y="4588"/>
                    <a:pt x="5022" y="4451"/>
                  </a:cubicBezTo>
                  <a:cubicBezTo>
                    <a:pt x="5273" y="4154"/>
                    <a:pt x="5547" y="3880"/>
                    <a:pt x="5798" y="3607"/>
                  </a:cubicBezTo>
                  <a:cubicBezTo>
                    <a:pt x="5912" y="3470"/>
                    <a:pt x="6049" y="3333"/>
                    <a:pt x="6163" y="3196"/>
                  </a:cubicBezTo>
                  <a:cubicBezTo>
                    <a:pt x="6300" y="3059"/>
                    <a:pt x="6437" y="2922"/>
                    <a:pt x="6574" y="2785"/>
                  </a:cubicBezTo>
                  <a:cubicBezTo>
                    <a:pt x="6711" y="2648"/>
                    <a:pt x="6848" y="2534"/>
                    <a:pt x="6985" y="2397"/>
                  </a:cubicBezTo>
                  <a:cubicBezTo>
                    <a:pt x="7099" y="2283"/>
                    <a:pt x="7259" y="2146"/>
                    <a:pt x="7373" y="2009"/>
                  </a:cubicBezTo>
                  <a:cubicBezTo>
                    <a:pt x="7510" y="1895"/>
                    <a:pt x="7647" y="1758"/>
                    <a:pt x="7784" y="1621"/>
                  </a:cubicBezTo>
                  <a:cubicBezTo>
                    <a:pt x="7921" y="1484"/>
                    <a:pt x="8058" y="1370"/>
                    <a:pt x="8194" y="1233"/>
                  </a:cubicBezTo>
                  <a:cubicBezTo>
                    <a:pt x="8309" y="1141"/>
                    <a:pt x="8423" y="1050"/>
                    <a:pt x="8537" y="959"/>
                  </a:cubicBezTo>
                  <a:cubicBezTo>
                    <a:pt x="8651" y="868"/>
                    <a:pt x="8742" y="776"/>
                    <a:pt x="8856" y="685"/>
                  </a:cubicBezTo>
                  <a:cubicBezTo>
                    <a:pt x="8971" y="594"/>
                    <a:pt x="9085" y="502"/>
                    <a:pt x="9199" y="411"/>
                  </a:cubicBezTo>
                  <a:cubicBezTo>
                    <a:pt x="9313" y="320"/>
                    <a:pt x="9427" y="228"/>
                    <a:pt x="9541" y="137"/>
                  </a:cubicBezTo>
                  <a:cubicBezTo>
                    <a:pt x="9564" y="91"/>
                    <a:pt x="9564" y="46"/>
                    <a:pt x="9541" y="23"/>
                  </a:cubicBezTo>
                  <a:cubicBezTo>
                    <a:pt x="9518" y="0"/>
                    <a:pt x="9496" y="0"/>
                    <a:pt x="9473"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7" name="Google Shape;3727;p17"/>
            <p:cNvSpPr/>
            <p:nvPr/>
          </p:nvSpPr>
          <p:spPr>
            <a:xfrm>
              <a:off x="6680550" y="1003800"/>
              <a:ext cx="200325" cy="218825"/>
            </a:xfrm>
            <a:custGeom>
              <a:avLst/>
              <a:gdLst/>
              <a:ahLst/>
              <a:cxnLst/>
              <a:rect l="l" t="t" r="r" b="b"/>
              <a:pathLst>
                <a:path w="8013" h="8753" extrusionOk="0">
                  <a:moveTo>
                    <a:pt x="868" y="7350"/>
                  </a:moveTo>
                  <a:lnTo>
                    <a:pt x="845" y="7373"/>
                  </a:lnTo>
                  <a:lnTo>
                    <a:pt x="868" y="7373"/>
                  </a:lnTo>
                  <a:cubicBezTo>
                    <a:pt x="868" y="7373"/>
                    <a:pt x="868" y="7373"/>
                    <a:pt x="868" y="7350"/>
                  </a:cubicBezTo>
                  <a:close/>
                  <a:moveTo>
                    <a:pt x="7716" y="0"/>
                  </a:moveTo>
                  <a:cubicBezTo>
                    <a:pt x="7647" y="0"/>
                    <a:pt x="7579" y="23"/>
                    <a:pt x="7533" y="69"/>
                  </a:cubicBezTo>
                  <a:cubicBezTo>
                    <a:pt x="7442" y="137"/>
                    <a:pt x="7350" y="228"/>
                    <a:pt x="7259" y="320"/>
                  </a:cubicBezTo>
                  <a:lnTo>
                    <a:pt x="7099" y="457"/>
                  </a:lnTo>
                  <a:cubicBezTo>
                    <a:pt x="7077" y="479"/>
                    <a:pt x="7031" y="502"/>
                    <a:pt x="7008" y="525"/>
                  </a:cubicBezTo>
                  <a:cubicBezTo>
                    <a:pt x="6985" y="525"/>
                    <a:pt x="6940" y="525"/>
                    <a:pt x="6894" y="548"/>
                  </a:cubicBezTo>
                  <a:cubicBezTo>
                    <a:pt x="6825" y="594"/>
                    <a:pt x="6780" y="662"/>
                    <a:pt x="6711" y="731"/>
                  </a:cubicBezTo>
                  <a:cubicBezTo>
                    <a:pt x="6666" y="776"/>
                    <a:pt x="6620" y="845"/>
                    <a:pt x="6552" y="890"/>
                  </a:cubicBezTo>
                  <a:cubicBezTo>
                    <a:pt x="6483" y="982"/>
                    <a:pt x="6415" y="1050"/>
                    <a:pt x="6346" y="1141"/>
                  </a:cubicBezTo>
                  <a:cubicBezTo>
                    <a:pt x="6209" y="1278"/>
                    <a:pt x="6072" y="1415"/>
                    <a:pt x="5958" y="1552"/>
                  </a:cubicBezTo>
                  <a:cubicBezTo>
                    <a:pt x="5798" y="1712"/>
                    <a:pt x="5661" y="1872"/>
                    <a:pt x="5524" y="2032"/>
                  </a:cubicBezTo>
                  <a:cubicBezTo>
                    <a:pt x="5456" y="2100"/>
                    <a:pt x="5387" y="2169"/>
                    <a:pt x="5319" y="2237"/>
                  </a:cubicBezTo>
                  <a:cubicBezTo>
                    <a:pt x="5159" y="2397"/>
                    <a:pt x="5022" y="2534"/>
                    <a:pt x="4885" y="2671"/>
                  </a:cubicBezTo>
                  <a:cubicBezTo>
                    <a:pt x="4726" y="2830"/>
                    <a:pt x="4566" y="2967"/>
                    <a:pt x="4429" y="3127"/>
                  </a:cubicBezTo>
                  <a:cubicBezTo>
                    <a:pt x="4360" y="3196"/>
                    <a:pt x="4292" y="3264"/>
                    <a:pt x="4223" y="3333"/>
                  </a:cubicBezTo>
                  <a:cubicBezTo>
                    <a:pt x="4132" y="3424"/>
                    <a:pt x="4064" y="3492"/>
                    <a:pt x="3972" y="3584"/>
                  </a:cubicBezTo>
                  <a:cubicBezTo>
                    <a:pt x="3904" y="3675"/>
                    <a:pt x="3813" y="3766"/>
                    <a:pt x="3721" y="3858"/>
                  </a:cubicBezTo>
                  <a:cubicBezTo>
                    <a:pt x="3630" y="3972"/>
                    <a:pt x="3539" y="4063"/>
                    <a:pt x="3447" y="4177"/>
                  </a:cubicBezTo>
                  <a:cubicBezTo>
                    <a:pt x="3379" y="4268"/>
                    <a:pt x="3288" y="4360"/>
                    <a:pt x="3219" y="4474"/>
                  </a:cubicBezTo>
                  <a:cubicBezTo>
                    <a:pt x="3173" y="4520"/>
                    <a:pt x="3128" y="4565"/>
                    <a:pt x="3082" y="4611"/>
                  </a:cubicBezTo>
                  <a:cubicBezTo>
                    <a:pt x="3082" y="4634"/>
                    <a:pt x="3059" y="4634"/>
                    <a:pt x="3059" y="4656"/>
                  </a:cubicBezTo>
                  <a:cubicBezTo>
                    <a:pt x="2991" y="4748"/>
                    <a:pt x="2900" y="4816"/>
                    <a:pt x="2831" y="4908"/>
                  </a:cubicBezTo>
                  <a:cubicBezTo>
                    <a:pt x="2740" y="4999"/>
                    <a:pt x="2648" y="5090"/>
                    <a:pt x="2580" y="5204"/>
                  </a:cubicBezTo>
                  <a:cubicBezTo>
                    <a:pt x="2489" y="5296"/>
                    <a:pt x="2420" y="5387"/>
                    <a:pt x="2329" y="5501"/>
                  </a:cubicBezTo>
                  <a:cubicBezTo>
                    <a:pt x="2283" y="5547"/>
                    <a:pt x="2260" y="5592"/>
                    <a:pt x="2215" y="5638"/>
                  </a:cubicBezTo>
                  <a:cubicBezTo>
                    <a:pt x="2192" y="5661"/>
                    <a:pt x="2169" y="5684"/>
                    <a:pt x="2169" y="5706"/>
                  </a:cubicBezTo>
                  <a:cubicBezTo>
                    <a:pt x="2146" y="5729"/>
                    <a:pt x="2146" y="5752"/>
                    <a:pt x="2123" y="5752"/>
                  </a:cubicBezTo>
                  <a:cubicBezTo>
                    <a:pt x="2101" y="5775"/>
                    <a:pt x="2101" y="5775"/>
                    <a:pt x="2101" y="5798"/>
                  </a:cubicBezTo>
                  <a:cubicBezTo>
                    <a:pt x="2078" y="5821"/>
                    <a:pt x="2078" y="5821"/>
                    <a:pt x="2078" y="5843"/>
                  </a:cubicBezTo>
                  <a:cubicBezTo>
                    <a:pt x="2055" y="5866"/>
                    <a:pt x="2055" y="5866"/>
                    <a:pt x="2032" y="5889"/>
                  </a:cubicBezTo>
                  <a:cubicBezTo>
                    <a:pt x="2009" y="5912"/>
                    <a:pt x="1987" y="5935"/>
                    <a:pt x="1964" y="5980"/>
                  </a:cubicBezTo>
                  <a:cubicBezTo>
                    <a:pt x="1918" y="6026"/>
                    <a:pt x="1872" y="6072"/>
                    <a:pt x="1827" y="6140"/>
                  </a:cubicBezTo>
                  <a:cubicBezTo>
                    <a:pt x="1713" y="6277"/>
                    <a:pt x="1598" y="6414"/>
                    <a:pt x="1462" y="6574"/>
                  </a:cubicBezTo>
                  <a:cubicBezTo>
                    <a:pt x="1370" y="6688"/>
                    <a:pt x="1256" y="6825"/>
                    <a:pt x="1165" y="6962"/>
                  </a:cubicBezTo>
                  <a:cubicBezTo>
                    <a:pt x="1074" y="7099"/>
                    <a:pt x="959" y="7236"/>
                    <a:pt x="868" y="7373"/>
                  </a:cubicBezTo>
                  <a:cubicBezTo>
                    <a:pt x="845" y="7373"/>
                    <a:pt x="845" y="7373"/>
                    <a:pt x="845" y="7396"/>
                  </a:cubicBezTo>
                  <a:cubicBezTo>
                    <a:pt x="708" y="7578"/>
                    <a:pt x="549" y="7784"/>
                    <a:pt x="412" y="7966"/>
                  </a:cubicBezTo>
                  <a:cubicBezTo>
                    <a:pt x="320" y="8080"/>
                    <a:pt x="275" y="8172"/>
                    <a:pt x="206" y="8263"/>
                  </a:cubicBezTo>
                  <a:cubicBezTo>
                    <a:pt x="138" y="8354"/>
                    <a:pt x="46" y="8445"/>
                    <a:pt x="24" y="8582"/>
                  </a:cubicBezTo>
                  <a:cubicBezTo>
                    <a:pt x="1" y="8628"/>
                    <a:pt x="24" y="8697"/>
                    <a:pt x="92" y="8742"/>
                  </a:cubicBezTo>
                  <a:cubicBezTo>
                    <a:pt x="107" y="8742"/>
                    <a:pt x="133" y="8752"/>
                    <a:pt x="155" y="8752"/>
                  </a:cubicBezTo>
                  <a:cubicBezTo>
                    <a:pt x="166" y="8752"/>
                    <a:pt x="176" y="8750"/>
                    <a:pt x="183" y="8742"/>
                  </a:cubicBezTo>
                  <a:cubicBezTo>
                    <a:pt x="229" y="8742"/>
                    <a:pt x="252" y="8719"/>
                    <a:pt x="275" y="8674"/>
                  </a:cubicBezTo>
                  <a:lnTo>
                    <a:pt x="297" y="8674"/>
                  </a:lnTo>
                  <a:cubicBezTo>
                    <a:pt x="320" y="8628"/>
                    <a:pt x="366" y="8560"/>
                    <a:pt x="389" y="8514"/>
                  </a:cubicBezTo>
                  <a:cubicBezTo>
                    <a:pt x="457" y="8423"/>
                    <a:pt x="503" y="8354"/>
                    <a:pt x="549" y="8286"/>
                  </a:cubicBezTo>
                  <a:cubicBezTo>
                    <a:pt x="640" y="8149"/>
                    <a:pt x="731" y="8012"/>
                    <a:pt x="845" y="7875"/>
                  </a:cubicBezTo>
                  <a:cubicBezTo>
                    <a:pt x="937" y="7738"/>
                    <a:pt x="1051" y="7601"/>
                    <a:pt x="1142" y="7464"/>
                  </a:cubicBezTo>
                  <a:cubicBezTo>
                    <a:pt x="1188" y="7396"/>
                    <a:pt x="1233" y="7350"/>
                    <a:pt x="1279" y="7281"/>
                  </a:cubicBezTo>
                  <a:cubicBezTo>
                    <a:pt x="1325" y="7281"/>
                    <a:pt x="1393" y="7259"/>
                    <a:pt x="1416" y="7213"/>
                  </a:cubicBezTo>
                  <a:cubicBezTo>
                    <a:pt x="1462" y="7144"/>
                    <a:pt x="1507" y="7099"/>
                    <a:pt x="1530" y="7030"/>
                  </a:cubicBezTo>
                  <a:cubicBezTo>
                    <a:pt x="1553" y="7007"/>
                    <a:pt x="1576" y="6985"/>
                    <a:pt x="1598" y="6962"/>
                  </a:cubicBezTo>
                  <a:cubicBezTo>
                    <a:pt x="1758" y="6756"/>
                    <a:pt x="1918" y="6574"/>
                    <a:pt x="2055" y="6391"/>
                  </a:cubicBezTo>
                  <a:cubicBezTo>
                    <a:pt x="2146" y="6300"/>
                    <a:pt x="2215" y="6209"/>
                    <a:pt x="2283" y="6094"/>
                  </a:cubicBezTo>
                  <a:cubicBezTo>
                    <a:pt x="2329" y="6049"/>
                    <a:pt x="2375" y="6003"/>
                    <a:pt x="2420" y="5935"/>
                  </a:cubicBezTo>
                  <a:cubicBezTo>
                    <a:pt x="2420" y="5912"/>
                    <a:pt x="2443" y="5912"/>
                    <a:pt x="2443" y="5889"/>
                  </a:cubicBezTo>
                  <a:cubicBezTo>
                    <a:pt x="2489" y="5843"/>
                    <a:pt x="2511" y="5821"/>
                    <a:pt x="2534" y="5775"/>
                  </a:cubicBezTo>
                  <a:cubicBezTo>
                    <a:pt x="2603" y="5706"/>
                    <a:pt x="2671" y="5615"/>
                    <a:pt x="2740" y="5547"/>
                  </a:cubicBezTo>
                  <a:cubicBezTo>
                    <a:pt x="2877" y="5387"/>
                    <a:pt x="3014" y="5250"/>
                    <a:pt x="3151" y="5090"/>
                  </a:cubicBezTo>
                  <a:cubicBezTo>
                    <a:pt x="3196" y="5045"/>
                    <a:pt x="3219" y="5022"/>
                    <a:pt x="3265" y="4976"/>
                  </a:cubicBezTo>
                  <a:cubicBezTo>
                    <a:pt x="3288" y="4953"/>
                    <a:pt x="3288" y="4930"/>
                    <a:pt x="3310" y="4930"/>
                  </a:cubicBezTo>
                  <a:cubicBezTo>
                    <a:pt x="3356" y="4885"/>
                    <a:pt x="3402" y="4839"/>
                    <a:pt x="3447" y="4793"/>
                  </a:cubicBezTo>
                  <a:cubicBezTo>
                    <a:pt x="3447" y="4771"/>
                    <a:pt x="3447" y="4771"/>
                    <a:pt x="3470" y="4748"/>
                  </a:cubicBezTo>
                  <a:cubicBezTo>
                    <a:pt x="3493" y="4725"/>
                    <a:pt x="3516" y="4702"/>
                    <a:pt x="3539" y="4679"/>
                  </a:cubicBezTo>
                  <a:cubicBezTo>
                    <a:pt x="3607" y="4611"/>
                    <a:pt x="3653" y="4542"/>
                    <a:pt x="3721" y="4474"/>
                  </a:cubicBezTo>
                  <a:cubicBezTo>
                    <a:pt x="3744" y="4428"/>
                    <a:pt x="3790" y="4383"/>
                    <a:pt x="3813" y="4360"/>
                  </a:cubicBezTo>
                  <a:cubicBezTo>
                    <a:pt x="3835" y="4337"/>
                    <a:pt x="3858" y="4314"/>
                    <a:pt x="3881" y="4291"/>
                  </a:cubicBezTo>
                  <a:cubicBezTo>
                    <a:pt x="3881" y="4268"/>
                    <a:pt x="3904" y="4246"/>
                    <a:pt x="3904" y="4246"/>
                  </a:cubicBezTo>
                  <a:cubicBezTo>
                    <a:pt x="3949" y="4200"/>
                    <a:pt x="3995" y="4154"/>
                    <a:pt x="4041" y="4109"/>
                  </a:cubicBezTo>
                  <a:cubicBezTo>
                    <a:pt x="4086" y="4109"/>
                    <a:pt x="4155" y="4109"/>
                    <a:pt x="4201" y="4063"/>
                  </a:cubicBezTo>
                  <a:cubicBezTo>
                    <a:pt x="4269" y="3972"/>
                    <a:pt x="4338" y="3880"/>
                    <a:pt x="4429" y="3789"/>
                  </a:cubicBezTo>
                  <a:cubicBezTo>
                    <a:pt x="4497" y="3698"/>
                    <a:pt x="4566" y="3629"/>
                    <a:pt x="4657" y="3538"/>
                  </a:cubicBezTo>
                  <a:cubicBezTo>
                    <a:pt x="4657" y="3515"/>
                    <a:pt x="4680" y="3492"/>
                    <a:pt x="4703" y="3492"/>
                  </a:cubicBezTo>
                  <a:cubicBezTo>
                    <a:pt x="4794" y="3378"/>
                    <a:pt x="4908" y="3264"/>
                    <a:pt x="4999" y="3173"/>
                  </a:cubicBezTo>
                  <a:cubicBezTo>
                    <a:pt x="5068" y="3082"/>
                    <a:pt x="5159" y="3013"/>
                    <a:pt x="5228" y="2922"/>
                  </a:cubicBezTo>
                  <a:cubicBezTo>
                    <a:pt x="5319" y="2853"/>
                    <a:pt x="5387" y="2785"/>
                    <a:pt x="5456" y="2694"/>
                  </a:cubicBezTo>
                  <a:lnTo>
                    <a:pt x="5479" y="2694"/>
                  </a:lnTo>
                  <a:cubicBezTo>
                    <a:pt x="5570" y="2648"/>
                    <a:pt x="5639" y="2579"/>
                    <a:pt x="5707" y="2511"/>
                  </a:cubicBezTo>
                  <a:cubicBezTo>
                    <a:pt x="5730" y="2488"/>
                    <a:pt x="5776" y="2442"/>
                    <a:pt x="5798" y="2420"/>
                  </a:cubicBezTo>
                  <a:lnTo>
                    <a:pt x="5890" y="2328"/>
                  </a:lnTo>
                  <a:lnTo>
                    <a:pt x="5935" y="2328"/>
                  </a:lnTo>
                  <a:cubicBezTo>
                    <a:pt x="5958" y="2328"/>
                    <a:pt x="5981" y="2305"/>
                    <a:pt x="6004" y="2305"/>
                  </a:cubicBezTo>
                  <a:cubicBezTo>
                    <a:pt x="6027" y="2283"/>
                    <a:pt x="6049" y="2283"/>
                    <a:pt x="6072" y="2260"/>
                  </a:cubicBezTo>
                  <a:cubicBezTo>
                    <a:pt x="6118" y="2237"/>
                    <a:pt x="6141" y="2214"/>
                    <a:pt x="6186" y="2169"/>
                  </a:cubicBezTo>
                  <a:cubicBezTo>
                    <a:pt x="6209" y="2146"/>
                    <a:pt x="6255" y="2100"/>
                    <a:pt x="6300" y="2077"/>
                  </a:cubicBezTo>
                  <a:cubicBezTo>
                    <a:pt x="6369" y="2032"/>
                    <a:pt x="6415" y="1986"/>
                    <a:pt x="6460" y="1917"/>
                  </a:cubicBezTo>
                  <a:cubicBezTo>
                    <a:pt x="6620" y="1803"/>
                    <a:pt x="6757" y="1666"/>
                    <a:pt x="6894" y="1529"/>
                  </a:cubicBezTo>
                  <a:cubicBezTo>
                    <a:pt x="7031" y="1415"/>
                    <a:pt x="7145" y="1301"/>
                    <a:pt x="7282" y="1187"/>
                  </a:cubicBezTo>
                  <a:cubicBezTo>
                    <a:pt x="7350" y="1119"/>
                    <a:pt x="7396" y="1073"/>
                    <a:pt x="7465" y="1004"/>
                  </a:cubicBezTo>
                  <a:cubicBezTo>
                    <a:pt x="7533" y="936"/>
                    <a:pt x="7602" y="890"/>
                    <a:pt x="7670" y="822"/>
                  </a:cubicBezTo>
                  <a:cubicBezTo>
                    <a:pt x="7716" y="799"/>
                    <a:pt x="7761" y="753"/>
                    <a:pt x="7784" y="731"/>
                  </a:cubicBezTo>
                  <a:cubicBezTo>
                    <a:pt x="7853" y="685"/>
                    <a:pt x="7898" y="616"/>
                    <a:pt x="7921" y="548"/>
                  </a:cubicBezTo>
                  <a:lnTo>
                    <a:pt x="7944" y="548"/>
                  </a:lnTo>
                  <a:cubicBezTo>
                    <a:pt x="7990" y="525"/>
                    <a:pt x="7990" y="457"/>
                    <a:pt x="7990" y="434"/>
                  </a:cubicBezTo>
                  <a:cubicBezTo>
                    <a:pt x="7990" y="411"/>
                    <a:pt x="7990" y="411"/>
                    <a:pt x="7967" y="411"/>
                  </a:cubicBezTo>
                  <a:cubicBezTo>
                    <a:pt x="7990" y="411"/>
                    <a:pt x="7990" y="411"/>
                    <a:pt x="7990" y="388"/>
                  </a:cubicBezTo>
                  <a:cubicBezTo>
                    <a:pt x="8012" y="365"/>
                    <a:pt x="8012" y="320"/>
                    <a:pt x="7990" y="274"/>
                  </a:cubicBezTo>
                  <a:cubicBezTo>
                    <a:pt x="7967" y="228"/>
                    <a:pt x="7921" y="206"/>
                    <a:pt x="7875" y="206"/>
                  </a:cubicBezTo>
                  <a:cubicBezTo>
                    <a:pt x="7875" y="160"/>
                    <a:pt x="7853" y="137"/>
                    <a:pt x="7853" y="91"/>
                  </a:cubicBezTo>
                  <a:cubicBezTo>
                    <a:pt x="7830" y="46"/>
                    <a:pt x="7784" y="0"/>
                    <a:pt x="7716"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8" name="Google Shape;3728;p17"/>
            <p:cNvSpPr/>
            <p:nvPr/>
          </p:nvSpPr>
          <p:spPr>
            <a:xfrm>
              <a:off x="6878000" y="1012350"/>
              <a:ext cx="2875" cy="2875"/>
            </a:xfrm>
            <a:custGeom>
              <a:avLst/>
              <a:gdLst/>
              <a:ahLst/>
              <a:cxnLst/>
              <a:rect l="l" t="t" r="r" b="b"/>
              <a:pathLst>
                <a:path w="115" h="115" extrusionOk="0">
                  <a:moveTo>
                    <a:pt x="69" y="1"/>
                  </a:moveTo>
                  <a:cubicBezTo>
                    <a:pt x="23" y="1"/>
                    <a:pt x="0" y="23"/>
                    <a:pt x="0" y="46"/>
                  </a:cubicBezTo>
                  <a:cubicBezTo>
                    <a:pt x="0" y="69"/>
                    <a:pt x="23" y="115"/>
                    <a:pt x="69" y="115"/>
                  </a:cubicBezTo>
                  <a:cubicBezTo>
                    <a:pt x="92" y="115"/>
                    <a:pt x="114" y="69"/>
                    <a:pt x="114" y="46"/>
                  </a:cubicBezTo>
                  <a:cubicBezTo>
                    <a:pt x="114" y="23"/>
                    <a:pt x="92"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9" name="Google Shape;3729;p17"/>
            <p:cNvSpPr/>
            <p:nvPr/>
          </p:nvSpPr>
          <p:spPr>
            <a:xfrm>
              <a:off x="6646900" y="1016350"/>
              <a:ext cx="240250" cy="260225"/>
            </a:xfrm>
            <a:custGeom>
              <a:avLst/>
              <a:gdLst/>
              <a:ahLst/>
              <a:cxnLst/>
              <a:rect l="l" t="t" r="r" b="b"/>
              <a:pathLst>
                <a:path w="9610" h="10409" extrusionOk="0">
                  <a:moveTo>
                    <a:pt x="251" y="10317"/>
                  </a:moveTo>
                  <a:lnTo>
                    <a:pt x="251" y="10317"/>
                  </a:lnTo>
                  <a:cubicBezTo>
                    <a:pt x="251" y="10317"/>
                    <a:pt x="228" y="10340"/>
                    <a:pt x="228" y="10340"/>
                  </a:cubicBezTo>
                  <a:cubicBezTo>
                    <a:pt x="251" y="10340"/>
                    <a:pt x="251" y="10317"/>
                    <a:pt x="251" y="10317"/>
                  </a:cubicBezTo>
                  <a:close/>
                  <a:moveTo>
                    <a:pt x="9495" y="0"/>
                  </a:moveTo>
                  <a:cubicBezTo>
                    <a:pt x="9495" y="0"/>
                    <a:pt x="9473" y="23"/>
                    <a:pt x="9450" y="23"/>
                  </a:cubicBezTo>
                  <a:cubicBezTo>
                    <a:pt x="9404" y="46"/>
                    <a:pt x="9381" y="69"/>
                    <a:pt x="9336" y="92"/>
                  </a:cubicBezTo>
                  <a:cubicBezTo>
                    <a:pt x="9290" y="137"/>
                    <a:pt x="9244" y="160"/>
                    <a:pt x="9199" y="206"/>
                  </a:cubicBezTo>
                  <a:lnTo>
                    <a:pt x="9221" y="183"/>
                  </a:lnTo>
                  <a:lnTo>
                    <a:pt x="9221" y="183"/>
                  </a:lnTo>
                  <a:cubicBezTo>
                    <a:pt x="9153" y="229"/>
                    <a:pt x="9107" y="251"/>
                    <a:pt x="9062" y="297"/>
                  </a:cubicBezTo>
                  <a:cubicBezTo>
                    <a:pt x="8902" y="411"/>
                    <a:pt x="8765" y="525"/>
                    <a:pt x="8605" y="639"/>
                  </a:cubicBezTo>
                  <a:cubicBezTo>
                    <a:pt x="8468" y="754"/>
                    <a:pt x="8331" y="845"/>
                    <a:pt x="8217" y="959"/>
                  </a:cubicBezTo>
                  <a:cubicBezTo>
                    <a:pt x="8080" y="1073"/>
                    <a:pt x="7943" y="1187"/>
                    <a:pt x="7806" y="1301"/>
                  </a:cubicBezTo>
                  <a:cubicBezTo>
                    <a:pt x="7669" y="1438"/>
                    <a:pt x="7510" y="1552"/>
                    <a:pt x="7373" y="1667"/>
                  </a:cubicBezTo>
                  <a:cubicBezTo>
                    <a:pt x="7304" y="1735"/>
                    <a:pt x="7236" y="1803"/>
                    <a:pt x="7167" y="1849"/>
                  </a:cubicBezTo>
                  <a:cubicBezTo>
                    <a:pt x="7099" y="1918"/>
                    <a:pt x="7030" y="1986"/>
                    <a:pt x="6939" y="2055"/>
                  </a:cubicBezTo>
                  <a:cubicBezTo>
                    <a:pt x="6870" y="2100"/>
                    <a:pt x="6802" y="2169"/>
                    <a:pt x="6733" y="2237"/>
                  </a:cubicBezTo>
                  <a:cubicBezTo>
                    <a:pt x="6665" y="2306"/>
                    <a:pt x="6597" y="2351"/>
                    <a:pt x="6528" y="2420"/>
                  </a:cubicBezTo>
                  <a:cubicBezTo>
                    <a:pt x="6391" y="2557"/>
                    <a:pt x="6254" y="2694"/>
                    <a:pt x="6117" y="2853"/>
                  </a:cubicBezTo>
                  <a:cubicBezTo>
                    <a:pt x="5980" y="2990"/>
                    <a:pt x="5843" y="3127"/>
                    <a:pt x="5729" y="3264"/>
                  </a:cubicBezTo>
                  <a:cubicBezTo>
                    <a:pt x="5592" y="3401"/>
                    <a:pt x="5455" y="3538"/>
                    <a:pt x="5318" y="3675"/>
                  </a:cubicBezTo>
                  <a:cubicBezTo>
                    <a:pt x="5181" y="3812"/>
                    <a:pt x="5067" y="3926"/>
                    <a:pt x="4930" y="4063"/>
                  </a:cubicBezTo>
                  <a:cubicBezTo>
                    <a:pt x="4816" y="4200"/>
                    <a:pt x="4679" y="4337"/>
                    <a:pt x="4565" y="4497"/>
                  </a:cubicBezTo>
                  <a:cubicBezTo>
                    <a:pt x="4428" y="4634"/>
                    <a:pt x="4314" y="4794"/>
                    <a:pt x="4200" y="4931"/>
                  </a:cubicBezTo>
                  <a:cubicBezTo>
                    <a:pt x="4063" y="5090"/>
                    <a:pt x="3949" y="5227"/>
                    <a:pt x="3812" y="5364"/>
                  </a:cubicBezTo>
                  <a:cubicBezTo>
                    <a:pt x="3698" y="5501"/>
                    <a:pt x="3561" y="5638"/>
                    <a:pt x="3447" y="5775"/>
                  </a:cubicBezTo>
                  <a:cubicBezTo>
                    <a:pt x="3218" y="6049"/>
                    <a:pt x="2990" y="6346"/>
                    <a:pt x="2739" y="6620"/>
                  </a:cubicBezTo>
                  <a:cubicBezTo>
                    <a:pt x="2625" y="6757"/>
                    <a:pt x="2511" y="6894"/>
                    <a:pt x="2374" y="7030"/>
                  </a:cubicBezTo>
                  <a:cubicBezTo>
                    <a:pt x="2260" y="7190"/>
                    <a:pt x="2123" y="7350"/>
                    <a:pt x="1986" y="7510"/>
                  </a:cubicBezTo>
                  <a:cubicBezTo>
                    <a:pt x="1940" y="7578"/>
                    <a:pt x="1895" y="7647"/>
                    <a:pt x="1849" y="7715"/>
                  </a:cubicBezTo>
                  <a:cubicBezTo>
                    <a:pt x="1849" y="7692"/>
                    <a:pt x="1872" y="7692"/>
                    <a:pt x="1872" y="7670"/>
                  </a:cubicBezTo>
                  <a:lnTo>
                    <a:pt x="1872" y="7670"/>
                  </a:lnTo>
                  <a:cubicBezTo>
                    <a:pt x="1712" y="7898"/>
                    <a:pt x="1529" y="8103"/>
                    <a:pt x="1370" y="8332"/>
                  </a:cubicBezTo>
                  <a:cubicBezTo>
                    <a:pt x="1278" y="8446"/>
                    <a:pt x="1164" y="8560"/>
                    <a:pt x="1073" y="8674"/>
                  </a:cubicBezTo>
                  <a:cubicBezTo>
                    <a:pt x="982" y="8765"/>
                    <a:pt x="913" y="8879"/>
                    <a:pt x="822" y="8993"/>
                  </a:cubicBezTo>
                  <a:cubicBezTo>
                    <a:pt x="662" y="9199"/>
                    <a:pt x="525" y="9427"/>
                    <a:pt x="365" y="9633"/>
                  </a:cubicBezTo>
                  <a:cubicBezTo>
                    <a:pt x="297" y="9724"/>
                    <a:pt x="251" y="9838"/>
                    <a:pt x="183" y="9929"/>
                  </a:cubicBezTo>
                  <a:cubicBezTo>
                    <a:pt x="137" y="9975"/>
                    <a:pt x="114" y="10021"/>
                    <a:pt x="91" y="10089"/>
                  </a:cubicBezTo>
                  <a:cubicBezTo>
                    <a:pt x="46" y="10135"/>
                    <a:pt x="0" y="10203"/>
                    <a:pt x="0" y="10272"/>
                  </a:cubicBezTo>
                  <a:cubicBezTo>
                    <a:pt x="0" y="10340"/>
                    <a:pt x="46" y="10386"/>
                    <a:pt x="91" y="10409"/>
                  </a:cubicBezTo>
                  <a:cubicBezTo>
                    <a:pt x="137" y="10409"/>
                    <a:pt x="205" y="10386"/>
                    <a:pt x="228" y="10340"/>
                  </a:cubicBezTo>
                  <a:cubicBezTo>
                    <a:pt x="274" y="10294"/>
                    <a:pt x="297" y="10249"/>
                    <a:pt x="320" y="10203"/>
                  </a:cubicBezTo>
                  <a:cubicBezTo>
                    <a:pt x="365" y="10135"/>
                    <a:pt x="388" y="10089"/>
                    <a:pt x="434" y="10043"/>
                  </a:cubicBezTo>
                  <a:cubicBezTo>
                    <a:pt x="502" y="9929"/>
                    <a:pt x="571" y="9838"/>
                    <a:pt x="639" y="9747"/>
                  </a:cubicBezTo>
                  <a:lnTo>
                    <a:pt x="639" y="9747"/>
                  </a:lnTo>
                  <a:lnTo>
                    <a:pt x="616" y="9770"/>
                  </a:lnTo>
                  <a:cubicBezTo>
                    <a:pt x="639" y="9747"/>
                    <a:pt x="662" y="9724"/>
                    <a:pt x="685" y="9678"/>
                  </a:cubicBezTo>
                  <a:cubicBezTo>
                    <a:pt x="730" y="9610"/>
                    <a:pt x="799" y="9541"/>
                    <a:pt x="845" y="9473"/>
                  </a:cubicBezTo>
                  <a:cubicBezTo>
                    <a:pt x="890" y="9427"/>
                    <a:pt x="913" y="9381"/>
                    <a:pt x="959" y="9336"/>
                  </a:cubicBezTo>
                  <a:lnTo>
                    <a:pt x="959" y="9336"/>
                  </a:lnTo>
                  <a:cubicBezTo>
                    <a:pt x="956" y="9336"/>
                    <a:pt x="954" y="9336"/>
                    <a:pt x="952" y="9336"/>
                  </a:cubicBezTo>
                  <a:lnTo>
                    <a:pt x="952" y="9336"/>
                  </a:lnTo>
                  <a:cubicBezTo>
                    <a:pt x="1015" y="9253"/>
                    <a:pt x="1078" y="9169"/>
                    <a:pt x="1141" y="9085"/>
                  </a:cubicBezTo>
                  <a:cubicBezTo>
                    <a:pt x="1141" y="9085"/>
                    <a:pt x="1164" y="9085"/>
                    <a:pt x="1164" y="9062"/>
                  </a:cubicBezTo>
                  <a:cubicBezTo>
                    <a:pt x="1255" y="8925"/>
                    <a:pt x="1370" y="8811"/>
                    <a:pt x="1484" y="8674"/>
                  </a:cubicBezTo>
                  <a:cubicBezTo>
                    <a:pt x="1598" y="8537"/>
                    <a:pt x="1712" y="8400"/>
                    <a:pt x="1826" y="8263"/>
                  </a:cubicBezTo>
                  <a:cubicBezTo>
                    <a:pt x="1940" y="8103"/>
                    <a:pt x="2077" y="7966"/>
                    <a:pt x="2191" y="7807"/>
                  </a:cubicBezTo>
                  <a:cubicBezTo>
                    <a:pt x="2305" y="7670"/>
                    <a:pt x="2420" y="7533"/>
                    <a:pt x="2534" y="7396"/>
                  </a:cubicBezTo>
                  <a:cubicBezTo>
                    <a:pt x="2762" y="7122"/>
                    <a:pt x="2990" y="6871"/>
                    <a:pt x="3218" y="6597"/>
                  </a:cubicBezTo>
                  <a:cubicBezTo>
                    <a:pt x="3469" y="6300"/>
                    <a:pt x="3698" y="6026"/>
                    <a:pt x="3949" y="5752"/>
                  </a:cubicBezTo>
                  <a:cubicBezTo>
                    <a:pt x="4086" y="5615"/>
                    <a:pt x="4200" y="5478"/>
                    <a:pt x="4337" y="5341"/>
                  </a:cubicBezTo>
                  <a:cubicBezTo>
                    <a:pt x="4474" y="5182"/>
                    <a:pt x="4588" y="5045"/>
                    <a:pt x="4725" y="4885"/>
                  </a:cubicBezTo>
                  <a:cubicBezTo>
                    <a:pt x="4953" y="4611"/>
                    <a:pt x="5204" y="4337"/>
                    <a:pt x="5478" y="4063"/>
                  </a:cubicBezTo>
                  <a:cubicBezTo>
                    <a:pt x="5592" y="3926"/>
                    <a:pt x="5729" y="3789"/>
                    <a:pt x="5866" y="3652"/>
                  </a:cubicBezTo>
                  <a:cubicBezTo>
                    <a:pt x="5980" y="3515"/>
                    <a:pt x="6117" y="3378"/>
                    <a:pt x="6254" y="3241"/>
                  </a:cubicBezTo>
                  <a:cubicBezTo>
                    <a:pt x="6368" y="3082"/>
                    <a:pt x="6505" y="2945"/>
                    <a:pt x="6642" y="2808"/>
                  </a:cubicBezTo>
                  <a:cubicBezTo>
                    <a:pt x="6779" y="2671"/>
                    <a:pt x="6916" y="2534"/>
                    <a:pt x="7053" y="2420"/>
                  </a:cubicBezTo>
                  <a:cubicBezTo>
                    <a:pt x="7327" y="2146"/>
                    <a:pt x="7601" y="1895"/>
                    <a:pt x="7898" y="1644"/>
                  </a:cubicBezTo>
                  <a:cubicBezTo>
                    <a:pt x="8012" y="1530"/>
                    <a:pt x="8149" y="1415"/>
                    <a:pt x="8286" y="1279"/>
                  </a:cubicBezTo>
                  <a:cubicBezTo>
                    <a:pt x="8400" y="1164"/>
                    <a:pt x="8537" y="1050"/>
                    <a:pt x="8651" y="936"/>
                  </a:cubicBezTo>
                  <a:cubicBezTo>
                    <a:pt x="8765" y="822"/>
                    <a:pt x="8879" y="708"/>
                    <a:pt x="9016" y="594"/>
                  </a:cubicBezTo>
                  <a:cubicBezTo>
                    <a:pt x="9084" y="548"/>
                    <a:pt x="9153" y="480"/>
                    <a:pt x="9221" y="434"/>
                  </a:cubicBezTo>
                  <a:cubicBezTo>
                    <a:pt x="9267" y="388"/>
                    <a:pt x="9336" y="343"/>
                    <a:pt x="9381" y="274"/>
                  </a:cubicBezTo>
                  <a:cubicBezTo>
                    <a:pt x="9450" y="251"/>
                    <a:pt x="9495" y="206"/>
                    <a:pt x="9541" y="183"/>
                  </a:cubicBezTo>
                  <a:cubicBezTo>
                    <a:pt x="9587" y="160"/>
                    <a:pt x="9609" y="92"/>
                    <a:pt x="9587" y="46"/>
                  </a:cubicBezTo>
                  <a:cubicBezTo>
                    <a:pt x="9564" y="23"/>
                    <a:pt x="9541" y="0"/>
                    <a:pt x="9495" y="0"/>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0" name="Google Shape;3730;p17"/>
            <p:cNvSpPr/>
            <p:nvPr/>
          </p:nvSpPr>
          <p:spPr>
            <a:xfrm>
              <a:off x="7131350" y="834325"/>
              <a:ext cx="75925" cy="37150"/>
            </a:xfrm>
            <a:custGeom>
              <a:avLst/>
              <a:gdLst/>
              <a:ahLst/>
              <a:cxnLst/>
              <a:rect l="l" t="t" r="r" b="b"/>
              <a:pathLst>
                <a:path w="3037" h="1486" extrusionOk="0">
                  <a:moveTo>
                    <a:pt x="206" y="0"/>
                  </a:moveTo>
                  <a:cubicBezTo>
                    <a:pt x="138" y="0"/>
                    <a:pt x="92" y="23"/>
                    <a:pt x="69" y="46"/>
                  </a:cubicBezTo>
                  <a:cubicBezTo>
                    <a:pt x="46" y="69"/>
                    <a:pt x="24" y="91"/>
                    <a:pt x="1" y="114"/>
                  </a:cubicBezTo>
                  <a:cubicBezTo>
                    <a:pt x="1" y="160"/>
                    <a:pt x="1" y="205"/>
                    <a:pt x="24" y="251"/>
                  </a:cubicBezTo>
                  <a:cubicBezTo>
                    <a:pt x="24" y="297"/>
                    <a:pt x="69" y="320"/>
                    <a:pt x="92" y="365"/>
                  </a:cubicBezTo>
                  <a:cubicBezTo>
                    <a:pt x="115" y="388"/>
                    <a:pt x="138" y="411"/>
                    <a:pt x="160" y="434"/>
                  </a:cubicBezTo>
                  <a:cubicBezTo>
                    <a:pt x="206" y="502"/>
                    <a:pt x="275" y="571"/>
                    <a:pt x="320" y="639"/>
                  </a:cubicBezTo>
                  <a:cubicBezTo>
                    <a:pt x="343" y="662"/>
                    <a:pt x="343" y="685"/>
                    <a:pt x="366" y="708"/>
                  </a:cubicBezTo>
                  <a:cubicBezTo>
                    <a:pt x="389" y="753"/>
                    <a:pt x="434" y="799"/>
                    <a:pt x="480" y="822"/>
                  </a:cubicBezTo>
                  <a:cubicBezTo>
                    <a:pt x="526" y="845"/>
                    <a:pt x="571" y="845"/>
                    <a:pt x="617" y="845"/>
                  </a:cubicBezTo>
                  <a:lnTo>
                    <a:pt x="1028" y="845"/>
                  </a:lnTo>
                  <a:cubicBezTo>
                    <a:pt x="1119" y="845"/>
                    <a:pt x="1210" y="867"/>
                    <a:pt x="1302" y="867"/>
                  </a:cubicBezTo>
                  <a:cubicBezTo>
                    <a:pt x="1370" y="867"/>
                    <a:pt x="1462" y="890"/>
                    <a:pt x="1553" y="913"/>
                  </a:cubicBezTo>
                  <a:cubicBezTo>
                    <a:pt x="1644" y="936"/>
                    <a:pt x="1758" y="959"/>
                    <a:pt x="1850" y="982"/>
                  </a:cubicBezTo>
                  <a:lnTo>
                    <a:pt x="1827" y="982"/>
                  </a:lnTo>
                  <a:cubicBezTo>
                    <a:pt x="1964" y="1004"/>
                    <a:pt x="2078" y="1050"/>
                    <a:pt x="2192" y="1118"/>
                  </a:cubicBezTo>
                  <a:cubicBezTo>
                    <a:pt x="2306" y="1141"/>
                    <a:pt x="2420" y="1187"/>
                    <a:pt x="2534" y="1233"/>
                  </a:cubicBezTo>
                  <a:cubicBezTo>
                    <a:pt x="2603" y="1278"/>
                    <a:pt x="2648" y="1301"/>
                    <a:pt x="2717" y="1347"/>
                  </a:cubicBezTo>
                  <a:cubicBezTo>
                    <a:pt x="2763" y="1392"/>
                    <a:pt x="2831" y="1415"/>
                    <a:pt x="2877" y="1461"/>
                  </a:cubicBezTo>
                  <a:cubicBezTo>
                    <a:pt x="2894" y="1478"/>
                    <a:pt x="2915" y="1486"/>
                    <a:pt x="2935" y="1486"/>
                  </a:cubicBezTo>
                  <a:cubicBezTo>
                    <a:pt x="2968" y="1486"/>
                    <a:pt x="3000" y="1466"/>
                    <a:pt x="3014" y="1438"/>
                  </a:cubicBezTo>
                  <a:cubicBezTo>
                    <a:pt x="3036" y="1392"/>
                    <a:pt x="3036" y="1347"/>
                    <a:pt x="2991" y="1324"/>
                  </a:cubicBezTo>
                  <a:cubicBezTo>
                    <a:pt x="2922" y="1255"/>
                    <a:pt x="2854" y="1210"/>
                    <a:pt x="2785" y="1164"/>
                  </a:cubicBezTo>
                  <a:cubicBezTo>
                    <a:pt x="2694" y="1096"/>
                    <a:pt x="2626" y="1050"/>
                    <a:pt x="2557" y="1004"/>
                  </a:cubicBezTo>
                  <a:cubicBezTo>
                    <a:pt x="2557" y="959"/>
                    <a:pt x="2557" y="890"/>
                    <a:pt x="2511" y="845"/>
                  </a:cubicBezTo>
                  <a:cubicBezTo>
                    <a:pt x="2489" y="799"/>
                    <a:pt x="2443" y="776"/>
                    <a:pt x="2397" y="753"/>
                  </a:cubicBezTo>
                  <a:cubicBezTo>
                    <a:pt x="2352" y="730"/>
                    <a:pt x="2306" y="708"/>
                    <a:pt x="2283" y="685"/>
                  </a:cubicBezTo>
                  <a:cubicBezTo>
                    <a:pt x="2192" y="639"/>
                    <a:pt x="2123" y="616"/>
                    <a:pt x="2055" y="571"/>
                  </a:cubicBezTo>
                  <a:cubicBezTo>
                    <a:pt x="1964" y="548"/>
                    <a:pt x="1895" y="525"/>
                    <a:pt x="1804" y="502"/>
                  </a:cubicBezTo>
                  <a:cubicBezTo>
                    <a:pt x="1804" y="479"/>
                    <a:pt x="1781" y="434"/>
                    <a:pt x="1758" y="434"/>
                  </a:cubicBezTo>
                  <a:cubicBezTo>
                    <a:pt x="1735" y="434"/>
                    <a:pt x="1735" y="411"/>
                    <a:pt x="1713" y="411"/>
                  </a:cubicBezTo>
                  <a:cubicBezTo>
                    <a:pt x="1644" y="388"/>
                    <a:pt x="1576" y="365"/>
                    <a:pt x="1484" y="320"/>
                  </a:cubicBezTo>
                  <a:cubicBezTo>
                    <a:pt x="1393" y="297"/>
                    <a:pt x="1302" y="251"/>
                    <a:pt x="1210" y="228"/>
                  </a:cubicBezTo>
                  <a:cubicBezTo>
                    <a:pt x="1119" y="205"/>
                    <a:pt x="1005" y="183"/>
                    <a:pt x="914" y="160"/>
                  </a:cubicBezTo>
                  <a:cubicBezTo>
                    <a:pt x="800" y="114"/>
                    <a:pt x="708" y="91"/>
                    <a:pt x="594" y="69"/>
                  </a:cubicBezTo>
                  <a:lnTo>
                    <a:pt x="594" y="69"/>
                  </a:lnTo>
                  <a:cubicBezTo>
                    <a:pt x="594" y="69"/>
                    <a:pt x="617" y="91"/>
                    <a:pt x="617" y="91"/>
                  </a:cubicBezTo>
                  <a:cubicBezTo>
                    <a:pt x="549" y="69"/>
                    <a:pt x="457" y="46"/>
                    <a:pt x="389" y="23"/>
                  </a:cubicBezTo>
                  <a:lnTo>
                    <a:pt x="297" y="23"/>
                  </a:lnTo>
                  <a:cubicBezTo>
                    <a:pt x="275" y="23"/>
                    <a:pt x="252" y="0"/>
                    <a:pt x="229" y="0"/>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1" name="Google Shape;3731;p17"/>
            <p:cNvSpPr/>
            <p:nvPr/>
          </p:nvSpPr>
          <p:spPr>
            <a:xfrm>
              <a:off x="7169025" y="868550"/>
              <a:ext cx="35975" cy="9725"/>
            </a:xfrm>
            <a:custGeom>
              <a:avLst/>
              <a:gdLst/>
              <a:ahLst/>
              <a:cxnLst/>
              <a:rect l="l" t="t" r="r" b="b"/>
              <a:pathLst>
                <a:path w="1439" h="389" extrusionOk="0">
                  <a:moveTo>
                    <a:pt x="91" y="1"/>
                  </a:moveTo>
                  <a:cubicBezTo>
                    <a:pt x="46" y="1"/>
                    <a:pt x="0" y="46"/>
                    <a:pt x="0" y="92"/>
                  </a:cubicBezTo>
                  <a:cubicBezTo>
                    <a:pt x="0" y="115"/>
                    <a:pt x="0" y="138"/>
                    <a:pt x="23" y="160"/>
                  </a:cubicBezTo>
                  <a:cubicBezTo>
                    <a:pt x="46" y="183"/>
                    <a:pt x="69" y="206"/>
                    <a:pt x="91" y="206"/>
                  </a:cubicBezTo>
                  <a:cubicBezTo>
                    <a:pt x="137" y="206"/>
                    <a:pt x="183" y="206"/>
                    <a:pt x="251" y="183"/>
                  </a:cubicBezTo>
                  <a:lnTo>
                    <a:pt x="297" y="183"/>
                  </a:lnTo>
                  <a:cubicBezTo>
                    <a:pt x="411" y="183"/>
                    <a:pt x="525" y="206"/>
                    <a:pt x="639" y="206"/>
                  </a:cubicBezTo>
                  <a:cubicBezTo>
                    <a:pt x="708" y="229"/>
                    <a:pt x="776" y="229"/>
                    <a:pt x="845" y="229"/>
                  </a:cubicBezTo>
                  <a:cubicBezTo>
                    <a:pt x="913" y="252"/>
                    <a:pt x="982" y="252"/>
                    <a:pt x="1027" y="274"/>
                  </a:cubicBezTo>
                  <a:cubicBezTo>
                    <a:pt x="1027" y="274"/>
                    <a:pt x="1027" y="274"/>
                    <a:pt x="1027" y="252"/>
                  </a:cubicBezTo>
                  <a:cubicBezTo>
                    <a:pt x="1073" y="274"/>
                    <a:pt x="1141" y="297"/>
                    <a:pt x="1210" y="320"/>
                  </a:cubicBezTo>
                  <a:cubicBezTo>
                    <a:pt x="1256" y="343"/>
                    <a:pt x="1301" y="366"/>
                    <a:pt x="1347" y="389"/>
                  </a:cubicBezTo>
                  <a:cubicBezTo>
                    <a:pt x="1370" y="389"/>
                    <a:pt x="1415" y="366"/>
                    <a:pt x="1415" y="343"/>
                  </a:cubicBezTo>
                  <a:cubicBezTo>
                    <a:pt x="1438" y="320"/>
                    <a:pt x="1415" y="297"/>
                    <a:pt x="1393" y="297"/>
                  </a:cubicBezTo>
                  <a:cubicBezTo>
                    <a:pt x="1347" y="274"/>
                    <a:pt x="1301" y="252"/>
                    <a:pt x="1256" y="229"/>
                  </a:cubicBezTo>
                  <a:cubicBezTo>
                    <a:pt x="1210" y="206"/>
                    <a:pt x="1164" y="183"/>
                    <a:pt x="1119" y="160"/>
                  </a:cubicBezTo>
                  <a:cubicBezTo>
                    <a:pt x="982" y="115"/>
                    <a:pt x="868" y="92"/>
                    <a:pt x="753" y="69"/>
                  </a:cubicBezTo>
                  <a:cubicBezTo>
                    <a:pt x="685" y="69"/>
                    <a:pt x="616" y="46"/>
                    <a:pt x="548" y="46"/>
                  </a:cubicBezTo>
                  <a:cubicBezTo>
                    <a:pt x="502" y="23"/>
                    <a:pt x="434" y="23"/>
                    <a:pt x="388" y="23"/>
                  </a:cubicBezTo>
                  <a:cubicBezTo>
                    <a:pt x="343" y="1"/>
                    <a:pt x="297" y="1"/>
                    <a:pt x="228"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2" name="Google Shape;3732;p17"/>
            <p:cNvSpPr/>
            <p:nvPr/>
          </p:nvSpPr>
          <p:spPr>
            <a:xfrm>
              <a:off x="6604100" y="1272550"/>
              <a:ext cx="46800" cy="68500"/>
            </a:xfrm>
            <a:custGeom>
              <a:avLst/>
              <a:gdLst/>
              <a:ahLst/>
              <a:cxnLst/>
              <a:rect l="l" t="t" r="r" b="b"/>
              <a:pathLst>
                <a:path w="1872" h="2740" extrusionOk="0">
                  <a:moveTo>
                    <a:pt x="1689" y="1"/>
                  </a:moveTo>
                  <a:cubicBezTo>
                    <a:pt x="1666" y="1"/>
                    <a:pt x="1644" y="24"/>
                    <a:pt x="1621" y="24"/>
                  </a:cubicBezTo>
                  <a:cubicBezTo>
                    <a:pt x="1598" y="46"/>
                    <a:pt x="1575" y="46"/>
                    <a:pt x="1552" y="92"/>
                  </a:cubicBezTo>
                  <a:cubicBezTo>
                    <a:pt x="1552" y="92"/>
                    <a:pt x="1529" y="115"/>
                    <a:pt x="1529" y="138"/>
                  </a:cubicBezTo>
                  <a:cubicBezTo>
                    <a:pt x="1507" y="161"/>
                    <a:pt x="1507" y="183"/>
                    <a:pt x="1484" y="206"/>
                  </a:cubicBezTo>
                  <a:cubicBezTo>
                    <a:pt x="1438" y="320"/>
                    <a:pt x="1347" y="435"/>
                    <a:pt x="1278" y="526"/>
                  </a:cubicBezTo>
                  <a:cubicBezTo>
                    <a:pt x="1233" y="617"/>
                    <a:pt x="1187" y="686"/>
                    <a:pt x="1164" y="754"/>
                  </a:cubicBezTo>
                  <a:cubicBezTo>
                    <a:pt x="1096" y="845"/>
                    <a:pt x="1050" y="914"/>
                    <a:pt x="1004" y="1005"/>
                  </a:cubicBezTo>
                  <a:cubicBezTo>
                    <a:pt x="936" y="1074"/>
                    <a:pt x="890" y="1142"/>
                    <a:pt x="845" y="1211"/>
                  </a:cubicBezTo>
                  <a:cubicBezTo>
                    <a:pt x="799" y="1302"/>
                    <a:pt x="753" y="1393"/>
                    <a:pt x="685" y="1484"/>
                  </a:cubicBezTo>
                  <a:cubicBezTo>
                    <a:pt x="662" y="1530"/>
                    <a:pt x="639" y="1576"/>
                    <a:pt x="594" y="1621"/>
                  </a:cubicBezTo>
                  <a:cubicBezTo>
                    <a:pt x="548" y="1690"/>
                    <a:pt x="502" y="1758"/>
                    <a:pt x="457" y="1827"/>
                  </a:cubicBezTo>
                  <a:cubicBezTo>
                    <a:pt x="365" y="1941"/>
                    <a:pt x="297" y="2078"/>
                    <a:pt x="228" y="2192"/>
                  </a:cubicBezTo>
                  <a:cubicBezTo>
                    <a:pt x="160" y="2283"/>
                    <a:pt x="114" y="2375"/>
                    <a:pt x="69" y="2466"/>
                  </a:cubicBezTo>
                  <a:cubicBezTo>
                    <a:pt x="69" y="2466"/>
                    <a:pt x="46" y="2489"/>
                    <a:pt x="46" y="2489"/>
                  </a:cubicBezTo>
                  <a:cubicBezTo>
                    <a:pt x="23" y="2534"/>
                    <a:pt x="0" y="2580"/>
                    <a:pt x="23" y="2626"/>
                  </a:cubicBezTo>
                  <a:cubicBezTo>
                    <a:pt x="23" y="2649"/>
                    <a:pt x="46" y="2694"/>
                    <a:pt x="91" y="2717"/>
                  </a:cubicBezTo>
                  <a:cubicBezTo>
                    <a:pt x="114" y="2740"/>
                    <a:pt x="160" y="2740"/>
                    <a:pt x="183" y="2740"/>
                  </a:cubicBezTo>
                  <a:cubicBezTo>
                    <a:pt x="251" y="2717"/>
                    <a:pt x="320" y="2649"/>
                    <a:pt x="343" y="2603"/>
                  </a:cubicBezTo>
                  <a:cubicBezTo>
                    <a:pt x="388" y="2557"/>
                    <a:pt x="434" y="2512"/>
                    <a:pt x="457" y="2443"/>
                  </a:cubicBezTo>
                  <a:cubicBezTo>
                    <a:pt x="548" y="2329"/>
                    <a:pt x="616" y="2192"/>
                    <a:pt x="708" y="2055"/>
                  </a:cubicBezTo>
                  <a:cubicBezTo>
                    <a:pt x="799" y="1918"/>
                    <a:pt x="890" y="1758"/>
                    <a:pt x="982" y="1621"/>
                  </a:cubicBezTo>
                  <a:cubicBezTo>
                    <a:pt x="1027" y="1553"/>
                    <a:pt x="1073" y="1484"/>
                    <a:pt x="1119" y="1416"/>
                  </a:cubicBezTo>
                  <a:cubicBezTo>
                    <a:pt x="1187" y="1325"/>
                    <a:pt x="1233" y="1256"/>
                    <a:pt x="1278" y="1188"/>
                  </a:cubicBezTo>
                  <a:cubicBezTo>
                    <a:pt x="1324" y="1096"/>
                    <a:pt x="1392" y="1005"/>
                    <a:pt x="1438" y="937"/>
                  </a:cubicBezTo>
                  <a:cubicBezTo>
                    <a:pt x="1484" y="845"/>
                    <a:pt x="1529" y="777"/>
                    <a:pt x="1598" y="686"/>
                  </a:cubicBezTo>
                  <a:cubicBezTo>
                    <a:pt x="1644" y="617"/>
                    <a:pt x="1666" y="549"/>
                    <a:pt x="1712" y="457"/>
                  </a:cubicBezTo>
                  <a:cubicBezTo>
                    <a:pt x="1758" y="389"/>
                    <a:pt x="1803" y="320"/>
                    <a:pt x="1849" y="229"/>
                  </a:cubicBezTo>
                  <a:cubicBezTo>
                    <a:pt x="1872" y="206"/>
                    <a:pt x="1872" y="161"/>
                    <a:pt x="1826" y="138"/>
                  </a:cubicBezTo>
                  <a:lnTo>
                    <a:pt x="1803" y="138"/>
                  </a:lnTo>
                  <a:cubicBezTo>
                    <a:pt x="1803" y="92"/>
                    <a:pt x="1803" y="46"/>
                    <a:pt x="1758" y="24"/>
                  </a:cubicBezTo>
                  <a:cubicBezTo>
                    <a:pt x="1735" y="24"/>
                    <a:pt x="1712" y="1"/>
                    <a:pt x="1689"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3" name="Google Shape;3733;p17"/>
            <p:cNvSpPr/>
            <p:nvPr/>
          </p:nvSpPr>
          <p:spPr>
            <a:xfrm>
              <a:off x="6617775" y="1291950"/>
              <a:ext cx="31425" cy="44575"/>
            </a:xfrm>
            <a:custGeom>
              <a:avLst/>
              <a:gdLst/>
              <a:ahLst/>
              <a:cxnLst/>
              <a:rect l="l" t="t" r="r" b="b"/>
              <a:pathLst>
                <a:path w="1257" h="1783" extrusionOk="0">
                  <a:moveTo>
                    <a:pt x="1211" y="1"/>
                  </a:moveTo>
                  <a:cubicBezTo>
                    <a:pt x="1188" y="1"/>
                    <a:pt x="1165" y="1"/>
                    <a:pt x="1165" y="24"/>
                  </a:cubicBezTo>
                  <a:cubicBezTo>
                    <a:pt x="1074" y="161"/>
                    <a:pt x="982" y="298"/>
                    <a:pt x="891" y="435"/>
                  </a:cubicBezTo>
                  <a:cubicBezTo>
                    <a:pt x="845" y="503"/>
                    <a:pt x="800" y="549"/>
                    <a:pt x="754" y="617"/>
                  </a:cubicBezTo>
                  <a:cubicBezTo>
                    <a:pt x="686" y="686"/>
                    <a:pt x="640" y="754"/>
                    <a:pt x="594" y="823"/>
                  </a:cubicBezTo>
                  <a:cubicBezTo>
                    <a:pt x="480" y="937"/>
                    <a:pt x="389" y="1074"/>
                    <a:pt x="298" y="1188"/>
                  </a:cubicBezTo>
                  <a:cubicBezTo>
                    <a:pt x="252" y="1256"/>
                    <a:pt x="206" y="1325"/>
                    <a:pt x="161" y="1370"/>
                  </a:cubicBezTo>
                  <a:cubicBezTo>
                    <a:pt x="115" y="1439"/>
                    <a:pt x="47" y="1507"/>
                    <a:pt x="24" y="1599"/>
                  </a:cubicBezTo>
                  <a:cubicBezTo>
                    <a:pt x="1" y="1644"/>
                    <a:pt x="24" y="1713"/>
                    <a:pt x="69" y="1758"/>
                  </a:cubicBezTo>
                  <a:cubicBezTo>
                    <a:pt x="94" y="1775"/>
                    <a:pt x="121" y="1782"/>
                    <a:pt x="147" y="1782"/>
                  </a:cubicBezTo>
                  <a:cubicBezTo>
                    <a:pt x="194" y="1782"/>
                    <a:pt x="237" y="1757"/>
                    <a:pt x="252" y="1713"/>
                  </a:cubicBezTo>
                  <a:cubicBezTo>
                    <a:pt x="298" y="1667"/>
                    <a:pt x="343" y="1599"/>
                    <a:pt x="366" y="1530"/>
                  </a:cubicBezTo>
                  <a:cubicBezTo>
                    <a:pt x="412" y="1462"/>
                    <a:pt x="457" y="1393"/>
                    <a:pt x="503" y="1325"/>
                  </a:cubicBezTo>
                  <a:cubicBezTo>
                    <a:pt x="526" y="1279"/>
                    <a:pt x="572" y="1211"/>
                    <a:pt x="617" y="1142"/>
                  </a:cubicBezTo>
                  <a:cubicBezTo>
                    <a:pt x="617" y="1119"/>
                    <a:pt x="640" y="1074"/>
                    <a:pt x="663" y="1051"/>
                  </a:cubicBezTo>
                  <a:cubicBezTo>
                    <a:pt x="686" y="1005"/>
                    <a:pt x="709" y="960"/>
                    <a:pt x="731" y="937"/>
                  </a:cubicBezTo>
                  <a:cubicBezTo>
                    <a:pt x="777" y="845"/>
                    <a:pt x="823" y="777"/>
                    <a:pt x="868" y="708"/>
                  </a:cubicBezTo>
                  <a:cubicBezTo>
                    <a:pt x="914" y="640"/>
                    <a:pt x="937" y="572"/>
                    <a:pt x="982" y="503"/>
                  </a:cubicBezTo>
                  <a:cubicBezTo>
                    <a:pt x="1074" y="366"/>
                    <a:pt x="1142" y="229"/>
                    <a:pt x="1256" y="69"/>
                  </a:cubicBezTo>
                  <a:cubicBezTo>
                    <a:pt x="1256" y="47"/>
                    <a:pt x="1256" y="24"/>
                    <a:pt x="1233"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4" name="Google Shape;3734;p17"/>
            <p:cNvSpPr/>
            <p:nvPr/>
          </p:nvSpPr>
          <p:spPr>
            <a:xfrm>
              <a:off x="6974425" y="1026625"/>
              <a:ext cx="203175" cy="192325"/>
            </a:xfrm>
            <a:custGeom>
              <a:avLst/>
              <a:gdLst/>
              <a:ahLst/>
              <a:cxnLst/>
              <a:rect l="l" t="t" r="r" b="b"/>
              <a:pathLst>
                <a:path w="8127" h="7693" extrusionOk="0">
                  <a:moveTo>
                    <a:pt x="8035" y="0"/>
                  </a:moveTo>
                  <a:cubicBezTo>
                    <a:pt x="7990" y="0"/>
                    <a:pt x="7967" y="23"/>
                    <a:pt x="7967" y="69"/>
                  </a:cubicBezTo>
                  <a:cubicBezTo>
                    <a:pt x="7921" y="137"/>
                    <a:pt x="7921" y="206"/>
                    <a:pt x="7875" y="274"/>
                  </a:cubicBezTo>
                  <a:cubicBezTo>
                    <a:pt x="7853" y="365"/>
                    <a:pt x="7807" y="457"/>
                    <a:pt x="7739" y="548"/>
                  </a:cubicBezTo>
                  <a:cubicBezTo>
                    <a:pt x="7716" y="594"/>
                    <a:pt x="7693" y="639"/>
                    <a:pt x="7647" y="685"/>
                  </a:cubicBezTo>
                  <a:cubicBezTo>
                    <a:pt x="7624" y="708"/>
                    <a:pt x="7602" y="753"/>
                    <a:pt x="7579" y="799"/>
                  </a:cubicBezTo>
                  <a:cubicBezTo>
                    <a:pt x="7510" y="890"/>
                    <a:pt x="7442" y="959"/>
                    <a:pt x="7396" y="1027"/>
                  </a:cubicBezTo>
                  <a:cubicBezTo>
                    <a:pt x="7350" y="1073"/>
                    <a:pt x="7328" y="1119"/>
                    <a:pt x="7282" y="1164"/>
                  </a:cubicBezTo>
                  <a:cubicBezTo>
                    <a:pt x="7259" y="1210"/>
                    <a:pt x="7236" y="1233"/>
                    <a:pt x="7214" y="1278"/>
                  </a:cubicBezTo>
                  <a:cubicBezTo>
                    <a:pt x="7099" y="1438"/>
                    <a:pt x="6985" y="1598"/>
                    <a:pt x="6871" y="1758"/>
                  </a:cubicBezTo>
                  <a:cubicBezTo>
                    <a:pt x="6666" y="2032"/>
                    <a:pt x="6460" y="2283"/>
                    <a:pt x="6255" y="2579"/>
                  </a:cubicBezTo>
                  <a:lnTo>
                    <a:pt x="6278" y="2534"/>
                  </a:lnTo>
                  <a:lnTo>
                    <a:pt x="6278" y="2534"/>
                  </a:lnTo>
                  <a:cubicBezTo>
                    <a:pt x="6186" y="2671"/>
                    <a:pt x="6072" y="2808"/>
                    <a:pt x="5958" y="2945"/>
                  </a:cubicBezTo>
                  <a:cubicBezTo>
                    <a:pt x="5844" y="3082"/>
                    <a:pt x="5730" y="3219"/>
                    <a:pt x="5616" y="3355"/>
                  </a:cubicBezTo>
                  <a:cubicBezTo>
                    <a:pt x="5365" y="3629"/>
                    <a:pt x="5136" y="3880"/>
                    <a:pt x="4885" y="4132"/>
                  </a:cubicBezTo>
                  <a:cubicBezTo>
                    <a:pt x="4840" y="4200"/>
                    <a:pt x="4771" y="4246"/>
                    <a:pt x="4726" y="4314"/>
                  </a:cubicBezTo>
                  <a:cubicBezTo>
                    <a:pt x="4680" y="4360"/>
                    <a:pt x="4634" y="4405"/>
                    <a:pt x="4589" y="4451"/>
                  </a:cubicBezTo>
                  <a:cubicBezTo>
                    <a:pt x="4543" y="4497"/>
                    <a:pt x="4475" y="4542"/>
                    <a:pt x="4429" y="4588"/>
                  </a:cubicBezTo>
                  <a:cubicBezTo>
                    <a:pt x="4383" y="4634"/>
                    <a:pt x="4338" y="4679"/>
                    <a:pt x="4292" y="4748"/>
                  </a:cubicBezTo>
                  <a:cubicBezTo>
                    <a:pt x="4201" y="4816"/>
                    <a:pt x="4109" y="4908"/>
                    <a:pt x="4018" y="4976"/>
                  </a:cubicBezTo>
                  <a:cubicBezTo>
                    <a:pt x="4018" y="4953"/>
                    <a:pt x="3995" y="4930"/>
                    <a:pt x="3972" y="4908"/>
                  </a:cubicBezTo>
                  <a:cubicBezTo>
                    <a:pt x="3950" y="4885"/>
                    <a:pt x="3910" y="4873"/>
                    <a:pt x="3870" y="4873"/>
                  </a:cubicBezTo>
                  <a:cubicBezTo>
                    <a:pt x="3830" y="4873"/>
                    <a:pt x="3790" y="4885"/>
                    <a:pt x="3767" y="4908"/>
                  </a:cubicBezTo>
                  <a:cubicBezTo>
                    <a:pt x="3698" y="4976"/>
                    <a:pt x="3653" y="5045"/>
                    <a:pt x="3607" y="5090"/>
                  </a:cubicBezTo>
                  <a:cubicBezTo>
                    <a:pt x="3561" y="5159"/>
                    <a:pt x="3493" y="5204"/>
                    <a:pt x="3425" y="5250"/>
                  </a:cubicBezTo>
                  <a:cubicBezTo>
                    <a:pt x="3379" y="5296"/>
                    <a:pt x="3333" y="5318"/>
                    <a:pt x="3288" y="5341"/>
                  </a:cubicBezTo>
                  <a:cubicBezTo>
                    <a:pt x="3242" y="5387"/>
                    <a:pt x="3196" y="5410"/>
                    <a:pt x="3128" y="5433"/>
                  </a:cubicBezTo>
                  <a:cubicBezTo>
                    <a:pt x="3037" y="5501"/>
                    <a:pt x="2945" y="5547"/>
                    <a:pt x="2854" y="5592"/>
                  </a:cubicBezTo>
                  <a:cubicBezTo>
                    <a:pt x="2740" y="5638"/>
                    <a:pt x="2626" y="5661"/>
                    <a:pt x="2489" y="5684"/>
                  </a:cubicBezTo>
                  <a:lnTo>
                    <a:pt x="2466" y="5684"/>
                  </a:lnTo>
                  <a:cubicBezTo>
                    <a:pt x="2420" y="5661"/>
                    <a:pt x="2397" y="5661"/>
                    <a:pt x="2352" y="5661"/>
                  </a:cubicBezTo>
                  <a:cubicBezTo>
                    <a:pt x="2329" y="5661"/>
                    <a:pt x="2306" y="5661"/>
                    <a:pt x="2283" y="5638"/>
                  </a:cubicBezTo>
                  <a:cubicBezTo>
                    <a:pt x="2283" y="5638"/>
                    <a:pt x="2260" y="5638"/>
                    <a:pt x="2260" y="5615"/>
                  </a:cubicBezTo>
                  <a:cubicBezTo>
                    <a:pt x="2215" y="5592"/>
                    <a:pt x="2169" y="5570"/>
                    <a:pt x="2124" y="5547"/>
                  </a:cubicBezTo>
                  <a:cubicBezTo>
                    <a:pt x="2101" y="5524"/>
                    <a:pt x="2078" y="5501"/>
                    <a:pt x="2055" y="5478"/>
                  </a:cubicBezTo>
                  <a:cubicBezTo>
                    <a:pt x="2032" y="5433"/>
                    <a:pt x="1987" y="5387"/>
                    <a:pt x="1964" y="5364"/>
                  </a:cubicBezTo>
                  <a:cubicBezTo>
                    <a:pt x="1920" y="5320"/>
                    <a:pt x="1866" y="5295"/>
                    <a:pt x="1809" y="5295"/>
                  </a:cubicBezTo>
                  <a:cubicBezTo>
                    <a:pt x="1777" y="5295"/>
                    <a:pt x="1745" y="5302"/>
                    <a:pt x="1713" y="5318"/>
                  </a:cubicBezTo>
                  <a:cubicBezTo>
                    <a:pt x="1690" y="5341"/>
                    <a:pt x="1667" y="5364"/>
                    <a:pt x="1644" y="5387"/>
                  </a:cubicBezTo>
                  <a:lnTo>
                    <a:pt x="1667" y="5387"/>
                  </a:lnTo>
                  <a:cubicBezTo>
                    <a:pt x="1599" y="5455"/>
                    <a:pt x="1530" y="5547"/>
                    <a:pt x="1439" y="5615"/>
                  </a:cubicBezTo>
                  <a:cubicBezTo>
                    <a:pt x="1347" y="5684"/>
                    <a:pt x="1279" y="5729"/>
                    <a:pt x="1188" y="5798"/>
                  </a:cubicBezTo>
                  <a:cubicBezTo>
                    <a:pt x="1096" y="5866"/>
                    <a:pt x="1005" y="5935"/>
                    <a:pt x="937" y="6003"/>
                  </a:cubicBezTo>
                  <a:lnTo>
                    <a:pt x="891" y="6003"/>
                  </a:lnTo>
                  <a:cubicBezTo>
                    <a:pt x="868" y="6003"/>
                    <a:pt x="845" y="6003"/>
                    <a:pt x="822" y="6026"/>
                  </a:cubicBezTo>
                  <a:cubicBezTo>
                    <a:pt x="731" y="6072"/>
                    <a:pt x="663" y="6140"/>
                    <a:pt x="594" y="6209"/>
                  </a:cubicBezTo>
                  <a:cubicBezTo>
                    <a:pt x="526" y="6254"/>
                    <a:pt x="457" y="6323"/>
                    <a:pt x="412" y="6368"/>
                  </a:cubicBezTo>
                  <a:cubicBezTo>
                    <a:pt x="343" y="6460"/>
                    <a:pt x="297" y="6528"/>
                    <a:pt x="229" y="6597"/>
                  </a:cubicBezTo>
                  <a:cubicBezTo>
                    <a:pt x="206" y="6688"/>
                    <a:pt x="161" y="6756"/>
                    <a:pt x="138" y="6825"/>
                  </a:cubicBezTo>
                  <a:cubicBezTo>
                    <a:pt x="92" y="6916"/>
                    <a:pt x="69" y="6985"/>
                    <a:pt x="46" y="7076"/>
                  </a:cubicBezTo>
                  <a:cubicBezTo>
                    <a:pt x="24" y="7167"/>
                    <a:pt x="24" y="7259"/>
                    <a:pt x="24" y="7350"/>
                  </a:cubicBezTo>
                  <a:cubicBezTo>
                    <a:pt x="1" y="7373"/>
                    <a:pt x="1" y="7418"/>
                    <a:pt x="1" y="7464"/>
                  </a:cubicBezTo>
                  <a:cubicBezTo>
                    <a:pt x="1" y="7510"/>
                    <a:pt x="1" y="7578"/>
                    <a:pt x="24" y="7624"/>
                  </a:cubicBezTo>
                  <a:cubicBezTo>
                    <a:pt x="46" y="7669"/>
                    <a:pt x="92" y="7692"/>
                    <a:pt x="161" y="7692"/>
                  </a:cubicBezTo>
                  <a:cubicBezTo>
                    <a:pt x="206" y="7692"/>
                    <a:pt x="252" y="7647"/>
                    <a:pt x="297" y="7601"/>
                  </a:cubicBezTo>
                  <a:cubicBezTo>
                    <a:pt x="297" y="7578"/>
                    <a:pt x="320" y="7532"/>
                    <a:pt x="343" y="7510"/>
                  </a:cubicBezTo>
                  <a:cubicBezTo>
                    <a:pt x="366" y="7441"/>
                    <a:pt x="389" y="7396"/>
                    <a:pt x="412" y="7327"/>
                  </a:cubicBezTo>
                  <a:cubicBezTo>
                    <a:pt x="457" y="7259"/>
                    <a:pt x="503" y="7190"/>
                    <a:pt x="549" y="7122"/>
                  </a:cubicBezTo>
                  <a:cubicBezTo>
                    <a:pt x="617" y="7030"/>
                    <a:pt x="686" y="6939"/>
                    <a:pt x="754" y="6848"/>
                  </a:cubicBezTo>
                  <a:cubicBezTo>
                    <a:pt x="845" y="6756"/>
                    <a:pt x="937" y="6665"/>
                    <a:pt x="1051" y="6574"/>
                  </a:cubicBezTo>
                  <a:cubicBezTo>
                    <a:pt x="1142" y="6505"/>
                    <a:pt x="1233" y="6437"/>
                    <a:pt x="1325" y="6391"/>
                  </a:cubicBezTo>
                  <a:cubicBezTo>
                    <a:pt x="1416" y="6323"/>
                    <a:pt x="1507" y="6254"/>
                    <a:pt x="1621" y="6209"/>
                  </a:cubicBezTo>
                  <a:cubicBezTo>
                    <a:pt x="1690" y="6186"/>
                    <a:pt x="1758" y="6163"/>
                    <a:pt x="1827" y="6140"/>
                  </a:cubicBezTo>
                  <a:lnTo>
                    <a:pt x="1872" y="6140"/>
                  </a:lnTo>
                  <a:cubicBezTo>
                    <a:pt x="1895" y="6140"/>
                    <a:pt x="1895" y="6163"/>
                    <a:pt x="1918" y="6163"/>
                  </a:cubicBezTo>
                  <a:cubicBezTo>
                    <a:pt x="1964" y="6186"/>
                    <a:pt x="2009" y="6209"/>
                    <a:pt x="2032" y="6231"/>
                  </a:cubicBezTo>
                  <a:cubicBezTo>
                    <a:pt x="2101" y="6277"/>
                    <a:pt x="2169" y="6300"/>
                    <a:pt x="2238" y="6323"/>
                  </a:cubicBezTo>
                  <a:cubicBezTo>
                    <a:pt x="2272" y="6334"/>
                    <a:pt x="2312" y="6340"/>
                    <a:pt x="2352" y="6340"/>
                  </a:cubicBezTo>
                  <a:cubicBezTo>
                    <a:pt x="2392" y="6340"/>
                    <a:pt x="2432" y="6334"/>
                    <a:pt x="2466" y="6323"/>
                  </a:cubicBezTo>
                  <a:cubicBezTo>
                    <a:pt x="2557" y="6323"/>
                    <a:pt x="2648" y="6300"/>
                    <a:pt x="2740" y="6277"/>
                  </a:cubicBezTo>
                  <a:cubicBezTo>
                    <a:pt x="2785" y="6277"/>
                    <a:pt x="2831" y="6254"/>
                    <a:pt x="2877" y="6231"/>
                  </a:cubicBezTo>
                  <a:lnTo>
                    <a:pt x="2900" y="6231"/>
                  </a:lnTo>
                  <a:cubicBezTo>
                    <a:pt x="3037" y="6163"/>
                    <a:pt x="3128" y="6117"/>
                    <a:pt x="3242" y="6049"/>
                  </a:cubicBezTo>
                  <a:cubicBezTo>
                    <a:pt x="3333" y="6003"/>
                    <a:pt x="3402" y="5935"/>
                    <a:pt x="3470" y="5889"/>
                  </a:cubicBezTo>
                  <a:cubicBezTo>
                    <a:pt x="3561" y="5843"/>
                    <a:pt x="3630" y="5775"/>
                    <a:pt x="3721" y="5729"/>
                  </a:cubicBezTo>
                  <a:cubicBezTo>
                    <a:pt x="3744" y="5706"/>
                    <a:pt x="3767" y="5684"/>
                    <a:pt x="3813" y="5661"/>
                  </a:cubicBezTo>
                  <a:cubicBezTo>
                    <a:pt x="3881" y="5592"/>
                    <a:pt x="3950" y="5547"/>
                    <a:pt x="4018" y="5501"/>
                  </a:cubicBezTo>
                  <a:cubicBezTo>
                    <a:pt x="4086" y="5433"/>
                    <a:pt x="4155" y="5364"/>
                    <a:pt x="4201" y="5318"/>
                  </a:cubicBezTo>
                  <a:cubicBezTo>
                    <a:pt x="4338" y="5204"/>
                    <a:pt x="4452" y="5090"/>
                    <a:pt x="4566" y="4976"/>
                  </a:cubicBezTo>
                  <a:cubicBezTo>
                    <a:pt x="4794" y="4748"/>
                    <a:pt x="5022" y="4520"/>
                    <a:pt x="5251" y="4291"/>
                  </a:cubicBezTo>
                  <a:cubicBezTo>
                    <a:pt x="5502" y="4017"/>
                    <a:pt x="5753" y="3766"/>
                    <a:pt x="5981" y="3515"/>
                  </a:cubicBezTo>
                  <a:cubicBezTo>
                    <a:pt x="6049" y="3447"/>
                    <a:pt x="6095" y="3378"/>
                    <a:pt x="6164" y="3310"/>
                  </a:cubicBezTo>
                  <a:cubicBezTo>
                    <a:pt x="6209" y="3241"/>
                    <a:pt x="6255" y="3173"/>
                    <a:pt x="6323" y="3104"/>
                  </a:cubicBezTo>
                  <a:cubicBezTo>
                    <a:pt x="6437" y="2945"/>
                    <a:pt x="6552" y="2785"/>
                    <a:pt x="6643" y="2625"/>
                  </a:cubicBezTo>
                  <a:cubicBezTo>
                    <a:pt x="6757" y="2488"/>
                    <a:pt x="6848" y="2351"/>
                    <a:pt x="6940" y="2214"/>
                  </a:cubicBezTo>
                  <a:cubicBezTo>
                    <a:pt x="6985" y="2146"/>
                    <a:pt x="7031" y="2077"/>
                    <a:pt x="7077" y="2009"/>
                  </a:cubicBezTo>
                  <a:cubicBezTo>
                    <a:pt x="7122" y="1917"/>
                    <a:pt x="7191" y="1849"/>
                    <a:pt x="7236" y="1781"/>
                  </a:cubicBezTo>
                  <a:cubicBezTo>
                    <a:pt x="7328" y="1621"/>
                    <a:pt x="7396" y="1484"/>
                    <a:pt x="7487" y="1347"/>
                  </a:cubicBezTo>
                  <a:cubicBezTo>
                    <a:pt x="7579" y="1187"/>
                    <a:pt x="7693" y="1050"/>
                    <a:pt x="7784" y="890"/>
                  </a:cubicBezTo>
                  <a:cubicBezTo>
                    <a:pt x="7853" y="753"/>
                    <a:pt x="7921" y="639"/>
                    <a:pt x="7990" y="502"/>
                  </a:cubicBezTo>
                  <a:cubicBezTo>
                    <a:pt x="8012" y="434"/>
                    <a:pt x="8035" y="388"/>
                    <a:pt x="8058" y="320"/>
                  </a:cubicBezTo>
                  <a:cubicBezTo>
                    <a:pt x="8058" y="274"/>
                    <a:pt x="8081" y="251"/>
                    <a:pt x="8081" y="206"/>
                  </a:cubicBezTo>
                  <a:cubicBezTo>
                    <a:pt x="8081" y="183"/>
                    <a:pt x="8104" y="137"/>
                    <a:pt x="8127" y="91"/>
                  </a:cubicBezTo>
                  <a:cubicBezTo>
                    <a:pt x="8127" y="69"/>
                    <a:pt x="8104" y="23"/>
                    <a:pt x="8058" y="0"/>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5" name="Google Shape;3735;p17"/>
            <p:cNvSpPr/>
            <p:nvPr/>
          </p:nvSpPr>
          <p:spPr>
            <a:xfrm>
              <a:off x="7061750" y="1035175"/>
              <a:ext cx="109000" cy="125225"/>
            </a:xfrm>
            <a:custGeom>
              <a:avLst/>
              <a:gdLst/>
              <a:ahLst/>
              <a:cxnLst/>
              <a:rect l="l" t="t" r="r" b="b"/>
              <a:pathLst>
                <a:path w="4360" h="5009" extrusionOk="0">
                  <a:moveTo>
                    <a:pt x="4131" y="1"/>
                  </a:moveTo>
                  <a:cubicBezTo>
                    <a:pt x="4086" y="23"/>
                    <a:pt x="4063" y="46"/>
                    <a:pt x="4017" y="69"/>
                  </a:cubicBezTo>
                  <a:cubicBezTo>
                    <a:pt x="4017" y="92"/>
                    <a:pt x="3994" y="92"/>
                    <a:pt x="3994" y="115"/>
                  </a:cubicBezTo>
                  <a:lnTo>
                    <a:pt x="3903" y="206"/>
                  </a:lnTo>
                  <a:cubicBezTo>
                    <a:pt x="3835" y="274"/>
                    <a:pt x="3766" y="343"/>
                    <a:pt x="3698" y="411"/>
                  </a:cubicBezTo>
                  <a:cubicBezTo>
                    <a:pt x="3629" y="457"/>
                    <a:pt x="3584" y="526"/>
                    <a:pt x="3515" y="571"/>
                  </a:cubicBezTo>
                  <a:cubicBezTo>
                    <a:pt x="3447" y="640"/>
                    <a:pt x="3401" y="685"/>
                    <a:pt x="3333" y="754"/>
                  </a:cubicBezTo>
                  <a:cubicBezTo>
                    <a:pt x="3264" y="822"/>
                    <a:pt x="3218" y="891"/>
                    <a:pt x="3173" y="982"/>
                  </a:cubicBezTo>
                  <a:cubicBezTo>
                    <a:pt x="3150" y="1028"/>
                    <a:pt x="3104" y="1073"/>
                    <a:pt x="3081" y="1142"/>
                  </a:cubicBezTo>
                  <a:cubicBezTo>
                    <a:pt x="3059" y="1187"/>
                    <a:pt x="3013" y="1233"/>
                    <a:pt x="2990" y="1302"/>
                  </a:cubicBezTo>
                  <a:cubicBezTo>
                    <a:pt x="2967" y="1347"/>
                    <a:pt x="2922" y="1393"/>
                    <a:pt x="2899" y="1461"/>
                  </a:cubicBezTo>
                  <a:cubicBezTo>
                    <a:pt x="2853" y="1553"/>
                    <a:pt x="2808" y="1621"/>
                    <a:pt x="2762" y="1712"/>
                  </a:cubicBezTo>
                  <a:cubicBezTo>
                    <a:pt x="2716" y="1804"/>
                    <a:pt x="2671" y="1872"/>
                    <a:pt x="2625" y="1964"/>
                  </a:cubicBezTo>
                  <a:cubicBezTo>
                    <a:pt x="2556" y="2078"/>
                    <a:pt x="2488" y="2169"/>
                    <a:pt x="2420" y="2283"/>
                  </a:cubicBezTo>
                  <a:cubicBezTo>
                    <a:pt x="2351" y="2397"/>
                    <a:pt x="2283" y="2488"/>
                    <a:pt x="2214" y="2603"/>
                  </a:cubicBezTo>
                  <a:cubicBezTo>
                    <a:pt x="2123" y="2717"/>
                    <a:pt x="2009" y="2854"/>
                    <a:pt x="1917" y="2968"/>
                  </a:cubicBezTo>
                  <a:cubicBezTo>
                    <a:pt x="1872" y="3036"/>
                    <a:pt x="1803" y="3105"/>
                    <a:pt x="1735" y="3173"/>
                  </a:cubicBezTo>
                  <a:cubicBezTo>
                    <a:pt x="1712" y="3219"/>
                    <a:pt x="1666" y="3265"/>
                    <a:pt x="1621" y="3310"/>
                  </a:cubicBezTo>
                  <a:lnTo>
                    <a:pt x="1621" y="3333"/>
                  </a:lnTo>
                  <a:cubicBezTo>
                    <a:pt x="1598" y="3356"/>
                    <a:pt x="1575" y="3379"/>
                    <a:pt x="1552" y="3401"/>
                  </a:cubicBezTo>
                  <a:cubicBezTo>
                    <a:pt x="1506" y="3424"/>
                    <a:pt x="1484" y="3470"/>
                    <a:pt x="1438" y="3493"/>
                  </a:cubicBezTo>
                  <a:cubicBezTo>
                    <a:pt x="1370" y="3584"/>
                    <a:pt x="1301" y="3675"/>
                    <a:pt x="1210" y="3744"/>
                  </a:cubicBezTo>
                  <a:cubicBezTo>
                    <a:pt x="1141" y="3835"/>
                    <a:pt x="1073" y="3926"/>
                    <a:pt x="982" y="4018"/>
                  </a:cubicBezTo>
                  <a:cubicBezTo>
                    <a:pt x="959" y="4063"/>
                    <a:pt x="913" y="4109"/>
                    <a:pt x="890" y="4155"/>
                  </a:cubicBezTo>
                  <a:cubicBezTo>
                    <a:pt x="867" y="4155"/>
                    <a:pt x="845" y="4178"/>
                    <a:pt x="845" y="4200"/>
                  </a:cubicBezTo>
                  <a:cubicBezTo>
                    <a:pt x="822" y="4223"/>
                    <a:pt x="799" y="4246"/>
                    <a:pt x="776" y="4269"/>
                  </a:cubicBezTo>
                  <a:cubicBezTo>
                    <a:pt x="708" y="4337"/>
                    <a:pt x="639" y="4383"/>
                    <a:pt x="593" y="4451"/>
                  </a:cubicBezTo>
                  <a:cubicBezTo>
                    <a:pt x="457" y="4588"/>
                    <a:pt x="320" y="4703"/>
                    <a:pt x="183" y="4817"/>
                  </a:cubicBezTo>
                  <a:cubicBezTo>
                    <a:pt x="183" y="4817"/>
                    <a:pt x="160" y="4817"/>
                    <a:pt x="160" y="4839"/>
                  </a:cubicBezTo>
                  <a:lnTo>
                    <a:pt x="137" y="4839"/>
                  </a:lnTo>
                  <a:cubicBezTo>
                    <a:pt x="114" y="4862"/>
                    <a:pt x="68" y="4885"/>
                    <a:pt x="46" y="4908"/>
                  </a:cubicBezTo>
                  <a:cubicBezTo>
                    <a:pt x="23" y="4931"/>
                    <a:pt x="0" y="4954"/>
                    <a:pt x="23" y="4976"/>
                  </a:cubicBezTo>
                  <a:cubicBezTo>
                    <a:pt x="39" y="4993"/>
                    <a:pt x="55" y="5009"/>
                    <a:pt x="71" y="5009"/>
                  </a:cubicBezTo>
                  <a:cubicBezTo>
                    <a:pt x="78" y="5009"/>
                    <a:pt x="85" y="5006"/>
                    <a:pt x="91" y="4999"/>
                  </a:cubicBezTo>
                  <a:cubicBezTo>
                    <a:pt x="137" y="4976"/>
                    <a:pt x="183" y="4954"/>
                    <a:pt x="205" y="4908"/>
                  </a:cubicBezTo>
                  <a:cubicBezTo>
                    <a:pt x="251" y="4885"/>
                    <a:pt x="297" y="4862"/>
                    <a:pt x="320" y="4817"/>
                  </a:cubicBezTo>
                  <a:cubicBezTo>
                    <a:pt x="411" y="4748"/>
                    <a:pt x="502" y="4680"/>
                    <a:pt x="571" y="4611"/>
                  </a:cubicBezTo>
                  <a:cubicBezTo>
                    <a:pt x="662" y="4543"/>
                    <a:pt x="730" y="4474"/>
                    <a:pt x="822" y="4406"/>
                  </a:cubicBezTo>
                  <a:cubicBezTo>
                    <a:pt x="833" y="4417"/>
                    <a:pt x="850" y="4423"/>
                    <a:pt x="870" y="4423"/>
                  </a:cubicBezTo>
                  <a:cubicBezTo>
                    <a:pt x="890" y="4423"/>
                    <a:pt x="913" y="4417"/>
                    <a:pt x="936" y="4406"/>
                  </a:cubicBezTo>
                  <a:cubicBezTo>
                    <a:pt x="982" y="4383"/>
                    <a:pt x="1027" y="4337"/>
                    <a:pt x="1073" y="4315"/>
                  </a:cubicBezTo>
                  <a:cubicBezTo>
                    <a:pt x="1096" y="4269"/>
                    <a:pt x="1141" y="4223"/>
                    <a:pt x="1187" y="4200"/>
                  </a:cubicBezTo>
                  <a:cubicBezTo>
                    <a:pt x="1255" y="4132"/>
                    <a:pt x="1301" y="4063"/>
                    <a:pt x="1370" y="3995"/>
                  </a:cubicBezTo>
                  <a:cubicBezTo>
                    <a:pt x="1506" y="3835"/>
                    <a:pt x="1666" y="3698"/>
                    <a:pt x="1803" y="3538"/>
                  </a:cubicBezTo>
                  <a:cubicBezTo>
                    <a:pt x="1872" y="3470"/>
                    <a:pt x="1917" y="3401"/>
                    <a:pt x="1986" y="3333"/>
                  </a:cubicBezTo>
                  <a:cubicBezTo>
                    <a:pt x="2054" y="3265"/>
                    <a:pt x="2123" y="3196"/>
                    <a:pt x="2191" y="3105"/>
                  </a:cubicBezTo>
                  <a:cubicBezTo>
                    <a:pt x="2305" y="2991"/>
                    <a:pt x="2420" y="2854"/>
                    <a:pt x="2534" y="2717"/>
                  </a:cubicBezTo>
                  <a:cubicBezTo>
                    <a:pt x="2556" y="2694"/>
                    <a:pt x="2579" y="2648"/>
                    <a:pt x="2579" y="2625"/>
                  </a:cubicBezTo>
                  <a:cubicBezTo>
                    <a:pt x="2579" y="2648"/>
                    <a:pt x="2579" y="2648"/>
                    <a:pt x="2579" y="2648"/>
                  </a:cubicBezTo>
                  <a:cubicBezTo>
                    <a:pt x="2579" y="2648"/>
                    <a:pt x="2602" y="2625"/>
                    <a:pt x="2602" y="2625"/>
                  </a:cubicBezTo>
                  <a:lnTo>
                    <a:pt x="2602" y="2625"/>
                  </a:lnTo>
                  <a:cubicBezTo>
                    <a:pt x="2579" y="2625"/>
                    <a:pt x="2579" y="2648"/>
                    <a:pt x="2579" y="2648"/>
                  </a:cubicBezTo>
                  <a:lnTo>
                    <a:pt x="2579" y="2648"/>
                  </a:lnTo>
                  <a:cubicBezTo>
                    <a:pt x="2579" y="2625"/>
                    <a:pt x="2602" y="2625"/>
                    <a:pt x="2602" y="2603"/>
                  </a:cubicBezTo>
                  <a:cubicBezTo>
                    <a:pt x="2602" y="2603"/>
                    <a:pt x="2625" y="2603"/>
                    <a:pt x="2625" y="2580"/>
                  </a:cubicBezTo>
                  <a:cubicBezTo>
                    <a:pt x="2625" y="2580"/>
                    <a:pt x="2625" y="2603"/>
                    <a:pt x="2625" y="2603"/>
                  </a:cubicBezTo>
                  <a:cubicBezTo>
                    <a:pt x="2648" y="2557"/>
                    <a:pt x="2671" y="2511"/>
                    <a:pt x="2693" y="2466"/>
                  </a:cubicBezTo>
                  <a:cubicBezTo>
                    <a:pt x="2693" y="2466"/>
                    <a:pt x="2693" y="2488"/>
                    <a:pt x="2693" y="2488"/>
                  </a:cubicBezTo>
                  <a:cubicBezTo>
                    <a:pt x="2716" y="2466"/>
                    <a:pt x="2716" y="2443"/>
                    <a:pt x="2739" y="2443"/>
                  </a:cubicBezTo>
                  <a:lnTo>
                    <a:pt x="2716" y="2443"/>
                  </a:lnTo>
                  <a:cubicBezTo>
                    <a:pt x="2785" y="2374"/>
                    <a:pt x="2830" y="2283"/>
                    <a:pt x="2899" y="2215"/>
                  </a:cubicBezTo>
                  <a:cubicBezTo>
                    <a:pt x="2944" y="2146"/>
                    <a:pt x="2990" y="2078"/>
                    <a:pt x="3013" y="2032"/>
                  </a:cubicBezTo>
                  <a:cubicBezTo>
                    <a:pt x="3081" y="1941"/>
                    <a:pt x="3127" y="1872"/>
                    <a:pt x="3173" y="1781"/>
                  </a:cubicBezTo>
                  <a:cubicBezTo>
                    <a:pt x="3196" y="1781"/>
                    <a:pt x="3241" y="1758"/>
                    <a:pt x="3287" y="1735"/>
                  </a:cubicBezTo>
                  <a:cubicBezTo>
                    <a:pt x="3310" y="1690"/>
                    <a:pt x="3355" y="1644"/>
                    <a:pt x="3378" y="1621"/>
                  </a:cubicBezTo>
                  <a:cubicBezTo>
                    <a:pt x="3401" y="1575"/>
                    <a:pt x="3424" y="1530"/>
                    <a:pt x="3469" y="1507"/>
                  </a:cubicBezTo>
                  <a:cubicBezTo>
                    <a:pt x="3515" y="1416"/>
                    <a:pt x="3561" y="1347"/>
                    <a:pt x="3629" y="1256"/>
                  </a:cubicBezTo>
                  <a:cubicBezTo>
                    <a:pt x="3721" y="1119"/>
                    <a:pt x="3835" y="982"/>
                    <a:pt x="3926" y="845"/>
                  </a:cubicBezTo>
                  <a:cubicBezTo>
                    <a:pt x="3926" y="845"/>
                    <a:pt x="3949" y="822"/>
                    <a:pt x="3949" y="822"/>
                  </a:cubicBezTo>
                  <a:lnTo>
                    <a:pt x="3949" y="799"/>
                  </a:lnTo>
                  <a:cubicBezTo>
                    <a:pt x="4017" y="731"/>
                    <a:pt x="4063" y="640"/>
                    <a:pt x="4131" y="571"/>
                  </a:cubicBezTo>
                  <a:cubicBezTo>
                    <a:pt x="4154" y="526"/>
                    <a:pt x="4200" y="480"/>
                    <a:pt x="4223" y="434"/>
                  </a:cubicBezTo>
                  <a:cubicBezTo>
                    <a:pt x="4246" y="411"/>
                    <a:pt x="4246" y="389"/>
                    <a:pt x="4268" y="366"/>
                  </a:cubicBezTo>
                  <a:cubicBezTo>
                    <a:pt x="4268" y="343"/>
                    <a:pt x="4291" y="343"/>
                    <a:pt x="4291" y="320"/>
                  </a:cubicBezTo>
                  <a:cubicBezTo>
                    <a:pt x="4314" y="297"/>
                    <a:pt x="4337" y="274"/>
                    <a:pt x="4337" y="229"/>
                  </a:cubicBezTo>
                  <a:cubicBezTo>
                    <a:pt x="4360" y="206"/>
                    <a:pt x="4360" y="206"/>
                    <a:pt x="4360" y="183"/>
                  </a:cubicBezTo>
                  <a:cubicBezTo>
                    <a:pt x="4360" y="137"/>
                    <a:pt x="4337" y="115"/>
                    <a:pt x="4337" y="92"/>
                  </a:cubicBezTo>
                  <a:cubicBezTo>
                    <a:pt x="4291" y="46"/>
                    <a:pt x="4246" y="1"/>
                    <a:pt x="4177"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6" name="Google Shape;3736;p17"/>
            <p:cNvSpPr/>
            <p:nvPr/>
          </p:nvSpPr>
          <p:spPr>
            <a:xfrm>
              <a:off x="7133650" y="1034025"/>
              <a:ext cx="51950" cy="80500"/>
            </a:xfrm>
            <a:custGeom>
              <a:avLst/>
              <a:gdLst/>
              <a:ahLst/>
              <a:cxnLst/>
              <a:rect l="l" t="t" r="r" b="b"/>
              <a:pathLst>
                <a:path w="2078" h="3220" extrusionOk="0">
                  <a:moveTo>
                    <a:pt x="2031" y="1"/>
                  </a:moveTo>
                  <a:cubicBezTo>
                    <a:pt x="2009" y="1"/>
                    <a:pt x="1986" y="24"/>
                    <a:pt x="1986" y="24"/>
                  </a:cubicBezTo>
                  <a:cubicBezTo>
                    <a:pt x="1963" y="92"/>
                    <a:pt x="1940" y="161"/>
                    <a:pt x="1917" y="229"/>
                  </a:cubicBezTo>
                  <a:cubicBezTo>
                    <a:pt x="1872" y="298"/>
                    <a:pt x="1849" y="366"/>
                    <a:pt x="1803" y="435"/>
                  </a:cubicBezTo>
                  <a:cubicBezTo>
                    <a:pt x="1780" y="503"/>
                    <a:pt x="1735" y="594"/>
                    <a:pt x="1689" y="663"/>
                  </a:cubicBezTo>
                  <a:cubicBezTo>
                    <a:pt x="1666" y="731"/>
                    <a:pt x="1621" y="800"/>
                    <a:pt x="1575" y="868"/>
                  </a:cubicBezTo>
                  <a:cubicBezTo>
                    <a:pt x="1552" y="937"/>
                    <a:pt x="1506" y="1005"/>
                    <a:pt x="1461" y="1074"/>
                  </a:cubicBezTo>
                  <a:cubicBezTo>
                    <a:pt x="1415" y="1142"/>
                    <a:pt x="1370" y="1211"/>
                    <a:pt x="1324" y="1256"/>
                  </a:cubicBezTo>
                  <a:cubicBezTo>
                    <a:pt x="1233" y="1393"/>
                    <a:pt x="1164" y="1530"/>
                    <a:pt x="1073" y="1644"/>
                  </a:cubicBezTo>
                  <a:cubicBezTo>
                    <a:pt x="1050" y="1690"/>
                    <a:pt x="1027" y="1736"/>
                    <a:pt x="981" y="1781"/>
                  </a:cubicBezTo>
                  <a:cubicBezTo>
                    <a:pt x="936" y="1827"/>
                    <a:pt x="913" y="1873"/>
                    <a:pt x="867" y="1918"/>
                  </a:cubicBezTo>
                  <a:lnTo>
                    <a:pt x="890" y="1918"/>
                  </a:lnTo>
                  <a:cubicBezTo>
                    <a:pt x="845" y="1964"/>
                    <a:pt x="822" y="2010"/>
                    <a:pt x="776" y="2078"/>
                  </a:cubicBezTo>
                  <a:cubicBezTo>
                    <a:pt x="776" y="2055"/>
                    <a:pt x="776" y="2055"/>
                    <a:pt x="776" y="2055"/>
                  </a:cubicBezTo>
                  <a:cubicBezTo>
                    <a:pt x="776" y="2078"/>
                    <a:pt x="753" y="2101"/>
                    <a:pt x="730" y="2124"/>
                  </a:cubicBezTo>
                  <a:cubicBezTo>
                    <a:pt x="753" y="2101"/>
                    <a:pt x="753" y="2101"/>
                    <a:pt x="753" y="2101"/>
                  </a:cubicBezTo>
                  <a:lnTo>
                    <a:pt x="753" y="2101"/>
                  </a:lnTo>
                  <a:cubicBezTo>
                    <a:pt x="639" y="2238"/>
                    <a:pt x="548" y="2375"/>
                    <a:pt x="434" y="2489"/>
                  </a:cubicBezTo>
                  <a:cubicBezTo>
                    <a:pt x="365" y="2580"/>
                    <a:pt x="320" y="2649"/>
                    <a:pt x="251" y="2717"/>
                  </a:cubicBezTo>
                  <a:cubicBezTo>
                    <a:pt x="183" y="2786"/>
                    <a:pt x="114" y="2877"/>
                    <a:pt x="68" y="2945"/>
                  </a:cubicBezTo>
                  <a:lnTo>
                    <a:pt x="91" y="2923"/>
                  </a:lnTo>
                  <a:lnTo>
                    <a:pt x="91" y="2923"/>
                  </a:lnTo>
                  <a:cubicBezTo>
                    <a:pt x="68" y="2946"/>
                    <a:pt x="45" y="2969"/>
                    <a:pt x="23" y="3014"/>
                  </a:cubicBezTo>
                  <a:cubicBezTo>
                    <a:pt x="23" y="3037"/>
                    <a:pt x="0" y="3059"/>
                    <a:pt x="0" y="3082"/>
                  </a:cubicBezTo>
                  <a:cubicBezTo>
                    <a:pt x="0" y="3128"/>
                    <a:pt x="23" y="3151"/>
                    <a:pt x="46" y="3196"/>
                  </a:cubicBezTo>
                  <a:cubicBezTo>
                    <a:pt x="91" y="3219"/>
                    <a:pt x="114" y="3219"/>
                    <a:pt x="160" y="3219"/>
                  </a:cubicBezTo>
                  <a:cubicBezTo>
                    <a:pt x="205" y="3219"/>
                    <a:pt x="251" y="3219"/>
                    <a:pt x="274" y="3174"/>
                  </a:cubicBezTo>
                  <a:cubicBezTo>
                    <a:pt x="297" y="3128"/>
                    <a:pt x="342" y="3105"/>
                    <a:pt x="388" y="3059"/>
                  </a:cubicBezTo>
                  <a:cubicBezTo>
                    <a:pt x="411" y="3014"/>
                    <a:pt x="457" y="2991"/>
                    <a:pt x="479" y="2945"/>
                  </a:cubicBezTo>
                  <a:cubicBezTo>
                    <a:pt x="571" y="2854"/>
                    <a:pt x="616" y="2763"/>
                    <a:pt x="685" y="2694"/>
                  </a:cubicBezTo>
                  <a:cubicBezTo>
                    <a:pt x="685" y="2671"/>
                    <a:pt x="685" y="2671"/>
                    <a:pt x="708" y="2671"/>
                  </a:cubicBezTo>
                  <a:lnTo>
                    <a:pt x="685" y="2671"/>
                  </a:lnTo>
                  <a:cubicBezTo>
                    <a:pt x="685" y="2671"/>
                    <a:pt x="708" y="2671"/>
                    <a:pt x="708" y="2649"/>
                  </a:cubicBezTo>
                  <a:cubicBezTo>
                    <a:pt x="708" y="2671"/>
                    <a:pt x="708" y="2671"/>
                    <a:pt x="708" y="2671"/>
                  </a:cubicBezTo>
                  <a:cubicBezTo>
                    <a:pt x="799" y="2534"/>
                    <a:pt x="913" y="2375"/>
                    <a:pt x="1004" y="2238"/>
                  </a:cubicBezTo>
                  <a:cubicBezTo>
                    <a:pt x="1050" y="2169"/>
                    <a:pt x="1096" y="2078"/>
                    <a:pt x="1141" y="2010"/>
                  </a:cubicBezTo>
                  <a:lnTo>
                    <a:pt x="1278" y="1758"/>
                  </a:lnTo>
                  <a:cubicBezTo>
                    <a:pt x="1324" y="1667"/>
                    <a:pt x="1370" y="1576"/>
                    <a:pt x="1415" y="1507"/>
                  </a:cubicBezTo>
                  <a:cubicBezTo>
                    <a:pt x="1438" y="1462"/>
                    <a:pt x="1461" y="1416"/>
                    <a:pt x="1484" y="1370"/>
                  </a:cubicBezTo>
                  <a:cubicBezTo>
                    <a:pt x="1506" y="1325"/>
                    <a:pt x="1529" y="1279"/>
                    <a:pt x="1552" y="1256"/>
                  </a:cubicBezTo>
                  <a:cubicBezTo>
                    <a:pt x="1575" y="1211"/>
                    <a:pt x="1598" y="1165"/>
                    <a:pt x="1621" y="1119"/>
                  </a:cubicBezTo>
                  <a:cubicBezTo>
                    <a:pt x="1643" y="1096"/>
                    <a:pt x="1666" y="1051"/>
                    <a:pt x="1666" y="1005"/>
                  </a:cubicBezTo>
                  <a:cubicBezTo>
                    <a:pt x="1712" y="891"/>
                    <a:pt x="1758" y="800"/>
                    <a:pt x="1780" y="708"/>
                  </a:cubicBezTo>
                  <a:cubicBezTo>
                    <a:pt x="1826" y="663"/>
                    <a:pt x="1849" y="594"/>
                    <a:pt x="1872" y="549"/>
                  </a:cubicBezTo>
                  <a:cubicBezTo>
                    <a:pt x="1895" y="503"/>
                    <a:pt x="1917" y="435"/>
                    <a:pt x="1940" y="389"/>
                  </a:cubicBezTo>
                  <a:cubicBezTo>
                    <a:pt x="1986" y="275"/>
                    <a:pt x="2031" y="183"/>
                    <a:pt x="2077" y="69"/>
                  </a:cubicBezTo>
                  <a:cubicBezTo>
                    <a:pt x="2077" y="47"/>
                    <a:pt x="2077" y="24"/>
                    <a:pt x="2054" y="24"/>
                  </a:cubicBezTo>
                  <a:cubicBezTo>
                    <a:pt x="2054" y="1"/>
                    <a:pt x="2031" y="1"/>
                    <a:pt x="2031" y="1"/>
                  </a:cubicBezTo>
                  <a:close/>
                </a:path>
              </a:pathLst>
            </a:custGeom>
            <a:solidFill>
              <a:srgbClr val="FD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7" name="Google Shape;3737;p17"/>
            <p:cNvSpPr/>
            <p:nvPr/>
          </p:nvSpPr>
          <p:spPr>
            <a:xfrm>
              <a:off x="6876850" y="972400"/>
              <a:ext cx="45100" cy="46100"/>
            </a:xfrm>
            <a:custGeom>
              <a:avLst/>
              <a:gdLst/>
              <a:ahLst/>
              <a:cxnLst/>
              <a:rect l="l" t="t" r="r" b="b"/>
              <a:pathLst>
                <a:path w="1804" h="1844" extrusionOk="0">
                  <a:moveTo>
                    <a:pt x="1233" y="1"/>
                  </a:moveTo>
                  <a:cubicBezTo>
                    <a:pt x="1210" y="1"/>
                    <a:pt x="1165" y="1"/>
                    <a:pt x="1142" y="24"/>
                  </a:cubicBezTo>
                  <a:cubicBezTo>
                    <a:pt x="1119" y="24"/>
                    <a:pt x="1096" y="46"/>
                    <a:pt x="1051" y="46"/>
                  </a:cubicBezTo>
                  <a:cubicBezTo>
                    <a:pt x="1005" y="92"/>
                    <a:pt x="959" y="138"/>
                    <a:pt x="891" y="161"/>
                  </a:cubicBezTo>
                  <a:cubicBezTo>
                    <a:pt x="868" y="206"/>
                    <a:pt x="822" y="252"/>
                    <a:pt x="777" y="275"/>
                  </a:cubicBezTo>
                  <a:cubicBezTo>
                    <a:pt x="708" y="343"/>
                    <a:pt x="640" y="412"/>
                    <a:pt x="571" y="480"/>
                  </a:cubicBezTo>
                  <a:cubicBezTo>
                    <a:pt x="480" y="571"/>
                    <a:pt x="389" y="640"/>
                    <a:pt x="297" y="731"/>
                  </a:cubicBezTo>
                  <a:cubicBezTo>
                    <a:pt x="252" y="777"/>
                    <a:pt x="229" y="822"/>
                    <a:pt x="183" y="845"/>
                  </a:cubicBezTo>
                  <a:cubicBezTo>
                    <a:pt x="160" y="868"/>
                    <a:pt x="138" y="891"/>
                    <a:pt x="115" y="914"/>
                  </a:cubicBezTo>
                  <a:cubicBezTo>
                    <a:pt x="92" y="914"/>
                    <a:pt x="92" y="937"/>
                    <a:pt x="92" y="937"/>
                  </a:cubicBezTo>
                  <a:cubicBezTo>
                    <a:pt x="69" y="959"/>
                    <a:pt x="46" y="982"/>
                    <a:pt x="23" y="1005"/>
                  </a:cubicBezTo>
                  <a:cubicBezTo>
                    <a:pt x="1" y="1028"/>
                    <a:pt x="1" y="1074"/>
                    <a:pt x="23" y="1119"/>
                  </a:cubicBezTo>
                  <a:cubicBezTo>
                    <a:pt x="23" y="1142"/>
                    <a:pt x="46" y="1165"/>
                    <a:pt x="69" y="1188"/>
                  </a:cubicBezTo>
                  <a:cubicBezTo>
                    <a:pt x="69" y="1210"/>
                    <a:pt x="92" y="1210"/>
                    <a:pt x="92" y="1210"/>
                  </a:cubicBezTo>
                  <a:cubicBezTo>
                    <a:pt x="92" y="1233"/>
                    <a:pt x="92" y="1233"/>
                    <a:pt x="92" y="1256"/>
                  </a:cubicBezTo>
                  <a:cubicBezTo>
                    <a:pt x="115" y="1302"/>
                    <a:pt x="138" y="1325"/>
                    <a:pt x="183" y="1347"/>
                  </a:cubicBezTo>
                  <a:lnTo>
                    <a:pt x="183" y="1370"/>
                  </a:lnTo>
                  <a:cubicBezTo>
                    <a:pt x="160" y="1416"/>
                    <a:pt x="183" y="1484"/>
                    <a:pt x="229" y="1530"/>
                  </a:cubicBezTo>
                  <a:cubicBezTo>
                    <a:pt x="229" y="1553"/>
                    <a:pt x="229" y="1599"/>
                    <a:pt x="229" y="1621"/>
                  </a:cubicBezTo>
                  <a:cubicBezTo>
                    <a:pt x="229" y="1644"/>
                    <a:pt x="252" y="1644"/>
                    <a:pt x="252" y="1667"/>
                  </a:cubicBezTo>
                  <a:cubicBezTo>
                    <a:pt x="275" y="1690"/>
                    <a:pt x="297" y="1713"/>
                    <a:pt x="320" y="1735"/>
                  </a:cubicBezTo>
                  <a:cubicBezTo>
                    <a:pt x="320" y="1735"/>
                    <a:pt x="343" y="1735"/>
                    <a:pt x="343" y="1758"/>
                  </a:cubicBezTo>
                  <a:cubicBezTo>
                    <a:pt x="366" y="1781"/>
                    <a:pt x="389" y="1804"/>
                    <a:pt x="411" y="1827"/>
                  </a:cubicBezTo>
                  <a:cubicBezTo>
                    <a:pt x="423" y="1838"/>
                    <a:pt x="440" y="1844"/>
                    <a:pt x="457" y="1844"/>
                  </a:cubicBezTo>
                  <a:cubicBezTo>
                    <a:pt x="474" y="1844"/>
                    <a:pt x="491" y="1838"/>
                    <a:pt x="503" y="1827"/>
                  </a:cubicBezTo>
                  <a:cubicBezTo>
                    <a:pt x="548" y="1804"/>
                    <a:pt x="571" y="1781"/>
                    <a:pt x="594" y="1758"/>
                  </a:cubicBezTo>
                  <a:lnTo>
                    <a:pt x="685" y="1690"/>
                  </a:lnTo>
                  <a:cubicBezTo>
                    <a:pt x="754" y="1644"/>
                    <a:pt x="822" y="1576"/>
                    <a:pt x="868" y="1530"/>
                  </a:cubicBezTo>
                  <a:cubicBezTo>
                    <a:pt x="1005" y="1416"/>
                    <a:pt x="1119" y="1325"/>
                    <a:pt x="1233" y="1210"/>
                  </a:cubicBezTo>
                  <a:cubicBezTo>
                    <a:pt x="1302" y="1165"/>
                    <a:pt x="1370" y="1119"/>
                    <a:pt x="1439" y="1074"/>
                  </a:cubicBezTo>
                  <a:cubicBezTo>
                    <a:pt x="1507" y="1028"/>
                    <a:pt x="1576" y="982"/>
                    <a:pt x="1644" y="937"/>
                  </a:cubicBezTo>
                  <a:cubicBezTo>
                    <a:pt x="1667" y="914"/>
                    <a:pt x="1690" y="891"/>
                    <a:pt x="1713" y="868"/>
                  </a:cubicBezTo>
                  <a:cubicBezTo>
                    <a:pt x="1735" y="845"/>
                    <a:pt x="1758" y="822"/>
                    <a:pt x="1781" y="822"/>
                  </a:cubicBezTo>
                  <a:cubicBezTo>
                    <a:pt x="1804" y="800"/>
                    <a:pt x="1804" y="754"/>
                    <a:pt x="1804" y="731"/>
                  </a:cubicBezTo>
                  <a:cubicBezTo>
                    <a:pt x="1781" y="708"/>
                    <a:pt x="1735" y="708"/>
                    <a:pt x="1713" y="708"/>
                  </a:cubicBezTo>
                  <a:cubicBezTo>
                    <a:pt x="1713" y="686"/>
                    <a:pt x="1690" y="663"/>
                    <a:pt x="1690" y="640"/>
                  </a:cubicBezTo>
                  <a:cubicBezTo>
                    <a:pt x="1644" y="571"/>
                    <a:pt x="1598" y="503"/>
                    <a:pt x="1576" y="412"/>
                  </a:cubicBezTo>
                  <a:cubicBezTo>
                    <a:pt x="1530" y="343"/>
                    <a:pt x="1507" y="252"/>
                    <a:pt x="1461" y="183"/>
                  </a:cubicBezTo>
                  <a:cubicBezTo>
                    <a:pt x="1439" y="161"/>
                    <a:pt x="1416" y="138"/>
                    <a:pt x="1416" y="115"/>
                  </a:cubicBezTo>
                  <a:cubicBezTo>
                    <a:pt x="1393" y="115"/>
                    <a:pt x="1393" y="92"/>
                    <a:pt x="1393" y="92"/>
                  </a:cubicBezTo>
                  <a:cubicBezTo>
                    <a:pt x="1370" y="69"/>
                    <a:pt x="1370" y="69"/>
                    <a:pt x="1347" y="46"/>
                  </a:cubicBezTo>
                  <a:cubicBezTo>
                    <a:pt x="1324" y="24"/>
                    <a:pt x="1302" y="1"/>
                    <a:pt x="1279" y="1"/>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8" name="Google Shape;3738;p17"/>
            <p:cNvSpPr/>
            <p:nvPr/>
          </p:nvSpPr>
          <p:spPr>
            <a:xfrm>
              <a:off x="6893975" y="1003800"/>
              <a:ext cx="37675" cy="29175"/>
            </a:xfrm>
            <a:custGeom>
              <a:avLst/>
              <a:gdLst/>
              <a:ahLst/>
              <a:cxnLst/>
              <a:rect l="l" t="t" r="r" b="b"/>
              <a:pathLst>
                <a:path w="1507" h="1167" extrusionOk="0">
                  <a:moveTo>
                    <a:pt x="1393" y="0"/>
                  </a:moveTo>
                  <a:cubicBezTo>
                    <a:pt x="1393" y="0"/>
                    <a:pt x="1370" y="0"/>
                    <a:pt x="1347" y="23"/>
                  </a:cubicBezTo>
                  <a:cubicBezTo>
                    <a:pt x="1324" y="23"/>
                    <a:pt x="1301" y="23"/>
                    <a:pt x="1279" y="46"/>
                  </a:cubicBezTo>
                  <a:cubicBezTo>
                    <a:pt x="1256" y="46"/>
                    <a:pt x="1233" y="69"/>
                    <a:pt x="1210" y="69"/>
                  </a:cubicBezTo>
                  <a:cubicBezTo>
                    <a:pt x="1164" y="114"/>
                    <a:pt x="1119" y="137"/>
                    <a:pt x="1050" y="183"/>
                  </a:cubicBezTo>
                  <a:cubicBezTo>
                    <a:pt x="982" y="228"/>
                    <a:pt x="913" y="274"/>
                    <a:pt x="845" y="343"/>
                  </a:cubicBezTo>
                  <a:cubicBezTo>
                    <a:pt x="799" y="365"/>
                    <a:pt x="754" y="388"/>
                    <a:pt x="731" y="411"/>
                  </a:cubicBezTo>
                  <a:cubicBezTo>
                    <a:pt x="685" y="434"/>
                    <a:pt x="639" y="479"/>
                    <a:pt x="594" y="502"/>
                  </a:cubicBezTo>
                  <a:cubicBezTo>
                    <a:pt x="548" y="525"/>
                    <a:pt x="503" y="571"/>
                    <a:pt x="457" y="594"/>
                  </a:cubicBezTo>
                  <a:cubicBezTo>
                    <a:pt x="366" y="662"/>
                    <a:pt x="274" y="731"/>
                    <a:pt x="206" y="799"/>
                  </a:cubicBezTo>
                  <a:cubicBezTo>
                    <a:pt x="160" y="822"/>
                    <a:pt x="137" y="845"/>
                    <a:pt x="115" y="868"/>
                  </a:cubicBezTo>
                  <a:cubicBezTo>
                    <a:pt x="92" y="890"/>
                    <a:pt x="69" y="913"/>
                    <a:pt x="46" y="936"/>
                  </a:cubicBezTo>
                  <a:cubicBezTo>
                    <a:pt x="0" y="982"/>
                    <a:pt x="0" y="1050"/>
                    <a:pt x="23" y="1096"/>
                  </a:cubicBezTo>
                  <a:cubicBezTo>
                    <a:pt x="46" y="1096"/>
                    <a:pt x="46" y="1119"/>
                    <a:pt x="69" y="1119"/>
                  </a:cubicBezTo>
                  <a:cubicBezTo>
                    <a:pt x="97" y="1147"/>
                    <a:pt x="134" y="1166"/>
                    <a:pt x="169" y="1166"/>
                  </a:cubicBezTo>
                  <a:cubicBezTo>
                    <a:pt x="190" y="1166"/>
                    <a:pt x="211" y="1159"/>
                    <a:pt x="229" y="1141"/>
                  </a:cubicBezTo>
                  <a:cubicBezTo>
                    <a:pt x="297" y="1119"/>
                    <a:pt x="343" y="1073"/>
                    <a:pt x="388" y="1027"/>
                  </a:cubicBezTo>
                  <a:cubicBezTo>
                    <a:pt x="434" y="982"/>
                    <a:pt x="480" y="959"/>
                    <a:pt x="503" y="913"/>
                  </a:cubicBezTo>
                  <a:cubicBezTo>
                    <a:pt x="594" y="845"/>
                    <a:pt x="685" y="776"/>
                    <a:pt x="776" y="708"/>
                  </a:cubicBezTo>
                  <a:cubicBezTo>
                    <a:pt x="868" y="616"/>
                    <a:pt x="982" y="548"/>
                    <a:pt x="1096" y="457"/>
                  </a:cubicBezTo>
                  <a:cubicBezTo>
                    <a:pt x="1164" y="411"/>
                    <a:pt x="1210" y="365"/>
                    <a:pt x="1279" y="343"/>
                  </a:cubicBezTo>
                  <a:cubicBezTo>
                    <a:pt x="1324" y="320"/>
                    <a:pt x="1347" y="297"/>
                    <a:pt x="1370" y="274"/>
                  </a:cubicBezTo>
                  <a:cubicBezTo>
                    <a:pt x="1393" y="274"/>
                    <a:pt x="1393" y="274"/>
                    <a:pt x="1416" y="251"/>
                  </a:cubicBezTo>
                  <a:cubicBezTo>
                    <a:pt x="1416" y="251"/>
                    <a:pt x="1438" y="251"/>
                    <a:pt x="1438" y="228"/>
                  </a:cubicBezTo>
                  <a:cubicBezTo>
                    <a:pt x="1484" y="206"/>
                    <a:pt x="1507" y="137"/>
                    <a:pt x="1507" y="91"/>
                  </a:cubicBezTo>
                  <a:cubicBezTo>
                    <a:pt x="1507" y="69"/>
                    <a:pt x="1507" y="46"/>
                    <a:pt x="1484" y="23"/>
                  </a:cubicBezTo>
                  <a:cubicBezTo>
                    <a:pt x="1484" y="23"/>
                    <a:pt x="1461" y="0"/>
                    <a:pt x="143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9" name="Google Shape;3739;p17"/>
            <p:cNvSpPr/>
            <p:nvPr/>
          </p:nvSpPr>
          <p:spPr>
            <a:xfrm>
              <a:off x="7174150" y="818325"/>
              <a:ext cx="81050" cy="38350"/>
            </a:xfrm>
            <a:custGeom>
              <a:avLst/>
              <a:gdLst/>
              <a:ahLst/>
              <a:cxnLst/>
              <a:rect l="l" t="t" r="r" b="b"/>
              <a:pathLst>
                <a:path w="3242" h="1534" extrusionOk="0">
                  <a:moveTo>
                    <a:pt x="2032" y="1"/>
                  </a:moveTo>
                  <a:cubicBezTo>
                    <a:pt x="1941" y="1"/>
                    <a:pt x="1849" y="24"/>
                    <a:pt x="1781" y="24"/>
                  </a:cubicBezTo>
                  <a:cubicBezTo>
                    <a:pt x="1667" y="47"/>
                    <a:pt x="1553" y="47"/>
                    <a:pt x="1439" y="92"/>
                  </a:cubicBezTo>
                  <a:cubicBezTo>
                    <a:pt x="1347" y="115"/>
                    <a:pt x="1256" y="138"/>
                    <a:pt x="1142" y="161"/>
                  </a:cubicBezTo>
                  <a:cubicBezTo>
                    <a:pt x="1051" y="206"/>
                    <a:pt x="936" y="252"/>
                    <a:pt x="845" y="298"/>
                  </a:cubicBezTo>
                  <a:cubicBezTo>
                    <a:pt x="754" y="343"/>
                    <a:pt x="640" y="389"/>
                    <a:pt x="548" y="457"/>
                  </a:cubicBezTo>
                  <a:cubicBezTo>
                    <a:pt x="457" y="503"/>
                    <a:pt x="389" y="549"/>
                    <a:pt x="297" y="594"/>
                  </a:cubicBezTo>
                  <a:cubicBezTo>
                    <a:pt x="252" y="640"/>
                    <a:pt x="206" y="663"/>
                    <a:pt x="160" y="686"/>
                  </a:cubicBezTo>
                  <a:cubicBezTo>
                    <a:pt x="138" y="709"/>
                    <a:pt x="115" y="731"/>
                    <a:pt x="92" y="754"/>
                  </a:cubicBezTo>
                  <a:cubicBezTo>
                    <a:pt x="69" y="754"/>
                    <a:pt x="46" y="800"/>
                    <a:pt x="46" y="823"/>
                  </a:cubicBezTo>
                  <a:cubicBezTo>
                    <a:pt x="23" y="845"/>
                    <a:pt x="1" y="868"/>
                    <a:pt x="1" y="914"/>
                  </a:cubicBezTo>
                  <a:cubicBezTo>
                    <a:pt x="1" y="960"/>
                    <a:pt x="23" y="1005"/>
                    <a:pt x="69" y="1051"/>
                  </a:cubicBezTo>
                  <a:cubicBezTo>
                    <a:pt x="92" y="1074"/>
                    <a:pt x="138" y="1097"/>
                    <a:pt x="183" y="1097"/>
                  </a:cubicBezTo>
                  <a:cubicBezTo>
                    <a:pt x="229" y="1119"/>
                    <a:pt x="275" y="1165"/>
                    <a:pt x="320" y="1188"/>
                  </a:cubicBezTo>
                  <a:cubicBezTo>
                    <a:pt x="343" y="1188"/>
                    <a:pt x="366" y="1211"/>
                    <a:pt x="389" y="1233"/>
                  </a:cubicBezTo>
                  <a:cubicBezTo>
                    <a:pt x="366" y="1233"/>
                    <a:pt x="366" y="1211"/>
                    <a:pt x="343" y="1211"/>
                  </a:cubicBezTo>
                  <a:lnTo>
                    <a:pt x="343" y="1211"/>
                  </a:lnTo>
                  <a:cubicBezTo>
                    <a:pt x="411" y="1256"/>
                    <a:pt x="480" y="1302"/>
                    <a:pt x="548" y="1370"/>
                  </a:cubicBezTo>
                  <a:cubicBezTo>
                    <a:pt x="571" y="1416"/>
                    <a:pt x="617" y="1462"/>
                    <a:pt x="663" y="1507"/>
                  </a:cubicBezTo>
                  <a:cubicBezTo>
                    <a:pt x="691" y="1527"/>
                    <a:pt x="724" y="1534"/>
                    <a:pt x="756" y="1534"/>
                  </a:cubicBezTo>
                  <a:cubicBezTo>
                    <a:pt x="800" y="1534"/>
                    <a:pt x="842" y="1521"/>
                    <a:pt x="868" y="1507"/>
                  </a:cubicBezTo>
                  <a:cubicBezTo>
                    <a:pt x="914" y="1485"/>
                    <a:pt x="936" y="1462"/>
                    <a:pt x="959" y="1439"/>
                  </a:cubicBezTo>
                  <a:cubicBezTo>
                    <a:pt x="982" y="1416"/>
                    <a:pt x="1028" y="1393"/>
                    <a:pt x="1051" y="1370"/>
                  </a:cubicBezTo>
                  <a:lnTo>
                    <a:pt x="1142" y="1279"/>
                  </a:lnTo>
                  <a:cubicBezTo>
                    <a:pt x="1210" y="1233"/>
                    <a:pt x="1279" y="1188"/>
                    <a:pt x="1347" y="1142"/>
                  </a:cubicBezTo>
                  <a:cubicBezTo>
                    <a:pt x="1416" y="1074"/>
                    <a:pt x="1507" y="1028"/>
                    <a:pt x="1598" y="960"/>
                  </a:cubicBezTo>
                  <a:cubicBezTo>
                    <a:pt x="1758" y="868"/>
                    <a:pt x="1941" y="777"/>
                    <a:pt x="2123" y="686"/>
                  </a:cubicBezTo>
                  <a:cubicBezTo>
                    <a:pt x="2260" y="640"/>
                    <a:pt x="2397" y="594"/>
                    <a:pt x="2534" y="549"/>
                  </a:cubicBezTo>
                  <a:lnTo>
                    <a:pt x="2785" y="549"/>
                  </a:lnTo>
                  <a:cubicBezTo>
                    <a:pt x="2854" y="572"/>
                    <a:pt x="2899" y="572"/>
                    <a:pt x="2968" y="594"/>
                  </a:cubicBezTo>
                  <a:cubicBezTo>
                    <a:pt x="2991" y="617"/>
                    <a:pt x="3014" y="617"/>
                    <a:pt x="3059" y="640"/>
                  </a:cubicBezTo>
                  <a:cubicBezTo>
                    <a:pt x="3074" y="640"/>
                    <a:pt x="3090" y="650"/>
                    <a:pt x="3105" y="650"/>
                  </a:cubicBezTo>
                  <a:cubicBezTo>
                    <a:pt x="3112" y="650"/>
                    <a:pt x="3120" y="648"/>
                    <a:pt x="3128" y="640"/>
                  </a:cubicBezTo>
                  <a:cubicBezTo>
                    <a:pt x="3173" y="640"/>
                    <a:pt x="3196" y="617"/>
                    <a:pt x="3196" y="594"/>
                  </a:cubicBezTo>
                  <a:cubicBezTo>
                    <a:pt x="3242" y="526"/>
                    <a:pt x="3219" y="457"/>
                    <a:pt x="3150" y="435"/>
                  </a:cubicBezTo>
                  <a:cubicBezTo>
                    <a:pt x="3105" y="412"/>
                    <a:pt x="3059" y="389"/>
                    <a:pt x="2991" y="366"/>
                  </a:cubicBezTo>
                  <a:cubicBezTo>
                    <a:pt x="2968" y="343"/>
                    <a:pt x="2922" y="343"/>
                    <a:pt x="2877" y="343"/>
                  </a:cubicBezTo>
                  <a:cubicBezTo>
                    <a:pt x="2877" y="275"/>
                    <a:pt x="2831" y="229"/>
                    <a:pt x="2785" y="229"/>
                  </a:cubicBezTo>
                  <a:cubicBezTo>
                    <a:pt x="2717" y="206"/>
                    <a:pt x="2648" y="206"/>
                    <a:pt x="2580" y="184"/>
                  </a:cubicBezTo>
                  <a:lnTo>
                    <a:pt x="2443" y="184"/>
                  </a:lnTo>
                  <a:cubicBezTo>
                    <a:pt x="2443" y="115"/>
                    <a:pt x="2374" y="47"/>
                    <a:pt x="2306" y="24"/>
                  </a:cubicBezTo>
                  <a:cubicBezTo>
                    <a:pt x="2260" y="24"/>
                    <a:pt x="2215" y="1"/>
                    <a:pt x="2169" y="1"/>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0" name="Google Shape;3740;p17"/>
            <p:cNvSpPr/>
            <p:nvPr/>
          </p:nvSpPr>
          <p:spPr>
            <a:xfrm>
              <a:off x="7208950" y="824050"/>
              <a:ext cx="29700" cy="8375"/>
            </a:xfrm>
            <a:custGeom>
              <a:avLst/>
              <a:gdLst/>
              <a:ahLst/>
              <a:cxnLst/>
              <a:rect l="l" t="t" r="r" b="b"/>
              <a:pathLst>
                <a:path w="1188" h="335" extrusionOk="0">
                  <a:moveTo>
                    <a:pt x="686" y="0"/>
                  </a:moveTo>
                  <a:cubicBezTo>
                    <a:pt x="617" y="0"/>
                    <a:pt x="549" y="23"/>
                    <a:pt x="503" y="46"/>
                  </a:cubicBezTo>
                  <a:cubicBezTo>
                    <a:pt x="389" y="69"/>
                    <a:pt x="298" y="91"/>
                    <a:pt x="206" y="137"/>
                  </a:cubicBezTo>
                  <a:cubicBezTo>
                    <a:pt x="161" y="160"/>
                    <a:pt x="92" y="206"/>
                    <a:pt x="47" y="228"/>
                  </a:cubicBezTo>
                  <a:cubicBezTo>
                    <a:pt x="1" y="251"/>
                    <a:pt x="1" y="274"/>
                    <a:pt x="24" y="297"/>
                  </a:cubicBezTo>
                  <a:cubicBezTo>
                    <a:pt x="24" y="324"/>
                    <a:pt x="39" y="335"/>
                    <a:pt x="57" y="335"/>
                  </a:cubicBezTo>
                  <a:cubicBezTo>
                    <a:pt x="69" y="335"/>
                    <a:pt x="83" y="329"/>
                    <a:pt x="92" y="320"/>
                  </a:cubicBezTo>
                  <a:cubicBezTo>
                    <a:pt x="161" y="297"/>
                    <a:pt x="206" y="274"/>
                    <a:pt x="275" y="251"/>
                  </a:cubicBezTo>
                  <a:lnTo>
                    <a:pt x="252" y="251"/>
                  </a:lnTo>
                  <a:cubicBezTo>
                    <a:pt x="321" y="228"/>
                    <a:pt x="389" y="206"/>
                    <a:pt x="457" y="183"/>
                  </a:cubicBezTo>
                  <a:cubicBezTo>
                    <a:pt x="549" y="160"/>
                    <a:pt x="617" y="137"/>
                    <a:pt x="686" y="114"/>
                  </a:cubicBezTo>
                  <a:lnTo>
                    <a:pt x="914" y="114"/>
                  </a:lnTo>
                  <a:cubicBezTo>
                    <a:pt x="937" y="114"/>
                    <a:pt x="960" y="114"/>
                    <a:pt x="982" y="137"/>
                  </a:cubicBezTo>
                  <a:cubicBezTo>
                    <a:pt x="1028" y="137"/>
                    <a:pt x="1051" y="137"/>
                    <a:pt x="1074" y="160"/>
                  </a:cubicBezTo>
                  <a:lnTo>
                    <a:pt x="1142" y="160"/>
                  </a:lnTo>
                  <a:cubicBezTo>
                    <a:pt x="1142" y="160"/>
                    <a:pt x="1165" y="160"/>
                    <a:pt x="1165" y="137"/>
                  </a:cubicBezTo>
                  <a:cubicBezTo>
                    <a:pt x="1188" y="114"/>
                    <a:pt x="1188" y="114"/>
                    <a:pt x="1165" y="91"/>
                  </a:cubicBezTo>
                  <a:cubicBezTo>
                    <a:pt x="1165" y="69"/>
                    <a:pt x="1165" y="69"/>
                    <a:pt x="1142" y="46"/>
                  </a:cubicBezTo>
                  <a:cubicBezTo>
                    <a:pt x="1097" y="46"/>
                    <a:pt x="1074" y="23"/>
                    <a:pt x="102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1" name="Google Shape;3741;p17"/>
            <p:cNvSpPr/>
            <p:nvPr/>
          </p:nvSpPr>
          <p:spPr>
            <a:xfrm>
              <a:off x="7206675" y="840025"/>
              <a:ext cx="40550" cy="22650"/>
            </a:xfrm>
            <a:custGeom>
              <a:avLst/>
              <a:gdLst/>
              <a:ahLst/>
              <a:cxnLst/>
              <a:rect l="l" t="t" r="r" b="b"/>
              <a:pathLst>
                <a:path w="1622" h="906" extrusionOk="0">
                  <a:moveTo>
                    <a:pt x="1553" y="0"/>
                  </a:moveTo>
                  <a:cubicBezTo>
                    <a:pt x="1439" y="23"/>
                    <a:pt x="1302" y="69"/>
                    <a:pt x="1165" y="114"/>
                  </a:cubicBezTo>
                  <a:cubicBezTo>
                    <a:pt x="1028" y="160"/>
                    <a:pt x="891" y="206"/>
                    <a:pt x="754" y="274"/>
                  </a:cubicBezTo>
                  <a:cubicBezTo>
                    <a:pt x="617" y="343"/>
                    <a:pt x="503" y="411"/>
                    <a:pt x="366" y="480"/>
                  </a:cubicBezTo>
                  <a:cubicBezTo>
                    <a:pt x="320" y="502"/>
                    <a:pt x="252" y="548"/>
                    <a:pt x="206" y="571"/>
                  </a:cubicBezTo>
                  <a:cubicBezTo>
                    <a:pt x="160" y="594"/>
                    <a:pt x="138" y="617"/>
                    <a:pt x="115" y="639"/>
                  </a:cubicBezTo>
                  <a:cubicBezTo>
                    <a:pt x="92" y="639"/>
                    <a:pt x="69" y="662"/>
                    <a:pt x="69" y="685"/>
                  </a:cubicBezTo>
                  <a:cubicBezTo>
                    <a:pt x="46" y="685"/>
                    <a:pt x="23" y="731"/>
                    <a:pt x="1" y="754"/>
                  </a:cubicBezTo>
                  <a:cubicBezTo>
                    <a:pt x="1" y="754"/>
                    <a:pt x="1" y="776"/>
                    <a:pt x="1" y="799"/>
                  </a:cubicBezTo>
                  <a:cubicBezTo>
                    <a:pt x="1" y="822"/>
                    <a:pt x="1" y="868"/>
                    <a:pt x="23" y="890"/>
                  </a:cubicBezTo>
                  <a:cubicBezTo>
                    <a:pt x="42" y="900"/>
                    <a:pt x="65" y="905"/>
                    <a:pt x="89" y="905"/>
                  </a:cubicBezTo>
                  <a:cubicBezTo>
                    <a:pt x="122" y="905"/>
                    <a:pt x="157" y="894"/>
                    <a:pt x="183" y="868"/>
                  </a:cubicBezTo>
                  <a:cubicBezTo>
                    <a:pt x="206" y="845"/>
                    <a:pt x="252" y="822"/>
                    <a:pt x="275" y="799"/>
                  </a:cubicBezTo>
                  <a:cubicBezTo>
                    <a:pt x="297" y="776"/>
                    <a:pt x="320" y="754"/>
                    <a:pt x="343" y="731"/>
                  </a:cubicBezTo>
                  <a:cubicBezTo>
                    <a:pt x="457" y="639"/>
                    <a:pt x="594" y="571"/>
                    <a:pt x="731" y="480"/>
                  </a:cubicBezTo>
                  <a:cubicBezTo>
                    <a:pt x="800" y="434"/>
                    <a:pt x="868" y="388"/>
                    <a:pt x="936" y="343"/>
                  </a:cubicBezTo>
                  <a:cubicBezTo>
                    <a:pt x="1005" y="320"/>
                    <a:pt x="1073" y="274"/>
                    <a:pt x="1142" y="251"/>
                  </a:cubicBezTo>
                  <a:cubicBezTo>
                    <a:pt x="1188" y="229"/>
                    <a:pt x="1210" y="229"/>
                    <a:pt x="1233" y="206"/>
                  </a:cubicBezTo>
                  <a:cubicBezTo>
                    <a:pt x="1302" y="183"/>
                    <a:pt x="1347" y="160"/>
                    <a:pt x="1416" y="137"/>
                  </a:cubicBezTo>
                  <a:cubicBezTo>
                    <a:pt x="1461" y="114"/>
                    <a:pt x="1530" y="114"/>
                    <a:pt x="1576" y="92"/>
                  </a:cubicBezTo>
                  <a:cubicBezTo>
                    <a:pt x="1621" y="92"/>
                    <a:pt x="1621" y="46"/>
                    <a:pt x="1621" y="23"/>
                  </a:cubicBezTo>
                  <a:cubicBezTo>
                    <a:pt x="1621" y="0"/>
                    <a:pt x="1598" y="0"/>
                    <a:pt x="1576"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2" name="Google Shape;3742;p17"/>
            <p:cNvSpPr/>
            <p:nvPr/>
          </p:nvSpPr>
          <p:spPr>
            <a:xfrm>
              <a:off x="6840900" y="1036300"/>
              <a:ext cx="42250" cy="41725"/>
            </a:xfrm>
            <a:custGeom>
              <a:avLst/>
              <a:gdLst/>
              <a:ahLst/>
              <a:cxnLst/>
              <a:rect l="l" t="t" r="r" b="b"/>
              <a:pathLst>
                <a:path w="1690" h="1669" extrusionOk="0">
                  <a:moveTo>
                    <a:pt x="840" y="0"/>
                  </a:moveTo>
                  <a:cubicBezTo>
                    <a:pt x="827" y="0"/>
                    <a:pt x="813" y="1"/>
                    <a:pt x="800" y="1"/>
                  </a:cubicBezTo>
                  <a:cubicBezTo>
                    <a:pt x="343" y="24"/>
                    <a:pt x="1" y="412"/>
                    <a:pt x="23" y="869"/>
                  </a:cubicBezTo>
                  <a:cubicBezTo>
                    <a:pt x="46" y="1311"/>
                    <a:pt x="412" y="1668"/>
                    <a:pt x="850" y="1668"/>
                  </a:cubicBezTo>
                  <a:cubicBezTo>
                    <a:pt x="864" y="1668"/>
                    <a:pt x="877" y="1668"/>
                    <a:pt x="891" y="1667"/>
                  </a:cubicBezTo>
                  <a:cubicBezTo>
                    <a:pt x="1347" y="1645"/>
                    <a:pt x="1690" y="1257"/>
                    <a:pt x="1667" y="800"/>
                  </a:cubicBezTo>
                  <a:cubicBezTo>
                    <a:pt x="1645" y="357"/>
                    <a:pt x="1279" y="0"/>
                    <a:pt x="840"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3" name="Google Shape;3743;p17"/>
            <p:cNvSpPr/>
            <p:nvPr/>
          </p:nvSpPr>
          <p:spPr>
            <a:xfrm>
              <a:off x="6834625" y="1100200"/>
              <a:ext cx="42825" cy="41725"/>
            </a:xfrm>
            <a:custGeom>
              <a:avLst/>
              <a:gdLst/>
              <a:ahLst/>
              <a:cxnLst/>
              <a:rect l="l" t="t" r="r" b="b"/>
              <a:pathLst>
                <a:path w="1713" h="1669" extrusionOk="0">
                  <a:moveTo>
                    <a:pt x="863" y="1"/>
                  </a:moveTo>
                  <a:cubicBezTo>
                    <a:pt x="849" y="1"/>
                    <a:pt x="836" y="1"/>
                    <a:pt x="822" y="2"/>
                  </a:cubicBezTo>
                  <a:cubicBezTo>
                    <a:pt x="366" y="24"/>
                    <a:pt x="1" y="412"/>
                    <a:pt x="23" y="869"/>
                  </a:cubicBezTo>
                  <a:cubicBezTo>
                    <a:pt x="46" y="1312"/>
                    <a:pt x="411" y="1669"/>
                    <a:pt x="850" y="1669"/>
                  </a:cubicBezTo>
                  <a:cubicBezTo>
                    <a:pt x="864" y="1669"/>
                    <a:pt x="877" y="1669"/>
                    <a:pt x="891" y="1668"/>
                  </a:cubicBezTo>
                  <a:cubicBezTo>
                    <a:pt x="1347" y="1645"/>
                    <a:pt x="1712" y="1257"/>
                    <a:pt x="1690" y="800"/>
                  </a:cubicBezTo>
                  <a:cubicBezTo>
                    <a:pt x="1667" y="358"/>
                    <a:pt x="1302" y="1"/>
                    <a:pt x="86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4" name="Google Shape;3744;p17"/>
            <p:cNvSpPr/>
            <p:nvPr/>
          </p:nvSpPr>
          <p:spPr>
            <a:xfrm>
              <a:off x="6903675" y="1109325"/>
              <a:ext cx="42250" cy="41750"/>
            </a:xfrm>
            <a:custGeom>
              <a:avLst/>
              <a:gdLst/>
              <a:ahLst/>
              <a:cxnLst/>
              <a:rect l="l" t="t" r="r" b="b"/>
              <a:pathLst>
                <a:path w="1690" h="1670" extrusionOk="0">
                  <a:moveTo>
                    <a:pt x="840" y="1"/>
                  </a:moveTo>
                  <a:cubicBezTo>
                    <a:pt x="826" y="1"/>
                    <a:pt x="813" y="1"/>
                    <a:pt x="799" y="2"/>
                  </a:cubicBezTo>
                  <a:cubicBezTo>
                    <a:pt x="343" y="25"/>
                    <a:pt x="0" y="413"/>
                    <a:pt x="23" y="869"/>
                  </a:cubicBezTo>
                  <a:cubicBezTo>
                    <a:pt x="45" y="1312"/>
                    <a:pt x="411" y="1669"/>
                    <a:pt x="850" y="1669"/>
                  </a:cubicBezTo>
                  <a:cubicBezTo>
                    <a:pt x="863" y="1669"/>
                    <a:pt x="877" y="1669"/>
                    <a:pt x="891" y="1668"/>
                  </a:cubicBezTo>
                  <a:cubicBezTo>
                    <a:pt x="1347" y="1645"/>
                    <a:pt x="1689" y="1257"/>
                    <a:pt x="1667" y="801"/>
                  </a:cubicBezTo>
                  <a:cubicBezTo>
                    <a:pt x="1645" y="358"/>
                    <a:pt x="1279" y="1"/>
                    <a:pt x="840"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5" name="Google Shape;3745;p17"/>
            <p:cNvSpPr/>
            <p:nvPr/>
          </p:nvSpPr>
          <p:spPr>
            <a:xfrm>
              <a:off x="6923075" y="1173850"/>
              <a:ext cx="41675" cy="41100"/>
            </a:xfrm>
            <a:custGeom>
              <a:avLst/>
              <a:gdLst/>
              <a:ahLst/>
              <a:cxnLst/>
              <a:rect l="l" t="t" r="r" b="b"/>
              <a:pathLst>
                <a:path w="1667" h="1644" extrusionOk="0">
                  <a:moveTo>
                    <a:pt x="799" y="0"/>
                  </a:moveTo>
                  <a:cubicBezTo>
                    <a:pt x="343" y="23"/>
                    <a:pt x="0" y="411"/>
                    <a:pt x="23" y="867"/>
                  </a:cubicBezTo>
                  <a:cubicBezTo>
                    <a:pt x="23" y="1255"/>
                    <a:pt x="320" y="1575"/>
                    <a:pt x="708" y="1643"/>
                  </a:cubicBezTo>
                  <a:cubicBezTo>
                    <a:pt x="982" y="1415"/>
                    <a:pt x="1302" y="1210"/>
                    <a:pt x="1621" y="1027"/>
                  </a:cubicBezTo>
                  <a:lnTo>
                    <a:pt x="1644" y="1027"/>
                  </a:lnTo>
                  <a:cubicBezTo>
                    <a:pt x="1667" y="959"/>
                    <a:pt x="1667" y="867"/>
                    <a:pt x="1667" y="776"/>
                  </a:cubicBezTo>
                  <a:cubicBezTo>
                    <a:pt x="1644" y="342"/>
                    <a:pt x="1279" y="0"/>
                    <a:pt x="845"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6" name="Google Shape;3746;p17"/>
            <p:cNvSpPr/>
            <p:nvPr/>
          </p:nvSpPr>
          <p:spPr>
            <a:xfrm>
              <a:off x="6852875" y="1174950"/>
              <a:ext cx="42250" cy="41175"/>
            </a:xfrm>
            <a:custGeom>
              <a:avLst/>
              <a:gdLst/>
              <a:ahLst/>
              <a:cxnLst/>
              <a:rect l="l" t="t" r="r" b="b"/>
              <a:pathLst>
                <a:path w="1690" h="1647" extrusionOk="0">
                  <a:moveTo>
                    <a:pt x="845" y="1"/>
                  </a:moveTo>
                  <a:cubicBezTo>
                    <a:pt x="830" y="1"/>
                    <a:pt x="815" y="1"/>
                    <a:pt x="800" y="2"/>
                  </a:cubicBezTo>
                  <a:cubicBezTo>
                    <a:pt x="343" y="25"/>
                    <a:pt x="1" y="413"/>
                    <a:pt x="24" y="869"/>
                  </a:cubicBezTo>
                  <a:cubicBezTo>
                    <a:pt x="46" y="1311"/>
                    <a:pt x="410" y="1646"/>
                    <a:pt x="848" y="1646"/>
                  </a:cubicBezTo>
                  <a:cubicBezTo>
                    <a:pt x="862" y="1646"/>
                    <a:pt x="877" y="1646"/>
                    <a:pt x="891" y="1645"/>
                  </a:cubicBezTo>
                  <a:cubicBezTo>
                    <a:pt x="1348" y="1645"/>
                    <a:pt x="1690" y="1234"/>
                    <a:pt x="1667" y="778"/>
                  </a:cubicBezTo>
                  <a:cubicBezTo>
                    <a:pt x="1667" y="336"/>
                    <a:pt x="1303" y="1"/>
                    <a:pt x="84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7" name="Google Shape;3747;p17"/>
            <p:cNvSpPr/>
            <p:nvPr/>
          </p:nvSpPr>
          <p:spPr>
            <a:xfrm>
              <a:off x="6755875" y="1106475"/>
              <a:ext cx="42825" cy="41175"/>
            </a:xfrm>
            <a:custGeom>
              <a:avLst/>
              <a:gdLst/>
              <a:ahLst/>
              <a:cxnLst/>
              <a:rect l="l" t="t" r="r" b="b"/>
              <a:pathLst>
                <a:path w="1713" h="1647" extrusionOk="0">
                  <a:moveTo>
                    <a:pt x="865" y="1"/>
                  </a:moveTo>
                  <a:cubicBezTo>
                    <a:pt x="851" y="1"/>
                    <a:pt x="837" y="1"/>
                    <a:pt x="822" y="2"/>
                  </a:cubicBezTo>
                  <a:cubicBezTo>
                    <a:pt x="366" y="25"/>
                    <a:pt x="1" y="413"/>
                    <a:pt x="23" y="869"/>
                  </a:cubicBezTo>
                  <a:cubicBezTo>
                    <a:pt x="46" y="1311"/>
                    <a:pt x="410" y="1646"/>
                    <a:pt x="848" y="1646"/>
                  </a:cubicBezTo>
                  <a:cubicBezTo>
                    <a:pt x="862" y="1646"/>
                    <a:pt x="876" y="1646"/>
                    <a:pt x="891" y="1645"/>
                  </a:cubicBezTo>
                  <a:cubicBezTo>
                    <a:pt x="1347" y="1622"/>
                    <a:pt x="1713" y="1234"/>
                    <a:pt x="1690" y="778"/>
                  </a:cubicBezTo>
                  <a:cubicBezTo>
                    <a:pt x="1668" y="336"/>
                    <a:pt x="1303" y="1"/>
                    <a:pt x="86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8" name="Google Shape;3748;p17"/>
            <p:cNvSpPr/>
            <p:nvPr/>
          </p:nvSpPr>
          <p:spPr>
            <a:xfrm>
              <a:off x="6767850" y="1170950"/>
              <a:ext cx="42825" cy="41750"/>
            </a:xfrm>
            <a:custGeom>
              <a:avLst/>
              <a:gdLst/>
              <a:ahLst/>
              <a:cxnLst/>
              <a:rect l="l" t="t" r="r" b="b"/>
              <a:pathLst>
                <a:path w="1713" h="1670" extrusionOk="0">
                  <a:moveTo>
                    <a:pt x="863" y="1"/>
                  </a:moveTo>
                  <a:cubicBezTo>
                    <a:pt x="850" y="1"/>
                    <a:pt x="836" y="1"/>
                    <a:pt x="823" y="2"/>
                  </a:cubicBezTo>
                  <a:cubicBezTo>
                    <a:pt x="366" y="25"/>
                    <a:pt x="1" y="413"/>
                    <a:pt x="24" y="869"/>
                  </a:cubicBezTo>
                  <a:cubicBezTo>
                    <a:pt x="46" y="1312"/>
                    <a:pt x="412" y="1669"/>
                    <a:pt x="851" y="1669"/>
                  </a:cubicBezTo>
                  <a:cubicBezTo>
                    <a:pt x="864" y="1669"/>
                    <a:pt x="878" y="1669"/>
                    <a:pt x="891" y="1668"/>
                  </a:cubicBezTo>
                  <a:cubicBezTo>
                    <a:pt x="1348" y="1645"/>
                    <a:pt x="1713" y="1257"/>
                    <a:pt x="1690" y="801"/>
                  </a:cubicBezTo>
                  <a:cubicBezTo>
                    <a:pt x="1668" y="358"/>
                    <a:pt x="1302" y="1"/>
                    <a:pt x="86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9" name="Google Shape;3749;p17"/>
            <p:cNvSpPr/>
            <p:nvPr/>
          </p:nvSpPr>
          <p:spPr>
            <a:xfrm>
              <a:off x="6806675" y="1246875"/>
              <a:ext cx="42250" cy="38825"/>
            </a:xfrm>
            <a:custGeom>
              <a:avLst/>
              <a:gdLst/>
              <a:ahLst/>
              <a:cxnLst/>
              <a:rect l="l" t="t" r="r" b="b"/>
              <a:pathLst>
                <a:path w="1690" h="1553" extrusionOk="0">
                  <a:moveTo>
                    <a:pt x="845" y="1"/>
                  </a:moveTo>
                  <a:cubicBezTo>
                    <a:pt x="845" y="1"/>
                    <a:pt x="822" y="24"/>
                    <a:pt x="822" y="24"/>
                  </a:cubicBezTo>
                  <a:cubicBezTo>
                    <a:pt x="365" y="24"/>
                    <a:pt x="0" y="412"/>
                    <a:pt x="23" y="868"/>
                  </a:cubicBezTo>
                  <a:cubicBezTo>
                    <a:pt x="46" y="1165"/>
                    <a:pt x="206" y="1439"/>
                    <a:pt x="434" y="1553"/>
                  </a:cubicBezTo>
                  <a:cubicBezTo>
                    <a:pt x="594" y="1484"/>
                    <a:pt x="731" y="1393"/>
                    <a:pt x="890" y="1325"/>
                  </a:cubicBezTo>
                  <a:cubicBezTo>
                    <a:pt x="1141" y="1188"/>
                    <a:pt x="1415" y="1051"/>
                    <a:pt x="1666" y="914"/>
                  </a:cubicBezTo>
                  <a:cubicBezTo>
                    <a:pt x="1689" y="868"/>
                    <a:pt x="1689" y="845"/>
                    <a:pt x="1689" y="800"/>
                  </a:cubicBezTo>
                  <a:cubicBezTo>
                    <a:pt x="1666" y="366"/>
                    <a:pt x="1301" y="1"/>
                    <a:pt x="845"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0" name="Google Shape;3750;p17"/>
            <p:cNvSpPr/>
            <p:nvPr/>
          </p:nvSpPr>
          <p:spPr>
            <a:xfrm>
              <a:off x="6730775" y="1249125"/>
              <a:ext cx="42250" cy="41175"/>
            </a:xfrm>
            <a:custGeom>
              <a:avLst/>
              <a:gdLst/>
              <a:ahLst/>
              <a:cxnLst/>
              <a:rect l="l" t="t" r="r" b="b"/>
              <a:pathLst>
                <a:path w="1690" h="1647" extrusionOk="0">
                  <a:moveTo>
                    <a:pt x="842" y="1"/>
                  </a:moveTo>
                  <a:cubicBezTo>
                    <a:pt x="828" y="1"/>
                    <a:pt x="814" y="1"/>
                    <a:pt x="799" y="2"/>
                  </a:cubicBezTo>
                  <a:cubicBezTo>
                    <a:pt x="343" y="25"/>
                    <a:pt x="0" y="413"/>
                    <a:pt x="23" y="869"/>
                  </a:cubicBezTo>
                  <a:cubicBezTo>
                    <a:pt x="45" y="1311"/>
                    <a:pt x="410" y="1647"/>
                    <a:pt x="847" y="1647"/>
                  </a:cubicBezTo>
                  <a:cubicBezTo>
                    <a:pt x="862" y="1647"/>
                    <a:pt x="876" y="1646"/>
                    <a:pt x="891" y="1645"/>
                  </a:cubicBezTo>
                  <a:cubicBezTo>
                    <a:pt x="1347" y="1623"/>
                    <a:pt x="1689" y="1235"/>
                    <a:pt x="1667" y="778"/>
                  </a:cubicBezTo>
                  <a:cubicBezTo>
                    <a:pt x="1644" y="336"/>
                    <a:pt x="1280" y="1"/>
                    <a:pt x="842"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1" name="Google Shape;3751;p17"/>
            <p:cNvSpPr/>
            <p:nvPr/>
          </p:nvSpPr>
          <p:spPr>
            <a:xfrm>
              <a:off x="6650300" y="1236600"/>
              <a:ext cx="41700" cy="41700"/>
            </a:xfrm>
            <a:custGeom>
              <a:avLst/>
              <a:gdLst/>
              <a:ahLst/>
              <a:cxnLst/>
              <a:rect l="l" t="t" r="r" b="b"/>
              <a:pathLst>
                <a:path w="1668" h="1668" extrusionOk="0">
                  <a:moveTo>
                    <a:pt x="777" y="1"/>
                  </a:moveTo>
                  <a:cubicBezTo>
                    <a:pt x="709" y="1"/>
                    <a:pt x="640" y="24"/>
                    <a:pt x="572" y="47"/>
                  </a:cubicBezTo>
                  <a:cubicBezTo>
                    <a:pt x="572" y="47"/>
                    <a:pt x="572" y="69"/>
                    <a:pt x="572" y="69"/>
                  </a:cubicBezTo>
                  <a:cubicBezTo>
                    <a:pt x="480" y="229"/>
                    <a:pt x="389" y="366"/>
                    <a:pt x="275" y="526"/>
                  </a:cubicBezTo>
                  <a:cubicBezTo>
                    <a:pt x="229" y="594"/>
                    <a:pt x="161" y="663"/>
                    <a:pt x="115" y="731"/>
                  </a:cubicBezTo>
                  <a:lnTo>
                    <a:pt x="69" y="777"/>
                  </a:lnTo>
                  <a:cubicBezTo>
                    <a:pt x="47" y="823"/>
                    <a:pt x="24" y="845"/>
                    <a:pt x="1" y="891"/>
                  </a:cubicBezTo>
                  <a:cubicBezTo>
                    <a:pt x="24" y="1348"/>
                    <a:pt x="412" y="1667"/>
                    <a:pt x="868" y="1667"/>
                  </a:cubicBezTo>
                  <a:cubicBezTo>
                    <a:pt x="1325" y="1644"/>
                    <a:pt x="1667" y="1256"/>
                    <a:pt x="1644" y="800"/>
                  </a:cubicBezTo>
                  <a:cubicBezTo>
                    <a:pt x="1622" y="343"/>
                    <a:pt x="1256" y="1"/>
                    <a:pt x="823"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2" name="Google Shape;3752;p17"/>
            <p:cNvSpPr/>
            <p:nvPr/>
          </p:nvSpPr>
          <p:spPr>
            <a:xfrm>
              <a:off x="6709075" y="1167550"/>
              <a:ext cx="3450" cy="4025"/>
            </a:xfrm>
            <a:custGeom>
              <a:avLst/>
              <a:gdLst/>
              <a:ahLst/>
              <a:cxnLst/>
              <a:rect l="l" t="t" r="r" b="b"/>
              <a:pathLst>
                <a:path w="138" h="161" extrusionOk="0">
                  <a:moveTo>
                    <a:pt x="1" y="161"/>
                  </a:moveTo>
                  <a:cubicBezTo>
                    <a:pt x="47" y="115"/>
                    <a:pt x="92" y="69"/>
                    <a:pt x="138" y="1"/>
                  </a:cubicBezTo>
                  <a:cubicBezTo>
                    <a:pt x="138" y="1"/>
                    <a:pt x="138" y="1"/>
                    <a:pt x="138" y="1"/>
                  </a:cubicBezTo>
                  <a:cubicBezTo>
                    <a:pt x="92" y="69"/>
                    <a:pt x="47" y="115"/>
                    <a:pt x="1" y="16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3" name="Google Shape;3753;p17"/>
            <p:cNvSpPr/>
            <p:nvPr/>
          </p:nvSpPr>
          <p:spPr>
            <a:xfrm>
              <a:off x="6693100" y="1168700"/>
              <a:ext cx="38275" cy="40550"/>
            </a:xfrm>
            <a:custGeom>
              <a:avLst/>
              <a:gdLst/>
              <a:ahLst/>
              <a:cxnLst/>
              <a:rect l="l" t="t" r="r" b="b"/>
              <a:pathLst>
                <a:path w="1531" h="1622" extrusionOk="0">
                  <a:moveTo>
                    <a:pt x="960" y="1"/>
                  </a:moveTo>
                  <a:cubicBezTo>
                    <a:pt x="891" y="92"/>
                    <a:pt x="823" y="160"/>
                    <a:pt x="754" y="252"/>
                  </a:cubicBezTo>
                  <a:cubicBezTo>
                    <a:pt x="526" y="594"/>
                    <a:pt x="275" y="936"/>
                    <a:pt x="1" y="1256"/>
                  </a:cubicBezTo>
                  <a:cubicBezTo>
                    <a:pt x="161" y="1484"/>
                    <a:pt x="435" y="1621"/>
                    <a:pt x="731" y="1621"/>
                  </a:cubicBezTo>
                  <a:cubicBezTo>
                    <a:pt x="1188" y="1598"/>
                    <a:pt x="1530" y="1210"/>
                    <a:pt x="1507" y="754"/>
                  </a:cubicBezTo>
                  <a:cubicBezTo>
                    <a:pt x="1507" y="411"/>
                    <a:pt x="1256" y="115"/>
                    <a:pt x="960" y="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4" name="Google Shape;3754;p17"/>
            <p:cNvSpPr/>
            <p:nvPr/>
          </p:nvSpPr>
          <p:spPr>
            <a:xfrm>
              <a:off x="6677125" y="1306800"/>
              <a:ext cx="36550" cy="31975"/>
            </a:xfrm>
            <a:custGeom>
              <a:avLst/>
              <a:gdLst/>
              <a:ahLst/>
              <a:cxnLst/>
              <a:rect l="l" t="t" r="r" b="b"/>
              <a:pathLst>
                <a:path w="1462" h="1279" extrusionOk="0">
                  <a:moveTo>
                    <a:pt x="594" y="0"/>
                  </a:moveTo>
                  <a:cubicBezTo>
                    <a:pt x="366" y="23"/>
                    <a:pt x="161" y="114"/>
                    <a:pt x="1" y="274"/>
                  </a:cubicBezTo>
                  <a:cubicBezTo>
                    <a:pt x="24" y="297"/>
                    <a:pt x="46" y="320"/>
                    <a:pt x="46" y="343"/>
                  </a:cubicBezTo>
                  <a:cubicBezTo>
                    <a:pt x="115" y="388"/>
                    <a:pt x="161" y="457"/>
                    <a:pt x="229" y="525"/>
                  </a:cubicBezTo>
                  <a:cubicBezTo>
                    <a:pt x="320" y="617"/>
                    <a:pt x="412" y="731"/>
                    <a:pt x="503" y="845"/>
                  </a:cubicBezTo>
                  <a:cubicBezTo>
                    <a:pt x="594" y="936"/>
                    <a:pt x="686" y="1050"/>
                    <a:pt x="777" y="1164"/>
                  </a:cubicBezTo>
                  <a:cubicBezTo>
                    <a:pt x="822" y="1187"/>
                    <a:pt x="845" y="1233"/>
                    <a:pt x="891" y="1279"/>
                  </a:cubicBezTo>
                  <a:lnTo>
                    <a:pt x="914" y="1279"/>
                  </a:lnTo>
                  <a:cubicBezTo>
                    <a:pt x="937" y="1256"/>
                    <a:pt x="959" y="1256"/>
                    <a:pt x="982" y="1256"/>
                  </a:cubicBezTo>
                  <a:cubicBezTo>
                    <a:pt x="982" y="1233"/>
                    <a:pt x="1005" y="1233"/>
                    <a:pt x="1005" y="1233"/>
                  </a:cubicBezTo>
                  <a:cubicBezTo>
                    <a:pt x="1005" y="1210"/>
                    <a:pt x="1028" y="1210"/>
                    <a:pt x="1028" y="1210"/>
                  </a:cubicBezTo>
                  <a:cubicBezTo>
                    <a:pt x="1051" y="1210"/>
                    <a:pt x="1074" y="1187"/>
                    <a:pt x="1096" y="1187"/>
                  </a:cubicBezTo>
                  <a:cubicBezTo>
                    <a:pt x="1119" y="1187"/>
                    <a:pt x="1142" y="1187"/>
                    <a:pt x="1142" y="1164"/>
                  </a:cubicBezTo>
                  <a:cubicBezTo>
                    <a:pt x="1188" y="1142"/>
                    <a:pt x="1233" y="1142"/>
                    <a:pt x="1279" y="1119"/>
                  </a:cubicBezTo>
                  <a:lnTo>
                    <a:pt x="1302" y="1119"/>
                  </a:lnTo>
                  <a:cubicBezTo>
                    <a:pt x="1347" y="1096"/>
                    <a:pt x="1393" y="1073"/>
                    <a:pt x="1439" y="1050"/>
                  </a:cubicBezTo>
                  <a:cubicBezTo>
                    <a:pt x="1462" y="982"/>
                    <a:pt x="1462" y="891"/>
                    <a:pt x="1462" y="799"/>
                  </a:cubicBezTo>
                  <a:cubicBezTo>
                    <a:pt x="1439" y="343"/>
                    <a:pt x="1074" y="0"/>
                    <a:pt x="640" y="0"/>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5" name="Google Shape;3755;p17"/>
            <p:cNvSpPr/>
            <p:nvPr/>
          </p:nvSpPr>
          <p:spPr>
            <a:xfrm>
              <a:off x="6642325" y="1268000"/>
              <a:ext cx="58225" cy="69625"/>
            </a:xfrm>
            <a:custGeom>
              <a:avLst/>
              <a:gdLst/>
              <a:ahLst/>
              <a:cxnLst/>
              <a:rect l="l" t="t" r="r" b="b"/>
              <a:pathLst>
                <a:path w="2329" h="2785" extrusionOk="0">
                  <a:moveTo>
                    <a:pt x="46" y="0"/>
                  </a:moveTo>
                  <a:cubicBezTo>
                    <a:pt x="0" y="46"/>
                    <a:pt x="0" y="92"/>
                    <a:pt x="23" y="137"/>
                  </a:cubicBezTo>
                  <a:cubicBezTo>
                    <a:pt x="115" y="274"/>
                    <a:pt x="206" y="388"/>
                    <a:pt x="297" y="525"/>
                  </a:cubicBezTo>
                  <a:cubicBezTo>
                    <a:pt x="320" y="525"/>
                    <a:pt x="320" y="548"/>
                    <a:pt x="343" y="548"/>
                  </a:cubicBezTo>
                  <a:cubicBezTo>
                    <a:pt x="343" y="571"/>
                    <a:pt x="343" y="571"/>
                    <a:pt x="343" y="571"/>
                  </a:cubicBezTo>
                  <a:lnTo>
                    <a:pt x="366" y="594"/>
                  </a:lnTo>
                  <a:lnTo>
                    <a:pt x="388" y="617"/>
                  </a:lnTo>
                  <a:cubicBezTo>
                    <a:pt x="411" y="662"/>
                    <a:pt x="434" y="685"/>
                    <a:pt x="457" y="731"/>
                  </a:cubicBezTo>
                  <a:cubicBezTo>
                    <a:pt x="480" y="753"/>
                    <a:pt x="503" y="776"/>
                    <a:pt x="503" y="776"/>
                  </a:cubicBezTo>
                  <a:cubicBezTo>
                    <a:pt x="503" y="799"/>
                    <a:pt x="525" y="799"/>
                    <a:pt x="525" y="799"/>
                  </a:cubicBezTo>
                  <a:cubicBezTo>
                    <a:pt x="525" y="822"/>
                    <a:pt x="548" y="822"/>
                    <a:pt x="548" y="822"/>
                  </a:cubicBezTo>
                  <a:cubicBezTo>
                    <a:pt x="594" y="890"/>
                    <a:pt x="640" y="959"/>
                    <a:pt x="685" y="1027"/>
                  </a:cubicBezTo>
                  <a:lnTo>
                    <a:pt x="708" y="1027"/>
                  </a:lnTo>
                  <a:cubicBezTo>
                    <a:pt x="731" y="1050"/>
                    <a:pt x="754" y="1096"/>
                    <a:pt x="776" y="1119"/>
                  </a:cubicBezTo>
                  <a:cubicBezTo>
                    <a:pt x="799" y="1142"/>
                    <a:pt x="822" y="1187"/>
                    <a:pt x="845" y="1210"/>
                  </a:cubicBezTo>
                  <a:cubicBezTo>
                    <a:pt x="845" y="1233"/>
                    <a:pt x="845" y="1233"/>
                    <a:pt x="845" y="1233"/>
                  </a:cubicBezTo>
                  <a:cubicBezTo>
                    <a:pt x="868" y="1256"/>
                    <a:pt x="891" y="1278"/>
                    <a:pt x="913" y="1301"/>
                  </a:cubicBezTo>
                  <a:cubicBezTo>
                    <a:pt x="913" y="1301"/>
                    <a:pt x="913" y="1301"/>
                    <a:pt x="936" y="1324"/>
                  </a:cubicBezTo>
                  <a:cubicBezTo>
                    <a:pt x="1050" y="1461"/>
                    <a:pt x="1142" y="1598"/>
                    <a:pt x="1256" y="1712"/>
                  </a:cubicBezTo>
                  <a:cubicBezTo>
                    <a:pt x="1256" y="1735"/>
                    <a:pt x="1279" y="1735"/>
                    <a:pt x="1279" y="1735"/>
                  </a:cubicBezTo>
                  <a:lnTo>
                    <a:pt x="1279" y="1758"/>
                  </a:lnTo>
                  <a:cubicBezTo>
                    <a:pt x="1301" y="1758"/>
                    <a:pt x="1301" y="1781"/>
                    <a:pt x="1324" y="1781"/>
                  </a:cubicBezTo>
                  <a:cubicBezTo>
                    <a:pt x="1324" y="1781"/>
                    <a:pt x="1324" y="1781"/>
                    <a:pt x="1324" y="1803"/>
                  </a:cubicBezTo>
                  <a:cubicBezTo>
                    <a:pt x="1347" y="1826"/>
                    <a:pt x="1370" y="1849"/>
                    <a:pt x="1370" y="1849"/>
                  </a:cubicBezTo>
                  <a:cubicBezTo>
                    <a:pt x="1370" y="1872"/>
                    <a:pt x="1370" y="1872"/>
                    <a:pt x="1370" y="1872"/>
                  </a:cubicBezTo>
                  <a:cubicBezTo>
                    <a:pt x="1393" y="1872"/>
                    <a:pt x="1393" y="1895"/>
                    <a:pt x="1416" y="1895"/>
                  </a:cubicBezTo>
                  <a:cubicBezTo>
                    <a:pt x="1416" y="1895"/>
                    <a:pt x="1416" y="1918"/>
                    <a:pt x="1416" y="1918"/>
                  </a:cubicBezTo>
                  <a:lnTo>
                    <a:pt x="1438" y="1918"/>
                  </a:lnTo>
                  <a:cubicBezTo>
                    <a:pt x="1530" y="2032"/>
                    <a:pt x="1621" y="2146"/>
                    <a:pt x="1712" y="2237"/>
                  </a:cubicBezTo>
                  <a:cubicBezTo>
                    <a:pt x="1712" y="2260"/>
                    <a:pt x="1712" y="2260"/>
                    <a:pt x="1712" y="2260"/>
                  </a:cubicBezTo>
                  <a:cubicBezTo>
                    <a:pt x="1735" y="2260"/>
                    <a:pt x="1758" y="2283"/>
                    <a:pt x="1758" y="2306"/>
                  </a:cubicBezTo>
                  <a:cubicBezTo>
                    <a:pt x="1758" y="2306"/>
                    <a:pt x="1781" y="2306"/>
                    <a:pt x="1781" y="2328"/>
                  </a:cubicBezTo>
                  <a:cubicBezTo>
                    <a:pt x="1781" y="2328"/>
                    <a:pt x="1781" y="2328"/>
                    <a:pt x="1804" y="2351"/>
                  </a:cubicBezTo>
                  <a:cubicBezTo>
                    <a:pt x="1826" y="2374"/>
                    <a:pt x="1849" y="2397"/>
                    <a:pt x="1849" y="2420"/>
                  </a:cubicBezTo>
                  <a:cubicBezTo>
                    <a:pt x="1963" y="2534"/>
                    <a:pt x="2055" y="2648"/>
                    <a:pt x="2169" y="2762"/>
                  </a:cubicBezTo>
                  <a:cubicBezTo>
                    <a:pt x="2192" y="2785"/>
                    <a:pt x="2214" y="2785"/>
                    <a:pt x="2237" y="2785"/>
                  </a:cubicBezTo>
                  <a:cubicBezTo>
                    <a:pt x="2260" y="2785"/>
                    <a:pt x="2283" y="2762"/>
                    <a:pt x="2306" y="2739"/>
                  </a:cubicBezTo>
                  <a:cubicBezTo>
                    <a:pt x="2329" y="2716"/>
                    <a:pt x="2329" y="2694"/>
                    <a:pt x="2329" y="2671"/>
                  </a:cubicBezTo>
                  <a:cubicBezTo>
                    <a:pt x="2329" y="2648"/>
                    <a:pt x="2306" y="2625"/>
                    <a:pt x="2283" y="2602"/>
                  </a:cubicBezTo>
                  <a:cubicBezTo>
                    <a:pt x="2214" y="2511"/>
                    <a:pt x="2123" y="2420"/>
                    <a:pt x="2055" y="2351"/>
                  </a:cubicBezTo>
                  <a:cubicBezTo>
                    <a:pt x="2055" y="2328"/>
                    <a:pt x="2032" y="2328"/>
                    <a:pt x="2032" y="2306"/>
                  </a:cubicBezTo>
                  <a:lnTo>
                    <a:pt x="2009" y="2306"/>
                  </a:lnTo>
                  <a:lnTo>
                    <a:pt x="2009" y="2283"/>
                  </a:lnTo>
                  <a:cubicBezTo>
                    <a:pt x="1986" y="2283"/>
                    <a:pt x="1986" y="2260"/>
                    <a:pt x="1963" y="2260"/>
                  </a:cubicBezTo>
                  <a:cubicBezTo>
                    <a:pt x="1963" y="2260"/>
                    <a:pt x="1963" y="2237"/>
                    <a:pt x="1963" y="2237"/>
                  </a:cubicBezTo>
                  <a:cubicBezTo>
                    <a:pt x="1941" y="2237"/>
                    <a:pt x="1941" y="2214"/>
                    <a:pt x="1918" y="2191"/>
                  </a:cubicBezTo>
                  <a:lnTo>
                    <a:pt x="1872" y="2146"/>
                  </a:lnTo>
                  <a:cubicBezTo>
                    <a:pt x="1758" y="2009"/>
                    <a:pt x="1644" y="1872"/>
                    <a:pt x="1553" y="1758"/>
                  </a:cubicBezTo>
                  <a:cubicBezTo>
                    <a:pt x="1530" y="1758"/>
                    <a:pt x="1530" y="1758"/>
                    <a:pt x="1530" y="1735"/>
                  </a:cubicBezTo>
                  <a:cubicBezTo>
                    <a:pt x="1530" y="1735"/>
                    <a:pt x="1530" y="1735"/>
                    <a:pt x="1507" y="1712"/>
                  </a:cubicBezTo>
                  <a:cubicBezTo>
                    <a:pt x="1484" y="1689"/>
                    <a:pt x="1484" y="1666"/>
                    <a:pt x="1461" y="1644"/>
                  </a:cubicBezTo>
                  <a:lnTo>
                    <a:pt x="1438" y="1644"/>
                  </a:lnTo>
                  <a:cubicBezTo>
                    <a:pt x="1438" y="1644"/>
                    <a:pt x="1438" y="1621"/>
                    <a:pt x="1438" y="1621"/>
                  </a:cubicBezTo>
                  <a:cubicBezTo>
                    <a:pt x="1416" y="1598"/>
                    <a:pt x="1416" y="1598"/>
                    <a:pt x="1393" y="1575"/>
                  </a:cubicBezTo>
                  <a:cubicBezTo>
                    <a:pt x="1279" y="1438"/>
                    <a:pt x="1165" y="1301"/>
                    <a:pt x="1073" y="1187"/>
                  </a:cubicBezTo>
                  <a:cubicBezTo>
                    <a:pt x="1050" y="1164"/>
                    <a:pt x="1050" y="1142"/>
                    <a:pt x="1028" y="1142"/>
                  </a:cubicBezTo>
                  <a:cubicBezTo>
                    <a:pt x="1028" y="1119"/>
                    <a:pt x="1028" y="1119"/>
                    <a:pt x="1028" y="1119"/>
                  </a:cubicBezTo>
                  <a:lnTo>
                    <a:pt x="1005" y="1119"/>
                  </a:lnTo>
                  <a:cubicBezTo>
                    <a:pt x="982" y="1073"/>
                    <a:pt x="982" y="1050"/>
                    <a:pt x="959" y="1027"/>
                  </a:cubicBezTo>
                  <a:lnTo>
                    <a:pt x="913" y="1005"/>
                  </a:lnTo>
                  <a:cubicBezTo>
                    <a:pt x="891" y="959"/>
                    <a:pt x="891" y="936"/>
                    <a:pt x="868" y="913"/>
                  </a:cubicBezTo>
                  <a:lnTo>
                    <a:pt x="845" y="913"/>
                  </a:lnTo>
                  <a:cubicBezTo>
                    <a:pt x="822" y="868"/>
                    <a:pt x="776" y="799"/>
                    <a:pt x="731" y="753"/>
                  </a:cubicBezTo>
                  <a:cubicBezTo>
                    <a:pt x="708" y="731"/>
                    <a:pt x="708" y="731"/>
                    <a:pt x="708" y="708"/>
                  </a:cubicBezTo>
                  <a:cubicBezTo>
                    <a:pt x="685" y="708"/>
                    <a:pt x="685" y="685"/>
                    <a:pt x="685" y="685"/>
                  </a:cubicBezTo>
                  <a:lnTo>
                    <a:pt x="662" y="685"/>
                  </a:lnTo>
                  <a:lnTo>
                    <a:pt x="662" y="662"/>
                  </a:lnTo>
                  <a:cubicBezTo>
                    <a:pt x="662" y="662"/>
                    <a:pt x="640" y="639"/>
                    <a:pt x="640" y="639"/>
                  </a:cubicBezTo>
                  <a:cubicBezTo>
                    <a:pt x="640" y="617"/>
                    <a:pt x="617" y="617"/>
                    <a:pt x="617" y="617"/>
                  </a:cubicBezTo>
                  <a:cubicBezTo>
                    <a:pt x="617" y="594"/>
                    <a:pt x="617" y="594"/>
                    <a:pt x="617" y="594"/>
                  </a:cubicBezTo>
                  <a:cubicBezTo>
                    <a:pt x="594" y="594"/>
                    <a:pt x="594" y="594"/>
                    <a:pt x="594" y="571"/>
                  </a:cubicBezTo>
                  <a:cubicBezTo>
                    <a:pt x="571" y="548"/>
                    <a:pt x="571" y="525"/>
                    <a:pt x="548" y="502"/>
                  </a:cubicBezTo>
                  <a:cubicBezTo>
                    <a:pt x="525" y="502"/>
                    <a:pt x="525" y="502"/>
                    <a:pt x="525" y="480"/>
                  </a:cubicBezTo>
                  <a:cubicBezTo>
                    <a:pt x="525" y="480"/>
                    <a:pt x="503" y="480"/>
                    <a:pt x="503" y="457"/>
                  </a:cubicBezTo>
                  <a:cubicBezTo>
                    <a:pt x="480" y="434"/>
                    <a:pt x="480" y="411"/>
                    <a:pt x="457" y="411"/>
                  </a:cubicBezTo>
                  <a:cubicBezTo>
                    <a:pt x="457" y="388"/>
                    <a:pt x="457" y="388"/>
                    <a:pt x="457" y="388"/>
                  </a:cubicBezTo>
                  <a:cubicBezTo>
                    <a:pt x="366" y="274"/>
                    <a:pt x="274" y="160"/>
                    <a:pt x="183" y="46"/>
                  </a:cubicBezTo>
                  <a:cubicBezTo>
                    <a:pt x="160" y="0"/>
                    <a:pt x="137" y="0"/>
                    <a:pt x="115"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6" name="Google Shape;3756;p17"/>
            <p:cNvSpPr/>
            <p:nvPr/>
          </p:nvSpPr>
          <p:spPr>
            <a:xfrm>
              <a:off x="7127925" y="834325"/>
              <a:ext cx="95900" cy="114150"/>
            </a:xfrm>
            <a:custGeom>
              <a:avLst/>
              <a:gdLst/>
              <a:ahLst/>
              <a:cxnLst/>
              <a:rect l="l" t="t" r="r" b="b"/>
              <a:pathLst>
                <a:path w="3836" h="4566" extrusionOk="0">
                  <a:moveTo>
                    <a:pt x="115" y="0"/>
                  </a:moveTo>
                  <a:cubicBezTo>
                    <a:pt x="92" y="0"/>
                    <a:pt x="69" y="23"/>
                    <a:pt x="46" y="23"/>
                  </a:cubicBezTo>
                  <a:cubicBezTo>
                    <a:pt x="1" y="69"/>
                    <a:pt x="1" y="114"/>
                    <a:pt x="24" y="160"/>
                  </a:cubicBezTo>
                  <a:cubicBezTo>
                    <a:pt x="229" y="434"/>
                    <a:pt x="412" y="708"/>
                    <a:pt x="617" y="982"/>
                  </a:cubicBezTo>
                  <a:cubicBezTo>
                    <a:pt x="617" y="982"/>
                    <a:pt x="617" y="1004"/>
                    <a:pt x="617" y="1004"/>
                  </a:cubicBezTo>
                  <a:lnTo>
                    <a:pt x="640" y="1004"/>
                  </a:lnTo>
                  <a:cubicBezTo>
                    <a:pt x="663" y="1050"/>
                    <a:pt x="686" y="1073"/>
                    <a:pt x="708" y="1118"/>
                  </a:cubicBezTo>
                  <a:lnTo>
                    <a:pt x="731" y="1118"/>
                  </a:lnTo>
                  <a:cubicBezTo>
                    <a:pt x="868" y="1324"/>
                    <a:pt x="1005" y="1507"/>
                    <a:pt x="1165" y="1712"/>
                  </a:cubicBezTo>
                  <a:cubicBezTo>
                    <a:pt x="1210" y="1758"/>
                    <a:pt x="1233" y="1803"/>
                    <a:pt x="1279" y="1849"/>
                  </a:cubicBezTo>
                  <a:cubicBezTo>
                    <a:pt x="1279" y="1872"/>
                    <a:pt x="1302" y="1872"/>
                    <a:pt x="1302" y="1895"/>
                  </a:cubicBezTo>
                  <a:lnTo>
                    <a:pt x="1325" y="1895"/>
                  </a:lnTo>
                  <a:cubicBezTo>
                    <a:pt x="1370" y="1963"/>
                    <a:pt x="1416" y="2009"/>
                    <a:pt x="1462" y="2077"/>
                  </a:cubicBezTo>
                  <a:cubicBezTo>
                    <a:pt x="1462" y="2077"/>
                    <a:pt x="1462" y="2100"/>
                    <a:pt x="1484" y="2100"/>
                  </a:cubicBezTo>
                  <a:cubicBezTo>
                    <a:pt x="1644" y="2283"/>
                    <a:pt x="1804" y="2488"/>
                    <a:pt x="1964" y="2671"/>
                  </a:cubicBezTo>
                  <a:cubicBezTo>
                    <a:pt x="1987" y="2693"/>
                    <a:pt x="2009" y="2739"/>
                    <a:pt x="2032" y="2762"/>
                  </a:cubicBezTo>
                  <a:cubicBezTo>
                    <a:pt x="2032" y="2762"/>
                    <a:pt x="2055" y="2785"/>
                    <a:pt x="2055" y="2785"/>
                  </a:cubicBezTo>
                  <a:cubicBezTo>
                    <a:pt x="2169" y="2922"/>
                    <a:pt x="2306" y="3059"/>
                    <a:pt x="2420" y="3196"/>
                  </a:cubicBezTo>
                  <a:cubicBezTo>
                    <a:pt x="2443" y="3218"/>
                    <a:pt x="2443" y="3241"/>
                    <a:pt x="2466" y="3264"/>
                  </a:cubicBezTo>
                  <a:cubicBezTo>
                    <a:pt x="2489" y="3287"/>
                    <a:pt x="2534" y="3333"/>
                    <a:pt x="2557" y="3355"/>
                  </a:cubicBezTo>
                  <a:cubicBezTo>
                    <a:pt x="2557" y="3378"/>
                    <a:pt x="2580" y="3378"/>
                    <a:pt x="2580" y="3378"/>
                  </a:cubicBezTo>
                  <a:cubicBezTo>
                    <a:pt x="2580" y="3378"/>
                    <a:pt x="2580" y="3401"/>
                    <a:pt x="2580" y="3401"/>
                  </a:cubicBezTo>
                  <a:cubicBezTo>
                    <a:pt x="2694" y="3515"/>
                    <a:pt x="2808" y="3629"/>
                    <a:pt x="2922" y="3743"/>
                  </a:cubicBezTo>
                  <a:cubicBezTo>
                    <a:pt x="2922" y="3766"/>
                    <a:pt x="2945" y="3789"/>
                    <a:pt x="2968" y="3812"/>
                  </a:cubicBezTo>
                  <a:cubicBezTo>
                    <a:pt x="2991" y="3835"/>
                    <a:pt x="3014" y="3858"/>
                    <a:pt x="3037" y="3858"/>
                  </a:cubicBezTo>
                  <a:cubicBezTo>
                    <a:pt x="3037" y="3880"/>
                    <a:pt x="3037" y="3880"/>
                    <a:pt x="3037" y="3880"/>
                  </a:cubicBezTo>
                  <a:cubicBezTo>
                    <a:pt x="3059" y="3880"/>
                    <a:pt x="3059" y="3903"/>
                    <a:pt x="3059" y="3903"/>
                  </a:cubicBezTo>
                  <a:lnTo>
                    <a:pt x="3082" y="3903"/>
                  </a:lnTo>
                  <a:lnTo>
                    <a:pt x="3082" y="3926"/>
                  </a:lnTo>
                  <a:cubicBezTo>
                    <a:pt x="3173" y="4017"/>
                    <a:pt x="3288" y="4131"/>
                    <a:pt x="3379" y="4246"/>
                  </a:cubicBezTo>
                  <a:lnTo>
                    <a:pt x="3402" y="4246"/>
                  </a:lnTo>
                  <a:cubicBezTo>
                    <a:pt x="3402" y="4268"/>
                    <a:pt x="3425" y="4268"/>
                    <a:pt x="3447" y="4291"/>
                  </a:cubicBezTo>
                  <a:lnTo>
                    <a:pt x="3493" y="4360"/>
                  </a:lnTo>
                  <a:cubicBezTo>
                    <a:pt x="3516" y="4360"/>
                    <a:pt x="3516" y="4360"/>
                    <a:pt x="3516" y="4382"/>
                  </a:cubicBezTo>
                  <a:lnTo>
                    <a:pt x="3539" y="4382"/>
                  </a:lnTo>
                  <a:lnTo>
                    <a:pt x="3584" y="4428"/>
                  </a:lnTo>
                  <a:cubicBezTo>
                    <a:pt x="3584" y="4428"/>
                    <a:pt x="3584" y="4428"/>
                    <a:pt x="3584" y="4451"/>
                  </a:cubicBezTo>
                  <a:cubicBezTo>
                    <a:pt x="3584" y="4451"/>
                    <a:pt x="3607" y="4451"/>
                    <a:pt x="3607" y="4474"/>
                  </a:cubicBezTo>
                  <a:lnTo>
                    <a:pt x="3630" y="4474"/>
                  </a:lnTo>
                  <a:cubicBezTo>
                    <a:pt x="3653" y="4497"/>
                    <a:pt x="3653" y="4519"/>
                    <a:pt x="3676" y="4542"/>
                  </a:cubicBezTo>
                  <a:cubicBezTo>
                    <a:pt x="3698" y="4542"/>
                    <a:pt x="3721" y="4565"/>
                    <a:pt x="3744" y="4565"/>
                  </a:cubicBezTo>
                  <a:cubicBezTo>
                    <a:pt x="3767" y="4542"/>
                    <a:pt x="3790" y="4542"/>
                    <a:pt x="3813" y="4519"/>
                  </a:cubicBezTo>
                  <a:cubicBezTo>
                    <a:pt x="3835" y="4497"/>
                    <a:pt x="3835" y="4474"/>
                    <a:pt x="3835" y="4451"/>
                  </a:cubicBezTo>
                  <a:cubicBezTo>
                    <a:pt x="3835" y="4428"/>
                    <a:pt x="3813" y="4405"/>
                    <a:pt x="3790" y="4382"/>
                  </a:cubicBezTo>
                  <a:lnTo>
                    <a:pt x="3744" y="4337"/>
                  </a:lnTo>
                  <a:lnTo>
                    <a:pt x="3721" y="4314"/>
                  </a:lnTo>
                  <a:cubicBezTo>
                    <a:pt x="3721" y="4291"/>
                    <a:pt x="3698" y="4291"/>
                    <a:pt x="3698" y="4291"/>
                  </a:cubicBezTo>
                  <a:cubicBezTo>
                    <a:pt x="3698" y="4291"/>
                    <a:pt x="3698" y="4291"/>
                    <a:pt x="3698" y="4268"/>
                  </a:cubicBezTo>
                  <a:lnTo>
                    <a:pt x="3653" y="4246"/>
                  </a:lnTo>
                  <a:cubicBezTo>
                    <a:pt x="3630" y="4200"/>
                    <a:pt x="3584" y="4177"/>
                    <a:pt x="3562" y="4154"/>
                  </a:cubicBezTo>
                  <a:cubicBezTo>
                    <a:pt x="3562" y="4154"/>
                    <a:pt x="3562" y="4131"/>
                    <a:pt x="3562" y="4131"/>
                  </a:cubicBezTo>
                  <a:lnTo>
                    <a:pt x="3539" y="4131"/>
                  </a:lnTo>
                  <a:cubicBezTo>
                    <a:pt x="3539" y="4109"/>
                    <a:pt x="3516" y="4109"/>
                    <a:pt x="3516" y="4086"/>
                  </a:cubicBezTo>
                  <a:cubicBezTo>
                    <a:pt x="3470" y="4040"/>
                    <a:pt x="3425" y="3994"/>
                    <a:pt x="3379" y="3949"/>
                  </a:cubicBezTo>
                  <a:cubicBezTo>
                    <a:pt x="3379" y="3972"/>
                    <a:pt x="3379" y="3972"/>
                    <a:pt x="3379" y="3972"/>
                  </a:cubicBezTo>
                  <a:cubicBezTo>
                    <a:pt x="3333" y="3903"/>
                    <a:pt x="3288" y="3858"/>
                    <a:pt x="3219" y="3789"/>
                  </a:cubicBezTo>
                  <a:cubicBezTo>
                    <a:pt x="3219" y="3789"/>
                    <a:pt x="3196" y="3766"/>
                    <a:pt x="3196" y="3766"/>
                  </a:cubicBezTo>
                  <a:cubicBezTo>
                    <a:pt x="3173" y="3743"/>
                    <a:pt x="3173" y="3743"/>
                    <a:pt x="3173" y="3721"/>
                  </a:cubicBezTo>
                  <a:lnTo>
                    <a:pt x="3151" y="3721"/>
                  </a:lnTo>
                  <a:cubicBezTo>
                    <a:pt x="3151" y="3698"/>
                    <a:pt x="3128" y="3698"/>
                    <a:pt x="3128" y="3698"/>
                  </a:cubicBezTo>
                  <a:cubicBezTo>
                    <a:pt x="3128" y="3675"/>
                    <a:pt x="3105" y="3675"/>
                    <a:pt x="3105" y="3652"/>
                  </a:cubicBezTo>
                  <a:cubicBezTo>
                    <a:pt x="3082" y="3652"/>
                    <a:pt x="3082" y="3629"/>
                    <a:pt x="3059" y="3629"/>
                  </a:cubicBezTo>
                  <a:cubicBezTo>
                    <a:pt x="3059" y="3629"/>
                    <a:pt x="3059" y="3629"/>
                    <a:pt x="3059" y="3606"/>
                  </a:cubicBezTo>
                  <a:cubicBezTo>
                    <a:pt x="2945" y="3492"/>
                    <a:pt x="2831" y="3378"/>
                    <a:pt x="2717" y="3241"/>
                  </a:cubicBezTo>
                  <a:cubicBezTo>
                    <a:pt x="2694" y="3218"/>
                    <a:pt x="2648" y="3173"/>
                    <a:pt x="2626" y="3150"/>
                  </a:cubicBezTo>
                  <a:lnTo>
                    <a:pt x="2580" y="3081"/>
                  </a:lnTo>
                  <a:cubicBezTo>
                    <a:pt x="2443" y="2945"/>
                    <a:pt x="2329" y="2808"/>
                    <a:pt x="2215" y="2671"/>
                  </a:cubicBezTo>
                  <a:cubicBezTo>
                    <a:pt x="2169" y="2625"/>
                    <a:pt x="2146" y="2602"/>
                    <a:pt x="2124" y="2556"/>
                  </a:cubicBezTo>
                  <a:cubicBezTo>
                    <a:pt x="1964" y="2374"/>
                    <a:pt x="1804" y="2191"/>
                    <a:pt x="1644" y="1986"/>
                  </a:cubicBezTo>
                  <a:cubicBezTo>
                    <a:pt x="1576" y="1917"/>
                    <a:pt x="1507" y="1826"/>
                    <a:pt x="1439" y="1735"/>
                  </a:cubicBezTo>
                  <a:cubicBezTo>
                    <a:pt x="1393" y="1689"/>
                    <a:pt x="1370" y="1643"/>
                    <a:pt x="1325" y="1598"/>
                  </a:cubicBezTo>
                  <a:cubicBezTo>
                    <a:pt x="1325" y="1575"/>
                    <a:pt x="1302" y="1575"/>
                    <a:pt x="1302" y="1575"/>
                  </a:cubicBezTo>
                  <a:cubicBezTo>
                    <a:pt x="1165" y="1392"/>
                    <a:pt x="1028" y="1210"/>
                    <a:pt x="868" y="1004"/>
                  </a:cubicBezTo>
                  <a:cubicBezTo>
                    <a:pt x="868" y="1004"/>
                    <a:pt x="868" y="1004"/>
                    <a:pt x="868" y="982"/>
                  </a:cubicBezTo>
                  <a:cubicBezTo>
                    <a:pt x="845" y="959"/>
                    <a:pt x="800" y="913"/>
                    <a:pt x="777" y="890"/>
                  </a:cubicBezTo>
                  <a:cubicBezTo>
                    <a:pt x="777" y="867"/>
                    <a:pt x="777" y="867"/>
                    <a:pt x="754" y="867"/>
                  </a:cubicBezTo>
                  <a:cubicBezTo>
                    <a:pt x="571" y="593"/>
                    <a:pt x="366" y="320"/>
                    <a:pt x="183" y="46"/>
                  </a:cubicBezTo>
                  <a:cubicBezTo>
                    <a:pt x="161" y="23"/>
                    <a:pt x="138" y="0"/>
                    <a:pt x="115"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7" name="Google Shape;3757;p17"/>
            <p:cNvSpPr/>
            <p:nvPr/>
          </p:nvSpPr>
          <p:spPr>
            <a:xfrm>
              <a:off x="6971575" y="972975"/>
              <a:ext cx="256800" cy="257375"/>
            </a:xfrm>
            <a:custGeom>
              <a:avLst/>
              <a:gdLst/>
              <a:ahLst/>
              <a:cxnLst/>
              <a:rect l="l" t="t" r="r" b="b"/>
              <a:pathLst>
                <a:path w="10272" h="10295" extrusionOk="0">
                  <a:moveTo>
                    <a:pt x="9679" y="1"/>
                  </a:moveTo>
                  <a:cubicBezTo>
                    <a:pt x="9679" y="46"/>
                    <a:pt x="9656" y="69"/>
                    <a:pt x="9633" y="115"/>
                  </a:cubicBezTo>
                  <a:cubicBezTo>
                    <a:pt x="9633" y="138"/>
                    <a:pt x="9610" y="160"/>
                    <a:pt x="9587" y="183"/>
                  </a:cubicBezTo>
                  <a:cubicBezTo>
                    <a:pt x="9633" y="206"/>
                    <a:pt x="9656" y="206"/>
                    <a:pt x="9679" y="229"/>
                  </a:cubicBezTo>
                  <a:cubicBezTo>
                    <a:pt x="9679" y="252"/>
                    <a:pt x="9679" y="252"/>
                    <a:pt x="9701" y="252"/>
                  </a:cubicBezTo>
                  <a:lnTo>
                    <a:pt x="9679" y="252"/>
                  </a:lnTo>
                  <a:cubicBezTo>
                    <a:pt x="9747" y="297"/>
                    <a:pt x="9816" y="366"/>
                    <a:pt x="9861" y="411"/>
                  </a:cubicBezTo>
                  <a:cubicBezTo>
                    <a:pt x="9907" y="480"/>
                    <a:pt x="9930" y="548"/>
                    <a:pt x="9975" y="617"/>
                  </a:cubicBezTo>
                  <a:cubicBezTo>
                    <a:pt x="9998" y="731"/>
                    <a:pt x="10021" y="822"/>
                    <a:pt x="10044" y="936"/>
                  </a:cubicBezTo>
                  <a:cubicBezTo>
                    <a:pt x="10044" y="1096"/>
                    <a:pt x="10044" y="1256"/>
                    <a:pt x="10021" y="1416"/>
                  </a:cubicBezTo>
                  <a:lnTo>
                    <a:pt x="10021" y="1439"/>
                  </a:lnTo>
                  <a:cubicBezTo>
                    <a:pt x="9952" y="1781"/>
                    <a:pt x="9838" y="2101"/>
                    <a:pt x="9701" y="2397"/>
                  </a:cubicBezTo>
                  <a:cubicBezTo>
                    <a:pt x="9587" y="2717"/>
                    <a:pt x="9427" y="3014"/>
                    <a:pt x="9245" y="3287"/>
                  </a:cubicBezTo>
                  <a:cubicBezTo>
                    <a:pt x="8971" y="3767"/>
                    <a:pt x="8651" y="4223"/>
                    <a:pt x="8309" y="4634"/>
                  </a:cubicBezTo>
                  <a:cubicBezTo>
                    <a:pt x="7989" y="5045"/>
                    <a:pt x="7647" y="5410"/>
                    <a:pt x="7282" y="5798"/>
                  </a:cubicBezTo>
                  <a:cubicBezTo>
                    <a:pt x="7099" y="5981"/>
                    <a:pt x="6917" y="6163"/>
                    <a:pt x="6711" y="6346"/>
                  </a:cubicBezTo>
                  <a:cubicBezTo>
                    <a:pt x="6529" y="6506"/>
                    <a:pt x="6346" y="6666"/>
                    <a:pt x="6163" y="6848"/>
                  </a:cubicBezTo>
                  <a:cubicBezTo>
                    <a:pt x="5456" y="7487"/>
                    <a:pt x="4748" y="8126"/>
                    <a:pt x="3972" y="8674"/>
                  </a:cubicBezTo>
                  <a:cubicBezTo>
                    <a:pt x="3949" y="8697"/>
                    <a:pt x="3949" y="8697"/>
                    <a:pt x="3949" y="8697"/>
                  </a:cubicBezTo>
                  <a:cubicBezTo>
                    <a:pt x="3310" y="9154"/>
                    <a:pt x="2626" y="9587"/>
                    <a:pt x="1895" y="9861"/>
                  </a:cubicBezTo>
                  <a:lnTo>
                    <a:pt x="1918" y="9861"/>
                  </a:lnTo>
                  <a:cubicBezTo>
                    <a:pt x="1758" y="9907"/>
                    <a:pt x="1621" y="9952"/>
                    <a:pt x="1461" y="9998"/>
                  </a:cubicBezTo>
                  <a:cubicBezTo>
                    <a:pt x="1302" y="10044"/>
                    <a:pt x="1165" y="10089"/>
                    <a:pt x="1005" y="10089"/>
                  </a:cubicBezTo>
                  <a:cubicBezTo>
                    <a:pt x="959" y="10101"/>
                    <a:pt x="914" y="10106"/>
                    <a:pt x="868" y="10106"/>
                  </a:cubicBezTo>
                  <a:cubicBezTo>
                    <a:pt x="822" y="10106"/>
                    <a:pt x="777" y="10101"/>
                    <a:pt x="731" y="10089"/>
                  </a:cubicBezTo>
                  <a:cubicBezTo>
                    <a:pt x="663" y="10089"/>
                    <a:pt x="617" y="10067"/>
                    <a:pt x="548" y="10044"/>
                  </a:cubicBezTo>
                  <a:cubicBezTo>
                    <a:pt x="503" y="10021"/>
                    <a:pt x="480" y="9998"/>
                    <a:pt x="434" y="9975"/>
                  </a:cubicBezTo>
                  <a:cubicBezTo>
                    <a:pt x="389" y="9930"/>
                    <a:pt x="366" y="9907"/>
                    <a:pt x="320" y="9861"/>
                  </a:cubicBezTo>
                  <a:cubicBezTo>
                    <a:pt x="297" y="9815"/>
                    <a:pt x="275" y="9770"/>
                    <a:pt x="252" y="9724"/>
                  </a:cubicBezTo>
                  <a:cubicBezTo>
                    <a:pt x="229" y="9656"/>
                    <a:pt x="229" y="9587"/>
                    <a:pt x="206" y="9519"/>
                  </a:cubicBezTo>
                  <a:cubicBezTo>
                    <a:pt x="206" y="9427"/>
                    <a:pt x="206" y="9336"/>
                    <a:pt x="229" y="9222"/>
                  </a:cubicBezTo>
                  <a:cubicBezTo>
                    <a:pt x="252" y="9108"/>
                    <a:pt x="275" y="8971"/>
                    <a:pt x="320" y="8857"/>
                  </a:cubicBezTo>
                  <a:cubicBezTo>
                    <a:pt x="366" y="8765"/>
                    <a:pt x="411" y="8697"/>
                    <a:pt x="457" y="8606"/>
                  </a:cubicBezTo>
                  <a:cubicBezTo>
                    <a:pt x="480" y="8583"/>
                    <a:pt x="480" y="8514"/>
                    <a:pt x="434" y="8492"/>
                  </a:cubicBezTo>
                  <a:cubicBezTo>
                    <a:pt x="434" y="8492"/>
                    <a:pt x="434" y="8492"/>
                    <a:pt x="411" y="8514"/>
                  </a:cubicBezTo>
                  <a:lnTo>
                    <a:pt x="389" y="8514"/>
                  </a:lnTo>
                  <a:cubicBezTo>
                    <a:pt x="343" y="8560"/>
                    <a:pt x="275" y="8606"/>
                    <a:pt x="229" y="8629"/>
                  </a:cubicBezTo>
                  <a:cubicBezTo>
                    <a:pt x="160" y="8765"/>
                    <a:pt x="92" y="8902"/>
                    <a:pt x="69" y="9039"/>
                  </a:cubicBezTo>
                  <a:cubicBezTo>
                    <a:pt x="46" y="9131"/>
                    <a:pt x="23" y="9222"/>
                    <a:pt x="23" y="9313"/>
                  </a:cubicBezTo>
                  <a:cubicBezTo>
                    <a:pt x="1" y="9382"/>
                    <a:pt x="1" y="9473"/>
                    <a:pt x="23" y="9564"/>
                  </a:cubicBezTo>
                  <a:cubicBezTo>
                    <a:pt x="23" y="9633"/>
                    <a:pt x="46" y="9724"/>
                    <a:pt x="69" y="9793"/>
                  </a:cubicBezTo>
                  <a:cubicBezTo>
                    <a:pt x="92" y="9815"/>
                    <a:pt x="92" y="9861"/>
                    <a:pt x="115" y="9884"/>
                  </a:cubicBezTo>
                  <a:cubicBezTo>
                    <a:pt x="138" y="9930"/>
                    <a:pt x="160" y="9952"/>
                    <a:pt x="183" y="9998"/>
                  </a:cubicBezTo>
                  <a:cubicBezTo>
                    <a:pt x="275" y="10112"/>
                    <a:pt x="434" y="10203"/>
                    <a:pt x="571" y="10249"/>
                  </a:cubicBezTo>
                  <a:cubicBezTo>
                    <a:pt x="663" y="10272"/>
                    <a:pt x="754" y="10295"/>
                    <a:pt x="822" y="10295"/>
                  </a:cubicBezTo>
                  <a:cubicBezTo>
                    <a:pt x="936" y="10295"/>
                    <a:pt x="1051" y="10295"/>
                    <a:pt x="1165" y="10272"/>
                  </a:cubicBezTo>
                  <a:cubicBezTo>
                    <a:pt x="1279" y="10249"/>
                    <a:pt x="1393" y="10226"/>
                    <a:pt x="1507" y="10181"/>
                  </a:cubicBezTo>
                  <a:cubicBezTo>
                    <a:pt x="1621" y="10158"/>
                    <a:pt x="1758" y="10112"/>
                    <a:pt x="1872" y="10067"/>
                  </a:cubicBezTo>
                  <a:cubicBezTo>
                    <a:pt x="2374" y="9884"/>
                    <a:pt x="2831" y="9656"/>
                    <a:pt x="3287" y="9382"/>
                  </a:cubicBezTo>
                  <a:cubicBezTo>
                    <a:pt x="3744" y="9085"/>
                    <a:pt x="4178" y="8765"/>
                    <a:pt x="4611" y="8423"/>
                  </a:cubicBezTo>
                  <a:cubicBezTo>
                    <a:pt x="5022" y="8104"/>
                    <a:pt x="5433" y="7761"/>
                    <a:pt x="5844" y="7396"/>
                  </a:cubicBezTo>
                  <a:cubicBezTo>
                    <a:pt x="6027" y="7236"/>
                    <a:pt x="6209" y="7076"/>
                    <a:pt x="6392" y="6894"/>
                  </a:cubicBezTo>
                  <a:cubicBezTo>
                    <a:pt x="6597" y="6711"/>
                    <a:pt x="6803" y="6529"/>
                    <a:pt x="7008" y="6346"/>
                  </a:cubicBezTo>
                  <a:cubicBezTo>
                    <a:pt x="7419" y="5935"/>
                    <a:pt x="7807" y="5524"/>
                    <a:pt x="8195" y="5091"/>
                  </a:cubicBezTo>
                  <a:cubicBezTo>
                    <a:pt x="8560" y="4657"/>
                    <a:pt x="8902" y="4200"/>
                    <a:pt x="9222" y="3721"/>
                  </a:cubicBezTo>
                  <a:cubicBezTo>
                    <a:pt x="9427" y="3379"/>
                    <a:pt x="9633" y="3036"/>
                    <a:pt x="9793" y="2694"/>
                  </a:cubicBezTo>
                  <a:cubicBezTo>
                    <a:pt x="9952" y="2352"/>
                    <a:pt x="10089" y="1986"/>
                    <a:pt x="10181" y="1598"/>
                  </a:cubicBezTo>
                  <a:cubicBezTo>
                    <a:pt x="10249" y="1279"/>
                    <a:pt x="10272" y="891"/>
                    <a:pt x="10158" y="571"/>
                  </a:cubicBezTo>
                  <a:cubicBezTo>
                    <a:pt x="10112" y="434"/>
                    <a:pt x="10021" y="320"/>
                    <a:pt x="9930" y="206"/>
                  </a:cubicBezTo>
                  <a:cubicBezTo>
                    <a:pt x="9861" y="138"/>
                    <a:pt x="9770" y="69"/>
                    <a:pt x="9679"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8" name="Google Shape;3758;p17"/>
            <p:cNvSpPr/>
            <p:nvPr/>
          </p:nvSpPr>
          <p:spPr>
            <a:xfrm>
              <a:off x="7222075" y="1008350"/>
              <a:ext cx="25" cy="25"/>
            </a:xfrm>
            <a:custGeom>
              <a:avLst/>
              <a:gdLst/>
              <a:ahLst/>
              <a:cxnLst/>
              <a:rect l="l" t="t" r="r" b="b"/>
              <a:pathLst>
                <a:path w="1" h="1" extrusionOk="0">
                  <a:moveTo>
                    <a:pt x="1" y="1"/>
                  </a:move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9" name="Google Shape;3759;p17"/>
            <p:cNvSpPr/>
            <p:nvPr/>
          </p:nvSpPr>
          <p:spPr>
            <a:xfrm>
              <a:off x="6979575" y="12195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0" name="Google Shape;3760;p17"/>
            <p:cNvSpPr/>
            <p:nvPr/>
          </p:nvSpPr>
          <p:spPr>
            <a:xfrm>
              <a:off x="7213525" y="978675"/>
              <a:ext cx="25" cy="25"/>
            </a:xfrm>
            <a:custGeom>
              <a:avLst/>
              <a:gdLst/>
              <a:ahLst/>
              <a:cxnLst/>
              <a:rect l="l" t="t" r="r" b="b"/>
              <a:pathLst>
                <a:path w="1" h="1" extrusionOk="0">
                  <a:moveTo>
                    <a:pt x="1" y="1"/>
                  </a:moveTo>
                  <a:lnTo>
                    <a:pt x="1" y="1"/>
                  </a:ln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1" name="Google Shape;3761;p17"/>
            <p:cNvSpPr/>
            <p:nvPr/>
          </p:nvSpPr>
          <p:spPr>
            <a:xfrm>
              <a:off x="7213525" y="97867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2" name="Google Shape;3762;p17"/>
            <p:cNvSpPr/>
            <p:nvPr/>
          </p:nvSpPr>
          <p:spPr>
            <a:xfrm>
              <a:off x="7222075" y="1008350"/>
              <a:ext cx="25" cy="600"/>
            </a:xfrm>
            <a:custGeom>
              <a:avLst/>
              <a:gdLst/>
              <a:ahLst/>
              <a:cxnLst/>
              <a:rect l="l" t="t" r="r" b="b"/>
              <a:pathLst>
                <a:path w="1" h="24" extrusionOk="0">
                  <a:moveTo>
                    <a:pt x="1" y="24"/>
                  </a:moveTo>
                  <a:cubicBezTo>
                    <a:pt x="1" y="24"/>
                    <a:pt x="1" y="24"/>
                    <a:pt x="1" y="24"/>
                  </a:cubicBezTo>
                  <a:lnTo>
                    <a:pt x="1" y="1"/>
                  </a:lnTo>
                  <a:cubicBezTo>
                    <a:pt x="1" y="24"/>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3" name="Google Shape;3763;p17"/>
            <p:cNvSpPr/>
            <p:nvPr/>
          </p:nvSpPr>
          <p:spPr>
            <a:xfrm>
              <a:off x="7222075" y="100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4" name="Google Shape;3764;p17"/>
            <p:cNvSpPr/>
            <p:nvPr/>
          </p:nvSpPr>
          <p:spPr>
            <a:xfrm>
              <a:off x="7019500" y="1219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5" name="Google Shape;3765;p17"/>
            <p:cNvSpPr/>
            <p:nvPr/>
          </p:nvSpPr>
          <p:spPr>
            <a:xfrm>
              <a:off x="7018375" y="1049450"/>
              <a:ext cx="132400" cy="121550"/>
            </a:xfrm>
            <a:custGeom>
              <a:avLst/>
              <a:gdLst/>
              <a:ahLst/>
              <a:cxnLst/>
              <a:rect l="l" t="t" r="r" b="b"/>
              <a:pathLst>
                <a:path w="5296" h="4862" extrusionOk="0">
                  <a:moveTo>
                    <a:pt x="5296" y="0"/>
                  </a:moveTo>
                  <a:lnTo>
                    <a:pt x="5296" y="0"/>
                  </a:lnTo>
                  <a:cubicBezTo>
                    <a:pt x="5182" y="114"/>
                    <a:pt x="5068" y="206"/>
                    <a:pt x="4953" y="297"/>
                  </a:cubicBezTo>
                  <a:cubicBezTo>
                    <a:pt x="4839" y="571"/>
                    <a:pt x="4679" y="822"/>
                    <a:pt x="4520" y="1073"/>
                  </a:cubicBezTo>
                  <a:cubicBezTo>
                    <a:pt x="3926" y="2054"/>
                    <a:pt x="3150" y="2899"/>
                    <a:pt x="2306" y="3675"/>
                  </a:cubicBezTo>
                  <a:cubicBezTo>
                    <a:pt x="2123" y="3835"/>
                    <a:pt x="1963" y="3995"/>
                    <a:pt x="1781" y="4154"/>
                  </a:cubicBezTo>
                  <a:cubicBezTo>
                    <a:pt x="1598" y="4314"/>
                    <a:pt x="1438" y="4451"/>
                    <a:pt x="1233" y="4542"/>
                  </a:cubicBezTo>
                  <a:cubicBezTo>
                    <a:pt x="1164" y="4588"/>
                    <a:pt x="1073" y="4634"/>
                    <a:pt x="982" y="4657"/>
                  </a:cubicBezTo>
                  <a:lnTo>
                    <a:pt x="822" y="4657"/>
                  </a:lnTo>
                  <a:cubicBezTo>
                    <a:pt x="754" y="4657"/>
                    <a:pt x="708" y="4657"/>
                    <a:pt x="662" y="4634"/>
                  </a:cubicBezTo>
                  <a:cubicBezTo>
                    <a:pt x="594" y="4611"/>
                    <a:pt x="548" y="4588"/>
                    <a:pt x="502" y="4565"/>
                  </a:cubicBezTo>
                  <a:cubicBezTo>
                    <a:pt x="411" y="4520"/>
                    <a:pt x="343" y="4451"/>
                    <a:pt x="297" y="4383"/>
                  </a:cubicBezTo>
                  <a:cubicBezTo>
                    <a:pt x="251" y="4337"/>
                    <a:pt x="206" y="4291"/>
                    <a:pt x="160" y="4223"/>
                  </a:cubicBezTo>
                  <a:cubicBezTo>
                    <a:pt x="114" y="4268"/>
                    <a:pt x="69" y="4314"/>
                    <a:pt x="0" y="4337"/>
                  </a:cubicBezTo>
                  <a:cubicBezTo>
                    <a:pt x="137" y="4520"/>
                    <a:pt x="297" y="4702"/>
                    <a:pt x="502" y="4793"/>
                  </a:cubicBezTo>
                  <a:cubicBezTo>
                    <a:pt x="594" y="4839"/>
                    <a:pt x="685" y="4839"/>
                    <a:pt x="776" y="4862"/>
                  </a:cubicBezTo>
                  <a:cubicBezTo>
                    <a:pt x="868" y="4862"/>
                    <a:pt x="959" y="4839"/>
                    <a:pt x="1073" y="4816"/>
                  </a:cubicBezTo>
                  <a:cubicBezTo>
                    <a:pt x="1164" y="4793"/>
                    <a:pt x="1256" y="4771"/>
                    <a:pt x="1324" y="4725"/>
                  </a:cubicBezTo>
                  <a:cubicBezTo>
                    <a:pt x="1438" y="4657"/>
                    <a:pt x="1530" y="4611"/>
                    <a:pt x="1621" y="4542"/>
                  </a:cubicBezTo>
                  <a:cubicBezTo>
                    <a:pt x="1826" y="4383"/>
                    <a:pt x="1986" y="4223"/>
                    <a:pt x="2169" y="4063"/>
                  </a:cubicBezTo>
                  <a:cubicBezTo>
                    <a:pt x="2374" y="3880"/>
                    <a:pt x="2580" y="3698"/>
                    <a:pt x="2762" y="3515"/>
                  </a:cubicBezTo>
                  <a:cubicBezTo>
                    <a:pt x="2968" y="3310"/>
                    <a:pt x="3150" y="3127"/>
                    <a:pt x="3333" y="2922"/>
                  </a:cubicBezTo>
                  <a:cubicBezTo>
                    <a:pt x="3721" y="2534"/>
                    <a:pt x="4063" y="2100"/>
                    <a:pt x="4383" y="1666"/>
                  </a:cubicBezTo>
                  <a:cubicBezTo>
                    <a:pt x="4748" y="1141"/>
                    <a:pt x="5068" y="594"/>
                    <a:pt x="5296"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6" name="Google Shape;3766;p17"/>
            <p:cNvSpPr/>
            <p:nvPr/>
          </p:nvSpPr>
          <p:spPr>
            <a:xfrm>
              <a:off x="7131350" y="10762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7" name="Google Shape;3767;p17"/>
            <p:cNvSpPr/>
            <p:nvPr/>
          </p:nvSpPr>
          <p:spPr>
            <a:xfrm>
              <a:off x="7076000" y="1140750"/>
              <a:ext cx="600" cy="600"/>
            </a:xfrm>
            <a:custGeom>
              <a:avLst/>
              <a:gdLst/>
              <a:ahLst/>
              <a:cxnLst/>
              <a:rect l="l" t="t" r="r" b="b"/>
              <a:pathLst>
                <a:path w="24" h="24" extrusionOk="0">
                  <a:moveTo>
                    <a:pt x="1" y="23"/>
                  </a:moveTo>
                  <a:cubicBezTo>
                    <a:pt x="1" y="23"/>
                    <a:pt x="23" y="23"/>
                    <a:pt x="23" y="0"/>
                  </a:cubicBezTo>
                  <a:cubicBezTo>
                    <a:pt x="23" y="23"/>
                    <a:pt x="1" y="23"/>
                    <a:pt x="1" y="23"/>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8" name="Google Shape;3768;p17"/>
            <p:cNvSpPr/>
            <p:nvPr/>
          </p:nvSpPr>
          <p:spPr>
            <a:xfrm>
              <a:off x="7076000" y="11413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9" name="Google Shape;3769;p17"/>
            <p:cNvSpPr/>
            <p:nvPr/>
          </p:nvSpPr>
          <p:spPr>
            <a:xfrm>
              <a:off x="7171300" y="814350"/>
              <a:ext cx="93025" cy="91550"/>
            </a:xfrm>
            <a:custGeom>
              <a:avLst/>
              <a:gdLst/>
              <a:ahLst/>
              <a:cxnLst/>
              <a:rect l="l" t="t" r="r" b="b"/>
              <a:pathLst>
                <a:path w="3721" h="3662" extrusionOk="0">
                  <a:moveTo>
                    <a:pt x="3356" y="1004"/>
                  </a:moveTo>
                  <a:cubicBezTo>
                    <a:pt x="3356" y="1023"/>
                    <a:pt x="3356" y="1027"/>
                    <a:pt x="3369" y="1027"/>
                  </a:cubicBezTo>
                  <a:lnTo>
                    <a:pt x="3369" y="1027"/>
                  </a:lnTo>
                  <a:cubicBezTo>
                    <a:pt x="3365" y="1020"/>
                    <a:pt x="3360" y="1012"/>
                    <a:pt x="3356" y="1004"/>
                  </a:cubicBezTo>
                  <a:close/>
                  <a:moveTo>
                    <a:pt x="2009" y="0"/>
                  </a:moveTo>
                  <a:cubicBezTo>
                    <a:pt x="1849" y="0"/>
                    <a:pt x="1667" y="46"/>
                    <a:pt x="1484" y="91"/>
                  </a:cubicBezTo>
                  <a:cubicBezTo>
                    <a:pt x="1210" y="160"/>
                    <a:pt x="936" y="320"/>
                    <a:pt x="708" y="479"/>
                  </a:cubicBezTo>
                  <a:cubicBezTo>
                    <a:pt x="457" y="639"/>
                    <a:pt x="229" y="845"/>
                    <a:pt x="23" y="1050"/>
                  </a:cubicBezTo>
                  <a:cubicBezTo>
                    <a:pt x="23" y="1073"/>
                    <a:pt x="0" y="1096"/>
                    <a:pt x="23" y="1119"/>
                  </a:cubicBezTo>
                  <a:cubicBezTo>
                    <a:pt x="23" y="1141"/>
                    <a:pt x="23" y="1164"/>
                    <a:pt x="46" y="1187"/>
                  </a:cubicBezTo>
                  <a:cubicBezTo>
                    <a:pt x="69" y="1210"/>
                    <a:pt x="92" y="1210"/>
                    <a:pt x="115" y="1210"/>
                  </a:cubicBezTo>
                  <a:cubicBezTo>
                    <a:pt x="137" y="1210"/>
                    <a:pt x="160" y="1187"/>
                    <a:pt x="183" y="1164"/>
                  </a:cubicBezTo>
                  <a:cubicBezTo>
                    <a:pt x="229" y="1141"/>
                    <a:pt x="252" y="1096"/>
                    <a:pt x="297" y="1073"/>
                  </a:cubicBezTo>
                  <a:cubicBezTo>
                    <a:pt x="525" y="845"/>
                    <a:pt x="799" y="639"/>
                    <a:pt x="1096" y="457"/>
                  </a:cubicBezTo>
                  <a:cubicBezTo>
                    <a:pt x="1256" y="365"/>
                    <a:pt x="1438" y="297"/>
                    <a:pt x="1621" y="251"/>
                  </a:cubicBezTo>
                  <a:cubicBezTo>
                    <a:pt x="1781" y="228"/>
                    <a:pt x="1918" y="206"/>
                    <a:pt x="2055" y="206"/>
                  </a:cubicBezTo>
                  <a:cubicBezTo>
                    <a:pt x="2169" y="206"/>
                    <a:pt x="2283" y="228"/>
                    <a:pt x="2397" y="251"/>
                  </a:cubicBezTo>
                  <a:cubicBezTo>
                    <a:pt x="2534" y="297"/>
                    <a:pt x="2671" y="365"/>
                    <a:pt x="2785" y="434"/>
                  </a:cubicBezTo>
                  <a:cubicBezTo>
                    <a:pt x="2922" y="502"/>
                    <a:pt x="3036" y="594"/>
                    <a:pt x="3128" y="708"/>
                  </a:cubicBezTo>
                  <a:lnTo>
                    <a:pt x="3128" y="685"/>
                  </a:lnTo>
                  <a:cubicBezTo>
                    <a:pt x="3219" y="799"/>
                    <a:pt x="3310" y="913"/>
                    <a:pt x="3379" y="1027"/>
                  </a:cubicBezTo>
                  <a:cubicBezTo>
                    <a:pt x="3375" y="1027"/>
                    <a:pt x="3372" y="1027"/>
                    <a:pt x="3369" y="1027"/>
                  </a:cubicBezTo>
                  <a:lnTo>
                    <a:pt x="3369" y="1027"/>
                  </a:lnTo>
                  <a:cubicBezTo>
                    <a:pt x="3427" y="1134"/>
                    <a:pt x="3450" y="1240"/>
                    <a:pt x="3493" y="1347"/>
                  </a:cubicBezTo>
                  <a:cubicBezTo>
                    <a:pt x="3516" y="1438"/>
                    <a:pt x="3516" y="1529"/>
                    <a:pt x="3516" y="1644"/>
                  </a:cubicBezTo>
                  <a:cubicBezTo>
                    <a:pt x="3516" y="1735"/>
                    <a:pt x="3493" y="1826"/>
                    <a:pt x="3470" y="1940"/>
                  </a:cubicBezTo>
                  <a:cubicBezTo>
                    <a:pt x="3424" y="2054"/>
                    <a:pt x="3379" y="2169"/>
                    <a:pt x="3310" y="2283"/>
                  </a:cubicBezTo>
                  <a:cubicBezTo>
                    <a:pt x="3196" y="2488"/>
                    <a:pt x="3013" y="2671"/>
                    <a:pt x="2854" y="2853"/>
                  </a:cubicBezTo>
                  <a:lnTo>
                    <a:pt x="2831" y="2853"/>
                  </a:lnTo>
                  <a:cubicBezTo>
                    <a:pt x="2603" y="3082"/>
                    <a:pt x="2351" y="3287"/>
                    <a:pt x="2100" y="3492"/>
                  </a:cubicBezTo>
                  <a:cubicBezTo>
                    <a:pt x="2055" y="3515"/>
                    <a:pt x="2055" y="3584"/>
                    <a:pt x="2078" y="3629"/>
                  </a:cubicBezTo>
                  <a:cubicBezTo>
                    <a:pt x="2094" y="3646"/>
                    <a:pt x="2133" y="3662"/>
                    <a:pt x="2170" y="3662"/>
                  </a:cubicBezTo>
                  <a:cubicBezTo>
                    <a:pt x="2186" y="3662"/>
                    <a:pt x="2201" y="3659"/>
                    <a:pt x="2215" y="3652"/>
                  </a:cubicBezTo>
                  <a:cubicBezTo>
                    <a:pt x="2603" y="3333"/>
                    <a:pt x="2991" y="3013"/>
                    <a:pt x="3310" y="2625"/>
                  </a:cubicBezTo>
                  <a:cubicBezTo>
                    <a:pt x="3470" y="2442"/>
                    <a:pt x="3584" y="2214"/>
                    <a:pt x="3653" y="1986"/>
                  </a:cubicBezTo>
                  <a:cubicBezTo>
                    <a:pt x="3721" y="1781"/>
                    <a:pt x="3721" y="1552"/>
                    <a:pt x="3675" y="1324"/>
                  </a:cubicBezTo>
                  <a:cubicBezTo>
                    <a:pt x="3584" y="890"/>
                    <a:pt x="3287" y="525"/>
                    <a:pt x="2922" y="274"/>
                  </a:cubicBezTo>
                  <a:cubicBezTo>
                    <a:pt x="2717" y="160"/>
                    <a:pt x="2488" y="69"/>
                    <a:pt x="2237" y="23"/>
                  </a:cubicBezTo>
                  <a:cubicBezTo>
                    <a:pt x="2169" y="23"/>
                    <a:pt x="2100" y="0"/>
                    <a:pt x="2009"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0" name="Google Shape;3770;p17"/>
            <p:cNvSpPr/>
            <p:nvPr/>
          </p:nvSpPr>
          <p:spPr>
            <a:xfrm>
              <a:off x="6585825" y="1334750"/>
              <a:ext cx="43400" cy="42125"/>
            </a:xfrm>
            <a:custGeom>
              <a:avLst/>
              <a:gdLst/>
              <a:ahLst/>
              <a:cxnLst/>
              <a:rect l="l" t="t" r="r" b="b"/>
              <a:pathLst>
                <a:path w="1736" h="1685" extrusionOk="0">
                  <a:moveTo>
                    <a:pt x="731" y="1"/>
                  </a:moveTo>
                  <a:cubicBezTo>
                    <a:pt x="708" y="1"/>
                    <a:pt x="685" y="24"/>
                    <a:pt x="685" y="46"/>
                  </a:cubicBezTo>
                  <a:cubicBezTo>
                    <a:pt x="480" y="252"/>
                    <a:pt x="297" y="480"/>
                    <a:pt x="160" y="731"/>
                  </a:cubicBezTo>
                  <a:cubicBezTo>
                    <a:pt x="92" y="868"/>
                    <a:pt x="24" y="1005"/>
                    <a:pt x="1" y="1165"/>
                  </a:cubicBezTo>
                  <a:cubicBezTo>
                    <a:pt x="1" y="1302"/>
                    <a:pt x="24" y="1416"/>
                    <a:pt x="115" y="1530"/>
                  </a:cubicBezTo>
                  <a:cubicBezTo>
                    <a:pt x="218" y="1644"/>
                    <a:pt x="355" y="1684"/>
                    <a:pt x="497" y="1684"/>
                  </a:cubicBezTo>
                  <a:cubicBezTo>
                    <a:pt x="640" y="1684"/>
                    <a:pt x="788" y="1644"/>
                    <a:pt x="914" y="1599"/>
                  </a:cubicBezTo>
                  <a:cubicBezTo>
                    <a:pt x="1074" y="1530"/>
                    <a:pt x="1210" y="1462"/>
                    <a:pt x="1347" y="1370"/>
                  </a:cubicBezTo>
                  <a:cubicBezTo>
                    <a:pt x="1462" y="1325"/>
                    <a:pt x="1553" y="1256"/>
                    <a:pt x="1667" y="1188"/>
                  </a:cubicBezTo>
                  <a:cubicBezTo>
                    <a:pt x="1713" y="1165"/>
                    <a:pt x="1735" y="1142"/>
                    <a:pt x="1735" y="1096"/>
                  </a:cubicBezTo>
                  <a:cubicBezTo>
                    <a:pt x="1713" y="1028"/>
                    <a:pt x="1667" y="1005"/>
                    <a:pt x="1621" y="1005"/>
                  </a:cubicBezTo>
                  <a:cubicBezTo>
                    <a:pt x="1576" y="1005"/>
                    <a:pt x="1553" y="1028"/>
                    <a:pt x="1530" y="1051"/>
                  </a:cubicBezTo>
                  <a:cubicBezTo>
                    <a:pt x="1484" y="1074"/>
                    <a:pt x="1462" y="1096"/>
                    <a:pt x="1416" y="1119"/>
                  </a:cubicBezTo>
                  <a:cubicBezTo>
                    <a:pt x="1325" y="1165"/>
                    <a:pt x="1256" y="1211"/>
                    <a:pt x="1165" y="1256"/>
                  </a:cubicBezTo>
                  <a:cubicBezTo>
                    <a:pt x="1005" y="1347"/>
                    <a:pt x="845" y="1416"/>
                    <a:pt x="663" y="1462"/>
                  </a:cubicBezTo>
                  <a:cubicBezTo>
                    <a:pt x="617" y="1484"/>
                    <a:pt x="549" y="1484"/>
                    <a:pt x="480" y="1484"/>
                  </a:cubicBezTo>
                  <a:cubicBezTo>
                    <a:pt x="457" y="1484"/>
                    <a:pt x="412" y="1484"/>
                    <a:pt x="366" y="1462"/>
                  </a:cubicBezTo>
                  <a:cubicBezTo>
                    <a:pt x="343" y="1462"/>
                    <a:pt x="343" y="1462"/>
                    <a:pt x="320" y="1439"/>
                  </a:cubicBezTo>
                  <a:cubicBezTo>
                    <a:pt x="297" y="1439"/>
                    <a:pt x="275" y="1416"/>
                    <a:pt x="252" y="1416"/>
                  </a:cubicBezTo>
                  <a:cubicBezTo>
                    <a:pt x="252" y="1393"/>
                    <a:pt x="229" y="1370"/>
                    <a:pt x="229" y="1347"/>
                  </a:cubicBezTo>
                  <a:cubicBezTo>
                    <a:pt x="229" y="1347"/>
                    <a:pt x="206" y="1325"/>
                    <a:pt x="206" y="1302"/>
                  </a:cubicBezTo>
                  <a:cubicBezTo>
                    <a:pt x="206" y="1279"/>
                    <a:pt x="206" y="1256"/>
                    <a:pt x="206" y="1233"/>
                  </a:cubicBezTo>
                  <a:cubicBezTo>
                    <a:pt x="206" y="1188"/>
                    <a:pt x="206" y="1142"/>
                    <a:pt x="229" y="1096"/>
                  </a:cubicBezTo>
                  <a:cubicBezTo>
                    <a:pt x="252" y="982"/>
                    <a:pt x="320" y="868"/>
                    <a:pt x="366" y="754"/>
                  </a:cubicBezTo>
                  <a:cubicBezTo>
                    <a:pt x="503" y="549"/>
                    <a:pt x="663" y="343"/>
                    <a:pt x="822" y="161"/>
                  </a:cubicBezTo>
                  <a:cubicBezTo>
                    <a:pt x="868" y="115"/>
                    <a:pt x="845" y="69"/>
                    <a:pt x="822" y="24"/>
                  </a:cubicBezTo>
                  <a:cubicBezTo>
                    <a:pt x="800" y="24"/>
                    <a:pt x="777" y="1"/>
                    <a:pt x="754" y="1"/>
                  </a:cubicBezTo>
                  <a:close/>
                </a:path>
              </a:pathLst>
            </a:cu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1" name="Google Shape;3771;p17"/>
            <p:cNvSpPr/>
            <p:nvPr/>
          </p:nvSpPr>
          <p:spPr>
            <a:xfrm>
              <a:off x="7031500" y="881675"/>
              <a:ext cx="50800" cy="49150"/>
            </a:xfrm>
            <a:custGeom>
              <a:avLst/>
              <a:gdLst/>
              <a:ahLst/>
              <a:cxnLst/>
              <a:rect l="l" t="t" r="r" b="b"/>
              <a:pathLst>
                <a:path w="2032" h="1966" extrusionOk="0">
                  <a:moveTo>
                    <a:pt x="1142" y="1"/>
                  </a:moveTo>
                  <a:cubicBezTo>
                    <a:pt x="1073" y="1"/>
                    <a:pt x="1027" y="1"/>
                    <a:pt x="959" y="23"/>
                  </a:cubicBezTo>
                  <a:cubicBezTo>
                    <a:pt x="845" y="23"/>
                    <a:pt x="754" y="46"/>
                    <a:pt x="662" y="92"/>
                  </a:cubicBezTo>
                  <a:cubicBezTo>
                    <a:pt x="434" y="160"/>
                    <a:pt x="229" y="297"/>
                    <a:pt x="46" y="457"/>
                  </a:cubicBezTo>
                  <a:cubicBezTo>
                    <a:pt x="23" y="480"/>
                    <a:pt x="23" y="480"/>
                    <a:pt x="23" y="526"/>
                  </a:cubicBezTo>
                  <a:cubicBezTo>
                    <a:pt x="0" y="548"/>
                    <a:pt x="23" y="571"/>
                    <a:pt x="23" y="594"/>
                  </a:cubicBezTo>
                  <a:cubicBezTo>
                    <a:pt x="50" y="621"/>
                    <a:pt x="77" y="632"/>
                    <a:pt x="103" y="632"/>
                  </a:cubicBezTo>
                  <a:cubicBezTo>
                    <a:pt x="122" y="632"/>
                    <a:pt x="141" y="626"/>
                    <a:pt x="160" y="617"/>
                  </a:cubicBezTo>
                  <a:cubicBezTo>
                    <a:pt x="274" y="526"/>
                    <a:pt x="388" y="434"/>
                    <a:pt x="502" y="366"/>
                  </a:cubicBezTo>
                  <a:cubicBezTo>
                    <a:pt x="594" y="320"/>
                    <a:pt x="662" y="297"/>
                    <a:pt x="731" y="274"/>
                  </a:cubicBezTo>
                  <a:cubicBezTo>
                    <a:pt x="776" y="252"/>
                    <a:pt x="822" y="229"/>
                    <a:pt x="868" y="229"/>
                  </a:cubicBezTo>
                  <a:cubicBezTo>
                    <a:pt x="913" y="229"/>
                    <a:pt x="936" y="206"/>
                    <a:pt x="982" y="206"/>
                  </a:cubicBezTo>
                  <a:cubicBezTo>
                    <a:pt x="1027" y="206"/>
                    <a:pt x="1096" y="183"/>
                    <a:pt x="1164" y="183"/>
                  </a:cubicBezTo>
                  <a:cubicBezTo>
                    <a:pt x="1233" y="206"/>
                    <a:pt x="1301" y="206"/>
                    <a:pt x="1370" y="229"/>
                  </a:cubicBezTo>
                  <a:cubicBezTo>
                    <a:pt x="1415" y="252"/>
                    <a:pt x="1484" y="274"/>
                    <a:pt x="1530" y="297"/>
                  </a:cubicBezTo>
                  <a:cubicBezTo>
                    <a:pt x="1552" y="320"/>
                    <a:pt x="1598" y="343"/>
                    <a:pt x="1644" y="366"/>
                  </a:cubicBezTo>
                  <a:cubicBezTo>
                    <a:pt x="1667" y="411"/>
                    <a:pt x="1689" y="457"/>
                    <a:pt x="1735" y="503"/>
                  </a:cubicBezTo>
                  <a:cubicBezTo>
                    <a:pt x="1735" y="548"/>
                    <a:pt x="1758" y="594"/>
                    <a:pt x="1781" y="640"/>
                  </a:cubicBezTo>
                  <a:cubicBezTo>
                    <a:pt x="1781" y="685"/>
                    <a:pt x="1803" y="754"/>
                    <a:pt x="1803" y="822"/>
                  </a:cubicBezTo>
                  <a:cubicBezTo>
                    <a:pt x="1803" y="891"/>
                    <a:pt x="1781" y="982"/>
                    <a:pt x="1758" y="1051"/>
                  </a:cubicBezTo>
                  <a:cubicBezTo>
                    <a:pt x="1735" y="1165"/>
                    <a:pt x="1689" y="1256"/>
                    <a:pt x="1621" y="1347"/>
                  </a:cubicBezTo>
                  <a:cubicBezTo>
                    <a:pt x="1552" y="1461"/>
                    <a:pt x="1461" y="1575"/>
                    <a:pt x="1370" y="1690"/>
                  </a:cubicBezTo>
                  <a:cubicBezTo>
                    <a:pt x="1347" y="1712"/>
                    <a:pt x="1301" y="1735"/>
                    <a:pt x="1278" y="1758"/>
                  </a:cubicBezTo>
                  <a:cubicBezTo>
                    <a:pt x="1256" y="1758"/>
                    <a:pt x="1256" y="1781"/>
                    <a:pt x="1256" y="1781"/>
                  </a:cubicBezTo>
                  <a:lnTo>
                    <a:pt x="1233" y="1781"/>
                  </a:lnTo>
                  <a:cubicBezTo>
                    <a:pt x="1187" y="1827"/>
                    <a:pt x="1187" y="1872"/>
                    <a:pt x="1210" y="1918"/>
                  </a:cubicBezTo>
                  <a:cubicBezTo>
                    <a:pt x="1238" y="1946"/>
                    <a:pt x="1275" y="1966"/>
                    <a:pt x="1305" y="1966"/>
                  </a:cubicBezTo>
                  <a:cubicBezTo>
                    <a:pt x="1323" y="1966"/>
                    <a:pt x="1338" y="1958"/>
                    <a:pt x="1347" y="1941"/>
                  </a:cubicBezTo>
                  <a:lnTo>
                    <a:pt x="1370" y="1941"/>
                  </a:lnTo>
                  <a:cubicBezTo>
                    <a:pt x="1370" y="1941"/>
                    <a:pt x="1393" y="1918"/>
                    <a:pt x="1393" y="1918"/>
                  </a:cubicBezTo>
                  <a:cubicBezTo>
                    <a:pt x="1530" y="1804"/>
                    <a:pt x="1644" y="1667"/>
                    <a:pt x="1735" y="1530"/>
                  </a:cubicBezTo>
                  <a:cubicBezTo>
                    <a:pt x="1918" y="1279"/>
                    <a:pt x="2032" y="959"/>
                    <a:pt x="1986" y="640"/>
                  </a:cubicBezTo>
                  <a:cubicBezTo>
                    <a:pt x="1963" y="526"/>
                    <a:pt x="1918" y="411"/>
                    <a:pt x="1826" y="320"/>
                  </a:cubicBezTo>
                  <a:cubicBezTo>
                    <a:pt x="1803" y="274"/>
                    <a:pt x="1758" y="229"/>
                    <a:pt x="1735" y="206"/>
                  </a:cubicBezTo>
                  <a:cubicBezTo>
                    <a:pt x="1689" y="160"/>
                    <a:pt x="1644" y="137"/>
                    <a:pt x="1598" y="115"/>
                  </a:cubicBezTo>
                  <a:cubicBezTo>
                    <a:pt x="1461" y="23"/>
                    <a:pt x="1301" y="1"/>
                    <a:pt x="114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2" name="Google Shape;3772;p17"/>
            <p:cNvSpPr/>
            <p:nvPr/>
          </p:nvSpPr>
          <p:spPr>
            <a:xfrm>
              <a:off x="7111950" y="978675"/>
              <a:ext cx="48525" cy="49150"/>
            </a:xfrm>
            <a:custGeom>
              <a:avLst/>
              <a:gdLst/>
              <a:ahLst/>
              <a:cxnLst/>
              <a:rect l="l" t="t" r="r" b="b"/>
              <a:pathLst>
                <a:path w="1941" h="1966" extrusionOk="0">
                  <a:moveTo>
                    <a:pt x="1028" y="1"/>
                  </a:moveTo>
                  <a:cubicBezTo>
                    <a:pt x="936" y="1"/>
                    <a:pt x="845" y="24"/>
                    <a:pt x="777" y="46"/>
                  </a:cubicBezTo>
                  <a:cubicBezTo>
                    <a:pt x="685" y="69"/>
                    <a:pt x="594" y="92"/>
                    <a:pt x="503" y="138"/>
                  </a:cubicBezTo>
                  <a:cubicBezTo>
                    <a:pt x="343" y="206"/>
                    <a:pt x="183" y="298"/>
                    <a:pt x="46" y="412"/>
                  </a:cubicBezTo>
                  <a:cubicBezTo>
                    <a:pt x="1" y="435"/>
                    <a:pt x="1" y="503"/>
                    <a:pt x="23" y="549"/>
                  </a:cubicBezTo>
                  <a:cubicBezTo>
                    <a:pt x="37" y="575"/>
                    <a:pt x="66" y="586"/>
                    <a:pt x="97" y="586"/>
                  </a:cubicBezTo>
                  <a:cubicBezTo>
                    <a:pt x="119" y="586"/>
                    <a:pt x="142" y="581"/>
                    <a:pt x="160" y="571"/>
                  </a:cubicBezTo>
                  <a:cubicBezTo>
                    <a:pt x="252" y="503"/>
                    <a:pt x="343" y="435"/>
                    <a:pt x="434" y="389"/>
                  </a:cubicBezTo>
                  <a:cubicBezTo>
                    <a:pt x="548" y="320"/>
                    <a:pt x="685" y="275"/>
                    <a:pt x="822" y="229"/>
                  </a:cubicBezTo>
                  <a:lnTo>
                    <a:pt x="800" y="229"/>
                  </a:lnTo>
                  <a:cubicBezTo>
                    <a:pt x="891" y="206"/>
                    <a:pt x="1005" y="206"/>
                    <a:pt x="1096" y="206"/>
                  </a:cubicBezTo>
                  <a:cubicBezTo>
                    <a:pt x="1165" y="206"/>
                    <a:pt x="1233" y="206"/>
                    <a:pt x="1302" y="229"/>
                  </a:cubicBezTo>
                  <a:cubicBezTo>
                    <a:pt x="1370" y="252"/>
                    <a:pt x="1416" y="275"/>
                    <a:pt x="1461" y="298"/>
                  </a:cubicBezTo>
                  <a:cubicBezTo>
                    <a:pt x="1507" y="320"/>
                    <a:pt x="1553" y="366"/>
                    <a:pt x="1576" y="389"/>
                  </a:cubicBezTo>
                  <a:cubicBezTo>
                    <a:pt x="1621" y="435"/>
                    <a:pt x="1644" y="457"/>
                    <a:pt x="1667" y="503"/>
                  </a:cubicBezTo>
                  <a:cubicBezTo>
                    <a:pt x="1690" y="549"/>
                    <a:pt x="1713" y="594"/>
                    <a:pt x="1713" y="640"/>
                  </a:cubicBezTo>
                  <a:cubicBezTo>
                    <a:pt x="1735" y="708"/>
                    <a:pt x="1735" y="754"/>
                    <a:pt x="1735" y="823"/>
                  </a:cubicBezTo>
                  <a:cubicBezTo>
                    <a:pt x="1735" y="914"/>
                    <a:pt x="1713" y="982"/>
                    <a:pt x="1690" y="1074"/>
                  </a:cubicBezTo>
                  <a:cubicBezTo>
                    <a:pt x="1667" y="1165"/>
                    <a:pt x="1621" y="1279"/>
                    <a:pt x="1576" y="1370"/>
                  </a:cubicBezTo>
                  <a:cubicBezTo>
                    <a:pt x="1484" y="1484"/>
                    <a:pt x="1393" y="1599"/>
                    <a:pt x="1302" y="1690"/>
                  </a:cubicBezTo>
                  <a:lnTo>
                    <a:pt x="1325" y="1690"/>
                  </a:lnTo>
                  <a:cubicBezTo>
                    <a:pt x="1302" y="1690"/>
                    <a:pt x="1302" y="1713"/>
                    <a:pt x="1279" y="1713"/>
                  </a:cubicBezTo>
                  <a:cubicBezTo>
                    <a:pt x="1256" y="1736"/>
                    <a:pt x="1233" y="1736"/>
                    <a:pt x="1233" y="1758"/>
                  </a:cubicBezTo>
                  <a:lnTo>
                    <a:pt x="1210" y="1758"/>
                  </a:lnTo>
                  <a:cubicBezTo>
                    <a:pt x="1210" y="1758"/>
                    <a:pt x="1210" y="1758"/>
                    <a:pt x="1210" y="1781"/>
                  </a:cubicBezTo>
                  <a:lnTo>
                    <a:pt x="1188" y="1781"/>
                  </a:lnTo>
                  <a:cubicBezTo>
                    <a:pt x="1142" y="1827"/>
                    <a:pt x="1142" y="1873"/>
                    <a:pt x="1165" y="1918"/>
                  </a:cubicBezTo>
                  <a:cubicBezTo>
                    <a:pt x="1193" y="1946"/>
                    <a:pt x="1221" y="1966"/>
                    <a:pt x="1249" y="1966"/>
                  </a:cubicBezTo>
                  <a:cubicBezTo>
                    <a:pt x="1267" y="1966"/>
                    <a:pt x="1284" y="1958"/>
                    <a:pt x="1302" y="1941"/>
                  </a:cubicBezTo>
                  <a:lnTo>
                    <a:pt x="1325" y="1941"/>
                  </a:lnTo>
                  <a:cubicBezTo>
                    <a:pt x="1325" y="1918"/>
                    <a:pt x="1325" y="1918"/>
                    <a:pt x="1325" y="1918"/>
                  </a:cubicBezTo>
                  <a:lnTo>
                    <a:pt x="1347" y="1918"/>
                  </a:lnTo>
                  <a:cubicBezTo>
                    <a:pt x="1347" y="1895"/>
                    <a:pt x="1370" y="1895"/>
                    <a:pt x="1393" y="1873"/>
                  </a:cubicBezTo>
                  <a:cubicBezTo>
                    <a:pt x="1393" y="1873"/>
                    <a:pt x="1393" y="1873"/>
                    <a:pt x="1416" y="1850"/>
                  </a:cubicBezTo>
                  <a:cubicBezTo>
                    <a:pt x="1530" y="1736"/>
                    <a:pt x="1644" y="1599"/>
                    <a:pt x="1735" y="1439"/>
                  </a:cubicBezTo>
                  <a:cubicBezTo>
                    <a:pt x="1781" y="1393"/>
                    <a:pt x="1804" y="1325"/>
                    <a:pt x="1827" y="1256"/>
                  </a:cubicBezTo>
                  <a:cubicBezTo>
                    <a:pt x="1872" y="1188"/>
                    <a:pt x="1895" y="1119"/>
                    <a:pt x="1918" y="1028"/>
                  </a:cubicBezTo>
                  <a:cubicBezTo>
                    <a:pt x="1941" y="845"/>
                    <a:pt x="1941" y="640"/>
                    <a:pt x="1872" y="480"/>
                  </a:cubicBezTo>
                  <a:cubicBezTo>
                    <a:pt x="1849" y="412"/>
                    <a:pt x="1804" y="343"/>
                    <a:pt x="1758" y="298"/>
                  </a:cubicBezTo>
                  <a:cubicBezTo>
                    <a:pt x="1713" y="229"/>
                    <a:pt x="1644" y="183"/>
                    <a:pt x="1553" y="138"/>
                  </a:cubicBezTo>
                  <a:cubicBezTo>
                    <a:pt x="1530" y="115"/>
                    <a:pt x="1484" y="92"/>
                    <a:pt x="1439" y="69"/>
                  </a:cubicBezTo>
                  <a:cubicBezTo>
                    <a:pt x="1416" y="46"/>
                    <a:pt x="1370" y="46"/>
                    <a:pt x="1325" y="46"/>
                  </a:cubicBezTo>
                  <a:cubicBezTo>
                    <a:pt x="1256" y="1"/>
                    <a:pt x="1165" y="1"/>
                    <a:pt x="107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3" name="Google Shape;3773;p17"/>
            <p:cNvSpPr/>
            <p:nvPr/>
          </p:nvSpPr>
          <p:spPr>
            <a:xfrm>
              <a:off x="7081700" y="938175"/>
              <a:ext cx="33125" cy="31650"/>
            </a:xfrm>
            <a:custGeom>
              <a:avLst/>
              <a:gdLst/>
              <a:ahLst/>
              <a:cxnLst/>
              <a:rect l="l" t="t" r="r" b="b"/>
              <a:pathLst>
                <a:path w="1325" h="1266" extrusionOk="0">
                  <a:moveTo>
                    <a:pt x="435" y="0"/>
                  </a:moveTo>
                  <a:cubicBezTo>
                    <a:pt x="412" y="0"/>
                    <a:pt x="389" y="0"/>
                    <a:pt x="389" y="23"/>
                  </a:cubicBezTo>
                  <a:cubicBezTo>
                    <a:pt x="275" y="69"/>
                    <a:pt x="184" y="160"/>
                    <a:pt x="115" y="251"/>
                  </a:cubicBezTo>
                  <a:cubicBezTo>
                    <a:pt x="69" y="320"/>
                    <a:pt x="24" y="411"/>
                    <a:pt x="24" y="502"/>
                  </a:cubicBezTo>
                  <a:cubicBezTo>
                    <a:pt x="1" y="594"/>
                    <a:pt x="1" y="685"/>
                    <a:pt x="24" y="753"/>
                  </a:cubicBezTo>
                  <a:cubicBezTo>
                    <a:pt x="47" y="845"/>
                    <a:pt x="92" y="936"/>
                    <a:pt x="161" y="1005"/>
                  </a:cubicBezTo>
                  <a:cubicBezTo>
                    <a:pt x="275" y="1142"/>
                    <a:pt x="457" y="1233"/>
                    <a:pt x="640" y="1256"/>
                  </a:cubicBezTo>
                  <a:cubicBezTo>
                    <a:pt x="667" y="1262"/>
                    <a:pt x="695" y="1265"/>
                    <a:pt x="725" y="1265"/>
                  </a:cubicBezTo>
                  <a:cubicBezTo>
                    <a:pt x="796" y="1265"/>
                    <a:pt x="872" y="1249"/>
                    <a:pt x="937" y="1233"/>
                  </a:cubicBezTo>
                  <a:cubicBezTo>
                    <a:pt x="1051" y="1187"/>
                    <a:pt x="1165" y="1119"/>
                    <a:pt x="1279" y="1050"/>
                  </a:cubicBezTo>
                  <a:cubicBezTo>
                    <a:pt x="1302" y="1005"/>
                    <a:pt x="1325" y="959"/>
                    <a:pt x="1279" y="913"/>
                  </a:cubicBezTo>
                  <a:cubicBezTo>
                    <a:pt x="1265" y="885"/>
                    <a:pt x="1233" y="866"/>
                    <a:pt x="1206" y="866"/>
                  </a:cubicBezTo>
                  <a:cubicBezTo>
                    <a:pt x="1189" y="866"/>
                    <a:pt x="1174" y="873"/>
                    <a:pt x="1165" y="890"/>
                  </a:cubicBezTo>
                  <a:cubicBezTo>
                    <a:pt x="1119" y="936"/>
                    <a:pt x="1051" y="959"/>
                    <a:pt x="1005" y="982"/>
                  </a:cubicBezTo>
                  <a:cubicBezTo>
                    <a:pt x="960" y="1005"/>
                    <a:pt x="914" y="1027"/>
                    <a:pt x="845" y="1050"/>
                  </a:cubicBezTo>
                  <a:cubicBezTo>
                    <a:pt x="800" y="1050"/>
                    <a:pt x="754" y="1073"/>
                    <a:pt x="708" y="1073"/>
                  </a:cubicBezTo>
                  <a:cubicBezTo>
                    <a:pt x="663" y="1073"/>
                    <a:pt x="617" y="1050"/>
                    <a:pt x="572" y="1050"/>
                  </a:cubicBezTo>
                  <a:cubicBezTo>
                    <a:pt x="526" y="1027"/>
                    <a:pt x="480" y="1005"/>
                    <a:pt x="435" y="982"/>
                  </a:cubicBezTo>
                  <a:cubicBezTo>
                    <a:pt x="412" y="959"/>
                    <a:pt x="366" y="936"/>
                    <a:pt x="343" y="913"/>
                  </a:cubicBezTo>
                  <a:cubicBezTo>
                    <a:pt x="298" y="868"/>
                    <a:pt x="275" y="845"/>
                    <a:pt x="252" y="799"/>
                  </a:cubicBezTo>
                  <a:cubicBezTo>
                    <a:pt x="229" y="776"/>
                    <a:pt x="229" y="731"/>
                    <a:pt x="206" y="685"/>
                  </a:cubicBezTo>
                  <a:cubicBezTo>
                    <a:pt x="206" y="662"/>
                    <a:pt x="206" y="617"/>
                    <a:pt x="206" y="594"/>
                  </a:cubicBezTo>
                  <a:cubicBezTo>
                    <a:pt x="206" y="548"/>
                    <a:pt x="206" y="525"/>
                    <a:pt x="206" y="502"/>
                  </a:cubicBezTo>
                  <a:cubicBezTo>
                    <a:pt x="229" y="457"/>
                    <a:pt x="252" y="434"/>
                    <a:pt x="252" y="388"/>
                  </a:cubicBezTo>
                  <a:cubicBezTo>
                    <a:pt x="275" y="365"/>
                    <a:pt x="298" y="320"/>
                    <a:pt x="343" y="297"/>
                  </a:cubicBezTo>
                  <a:cubicBezTo>
                    <a:pt x="389" y="251"/>
                    <a:pt x="435" y="206"/>
                    <a:pt x="503" y="183"/>
                  </a:cubicBezTo>
                  <a:cubicBezTo>
                    <a:pt x="549" y="137"/>
                    <a:pt x="549" y="69"/>
                    <a:pt x="526" y="46"/>
                  </a:cubicBezTo>
                  <a:cubicBezTo>
                    <a:pt x="503" y="23"/>
                    <a:pt x="480" y="0"/>
                    <a:pt x="45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4" name="Google Shape;3774;p17"/>
            <p:cNvSpPr/>
            <p:nvPr/>
          </p:nvSpPr>
          <p:spPr>
            <a:xfrm>
              <a:off x="6602375" y="831450"/>
              <a:ext cx="614600" cy="504700"/>
            </a:xfrm>
            <a:custGeom>
              <a:avLst/>
              <a:gdLst/>
              <a:ahLst/>
              <a:cxnLst/>
              <a:rect l="l" t="t" r="r" b="b"/>
              <a:pathLst>
                <a:path w="24584" h="20188" extrusionOk="0">
                  <a:moveTo>
                    <a:pt x="21205" y="1"/>
                  </a:moveTo>
                  <a:cubicBezTo>
                    <a:pt x="20224" y="1"/>
                    <a:pt x="19242" y="366"/>
                    <a:pt x="18375" y="823"/>
                  </a:cubicBezTo>
                  <a:cubicBezTo>
                    <a:pt x="17804" y="1119"/>
                    <a:pt x="17257" y="1462"/>
                    <a:pt x="16754" y="1827"/>
                  </a:cubicBezTo>
                  <a:cubicBezTo>
                    <a:pt x="16458" y="2032"/>
                    <a:pt x="16184" y="2215"/>
                    <a:pt x="15933" y="2420"/>
                  </a:cubicBezTo>
                  <a:cubicBezTo>
                    <a:pt x="15636" y="2649"/>
                    <a:pt x="15339" y="2877"/>
                    <a:pt x="15043" y="3105"/>
                  </a:cubicBezTo>
                  <a:cubicBezTo>
                    <a:pt x="13856" y="4018"/>
                    <a:pt x="12692" y="4977"/>
                    <a:pt x="11573" y="5981"/>
                  </a:cubicBezTo>
                  <a:cubicBezTo>
                    <a:pt x="10455" y="6963"/>
                    <a:pt x="9359" y="8013"/>
                    <a:pt x="8332" y="9085"/>
                  </a:cubicBezTo>
                  <a:cubicBezTo>
                    <a:pt x="7282" y="10158"/>
                    <a:pt x="6300" y="11277"/>
                    <a:pt x="5342" y="12418"/>
                  </a:cubicBezTo>
                  <a:cubicBezTo>
                    <a:pt x="4383" y="13582"/>
                    <a:pt x="3493" y="14769"/>
                    <a:pt x="2626" y="15979"/>
                  </a:cubicBezTo>
                  <a:cubicBezTo>
                    <a:pt x="2192" y="16595"/>
                    <a:pt x="1781" y="17188"/>
                    <a:pt x="1393" y="17827"/>
                  </a:cubicBezTo>
                  <a:cubicBezTo>
                    <a:pt x="1188" y="18124"/>
                    <a:pt x="982" y="18444"/>
                    <a:pt x="800" y="18763"/>
                  </a:cubicBezTo>
                  <a:cubicBezTo>
                    <a:pt x="594" y="19106"/>
                    <a:pt x="389" y="19425"/>
                    <a:pt x="206" y="19768"/>
                  </a:cubicBezTo>
                  <a:cubicBezTo>
                    <a:pt x="138" y="19859"/>
                    <a:pt x="92" y="19950"/>
                    <a:pt x="46" y="20041"/>
                  </a:cubicBezTo>
                  <a:cubicBezTo>
                    <a:pt x="1" y="20087"/>
                    <a:pt x="23" y="20156"/>
                    <a:pt x="69" y="20178"/>
                  </a:cubicBezTo>
                  <a:cubicBezTo>
                    <a:pt x="87" y="20185"/>
                    <a:pt x="104" y="20187"/>
                    <a:pt x="119" y="20187"/>
                  </a:cubicBezTo>
                  <a:cubicBezTo>
                    <a:pt x="160" y="20187"/>
                    <a:pt x="189" y="20166"/>
                    <a:pt x="206" y="20133"/>
                  </a:cubicBezTo>
                  <a:cubicBezTo>
                    <a:pt x="366" y="19836"/>
                    <a:pt x="548" y="19539"/>
                    <a:pt x="731" y="19243"/>
                  </a:cubicBezTo>
                  <a:cubicBezTo>
                    <a:pt x="914" y="18946"/>
                    <a:pt x="1096" y="18649"/>
                    <a:pt x="1279" y="18352"/>
                  </a:cubicBezTo>
                  <a:cubicBezTo>
                    <a:pt x="1644" y="17782"/>
                    <a:pt x="2009" y="17211"/>
                    <a:pt x="2397" y="16641"/>
                  </a:cubicBezTo>
                  <a:lnTo>
                    <a:pt x="2397" y="16663"/>
                  </a:lnTo>
                  <a:cubicBezTo>
                    <a:pt x="4064" y="14198"/>
                    <a:pt x="5958" y="11870"/>
                    <a:pt x="8012" y="9702"/>
                  </a:cubicBezTo>
                  <a:cubicBezTo>
                    <a:pt x="9359" y="8264"/>
                    <a:pt x="10797" y="6917"/>
                    <a:pt x="12281" y="5616"/>
                  </a:cubicBezTo>
                  <a:cubicBezTo>
                    <a:pt x="13353" y="4680"/>
                    <a:pt x="14472" y="3790"/>
                    <a:pt x="15613" y="2923"/>
                  </a:cubicBezTo>
                  <a:cubicBezTo>
                    <a:pt x="16595" y="2146"/>
                    <a:pt x="17622" y="1416"/>
                    <a:pt x="18740" y="845"/>
                  </a:cubicBezTo>
                  <a:lnTo>
                    <a:pt x="18763" y="845"/>
                  </a:lnTo>
                  <a:cubicBezTo>
                    <a:pt x="19288" y="594"/>
                    <a:pt x="19859" y="389"/>
                    <a:pt x="20429" y="275"/>
                  </a:cubicBezTo>
                  <a:cubicBezTo>
                    <a:pt x="20680" y="231"/>
                    <a:pt x="20921" y="205"/>
                    <a:pt x="21165" y="205"/>
                  </a:cubicBezTo>
                  <a:cubicBezTo>
                    <a:pt x="21299" y="205"/>
                    <a:pt x="21433" y="213"/>
                    <a:pt x="21571" y="229"/>
                  </a:cubicBezTo>
                  <a:lnTo>
                    <a:pt x="21548" y="229"/>
                  </a:lnTo>
                  <a:cubicBezTo>
                    <a:pt x="21844" y="252"/>
                    <a:pt x="22164" y="320"/>
                    <a:pt x="22461" y="412"/>
                  </a:cubicBezTo>
                  <a:cubicBezTo>
                    <a:pt x="22780" y="526"/>
                    <a:pt x="23077" y="686"/>
                    <a:pt x="23351" y="891"/>
                  </a:cubicBezTo>
                  <a:cubicBezTo>
                    <a:pt x="23351" y="888"/>
                    <a:pt x="23351" y="886"/>
                    <a:pt x="23350" y="884"/>
                  </a:cubicBezTo>
                  <a:lnTo>
                    <a:pt x="23350" y="884"/>
                  </a:lnTo>
                  <a:cubicBezTo>
                    <a:pt x="23729" y="1154"/>
                    <a:pt x="24065" y="1468"/>
                    <a:pt x="24378" y="1804"/>
                  </a:cubicBezTo>
                  <a:cubicBezTo>
                    <a:pt x="24401" y="1850"/>
                    <a:pt x="24424" y="1873"/>
                    <a:pt x="24447" y="1895"/>
                  </a:cubicBezTo>
                  <a:cubicBezTo>
                    <a:pt x="24469" y="1918"/>
                    <a:pt x="24469" y="1941"/>
                    <a:pt x="24515" y="1941"/>
                  </a:cubicBezTo>
                  <a:cubicBezTo>
                    <a:pt x="24538" y="1941"/>
                    <a:pt x="24561" y="1941"/>
                    <a:pt x="24584" y="1918"/>
                  </a:cubicBezTo>
                  <a:cubicBezTo>
                    <a:pt x="24515" y="1827"/>
                    <a:pt x="24447" y="1713"/>
                    <a:pt x="24378" y="1599"/>
                  </a:cubicBezTo>
                  <a:cubicBezTo>
                    <a:pt x="24287" y="1485"/>
                    <a:pt x="24195" y="1370"/>
                    <a:pt x="24104" y="1256"/>
                  </a:cubicBezTo>
                  <a:cubicBezTo>
                    <a:pt x="24036" y="1188"/>
                    <a:pt x="23967" y="1119"/>
                    <a:pt x="23876" y="1051"/>
                  </a:cubicBezTo>
                  <a:cubicBezTo>
                    <a:pt x="23648" y="845"/>
                    <a:pt x="23397" y="663"/>
                    <a:pt x="23146" y="526"/>
                  </a:cubicBezTo>
                  <a:cubicBezTo>
                    <a:pt x="22666" y="252"/>
                    <a:pt x="22141" y="69"/>
                    <a:pt x="21593" y="24"/>
                  </a:cubicBezTo>
                  <a:cubicBezTo>
                    <a:pt x="21456" y="24"/>
                    <a:pt x="21342" y="1"/>
                    <a:pt x="2120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5" name="Google Shape;3775;p17"/>
            <p:cNvSpPr/>
            <p:nvPr/>
          </p:nvSpPr>
          <p:spPr>
            <a:xfrm>
              <a:off x="7211825" y="8765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6" name="Google Shape;3776;p17"/>
            <p:cNvSpPr/>
            <p:nvPr/>
          </p:nvSpPr>
          <p:spPr>
            <a:xfrm>
              <a:off x="7070875" y="852575"/>
              <a:ext cx="600" cy="25"/>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7" name="Google Shape;3777;p17"/>
            <p:cNvSpPr/>
            <p:nvPr/>
          </p:nvSpPr>
          <p:spPr>
            <a:xfrm>
              <a:off x="7070875" y="852575"/>
              <a:ext cx="25" cy="25"/>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8" name="Google Shape;3778;p17"/>
            <p:cNvSpPr/>
            <p:nvPr/>
          </p:nvSpPr>
          <p:spPr>
            <a:xfrm>
              <a:off x="7186125" y="8537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9" name="Google Shape;3779;p17"/>
            <p:cNvSpPr/>
            <p:nvPr/>
          </p:nvSpPr>
          <p:spPr>
            <a:xfrm>
              <a:off x="6627475" y="855425"/>
              <a:ext cx="602625" cy="509750"/>
            </a:xfrm>
            <a:custGeom>
              <a:avLst/>
              <a:gdLst/>
              <a:ahLst/>
              <a:cxnLst/>
              <a:rect l="l" t="t" r="r" b="b"/>
              <a:pathLst>
                <a:path w="24105" h="20390" extrusionOk="0">
                  <a:moveTo>
                    <a:pt x="22735" y="1"/>
                  </a:moveTo>
                  <a:cubicBezTo>
                    <a:pt x="22735" y="23"/>
                    <a:pt x="22758" y="46"/>
                    <a:pt x="22781" y="69"/>
                  </a:cubicBezTo>
                  <a:cubicBezTo>
                    <a:pt x="22803" y="92"/>
                    <a:pt x="22803" y="115"/>
                    <a:pt x="22826" y="160"/>
                  </a:cubicBezTo>
                  <a:cubicBezTo>
                    <a:pt x="23123" y="526"/>
                    <a:pt x="23374" y="914"/>
                    <a:pt x="23557" y="1347"/>
                  </a:cubicBezTo>
                  <a:cubicBezTo>
                    <a:pt x="23694" y="1667"/>
                    <a:pt x="23785" y="1986"/>
                    <a:pt x="23831" y="2306"/>
                  </a:cubicBezTo>
                  <a:cubicBezTo>
                    <a:pt x="23876" y="2625"/>
                    <a:pt x="23876" y="2922"/>
                    <a:pt x="23853" y="3242"/>
                  </a:cubicBezTo>
                  <a:cubicBezTo>
                    <a:pt x="23853" y="3219"/>
                    <a:pt x="23853" y="3219"/>
                    <a:pt x="23853" y="3219"/>
                  </a:cubicBezTo>
                  <a:cubicBezTo>
                    <a:pt x="23808" y="3607"/>
                    <a:pt x="23694" y="3972"/>
                    <a:pt x="23557" y="4315"/>
                  </a:cubicBezTo>
                  <a:cubicBezTo>
                    <a:pt x="23557" y="4315"/>
                    <a:pt x="23557" y="4315"/>
                    <a:pt x="23557" y="4337"/>
                  </a:cubicBezTo>
                  <a:cubicBezTo>
                    <a:pt x="23328" y="4885"/>
                    <a:pt x="23032" y="5387"/>
                    <a:pt x="22666" y="5844"/>
                  </a:cubicBezTo>
                  <a:cubicBezTo>
                    <a:pt x="22666" y="5844"/>
                    <a:pt x="22666" y="5844"/>
                    <a:pt x="22666" y="5867"/>
                  </a:cubicBezTo>
                  <a:cubicBezTo>
                    <a:pt x="21913" y="6848"/>
                    <a:pt x="20955" y="7693"/>
                    <a:pt x="20019" y="8537"/>
                  </a:cubicBezTo>
                  <a:cubicBezTo>
                    <a:pt x="18946" y="9473"/>
                    <a:pt x="17850" y="10386"/>
                    <a:pt x="16709" y="11253"/>
                  </a:cubicBezTo>
                  <a:cubicBezTo>
                    <a:pt x="15157" y="12463"/>
                    <a:pt x="13536" y="13582"/>
                    <a:pt x="11870" y="14632"/>
                  </a:cubicBezTo>
                  <a:cubicBezTo>
                    <a:pt x="9337" y="16207"/>
                    <a:pt x="6666" y="17599"/>
                    <a:pt x="3927" y="18740"/>
                  </a:cubicBezTo>
                  <a:lnTo>
                    <a:pt x="3950" y="18740"/>
                  </a:lnTo>
                  <a:cubicBezTo>
                    <a:pt x="3311" y="19014"/>
                    <a:pt x="2672" y="19265"/>
                    <a:pt x="2032" y="19493"/>
                  </a:cubicBezTo>
                  <a:cubicBezTo>
                    <a:pt x="1713" y="19630"/>
                    <a:pt x="1393" y="19744"/>
                    <a:pt x="1051" y="19859"/>
                  </a:cubicBezTo>
                  <a:cubicBezTo>
                    <a:pt x="731" y="19973"/>
                    <a:pt x="412" y="20087"/>
                    <a:pt x="92" y="20201"/>
                  </a:cubicBezTo>
                  <a:cubicBezTo>
                    <a:pt x="47" y="20224"/>
                    <a:pt x="1" y="20269"/>
                    <a:pt x="24" y="20315"/>
                  </a:cubicBezTo>
                  <a:cubicBezTo>
                    <a:pt x="24" y="20352"/>
                    <a:pt x="69" y="20390"/>
                    <a:pt x="111" y="20390"/>
                  </a:cubicBezTo>
                  <a:cubicBezTo>
                    <a:pt x="120" y="20390"/>
                    <a:pt x="130" y="20388"/>
                    <a:pt x="138" y="20384"/>
                  </a:cubicBezTo>
                  <a:cubicBezTo>
                    <a:pt x="252" y="20361"/>
                    <a:pt x="343" y="20315"/>
                    <a:pt x="457" y="20292"/>
                  </a:cubicBezTo>
                  <a:cubicBezTo>
                    <a:pt x="823" y="20155"/>
                    <a:pt x="1188" y="20018"/>
                    <a:pt x="1553" y="19904"/>
                  </a:cubicBezTo>
                  <a:cubicBezTo>
                    <a:pt x="1895" y="19767"/>
                    <a:pt x="2238" y="19630"/>
                    <a:pt x="2603" y="19493"/>
                  </a:cubicBezTo>
                  <a:cubicBezTo>
                    <a:pt x="3288" y="19219"/>
                    <a:pt x="3973" y="18946"/>
                    <a:pt x="4634" y="18649"/>
                  </a:cubicBezTo>
                  <a:cubicBezTo>
                    <a:pt x="6004" y="18055"/>
                    <a:pt x="7351" y="17393"/>
                    <a:pt x="8675" y="16709"/>
                  </a:cubicBezTo>
                  <a:cubicBezTo>
                    <a:pt x="9976" y="16001"/>
                    <a:pt x="11277" y="15248"/>
                    <a:pt x="12532" y="14449"/>
                  </a:cubicBezTo>
                  <a:cubicBezTo>
                    <a:pt x="13787" y="13627"/>
                    <a:pt x="15020" y="12760"/>
                    <a:pt x="16230" y="11870"/>
                  </a:cubicBezTo>
                  <a:cubicBezTo>
                    <a:pt x="17417" y="10957"/>
                    <a:pt x="18581" y="10021"/>
                    <a:pt x="19722" y="9039"/>
                  </a:cubicBezTo>
                  <a:cubicBezTo>
                    <a:pt x="19996" y="8811"/>
                    <a:pt x="20293" y="8560"/>
                    <a:pt x="20567" y="8309"/>
                  </a:cubicBezTo>
                  <a:cubicBezTo>
                    <a:pt x="20818" y="8081"/>
                    <a:pt x="21069" y="7852"/>
                    <a:pt x="21320" y="7624"/>
                  </a:cubicBezTo>
                  <a:cubicBezTo>
                    <a:pt x="21776" y="7191"/>
                    <a:pt x="22210" y="6734"/>
                    <a:pt x="22621" y="6232"/>
                  </a:cubicBezTo>
                  <a:cubicBezTo>
                    <a:pt x="23237" y="5456"/>
                    <a:pt x="23785" y="4588"/>
                    <a:pt x="23990" y="3607"/>
                  </a:cubicBezTo>
                  <a:cubicBezTo>
                    <a:pt x="24013" y="3493"/>
                    <a:pt x="24013" y="3356"/>
                    <a:pt x="24036" y="3242"/>
                  </a:cubicBezTo>
                  <a:cubicBezTo>
                    <a:pt x="24104" y="2694"/>
                    <a:pt x="24036" y="2146"/>
                    <a:pt x="23853" y="1621"/>
                  </a:cubicBezTo>
                  <a:cubicBezTo>
                    <a:pt x="23762" y="1324"/>
                    <a:pt x="23648" y="1051"/>
                    <a:pt x="23488" y="777"/>
                  </a:cubicBezTo>
                  <a:cubicBezTo>
                    <a:pt x="23374" y="640"/>
                    <a:pt x="23283" y="526"/>
                    <a:pt x="23191" y="389"/>
                  </a:cubicBezTo>
                  <a:cubicBezTo>
                    <a:pt x="23123" y="320"/>
                    <a:pt x="23032" y="274"/>
                    <a:pt x="22963" y="183"/>
                  </a:cubicBezTo>
                  <a:cubicBezTo>
                    <a:pt x="22895" y="138"/>
                    <a:pt x="22826" y="69"/>
                    <a:pt x="2273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0" name="Google Shape;3780;p17"/>
            <p:cNvSpPr/>
            <p:nvPr/>
          </p:nvSpPr>
          <p:spPr>
            <a:xfrm>
              <a:off x="7198125" y="859425"/>
              <a:ext cx="600" cy="25"/>
            </a:xfrm>
            <a:custGeom>
              <a:avLst/>
              <a:gdLst/>
              <a:ahLst/>
              <a:cxnLst/>
              <a:rect l="l" t="t" r="r" b="b"/>
              <a:pathLst>
                <a:path w="24" h="1" extrusionOk="0">
                  <a:moveTo>
                    <a:pt x="23" y="0"/>
                  </a:moveTo>
                  <a:cubicBezTo>
                    <a:pt x="23" y="0"/>
                    <a:pt x="0" y="0"/>
                    <a:pt x="0" y="0"/>
                  </a:cubicBezTo>
                  <a:cubicBezTo>
                    <a:pt x="0"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1" name="Google Shape;3781;p17"/>
            <p:cNvSpPr/>
            <p:nvPr/>
          </p:nvSpPr>
          <p:spPr>
            <a:xfrm>
              <a:off x="7198700" y="8594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2" name="Google Shape;3782;p17"/>
            <p:cNvSpPr/>
            <p:nvPr/>
          </p:nvSpPr>
          <p:spPr>
            <a:xfrm>
              <a:off x="7216375" y="9638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3" name="Google Shape;3783;p17"/>
            <p:cNvSpPr/>
            <p:nvPr/>
          </p:nvSpPr>
          <p:spPr>
            <a:xfrm>
              <a:off x="7194125" y="1001500"/>
              <a:ext cx="600" cy="25"/>
            </a:xfrm>
            <a:custGeom>
              <a:avLst/>
              <a:gdLst/>
              <a:ahLst/>
              <a:cxnLst/>
              <a:rect l="l" t="t" r="r" b="b"/>
              <a:pathLst>
                <a:path w="24" h="1" extrusionOk="0">
                  <a:moveTo>
                    <a:pt x="0" y="1"/>
                  </a:moveTo>
                  <a:cubicBezTo>
                    <a:pt x="0" y="1"/>
                    <a:pt x="0" y="1"/>
                    <a:pt x="23" y="1"/>
                  </a:cubicBezTo>
                  <a:cubicBezTo>
                    <a:pt x="0" y="1"/>
                    <a:pt x="0" y="1"/>
                    <a:pt x="0"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4" name="Google Shape;3784;p17"/>
            <p:cNvSpPr/>
            <p:nvPr/>
          </p:nvSpPr>
          <p:spPr>
            <a:xfrm>
              <a:off x="7045200" y="1136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5" name="Google Shape;3785;p17"/>
            <p:cNvSpPr/>
            <p:nvPr/>
          </p:nvSpPr>
          <p:spPr>
            <a:xfrm>
              <a:off x="7216375" y="8891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6" name="Google Shape;3786;p17"/>
            <p:cNvSpPr/>
            <p:nvPr/>
          </p:nvSpPr>
          <p:spPr>
            <a:xfrm>
              <a:off x="7223800" y="936450"/>
              <a:ext cx="25" cy="25"/>
            </a:xfrm>
            <a:custGeom>
              <a:avLst/>
              <a:gdLst/>
              <a:ahLst/>
              <a:cxnLst/>
              <a:rect l="l" t="t" r="r" b="b"/>
              <a:pathLst>
                <a:path w="1" h="1" extrusionOk="0">
                  <a:moveTo>
                    <a:pt x="0" y="1"/>
                  </a:moveTo>
                  <a:lnTo>
                    <a:pt x="0" y="1"/>
                  </a:lnTo>
                  <a:lnTo>
                    <a:pt x="0" y="1"/>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7" name="Google Shape;3787;p17"/>
            <p:cNvSpPr/>
            <p:nvPr/>
          </p:nvSpPr>
          <p:spPr>
            <a:xfrm>
              <a:off x="7216375" y="963275"/>
              <a:ext cx="25" cy="600"/>
            </a:xfrm>
            <a:custGeom>
              <a:avLst/>
              <a:gdLst/>
              <a:ahLst/>
              <a:cxnLst/>
              <a:rect l="l" t="t" r="r" b="b"/>
              <a:pathLst>
                <a:path w="1" h="24" extrusionOk="0">
                  <a:moveTo>
                    <a:pt x="1" y="23"/>
                  </a:moveTo>
                  <a:cubicBezTo>
                    <a:pt x="1" y="23"/>
                    <a:pt x="1" y="23"/>
                    <a:pt x="1" y="23"/>
                  </a:cubicBezTo>
                  <a:cubicBezTo>
                    <a:pt x="1" y="1"/>
                    <a:pt x="1" y="1"/>
                    <a:pt x="1" y="1"/>
                  </a:cubicBezTo>
                  <a:cubicBezTo>
                    <a:pt x="1" y="1"/>
                    <a:pt x="1" y="23"/>
                    <a:pt x="1" y="23"/>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8" name="Google Shape;3788;p17"/>
            <p:cNvSpPr/>
            <p:nvPr/>
          </p:nvSpPr>
          <p:spPr>
            <a:xfrm>
              <a:off x="7045200" y="1136750"/>
              <a:ext cx="25" cy="25"/>
            </a:xfrm>
            <a:custGeom>
              <a:avLst/>
              <a:gdLst/>
              <a:ahLst/>
              <a:cxnLst/>
              <a:rect l="l" t="t" r="r" b="b"/>
              <a:pathLst>
                <a:path w="1" h="1" extrusionOk="0">
                  <a:moveTo>
                    <a:pt x="0" y="0"/>
                  </a:move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9" name="Google Shape;3789;p17"/>
            <p:cNvSpPr/>
            <p:nvPr/>
          </p:nvSpPr>
          <p:spPr>
            <a:xfrm>
              <a:off x="7197550" y="859425"/>
              <a:ext cx="13725" cy="14725"/>
            </a:xfrm>
            <a:custGeom>
              <a:avLst/>
              <a:gdLst/>
              <a:ahLst/>
              <a:cxnLst/>
              <a:rect l="l" t="t" r="r" b="b"/>
              <a:pathLst>
                <a:path w="549" h="589" extrusionOk="0">
                  <a:moveTo>
                    <a:pt x="69" y="0"/>
                  </a:moveTo>
                  <a:cubicBezTo>
                    <a:pt x="46" y="0"/>
                    <a:pt x="46" y="0"/>
                    <a:pt x="23" y="23"/>
                  </a:cubicBezTo>
                  <a:cubicBezTo>
                    <a:pt x="0" y="23"/>
                    <a:pt x="0" y="69"/>
                    <a:pt x="23" y="92"/>
                  </a:cubicBezTo>
                  <a:cubicBezTo>
                    <a:pt x="183" y="251"/>
                    <a:pt x="320" y="388"/>
                    <a:pt x="457" y="571"/>
                  </a:cubicBezTo>
                  <a:cubicBezTo>
                    <a:pt x="468" y="582"/>
                    <a:pt x="480" y="588"/>
                    <a:pt x="491" y="588"/>
                  </a:cubicBezTo>
                  <a:cubicBezTo>
                    <a:pt x="503" y="588"/>
                    <a:pt x="514" y="582"/>
                    <a:pt x="525" y="571"/>
                  </a:cubicBezTo>
                  <a:cubicBezTo>
                    <a:pt x="548" y="548"/>
                    <a:pt x="548" y="525"/>
                    <a:pt x="525" y="503"/>
                  </a:cubicBezTo>
                  <a:cubicBezTo>
                    <a:pt x="388" y="343"/>
                    <a:pt x="252" y="183"/>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0" name="Google Shape;3790;p17"/>
            <p:cNvSpPr/>
            <p:nvPr/>
          </p:nvSpPr>
          <p:spPr>
            <a:xfrm>
              <a:off x="7198125" y="860000"/>
              <a:ext cx="16575" cy="18850"/>
            </a:xfrm>
            <a:custGeom>
              <a:avLst/>
              <a:gdLst/>
              <a:ahLst/>
              <a:cxnLst/>
              <a:rect l="l" t="t" r="r" b="b"/>
              <a:pathLst>
                <a:path w="663" h="754" extrusionOk="0">
                  <a:moveTo>
                    <a:pt x="69" y="0"/>
                  </a:moveTo>
                  <a:cubicBezTo>
                    <a:pt x="46" y="0"/>
                    <a:pt x="46" y="23"/>
                    <a:pt x="23" y="23"/>
                  </a:cubicBezTo>
                  <a:cubicBezTo>
                    <a:pt x="0" y="46"/>
                    <a:pt x="0" y="69"/>
                    <a:pt x="23" y="91"/>
                  </a:cubicBezTo>
                  <a:cubicBezTo>
                    <a:pt x="206" y="297"/>
                    <a:pt x="411" y="502"/>
                    <a:pt x="571" y="731"/>
                  </a:cubicBezTo>
                  <a:cubicBezTo>
                    <a:pt x="594" y="753"/>
                    <a:pt x="617" y="753"/>
                    <a:pt x="639" y="753"/>
                  </a:cubicBezTo>
                  <a:cubicBezTo>
                    <a:pt x="662" y="731"/>
                    <a:pt x="662" y="685"/>
                    <a:pt x="639" y="685"/>
                  </a:cubicBezTo>
                  <a:cubicBezTo>
                    <a:pt x="480" y="457"/>
                    <a:pt x="274" y="251"/>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1" name="Google Shape;3791;p17"/>
            <p:cNvSpPr/>
            <p:nvPr/>
          </p:nvSpPr>
          <p:spPr>
            <a:xfrm>
              <a:off x="7198700" y="861125"/>
              <a:ext cx="16000" cy="18150"/>
            </a:xfrm>
            <a:custGeom>
              <a:avLst/>
              <a:gdLst/>
              <a:ahLst/>
              <a:cxnLst/>
              <a:rect l="l" t="t" r="r" b="b"/>
              <a:pathLst>
                <a:path w="640" h="726" extrusionOk="0">
                  <a:moveTo>
                    <a:pt x="23" y="1"/>
                  </a:moveTo>
                  <a:cubicBezTo>
                    <a:pt x="0" y="24"/>
                    <a:pt x="0" y="46"/>
                    <a:pt x="23" y="69"/>
                  </a:cubicBezTo>
                  <a:cubicBezTo>
                    <a:pt x="183" y="298"/>
                    <a:pt x="388" y="480"/>
                    <a:pt x="548" y="708"/>
                  </a:cubicBezTo>
                  <a:cubicBezTo>
                    <a:pt x="548" y="720"/>
                    <a:pt x="559" y="726"/>
                    <a:pt x="574" y="726"/>
                  </a:cubicBezTo>
                  <a:cubicBezTo>
                    <a:pt x="588" y="726"/>
                    <a:pt x="605" y="720"/>
                    <a:pt x="616" y="708"/>
                  </a:cubicBezTo>
                  <a:cubicBezTo>
                    <a:pt x="639" y="686"/>
                    <a:pt x="639" y="663"/>
                    <a:pt x="616" y="640"/>
                  </a:cubicBezTo>
                  <a:cubicBezTo>
                    <a:pt x="457" y="412"/>
                    <a:pt x="251" y="229"/>
                    <a:pt x="91" y="24"/>
                  </a:cubicBezTo>
                  <a:cubicBezTo>
                    <a:pt x="69" y="1"/>
                    <a:pt x="69" y="1"/>
                    <a:pt x="46"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2" name="Google Shape;3792;p17"/>
            <p:cNvSpPr/>
            <p:nvPr/>
          </p:nvSpPr>
          <p:spPr>
            <a:xfrm>
              <a:off x="7199250" y="861125"/>
              <a:ext cx="12600" cy="14875"/>
            </a:xfrm>
            <a:custGeom>
              <a:avLst/>
              <a:gdLst/>
              <a:ahLst/>
              <a:cxnLst/>
              <a:rect l="l" t="t" r="r" b="b"/>
              <a:pathLst>
                <a:path w="504" h="595" extrusionOk="0">
                  <a:moveTo>
                    <a:pt x="24" y="1"/>
                  </a:moveTo>
                  <a:cubicBezTo>
                    <a:pt x="1" y="24"/>
                    <a:pt x="1" y="46"/>
                    <a:pt x="24" y="69"/>
                  </a:cubicBezTo>
                  <a:cubicBezTo>
                    <a:pt x="161" y="252"/>
                    <a:pt x="275" y="412"/>
                    <a:pt x="412" y="571"/>
                  </a:cubicBezTo>
                  <a:cubicBezTo>
                    <a:pt x="435" y="594"/>
                    <a:pt x="457" y="594"/>
                    <a:pt x="480" y="594"/>
                  </a:cubicBezTo>
                  <a:cubicBezTo>
                    <a:pt x="503" y="571"/>
                    <a:pt x="503" y="526"/>
                    <a:pt x="503" y="526"/>
                  </a:cubicBezTo>
                  <a:cubicBezTo>
                    <a:pt x="366" y="343"/>
                    <a:pt x="229" y="183"/>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3" name="Google Shape;3793;p17"/>
            <p:cNvSpPr/>
            <p:nvPr/>
          </p:nvSpPr>
          <p:spPr>
            <a:xfrm>
              <a:off x="7199825" y="862275"/>
              <a:ext cx="14875" cy="17575"/>
            </a:xfrm>
            <a:custGeom>
              <a:avLst/>
              <a:gdLst/>
              <a:ahLst/>
              <a:cxnLst/>
              <a:rect l="l" t="t" r="r" b="b"/>
              <a:pathLst>
                <a:path w="595" h="703" extrusionOk="0">
                  <a:moveTo>
                    <a:pt x="24" y="0"/>
                  </a:moveTo>
                  <a:cubicBezTo>
                    <a:pt x="1" y="23"/>
                    <a:pt x="1" y="46"/>
                    <a:pt x="24" y="69"/>
                  </a:cubicBezTo>
                  <a:cubicBezTo>
                    <a:pt x="183" y="274"/>
                    <a:pt x="366" y="457"/>
                    <a:pt x="503" y="685"/>
                  </a:cubicBezTo>
                  <a:cubicBezTo>
                    <a:pt x="514" y="697"/>
                    <a:pt x="531" y="702"/>
                    <a:pt x="546" y="702"/>
                  </a:cubicBezTo>
                  <a:cubicBezTo>
                    <a:pt x="560" y="702"/>
                    <a:pt x="571" y="697"/>
                    <a:pt x="571" y="685"/>
                  </a:cubicBezTo>
                  <a:cubicBezTo>
                    <a:pt x="594" y="662"/>
                    <a:pt x="594" y="640"/>
                    <a:pt x="594" y="617"/>
                  </a:cubicBezTo>
                  <a:cubicBezTo>
                    <a:pt x="434" y="411"/>
                    <a:pt x="275" y="206"/>
                    <a:pt x="92"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4" name="Google Shape;3794;p17"/>
            <p:cNvSpPr/>
            <p:nvPr/>
          </p:nvSpPr>
          <p:spPr>
            <a:xfrm>
              <a:off x="7202675" y="865125"/>
              <a:ext cx="12575" cy="16000"/>
            </a:xfrm>
            <a:custGeom>
              <a:avLst/>
              <a:gdLst/>
              <a:ahLst/>
              <a:cxnLst/>
              <a:rect l="l" t="t" r="r" b="b"/>
              <a:pathLst>
                <a:path w="503" h="640" extrusionOk="0">
                  <a:moveTo>
                    <a:pt x="24" y="1"/>
                  </a:moveTo>
                  <a:cubicBezTo>
                    <a:pt x="1" y="23"/>
                    <a:pt x="1" y="69"/>
                    <a:pt x="1" y="69"/>
                  </a:cubicBezTo>
                  <a:cubicBezTo>
                    <a:pt x="138" y="252"/>
                    <a:pt x="275" y="434"/>
                    <a:pt x="412" y="617"/>
                  </a:cubicBezTo>
                  <a:cubicBezTo>
                    <a:pt x="435" y="640"/>
                    <a:pt x="457" y="640"/>
                    <a:pt x="480" y="640"/>
                  </a:cubicBezTo>
                  <a:cubicBezTo>
                    <a:pt x="503" y="617"/>
                    <a:pt x="503" y="594"/>
                    <a:pt x="480" y="571"/>
                  </a:cubicBezTo>
                  <a:cubicBezTo>
                    <a:pt x="343" y="389"/>
                    <a:pt x="206" y="206"/>
                    <a:pt x="92" y="23"/>
                  </a:cubicBezTo>
                  <a:cubicBezTo>
                    <a:pt x="69" y="1"/>
                    <a:pt x="69" y="1"/>
                    <a:pt x="47"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5" name="Google Shape;3795;p17"/>
            <p:cNvSpPr/>
            <p:nvPr/>
          </p:nvSpPr>
          <p:spPr>
            <a:xfrm>
              <a:off x="7202675" y="865125"/>
              <a:ext cx="14300" cy="19675"/>
            </a:xfrm>
            <a:custGeom>
              <a:avLst/>
              <a:gdLst/>
              <a:ahLst/>
              <a:cxnLst/>
              <a:rect l="l" t="t" r="r" b="b"/>
              <a:pathLst>
                <a:path w="572" h="787" extrusionOk="0">
                  <a:moveTo>
                    <a:pt x="47" y="1"/>
                  </a:moveTo>
                  <a:cubicBezTo>
                    <a:pt x="47" y="1"/>
                    <a:pt x="24" y="23"/>
                    <a:pt x="24" y="23"/>
                  </a:cubicBezTo>
                  <a:cubicBezTo>
                    <a:pt x="1" y="46"/>
                    <a:pt x="1" y="69"/>
                    <a:pt x="24" y="92"/>
                  </a:cubicBezTo>
                  <a:cubicBezTo>
                    <a:pt x="115" y="229"/>
                    <a:pt x="229" y="366"/>
                    <a:pt x="320" y="503"/>
                  </a:cubicBezTo>
                  <a:cubicBezTo>
                    <a:pt x="366" y="594"/>
                    <a:pt x="412" y="685"/>
                    <a:pt x="457" y="754"/>
                  </a:cubicBezTo>
                  <a:cubicBezTo>
                    <a:pt x="474" y="770"/>
                    <a:pt x="490" y="786"/>
                    <a:pt x="506" y="786"/>
                  </a:cubicBezTo>
                  <a:cubicBezTo>
                    <a:pt x="512" y="786"/>
                    <a:pt x="519" y="783"/>
                    <a:pt x="526" y="777"/>
                  </a:cubicBezTo>
                  <a:cubicBezTo>
                    <a:pt x="549" y="777"/>
                    <a:pt x="572" y="754"/>
                    <a:pt x="549" y="731"/>
                  </a:cubicBezTo>
                  <a:cubicBezTo>
                    <a:pt x="480" y="617"/>
                    <a:pt x="412" y="503"/>
                    <a:pt x="343" y="389"/>
                  </a:cubicBezTo>
                  <a:cubicBezTo>
                    <a:pt x="275" y="275"/>
                    <a:pt x="183" y="138"/>
                    <a:pt x="92" y="23"/>
                  </a:cubicBezTo>
                  <a:cubicBezTo>
                    <a:pt x="69" y="23"/>
                    <a:pt x="69" y="1"/>
                    <a:pt x="47"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6" name="Google Shape;3796;p17"/>
            <p:cNvSpPr/>
            <p:nvPr/>
          </p:nvSpPr>
          <p:spPr>
            <a:xfrm>
              <a:off x="7205525" y="866850"/>
              <a:ext cx="9725" cy="13150"/>
            </a:xfrm>
            <a:custGeom>
              <a:avLst/>
              <a:gdLst/>
              <a:ahLst/>
              <a:cxnLst/>
              <a:rect l="l" t="t" r="r" b="b"/>
              <a:pathLst>
                <a:path w="389" h="526" extrusionOk="0">
                  <a:moveTo>
                    <a:pt x="24" y="0"/>
                  </a:moveTo>
                  <a:cubicBezTo>
                    <a:pt x="1" y="23"/>
                    <a:pt x="1" y="46"/>
                    <a:pt x="1" y="69"/>
                  </a:cubicBezTo>
                  <a:cubicBezTo>
                    <a:pt x="115" y="206"/>
                    <a:pt x="206" y="365"/>
                    <a:pt x="298" y="502"/>
                  </a:cubicBezTo>
                  <a:cubicBezTo>
                    <a:pt x="321" y="525"/>
                    <a:pt x="321" y="525"/>
                    <a:pt x="343" y="525"/>
                  </a:cubicBezTo>
                  <a:lnTo>
                    <a:pt x="366" y="525"/>
                  </a:lnTo>
                  <a:cubicBezTo>
                    <a:pt x="389" y="502"/>
                    <a:pt x="389" y="502"/>
                    <a:pt x="389" y="479"/>
                  </a:cubicBezTo>
                  <a:cubicBezTo>
                    <a:pt x="389" y="479"/>
                    <a:pt x="389" y="457"/>
                    <a:pt x="389" y="457"/>
                  </a:cubicBezTo>
                  <a:cubicBezTo>
                    <a:pt x="298" y="297"/>
                    <a:pt x="184" y="160"/>
                    <a:pt x="92" y="23"/>
                  </a:cubicBezTo>
                  <a:cubicBezTo>
                    <a:pt x="69" y="0"/>
                    <a:pt x="69" y="0"/>
                    <a:pt x="47"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7" name="Google Shape;3797;p17"/>
            <p:cNvSpPr/>
            <p:nvPr/>
          </p:nvSpPr>
          <p:spPr>
            <a:xfrm>
              <a:off x="7202125" y="862275"/>
              <a:ext cx="13700" cy="17575"/>
            </a:xfrm>
            <a:custGeom>
              <a:avLst/>
              <a:gdLst/>
              <a:ahLst/>
              <a:cxnLst/>
              <a:rect l="l" t="t" r="r" b="b"/>
              <a:pathLst>
                <a:path w="548" h="703" extrusionOk="0">
                  <a:moveTo>
                    <a:pt x="46" y="0"/>
                  </a:moveTo>
                  <a:cubicBezTo>
                    <a:pt x="23" y="0"/>
                    <a:pt x="23" y="0"/>
                    <a:pt x="23" y="23"/>
                  </a:cubicBezTo>
                  <a:cubicBezTo>
                    <a:pt x="0" y="23"/>
                    <a:pt x="0" y="23"/>
                    <a:pt x="0" y="46"/>
                  </a:cubicBezTo>
                  <a:cubicBezTo>
                    <a:pt x="0" y="46"/>
                    <a:pt x="0" y="69"/>
                    <a:pt x="0" y="92"/>
                  </a:cubicBezTo>
                  <a:cubicBezTo>
                    <a:pt x="91" y="183"/>
                    <a:pt x="183" y="274"/>
                    <a:pt x="251" y="366"/>
                  </a:cubicBezTo>
                  <a:cubicBezTo>
                    <a:pt x="342" y="457"/>
                    <a:pt x="411" y="571"/>
                    <a:pt x="479" y="685"/>
                  </a:cubicBezTo>
                  <a:cubicBezTo>
                    <a:pt x="479" y="697"/>
                    <a:pt x="491" y="702"/>
                    <a:pt x="505" y="702"/>
                  </a:cubicBezTo>
                  <a:cubicBezTo>
                    <a:pt x="519" y="702"/>
                    <a:pt x="536" y="697"/>
                    <a:pt x="548" y="685"/>
                  </a:cubicBezTo>
                  <a:cubicBezTo>
                    <a:pt x="548" y="685"/>
                    <a:pt x="548" y="662"/>
                    <a:pt x="548" y="662"/>
                  </a:cubicBezTo>
                  <a:cubicBezTo>
                    <a:pt x="548" y="640"/>
                    <a:pt x="548" y="640"/>
                    <a:pt x="548" y="617"/>
                  </a:cubicBezTo>
                  <a:cubicBezTo>
                    <a:pt x="479" y="525"/>
                    <a:pt x="411" y="411"/>
                    <a:pt x="342" y="320"/>
                  </a:cubicBezTo>
                  <a:cubicBezTo>
                    <a:pt x="251" y="206"/>
                    <a:pt x="160" y="115"/>
                    <a:pt x="91" y="23"/>
                  </a:cubicBezTo>
                  <a:cubicBezTo>
                    <a:pt x="69" y="23"/>
                    <a:pt x="69" y="0"/>
                    <a:pt x="46"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8" name="Google Shape;3798;p17"/>
            <p:cNvSpPr/>
            <p:nvPr/>
          </p:nvSpPr>
          <p:spPr>
            <a:xfrm>
              <a:off x="7196975" y="857700"/>
              <a:ext cx="17150" cy="20000"/>
            </a:xfrm>
            <a:custGeom>
              <a:avLst/>
              <a:gdLst/>
              <a:ahLst/>
              <a:cxnLst/>
              <a:rect l="l" t="t" r="r" b="b"/>
              <a:pathLst>
                <a:path w="686" h="800" extrusionOk="0">
                  <a:moveTo>
                    <a:pt x="46" y="1"/>
                  </a:moveTo>
                  <a:cubicBezTo>
                    <a:pt x="46" y="1"/>
                    <a:pt x="23" y="1"/>
                    <a:pt x="23" y="24"/>
                  </a:cubicBezTo>
                  <a:cubicBezTo>
                    <a:pt x="1" y="47"/>
                    <a:pt x="1" y="69"/>
                    <a:pt x="23" y="92"/>
                  </a:cubicBezTo>
                  <a:cubicBezTo>
                    <a:pt x="69" y="115"/>
                    <a:pt x="92" y="138"/>
                    <a:pt x="115" y="161"/>
                  </a:cubicBezTo>
                  <a:cubicBezTo>
                    <a:pt x="160" y="206"/>
                    <a:pt x="206" y="229"/>
                    <a:pt x="229" y="275"/>
                  </a:cubicBezTo>
                  <a:cubicBezTo>
                    <a:pt x="297" y="343"/>
                    <a:pt x="343" y="412"/>
                    <a:pt x="411" y="480"/>
                  </a:cubicBezTo>
                  <a:cubicBezTo>
                    <a:pt x="457" y="549"/>
                    <a:pt x="503" y="617"/>
                    <a:pt x="548" y="686"/>
                  </a:cubicBezTo>
                  <a:cubicBezTo>
                    <a:pt x="548" y="708"/>
                    <a:pt x="571" y="731"/>
                    <a:pt x="594" y="754"/>
                  </a:cubicBezTo>
                  <a:cubicBezTo>
                    <a:pt x="594" y="777"/>
                    <a:pt x="594" y="777"/>
                    <a:pt x="617" y="800"/>
                  </a:cubicBezTo>
                  <a:lnTo>
                    <a:pt x="663" y="800"/>
                  </a:lnTo>
                  <a:cubicBezTo>
                    <a:pt x="685" y="777"/>
                    <a:pt x="685" y="754"/>
                    <a:pt x="685" y="731"/>
                  </a:cubicBezTo>
                  <a:cubicBezTo>
                    <a:pt x="640" y="663"/>
                    <a:pt x="617" y="617"/>
                    <a:pt x="571" y="549"/>
                  </a:cubicBezTo>
                  <a:cubicBezTo>
                    <a:pt x="526" y="480"/>
                    <a:pt x="480" y="412"/>
                    <a:pt x="434" y="343"/>
                  </a:cubicBezTo>
                  <a:cubicBezTo>
                    <a:pt x="320" y="206"/>
                    <a:pt x="206" y="115"/>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9" name="Google Shape;3799;p17"/>
            <p:cNvSpPr/>
            <p:nvPr/>
          </p:nvSpPr>
          <p:spPr>
            <a:xfrm>
              <a:off x="7191275" y="853150"/>
              <a:ext cx="22275" cy="23425"/>
            </a:xfrm>
            <a:custGeom>
              <a:avLst/>
              <a:gdLst/>
              <a:ahLst/>
              <a:cxnLst/>
              <a:rect l="l" t="t" r="r" b="b"/>
              <a:pathLst>
                <a:path w="891" h="937" extrusionOk="0">
                  <a:moveTo>
                    <a:pt x="69" y="0"/>
                  </a:moveTo>
                  <a:cubicBezTo>
                    <a:pt x="46" y="0"/>
                    <a:pt x="46" y="0"/>
                    <a:pt x="23" y="23"/>
                  </a:cubicBezTo>
                  <a:cubicBezTo>
                    <a:pt x="0" y="46"/>
                    <a:pt x="23" y="69"/>
                    <a:pt x="46" y="92"/>
                  </a:cubicBezTo>
                  <a:cubicBezTo>
                    <a:pt x="183" y="206"/>
                    <a:pt x="343" y="320"/>
                    <a:pt x="457" y="434"/>
                  </a:cubicBezTo>
                  <a:cubicBezTo>
                    <a:pt x="525" y="502"/>
                    <a:pt x="571" y="548"/>
                    <a:pt x="617" y="617"/>
                  </a:cubicBezTo>
                  <a:cubicBezTo>
                    <a:pt x="685" y="685"/>
                    <a:pt x="731" y="776"/>
                    <a:pt x="776" y="845"/>
                  </a:cubicBezTo>
                  <a:cubicBezTo>
                    <a:pt x="776" y="868"/>
                    <a:pt x="799" y="890"/>
                    <a:pt x="799" y="890"/>
                  </a:cubicBezTo>
                  <a:cubicBezTo>
                    <a:pt x="799" y="913"/>
                    <a:pt x="822" y="913"/>
                    <a:pt x="822" y="936"/>
                  </a:cubicBezTo>
                  <a:lnTo>
                    <a:pt x="868" y="936"/>
                  </a:lnTo>
                  <a:cubicBezTo>
                    <a:pt x="868" y="913"/>
                    <a:pt x="891" y="913"/>
                    <a:pt x="891" y="890"/>
                  </a:cubicBezTo>
                  <a:cubicBezTo>
                    <a:pt x="891" y="890"/>
                    <a:pt x="891" y="868"/>
                    <a:pt x="891" y="868"/>
                  </a:cubicBezTo>
                  <a:cubicBezTo>
                    <a:pt x="845" y="776"/>
                    <a:pt x="799" y="708"/>
                    <a:pt x="754" y="639"/>
                  </a:cubicBezTo>
                  <a:cubicBezTo>
                    <a:pt x="708" y="548"/>
                    <a:pt x="639" y="480"/>
                    <a:pt x="548" y="388"/>
                  </a:cubicBezTo>
                  <a:cubicBezTo>
                    <a:pt x="411" y="251"/>
                    <a:pt x="251" y="137"/>
                    <a:pt x="92"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0" name="Google Shape;3800;p17"/>
            <p:cNvSpPr/>
            <p:nvPr/>
          </p:nvSpPr>
          <p:spPr>
            <a:xfrm>
              <a:off x="6602375" y="1331900"/>
              <a:ext cx="29700" cy="33375"/>
            </a:xfrm>
            <a:custGeom>
              <a:avLst/>
              <a:gdLst/>
              <a:ahLst/>
              <a:cxnLst/>
              <a:rect l="l" t="t" r="r" b="b"/>
              <a:pathLst>
                <a:path w="1188" h="1335" extrusionOk="0">
                  <a:moveTo>
                    <a:pt x="92" y="1"/>
                  </a:moveTo>
                  <a:cubicBezTo>
                    <a:pt x="23" y="23"/>
                    <a:pt x="1" y="69"/>
                    <a:pt x="23" y="115"/>
                  </a:cubicBezTo>
                  <a:cubicBezTo>
                    <a:pt x="160" y="640"/>
                    <a:pt x="526" y="1119"/>
                    <a:pt x="1028" y="1325"/>
                  </a:cubicBezTo>
                  <a:cubicBezTo>
                    <a:pt x="1043" y="1325"/>
                    <a:pt x="1058" y="1335"/>
                    <a:pt x="1073" y="1335"/>
                  </a:cubicBezTo>
                  <a:cubicBezTo>
                    <a:pt x="1081" y="1335"/>
                    <a:pt x="1089" y="1332"/>
                    <a:pt x="1096" y="1325"/>
                  </a:cubicBezTo>
                  <a:cubicBezTo>
                    <a:pt x="1119" y="1325"/>
                    <a:pt x="1142" y="1302"/>
                    <a:pt x="1165" y="1279"/>
                  </a:cubicBezTo>
                  <a:cubicBezTo>
                    <a:pt x="1188" y="1256"/>
                    <a:pt x="1188" y="1233"/>
                    <a:pt x="1165" y="1210"/>
                  </a:cubicBezTo>
                  <a:cubicBezTo>
                    <a:pt x="1165" y="1188"/>
                    <a:pt x="1142" y="1165"/>
                    <a:pt x="1119" y="1142"/>
                  </a:cubicBezTo>
                  <a:cubicBezTo>
                    <a:pt x="1005" y="1096"/>
                    <a:pt x="914" y="1051"/>
                    <a:pt x="822" y="982"/>
                  </a:cubicBezTo>
                  <a:cubicBezTo>
                    <a:pt x="708" y="891"/>
                    <a:pt x="594" y="800"/>
                    <a:pt x="526" y="685"/>
                  </a:cubicBezTo>
                  <a:cubicBezTo>
                    <a:pt x="434" y="571"/>
                    <a:pt x="343" y="434"/>
                    <a:pt x="275" y="320"/>
                  </a:cubicBezTo>
                  <a:cubicBezTo>
                    <a:pt x="252" y="229"/>
                    <a:pt x="229" y="160"/>
                    <a:pt x="206" y="69"/>
                  </a:cubicBezTo>
                  <a:cubicBezTo>
                    <a:pt x="183" y="23"/>
                    <a:pt x="160"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1" name="Google Shape;3801;p17"/>
            <p:cNvSpPr/>
            <p:nvPr/>
          </p:nvSpPr>
          <p:spPr>
            <a:xfrm>
              <a:off x="6905950" y="966700"/>
              <a:ext cx="143250" cy="172725"/>
            </a:xfrm>
            <a:custGeom>
              <a:avLst/>
              <a:gdLst/>
              <a:ahLst/>
              <a:cxnLst/>
              <a:rect l="l" t="t" r="r" b="b"/>
              <a:pathLst>
                <a:path w="5730" h="6909" extrusionOk="0">
                  <a:moveTo>
                    <a:pt x="69" y="1"/>
                  </a:moveTo>
                  <a:cubicBezTo>
                    <a:pt x="69" y="23"/>
                    <a:pt x="46" y="23"/>
                    <a:pt x="24" y="46"/>
                  </a:cubicBezTo>
                  <a:cubicBezTo>
                    <a:pt x="1" y="69"/>
                    <a:pt x="1" y="115"/>
                    <a:pt x="24" y="137"/>
                  </a:cubicBezTo>
                  <a:cubicBezTo>
                    <a:pt x="92" y="274"/>
                    <a:pt x="183" y="389"/>
                    <a:pt x="252" y="525"/>
                  </a:cubicBezTo>
                  <a:cubicBezTo>
                    <a:pt x="252" y="525"/>
                    <a:pt x="252" y="525"/>
                    <a:pt x="252" y="548"/>
                  </a:cubicBezTo>
                  <a:lnTo>
                    <a:pt x="275" y="548"/>
                  </a:lnTo>
                  <a:cubicBezTo>
                    <a:pt x="275" y="548"/>
                    <a:pt x="275" y="571"/>
                    <a:pt x="275" y="571"/>
                  </a:cubicBezTo>
                  <a:cubicBezTo>
                    <a:pt x="297" y="571"/>
                    <a:pt x="297" y="594"/>
                    <a:pt x="297" y="594"/>
                  </a:cubicBezTo>
                  <a:cubicBezTo>
                    <a:pt x="297" y="617"/>
                    <a:pt x="320" y="617"/>
                    <a:pt x="320" y="640"/>
                  </a:cubicBezTo>
                  <a:cubicBezTo>
                    <a:pt x="412" y="754"/>
                    <a:pt x="480" y="891"/>
                    <a:pt x="549" y="1005"/>
                  </a:cubicBezTo>
                  <a:cubicBezTo>
                    <a:pt x="571" y="1028"/>
                    <a:pt x="571" y="1050"/>
                    <a:pt x="594" y="1050"/>
                  </a:cubicBezTo>
                  <a:cubicBezTo>
                    <a:pt x="594" y="1073"/>
                    <a:pt x="617" y="1096"/>
                    <a:pt x="640" y="1119"/>
                  </a:cubicBezTo>
                  <a:lnTo>
                    <a:pt x="663" y="1165"/>
                  </a:lnTo>
                  <a:cubicBezTo>
                    <a:pt x="663" y="1165"/>
                    <a:pt x="663" y="1165"/>
                    <a:pt x="663" y="1187"/>
                  </a:cubicBezTo>
                  <a:cubicBezTo>
                    <a:pt x="754" y="1302"/>
                    <a:pt x="845" y="1438"/>
                    <a:pt x="937" y="1575"/>
                  </a:cubicBezTo>
                  <a:cubicBezTo>
                    <a:pt x="959" y="1598"/>
                    <a:pt x="982" y="1644"/>
                    <a:pt x="1005" y="1667"/>
                  </a:cubicBezTo>
                  <a:cubicBezTo>
                    <a:pt x="1005" y="1667"/>
                    <a:pt x="1028" y="1690"/>
                    <a:pt x="1028" y="1712"/>
                  </a:cubicBezTo>
                  <a:cubicBezTo>
                    <a:pt x="1051" y="1735"/>
                    <a:pt x="1074" y="1758"/>
                    <a:pt x="1074" y="1781"/>
                  </a:cubicBezTo>
                  <a:cubicBezTo>
                    <a:pt x="1074" y="1781"/>
                    <a:pt x="1096" y="1804"/>
                    <a:pt x="1096" y="1804"/>
                  </a:cubicBezTo>
                  <a:cubicBezTo>
                    <a:pt x="1598" y="2534"/>
                    <a:pt x="2146" y="3265"/>
                    <a:pt x="2740" y="3949"/>
                  </a:cubicBezTo>
                  <a:lnTo>
                    <a:pt x="2740" y="3972"/>
                  </a:lnTo>
                  <a:cubicBezTo>
                    <a:pt x="3105" y="4383"/>
                    <a:pt x="3470" y="4794"/>
                    <a:pt x="3835" y="5205"/>
                  </a:cubicBezTo>
                  <a:cubicBezTo>
                    <a:pt x="3835" y="5205"/>
                    <a:pt x="3858" y="5227"/>
                    <a:pt x="3858" y="5227"/>
                  </a:cubicBezTo>
                  <a:cubicBezTo>
                    <a:pt x="3972" y="5364"/>
                    <a:pt x="4109" y="5479"/>
                    <a:pt x="4223" y="5616"/>
                  </a:cubicBezTo>
                  <a:cubicBezTo>
                    <a:pt x="4383" y="5775"/>
                    <a:pt x="4543" y="5935"/>
                    <a:pt x="4703" y="6095"/>
                  </a:cubicBezTo>
                  <a:cubicBezTo>
                    <a:pt x="4726" y="6118"/>
                    <a:pt x="4726" y="6118"/>
                    <a:pt x="4726" y="6118"/>
                  </a:cubicBezTo>
                  <a:cubicBezTo>
                    <a:pt x="4748" y="6140"/>
                    <a:pt x="4748" y="6140"/>
                    <a:pt x="4771" y="6163"/>
                  </a:cubicBezTo>
                  <a:cubicBezTo>
                    <a:pt x="4771" y="6163"/>
                    <a:pt x="4771" y="6163"/>
                    <a:pt x="4794" y="6186"/>
                  </a:cubicBezTo>
                  <a:cubicBezTo>
                    <a:pt x="4794" y="6186"/>
                    <a:pt x="4794" y="6186"/>
                    <a:pt x="4817" y="6209"/>
                  </a:cubicBezTo>
                  <a:lnTo>
                    <a:pt x="4840" y="6232"/>
                  </a:lnTo>
                  <a:cubicBezTo>
                    <a:pt x="4931" y="6323"/>
                    <a:pt x="5045" y="6414"/>
                    <a:pt x="5136" y="6506"/>
                  </a:cubicBezTo>
                  <a:cubicBezTo>
                    <a:pt x="5136" y="6506"/>
                    <a:pt x="5136" y="6506"/>
                    <a:pt x="5136" y="6529"/>
                  </a:cubicBezTo>
                  <a:lnTo>
                    <a:pt x="5159" y="6529"/>
                  </a:lnTo>
                  <a:cubicBezTo>
                    <a:pt x="5182" y="6551"/>
                    <a:pt x="5182" y="6551"/>
                    <a:pt x="5205" y="6574"/>
                  </a:cubicBezTo>
                  <a:cubicBezTo>
                    <a:pt x="5205" y="6574"/>
                    <a:pt x="5228" y="6597"/>
                    <a:pt x="5228" y="6597"/>
                  </a:cubicBezTo>
                  <a:cubicBezTo>
                    <a:pt x="5251" y="6620"/>
                    <a:pt x="5251" y="6620"/>
                    <a:pt x="5273" y="6643"/>
                  </a:cubicBezTo>
                  <a:cubicBezTo>
                    <a:pt x="5365" y="6734"/>
                    <a:pt x="5456" y="6802"/>
                    <a:pt x="5547" y="6894"/>
                  </a:cubicBezTo>
                  <a:cubicBezTo>
                    <a:pt x="5566" y="6903"/>
                    <a:pt x="5589" y="6909"/>
                    <a:pt x="5611" y="6909"/>
                  </a:cubicBezTo>
                  <a:cubicBezTo>
                    <a:pt x="5642" y="6909"/>
                    <a:pt x="5671" y="6898"/>
                    <a:pt x="5684" y="6871"/>
                  </a:cubicBezTo>
                  <a:cubicBezTo>
                    <a:pt x="5730" y="6848"/>
                    <a:pt x="5707" y="6780"/>
                    <a:pt x="5684" y="6734"/>
                  </a:cubicBezTo>
                  <a:cubicBezTo>
                    <a:pt x="5593" y="6665"/>
                    <a:pt x="5502" y="6574"/>
                    <a:pt x="5410" y="6483"/>
                  </a:cubicBezTo>
                  <a:cubicBezTo>
                    <a:pt x="5387" y="6483"/>
                    <a:pt x="5387" y="6483"/>
                    <a:pt x="5365" y="6460"/>
                  </a:cubicBezTo>
                  <a:lnTo>
                    <a:pt x="5296" y="6414"/>
                  </a:lnTo>
                  <a:lnTo>
                    <a:pt x="5273" y="6392"/>
                  </a:lnTo>
                  <a:cubicBezTo>
                    <a:pt x="5273" y="6369"/>
                    <a:pt x="5273" y="6369"/>
                    <a:pt x="5251" y="6369"/>
                  </a:cubicBezTo>
                  <a:cubicBezTo>
                    <a:pt x="5159" y="6255"/>
                    <a:pt x="5045" y="6163"/>
                    <a:pt x="4931" y="6049"/>
                  </a:cubicBezTo>
                  <a:cubicBezTo>
                    <a:pt x="4931" y="6049"/>
                    <a:pt x="4908" y="6026"/>
                    <a:pt x="4908" y="6026"/>
                  </a:cubicBezTo>
                  <a:cubicBezTo>
                    <a:pt x="4885" y="6004"/>
                    <a:pt x="4863" y="5981"/>
                    <a:pt x="4840" y="5958"/>
                  </a:cubicBezTo>
                  <a:cubicBezTo>
                    <a:pt x="4680" y="5798"/>
                    <a:pt x="4520" y="5638"/>
                    <a:pt x="4360" y="5479"/>
                  </a:cubicBezTo>
                  <a:cubicBezTo>
                    <a:pt x="4223" y="5342"/>
                    <a:pt x="4109" y="5205"/>
                    <a:pt x="3995" y="5091"/>
                  </a:cubicBezTo>
                  <a:lnTo>
                    <a:pt x="3972" y="5068"/>
                  </a:lnTo>
                  <a:cubicBezTo>
                    <a:pt x="3835" y="4908"/>
                    <a:pt x="3676" y="4748"/>
                    <a:pt x="3539" y="4588"/>
                  </a:cubicBezTo>
                  <a:lnTo>
                    <a:pt x="3539" y="4588"/>
                  </a:lnTo>
                  <a:cubicBezTo>
                    <a:pt x="3539" y="4588"/>
                    <a:pt x="3561" y="4611"/>
                    <a:pt x="3561" y="4611"/>
                  </a:cubicBezTo>
                  <a:cubicBezTo>
                    <a:pt x="3333" y="4360"/>
                    <a:pt x="3105" y="4109"/>
                    <a:pt x="2900" y="3835"/>
                  </a:cubicBezTo>
                  <a:lnTo>
                    <a:pt x="2877" y="3835"/>
                  </a:lnTo>
                  <a:cubicBezTo>
                    <a:pt x="2306" y="3128"/>
                    <a:pt x="1758" y="2397"/>
                    <a:pt x="1233" y="1644"/>
                  </a:cubicBezTo>
                  <a:lnTo>
                    <a:pt x="1210" y="1621"/>
                  </a:lnTo>
                  <a:cubicBezTo>
                    <a:pt x="1188" y="1598"/>
                    <a:pt x="1165" y="1575"/>
                    <a:pt x="1165" y="1553"/>
                  </a:cubicBezTo>
                  <a:cubicBezTo>
                    <a:pt x="1142" y="1530"/>
                    <a:pt x="1119" y="1507"/>
                    <a:pt x="1119" y="1484"/>
                  </a:cubicBezTo>
                  <a:cubicBezTo>
                    <a:pt x="1028" y="1347"/>
                    <a:pt x="914" y="1210"/>
                    <a:pt x="822" y="1073"/>
                  </a:cubicBezTo>
                  <a:cubicBezTo>
                    <a:pt x="822" y="1073"/>
                    <a:pt x="822" y="1073"/>
                    <a:pt x="822" y="1050"/>
                  </a:cubicBezTo>
                  <a:cubicBezTo>
                    <a:pt x="822" y="1050"/>
                    <a:pt x="800" y="1028"/>
                    <a:pt x="800" y="1028"/>
                  </a:cubicBezTo>
                  <a:cubicBezTo>
                    <a:pt x="777" y="1005"/>
                    <a:pt x="777" y="982"/>
                    <a:pt x="754" y="959"/>
                  </a:cubicBezTo>
                  <a:cubicBezTo>
                    <a:pt x="754" y="959"/>
                    <a:pt x="754" y="959"/>
                    <a:pt x="754" y="936"/>
                  </a:cubicBezTo>
                  <a:cubicBezTo>
                    <a:pt x="663" y="799"/>
                    <a:pt x="549" y="640"/>
                    <a:pt x="457" y="503"/>
                  </a:cubicBezTo>
                  <a:cubicBezTo>
                    <a:pt x="457" y="480"/>
                    <a:pt x="457" y="480"/>
                    <a:pt x="457" y="480"/>
                  </a:cubicBezTo>
                  <a:cubicBezTo>
                    <a:pt x="434" y="457"/>
                    <a:pt x="412" y="411"/>
                    <a:pt x="389" y="389"/>
                  </a:cubicBezTo>
                  <a:cubicBezTo>
                    <a:pt x="389" y="366"/>
                    <a:pt x="389" y="366"/>
                    <a:pt x="389" y="366"/>
                  </a:cubicBezTo>
                  <a:cubicBezTo>
                    <a:pt x="320" y="274"/>
                    <a:pt x="252" y="160"/>
                    <a:pt x="183" y="46"/>
                  </a:cubicBezTo>
                  <a:cubicBezTo>
                    <a:pt x="160" y="1"/>
                    <a:pt x="138"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2" name="Google Shape;3802;p17"/>
            <p:cNvSpPr/>
            <p:nvPr/>
          </p:nvSpPr>
          <p:spPr>
            <a:xfrm>
              <a:off x="6872850" y="998075"/>
              <a:ext cx="138700" cy="168650"/>
            </a:xfrm>
            <a:custGeom>
              <a:avLst/>
              <a:gdLst/>
              <a:ahLst/>
              <a:cxnLst/>
              <a:rect l="l" t="t" r="r" b="b"/>
              <a:pathLst>
                <a:path w="5548" h="6746" extrusionOk="0">
                  <a:moveTo>
                    <a:pt x="115" y="1"/>
                  </a:moveTo>
                  <a:cubicBezTo>
                    <a:pt x="92" y="1"/>
                    <a:pt x="69" y="1"/>
                    <a:pt x="46" y="24"/>
                  </a:cubicBezTo>
                  <a:cubicBezTo>
                    <a:pt x="1" y="47"/>
                    <a:pt x="1" y="115"/>
                    <a:pt x="24" y="161"/>
                  </a:cubicBezTo>
                  <a:cubicBezTo>
                    <a:pt x="92" y="275"/>
                    <a:pt x="161" y="366"/>
                    <a:pt x="229" y="480"/>
                  </a:cubicBezTo>
                  <a:cubicBezTo>
                    <a:pt x="252" y="526"/>
                    <a:pt x="275" y="549"/>
                    <a:pt x="298" y="594"/>
                  </a:cubicBezTo>
                  <a:cubicBezTo>
                    <a:pt x="366" y="708"/>
                    <a:pt x="435" y="823"/>
                    <a:pt x="526" y="960"/>
                  </a:cubicBezTo>
                  <a:cubicBezTo>
                    <a:pt x="526" y="960"/>
                    <a:pt x="549" y="982"/>
                    <a:pt x="549" y="1005"/>
                  </a:cubicBezTo>
                  <a:cubicBezTo>
                    <a:pt x="571" y="1051"/>
                    <a:pt x="617" y="1074"/>
                    <a:pt x="640" y="1119"/>
                  </a:cubicBezTo>
                  <a:lnTo>
                    <a:pt x="640" y="1142"/>
                  </a:lnTo>
                  <a:cubicBezTo>
                    <a:pt x="663" y="1142"/>
                    <a:pt x="663" y="1165"/>
                    <a:pt x="663" y="1165"/>
                  </a:cubicBezTo>
                  <a:cubicBezTo>
                    <a:pt x="731" y="1279"/>
                    <a:pt x="823" y="1416"/>
                    <a:pt x="914" y="1530"/>
                  </a:cubicBezTo>
                  <a:cubicBezTo>
                    <a:pt x="914" y="1553"/>
                    <a:pt x="914" y="1553"/>
                    <a:pt x="937" y="1553"/>
                  </a:cubicBezTo>
                  <a:lnTo>
                    <a:pt x="960" y="1599"/>
                  </a:lnTo>
                  <a:cubicBezTo>
                    <a:pt x="960" y="1599"/>
                    <a:pt x="960" y="1599"/>
                    <a:pt x="960" y="1621"/>
                  </a:cubicBezTo>
                  <a:cubicBezTo>
                    <a:pt x="982" y="1644"/>
                    <a:pt x="1005" y="1690"/>
                    <a:pt x="1028" y="1713"/>
                  </a:cubicBezTo>
                  <a:cubicBezTo>
                    <a:pt x="1028" y="1713"/>
                    <a:pt x="1051" y="1713"/>
                    <a:pt x="1051" y="1736"/>
                  </a:cubicBezTo>
                  <a:cubicBezTo>
                    <a:pt x="1051" y="1736"/>
                    <a:pt x="1051" y="1736"/>
                    <a:pt x="1051" y="1758"/>
                  </a:cubicBezTo>
                  <a:lnTo>
                    <a:pt x="1074" y="1758"/>
                  </a:lnTo>
                  <a:cubicBezTo>
                    <a:pt x="1165" y="1895"/>
                    <a:pt x="1256" y="2032"/>
                    <a:pt x="1370" y="2192"/>
                  </a:cubicBezTo>
                  <a:cubicBezTo>
                    <a:pt x="1370" y="2192"/>
                    <a:pt x="1370" y="2215"/>
                    <a:pt x="1393" y="2215"/>
                  </a:cubicBezTo>
                  <a:cubicBezTo>
                    <a:pt x="1393" y="2238"/>
                    <a:pt x="1416" y="2261"/>
                    <a:pt x="1439" y="2283"/>
                  </a:cubicBezTo>
                  <a:cubicBezTo>
                    <a:pt x="1439" y="2283"/>
                    <a:pt x="1439" y="2306"/>
                    <a:pt x="1439" y="2306"/>
                  </a:cubicBezTo>
                  <a:cubicBezTo>
                    <a:pt x="1553" y="2443"/>
                    <a:pt x="1667" y="2603"/>
                    <a:pt x="1804" y="2763"/>
                  </a:cubicBezTo>
                  <a:cubicBezTo>
                    <a:pt x="1873" y="2854"/>
                    <a:pt x="1918" y="2923"/>
                    <a:pt x="1987" y="3014"/>
                  </a:cubicBezTo>
                  <a:cubicBezTo>
                    <a:pt x="2032" y="3059"/>
                    <a:pt x="2055" y="3105"/>
                    <a:pt x="2078" y="3151"/>
                  </a:cubicBezTo>
                  <a:cubicBezTo>
                    <a:pt x="2101" y="3151"/>
                    <a:pt x="2101" y="3151"/>
                    <a:pt x="2101" y="3174"/>
                  </a:cubicBezTo>
                  <a:cubicBezTo>
                    <a:pt x="2146" y="3219"/>
                    <a:pt x="2192" y="3265"/>
                    <a:pt x="2215" y="3311"/>
                  </a:cubicBezTo>
                  <a:cubicBezTo>
                    <a:pt x="2238" y="3311"/>
                    <a:pt x="2238" y="3333"/>
                    <a:pt x="2238" y="3333"/>
                  </a:cubicBezTo>
                  <a:cubicBezTo>
                    <a:pt x="2238" y="3333"/>
                    <a:pt x="2261" y="3356"/>
                    <a:pt x="2261" y="3379"/>
                  </a:cubicBezTo>
                  <a:cubicBezTo>
                    <a:pt x="2283" y="3379"/>
                    <a:pt x="2283" y="3402"/>
                    <a:pt x="2306" y="3425"/>
                  </a:cubicBezTo>
                  <a:cubicBezTo>
                    <a:pt x="2329" y="3448"/>
                    <a:pt x="2352" y="3470"/>
                    <a:pt x="2375" y="3493"/>
                  </a:cubicBezTo>
                  <a:cubicBezTo>
                    <a:pt x="2489" y="3653"/>
                    <a:pt x="2626" y="3813"/>
                    <a:pt x="2740" y="3950"/>
                  </a:cubicBezTo>
                  <a:cubicBezTo>
                    <a:pt x="2900" y="4132"/>
                    <a:pt x="3037" y="4315"/>
                    <a:pt x="3196" y="4497"/>
                  </a:cubicBezTo>
                  <a:lnTo>
                    <a:pt x="3219" y="4497"/>
                  </a:lnTo>
                  <a:cubicBezTo>
                    <a:pt x="3516" y="4840"/>
                    <a:pt x="3835" y="5182"/>
                    <a:pt x="4155" y="5525"/>
                  </a:cubicBezTo>
                  <a:cubicBezTo>
                    <a:pt x="4315" y="5684"/>
                    <a:pt x="4475" y="5844"/>
                    <a:pt x="4612" y="6004"/>
                  </a:cubicBezTo>
                  <a:lnTo>
                    <a:pt x="4634" y="6004"/>
                  </a:lnTo>
                  <a:cubicBezTo>
                    <a:pt x="4657" y="6050"/>
                    <a:pt x="4680" y="6072"/>
                    <a:pt x="4726" y="6095"/>
                  </a:cubicBezTo>
                  <a:cubicBezTo>
                    <a:pt x="4749" y="6118"/>
                    <a:pt x="4749" y="6141"/>
                    <a:pt x="4771" y="6141"/>
                  </a:cubicBezTo>
                  <a:cubicBezTo>
                    <a:pt x="4885" y="6255"/>
                    <a:pt x="4977" y="6346"/>
                    <a:pt x="5091" y="6460"/>
                  </a:cubicBezTo>
                  <a:cubicBezTo>
                    <a:pt x="5114" y="6460"/>
                    <a:pt x="5114" y="6483"/>
                    <a:pt x="5137" y="6483"/>
                  </a:cubicBezTo>
                  <a:cubicBezTo>
                    <a:pt x="5159" y="6506"/>
                    <a:pt x="5182" y="6529"/>
                    <a:pt x="5182" y="6552"/>
                  </a:cubicBezTo>
                  <a:lnTo>
                    <a:pt x="5205" y="6552"/>
                  </a:lnTo>
                  <a:cubicBezTo>
                    <a:pt x="5228" y="6575"/>
                    <a:pt x="5228" y="6575"/>
                    <a:pt x="5251" y="6597"/>
                  </a:cubicBezTo>
                  <a:cubicBezTo>
                    <a:pt x="5251" y="6597"/>
                    <a:pt x="5251" y="6597"/>
                    <a:pt x="5251" y="6620"/>
                  </a:cubicBezTo>
                  <a:lnTo>
                    <a:pt x="5273" y="6620"/>
                  </a:lnTo>
                  <a:cubicBezTo>
                    <a:pt x="5296" y="6643"/>
                    <a:pt x="5296" y="6643"/>
                    <a:pt x="5296" y="6643"/>
                  </a:cubicBezTo>
                  <a:cubicBezTo>
                    <a:pt x="5296" y="6643"/>
                    <a:pt x="5296" y="6643"/>
                    <a:pt x="5319" y="6666"/>
                  </a:cubicBezTo>
                  <a:cubicBezTo>
                    <a:pt x="5342" y="6689"/>
                    <a:pt x="5365" y="6712"/>
                    <a:pt x="5388" y="6712"/>
                  </a:cubicBezTo>
                  <a:cubicBezTo>
                    <a:pt x="5399" y="6734"/>
                    <a:pt x="5422" y="6746"/>
                    <a:pt x="5448" y="6746"/>
                  </a:cubicBezTo>
                  <a:cubicBezTo>
                    <a:pt x="5473" y="6746"/>
                    <a:pt x="5502" y="6734"/>
                    <a:pt x="5525" y="6712"/>
                  </a:cubicBezTo>
                  <a:cubicBezTo>
                    <a:pt x="5547" y="6666"/>
                    <a:pt x="5547" y="6597"/>
                    <a:pt x="5502" y="6575"/>
                  </a:cubicBezTo>
                  <a:cubicBezTo>
                    <a:pt x="5479" y="6552"/>
                    <a:pt x="5479" y="6552"/>
                    <a:pt x="5456" y="6529"/>
                  </a:cubicBezTo>
                  <a:cubicBezTo>
                    <a:pt x="5456" y="6506"/>
                    <a:pt x="5433" y="6506"/>
                    <a:pt x="5433" y="6506"/>
                  </a:cubicBezTo>
                  <a:cubicBezTo>
                    <a:pt x="5433" y="6506"/>
                    <a:pt x="5410" y="6483"/>
                    <a:pt x="5410" y="6483"/>
                  </a:cubicBezTo>
                  <a:lnTo>
                    <a:pt x="5319" y="6392"/>
                  </a:lnTo>
                  <a:cubicBezTo>
                    <a:pt x="5319" y="6392"/>
                    <a:pt x="5296" y="6392"/>
                    <a:pt x="5296" y="6369"/>
                  </a:cubicBezTo>
                  <a:cubicBezTo>
                    <a:pt x="5296" y="6369"/>
                    <a:pt x="5273" y="6369"/>
                    <a:pt x="5273" y="6346"/>
                  </a:cubicBezTo>
                  <a:cubicBezTo>
                    <a:pt x="5159" y="6255"/>
                    <a:pt x="5045" y="6141"/>
                    <a:pt x="4908" y="6027"/>
                  </a:cubicBezTo>
                  <a:cubicBezTo>
                    <a:pt x="4908" y="6004"/>
                    <a:pt x="4908" y="6004"/>
                    <a:pt x="4908" y="6004"/>
                  </a:cubicBezTo>
                  <a:lnTo>
                    <a:pt x="4885" y="6004"/>
                  </a:lnTo>
                  <a:cubicBezTo>
                    <a:pt x="4885" y="6004"/>
                    <a:pt x="4885" y="6004"/>
                    <a:pt x="4885" y="5981"/>
                  </a:cubicBezTo>
                  <a:lnTo>
                    <a:pt x="4749" y="5867"/>
                  </a:lnTo>
                  <a:cubicBezTo>
                    <a:pt x="4589" y="5707"/>
                    <a:pt x="4429" y="5547"/>
                    <a:pt x="4269" y="5388"/>
                  </a:cubicBezTo>
                  <a:cubicBezTo>
                    <a:pt x="4269" y="5388"/>
                    <a:pt x="4269" y="5388"/>
                    <a:pt x="4269" y="5365"/>
                  </a:cubicBezTo>
                  <a:cubicBezTo>
                    <a:pt x="4018" y="5114"/>
                    <a:pt x="3767" y="4840"/>
                    <a:pt x="3516" y="4543"/>
                  </a:cubicBezTo>
                  <a:cubicBezTo>
                    <a:pt x="3447" y="4497"/>
                    <a:pt x="3402" y="4429"/>
                    <a:pt x="3333" y="4361"/>
                  </a:cubicBezTo>
                  <a:cubicBezTo>
                    <a:pt x="3333" y="4361"/>
                    <a:pt x="3333" y="4338"/>
                    <a:pt x="3333" y="4338"/>
                  </a:cubicBezTo>
                  <a:cubicBezTo>
                    <a:pt x="3196" y="4201"/>
                    <a:pt x="3059" y="4041"/>
                    <a:pt x="2945" y="3881"/>
                  </a:cubicBezTo>
                  <a:cubicBezTo>
                    <a:pt x="2808" y="3721"/>
                    <a:pt x="2694" y="3584"/>
                    <a:pt x="2557" y="3425"/>
                  </a:cubicBezTo>
                  <a:cubicBezTo>
                    <a:pt x="2512" y="3379"/>
                    <a:pt x="2466" y="3311"/>
                    <a:pt x="2443" y="3265"/>
                  </a:cubicBezTo>
                  <a:lnTo>
                    <a:pt x="2420" y="3265"/>
                  </a:lnTo>
                  <a:cubicBezTo>
                    <a:pt x="2420" y="3242"/>
                    <a:pt x="2398" y="3242"/>
                    <a:pt x="2398" y="3219"/>
                  </a:cubicBezTo>
                  <a:cubicBezTo>
                    <a:pt x="2352" y="3151"/>
                    <a:pt x="2306" y="3105"/>
                    <a:pt x="2261" y="3059"/>
                  </a:cubicBezTo>
                  <a:cubicBezTo>
                    <a:pt x="2261" y="3037"/>
                    <a:pt x="2261" y="3037"/>
                    <a:pt x="2238" y="3037"/>
                  </a:cubicBezTo>
                  <a:cubicBezTo>
                    <a:pt x="2215" y="2991"/>
                    <a:pt x="2192" y="2968"/>
                    <a:pt x="2169" y="2923"/>
                  </a:cubicBezTo>
                  <a:cubicBezTo>
                    <a:pt x="2101" y="2831"/>
                    <a:pt x="2032" y="2740"/>
                    <a:pt x="1964" y="2649"/>
                  </a:cubicBezTo>
                  <a:cubicBezTo>
                    <a:pt x="1850" y="2489"/>
                    <a:pt x="1713" y="2352"/>
                    <a:pt x="1599" y="2192"/>
                  </a:cubicBezTo>
                  <a:cubicBezTo>
                    <a:pt x="1599" y="2169"/>
                    <a:pt x="1599" y="2169"/>
                    <a:pt x="1576" y="2146"/>
                  </a:cubicBezTo>
                  <a:cubicBezTo>
                    <a:pt x="1576" y="2124"/>
                    <a:pt x="1553" y="2124"/>
                    <a:pt x="1553" y="2101"/>
                  </a:cubicBezTo>
                  <a:cubicBezTo>
                    <a:pt x="1530" y="2078"/>
                    <a:pt x="1530" y="2078"/>
                    <a:pt x="1530" y="2078"/>
                  </a:cubicBezTo>
                  <a:cubicBezTo>
                    <a:pt x="1416" y="1918"/>
                    <a:pt x="1325" y="1781"/>
                    <a:pt x="1211" y="1621"/>
                  </a:cubicBezTo>
                  <a:cubicBezTo>
                    <a:pt x="1211" y="1621"/>
                    <a:pt x="1188" y="1621"/>
                    <a:pt x="1188" y="1599"/>
                  </a:cubicBezTo>
                  <a:cubicBezTo>
                    <a:pt x="1165" y="1576"/>
                    <a:pt x="1165" y="1553"/>
                    <a:pt x="1142" y="1530"/>
                  </a:cubicBezTo>
                  <a:lnTo>
                    <a:pt x="1119" y="1507"/>
                  </a:lnTo>
                  <a:cubicBezTo>
                    <a:pt x="1119" y="1485"/>
                    <a:pt x="1096" y="1485"/>
                    <a:pt x="1096" y="1462"/>
                  </a:cubicBezTo>
                  <a:cubicBezTo>
                    <a:pt x="1005" y="1325"/>
                    <a:pt x="914" y="1188"/>
                    <a:pt x="823" y="1051"/>
                  </a:cubicBezTo>
                  <a:cubicBezTo>
                    <a:pt x="777" y="1005"/>
                    <a:pt x="754" y="960"/>
                    <a:pt x="731" y="891"/>
                  </a:cubicBezTo>
                  <a:cubicBezTo>
                    <a:pt x="708" y="891"/>
                    <a:pt x="686" y="868"/>
                    <a:pt x="686" y="845"/>
                  </a:cubicBezTo>
                  <a:cubicBezTo>
                    <a:pt x="594" y="708"/>
                    <a:pt x="503" y="572"/>
                    <a:pt x="435" y="435"/>
                  </a:cubicBezTo>
                  <a:cubicBezTo>
                    <a:pt x="412" y="412"/>
                    <a:pt x="389" y="389"/>
                    <a:pt x="389" y="389"/>
                  </a:cubicBezTo>
                  <a:cubicBezTo>
                    <a:pt x="389" y="389"/>
                    <a:pt x="389" y="366"/>
                    <a:pt x="389" y="366"/>
                  </a:cubicBezTo>
                  <a:cubicBezTo>
                    <a:pt x="320" y="275"/>
                    <a:pt x="252" y="161"/>
                    <a:pt x="183" y="47"/>
                  </a:cubicBezTo>
                  <a:cubicBezTo>
                    <a:pt x="161" y="24"/>
                    <a:pt x="138" y="1"/>
                    <a:pt x="115"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3" name="Google Shape;3803;p17"/>
            <p:cNvSpPr/>
            <p:nvPr/>
          </p:nvSpPr>
          <p:spPr>
            <a:xfrm>
              <a:off x="7005825" y="890200"/>
              <a:ext cx="31400" cy="26650"/>
            </a:xfrm>
            <a:custGeom>
              <a:avLst/>
              <a:gdLst/>
              <a:ahLst/>
              <a:cxnLst/>
              <a:rect l="l" t="t" r="r" b="b"/>
              <a:pathLst>
                <a:path w="1256" h="1066" extrusionOk="0">
                  <a:moveTo>
                    <a:pt x="413" y="0"/>
                  </a:moveTo>
                  <a:cubicBezTo>
                    <a:pt x="312" y="0"/>
                    <a:pt x="222" y="31"/>
                    <a:pt x="160" y="93"/>
                  </a:cubicBezTo>
                  <a:cubicBezTo>
                    <a:pt x="0" y="276"/>
                    <a:pt x="69" y="595"/>
                    <a:pt x="343" y="846"/>
                  </a:cubicBezTo>
                  <a:cubicBezTo>
                    <a:pt x="495" y="985"/>
                    <a:pt x="682" y="1065"/>
                    <a:pt x="841" y="1065"/>
                  </a:cubicBezTo>
                  <a:cubicBezTo>
                    <a:pt x="943" y="1065"/>
                    <a:pt x="1033" y="1032"/>
                    <a:pt x="1096" y="961"/>
                  </a:cubicBezTo>
                  <a:cubicBezTo>
                    <a:pt x="1256" y="801"/>
                    <a:pt x="1187" y="458"/>
                    <a:pt x="913" y="230"/>
                  </a:cubicBezTo>
                  <a:cubicBezTo>
                    <a:pt x="760" y="77"/>
                    <a:pt x="572" y="0"/>
                    <a:pt x="41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4" name="Google Shape;3804;p17"/>
            <p:cNvSpPr/>
            <p:nvPr/>
          </p:nvSpPr>
          <p:spPr>
            <a:xfrm>
              <a:off x="7118225" y="1022875"/>
              <a:ext cx="31425" cy="26925"/>
            </a:xfrm>
            <a:custGeom>
              <a:avLst/>
              <a:gdLst/>
              <a:ahLst/>
              <a:cxnLst/>
              <a:rect l="l" t="t" r="r" b="b"/>
              <a:pathLst>
                <a:path w="1257" h="1077" extrusionOk="0">
                  <a:moveTo>
                    <a:pt x="416" y="0"/>
                  </a:moveTo>
                  <a:cubicBezTo>
                    <a:pt x="314" y="0"/>
                    <a:pt x="223" y="33"/>
                    <a:pt x="161" y="105"/>
                  </a:cubicBezTo>
                  <a:cubicBezTo>
                    <a:pt x="1" y="287"/>
                    <a:pt x="69" y="607"/>
                    <a:pt x="343" y="858"/>
                  </a:cubicBezTo>
                  <a:cubicBezTo>
                    <a:pt x="496" y="997"/>
                    <a:pt x="682" y="1076"/>
                    <a:pt x="841" y="1076"/>
                  </a:cubicBezTo>
                  <a:cubicBezTo>
                    <a:pt x="943" y="1076"/>
                    <a:pt x="1034" y="1043"/>
                    <a:pt x="1096" y="972"/>
                  </a:cubicBezTo>
                  <a:cubicBezTo>
                    <a:pt x="1256" y="812"/>
                    <a:pt x="1165" y="470"/>
                    <a:pt x="914" y="219"/>
                  </a:cubicBezTo>
                  <a:cubicBezTo>
                    <a:pt x="761" y="80"/>
                    <a:pt x="574" y="0"/>
                    <a:pt x="416"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5" name="Google Shape;3805;p17"/>
            <p:cNvSpPr/>
            <p:nvPr/>
          </p:nvSpPr>
          <p:spPr>
            <a:xfrm>
              <a:off x="6909375" y="832600"/>
              <a:ext cx="317300" cy="304750"/>
            </a:xfrm>
            <a:custGeom>
              <a:avLst/>
              <a:gdLst/>
              <a:ahLst/>
              <a:cxnLst/>
              <a:rect l="l" t="t" r="r" b="b"/>
              <a:pathLst>
                <a:path w="12692" h="12190" extrusionOk="0">
                  <a:moveTo>
                    <a:pt x="8720" y="1"/>
                  </a:moveTo>
                  <a:cubicBezTo>
                    <a:pt x="8537" y="23"/>
                    <a:pt x="8378" y="23"/>
                    <a:pt x="8218" y="69"/>
                  </a:cubicBezTo>
                  <a:cubicBezTo>
                    <a:pt x="8058" y="92"/>
                    <a:pt x="7875" y="138"/>
                    <a:pt x="7693" y="206"/>
                  </a:cubicBezTo>
                  <a:cubicBezTo>
                    <a:pt x="7487" y="274"/>
                    <a:pt x="7328" y="320"/>
                    <a:pt x="7168" y="389"/>
                  </a:cubicBezTo>
                  <a:cubicBezTo>
                    <a:pt x="7077" y="411"/>
                    <a:pt x="7008" y="457"/>
                    <a:pt x="6917" y="480"/>
                  </a:cubicBezTo>
                  <a:cubicBezTo>
                    <a:pt x="6848" y="503"/>
                    <a:pt x="6780" y="548"/>
                    <a:pt x="6688" y="571"/>
                  </a:cubicBezTo>
                  <a:lnTo>
                    <a:pt x="6643" y="594"/>
                  </a:lnTo>
                  <a:lnTo>
                    <a:pt x="6163" y="822"/>
                  </a:lnTo>
                  <a:cubicBezTo>
                    <a:pt x="6072" y="845"/>
                    <a:pt x="6004" y="891"/>
                    <a:pt x="5935" y="936"/>
                  </a:cubicBezTo>
                  <a:cubicBezTo>
                    <a:pt x="5867" y="959"/>
                    <a:pt x="5798" y="1005"/>
                    <a:pt x="5730" y="1051"/>
                  </a:cubicBezTo>
                  <a:lnTo>
                    <a:pt x="5684" y="1051"/>
                  </a:lnTo>
                  <a:lnTo>
                    <a:pt x="5616" y="1119"/>
                  </a:lnTo>
                  <a:cubicBezTo>
                    <a:pt x="5479" y="1187"/>
                    <a:pt x="5342" y="1279"/>
                    <a:pt x="5205" y="1347"/>
                  </a:cubicBezTo>
                  <a:lnTo>
                    <a:pt x="5228" y="1347"/>
                  </a:lnTo>
                  <a:lnTo>
                    <a:pt x="5159" y="1370"/>
                  </a:lnTo>
                  <a:lnTo>
                    <a:pt x="5114" y="1393"/>
                  </a:lnTo>
                  <a:lnTo>
                    <a:pt x="5114" y="1416"/>
                  </a:lnTo>
                  <a:lnTo>
                    <a:pt x="5091" y="1416"/>
                  </a:lnTo>
                  <a:lnTo>
                    <a:pt x="5068" y="1439"/>
                  </a:lnTo>
                  <a:cubicBezTo>
                    <a:pt x="4931" y="1530"/>
                    <a:pt x="4771" y="1621"/>
                    <a:pt x="4634" y="1712"/>
                  </a:cubicBezTo>
                  <a:cubicBezTo>
                    <a:pt x="4497" y="1804"/>
                    <a:pt x="4337" y="1918"/>
                    <a:pt x="4201" y="2009"/>
                  </a:cubicBezTo>
                  <a:cubicBezTo>
                    <a:pt x="4109" y="2100"/>
                    <a:pt x="3995" y="2169"/>
                    <a:pt x="3904" y="2260"/>
                  </a:cubicBezTo>
                  <a:lnTo>
                    <a:pt x="3790" y="2329"/>
                  </a:lnTo>
                  <a:cubicBezTo>
                    <a:pt x="3653" y="2443"/>
                    <a:pt x="3516" y="2557"/>
                    <a:pt x="3356" y="2671"/>
                  </a:cubicBezTo>
                  <a:cubicBezTo>
                    <a:pt x="3219" y="2762"/>
                    <a:pt x="3105" y="2854"/>
                    <a:pt x="2968" y="2968"/>
                  </a:cubicBezTo>
                  <a:lnTo>
                    <a:pt x="2922" y="2991"/>
                  </a:lnTo>
                  <a:cubicBezTo>
                    <a:pt x="2854" y="3059"/>
                    <a:pt x="2785" y="3105"/>
                    <a:pt x="2717" y="3150"/>
                  </a:cubicBezTo>
                  <a:cubicBezTo>
                    <a:pt x="2648" y="3196"/>
                    <a:pt x="2603" y="3242"/>
                    <a:pt x="2557" y="3287"/>
                  </a:cubicBezTo>
                  <a:lnTo>
                    <a:pt x="2489" y="3333"/>
                  </a:lnTo>
                  <a:cubicBezTo>
                    <a:pt x="2443" y="3379"/>
                    <a:pt x="2374" y="3424"/>
                    <a:pt x="2329" y="3470"/>
                  </a:cubicBezTo>
                  <a:lnTo>
                    <a:pt x="2283" y="3538"/>
                  </a:lnTo>
                  <a:lnTo>
                    <a:pt x="2169" y="3607"/>
                  </a:lnTo>
                  <a:lnTo>
                    <a:pt x="2078" y="3698"/>
                  </a:lnTo>
                  <a:cubicBezTo>
                    <a:pt x="2032" y="3744"/>
                    <a:pt x="1986" y="3767"/>
                    <a:pt x="1941" y="3812"/>
                  </a:cubicBezTo>
                  <a:lnTo>
                    <a:pt x="1872" y="3881"/>
                  </a:lnTo>
                  <a:cubicBezTo>
                    <a:pt x="1804" y="3927"/>
                    <a:pt x="1735" y="3995"/>
                    <a:pt x="1667" y="4041"/>
                  </a:cubicBezTo>
                  <a:cubicBezTo>
                    <a:pt x="1598" y="4086"/>
                    <a:pt x="1530" y="4155"/>
                    <a:pt x="1461" y="4200"/>
                  </a:cubicBezTo>
                  <a:cubicBezTo>
                    <a:pt x="1393" y="4246"/>
                    <a:pt x="1325" y="4315"/>
                    <a:pt x="1256" y="4360"/>
                  </a:cubicBezTo>
                  <a:cubicBezTo>
                    <a:pt x="1142" y="4451"/>
                    <a:pt x="1051" y="4543"/>
                    <a:pt x="959" y="4634"/>
                  </a:cubicBezTo>
                  <a:lnTo>
                    <a:pt x="868" y="4703"/>
                  </a:lnTo>
                  <a:cubicBezTo>
                    <a:pt x="800" y="4771"/>
                    <a:pt x="731" y="4817"/>
                    <a:pt x="663" y="4885"/>
                  </a:cubicBezTo>
                  <a:cubicBezTo>
                    <a:pt x="594" y="4931"/>
                    <a:pt x="526" y="4999"/>
                    <a:pt x="457" y="5045"/>
                  </a:cubicBezTo>
                  <a:cubicBezTo>
                    <a:pt x="366" y="5136"/>
                    <a:pt x="275" y="5205"/>
                    <a:pt x="183" y="5296"/>
                  </a:cubicBezTo>
                  <a:lnTo>
                    <a:pt x="138" y="5319"/>
                  </a:lnTo>
                  <a:lnTo>
                    <a:pt x="115" y="5319"/>
                  </a:lnTo>
                  <a:cubicBezTo>
                    <a:pt x="69" y="5342"/>
                    <a:pt x="46" y="5387"/>
                    <a:pt x="23" y="5433"/>
                  </a:cubicBezTo>
                  <a:cubicBezTo>
                    <a:pt x="1" y="5479"/>
                    <a:pt x="1" y="5524"/>
                    <a:pt x="1" y="5570"/>
                  </a:cubicBezTo>
                  <a:cubicBezTo>
                    <a:pt x="23" y="5593"/>
                    <a:pt x="23" y="5593"/>
                    <a:pt x="23" y="5616"/>
                  </a:cubicBezTo>
                  <a:cubicBezTo>
                    <a:pt x="23" y="5616"/>
                    <a:pt x="46" y="5616"/>
                    <a:pt x="69" y="5638"/>
                  </a:cubicBezTo>
                  <a:cubicBezTo>
                    <a:pt x="115" y="5707"/>
                    <a:pt x="160" y="5753"/>
                    <a:pt x="229" y="5844"/>
                  </a:cubicBezTo>
                  <a:cubicBezTo>
                    <a:pt x="252" y="5889"/>
                    <a:pt x="252" y="5912"/>
                    <a:pt x="275" y="5958"/>
                  </a:cubicBezTo>
                  <a:lnTo>
                    <a:pt x="297" y="5981"/>
                  </a:lnTo>
                  <a:lnTo>
                    <a:pt x="297" y="6004"/>
                  </a:lnTo>
                  <a:lnTo>
                    <a:pt x="343" y="6049"/>
                  </a:lnTo>
                  <a:cubicBezTo>
                    <a:pt x="366" y="6095"/>
                    <a:pt x="389" y="6141"/>
                    <a:pt x="412" y="6186"/>
                  </a:cubicBezTo>
                  <a:lnTo>
                    <a:pt x="434" y="6209"/>
                  </a:lnTo>
                  <a:lnTo>
                    <a:pt x="457" y="6255"/>
                  </a:lnTo>
                  <a:cubicBezTo>
                    <a:pt x="480" y="6323"/>
                    <a:pt x="526" y="6392"/>
                    <a:pt x="571" y="6460"/>
                  </a:cubicBezTo>
                  <a:cubicBezTo>
                    <a:pt x="617" y="6551"/>
                    <a:pt x="685" y="6620"/>
                    <a:pt x="731" y="6711"/>
                  </a:cubicBezTo>
                  <a:lnTo>
                    <a:pt x="754" y="6734"/>
                  </a:lnTo>
                  <a:cubicBezTo>
                    <a:pt x="822" y="6802"/>
                    <a:pt x="868" y="6871"/>
                    <a:pt x="914" y="6939"/>
                  </a:cubicBezTo>
                  <a:cubicBezTo>
                    <a:pt x="959" y="6985"/>
                    <a:pt x="982" y="7031"/>
                    <a:pt x="1028" y="7076"/>
                  </a:cubicBezTo>
                  <a:lnTo>
                    <a:pt x="1073" y="7168"/>
                  </a:lnTo>
                  <a:cubicBezTo>
                    <a:pt x="1096" y="7213"/>
                    <a:pt x="1142" y="7259"/>
                    <a:pt x="1165" y="7282"/>
                  </a:cubicBezTo>
                  <a:lnTo>
                    <a:pt x="1233" y="7373"/>
                  </a:lnTo>
                  <a:cubicBezTo>
                    <a:pt x="1256" y="7419"/>
                    <a:pt x="1302" y="7464"/>
                    <a:pt x="1325" y="7510"/>
                  </a:cubicBezTo>
                  <a:cubicBezTo>
                    <a:pt x="1347" y="7533"/>
                    <a:pt x="1370" y="7579"/>
                    <a:pt x="1393" y="7624"/>
                  </a:cubicBezTo>
                  <a:cubicBezTo>
                    <a:pt x="1439" y="7647"/>
                    <a:pt x="1461" y="7693"/>
                    <a:pt x="1484" y="7738"/>
                  </a:cubicBezTo>
                  <a:cubicBezTo>
                    <a:pt x="1507" y="7761"/>
                    <a:pt x="1553" y="7807"/>
                    <a:pt x="1576" y="7852"/>
                  </a:cubicBezTo>
                  <a:cubicBezTo>
                    <a:pt x="1598" y="7875"/>
                    <a:pt x="1621" y="7921"/>
                    <a:pt x="1644" y="7944"/>
                  </a:cubicBezTo>
                  <a:cubicBezTo>
                    <a:pt x="1690" y="7967"/>
                    <a:pt x="1713" y="7989"/>
                    <a:pt x="1735" y="8012"/>
                  </a:cubicBezTo>
                  <a:lnTo>
                    <a:pt x="1850" y="8172"/>
                  </a:lnTo>
                  <a:lnTo>
                    <a:pt x="1872" y="8218"/>
                  </a:lnTo>
                  <a:lnTo>
                    <a:pt x="1895" y="8263"/>
                  </a:lnTo>
                  <a:cubicBezTo>
                    <a:pt x="1986" y="8377"/>
                    <a:pt x="2055" y="8514"/>
                    <a:pt x="2146" y="8629"/>
                  </a:cubicBezTo>
                  <a:lnTo>
                    <a:pt x="2169" y="8674"/>
                  </a:lnTo>
                  <a:cubicBezTo>
                    <a:pt x="2192" y="8697"/>
                    <a:pt x="2192" y="8697"/>
                    <a:pt x="2215" y="8720"/>
                  </a:cubicBezTo>
                  <a:lnTo>
                    <a:pt x="2215" y="8697"/>
                  </a:lnTo>
                  <a:cubicBezTo>
                    <a:pt x="2238" y="8743"/>
                    <a:pt x="2260" y="8765"/>
                    <a:pt x="2283" y="8788"/>
                  </a:cubicBezTo>
                  <a:cubicBezTo>
                    <a:pt x="2306" y="8834"/>
                    <a:pt x="2329" y="8857"/>
                    <a:pt x="2352" y="8880"/>
                  </a:cubicBezTo>
                  <a:cubicBezTo>
                    <a:pt x="2420" y="8948"/>
                    <a:pt x="2466" y="9017"/>
                    <a:pt x="2534" y="9108"/>
                  </a:cubicBezTo>
                  <a:cubicBezTo>
                    <a:pt x="2580" y="9176"/>
                    <a:pt x="2648" y="9245"/>
                    <a:pt x="2717" y="9313"/>
                  </a:cubicBezTo>
                  <a:lnTo>
                    <a:pt x="2763" y="9359"/>
                  </a:lnTo>
                  <a:cubicBezTo>
                    <a:pt x="2808" y="9405"/>
                    <a:pt x="2854" y="9473"/>
                    <a:pt x="2877" y="9519"/>
                  </a:cubicBezTo>
                  <a:cubicBezTo>
                    <a:pt x="2945" y="9587"/>
                    <a:pt x="2991" y="9656"/>
                    <a:pt x="3059" y="9724"/>
                  </a:cubicBezTo>
                  <a:cubicBezTo>
                    <a:pt x="3128" y="9793"/>
                    <a:pt x="3196" y="9861"/>
                    <a:pt x="3265" y="9930"/>
                  </a:cubicBezTo>
                  <a:cubicBezTo>
                    <a:pt x="3310" y="9998"/>
                    <a:pt x="3356" y="10067"/>
                    <a:pt x="3424" y="10135"/>
                  </a:cubicBezTo>
                  <a:cubicBezTo>
                    <a:pt x="3424" y="10158"/>
                    <a:pt x="3447" y="10158"/>
                    <a:pt x="3447" y="10181"/>
                  </a:cubicBezTo>
                  <a:cubicBezTo>
                    <a:pt x="3493" y="10226"/>
                    <a:pt x="3516" y="10249"/>
                    <a:pt x="3561" y="10295"/>
                  </a:cubicBezTo>
                  <a:lnTo>
                    <a:pt x="3721" y="10477"/>
                  </a:lnTo>
                  <a:lnTo>
                    <a:pt x="3767" y="10523"/>
                  </a:lnTo>
                  <a:cubicBezTo>
                    <a:pt x="3835" y="10591"/>
                    <a:pt x="3904" y="10660"/>
                    <a:pt x="3972" y="10751"/>
                  </a:cubicBezTo>
                  <a:lnTo>
                    <a:pt x="4041" y="10797"/>
                  </a:lnTo>
                  <a:lnTo>
                    <a:pt x="4109" y="10865"/>
                  </a:lnTo>
                  <a:cubicBezTo>
                    <a:pt x="4132" y="10865"/>
                    <a:pt x="4155" y="10888"/>
                    <a:pt x="4178" y="10911"/>
                  </a:cubicBezTo>
                  <a:cubicBezTo>
                    <a:pt x="4246" y="11002"/>
                    <a:pt x="4337" y="11071"/>
                    <a:pt x="4383" y="11139"/>
                  </a:cubicBezTo>
                  <a:cubicBezTo>
                    <a:pt x="4452" y="11185"/>
                    <a:pt x="4520" y="11253"/>
                    <a:pt x="4589" y="11322"/>
                  </a:cubicBezTo>
                  <a:cubicBezTo>
                    <a:pt x="4703" y="11436"/>
                    <a:pt x="4840" y="11550"/>
                    <a:pt x="4954" y="11641"/>
                  </a:cubicBezTo>
                  <a:lnTo>
                    <a:pt x="5022" y="11710"/>
                  </a:lnTo>
                  <a:cubicBezTo>
                    <a:pt x="5114" y="11778"/>
                    <a:pt x="5228" y="11870"/>
                    <a:pt x="5319" y="11961"/>
                  </a:cubicBezTo>
                  <a:cubicBezTo>
                    <a:pt x="5365" y="12007"/>
                    <a:pt x="5410" y="12052"/>
                    <a:pt x="5433" y="12098"/>
                  </a:cubicBezTo>
                  <a:cubicBezTo>
                    <a:pt x="5456" y="12121"/>
                    <a:pt x="5479" y="12144"/>
                    <a:pt x="5479" y="12189"/>
                  </a:cubicBezTo>
                  <a:cubicBezTo>
                    <a:pt x="5547" y="12189"/>
                    <a:pt x="5593" y="12144"/>
                    <a:pt x="5616" y="12098"/>
                  </a:cubicBezTo>
                  <a:cubicBezTo>
                    <a:pt x="5639" y="12098"/>
                    <a:pt x="5639" y="12098"/>
                    <a:pt x="5661" y="12075"/>
                  </a:cubicBezTo>
                  <a:cubicBezTo>
                    <a:pt x="5684" y="12052"/>
                    <a:pt x="5730" y="12029"/>
                    <a:pt x="5753" y="12007"/>
                  </a:cubicBezTo>
                  <a:lnTo>
                    <a:pt x="5798" y="11961"/>
                  </a:lnTo>
                  <a:lnTo>
                    <a:pt x="5844" y="11915"/>
                  </a:lnTo>
                  <a:lnTo>
                    <a:pt x="5958" y="11824"/>
                  </a:lnTo>
                  <a:lnTo>
                    <a:pt x="6027" y="11778"/>
                  </a:lnTo>
                  <a:cubicBezTo>
                    <a:pt x="6141" y="11710"/>
                    <a:pt x="6232" y="11619"/>
                    <a:pt x="6323" y="11550"/>
                  </a:cubicBezTo>
                  <a:lnTo>
                    <a:pt x="6460" y="11459"/>
                  </a:lnTo>
                  <a:cubicBezTo>
                    <a:pt x="6529" y="11390"/>
                    <a:pt x="6597" y="11322"/>
                    <a:pt x="6688" y="11253"/>
                  </a:cubicBezTo>
                  <a:cubicBezTo>
                    <a:pt x="6825" y="11139"/>
                    <a:pt x="6962" y="11048"/>
                    <a:pt x="7077" y="10934"/>
                  </a:cubicBezTo>
                  <a:cubicBezTo>
                    <a:pt x="7122" y="10888"/>
                    <a:pt x="7168" y="10865"/>
                    <a:pt x="7213" y="10843"/>
                  </a:cubicBezTo>
                  <a:lnTo>
                    <a:pt x="7305" y="10751"/>
                  </a:lnTo>
                  <a:cubicBezTo>
                    <a:pt x="7373" y="10706"/>
                    <a:pt x="7442" y="10637"/>
                    <a:pt x="7510" y="10591"/>
                  </a:cubicBezTo>
                  <a:cubicBezTo>
                    <a:pt x="7556" y="10569"/>
                    <a:pt x="7601" y="10523"/>
                    <a:pt x="7624" y="10500"/>
                  </a:cubicBezTo>
                  <a:lnTo>
                    <a:pt x="7716" y="10432"/>
                  </a:lnTo>
                  <a:cubicBezTo>
                    <a:pt x="7784" y="10386"/>
                    <a:pt x="7853" y="10318"/>
                    <a:pt x="7921" y="10272"/>
                  </a:cubicBezTo>
                  <a:cubicBezTo>
                    <a:pt x="7967" y="10226"/>
                    <a:pt x="8035" y="10181"/>
                    <a:pt x="8081" y="10135"/>
                  </a:cubicBezTo>
                  <a:cubicBezTo>
                    <a:pt x="8172" y="10089"/>
                    <a:pt x="8241" y="10021"/>
                    <a:pt x="8309" y="9952"/>
                  </a:cubicBezTo>
                  <a:cubicBezTo>
                    <a:pt x="8446" y="9838"/>
                    <a:pt x="8583" y="9724"/>
                    <a:pt x="8720" y="9610"/>
                  </a:cubicBezTo>
                  <a:lnTo>
                    <a:pt x="8834" y="9496"/>
                  </a:lnTo>
                  <a:cubicBezTo>
                    <a:pt x="8925" y="9427"/>
                    <a:pt x="9017" y="9336"/>
                    <a:pt x="9108" y="9245"/>
                  </a:cubicBezTo>
                  <a:cubicBezTo>
                    <a:pt x="9176" y="9199"/>
                    <a:pt x="9245" y="9153"/>
                    <a:pt x="9291" y="9085"/>
                  </a:cubicBezTo>
                  <a:cubicBezTo>
                    <a:pt x="9336" y="9062"/>
                    <a:pt x="9359" y="9039"/>
                    <a:pt x="9405" y="9017"/>
                  </a:cubicBezTo>
                  <a:cubicBezTo>
                    <a:pt x="9405" y="8994"/>
                    <a:pt x="9405" y="8994"/>
                    <a:pt x="9428" y="8971"/>
                  </a:cubicBezTo>
                  <a:cubicBezTo>
                    <a:pt x="9450" y="8948"/>
                    <a:pt x="9450" y="8925"/>
                    <a:pt x="9473" y="8880"/>
                  </a:cubicBezTo>
                  <a:cubicBezTo>
                    <a:pt x="9519" y="8857"/>
                    <a:pt x="9564" y="8811"/>
                    <a:pt x="9610" y="8765"/>
                  </a:cubicBezTo>
                  <a:cubicBezTo>
                    <a:pt x="9633" y="8743"/>
                    <a:pt x="9656" y="8720"/>
                    <a:pt x="9679" y="8697"/>
                  </a:cubicBezTo>
                  <a:lnTo>
                    <a:pt x="9724" y="8651"/>
                  </a:lnTo>
                  <a:lnTo>
                    <a:pt x="9793" y="8583"/>
                  </a:lnTo>
                  <a:cubicBezTo>
                    <a:pt x="9838" y="8560"/>
                    <a:pt x="9861" y="8537"/>
                    <a:pt x="9907" y="8492"/>
                  </a:cubicBezTo>
                  <a:cubicBezTo>
                    <a:pt x="10021" y="8377"/>
                    <a:pt x="10158" y="8263"/>
                    <a:pt x="10272" y="8126"/>
                  </a:cubicBezTo>
                  <a:lnTo>
                    <a:pt x="10318" y="8104"/>
                  </a:lnTo>
                  <a:lnTo>
                    <a:pt x="10318" y="8081"/>
                  </a:lnTo>
                  <a:lnTo>
                    <a:pt x="10386" y="8012"/>
                  </a:lnTo>
                  <a:lnTo>
                    <a:pt x="10363" y="8058"/>
                  </a:lnTo>
                  <a:cubicBezTo>
                    <a:pt x="10386" y="8012"/>
                    <a:pt x="10432" y="7967"/>
                    <a:pt x="10477" y="7921"/>
                  </a:cubicBezTo>
                  <a:lnTo>
                    <a:pt x="10569" y="7830"/>
                  </a:lnTo>
                  <a:lnTo>
                    <a:pt x="10706" y="7693"/>
                  </a:lnTo>
                  <a:cubicBezTo>
                    <a:pt x="10729" y="7670"/>
                    <a:pt x="10774" y="7624"/>
                    <a:pt x="10797" y="7579"/>
                  </a:cubicBezTo>
                  <a:cubicBezTo>
                    <a:pt x="10820" y="7556"/>
                    <a:pt x="10843" y="7533"/>
                    <a:pt x="10866" y="7510"/>
                  </a:cubicBezTo>
                  <a:lnTo>
                    <a:pt x="10934" y="7442"/>
                  </a:lnTo>
                  <a:cubicBezTo>
                    <a:pt x="10980" y="7396"/>
                    <a:pt x="11025" y="7350"/>
                    <a:pt x="11048" y="7305"/>
                  </a:cubicBezTo>
                  <a:lnTo>
                    <a:pt x="11094" y="7259"/>
                  </a:lnTo>
                  <a:cubicBezTo>
                    <a:pt x="11185" y="7145"/>
                    <a:pt x="11299" y="7008"/>
                    <a:pt x="11413" y="6871"/>
                  </a:cubicBezTo>
                  <a:cubicBezTo>
                    <a:pt x="11459" y="6802"/>
                    <a:pt x="11505" y="6734"/>
                    <a:pt x="11550" y="6666"/>
                  </a:cubicBezTo>
                  <a:lnTo>
                    <a:pt x="11573" y="6643"/>
                  </a:lnTo>
                  <a:cubicBezTo>
                    <a:pt x="11596" y="6597"/>
                    <a:pt x="11619" y="6574"/>
                    <a:pt x="11664" y="6529"/>
                  </a:cubicBezTo>
                  <a:lnTo>
                    <a:pt x="11733" y="6437"/>
                  </a:lnTo>
                  <a:lnTo>
                    <a:pt x="11801" y="6323"/>
                  </a:lnTo>
                  <a:cubicBezTo>
                    <a:pt x="11870" y="6232"/>
                    <a:pt x="11961" y="6118"/>
                    <a:pt x="12030" y="6004"/>
                  </a:cubicBezTo>
                  <a:cubicBezTo>
                    <a:pt x="12052" y="5981"/>
                    <a:pt x="12052" y="5935"/>
                    <a:pt x="12075" y="5912"/>
                  </a:cubicBezTo>
                  <a:cubicBezTo>
                    <a:pt x="12098" y="5867"/>
                    <a:pt x="12121" y="5844"/>
                    <a:pt x="12167" y="5821"/>
                  </a:cubicBezTo>
                  <a:cubicBezTo>
                    <a:pt x="12167" y="5821"/>
                    <a:pt x="12167" y="5798"/>
                    <a:pt x="12167" y="5798"/>
                  </a:cubicBezTo>
                  <a:lnTo>
                    <a:pt x="12235" y="5707"/>
                  </a:lnTo>
                  <a:lnTo>
                    <a:pt x="12281" y="5593"/>
                  </a:lnTo>
                  <a:cubicBezTo>
                    <a:pt x="12304" y="5593"/>
                    <a:pt x="12304" y="5570"/>
                    <a:pt x="12304" y="5570"/>
                  </a:cubicBezTo>
                  <a:cubicBezTo>
                    <a:pt x="12349" y="5501"/>
                    <a:pt x="12372" y="5456"/>
                    <a:pt x="12395" y="5387"/>
                  </a:cubicBezTo>
                  <a:cubicBezTo>
                    <a:pt x="12418" y="5342"/>
                    <a:pt x="12440" y="5296"/>
                    <a:pt x="12440" y="5250"/>
                  </a:cubicBezTo>
                  <a:lnTo>
                    <a:pt x="12463" y="5205"/>
                  </a:lnTo>
                  <a:cubicBezTo>
                    <a:pt x="12463" y="5159"/>
                    <a:pt x="12486" y="5113"/>
                    <a:pt x="12509" y="5068"/>
                  </a:cubicBezTo>
                  <a:cubicBezTo>
                    <a:pt x="12509" y="5045"/>
                    <a:pt x="12532" y="4999"/>
                    <a:pt x="12532" y="4954"/>
                  </a:cubicBezTo>
                  <a:cubicBezTo>
                    <a:pt x="12555" y="4885"/>
                    <a:pt x="12577" y="4817"/>
                    <a:pt x="12600" y="4748"/>
                  </a:cubicBezTo>
                  <a:lnTo>
                    <a:pt x="12600" y="4725"/>
                  </a:lnTo>
                  <a:cubicBezTo>
                    <a:pt x="12623" y="4611"/>
                    <a:pt x="12646" y="4497"/>
                    <a:pt x="12646" y="4383"/>
                  </a:cubicBezTo>
                  <a:lnTo>
                    <a:pt x="12646" y="4337"/>
                  </a:lnTo>
                  <a:lnTo>
                    <a:pt x="12669" y="4292"/>
                  </a:lnTo>
                  <a:cubicBezTo>
                    <a:pt x="12669" y="4200"/>
                    <a:pt x="12692" y="4086"/>
                    <a:pt x="12692" y="3972"/>
                  </a:cubicBezTo>
                  <a:lnTo>
                    <a:pt x="12692" y="3949"/>
                  </a:lnTo>
                  <a:lnTo>
                    <a:pt x="12669" y="3927"/>
                  </a:lnTo>
                  <a:lnTo>
                    <a:pt x="12669" y="3904"/>
                  </a:lnTo>
                  <a:lnTo>
                    <a:pt x="12669" y="3835"/>
                  </a:lnTo>
                  <a:cubicBezTo>
                    <a:pt x="12669" y="3790"/>
                    <a:pt x="12669" y="3767"/>
                    <a:pt x="12669" y="3721"/>
                  </a:cubicBezTo>
                  <a:cubicBezTo>
                    <a:pt x="12669" y="3698"/>
                    <a:pt x="12669" y="3653"/>
                    <a:pt x="12669" y="3630"/>
                  </a:cubicBezTo>
                  <a:cubicBezTo>
                    <a:pt x="12669" y="3599"/>
                    <a:pt x="12669" y="3578"/>
                    <a:pt x="12669" y="3561"/>
                  </a:cubicBezTo>
                  <a:cubicBezTo>
                    <a:pt x="12669" y="3447"/>
                    <a:pt x="12646" y="3356"/>
                    <a:pt x="12646" y="3219"/>
                  </a:cubicBezTo>
                  <a:cubicBezTo>
                    <a:pt x="12646" y="3173"/>
                    <a:pt x="12623" y="3105"/>
                    <a:pt x="12623" y="3059"/>
                  </a:cubicBezTo>
                  <a:cubicBezTo>
                    <a:pt x="12623" y="2991"/>
                    <a:pt x="12600" y="2945"/>
                    <a:pt x="12600" y="2899"/>
                  </a:cubicBezTo>
                  <a:lnTo>
                    <a:pt x="12577" y="2854"/>
                  </a:lnTo>
                  <a:cubicBezTo>
                    <a:pt x="12577" y="2808"/>
                    <a:pt x="12577" y="2785"/>
                    <a:pt x="12577" y="2762"/>
                  </a:cubicBezTo>
                  <a:cubicBezTo>
                    <a:pt x="12555" y="2740"/>
                    <a:pt x="12555" y="2740"/>
                    <a:pt x="12555" y="2740"/>
                  </a:cubicBezTo>
                  <a:cubicBezTo>
                    <a:pt x="12532" y="2717"/>
                    <a:pt x="12532" y="2694"/>
                    <a:pt x="12509" y="2671"/>
                  </a:cubicBezTo>
                  <a:cubicBezTo>
                    <a:pt x="12509" y="2648"/>
                    <a:pt x="12509" y="2648"/>
                    <a:pt x="12509" y="2625"/>
                  </a:cubicBezTo>
                  <a:lnTo>
                    <a:pt x="12509" y="2603"/>
                  </a:lnTo>
                  <a:cubicBezTo>
                    <a:pt x="12486" y="2534"/>
                    <a:pt x="12486" y="2489"/>
                    <a:pt x="12463" y="2443"/>
                  </a:cubicBezTo>
                  <a:cubicBezTo>
                    <a:pt x="12440" y="2397"/>
                    <a:pt x="12418" y="2329"/>
                    <a:pt x="12395" y="2283"/>
                  </a:cubicBezTo>
                  <a:cubicBezTo>
                    <a:pt x="12326" y="2123"/>
                    <a:pt x="12212" y="1964"/>
                    <a:pt x="12121" y="1827"/>
                  </a:cubicBezTo>
                  <a:cubicBezTo>
                    <a:pt x="12075" y="1735"/>
                    <a:pt x="12007" y="1644"/>
                    <a:pt x="11961" y="1576"/>
                  </a:cubicBezTo>
                  <a:cubicBezTo>
                    <a:pt x="11915" y="1507"/>
                    <a:pt x="11870" y="1439"/>
                    <a:pt x="11847" y="1393"/>
                  </a:cubicBezTo>
                  <a:cubicBezTo>
                    <a:pt x="11801" y="1370"/>
                    <a:pt x="11756" y="1324"/>
                    <a:pt x="11710" y="1279"/>
                  </a:cubicBezTo>
                  <a:cubicBezTo>
                    <a:pt x="11687" y="1256"/>
                    <a:pt x="11664" y="1256"/>
                    <a:pt x="11642" y="1233"/>
                  </a:cubicBezTo>
                  <a:cubicBezTo>
                    <a:pt x="11619" y="1210"/>
                    <a:pt x="11573" y="1187"/>
                    <a:pt x="11550" y="1165"/>
                  </a:cubicBezTo>
                  <a:cubicBezTo>
                    <a:pt x="11505" y="1119"/>
                    <a:pt x="11459" y="1073"/>
                    <a:pt x="11436" y="1028"/>
                  </a:cubicBezTo>
                  <a:cubicBezTo>
                    <a:pt x="11390" y="1005"/>
                    <a:pt x="11322" y="959"/>
                    <a:pt x="11276" y="936"/>
                  </a:cubicBezTo>
                  <a:lnTo>
                    <a:pt x="11231" y="891"/>
                  </a:lnTo>
                  <a:lnTo>
                    <a:pt x="11162" y="868"/>
                  </a:lnTo>
                  <a:cubicBezTo>
                    <a:pt x="11162" y="822"/>
                    <a:pt x="11162" y="799"/>
                    <a:pt x="11117" y="777"/>
                  </a:cubicBezTo>
                  <a:cubicBezTo>
                    <a:pt x="10980" y="685"/>
                    <a:pt x="10843" y="617"/>
                    <a:pt x="10706" y="526"/>
                  </a:cubicBezTo>
                  <a:cubicBezTo>
                    <a:pt x="10637" y="480"/>
                    <a:pt x="10546" y="434"/>
                    <a:pt x="10455" y="389"/>
                  </a:cubicBezTo>
                  <a:cubicBezTo>
                    <a:pt x="10386" y="366"/>
                    <a:pt x="10318" y="343"/>
                    <a:pt x="10249" y="297"/>
                  </a:cubicBezTo>
                  <a:lnTo>
                    <a:pt x="10204" y="297"/>
                  </a:lnTo>
                  <a:cubicBezTo>
                    <a:pt x="10044" y="229"/>
                    <a:pt x="9907" y="183"/>
                    <a:pt x="9770" y="160"/>
                  </a:cubicBezTo>
                  <a:cubicBezTo>
                    <a:pt x="9679" y="138"/>
                    <a:pt x="9587" y="115"/>
                    <a:pt x="9496" y="92"/>
                  </a:cubicBezTo>
                  <a:cubicBezTo>
                    <a:pt x="9405" y="69"/>
                    <a:pt x="9313" y="69"/>
                    <a:pt x="9222" y="46"/>
                  </a:cubicBezTo>
                  <a:cubicBezTo>
                    <a:pt x="9154" y="23"/>
                    <a:pt x="9062" y="23"/>
                    <a:pt x="8994" y="23"/>
                  </a:cubicBezTo>
                  <a:cubicBezTo>
                    <a:pt x="8925" y="1"/>
                    <a:pt x="8880" y="1"/>
                    <a:pt x="8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6" name="Google Shape;3806;p17"/>
            <p:cNvSpPr/>
            <p:nvPr/>
          </p:nvSpPr>
          <p:spPr>
            <a:xfrm>
              <a:off x="6645750" y="1001500"/>
              <a:ext cx="361800" cy="335000"/>
            </a:xfrm>
            <a:custGeom>
              <a:avLst/>
              <a:gdLst/>
              <a:ahLst/>
              <a:cxnLst/>
              <a:rect l="l" t="t" r="r" b="b"/>
              <a:pathLst>
                <a:path w="14472" h="13400" extrusionOk="0">
                  <a:moveTo>
                    <a:pt x="9130" y="1"/>
                  </a:moveTo>
                  <a:cubicBezTo>
                    <a:pt x="9108" y="1"/>
                    <a:pt x="9062" y="24"/>
                    <a:pt x="9039" y="46"/>
                  </a:cubicBezTo>
                  <a:cubicBezTo>
                    <a:pt x="8994" y="92"/>
                    <a:pt x="8925" y="161"/>
                    <a:pt x="8879" y="206"/>
                  </a:cubicBezTo>
                  <a:cubicBezTo>
                    <a:pt x="8788" y="275"/>
                    <a:pt x="8720" y="343"/>
                    <a:pt x="8628" y="412"/>
                  </a:cubicBezTo>
                  <a:lnTo>
                    <a:pt x="8469" y="571"/>
                  </a:lnTo>
                  <a:lnTo>
                    <a:pt x="8423" y="594"/>
                  </a:lnTo>
                  <a:cubicBezTo>
                    <a:pt x="8377" y="617"/>
                    <a:pt x="8332" y="663"/>
                    <a:pt x="8286" y="708"/>
                  </a:cubicBezTo>
                  <a:lnTo>
                    <a:pt x="8217" y="777"/>
                  </a:lnTo>
                  <a:cubicBezTo>
                    <a:pt x="8149" y="823"/>
                    <a:pt x="8081" y="891"/>
                    <a:pt x="8012" y="960"/>
                  </a:cubicBezTo>
                  <a:cubicBezTo>
                    <a:pt x="7966" y="1005"/>
                    <a:pt x="7898" y="1074"/>
                    <a:pt x="7829" y="1142"/>
                  </a:cubicBezTo>
                  <a:cubicBezTo>
                    <a:pt x="7807" y="1165"/>
                    <a:pt x="7761" y="1211"/>
                    <a:pt x="7738" y="1233"/>
                  </a:cubicBezTo>
                  <a:lnTo>
                    <a:pt x="7670" y="1325"/>
                  </a:lnTo>
                  <a:cubicBezTo>
                    <a:pt x="7624" y="1370"/>
                    <a:pt x="7578" y="1393"/>
                    <a:pt x="7533" y="1439"/>
                  </a:cubicBezTo>
                  <a:lnTo>
                    <a:pt x="7441" y="1530"/>
                  </a:lnTo>
                  <a:cubicBezTo>
                    <a:pt x="7419" y="1553"/>
                    <a:pt x="7373" y="1599"/>
                    <a:pt x="7350" y="1621"/>
                  </a:cubicBezTo>
                  <a:cubicBezTo>
                    <a:pt x="7304" y="1667"/>
                    <a:pt x="7259" y="1713"/>
                    <a:pt x="7213" y="1758"/>
                  </a:cubicBezTo>
                  <a:cubicBezTo>
                    <a:pt x="7145" y="1827"/>
                    <a:pt x="7099" y="1873"/>
                    <a:pt x="7031" y="1941"/>
                  </a:cubicBezTo>
                  <a:lnTo>
                    <a:pt x="6962" y="2032"/>
                  </a:lnTo>
                  <a:cubicBezTo>
                    <a:pt x="6871" y="2124"/>
                    <a:pt x="6779" y="2215"/>
                    <a:pt x="6688" y="2306"/>
                  </a:cubicBezTo>
                  <a:cubicBezTo>
                    <a:pt x="6643" y="2375"/>
                    <a:pt x="6574" y="2443"/>
                    <a:pt x="6528" y="2512"/>
                  </a:cubicBezTo>
                  <a:cubicBezTo>
                    <a:pt x="6437" y="2603"/>
                    <a:pt x="6323" y="2717"/>
                    <a:pt x="6232" y="2808"/>
                  </a:cubicBezTo>
                  <a:cubicBezTo>
                    <a:pt x="6163" y="2900"/>
                    <a:pt x="6072" y="2991"/>
                    <a:pt x="5981" y="3082"/>
                  </a:cubicBezTo>
                  <a:lnTo>
                    <a:pt x="5981" y="3105"/>
                  </a:lnTo>
                  <a:lnTo>
                    <a:pt x="5958" y="3105"/>
                  </a:lnTo>
                  <a:cubicBezTo>
                    <a:pt x="5866" y="3196"/>
                    <a:pt x="5775" y="3311"/>
                    <a:pt x="5684" y="3402"/>
                  </a:cubicBezTo>
                  <a:cubicBezTo>
                    <a:pt x="5593" y="3493"/>
                    <a:pt x="5501" y="3584"/>
                    <a:pt x="5410" y="3676"/>
                  </a:cubicBezTo>
                  <a:lnTo>
                    <a:pt x="5341" y="3767"/>
                  </a:lnTo>
                  <a:lnTo>
                    <a:pt x="5296" y="3813"/>
                  </a:lnTo>
                  <a:cubicBezTo>
                    <a:pt x="5273" y="3835"/>
                    <a:pt x="5227" y="3858"/>
                    <a:pt x="5205" y="3904"/>
                  </a:cubicBezTo>
                  <a:cubicBezTo>
                    <a:pt x="5159" y="3950"/>
                    <a:pt x="5136" y="3995"/>
                    <a:pt x="5090" y="4041"/>
                  </a:cubicBezTo>
                  <a:lnTo>
                    <a:pt x="5022" y="4109"/>
                  </a:lnTo>
                  <a:cubicBezTo>
                    <a:pt x="4976" y="4178"/>
                    <a:pt x="4908" y="4224"/>
                    <a:pt x="4862" y="4292"/>
                  </a:cubicBezTo>
                  <a:cubicBezTo>
                    <a:pt x="4794" y="4360"/>
                    <a:pt x="4725" y="4429"/>
                    <a:pt x="4657" y="4520"/>
                  </a:cubicBezTo>
                  <a:cubicBezTo>
                    <a:pt x="4611" y="4566"/>
                    <a:pt x="4565" y="4612"/>
                    <a:pt x="4520" y="4680"/>
                  </a:cubicBezTo>
                  <a:lnTo>
                    <a:pt x="4474" y="4748"/>
                  </a:lnTo>
                  <a:lnTo>
                    <a:pt x="4406" y="4817"/>
                  </a:lnTo>
                  <a:cubicBezTo>
                    <a:pt x="4314" y="4931"/>
                    <a:pt x="4200" y="5068"/>
                    <a:pt x="4086" y="5182"/>
                  </a:cubicBezTo>
                  <a:cubicBezTo>
                    <a:pt x="4040" y="5251"/>
                    <a:pt x="3972" y="5319"/>
                    <a:pt x="3926" y="5388"/>
                  </a:cubicBezTo>
                  <a:lnTo>
                    <a:pt x="3903" y="5410"/>
                  </a:lnTo>
                  <a:cubicBezTo>
                    <a:pt x="3835" y="5479"/>
                    <a:pt x="3767" y="5570"/>
                    <a:pt x="3698" y="5639"/>
                  </a:cubicBezTo>
                  <a:cubicBezTo>
                    <a:pt x="3652" y="5684"/>
                    <a:pt x="3630" y="5730"/>
                    <a:pt x="3584" y="5776"/>
                  </a:cubicBezTo>
                  <a:lnTo>
                    <a:pt x="3515" y="5844"/>
                  </a:lnTo>
                  <a:cubicBezTo>
                    <a:pt x="3470" y="5913"/>
                    <a:pt x="3424" y="5958"/>
                    <a:pt x="3379" y="6004"/>
                  </a:cubicBezTo>
                  <a:lnTo>
                    <a:pt x="3333" y="6050"/>
                  </a:lnTo>
                  <a:cubicBezTo>
                    <a:pt x="3242" y="6186"/>
                    <a:pt x="3127" y="6323"/>
                    <a:pt x="2990" y="6506"/>
                  </a:cubicBezTo>
                  <a:cubicBezTo>
                    <a:pt x="2945" y="6575"/>
                    <a:pt x="2876" y="6643"/>
                    <a:pt x="2831" y="6711"/>
                  </a:cubicBezTo>
                  <a:cubicBezTo>
                    <a:pt x="2762" y="6780"/>
                    <a:pt x="2717" y="6848"/>
                    <a:pt x="2648" y="6917"/>
                  </a:cubicBezTo>
                  <a:cubicBezTo>
                    <a:pt x="2580" y="7008"/>
                    <a:pt x="2511" y="7099"/>
                    <a:pt x="2443" y="7191"/>
                  </a:cubicBezTo>
                  <a:lnTo>
                    <a:pt x="2329" y="7373"/>
                  </a:lnTo>
                  <a:cubicBezTo>
                    <a:pt x="2283" y="7419"/>
                    <a:pt x="2260" y="7465"/>
                    <a:pt x="2214" y="7510"/>
                  </a:cubicBezTo>
                  <a:lnTo>
                    <a:pt x="2146" y="7579"/>
                  </a:lnTo>
                  <a:cubicBezTo>
                    <a:pt x="2123" y="7624"/>
                    <a:pt x="2077" y="7693"/>
                    <a:pt x="2055" y="7739"/>
                  </a:cubicBezTo>
                  <a:lnTo>
                    <a:pt x="1986" y="7807"/>
                  </a:lnTo>
                  <a:lnTo>
                    <a:pt x="1986" y="7830"/>
                  </a:lnTo>
                  <a:cubicBezTo>
                    <a:pt x="1918" y="7898"/>
                    <a:pt x="1872" y="7967"/>
                    <a:pt x="1826" y="8035"/>
                  </a:cubicBezTo>
                  <a:cubicBezTo>
                    <a:pt x="1826" y="8058"/>
                    <a:pt x="1804" y="8081"/>
                    <a:pt x="1781" y="8104"/>
                  </a:cubicBezTo>
                  <a:lnTo>
                    <a:pt x="1758" y="8149"/>
                  </a:lnTo>
                  <a:lnTo>
                    <a:pt x="1712" y="8195"/>
                  </a:lnTo>
                  <a:lnTo>
                    <a:pt x="1667" y="8264"/>
                  </a:lnTo>
                  <a:cubicBezTo>
                    <a:pt x="1644" y="8309"/>
                    <a:pt x="1621" y="8332"/>
                    <a:pt x="1598" y="8378"/>
                  </a:cubicBezTo>
                  <a:cubicBezTo>
                    <a:pt x="1552" y="8423"/>
                    <a:pt x="1530" y="8469"/>
                    <a:pt x="1507" y="8515"/>
                  </a:cubicBezTo>
                  <a:cubicBezTo>
                    <a:pt x="1461" y="8560"/>
                    <a:pt x="1416" y="8629"/>
                    <a:pt x="1393" y="8674"/>
                  </a:cubicBezTo>
                  <a:lnTo>
                    <a:pt x="1347" y="8720"/>
                  </a:lnTo>
                  <a:cubicBezTo>
                    <a:pt x="1279" y="8834"/>
                    <a:pt x="1187" y="8971"/>
                    <a:pt x="1096" y="9085"/>
                  </a:cubicBezTo>
                  <a:lnTo>
                    <a:pt x="1050" y="9154"/>
                  </a:lnTo>
                  <a:cubicBezTo>
                    <a:pt x="982" y="9245"/>
                    <a:pt x="913" y="9359"/>
                    <a:pt x="845" y="9451"/>
                  </a:cubicBezTo>
                  <a:lnTo>
                    <a:pt x="754" y="9587"/>
                  </a:lnTo>
                  <a:cubicBezTo>
                    <a:pt x="708" y="9633"/>
                    <a:pt x="662" y="9679"/>
                    <a:pt x="639" y="9747"/>
                  </a:cubicBezTo>
                  <a:lnTo>
                    <a:pt x="594" y="9816"/>
                  </a:lnTo>
                  <a:cubicBezTo>
                    <a:pt x="525" y="9884"/>
                    <a:pt x="480" y="9953"/>
                    <a:pt x="434" y="10021"/>
                  </a:cubicBezTo>
                  <a:cubicBezTo>
                    <a:pt x="411" y="10067"/>
                    <a:pt x="388" y="10112"/>
                    <a:pt x="343" y="10158"/>
                  </a:cubicBezTo>
                  <a:cubicBezTo>
                    <a:pt x="320" y="10204"/>
                    <a:pt x="274" y="10272"/>
                    <a:pt x="251" y="10318"/>
                  </a:cubicBezTo>
                  <a:cubicBezTo>
                    <a:pt x="206" y="10364"/>
                    <a:pt x="183" y="10409"/>
                    <a:pt x="137" y="10455"/>
                  </a:cubicBezTo>
                  <a:lnTo>
                    <a:pt x="69" y="10546"/>
                  </a:lnTo>
                  <a:cubicBezTo>
                    <a:pt x="69" y="10569"/>
                    <a:pt x="46" y="10592"/>
                    <a:pt x="23" y="10615"/>
                  </a:cubicBezTo>
                  <a:cubicBezTo>
                    <a:pt x="0" y="10683"/>
                    <a:pt x="23" y="10752"/>
                    <a:pt x="46" y="10820"/>
                  </a:cubicBezTo>
                  <a:cubicBezTo>
                    <a:pt x="46" y="10843"/>
                    <a:pt x="46" y="10843"/>
                    <a:pt x="69" y="10843"/>
                  </a:cubicBezTo>
                  <a:cubicBezTo>
                    <a:pt x="92" y="10866"/>
                    <a:pt x="92" y="10866"/>
                    <a:pt x="114" y="10888"/>
                  </a:cubicBezTo>
                  <a:cubicBezTo>
                    <a:pt x="137" y="10911"/>
                    <a:pt x="160" y="10934"/>
                    <a:pt x="183" y="10934"/>
                  </a:cubicBezTo>
                  <a:cubicBezTo>
                    <a:pt x="206" y="10957"/>
                    <a:pt x="229" y="11003"/>
                    <a:pt x="251" y="11025"/>
                  </a:cubicBezTo>
                  <a:cubicBezTo>
                    <a:pt x="274" y="11048"/>
                    <a:pt x="274" y="11071"/>
                    <a:pt x="297" y="11094"/>
                  </a:cubicBezTo>
                  <a:lnTo>
                    <a:pt x="297" y="11117"/>
                  </a:lnTo>
                  <a:lnTo>
                    <a:pt x="343" y="11162"/>
                  </a:lnTo>
                  <a:cubicBezTo>
                    <a:pt x="366" y="11208"/>
                    <a:pt x="366" y="11231"/>
                    <a:pt x="388" y="11277"/>
                  </a:cubicBezTo>
                  <a:cubicBezTo>
                    <a:pt x="457" y="11322"/>
                    <a:pt x="503" y="11391"/>
                    <a:pt x="548" y="11459"/>
                  </a:cubicBezTo>
                  <a:cubicBezTo>
                    <a:pt x="617" y="11528"/>
                    <a:pt x="662" y="11596"/>
                    <a:pt x="708" y="11642"/>
                  </a:cubicBezTo>
                  <a:cubicBezTo>
                    <a:pt x="754" y="11710"/>
                    <a:pt x="799" y="11779"/>
                    <a:pt x="868" y="11847"/>
                  </a:cubicBezTo>
                  <a:cubicBezTo>
                    <a:pt x="913" y="11938"/>
                    <a:pt x="982" y="12007"/>
                    <a:pt x="1050" y="12098"/>
                  </a:cubicBezTo>
                  <a:lnTo>
                    <a:pt x="1029" y="12077"/>
                  </a:lnTo>
                  <a:lnTo>
                    <a:pt x="1029" y="12077"/>
                  </a:lnTo>
                  <a:cubicBezTo>
                    <a:pt x="1074" y="12122"/>
                    <a:pt x="1096" y="12144"/>
                    <a:pt x="1119" y="12190"/>
                  </a:cubicBezTo>
                  <a:lnTo>
                    <a:pt x="1164" y="12235"/>
                  </a:lnTo>
                  <a:cubicBezTo>
                    <a:pt x="1210" y="12304"/>
                    <a:pt x="1256" y="12349"/>
                    <a:pt x="1279" y="12418"/>
                  </a:cubicBezTo>
                  <a:cubicBezTo>
                    <a:pt x="1370" y="12509"/>
                    <a:pt x="1461" y="12600"/>
                    <a:pt x="1552" y="12692"/>
                  </a:cubicBezTo>
                  <a:cubicBezTo>
                    <a:pt x="1644" y="12760"/>
                    <a:pt x="1712" y="12851"/>
                    <a:pt x="1781" y="12920"/>
                  </a:cubicBezTo>
                  <a:lnTo>
                    <a:pt x="1849" y="12966"/>
                  </a:lnTo>
                  <a:lnTo>
                    <a:pt x="1895" y="13034"/>
                  </a:lnTo>
                  <a:lnTo>
                    <a:pt x="1963" y="13103"/>
                  </a:lnTo>
                  <a:cubicBezTo>
                    <a:pt x="2009" y="13171"/>
                    <a:pt x="2077" y="13217"/>
                    <a:pt x="2077" y="13285"/>
                  </a:cubicBezTo>
                  <a:cubicBezTo>
                    <a:pt x="2100" y="13308"/>
                    <a:pt x="2100" y="13354"/>
                    <a:pt x="2077" y="13399"/>
                  </a:cubicBezTo>
                  <a:lnTo>
                    <a:pt x="2214" y="13399"/>
                  </a:lnTo>
                  <a:cubicBezTo>
                    <a:pt x="2351" y="13376"/>
                    <a:pt x="2466" y="13331"/>
                    <a:pt x="2580" y="13262"/>
                  </a:cubicBezTo>
                  <a:cubicBezTo>
                    <a:pt x="2625" y="13239"/>
                    <a:pt x="2694" y="13217"/>
                    <a:pt x="2739" y="13194"/>
                  </a:cubicBezTo>
                  <a:cubicBezTo>
                    <a:pt x="2785" y="13194"/>
                    <a:pt x="2831" y="13171"/>
                    <a:pt x="2876" y="13148"/>
                  </a:cubicBezTo>
                  <a:cubicBezTo>
                    <a:pt x="2899" y="13125"/>
                    <a:pt x="2945" y="13125"/>
                    <a:pt x="2990" y="13103"/>
                  </a:cubicBezTo>
                  <a:lnTo>
                    <a:pt x="3036" y="13080"/>
                  </a:lnTo>
                  <a:cubicBezTo>
                    <a:pt x="3127" y="13057"/>
                    <a:pt x="3196" y="13011"/>
                    <a:pt x="3264" y="12988"/>
                  </a:cubicBezTo>
                  <a:cubicBezTo>
                    <a:pt x="3401" y="12943"/>
                    <a:pt x="3538" y="12874"/>
                    <a:pt x="3675" y="12806"/>
                  </a:cubicBezTo>
                  <a:lnTo>
                    <a:pt x="3835" y="12737"/>
                  </a:lnTo>
                  <a:lnTo>
                    <a:pt x="3903" y="12692"/>
                  </a:lnTo>
                  <a:lnTo>
                    <a:pt x="4132" y="12600"/>
                  </a:lnTo>
                  <a:cubicBezTo>
                    <a:pt x="4223" y="12555"/>
                    <a:pt x="4337" y="12509"/>
                    <a:pt x="4428" y="12463"/>
                  </a:cubicBezTo>
                  <a:lnTo>
                    <a:pt x="4451" y="12441"/>
                  </a:lnTo>
                  <a:lnTo>
                    <a:pt x="4474" y="12441"/>
                  </a:lnTo>
                  <a:cubicBezTo>
                    <a:pt x="4565" y="12395"/>
                    <a:pt x="4657" y="12349"/>
                    <a:pt x="4748" y="12304"/>
                  </a:cubicBezTo>
                  <a:cubicBezTo>
                    <a:pt x="4817" y="12258"/>
                    <a:pt x="4908" y="12235"/>
                    <a:pt x="4976" y="12190"/>
                  </a:cubicBezTo>
                  <a:cubicBezTo>
                    <a:pt x="5090" y="12144"/>
                    <a:pt x="5182" y="12098"/>
                    <a:pt x="5296" y="12053"/>
                  </a:cubicBezTo>
                  <a:cubicBezTo>
                    <a:pt x="5501" y="11938"/>
                    <a:pt x="5730" y="11824"/>
                    <a:pt x="5958" y="11733"/>
                  </a:cubicBezTo>
                  <a:cubicBezTo>
                    <a:pt x="6095" y="11665"/>
                    <a:pt x="6255" y="11596"/>
                    <a:pt x="6391" y="11550"/>
                  </a:cubicBezTo>
                  <a:cubicBezTo>
                    <a:pt x="6437" y="11528"/>
                    <a:pt x="6483" y="11505"/>
                    <a:pt x="6528" y="11482"/>
                  </a:cubicBezTo>
                  <a:cubicBezTo>
                    <a:pt x="6574" y="11459"/>
                    <a:pt x="6620" y="11436"/>
                    <a:pt x="6665" y="11413"/>
                  </a:cubicBezTo>
                  <a:lnTo>
                    <a:pt x="6757" y="11368"/>
                  </a:lnTo>
                  <a:cubicBezTo>
                    <a:pt x="6802" y="11345"/>
                    <a:pt x="6871" y="11322"/>
                    <a:pt x="6916" y="11299"/>
                  </a:cubicBezTo>
                  <a:cubicBezTo>
                    <a:pt x="7053" y="11208"/>
                    <a:pt x="7190" y="11140"/>
                    <a:pt x="7350" y="11071"/>
                  </a:cubicBezTo>
                  <a:lnTo>
                    <a:pt x="7464" y="11025"/>
                  </a:lnTo>
                  <a:cubicBezTo>
                    <a:pt x="7578" y="10957"/>
                    <a:pt x="7715" y="10888"/>
                    <a:pt x="7852" y="10820"/>
                  </a:cubicBezTo>
                  <a:cubicBezTo>
                    <a:pt x="8058" y="10729"/>
                    <a:pt x="8263" y="10615"/>
                    <a:pt x="8469" y="10500"/>
                  </a:cubicBezTo>
                  <a:cubicBezTo>
                    <a:pt x="8788" y="10341"/>
                    <a:pt x="9108" y="10158"/>
                    <a:pt x="9450" y="9953"/>
                  </a:cubicBezTo>
                  <a:cubicBezTo>
                    <a:pt x="9587" y="9861"/>
                    <a:pt x="9724" y="9793"/>
                    <a:pt x="9838" y="9724"/>
                  </a:cubicBezTo>
                  <a:lnTo>
                    <a:pt x="9975" y="9656"/>
                  </a:lnTo>
                  <a:cubicBezTo>
                    <a:pt x="10135" y="9565"/>
                    <a:pt x="10317" y="9451"/>
                    <a:pt x="10477" y="9359"/>
                  </a:cubicBezTo>
                  <a:lnTo>
                    <a:pt x="10614" y="9268"/>
                  </a:lnTo>
                  <a:cubicBezTo>
                    <a:pt x="10683" y="9222"/>
                    <a:pt x="10728" y="9199"/>
                    <a:pt x="10774" y="9177"/>
                  </a:cubicBezTo>
                  <a:lnTo>
                    <a:pt x="10911" y="9085"/>
                  </a:lnTo>
                  <a:lnTo>
                    <a:pt x="11002" y="9017"/>
                  </a:lnTo>
                  <a:lnTo>
                    <a:pt x="10979" y="9040"/>
                  </a:lnTo>
                  <a:cubicBezTo>
                    <a:pt x="11162" y="8926"/>
                    <a:pt x="11322" y="8834"/>
                    <a:pt x="11482" y="8720"/>
                  </a:cubicBezTo>
                  <a:cubicBezTo>
                    <a:pt x="11527" y="8697"/>
                    <a:pt x="11550" y="8674"/>
                    <a:pt x="11596" y="8652"/>
                  </a:cubicBezTo>
                  <a:cubicBezTo>
                    <a:pt x="11618" y="8629"/>
                    <a:pt x="11664" y="8606"/>
                    <a:pt x="11687" y="8583"/>
                  </a:cubicBezTo>
                  <a:cubicBezTo>
                    <a:pt x="11778" y="8537"/>
                    <a:pt x="11847" y="8469"/>
                    <a:pt x="11915" y="8423"/>
                  </a:cubicBezTo>
                  <a:cubicBezTo>
                    <a:pt x="12098" y="8286"/>
                    <a:pt x="12235" y="8172"/>
                    <a:pt x="12372" y="8081"/>
                  </a:cubicBezTo>
                  <a:cubicBezTo>
                    <a:pt x="12463" y="8013"/>
                    <a:pt x="12577" y="7944"/>
                    <a:pt x="12668" y="7898"/>
                  </a:cubicBezTo>
                  <a:cubicBezTo>
                    <a:pt x="12737" y="7853"/>
                    <a:pt x="12783" y="7807"/>
                    <a:pt x="12851" y="7784"/>
                  </a:cubicBezTo>
                  <a:cubicBezTo>
                    <a:pt x="12965" y="7693"/>
                    <a:pt x="13102" y="7602"/>
                    <a:pt x="13239" y="7510"/>
                  </a:cubicBezTo>
                  <a:cubicBezTo>
                    <a:pt x="13285" y="7488"/>
                    <a:pt x="13330" y="7442"/>
                    <a:pt x="13376" y="7419"/>
                  </a:cubicBezTo>
                  <a:cubicBezTo>
                    <a:pt x="13399" y="7373"/>
                    <a:pt x="13444" y="7328"/>
                    <a:pt x="13490" y="7305"/>
                  </a:cubicBezTo>
                  <a:cubicBezTo>
                    <a:pt x="13536" y="7259"/>
                    <a:pt x="13581" y="7214"/>
                    <a:pt x="13627" y="7191"/>
                  </a:cubicBezTo>
                  <a:lnTo>
                    <a:pt x="13673" y="7145"/>
                  </a:lnTo>
                  <a:lnTo>
                    <a:pt x="13741" y="7099"/>
                  </a:lnTo>
                  <a:cubicBezTo>
                    <a:pt x="13787" y="7077"/>
                    <a:pt x="13833" y="7031"/>
                    <a:pt x="13878" y="7008"/>
                  </a:cubicBezTo>
                  <a:cubicBezTo>
                    <a:pt x="13969" y="6940"/>
                    <a:pt x="14061" y="6894"/>
                    <a:pt x="14129" y="6848"/>
                  </a:cubicBezTo>
                  <a:lnTo>
                    <a:pt x="14243" y="6757"/>
                  </a:lnTo>
                  <a:cubicBezTo>
                    <a:pt x="14312" y="6711"/>
                    <a:pt x="14357" y="6666"/>
                    <a:pt x="14426" y="6620"/>
                  </a:cubicBezTo>
                  <a:cubicBezTo>
                    <a:pt x="14449" y="6597"/>
                    <a:pt x="14472" y="6575"/>
                    <a:pt x="14472" y="6529"/>
                  </a:cubicBezTo>
                  <a:cubicBezTo>
                    <a:pt x="14472" y="6529"/>
                    <a:pt x="14472" y="6506"/>
                    <a:pt x="14472" y="6483"/>
                  </a:cubicBezTo>
                  <a:cubicBezTo>
                    <a:pt x="14449" y="6460"/>
                    <a:pt x="14426" y="6460"/>
                    <a:pt x="14403" y="6438"/>
                  </a:cubicBezTo>
                  <a:cubicBezTo>
                    <a:pt x="14380" y="6415"/>
                    <a:pt x="14357" y="6392"/>
                    <a:pt x="14357" y="6392"/>
                  </a:cubicBezTo>
                  <a:lnTo>
                    <a:pt x="14335" y="6392"/>
                  </a:lnTo>
                  <a:cubicBezTo>
                    <a:pt x="14312" y="6369"/>
                    <a:pt x="14289" y="6346"/>
                    <a:pt x="14266" y="6323"/>
                  </a:cubicBezTo>
                  <a:cubicBezTo>
                    <a:pt x="14243" y="6301"/>
                    <a:pt x="14198" y="6255"/>
                    <a:pt x="14152" y="6209"/>
                  </a:cubicBezTo>
                  <a:cubicBezTo>
                    <a:pt x="14061" y="6118"/>
                    <a:pt x="13969" y="6027"/>
                    <a:pt x="13878" y="5935"/>
                  </a:cubicBezTo>
                  <a:cubicBezTo>
                    <a:pt x="13718" y="5753"/>
                    <a:pt x="13559" y="5593"/>
                    <a:pt x="13399" y="5433"/>
                  </a:cubicBezTo>
                  <a:lnTo>
                    <a:pt x="13125" y="5159"/>
                  </a:lnTo>
                  <a:cubicBezTo>
                    <a:pt x="12988" y="5022"/>
                    <a:pt x="12874" y="4885"/>
                    <a:pt x="12760" y="4771"/>
                  </a:cubicBezTo>
                  <a:lnTo>
                    <a:pt x="12737" y="4726"/>
                  </a:lnTo>
                  <a:lnTo>
                    <a:pt x="12691" y="4657"/>
                  </a:lnTo>
                  <a:lnTo>
                    <a:pt x="12600" y="4566"/>
                  </a:lnTo>
                  <a:cubicBezTo>
                    <a:pt x="12531" y="4497"/>
                    <a:pt x="12486" y="4429"/>
                    <a:pt x="12417" y="4360"/>
                  </a:cubicBezTo>
                  <a:cubicBezTo>
                    <a:pt x="12258" y="4132"/>
                    <a:pt x="12075" y="3927"/>
                    <a:pt x="11915" y="3744"/>
                  </a:cubicBezTo>
                  <a:lnTo>
                    <a:pt x="11824" y="3653"/>
                  </a:lnTo>
                  <a:lnTo>
                    <a:pt x="11733" y="3539"/>
                  </a:lnTo>
                  <a:cubicBezTo>
                    <a:pt x="11550" y="3333"/>
                    <a:pt x="11367" y="3105"/>
                    <a:pt x="11185" y="2877"/>
                  </a:cubicBezTo>
                  <a:lnTo>
                    <a:pt x="11139" y="2831"/>
                  </a:lnTo>
                  <a:lnTo>
                    <a:pt x="11048" y="2694"/>
                  </a:lnTo>
                  <a:lnTo>
                    <a:pt x="10934" y="2557"/>
                  </a:lnTo>
                  <a:lnTo>
                    <a:pt x="10865" y="2489"/>
                  </a:lnTo>
                  <a:lnTo>
                    <a:pt x="10728" y="2306"/>
                  </a:lnTo>
                  <a:lnTo>
                    <a:pt x="10705" y="2261"/>
                  </a:lnTo>
                  <a:lnTo>
                    <a:pt x="10683" y="2238"/>
                  </a:lnTo>
                  <a:cubicBezTo>
                    <a:pt x="10568" y="2101"/>
                    <a:pt x="10477" y="1987"/>
                    <a:pt x="10363" y="1827"/>
                  </a:cubicBezTo>
                  <a:lnTo>
                    <a:pt x="10272" y="1690"/>
                  </a:lnTo>
                  <a:cubicBezTo>
                    <a:pt x="10180" y="1599"/>
                    <a:pt x="10112" y="1507"/>
                    <a:pt x="10044" y="1393"/>
                  </a:cubicBezTo>
                  <a:lnTo>
                    <a:pt x="9998" y="1325"/>
                  </a:lnTo>
                  <a:cubicBezTo>
                    <a:pt x="9907" y="1188"/>
                    <a:pt x="9838" y="1096"/>
                    <a:pt x="9770" y="982"/>
                  </a:cubicBezTo>
                  <a:cubicBezTo>
                    <a:pt x="9747" y="914"/>
                    <a:pt x="9724" y="845"/>
                    <a:pt x="9678" y="800"/>
                  </a:cubicBezTo>
                  <a:cubicBezTo>
                    <a:pt x="9633" y="731"/>
                    <a:pt x="9587" y="663"/>
                    <a:pt x="9564" y="594"/>
                  </a:cubicBezTo>
                  <a:lnTo>
                    <a:pt x="9496" y="503"/>
                  </a:lnTo>
                  <a:cubicBezTo>
                    <a:pt x="9473" y="457"/>
                    <a:pt x="9427" y="412"/>
                    <a:pt x="9404" y="366"/>
                  </a:cubicBezTo>
                  <a:cubicBezTo>
                    <a:pt x="9404" y="343"/>
                    <a:pt x="9382" y="298"/>
                    <a:pt x="9359" y="275"/>
                  </a:cubicBezTo>
                  <a:lnTo>
                    <a:pt x="9359" y="229"/>
                  </a:lnTo>
                  <a:cubicBezTo>
                    <a:pt x="9336" y="206"/>
                    <a:pt x="9313" y="183"/>
                    <a:pt x="9290" y="161"/>
                  </a:cubicBezTo>
                  <a:cubicBezTo>
                    <a:pt x="9290" y="138"/>
                    <a:pt x="9267" y="138"/>
                    <a:pt x="9267" y="115"/>
                  </a:cubicBezTo>
                  <a:cubicBezTo>
                    <a:pt x="9267" y="92"/>
                    <a:pt x="9245" y="69"/>
                    <a:pt x="9222" y="46"/>
                  </a:cubicBezTo>
                  <a:cubicBezTo>
                    <a:pt x="9199" y="24"/>
                    <a:pt x="9176" y="1"/>
                    <a:pt x="9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7" name="Google Shape;3807;p17"/>
            <p:cNvSpPr/>
            <p:nvPr/>
          </p:nvSpPr>
          <p:spPr>
            <a:xfrm>
              <a:off x="6588675" y="1340475"/>
              <a:ext cx="35400" cy="33675"/>
            </a:xfrm>
            <a:custGeom>
              <a:avLst/>
              <a:gdLst/>
              <a:ahLst/>
              <a:cxnLst/>
              <a:rect l="l" t="t" r="r" b="b"/>
              <a:pathLst>
                <a:path w="1416" h="1347" extrusionOk="0">
                  <a:moveTo>
                    <a:pt x="708" y="0"/>
                  </a:moveTo>
                  <a:cubicBezTo>
                    <a:pt x="663" y="23"/>
                    <a:pt x="617" y="46"/>
                    <a:pt x="549" y="69"/>
                  </a:cubicBezTo>
                  <a:cubicBezTo>
                    <a:pt x="526" y="114"/>
                    <a:pt x="480" y="137"/>
                    <a:pt x="435" y="183"/>
                  </a:cubicBezTo>
                  <a:cubicBezTo>
                    <a:pt x="366" y="274"/>
                    <a:pt x="298" y="365"/>
                    <a:pt x="252" y="411"/>
                  </a:cubicBezTo>
                  <a:cubicBezTo>
                    <a:pt x="206" y="479"/>
                    <a:pt x="138" y="571"/>
                    <a:pt x="92" y="685"/>
                  </a:cubicBezTo>
                  <a:cubicBezTo>
                    <a:pt x="69" y="730"/>
                    <a:pt x="46" y="799"/>
                    <a:pt x="46" y="845"/>
                  </a:cubicBezTo>
                  <a:cubicBezTo>
                    <a:pt x="24" y="890"/>
                    <a:pt x="24" y="913"/>
                    <a:pt x="46" y="959"/>
                  </a:cubicBezTo>
                  <a:cubicBezTo>
                    <a:pt x="46" y="982"/>
                    <a:pt x="46" y="1004"/>
                    <a:pt x="46" y="1027"/>
                  </a:cubicBezTo>
                  <a:cubicBezTo>
                    <a:pt x="24" y="1027"/>
                    <a:pt x="1" y="1073"/>
                    <a:pt x="1" y="1096"/>
                  </a:cubicBezTo>
                  <a:cubicBezTo>
                    <a:pt x="1" y="1141"/>
                    <a:pt x="1" y="1164"/>
                    <a:pt x="24" y="1187"/>
                  </a:cubicBezTo>
                  <a:cubicBezTo>
                    <a:pt x="69" y="1233"/>
                    <a:pt x="115" y="1278"/>
                    <a:pt x="183" y="1301"/>
                  </a:cubicBezTo>
                  <a:cubicBezTo>
                    <a:pt x="252" y="1347"/>
                    <a:pt x="320" y="1347"/>
                    <a:pt x="412" y="1347"/>
                  </a:cubicBezTo>
                  <a:lnTo>
                    <a:pt x="480" y="1347"/>
                  </a:lnTo>
                  <a:cubicBezTo>
                    <a:pt x="594" y="1324"/>
                    <a:pt x="686" y="1324"/>
                    <a:pt x="777" y="1278"/>
                  </a:cubicBezTo>
                  <a:cubicBezTo>
                    <a:pt x="823" y="1278"/>
                    <a:pt x="891" y="1255"/>
                    <a:pt x="937" y="1233"/>
                  </a:cubicBezTo>
                  <a:lnTo>
                    <a:pt x="960" y="1233"/>
                  </a:lnTo>
                  <a:lnTo>
                    <a:pt x="1005" y="1210"/>
                  </a:lnTo>
                  <a:lnTo>
                    <a:pt x="1028" y="1187"/>
                  </a:lnTo>
                  <a:cubicBezTo>
                    <a:pt x="1119" y="1141"/>
                    <a:pt x="1233" y="1118"/>
                    <a:pt x="1302" y="1050"/>
                  </a:cubicBezTo>
                  <a:cubicBezTo>
                    <a:pt x="1348" y="1027"/>
                    <a:pt x="1393" y="982"/>
                    <a:pt x="1393" y="959"/>
                  </a:cubicBezTo>
                  <a:cubicBezTo>
                    <a:pt x="1416" y="913"/>
                    <a:pt x="1416" y="867"/>
                    <a:pt x="1416" y="845"/>
                  </a:cubicBezTo>
                  <a:cubicBezTo>
                    <a:pt x="1416" y="845"/>
                    <a:pt x="1416" y="822"/>
                    <a:pt x="1416" y="822"/>
                  </a:cubicBezTo>
                  <a:cubicBezTo>
                    <a:pt x="1416" y="822"/>
                    <a:pt x="1393" y="822"/>
                    <a:pt x="1393" y="799"/>
                  </a:cubicBezTo>
                  <a:cubicBezTo>
                    <a:pt x="1325" y="753"/>
                    <a:pt x="1279" y="708"/>
                    <a:pt x="1233" y="662"/>
                  </a:cubicBezTo>
                  <a:cubicBezTo>
                    <a:pt x="1165" y="594"/>
                    <a:pt x="1119" y="525"/>
                    <a:pt x="1051" y="457"/>
                  </a:cubicBezTo>
                  <a:lnTo>
                    <a:pt x="982" y="388"/>
                  </a:lnTo>
                  <a:cubicBezTo>
                    <a:pt x="960" y="365"/>
                    <a:pt x="937" y="320"/>
                    <a:pt x="891" y="274"/>
                  </a:cubicBezTo>
                  <a:cubicBezTo>
                    <a:pt x="823" y="205"/>
                    <a:pt x="777" y="114"/>
                    <a:pt x="731" y="46"/>
                  </a:cubicBezTo>
                  <a:lnTo>
                    <a:pt x="708" y="23"/>
                  </a:lnTo>
                  <a:cubicBezTo>
                    <a:pt x="708" y="23"/>
                    <a:pt x="708" y="23"/>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8" name="Google Shape;3808;p17"/>
            <p:cNvSpPr/>
            <p:nvPr/>
          </p:nvSpPr>
          <p:spPr>
            <a:xfrm>
              <a:off x="6973850" y="978125"/>
              <a:ext cx="251675" cy="251100"/>
            </a:xfrm>
            <a:custGeom>
              <a:avLst/>
              <a:gdLst/>
              <a:ahLst/>
              <a:cxnLst/>
              <a:rect l="l" t="t" r="r" b="b"/>
              <a:pathLst>
                <a:path w="10067" h="10044" extrusionOk="0">
                  <a:moveTo>
                    <a:pt x="9656" y="0"/>
                  </a:moveTo>
                  <a:cubicBezTo>
                    <a:pt x="9588" y="0"/>
                    <a:pt x="9519" y="23"/>
                    <a:pt x="9496" y="91"/>
                  </a:cubicBezTo>
                  <a:cubicBezTo>
                    <a:pt x="9473" y="114"/>
                    <a:pt x="9473" y="160"/>
                    <a:pt x="9451" y="183"/>
                  </a:cubicBezTo>
                  <a:cubicBezTo>
                    <a:pt x="9382" y="297"/>
                    <a:pt x="9291" y="411"/>
                    <a:pt x="9222" y="502"/>
                  </a:cubicBezTo>
                  <a:lnTo>
                    <a:pt x="9154" y="616"/>
                  </a:lnTo>
                  <a:lnTo>
                    <a:pt x="9085" y="708"/>
                  </a:lnTo>
                  <a:cubicBezTo>
                    <a:pt x="9040" y="753"/>
                    <a:pt x="9017" y="776"/>
                    <a:pt x="8994" y="822"/>
                  </a:cubicBezTo>
                  <a:lnTo>
                    <a:pt x="8971" y="867"/>
                  </a:lnTo>
                  <a:cubicBezTo>
                    <a:pt x="8926" y="913"/>
                    <a:pt x="8880" y="981"/>
                    <a:pt x="8834" y="1050"/>
                  </a:cubicBezTo>
                  <a:cubicBezTo>
                    <a:pt x="8720" y="1187"/>
                    <a:pt x="8606" y="1324"/>
                    <a:pt x="8515" y="1438"/>
                  </a:cubicBezTo>
                  <a:lnTo>
                    <a:pt x="8469" y="1484"/>
                  </a:lnTo>
                  <a:cubicBezTo>
                    <a:pt x="8446" y="1529"/>
                    <a:pt x="8401" y="1575"/>
                    <a:pt x="8355" y="1621"/>
                  </a:cubicBezTo>
                  <a:lnTo>
                    <a:pt x="8287" y="1689"/>
                  </a:lnTo>
                  <a:cubicBezTo>
                    <a:pt x="8264" y="1712"/>
                    <a:pt x="8241" y="1735"/>
                    <a:pt x="8218" y="1758"/>
                  </a:cubicBezTo>
                  <a:cubicBezTo>
                    <a:pt x="8195" y="1803"/>
                    <a:pt x="8150" y="1849"/>
                    <a:pt x="8127" y="1872"/>
                  </a:cubicBezTo>
                  <a:lnTo>
                    <a:pt x="7990" y="2009"/>
                  </a:lnTo>
                  <a:lnTo>
                    <a:pt x="7898" y="2100"/>
                  </a:lnTo>
                  <a:cubicBezTo>
                    <a:pt x="7853" y="2146"/>
                    <a:pt x="7807" y="2191"/>
                    <a:pt x="7784" y="2237"/>
                  </a:cubicBezTo>
                  <a:lnTo>
                    <a:pt x="7807" y="2191"/>
                  </a:lnTo>
                  <a:lnTo>
                    <a:pt x="7739" y="2260"/>
                  </a:lnTo>
                  <a:lnTo>
                    <a:pt x="7739" y="2283"/>
                  </a:lnTo>
                  <a:lnTo>
                    <a:pt x="7693" y="2305"/>
                  </a:lnTo>
                  <a:cubicBezTo>
                    <a:pt x="7579" y="2442"/>
                    <a:pt x="7442" y="2556"/>
                    <a:pt x="7328" y="2671"/>
                  </a:cubicBezTo>
                  <a:cubicBezTo>
                    <a:pt x="7282" y="2716"/>
                    <a:pt x="7259" y="2739"/>
                    <a:pt x="7214" y="2762"/>
                  </a:cubicBezTo>
                  <a:lnTo>
                    <a:pt x="7145" y="2830"/>
                  </a:lnTo>
                  <a:lnTo>
                    <a:pt x="7100" y="2876"/>
                  </a:lnTo>
                  <a:cubicBezTo>
                    <a:pt x="7077" y="2899"/>
                    <a:pt x="7054" y="2922"/>
                    <a:pt x="7031" y="2944"/>
                  </a:cubicBezTo>
                  <a:cubicBezTo>
                    <a:pt x="6985" y="2990"/>
                    <a:pt x="6940" y="3036"/>
                    <a:pt x="6894" y="3059"/>
                  </a:cubicBezTo>
                  <a:cubicBezTo>
                    <a:pt x="6871" y="3104"/>
                    <a:pt x="6871" y="3127"/>
                    <a:pt x="6849" y="3150"/>
                  </a:cubicBezTo>
                  <a:cubicBezTo>
                    <a:pt x="6826" y="3173"/>
                    <a:pt x="6826" y="3196"/>
                    <a:pt x="6826" y="3196"/>
                  </a:cubicBezTo>
                  <a:cubicBezTo>
                    <a:pt x="6757" y="3264"/>
                    <a:pt x="6734" y="3355"/>
                    <a:pt x="6689" y="3424"/>
                  </a:cubicBezTo>
                  <a:cubicBezTo>
                    <a:pt x="6643" y="3515"/>
                    <a:pt x="6620" y="3606"/>
                    <a:pt x="6575" y="3675"/>
                  </a:cubicBezTo>
                  <a:cubicBezTo>
                    <a:pt x="6575" y="3675"/>
                    <a:pt x="6575" y="3698"/>
                    <a:pt x="6552" y="3698"/>
                  </a:cubicBezTo>
                  <a:lnTo>
                    <a:pt x="6552" y="3721"/>
                  </a:lnTo>
                  <a:cubicBezTo>
                    <a:pt x="6529" y="3743"/>
                    <a:pt x="6506" y="3789"/>
                    <a:pt x="6483" y="3812"/>
                  </a:cubicBezTo>
                  <a:cubicBezTo>
                    <a:pt x="6438" y="3903"/>
                    <a:pt x="6392" y="3972"/>
                    <a:pt x="6346" y="4063"/>
                  </a:cubicBezTo>
                  <a:cubicBezTo>
                    <a:pt x="6301" y="4086"/>
                    <a:pt x="6278" y="4131"/>
                    <a:pt x="6255" y="4177"/>
                  </a:cubicBezTo>
                  <a:cubicBezTo>
                    <a:pt x="6209" y="4246"/>
                    <a:pt x="6187" y="4291"/>
                    <a:pt x="6141" y="4337"/>
                  </a:cubicBezTo>
                  <a:cubicBezTo>
                    <a:pt x="6095" y="4428"/>
                    <a:pt x="6027" y="4542"/>
                    <a:pt x="5958" y="4634"/>
                  </a:cubicBezTo>
                  <a:cubicBezTo>
                    <a:pt x="5913" y="4702"/>
                    <a:pt x="5867" y="4770"/>
                    <a:pt x="5799" y="4839"/>
                  </a:cubicBezTo>
                  <a:lnTo>
                    <a:pt x="5753" y="4907"/>
                  </a:lnTo>
                  <a:cubicBezTo>
                    <a:pt x="5730" y="4953"/>
                    <a:pt x="5684" y="4999"/>
                    <a:pt x="5639" y="5067"/>
                  </a:cubicBezTo>
                  <a:cubicBezTo>
                    <a:pt x="5525" y="5204"/>
                    <a:pt x="5411" y="5341"/>
                    <a:pt x="5296" y="5478"/>
                  </a:cubicBezTo>
                  <a:cubicBezTo>
                    <a:pt x="5182" y="5615"/>
                    <a:pt x="5068" y="5752"/>
                    <a:pt x="4931" y="5912"/>
                  </a:cubicBezTo>
                  <a:lnTo>
                    <a:pt x="4863" y="5980"/>
                  </a:lnTo>
                  <a:lnTo>
                    <a:pt x="4817" y="6003"/>
                  </a:lnTo>
                  <a:lnTo>
                    <a:pt x="4749" y="6094"/>
                  </a:lnTo>
                  <a:cubicBezTo>
                    <a:pt x="4634" y="6208"/>
                    <a:pt x="4520" y="6323"/>
                    <a:pt x="4383" y="6437"/>
                  </a:cubicBezTo>
                  <a:lnTo>
                    <a:pt x="4292" y="6528"/>
                  </a:lnTo>
                  <a:cubicBezTo>
                    <a:pt x="4201" y="6619"/>
                    <a:pt x="4109" y="6688"/>
                    <a:pt x="4018" y="6779"/>
                  </a:cubicBezTo>
                  <a:cubicBezTo>
                    <a:pt x="3973" y="6825"/>
                    <a:pt x="3904" y="6870"/>
                    <a:pt x="3858" y="6916"/>
                  </a:cubicBezTo>
                  <a:cubicBezTo>
                    <a:pt x="3790" y="6985"/>
                    <a:pt x="3721" y="7053"/>
                    <a:pt x="3630" y="7099"/>
                  </a:cubicBezTo>
                  <a:cubicBezTo>
                    <a:pt x="3470" y="7236"/>
                    <a:pt x="3333" y="7350"/>
                    <a:pt x="3219" y="7441"/>
                  </a:cubicBezTo>
                  <a:cubicBezTo>
                    <a:pt x="3151" y="7464"/>
                    <a:pt x="3082" y="7510"/>
                    <a:pt x="3014" y="7555"/>
                  </a:cubicBezTo>
                  <a:cubicBezTo>
                    <a:pt x="2923" y="7624"/>
                    <a:pt x="2831" y="7669"/>
                    <a:pt x="2740" y="7692"/>
                  </a:cubicBezTo>
                  <a:lnTo>
                    <a:pt x="2717" y="7692"/>
                  </a:lnTo>
                  <a:cubicBezTo>
                    <a:pt x="2671" y="7692"/>
                    <a:pt x="2603" y="7692"/>
                    <a:pt x="2557" y="7669"/>
                  </a:cubicBezTo>
                  <a:cubicBezTo>
                    <a:pt x="2535" y="7669"/>
                    <a:pt x="2489" y="7646"/>
                    <a:pt x="2466" y="7646"/>
                  </a:cubicBezTo>
                  <a:lnTo>
                    <a:pt x="2420" y="7624"/>
                  </a:lnTo>
                  <a:cubicBezTo>
                    <a:pt x="2398" y="7601"/>
                    <a:pt x="2352" y="7578"/>
                    <a:pt x="2306" y="7555"/>
                  </a:cubicBezTo>
                  <a:lnTo>
                    <a:pt x="2283" y="7532"/>
                  </a:lnTo>
                  <a:lnTo>
                    <a:pt x="2261" y="7532"/>
                  </a:lnTo>
                  <a:cubicBezTo>
                    <a:pt x="2238" y="7510"/>
                    <a:pt x="2215" y="7487"/>
                    <a:pt x="2192" y="7464"/>
                  </a:cubicBezTo>
                  <a:cubicBezTo>
                    <a:pt x="2147" y="7418"/>
                    <a:pt x="2101" y="7350"/>
                    <a:pt x="2055" y="7304"/>
                  </a:cubicBezTo>
                  <a:cubicBezTo>
                    <a:pt x="2032" y="7304"/>
                    <a:pt x="2010" y="7281"/>
                    <a:pt x="1964" y="7258"/>
                  </a:cubicBezTo>
                  <a:cubicBezTo>
                    <a:pt x="1941" y="7258"/>
                    <a:pt x="1918" y="7236"/>
                    <a:pt x="1895" y="7236"/>
                  </a:cubicBezTo>
                  <a:lnTo>
                    <a:pt x="1873" y="7258"/>
                  </a:lnTo>
                  <a:cubicBezTo>
                    <a:pt x="1827" y="7258"/>
                    <a:pt x="1781" y="7258"/>
                    <a:pt x="1736" y="7281"/>
                  </a:cubicBezTo>
                  <a:cubicBezTo>
                    <a:pt x="1713" y="7304"/>
                    <a:pt x="1667" y="7327"/>
                    <a:pt x="1644" y="7350"/>
                  </a:cubicBezTo>
                  <a:lnTo>
                    <a:pt x="1622" y="7373"/>
                  </a:lnTo>
                  <a:cubicBezTo>
                    <a:pt x="1599" y="7395"/>
                    <a:pt x="1576" y="7418"/>
                    <a:pt x="1576" y="7418"/>
                  </a:cubicBezTo>
                  <a:lnTo>
                    <a:pt x="1553" y="7441"/>
                  </a:lnTo>
                  <a:lnTo>
                    <a:pt x="1530" y="7441"/>
                  </a:lnTo>
                  <a:cubicBezTo>
                    <a:pt x="1439" y="7510"/>
                    <a:pt x="1348" y="7578"/>
                    <a:pt x="1256" y="7646"/>
                  </a:cubicBezTo>
                  <a:lnTo>
                    <a:pt x="1188" y="7669"/>
                  </a:lnTo>
                  <a:lnTo>
                    <a:pt x="1097" y="7715"/>
                  </a:lnTo>
                  <a:cubicBezTo>
                    <a:pt x="982" y="7783"/>
                    <a:pt x="868" y="7875"/>
                    <a:pt x="754" y="7943"/>
                  </a:cubicBezTo>
                  <a:cubicBezTo>
                    <a:pt x="709" y="7966"/>
                    <a:pt x="663" y="8012"/>
                    <a:pt x="617" y="8034"/>
                  </a:cubicBezTo>
                  <a:lnTo>
                    <a:pt x="549" y="8080"/>
                  </a:lnTo>
                  <a:lnTo>
                    <a:pt x="503" y="8126"/>
                  </a:lnTo>
                  <a:cubicBezTo>
                    <a:pt x="457" y="8149"/>
                    <a:pt x="412" y="8194"/>
                    <a:pt x="366" y="8240"/>
                  </a:cubicBezTo>
                  <a:cubicBezTo>
                    <a:pt x="275" y="8308"/>
                    <a:pt x="229" y="8354"/>
                    <a:pt x="206" y="8445"/>
                  </a:cubicBezTo>
                  <a:cubicBezTo>
                    <a:pt x="184" y="8468"/>
                    <a:pt x="184" y="8491"/>
                    <a:pt x="161" y="8537"/>
                  </a:cubicBezTo>
                  <a:lnTo>
                    <a:pt x="161" y="8559"/>
                  </a:lnTo>
                  <a:cubicBezTo>
                    <a:pt x="138" y="8582"/>
                    <a:pt x="138" y="8628"/>
                    <a:pt x="115" y="8674"/>
                  </a:cubicBezTo>
                  <a:cubicBezTo>
                    <a:pt x="115" y="8674"/>
                    <a:pt x="115" y="8719"/>
                    <a:pt x="115" y="8719"/>
                  </a:cubicBezTo>
                  <a:lnTo>
                    <a:pt x="115" y="8742"/>
                  </a:lnTo>
                  <a:cubicBezTo>
                    <a:pt x="92" y="8788"/>
                    <a:pt x="69" y="8856"/>
                    <a:pt x="47" y="8925"/>
                  </a:cubicBezTo>
                  <a:cubicBezTo>
                    <a:pt x="24" y="9016"/>
                    <a:pt x="24" y="9084"/>
                    <a:pt x="1" y="9153"/>
                  </a:cubicBezTo>
                  <a:cubicBezTo>
                    <a:pt x="1" y="9244"/>
                    <a:pt x="1" y="9336"/>
                    <a:pt x="24" y="9404"/>
                  </a:cubicBezTo>
                  <a:cubicBezTo>
                    <a:pt x="47" y="9541"/>
                    <a:pt x="92" y="9632"/>
                    <a:pt x="161" y="9701"/>
                  </a:cubicBezTo>
                  <a:cubicBezTo>
                    <a:pt x="206" y="9769"/>
                    <a:pt x="252" y="9838"/>
                    <a:pt x="320" y="9883"/>
                  </a:cubicBezTo>
                  <a:cubicBezTo>
                    <a:pt x="389" y="9929"/>
                    <a:pt x="457" y="9952"/>
                    <a:pt x="526" y="9975"/>
                  </a:cubicBezTo>
                  <a:cubicBezTo>
                    <a:pt x="594" y="9997"/>
                    <a:pt x="686" y="10020"/>
                    <a:pt x="754" y="10020"/>
                  </a:cubicBezTo>
                  <a:cubicBezTo>
                    <a:pt x="800" y="10020"/>
                    <a:pt x="823" y="10043"/>
                    <a:pt x="845" y="10043"/>
                  </a:cubicBezTo>
                  <a:cubicBezTo>
                    <a:pt x="982" y="10043"/>
                    <a:pt x="1119" y="9997"/>
                    <a:pt x="1233" y="9975"/>
                  </a:cubicBezTo>
                  <a:lnTo>
                    <a:pt x="1279" y="9975"/>
                  </a:lnTo>
                  <a:cubicBezTo>
                    <a:pt x="1325" y="9952"/>
                    <a:pt x="1393" y="9929"/>
                    <a:pt x="1462" y="9929"/>
                  </a:cubicBezTo>
                  <a:cubicBezTo>
                    <a:pt x="1507" y="9906"/>
                    <a:pt x="1553" y="9883"/>
                    <a:pt x="1599" y="9838"/>
                  </a:cubicBezTo>
                  <a:cubicBezTo>
                    <a:pt x="1599" y="9838"/>
                    <a:pt x="1622" y="9815"/>
                    <a:pt x="1622" y="9792"/>
                  </a:cubicBezTo>
                  <a:lnTo>
                    <a:pt x="1690" y="9769"/>
                  </a:lnTo>
                  <a:cubicBezTo>
                    <a:pt x="1827" y="9724"/>
                    <a:pt x="1964" y="9678"/>
                    <a:pt x="2101" y="9632"/>
                  </a:cubicBezTo>
                  <a:cubicBezTo>
                    <a:pt x="2352" y="9518"/>
                    <a:pt x="2580" y="9404"/>
                    <a:pt x="2786" y="9267"/>
                  </a:cubicBezTo>
                  <a:lnTo>
                    <a:pt x="2786" y="9290"/>
                  </a:lnTo>
                  <a:cubicBezTo>
                    <a:pt x="2968" y="9176"/>
                    <a:pt x="3128" y="9084"/>
                    <a:pt x="3242" y="8993"/>
                  </a:cubicBezTo>
                  <a:cubicBezTo>
                    <a:pt x="3379" y="8902"/>
                    <a:pt x="3516" y="8811"/>
                    <a:pt x="3653" y="8719"/>
                  </a:cubicBezTo>
                  <a:cubicBezTo>
                    <a:pt x="3790" y="8628"/>
                    <a:pt x="3927" y="8537"/>
                    <a:pt x="4064" y="8423"/>
                  </a:cubicBezTo>
                  <a:lnTo>
                    <a:pt x="4087" y="8400"/>
                  </a:lnTo>
                  <a:lnTo>
                    <a:pt x="4201" y="8331"/>
                  </a:lnTo>
                  <a:cubicBezTo>
                    <a:pt x="4292" y="8263"/>
                    <a:pt x="4406" y="8171"/>
                    <a:pt x="4520" y="8103"/>
                  </a:cubicBezTo>
                  <a:cubicBezTo>
                    <a:pt x="4589" y="8034"/>
                    <a:pt x="4657" y="7989"/>
                    <a:pt x="4726" y="7943"/>
                  </a:cubicBezTo>
                  <a:cubicBezTo>
                    <a:pt x="4794" y="7875"/>
                    <a:pt x="4863" y="7829"/>
                    <a:pt x="4954" y="7761"/>
                  </a:cubicBezTo>
                  <a:cubicBezTo>
                    <a:pt x="5068" y="7669"/>
                    <a:pt x="5182" y="7555"/>
                    <a:pt x="5296" y="7441"/>
                  </a:cubicBezTo>
                  <a:lnTo>
                    <a:pt x="5319" y="7418"/>
                  </a:lnTo>
                  <a:cubicBezTo>
                    <a:pt x="5365" y="7395"/>
                    <a:pt x="5388" y="7373"/>
                    <a:pt x="5433" y="7327"/>
                  </a:cubicBezTo>
                  <a:cubicBezTo>
                    <a:pt x="5456" y="7304"/>
                    <a:pt x="5502" y="7281"/>
                    <a:pt x="5525" y="7236"/>
                  </a:cubicBezTo>
                  <a:lnTo>
                    <a:pt x="5639" y="7144"/>
                  </a:lnTo>
                  <a:lnTo>
                    <a:pt x="5730" y="7053"/>
                  </a:lnTo>
                  <a:lnTo>
                    <a:pt x="5821" y="6962"/>
                  </a:lnTo>
                  <a:cubicBezTo>
                    <a:pt x="5936" y="6893"/>
                    <a:pt x="6027" y="6802"/>
                    <a:pt x="6118" y="6711"/>
                  </a:cubicBezTo>
                  <a:cubicBezTo>
                    <a:pt x="6278" y="6574"/>
                    <a:pt x="6438" y="6437"/>
                    <a:pt x="6575" y="6277"/>
                  </a:cubicBezTo>
                  <a:cubicBezTo>
                    <a:pt x="6643" y="6208"/>
                    <a:pt x="6712" y="6163"/>
                    <a:pt x="6780" y="6094"/>
                  </a:cubicBezTo>
                  <a:cubicBezTo>
                    <a:pt x="6871" y="6003"/>
                    <a:pt x="6963" y="5935"/>
                    <a:pt x="7054" y="5843"/>
                  </a:cubicBezTo>
                  <a:lnTo>
                    <a:pt x="7077" y="5820"/>
                  </a:lnTo>
                  <a:lnTo>
                    <a:pt x="7122" y="5775"/>
                  </a:lnTo>
                  <a:lnTo>
                    <a:pt x="7168" y="5729"/>
                  </a:lnTo>
                  <a:cubicBezTo>
                    <a:pt x="7191" y="5706"/>
                    <a:pt x="7214" y="5683"/>
                    <a:pt x="7237" y="5661"/>
                  </a:cubicBezTo>
                  <a:lnTo>
                    <a:pt x="7259" y="5638"/>
                  </a:lnTo>
                  <a:lnTo>
                    <a:pt x="7282" y="5592"/>
                  </a:lnTo>
                  <a:lnTo>
                    <a:pt x="7328" y="5547"/>
                  </a:lnTo>
                  <a:cubicBezTo>
                    <a:pt x="7396" y="5478"/>
                    <a:pt x="7465" y="5410"/>
                    <a:pt x="7533" y="5318"/>
                  </a:cubicBezTo>
                  <a:lnTo>
                    <a:pt x="7670" y="5181"/>
                  </a:lnTo>
                  <a:lnTo>
                    <a:pt x="7830" y="5022"/>
                  </a:lnTo>
                  <a:cubicBezTo>
                    <a:pt x="7898" y="4930"/>
                    <a:pt x="7967" y="4862"/>
                    <a:pt x="8058" y="4770"/>
                  </a:cubicBezTo>
                  <a:cubicBezTo>
                    <a:pt x="8150" y="4656"/>
                    <a:pt x="8264" y="4519"/>
                    <a:pt x="8378" y="4360"/>
                  </a:cubicBezTo>
                  <a:lnTo>
                    <a:pt x="8423" y="4291"/>
                  </a:lnTo>
                  <a:cubicBezTo>
                    <a:pt x="8515" y="4177"/>
                    <a:pt x="8606" y="4040"/>
                    <a:pt x="8697" y="3903"/>
                  </a:cubicBezTo>
                  <a:cubicBezTo>
                    <a:pt x="8789" y="3766"/>
                    <a:pt x="8880" y="3606"/>
                    <a:pt x="8971" y="3469"/>
                  </a:cubicBezTo>
                  <a:cubicBezTo>
                    <a:pt x="9017" y="3424"/>
                    <a:pt x="9040" y="3378"/>
                    <a:pt x="9085" y="3332"/>
                  </a:cubicBezTo>
                  <a:lnTo>
                    <a:pt x="9131" y="3241"/>
                  </a:lnTo>
                  <a:cubicBezTo>
                    <a:pt x="9177" y="3173"/>
                    <a:pt x="9245" y="3081"/>
                    <a:pt x="9291" y="3013"/>
                  </a:cubicBezTo>
                  <a:cubicBezTo>
                    <a:pt x="9382" y="2853"/>
                    <a:pt x="9473" y="2693"/>
                    <a:pt x="9565" y="2511"/>
                  </a:cubicBezTo>
                  <a:cubicBezTo>
                    <a:pt x="9588" y="2442"/>
                    <a:pt x="9633" y="2374"/>
                    <a:pt x="9656" y="2328"/>
                  </a:cubicBezTo>
                  <a:cubicBezTo>
                    <a:pt x="9702" y="2237"/>
                    <a:pt x="9747" y="2146"/>
                    <a:pt x="9770" y="2077"/>
                  </a:cubicBezTo>
                  <a:cubicBezTo>
                    <a:pt x="9793" y="1986"/>
                    <a:pt x="9816" y="1895"/>
                    <a:pt x="9861" y="1803"/>
                  </a:cubicBezTo>
                  <a:cubicBezTo>
                    <a:pt x="9861" y="1758"/>
                    <a:pt x="9884" y="1712"/>
                    <a:pt x="9907" y="1666"/>
                  </a:cubicBezTo>
                  <a:lnTo>
                    <a:pt x="9953" y="1552"/>
                  </a:lnTo>
                  <a:cubicBezTo>
                    <a:pt x="9976" y="1461"/>
                    <a:pt x="10021" y="1347"/>
                    <a:pt x="10044" y="1255"/>
                  </a:cubicBezTo>
                  <a:cubicBezTo>
                    <a:pt x="10044" y="1210"/>
                    <a:pt x="10044" y="1164"/>
                    <a:pt x="10044" y="1118"/>
                  </a:cubicBezTo>
                  <a:lnTo>
                    <a:pt x="10044" y="1050"/>
                  </a:lnTo>
                  <a:lnTo>
                    <a:pt x="10067" y="1004"/>
                  </a:lnTo>
                  <a:cubicBezTo>
                    <a:pt x="10067" y="936"/>
                    <a:pt x="10067" y="867"/>
                    <a:pt x="10067" y="822"/>
                  </a:cubicBezTo>
                  <a:cubicBezTo>
                    <a:pt x="10067" y="753"/>
                    <a:pt x="10044" y="685"/>
                    <a:pt x="10044" y="639"/>
                  </a:cubicBezTo>
                  <a:lnTo>
                    <a:pt x="10044" y="593"/>
                  </a:lnTo>
                  <a:cubicBezTo>
                    <a:pt x="10021" y="548"/>
                    <a:pt x="9998" y="479"/>
                    <a:pt x="9976" y="411"/>
                  </a:cubicBezTo>
                  <a:cubicBezTo>
                    <a:pt x="9976" y="365"/>
                    <a:pt x="9953" y="320"/>
                    <a:pt x="9930" y="274"/>
                  </a:cubicBezTo>
                  <a:lnTo>
                    <a:pt x="9907" y="251"/>
                  </a:lnTo>
                  <a:cubicBezTo>
                    <a:pt x="9884" y="205"/>
                    <a:pt x="9861" y="183"/>
                    <a:pt x="9816" y="160"/>
                  </a:cubicBezTo>
                  <a:cubicBezTo>
                    <a:pt x="9816" y="91"/>
                    <a:pt x="9770" y="23"/>
                    <a:pt x="9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9" name="Google Shape;3809;p17"/>
            <p:cNvSpPr/>
            <p:nvPr/>
          </p:nvSpPr>
          <p:spPr>
            <a:xfrm>
              <a:off x="7131350" y="834325"/>
              <a:ext cx="96475" cy="112225"/>
            </a:xfrm>
            <a:custGeom>
              <a:avLst/>
              <a:gdLst/>
              <a:ahLst/>
              <a:cxnLst/>
              <a:rect l="l" t="t" r="r" b="b"/>
              <a:pathLst>
                <a:path w="3859" h="4489" extrusionOk="0">
                  <a:moveTo>
                    <a:pt x="343" y="0"/>
                  </a:moveTo>
                  <a:cubicBezTo>
                    <a:pt x="297" y="23"/>
                    <a:pt x="275" y="23"/>
                    <a:pt x="252" y="46"/>
                  </a:cubicBezTo>
                  <a:cubicBezTo>
                    <a:pt x="214" y="21"/>
                    <a:pt x="177" y="2"/>
                    <a:pt x="139" y="2"/>
                  </a:cubicBezTo>
                  <a:cubicBezTo>
                    <a:pt x="108" y="2"/>
                    <a:pt x="77" y="15"/>
                    <a:pt x="46" y="46"/>
                  </a:cubicBezTo>
                  <a:cubicBezTo>
                    <a:pt x="1" y="91"/>
                    <a:pt x="1" y="183"/>
                    <a:pt x="46" y="228"/>
                  </a:cubicBezTo>
                  <a:cubicBezTo>
                    <a:pt x="92" y="274"/>
                    <a:pt x="115" y="297"/>
                    <a:pt x="160" y="342"/>
                  </a:cubicBezTo>
                  <a:cubicBezTo>
                    <a:pt x="229" y="434"/>
                    <a:pt x="275" y="571"/>
                    <a:pt x="366" y="685"/>
                  </a:cubicBezTo>
                  <a:cubicBezTo>
                    <a:pt x="434" y="799"/>
                    <a:pt x="526" y="890"/>
                    <a:pt x="594" y="1004"/>
                  </a:cubicBezTo>
                  <a:cubicBezTo>
                    <a:pt x="663" y="1118"/>
                    <a:pt x="754" y="1233"/>
                    <a:pt x="845" y="1347"/>
                  </a:cubicBezTo>
                  <a:cubicBezTo>
                    <a:pt x="937" y="1461"/>
                    <a:pt x="1028" y="1598"/>
                    <a:pt x="1119" y="1712"/>
                  </a:cubicBezTo>
                  <a:lnTo>
                    <a:pt x="1096" y="1666"/>
                  </a:lnTo>
                  <a:lnTo>
                    <a:pt x="1096" y="1666"/>
                  </a:lnTo>
                  <a:cubicBezTo>
                    <a:pt x="1325" y="1963"/>
                    <a:pt x="1553" y="2237"/>
                    <a:pt x="1804" y="2511"/>
                  </a:cubicBezTo>
                  <a:cubicBezTo>
                    <a:pt x="1918" y="2648"/>
                    <a:pt x="2032" y="2785"/>
                    <a:pt x="2146" y="2899"/>
                  </a:cubicBezTo>
                  <a:cubicBezTo>
                    <a:pt x="2260" y="3036"/>
                    <a:pt x="2375" y="3173"/>
                    <a:pt x="2511" y="3310"/>
                  </a:cubicBezTo>
                  <a:cubicBezTo>
                    <a:pt x="2557" y="3378"/>
                    <a:pt x="2626" y="3424"/>
                    <a:pt x="2671" y="3492"/>
                  </a:cubicBezTo>
                  <a:cubicBezTo>
                    <a:pt x="2740" y="3561"/>
                    <a:pt x="2785" y="3652"/>
                    <a:pt x="2854" y="3721"/>
                  </a:cubicBezTo>
                  <a:cubicBezTo>
                    <a:pt x="2945" y="3835"/>
                    <a:pt x="3059" y="3949"/>
                    <a:pt x="3151" y="4063"/>
                  </a:cubicBezTo>
                  <a:cubicBezTo>
                    <a:pt x="3173" y="4086"/>
                    <a:pt x="3196" y="4131"/>
                    <a:pt x="3219" y="4154"/>
                  </a:cubicBezTo>
                  <a:cubicBezTo>
                    <a:pt x="3265" y="4200"/>
                    <a:pt x="3288" y="4246"/>
                    <a:pt x="3310" y="4268"/>
                  </a:cubicBezTo>
                  <a:cubicBezTo>
                    <a:pt x="3333" y="4291"/>
                    <a:pt x="3333" y="4291"/>
                    <a:pt x="3356" y="4314"/>
                  </a:cubicBezTo>
                  <a:cubicBezTo>
                    <a:pt x="3356" y="4337"/>
                    <a:pt x="3379" y="4337"/>
                    <a:pt x="3379" y="4360"/>
                  </a:cubicBezTo>
                  <a:cubicBezTo>
                    <a:pt x="3402" y="4382"/>
                    <a:pt x="3425" y="4405"/>
                    <a:pt x="3425" y="4428"/>
                  </a:cubicBezTo>
                  <a:cubicBezTo>
                    <a:pt x="3473" y="4465"/>
                    <a:pt x="3535" y="4488"/>
                    <a:pt x="3593" y="4488"/>
                  </a:cubicBezTo>
                  <a:cubicBezTo>
                    <a:pt x="3643" y="4488"/>
                    <a:pt x="3689" y="4471"/>
                    <a:pt x="3721" y="4428"/>
                  </a:cubicBezTo>
                  <a:cubicBezTo>
                    <a:pt x="3813" y="4337"/>
                    <a:pt x="3813" y="4223"/>
                    <a:pt x="3813" y="4109"/>
                  </a:cubicBezTo>
                  <a:cubicBezTo>
                    <a:pt x="3813" y="4131"/>
                    <a:pt x="3813" y="4154"/>
                    <a:pt x="3813" y="4154"/>
                  </a:cubicBezTo>
                  <a:cubicBezTo>
                    <a:pt x="3835" y="4063"/>
                    <a:pt x="3835" y="3972"/>
                    <a:pt x="3835" y="3858"/>
                  </a:cubicBezTo>
                  <a:cubicBezTo>
                    <a:pt x="3835" y="3789"/>
                    <a:pt x="3858" y="3698"/>
                    <a:pt x="3835" y="3629"/>
                  </a:cubicBezTo>
                  <a:cubicBezTo>
                    <a:pt x="3835" y="3538"/>
                    <a:pt x="3835" y="3447"/>
                    <a:pt x="3813" y="3355"/>
                  </a:cubicBezTo>
                  <a:cubicBezTo>
                    <a:pt x="3813" y="3264"/>
                    <a:pt x="3790" y="3173"/>
                    <a:pt x="3790" y="3081"/>
                  </a:cubicBezTo>
                  <a:cubicBezTo>
                    <a:pt x="3767" y="2990"/>
                    <a:pt x="3744" y="2899"/>
                    <a:pt x="3744" y="2830"/>
                  </a:cubicBezTo>
                  <a:cubicBezTo>
                    <a:pt x="3721" y="2785"/>
                    <a:pt x="3721" y="2739"/>
                    <a:pt x="3698" y="2693"/>
                  </a:cubicBezTo>
                  <a:cubicBezTo>
                    <a:pt x="3698" y="2693"/>
                    <a:pt x="3698" y="2671"/>
                    <a:pt x="3676" y="2671"/>
                  </a:cubicBezTo>
                  <a:cubicBezTo>
                    <a:pt x="3653" y="2648"/>
                    <a:pt x="3653" y="2625"/>
                    <a:pt x="3630" y="2602"/>
                  </a:cubicBezTo>
                  <a:cubicBezTo>
                    <a:pt x="3630" y="2579"/>
                    <a:pt x="3630" y="2579"/>
                    <a:pt x="3630" y="2556"/>
                  </a:cubicBezTo>
                  <a:lnTo>
                    <a:pt x="3630" y="2534"/>
                  </a:lnTo>
                  <a:cubicBezTo>
                    <a:pt x="3607" y="2465"/>
                    <a:pt x="3607" y="2420"/>
                    <a:pt x="3584" y="2374"/>
                  </a:cubicBezTo>
                  <a:cubicBezTo>
                    <a:pt x="3561" y="2328"/>
                    <a:pt x="3539" y="2283"/>
                    <a:pt x="3516" y="2214"/>
                  </a:cubicBezTo>
                  <a:cubicBezTo>
                    <a:pt x="3447" y="2054"/>
                    <a:pt x="3333" y="1895"/>
                    <a:pt x="3242" y="1758"/>
                  </a:cubicBezTo>
                  <a:cubicBezTo>
                    <a:pt x="3196" y="1666"/>
                    <a:pt x="3128" y="1575"/>
                    <a:pt x="3082" y="1507"/>
                  </a:cubicBezTo>
                  <a:cubicBezTo>
                    <a:pt x="3014" y="1392"/>
                    <a:pt x="2945" y="1301"/>
                    <a:pt x="2877" y="1233"/>
                  </a:cubicBezTo>
                  <a:cubicBezTo>
                    <a:pt x="2808" y="1141"/>
                    <a:pt x="2717" y="1050"/>
                    <a:pt x="2626" y="982"/>
                  </a:cubicBezTo>
                  <a:lnTo>
                    <a:pt x="2580" y="959"/>
                  </a:lnTo>
                  <a:lnTo>
                    <a:pt x="2489" y="867"/>
                  </a:lnTo>
                  <a:lnTo>
                    <a:pt x="2443" y="822"/>
                  </a:lnTo>
                  <a:cubicBezTo>
                    <a:pt x="2375" y="776"/>
                    <a:pt x="2329" y="730"/>
                    <a:pt x="2260" y="685"/>
                  </a:cubicBezTo>
                  <a:lnTo>
                    <a:pt x="2238" y="685"/>
                  </a:lnTo>
                  <a:lnTo>
                    <a:pt x="2192" y="639"/>
                  </a:lnTo>
                  <a:lnTo>
                    <a:pt x="2146" y="593"/>
                  </a:lnTo>
                  <a:cubicBezTo>
                    <a:pt x="2101" y="571"/>
                    <a:pt x="2055" y="571"/>
                    <a:pt x="2032" y="548"/>
                  </a:cubicBezTo>
                  <a:cubicBezTo>
                    <a:pt x="2009" y="525"/>
                    <a:pt x="1987" y="502"/>
                    <a:pt x="1941" y="479"/>
                  </a:cubicBezTo>
                  <a:cubicBezTo>
                    <a:pt x="1918" y="479"/>
                    <a:pt x="1872" y="457"/>
                    <a:pt x="1850" y="434"/>
                  </a:cubicBezTo>
                  <a:cubicBezTo>
                    <a:pt x="1827" y="411"/>
                    <a:pt x="1827" y="411"/>
                    <a:pt x="1804" y="388"/>
                  </a:cubicBezTo>
                  <a:cubicBezTo>
                    <a:pt x="1781" y="365"/>
                    <a:pt x="1735" y="365"/>
                    <a:pt x="1713" y="342"/>
                  </a:cubicBezTo>
                  <a:cubicBezTo>
                    <a:pt x="1553" y="274"/>
                    <a:pt x="1416" y="228"/>
                    <a:pt x="1256" y="183"/>
                  </a:cubicBezTo>
                  <a:cubicBezTo>
                    <a:pt x="1188" y="160"/>
                    <a:pt x="1119" y="137"/>
                    <a:pt x="1051" y="114"/>
                  </a:cubicBezTo>
                  <a:cubicBezTo>
                    <a:pt x="959" y="114"/>
                    <a:pt x="891" y="91"/>
                    <a:pt x="800" y="91"/>
                  </a:cubicBezTo>
                  <a:cubicBezTo>
                    <a:pt x="731" y="69"/>
                    <a:pt x="663" y="46"/>
                    <a:pt x="571" y="46"/>
                  </a:cubicBezTo>
                  <a:cubicBezTo>
                    <a:pt x="549" y="23"/>
                    <a:pt x="526" y="23"/>
                    <a:pt x="480" y="23"/>
                  </a:cubicBezTo>
                  <a:cubicBezTo>
                    <a:pt x="480" y="23"/>
                    <a:pt x="480"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0" name="Google Shape;3810;p17"/>
            <p:cNvSpPr/>
            <p:nvPr/>
          </p:nvSpPr>
          <p:spPr>
            <a:xfrm>
              <a:off x="6604650" y="1271425"/>
              <a:ext cx="93625" cy="91325"/>
            </a:xfrm>
            <a:custGeom>
              <a:avLst/>
              <a:gdLst/>
              <a:ahLst/>
              <a:cxnLst/>
              <a:rect l="l" t="t" r="r" b="b"/>
              <a:pathLst>
                <a:path w="3745" h="3653" extrusionOk="0">
                  <a:moveTo>
                    <a:pt x="1622" y="0"/>
                  </a:moveTo>
                  <a:cubicBezTo>
                    <a:pt x="1576" y="0"/>
                    <a:pt x="1530" y="23"/>
                    <a:pt x="1507" y="69"/>
                  </a:cubicBezTo>
                  <a:cubicBezTo>
                    <a:pt x="1439" y="160"/>
                    <a:pt x="1370" y="251"/>
                    <a:pt x="1302" y="343"/>
                  </a:cubicBezTo>
                  <a:lnTo>
                    <a:pt x="1325" y="320"/>
                  </a:lnTo>
                  <a:lnTo>
                    <a:pt x="1325" y="320"/>
                  </a:lnTo>
                  <a:cubicBezTo>
                    <a:pt x="1279" y="388"/>
                    <a:pt x="1211" y="457"/>
                    <a:pt x="1165" y="548"/>
                  </a:cubicBezTo>
                  <a:cubicBezTo>
                    <a:pt x="1119" y="639"/>
                    <a:pt x="1051" y="708"/>
                    <a:pt x="1005" y="776"/>
                  </a:cubicBezTo>
                  <a:lnTo>
                    <a:pt x="960" y="845"/>
                  </a:lnTo>
                  <a:cubicBezTo>
                    <a:pt x="914" y="890"/>
                    <a:pt x="891" y="959"/>
                    <a:pt x="845" y="1005"/>
                  </a:cubicBezTo>
                  <a:cubicBezTo>
                    <a:pt x="800" y="1073"/>
                    <a:pt x="754" y="1141"/>
                    <a:pt x="731" y="1210"/>
                  </a:cubicBezTo>
                  <a:lnTo>
                    <a:pt x="640" y="1347"/>
                  </a:lnTo>
                  <a:cubicBezTo>
                    <a:pt x="572" y="1461"/>
                    <a:pt x="503" y="1552"/>
                    <a:pt x="435" y="1666"/>
                  </a:cubicBezTo>
                  <a:cubicBezTo>
                    <a:pt x="389" y="1758"/>
                    <a:pt x="343" y="1826"/>
                    <a:pt x="298" y="1918"/>
                  </a:cubicBezTo>
                  <a:cubicBezTo>
                    <a:pt x="275" y="1986"/>
                    <a:pt x="229" y="2054"/>
                    <a:pt x="184" y="2123"/>
                  </a:cubicBezTo>
                  <a:cubicBezTo>
                    <a:pt x="115" y="2237"/>
                    <a:pt x="69" y="2328"/>
                    <a:pt x="24" y="2420"/>
                  </a:cubicBezTo>
                  <a:cubicBezTo>
                    <a:pt x="1" y="2488"/>
                    <a:pt x="1" y="2557"/>
                    <a:pt x="24" y="2625"/>
                  </a:cubicBezTo>
                  <a:cubicBezTo>
                    <a:pt x="24" y="2671"/>
                    <a:pt x="47" y="2739"/>
                    <a:pt x="69" y="2785"/>
                  </a:cubicBezTo>
                  <a:lnTo>
                    <a:pt x="92" y="2808"/>
                  </a:lnTo>
                  <a:cubicBezTo>
                    <a:pt x="138" y="2876"/>
                    <a:pt x="184" y="2967"/>
                    <a:pt x="252" y="3036"/>
                  </a:cubicBezTo>
                  <a:cubicBezTo>
                    <a:pt x="298" y="3082"/>
                    <a:pt x="321" y="3127"/>
                    <a:pt x="343" y="3150"/>
                  </a:cubicBezTo>
                  <a:lnTo>
                    <a:pt x="412" y="3219"/>
                  </a:lnTo>
                  <a:cubicBezTo>
                    <a:pt x="480" y="3287"/>
                    <a:pt x="526" y="3356"/>
                    <a:pt x="594" y="3424"/>
                  </a:cubicBezTo>
                  <a:cubicBezTo>
                    <a:pt x="640" y="3470"/>
                    <a:pt x="686" y="3515"/>
                    <a:pt x="754" y="3561"/>
                  </a:cubicBezTo>
                  <a:cubicBezTo>
                    <a:pt x="777" y="3584"/>
                    <a:pt x="800" y="3607"/>
                    <a:pt x="823" y="3607"/>
                  </a:cubicBezTo>
                  <a:cubicBezTo>
                    <a:pt x="891" y="3629"/>
                    <a:pt x="914" y="3629"/>
                    <a:pt x="960" y="3629"/>
                  </a:cubicBezTo>
                  <a:cubicBezTo>
                    <a:pt x="960" y="3629"/>
                    <a:pt x="982" y="3652"/>
                    <a:pt x="982" y="3652"/>
                  </a:cubicBezTo>
                  <a:cubicBezTo>
                    <a:pt x="1005" y="3652"/>
                    <a:pt x="1005" y="3652"/>
                    <a:pt x="1005" y="3629"/>
                  </a:cubicBezTo>
                  <a:lnTo>
                    <a:pt x="1142" y="3629"/>
                  </a:lnTo>
                  <a:cubicBezTo>
                    <a:pt x="1165" y="3629"/>
                    <a:pt x="1211" y="3607"/>
                    <a:pt x="1256" y="3607"/>
                  </a:cubicBezTo>
                  <a:cubicBezTo>
                    <a:pt x="1302" y="3584"/>
                    <a:pt x="1348" y="3584"/>
                    <a:pt x="1393" y="3561"/>
                  </a:cubicBezTo>
                  <a:lnTo>
                    <a:pt x="1416" y="3538"/>
                  </a:lnTo>
                  <a:cubicBezTo>
                    <a:pt x="1462" y="3515"/>
                    <a:pt x="1507" y="3492"/>
                    <a:pt x="1530" y="3492"/>
                  </a:cubicBezTo>
                  <a:cubicBezTo>
                    <a:pt x="1576" y="3470"/>
                    <a:pt x="1622" y="3447"/>
                    <a:pt x="1644" y="3424"/>
                  </a:cubicBezTo>
                  <a:cubicBezTo>
                    <a:pt x="1713" y="3401"/>
                    <a:pt x="1758" y="3378"/>
                    <a:pt x="1827" y="3356"/>
                  </a:cubicBezTo>
                  <a:cubicBezTo>
                    <a:pt x="1873" y="3333"/>
                    <a:pt x="1918" y="3310"/>
                    <a:pt x="1964" y="3310"/>
                  </a:cubicBezTo>
                  <a:cubicBezTo>
                    <a:pt x="1964" y="3287"/>
                    <a:pt x="1987" y="3287"/>
                    <a:pt x="2010" y="3287"/>
                  </a:cubicBezTo>
                  <a:cubicBezTo>
                    <a:pt x="2055" y="3264"/>
                    <a:pt x="2101" y="3241"/>
                    <a:pt x="2147" y="3241"/>
                  </a:cubicBezTo>
                  <a:lnTo>
                    <a:pt x="2169" y="3219"/>
                  </a:lnTo>
                  <a:cubicBezTo>
                    <a:pt x="2261" y="3196"/>
                    <a:pt x="2329" y="3173"/>
                    <a:pt x="2398" y="3150"/>
                  </a:cubicBezTo>
                  <a:cubicBezTo>
                    <a:pt x="2466" y="3127"/>
                    <a:pt x="2535" y="3104"/>
                    <a:pt x="2580" y="3082"/>
                  </a:cubicBezTo>
                  <a:cubicBezTo>
                    <a:pt x="2649" y="3082"/>
                    <a:pt x="2694" y="3059"/>
                    <a:pt x="2763" y="3036"/>
                  </a:cubicBezTo>
                  <a:lnTo>
                    <a:pt x="2786" y="3013"/>
                  </a:lnTo>
                  <a:cubicBezTo>
                    <a:pt x="2808" y="3013"/>
                    <a:pt x="2854" y="2990"/>
                    <a:pt x="2877" y="2990"/>
                  </a:cubicBezTo>
                  <a:cubicBezTo>
                    <a:pt x="2923" y="2967"/>
                    <a:pt x="2968" y="2945"/>
                    <a:pt x="3037" y="2945"/>
                  </a:cubicBezTo>
                  <a:lnTo>
                    <a:pt x="3105" y="2899"/>
                  </a:lnTo>
                  <a:lnTo>
                    <a:pt x="3174" y="2876"/>
                  </a:lnTo>
                  <a:lnTo>
                    <a:pt x="3242" y="2853"/>
                  </a:lnTo>
                  <a:cubicBezTo>
                    <a:pt x="3265" y="2853"/>
                    <a:pt x="3311" y="2831"/>
                    <a:pt x="3356" y="2808"/>
                  </a:cubicBezTo>
                  <a:cubicBezTo>
                    <a:pt x="3402" y="2808"/>
                    <a:pt x="3425" y="2785"/>
                    <a:pt x="3470" y="2762"/>
                  </a:cubicBezTo>
                  <a:cubicBezTo>
                    <a:pt x="3493" y="2762"/>
                    <a:pt x="3516" y="2762"/>
                    <a:pt x="3539" y="2739"/>
                  </a:cubicBezTo>
                  <a:lnTo>
                    <a:pt x="3585" y="2739"/>
                  </a:lnTo>
                  <a:cubicBezTo>
                    <a:pt x="3630" y="2716"/>
                    <a:pt x="3676" y="2694"/>
                    <a:pt x="3699" y="2648"/>
                  </a:cubicBezTo>
                  <a:cubicBezTo>
                    <a:pt x="3744" y="2602"/>
                    <a:pt x="3744" y="2534"/>
                    <a:pt x="3721" y="2488"/>
                  </a:cubicBezTo>
                  <a:cubicBezTo>
                    <a:pt x="3721" y="2420"/>
                    <a:pt x="3653" y="2374"/>
                    <a:pt x="3607" y="2306"/>
                  </a:cubicBezTo>
                  <a:lnTo>
                    <a:pt x="3539" y="2237"/>
                  </a:lnTo>
                  <a:lnTo>
                    <a:pt x="3493" y="2169"/>
                  </a:lnTo>
                  <a:lnTo>
                    <a:pt x="3425" y="2123"/>
                  </a:lnTo>
                  <a:cubicBezTo>
                    <a:pt x="3356" y="2054"/>
                    <a:pt x="3288" y="1963"/>
                    <a:pt x="3196" y="1895"/>
                  </a:cubicBezTo>
                  <a:cubicBezTo>
                    <a:pt x="3105" y="1803"/>
                    <a:pt x="3014" y="1712"/>
                    <a:pt x="2923" y="1621"/>
                  </a:cubicBezTo>
                  <a:cubicBezTo>
                    <a:pt x="2900" y="1552"/>
                    <a:pt x="2854" y="1507"/>
                    <a:pt x="2808" y="1438"/>
                  </a:cubicBezTo>
                  <a:lnTo>
                    <a:pt x="2763" y="1393"/>
                  </a:lnTo>
                  <a:cubicBezTo>
                    <a:pt x="2740" y="1347"/>
                    <a:pt x="2718" y="1325"/>
                    <a:pt x="2673" y="1280"/>
                  </a:cubicBezTo>
                  <a:lnTo>
                    <a:pt x="2673" y="1280"/>
                  </a:lnTo>
                  <a:lnTo>
                    <a:pt x="2694" y="1301"/>
                  </a:lnTo>
                  <a:cubicBezTo>
                    <a:pt x="2626" y="1210"/>
                    <a:pt x="2557" y="1141"/>
                    <a:pt x="2512" y="1050"/>
                  </a:cubicBezTo>
                  <a:cubicBezTo>
                    <a:pt x="2443" y="982"/>
                    <a:pt x="2398" y="913"/>
                    <a:pt x="2352" y="845"/>
                  </a:cubicBezTo>
                  <a:cubicBezTo>
                    <a:pt x="2306" y="799"/>
                    <a:pt x="2261" y="731"/>
                    <a:pt x="2192" y="662"/>
                  </a:cubicBezTo>
                  <a:cubicBezTo>
                    <a:pt x="2147" y="594"/>
                    <a:pt x="2101" y="525"/>
                    <a:pt x="2032" y="480"/>
                  </a:cubicBezTo>
                  <a:cubicBezTo>
                    <a:pt x="2010" y="434"/>
                    <a:pt x="2010" y="411"/>
                    <a:pt x="1987" y="365"/>
                  </a:cubicBezTo>
                  <a:lnTo>
                    <a:pt x="1941" y="320"/>
                  </a:lnTo>
                  <a:lnTo>
                    <a:pt x="1941" y="297"/>
                  </a:lnTo>
                  <a:cubicBezTo>
                    <a:pt x="1918" y="274"/>
                    <a:pt x="1918" y="251"/>
                    <a:pt x="1895" y="228"/>
                  </a:cubicBezTo>
                  <a:cubicBezTo>
                    <a:pt x="1873" y="206"/>
                    <a:pt x="1850" y="160"/>
                    <a:pt x="1827" y="137"/>
                  </a:cubicBezTo>
                  <a:cubicBezTo>
                    <a:pt x="1804" y="137"/>
                    <a:pt x="1781" y="114"/>
                    <a:pt x="1758" y="91"/>
                  </a:cubicBezTo>
                  <a:cubicBezTo>
                    <a:pt x="1736" y="69"/>
                    <a:pt x="1736" y="69"/>
                    <a:pt x="1713" y="46"/>
                  </a:cubicBezTo>
                  <a:cubicBezTo>
                    <a:pt x="1690" y="46"/>
                    <a:pt x="1690" y="23"/>
                    <a:pt x="1667" y="23"/>
                  </a:cubicBezTo>
                  <a:cubicBezTo>
                    <a:pt x="1644" y="0"/>
                    <a:pt x="1644" y="0"/>
                    <a:pt x="1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1" name="Google Shape;3811;p17"/>
            <p:cNvSpPr/>
            <p:nvPr/>
          </p:nvSpPr>
          <p:spPr>
            <a:xfrm>
              <a:off x="7174725" y="817200"/>
              <a:ext cx="87900" cy="85050"/>
            </a:xfrm>
            <a:custGeom>
              <a:avLst/>
              <a:gdLst/>
              <a:ahLst/>
              <a:cxnLst/>
              <a:rect l="l" t="t" r="r" b="b"/>
              <a:pathLst>
                <a:path w="3516" h="3402" extrusionOk="0">
                  <a:moveTo>
                    <a:pt x="1918" y="0"/>
                  </a:moveTo>
                  <a:cubicBezTo>
                    <a:pt x="1826" y="0"/>
                    <a:pt x="1758" y="0"/>
                    <a:pt x="1690" y="23"/>
                  </a:cubicBezTo>
                  <a:lnTo>
                    <a:pt x="1644" y="23"/>
                  </a:lnTo>
                  <a:cubicBezTo>
                    <a:pt x="1553" y="46"/>
                    <a:pt x="1484" y="46"/>
                    <a:pt x="1393" y="69"/>
                  </a:cubicBezTo>
                  <a:cubicBezTo>
                    <a:pt x="1301" y="92"/>
                    <a:pt x="1210" y="114"/>
                    <a:pt x="1142" y="137"/>
                  </a:cubicBezTo>
                  <a:cubicBezTo>
                    <a:pt x="1073" y="183"/>
                    <a:pt x="982" y="229"/>
                    <a:pt x="913" y="251"/>
                  </a:cubicBezTo>
                  <a:lnTo>
                    <a:pt x="868" y="297"/>
                  </a:lnTo>
                  <a:cubicBezTo>
                    <a:pt x="776" y="343"/>
                    <a:pt x="685" y="388"/>
                    <a:pt x="617" y="434"/>
                  </a:cubicBezTo>
                  <a:cubicBezTo>
                    <a:pt x="571" y="457"/>
                    <a:pt x="503" y="502"/>
                    <a:pt x="457" y="525"/>
                  </a:cubicBezTo>
                  <a:lnTo>
                    <a:pt x="388" y="571"/>
                  </a:lnTo>
                  <a:cubicBezTo>
                    <a:pt x="343" y="617"/>
                    <a:pt x="297" y="639"/>
                    <a:pt x="252" y="685"/>
                  </a:cubicBezTo>
                  <a:lnTo>
                    <a:pt x="229" y="685"/>
                  </a:lnTo>
                  <a:cubicBezTo>
                    <a:pt x="160" y="754"/>
                    <a:pt x="92" y="799"/>
                    <a:pt x="69" y="868"/>
                  </a:cubicBezTo>
                  <a:cubicBezTo>
                    <a:pt x="46" y="890"/>
                    <a:pt x="0" y="936"/>
                    <a:pt x="23" y="1005"/>
                  </a:cubicBezTo>
                  <a:cubicBezTo>
                    <a:pt x="46" y="1027"/>
                    <a:pt x="46" y="1050"/>
                    <a:pt x="69" y="1073"/>
                  </a:cubicBezTo>
                  <a:cubicBezTo>
                    <a:pt x="92" y="1096"/>
                    <a:pt x="92" y="1096"/>
                    <a:pt x="115" y="1119"/>
                  </a:cubicBezTo>
                  <a:cubicBezTo>
                    <a:pt x="137" y="1142"/>
                    <a:pt x="183" y="1164"/>
                    <a:pt x="206" y="1164"/>
                  </a:cubicBezTo>
                  <a:cubicBezTo>
                    <a:pt x="252" y="1187"/>
                    <a:pt x="274" y="1210"/>
                    <a:pt x="297" y="1233"/>
                  </a:cubicBezTo>
                  <a:cubicBezTo>
                    <a:pt x="320" y="1256"/>
                    <a:pt x="366" y="1256"/>
                    <a:pt x="411" y="1278"/>
                  </a:cubicBezTo>
                  <a:lnTo>
                    <a:pt x="457" y="1324"/>
                  </a:lnTo>
                  <a:lnTo>
                    <a:pt x="503" y="1370"/>
                  </a:lnTo>
                  <a:lnTo>
                    <a:pt x="525" y="1370"/>
                  </a:lnTo>
                  <a:cubicBezTo>
                    <a:pt x="594" y="1415"/>
                    <a:pt x="640" y="1461"/>
                    <a:pt x="708" y="1507"/>
                  </a:cubicBezTo>
                  <a:lnTo>
                    <a:pt x="754" y="1552"/>
                  </a:lnTo>
                  <a:lnTo>
                    <a:pt x="845" y="1644"/>
                  </a:lnTo>
                  <a:lnTo>
                    <a:pt x="891" y="1667"/>
                  </a:lnTo>
                  <a:cubicBezTo>
                    <a:pt x="982" y="1735"/>
                    <a:pt x="1073" y="1826"/>
                    <a:pt x="1142" y="1918"/>
                  </a:cubicBezTo>
                  <a:cubicBezTo>
                    <a:pt x="1210" y="1986"/>
                    <a:pt x="1279" y="2077"/>
                    <a:pt x="1347" y="2192"/>
                  </a:cubicBezTo>
                  <a:cubicBezTo>
                    <a:pt x="1393" y="2260"/>
                    <a:pt x="1461" y="2351"/>
                    <a:pt x="1507" y="2443"/>
                  </a:cubicBezTo>
                  <a:cubicBezTo>
                    <a:pt x="1598" y="2580"/>
                    <a:pt x="1712" y="2739"/>
                    <a:pt x="1781" y="2899"/>
                  </a:cubicBezTo>
                  <a:cubicBezTo>
                    <a:pt x="1804" y="2968"/>
                    <a:pt x="1826" y="3013"/>
                    <a:pt x="1849" y="3059"/>
                  </a:cubicBezTo>
                  <a:cubicBezTo>
                    <a:pt x="1872" y="3105"/>
                    <a:pt x="1872" y="3150"/>
                    <a:pt x="1895" y="3219"/>
                  </a:cubicBezTo>
                  <a:lnTo>
                    <a:pt x="1895" y="3241"/>
                  </a:lnTo>
                  <a:cubicBezTo>
                    <a:pt x="1895" y="3264"/>
                    <a:pt x="1895" y="3264"/>
                    <a:pt x="1895" y="3287"/>
                  </a:cubicBezTo>
                  <a:cubicBezTo>
                    <a:pt x="1918" y="3310"/>
                    <a:pt x="1918" y="3333"/>
                    <a:pt x="1941" y="3356"/>
                  </a:cubicBezTo>
                  <a:cubicBezTo>
                    <a:pt x="1963" y="3378"/>
                    <a:pt x="2009" y="3401"/>
                    <a:pt x="2055" y="3401"/>
                  </a:cubicBezTo>
                  <a:cubicBezTo>
                    <a:pt x="2169" y="3378"/>
                    <a:pt x="2237" y="3333"/>
                    <a:pt x="2306" y="3264"/>
                  </a:cubicBezTo>
                  <a:lnTo>
                    <a:pt x="2329" y="3241"/>
                  </a:lnTo>
                  <a:lnTo>
                    <a:pt x="2374" y="3196"/>
                  </a:lnTo>
                  <a:cubicBezTo>
                    <a:pt x="2443" y="3150"/>
                    <a:pt x="2488" y="3127"/>
                    <a:pt x="2534" y="3082"/>
                  </a:cubicBezTo>
                  <a:cubicBezTo>
                    <a:pt x="2625" y="3013"/>
                    <a:pt x="2694" y="2945"/>
                    <a:pt x="2762" y="2876"/>
                  </a:cubicBezTo>
                  <a:lnTo>
                    <a:pt x="2785" y="2853"/>
                  </a:lnTo>
                  <a:cubicBezTo>
                    <a:pt x="2854" y="2785"/>
                    <a:pt x="2899" y="2739"/>
                    <a:pt x="2945" y="2694"/>
                  </a:cubicBezTo>
                  <a:cubicBezTo>
                    <a:pt x="2968" y="2648"/>
                    <a:pt x="2991" y="2625"/>
                    <a:pt x="3036" y="2602"/>
                  </a:cubicBezTo>
                  <a:cubicBezTo>
                    <a:pt x="3036" y="2580"/>
                    <a:pt x="3059" y="2534"/>
                    <a:pt x="3082" y="2511"/>
                  </a:cubicBezTo>
                  <a:cubicBezTo>
                    <a:pt x="3150" y="2443"/>
                    <a:pt x="3196" y="2351"/>
                    <a:pt x="3242" y="2260"/>
                  </a:cubicBezTo>
                  <a:cubicBezTo>
                    <a:pt x="3287" y="2214"/>
                    <a:pt x="3310" y="2192"/>
                    <a:pt x="3333" y="2146"/>
                  </a:cubicBezTo>
                  <a:cubicBezTo>
                    <a:pt x="3333" y="2123"/>
                    <a:pt x="3356" y="2100"/>
                    <a:pt x="3356" y="2077"/>
                  </a:cubicBezTo>
                  <a:cubicBezTo>
                    <a:pt x="3379" y="2055"/>
                    <a:pt x="3379" y="2009"/>
                    <a:pt x="3401" y="1986"/>
                  </a:cubicBezTo>
                  <a:lnTo>
                    <a:pt x="3401" y="1963"/>
                  </a:lnTo>
                  <a:cubicBezTo>
                    <a:pt x="3424" y="1940"/>
                    <a:pt x="3424" y="1895"/>
                    <a:pt x="3424" y="1872"/>
                  </a:cubicBezTo>
                  <a:lnTo>
                    <a:pt x="3447" y="1826"/>
                  </a:lnTo>
                  <a:lnTo>
                    <a:pt x="3470" y="1712"/>
                  </a:lnTo>
                  <a:lnTo>
                    <a:pt x="3493" y="1667"/>
                  </a:lnTo>
                  <a:cubicBezTo>
                    <a:pt x="3493" y="1598"/>
                    <a:pt x="3516" y="1530"/>
                    <a:pt x="3516" y="1461"/>
                  </a:cubicBezTo>
                  <a:cubicBezTo>
                    <a:pt x="3516" y="1415"/>
                    <a:pt x="3516" y="1393"/>
                    <a:pt x="3516" y="1347"/>
                  </a:cubicBezTo>
                  <a:cubicBezTo>
                    <a:pt x="3493" y="1256"/>
                    <a:pt x="3470" y="1164"/>
                    <a:pt x="3447" y="1073"/>
                  </a:cubicBezTo>
                  <a:cubicBezTo>
                    <a:pt x="3447" y="1005"/>
                    <a:pt x="3401" y="913"/>
                    <a:pt x="3356" y="822"/>
                  </a:cubicBezTo>
                  <a:cubicBezTo>
                    <a:pt x="3310" y="754"/>
                    <a:pt x="3264" y="685"/>
                    <a:pt x="3196" y="617"/>
                  </a:cubicBezTo>
                  <a:cubicBezTo>
                    <a:pt x="3150" y="594"/>
                    <a:pt x="3127" y="548"/>
                    <a:pt x="3082" y="525"/>
                  </a:cubicBezTo>
                  <a:lnTo>
                    <a:pt x="3036" y="502"/>
                  </a:lnTo>
                  <a:cubicBezTo>
                    <a:pt x="3013" y="480"/>
                    <a:pt x="2968" y="434"/>
                    <a:pt x="2945" y="411"/>
                  </a:cubicBezTo>
                  <a:lnTo>
                    <a:pt x="2876" y="343"/>
                  </a:lnTo>
                  <a:cubicBezTo>
                    <a:pt x="2808" y="297"/>
                    <a:pt x="2739" y="251"/>
                    <a:pt x="2648" y="206"/>
                  </a:cubicBezTo>
                  <a:cubicBezTo>
                    <a:pt x="2580" y="160"/>
                    <a:pt x="2488" y="137"/>
                    <a:pt x="2443" y="114"/>
                  </a:cubicBezTo>
                  <a:cubicBezTo>
                    <a:pt x="2351" y="92"/>
                    <a:pt x="2283" y="46"/>
                    <a:pt x="2192" y="23"/>
                  </a:cubicBezTo>
                  <a:cubicBezTo>
                    <a:pt x="2123" y="0"/>
                    <a:pt x="2009" y="0"/>
                    <a:pt x="1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2" name="Google Shape;3812;p17"/>
            <p:cNvSpPr/>
            <p:nvPr/>
          </p:nvSpPr>
          <p:spPr>
            <a:xfrm>
              <a:off x="6876850" y="972400"/>
              <a:ext cx="170075" cy="192325"/>
            </a:xfrm>
            <a:custGeom>
              <a:avLst/>
              <a:gdLst/>
              <a:ahLst/>
              <a:cxnLst/>
              <a:rect l="l" t="t" r="r" b="b"/>
              <a:pathLst>
                <a:path w="6803" h="7693" extrusionOk="0">
                  <a:moveTo>
                    <a:pt x="1256" y="1"/>
                  </a:moveTo>
                  <a:cubicBezTo>
                    <a:pt x="1233" y="1"/>
                    <a:pt x="1188" y="24"/>
                    <a:pt x="1165" y="46"/>
                  </a:cubicBezTo>
                  <a:cubicBezTo>
                    <a:pt x="1142" y="69"/>
                    <a:pt x="1119" y="92"/>
                    <a:pt x="1119" y="92"/>
                  </a:cubicBezTo>
                  <a:cubicBezTo>
                    <a:pt x="1073" y="115"/>
                    <a:pt x="1051" y="138"/>
                    <a:pt x="1028" y="161"/>
                  </a:cubicBezTo>
                  <a:cubicBezTo>
                    <a:pt x="982" y="183"/>
                    <a:pt x="936" y="206"/>
                    <a:pt x="891" y="229"/>
                  </a:cubicBezTo>
                  <a:cubicBezTo>
                    <a:pt x="868" y="275"/>
                    <a:pt x="845" y="297"/>
                    <a:pt x="800" y="320"/>
                  </a:cubicBezTo>
                  <a:cubicBezTo>
                    <a:pt x="777" y="320"/>
                    <a:pt x="754" y="343"/>
                    <a:pt x="708" y="366"/>
                  </a:cubicBezTo>
                  <a:lnTo>
                    <a:pt x="663" y="412"/>
                  </a:lnTo>
                  <a:lnTo>
                    <a:pt x="617" y="457"/>
                  </a:lnTo>
                  <a:cubicBezTo>
                    <a:pt x="548" y="480"/>
                    <a:pt x="503" y="526"/>
                    <a:pt x="457" y="549"/>
                  </a:cubicBezTo>
                  <a:cubicBezTo>
                    <a:pt x="389" y="594"/>
                    <a:pt x="343" y="640"/>
                    <a:pt x="297" y="686"/>
                  </a:cubicBezTo>
                  <a:lnTo>
                    <a:pt x="252" y="731"/>
                  </a:lnTo>
                  <a:cubicBezTo>
                    <a:pt x="229" y="754"/>
                    <a:pt x="206" y="777"/>
                    <a:pt x="183" y="777"/>
                  </a:cubicBezTo>
                  <a:lnTo>
                    <a:pt x="183" y="800"/>
                  </a:lnTo>
                  <a:lnTo>
                    <a:pt x="160" y="800"/>
                  </a:lnTo>
                  <a:lnTo>
                    <a:pt x="115" y="845"/>
                  </a:lnTo>
                  <a:cubicBezTo>
                    <a:pt x="46" y="914"/>
                    <a:pt x="1" y="982"/>
                    <a:pt x="23" y="1051"/>
                  </a:cubicBezTo>
                  <a:cubicBezTo>
                    <a:pt x="1" y="1096"/>
                    <a:pt x="1" y="1142"/>
                    <a:pt x="23" y="1165"/>
                  </a:cubicBezTo>
                  <a:lnTo>
                    <a:pt x="46" y="1233"/>
                  </a:lnTo>
                  <a:lnTo>
                    <a:pt x="92" y="1302"/>
                  </a:lnTo>
                  <a:cubicBezTo>
                    <a:pt x="92" y="1302"/>
                    <a:pt x="115" y="1325"/>
                    <a:pt x="115" y="1347"/>
                  </a:cubicBezTo>
                  <a:lnTo>
                    <a:pt x="138" y="1393"/>
                  </a:lnTo>
                  <a:lnTo>
                    <a:pt x="206" y="1530"/>
                  </a:lnTo>
                  <a:lnTo>
                    <a:pt x="297" y="1667"/>
                  </a:lnTo>
                  <a:cubicBezTo>
                    <a:pt x="343" y="1758"/>
                    <a:pt x="389" y="1850"/>
                    <a:pt x="434" y="1964"/>
                  </a:cubicBezTo>
                  <a:cubicBezTo>
                    <a:pt x="480" y="2009"/>
                    <a:pt x="503" y="2078"/>
                    <a:pt x="526" y="2146"/>
                  </a:cubicBezTo>
                  <a:cubicBezTo>
                    <a:pt x="594" y="2260"/>
                    <a:pt x="663" y="2352"/>
                    <a:pt x="754" y="2489"/>
                  </a:cubicBezTo>
                  <a:lnTo>
                    <a:pt x="800" y="2557"/>
                  </a:lnTo>
                  <a:cubicBezTo>
                    <a:pt x="868" y="2671"/>
                    <a:pt x="936" y="2763"/>
                    <a:pt x="1028" y="2854"/>
                  </a:cubicBezTo>
                  <a:lnTo>
                    <a:pt x="1119" y="2991"/>
                  </a:lnTo>
                  <a:cubicBezTo>
                    <a:pt x="1233" y="3151"/>
                    <a:pt x="1324" y="3265"/>
                    <a:pt x="1439" y="3402"/>
                  </a:cubicBezTo>
                  <a:lnTo>
                    <a:pt x="1461" y="3425"/>
                  </a:lnTo>
                  <a:lnTo>
                    <a:pt x="1484" y="3470"/>
                  </a:lnTo>
                  <a:lnTo>
                    <a:pt x="1621" y="3653"/>
                  </a:lnTo>
                  <a:lnTo>
                    <a:pt x="1690" y="3721"/>
                  </a:lnTo>
                  <a:lnTo>
                    <a:pt x="1804" y="3858"/>
                  </a:lnTo>
                  <a:lnTo>
                    <a:pt x="1895" y="3995"/>
                  </a:lnTo>
                  <a:lnTo>
                    <a:pt x="1941" y="4041"/>
                  </a:lnTo>
                  <a:cubicBezTo>
                    <a:pt x="2123" y="4269"/>
                    <a:pt x="2306" y="4497"/>
                    <a:pt x="2489" y="4703"/>
                  </a:cubicBezTo>
                  <a:lnTo>
                    <a:pt x="2580" y="4817"/>
                  </a:lnTo>
                  <a:lnTo>
                    <a:pt x="2671" y="4908"/>
                  </a:lnTo>
                  <a:cubicBezTo>
                    <a:pt x="2831" y="5091"/>
                    <a:pt x="3014" y="5296"/>
                    <a:pt x="3173" y="5524"/>
                  </a:cubicBezTo>
                  <a:cubicBezTo>
                    <a:pt x="3242" y="5593"/>
                    <a:pt x="3287" y="5661"/>
                    <a:pt x="3356" y="5730"/>
                  </a:cubicBezTo>
                  <a:lnTo>
                    <a:pt x="3447" y="5821"/>
                  </a:lnTo>
                  <a:lnTo>
                    <a:pt x="3493" y="5890"/>
                  </a:lnTo>
                  <a:lnTo>
                    <a:pt x="3516" y="5935"/>
                  </a:lnTo>
                  <a:cubicBezTo>
                    <a:pt x="3630" y="6049"/>
                    <a:pt x="3744" y="6186"/>
                    <a:pt x="3881" y="6323"/>
                  </a:cubicBezTo>
                  <a:lnTo>
                    <a:pt x="4155" y="6597"/>
                  </a:lnTo>
                  <a:cubicBezTo>
                    <a:pt x="4315" y="6757"/>
                    <a:pt x="4474" y="6917"/>
                    <a:pt x="4634" y="7099"/>
                  </a:cubicBezTo>
                  <a:cubicBezTo>
                    <a:pt x="4748" y="7214"/>
                    <a:pt x="4862" y="7305"/>
                    <a:pt x="4977" y="7419"/>
                  </a:cubicBezTo>
                  <a:cubicBezTo>
                    <a:pt x="4999" y="7465"/>
                    <a:pt x="5045" y="7510"/>
                    <a:pt x="5091" y="7533"/>
                  </a:cubicBezTo>
                  <a:cubicBezTo>
                    <a:pt x="5113" y="7556"/>
                    <a:pt x="5136" y="7579"/>
                    <a:pt x="5159" y="7602"/>
                  </a:cubicBezTo>
                  <a:cubicBezTo>
                    <a:pt x="5205" y="7624"/>
                    <a:pt x="5228" y="7647"/>
                    <a:pt x="5273" y="7670"/>
                  </a:cubicBezTo>
                  <a:cubicBezTo>
                    <a:pt x="5296" y="7670"/>
                    <a:pt x="5319" y="7693"/>
                    <a:pt x="5342" y="7693"/>
                  </a:cubicBezTo>
                  <a:cubicBezTo>
                    <a:pt x="5365" y="7693"/>
                    <a:pt x="5387" y="7670"/>
                    <a:pt x="5433" y="7670"/>
                  </a:cubicBezTo>
                  <a:lnTo>
                    <a:pt x="5456" y="7647"/>
                  </a:lnTo>
                  <a:cubicBezTo>
                    <a:pt x="5456" y="7647"/>
                    <a:pt x="5479" y="7624"/>
                    <a:pt x="5502" y="7602"/>
                  </a:cubicBezTo>
                  <a:lnTo>
                    <a:pt x="5524" y="7579"/>
                  </a:lnTo>
                  <a:cubicBezTo>
                    <a:pt x="5547" y="7556"/>
                    <a:pt x="5593" y="7533"/>
                    <a:pt x="5616" y="7510"/>
                  </a:cubicBezTo>
                  <a:cubicBezTo>
                    <a:pt x="5661" y="7487"/>
                    <a:pt x="5707" y="7487"/>
                    <a:pt x="5753" y="7487"/>
                  </a:cubicBezTo>
                  <a:lnTo>
                    <a:pt x="5775" y="7465"/>
                  </a:lnTo>
                  <a:cubicBezTo>
                    <a:pt x="5798" y="7465"/>
                    <a:pt x="5821" y="7442"/>
                    <a:pt x="5821" y="7442"/>
                  </a:cubicBezTo>
                  <a:cubicBezTo>
                    <a:pt x="5867" y="7396"/>
                    <a:pt x="5867" y="7373"/>
                    <a:pt x="5890" y="7373"/>
                  </a:cubicBezTo>
                  <a:lnTo>
                    <a:pt x="5935" y="7328"/>
                  </a:lnTo>
                  <a:cubicBezTo>
                    <a:pt x="6004" y="7282"/>
                    <a:pt x="6049" y="7236"/>
                    <a:pt x="6095" y="7191"/>
                  </a:cubicBezTo>
                  <a:cubicBezTo>
                    <a:pt x="6118" y="7191"/>
                    <a:pt x="6141" y="7168"/>
                    <a:pt x="6141" y="7168"/>
                  </a:cubicBezTo>
                  <a:lnTo>
                    <a:pt x="6163" y="7145"/>
                  </a:lnTo>
                  <a:lnTo>
                    <a:pt x="6209" y="7099"/>
                  </a:lnTo>
                  <a:lnTo>
                    <a:pt x="6255" y="7077"/>
                  </a:lnTo>
                  <a:lnTo>
                    <a:pt x="6278" y="7054"/>
                  </a:lnTo>
                  <a:lnTo>
                    <a:pt x="6300" y="7031"/>
                  </a:lnTo>
                  <a:lnTo>
                    <a:pt x="6346" y="7008"/>
                  </a:lnTo>
                  <a:cubicBezTo>
                    <a:pt x="6415" y="6940"/>
                    <a:pt x="6483" y="6894"/>
                    <a:pt x="6551" y="6871"/>
                  </a:cubicBezTo>
                  <a:cubicBezTo>
                    <a:pt x="6620" y="6848"/>
                    <a:pt x="6666" y="6826"/>
                    <a:pt x="6711" y="6780"/>
                  </a:cubicBezTo>
                  <a:cubicBezTo>
                    <a:pt x="6803" y="6711"/>
                    <a:pt x="6803" y="6574"/>
                    <a:pt x="6734" y="6506"/>
                  </a:cubicBezTo>
                  <a:cubicBezTo>
                    <a:pt x="6711" y="6460"/>
                    <a:pt x="6666" y="6415"/>
                    <a:pt x="6620" y="6369"/>
                  </a:cubicBezTo>
                  <a:cubicBezTo>
                    <a:pt x="6529" y="6278"/>
                    <a:pt x="6415" y="6186"/>
                    <a:pt x="6323" y="6118"/>
                  </a:cubicBezTo>
                  <a:lnTo>
                    <a:pt x="6255" y="6049"/>
                  </a:lnTo>
                  <a:cubicBezTo>
                    <a:pt x="6141" y="5958"/>
                    <a:pt x="6004" y="5844"/>
                    <a:pt x="5890" y="5730"/>
                  </a:cubicBezTo>
                  <a:cubicBezTo>
                    <a:pt x="5821" y="5661"/>
                    <a:pt x="5753" y="5593"/>
                    <a:pt x="5684" y="5547"/>
                  </a:cubicBezTo>
                  <a:cubicBezTo>
                    <a:pt x="5638" y="5479"/>
                    <a:pt x="5547" y="5410"/>
                    <a:pt x="5479" y="5319"/>
                  </a:cubicBezTo>
                  <a:cubicBezTo>
                    <a:pt x="5456" y="5296"/>
                    <a:pt x="5433" y="5273"/>
                    <a:pt x="5410" y="5273"/>
                  </a:cubicBezTo>
                  <a:lnTo>
                    <a:pt x="5342" y="5205"/>
                  </a:lnTo>
                  <a:lnTo>
                    <a:pt x="5273" y="5159"/>
                  </a:lnTo>
                  <a:cubicBezTo>
                    <a:pt x="5205" y="5068"/>
                    <a:pt x="5136" y="4999"/>
                    <a:pt x="5068" y="4931"/>
                  </a:cubicBezTo>
                  <a:lnTo>
                    <a:pt x="5022" y="4885"/>
                  </a:lnTo>
                  <a:lnTo>
                    <a:pt x="4862" y="4703"/>
                  </a:lnTo>
                  <a:cubicBezTo>
                    <a:pt x="4566" y="4406"/>
                    <a:pt x="4292" y="4086"/>
                    <a:pt x="4041" y="3767"/>
                  </a:cubicBezTo>
                  <a:cubicBezTo>
                    <a:pt x="3835" y="3516"/>
                    <a:pt x="3653" y="3310"/>
                    <a:pt x="3516" y="3105"/>
                  </a:cubicBezTo>
                  <a:lnTo>
                    <a:pt x="3516" y="3151"/>
                  </a:lnTo>
                  <a:lnTo>
                    <a:pt x="3447" y="3037"/>
                  </a:lnTo>
                  <a:cubicBezTo>
                    <a:pt x="3356" y="2922"/>
                    <a:pt x="3287" y="2785"/>
                    <a:pt x="3196" y="2671"/>
                  </a:cubicBezTo>
                  <a:lnTo>
                    <a:pt x="3173" y="2626"/>
                  </a:lnTo>
                  <a:lnTo>
                    <a:pt x="3151" y="2580"/>
                  </a:lnTo>
                  <a:lnTo>
                    <a:pt x="3036" y="2420"/>
                  </a:lnTo>
                  <a:cubicBezTo>
                    <a:pt x="3014" y="2375"/>
                    <a:pt x="2968" y="2352"/>
                    <a:pt x="2922" y="2352"/>
                  </a:cubicBezTo>
                  <a:cubicBezTo>
                    <a:pt x="2762" y="2146"/>
                    <a:pt x="2603" y="1941"/>
                    <a:pt x="2466" y="1735"/>
                  </a:cubicBezTo>
                  <a:lnTo>
                    <a:pt x="2374" y="1621"/>
                  </a:lnTo>
                  <a:cubicBezTo>
                    <a:pt x="2306" y="1507"/>
                    <a:pt x="2215" y="1416"/>
                    <a:pt x="2146" y="1302"/>
                  </a:cubicBezTo>
                  <a:cubicBezTo>
                    <a:pt x="2055" y="1165"/>
                    <a:pt x="1964" y="1028"/>
                    <a:pt x="1872" y="868"/>
                  </a:cubicBezTo>
                  <a:cubicBezTo>
                    <a:pt x="1827" y="800"/>
                    <a:pt x="1781" y="731"/>
                    <a:pt x="1758" y="663"/>
                  </a:cubicBezTo>
                  <a:lnTo>
                    <a:pt x="1735" y="617"/>
                  </a:lnTo>
                  <a:lnTo>
                    <a:pt x="1713" y="594"/>
                  </a:lnTo>
                  <a:cubicBezTo>
                    <a:pt x="1690" y="549"/>
                    <a:pt x="1667" y="503"/>
                    <a:pt x="1644" y="457"/>
                  </a:cubicBezTo>
                  <a:lnTo>
                    <a:pt x="1598" y="412"/>
                  </a:lnTo>
                  <a:lnTo>
                    <a:pt x="1598" y="389"/>
                  </a:lnTo>
                  <a:lnTo>
                    <a:pt x="1576" y="366"/>
                  </a:lnTo>
                  <a:cubicBezTo>
                    <a:pt x="1553" y="320"/>
                    <a:pt x="1553" y="297"/>
                    <a:pt x="1530" y="252"/>
                  </a:cubicBezTo>
                  <a:cubicBezTo>
                    <a:pt x="1461" y="161"/>
                    <a:pt x="1416" y="115"/>
                    <a:pt x="1370" y="46"/>
                  </a:cubicBezTo>
                  <a:cubicBezTo>
                    <a:pt x="1324" y="24"/>
                    <a:pt x="1302" y="1"/>
                    <a:pt x="1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3" name="Google Shape;3813;p17"/>
            <p:cNvSpPr/>
            <p:nvPr/>
          </p:nvSpPr>
          <p:spPr>
            <a:xfrm>
              <a:off x="6909375" y="834325"/>
              <a:ext cx="228850" cy="152650"/>
            </a:xfrm>
            <a:custGeom>
              <a:avLst/>
              <a:gdLst/>
              <a:ahLst/>
              <a:cxnLst/>
              <a:rect l="l" t="t" r="r" b="b"/>
              <a:pathLst>
                <a:path w="9154" h="6106" extrusionOk="0">
                  <a:moveTo>
                    <a:pt x="7510" y="936"/>
                  </a:moveTo>
                  <a:cubicBezTo>
                    <a:pt x="7442" y="982"/>
                    <a:pt x="7373" y="1004"/>
                    <a:pt x="7328" y="1027"/>
                  </a:cubicBezTo>
                  <a:cubicBezTo>
                    <a:pt x="7191" y="1096"/>
                    <a:pt x="7054" y="1164"/>
                    <a:pt x="6917" y="1233"/>
                  </a:cubicBezTo>
                  <a:cubicBezTo>
                    <a:pt x="6917" y="1210"/>
                    <a:pt x="6917" y="1210"/>
                    <a:pt x="6917" y="1210"/>
                  </a:cubicBezTo>
                  <a:cubicBezTo>
                    <a:pt x="7031" y="1164"/>
                    <a:pt x="7122" y="1118"/>
                    <a:pt x="7236" y="1050"/>
                  </a:cubicBezTo>
                  <a:cubicBezTo>
                    <a:pt x="7328" y="1027"/>
                    <a:pt x="7419" y="982"/>
                    <a:pt x="7487" y="936"/>
                  </a:cubicBezTo>
                  <a:close/>
                  <a:moveTo>
                    <a:pt x="8400" y="0"/>
                  </a:moveTo>
                  <a:cubicBezTo>
                    <a:pt x="8378" y="0"/>
                    <a:pt x="8332" y="23"/>
                    <a:pt x="8286" y="23"/>
                  </a:cubicBezTo>
                  <a:cubicBezTo>
                    <a:pt x="8195" y="23"/>
                    <a:pt x="8081" y="46"/>
                    <a:pt x="7990" y="69"/>
                  </a:cubicBezTo>
                  <a:lnTo>
                    <a:pt x="7944" y="69"/>
                  </a:lnTo>
                  <a:cubicBezTo>
                    <a:pt x="7738" y="114"/>
                    <a:pt x="7533" y="183"/>
                    <a:pt x="7350" y="274"/>
                  </a:cubicBezTo>
                  <a:cubicBezTo>
                    <a:pt x="7259" y="297"/>
                    <a:pt x="7168" y="342"/>
                    <a:pt x="7099" y="365"/>
                  </a:cubicBezTo>
                  <a:cubicBezTo>
                    <a:pt x="7031" y="388"/>
                    <a:pt x="6985" y="411"/>
                    <a:pt x="6940" y="434"/>
                  </a:cubicBezTo>
                  <a:cubicBezTo>
                    <a:pt x="6848" y="457"/>
                    <a:pt x="6757" y="502"/>
                    <a:pt x="6666" y="525"/>
                  </a:cubicBezTo>
                  <a:cubicBezTo>
                    <a:pt x="6620" y="548"/>
                    <a:pt x="6574" y="571"/>
                    <a:pt x="6529" y="593"/>
                  </a:cubicBezTo>
                  <a:cubicBezTo>
                    <a:pt x="6483" y="616"/>
                    <a:pt x="6437" y="616"/>
                    <a:pt x="6392" y="639"/>
                  </a:cubicBezTo>
                  <a:cubicBezTo>
                    <a:pt x="6300" y="685"/>
                    <a:pt x="6186" y="730"/>
                    <a:pt x="6095" y="776"/>
                  </a:cubicBezTo>
                  <a:cubicBezTo>
                    <a:pt x="5981" y="845"/>
                    <a:pt x="5890" y="913"/>
                    <a:pt x="5775" y="959"/>
                  </a:cubicBezTo>
                  <a:cubicBezTo>
                    <a:pt x="5684" y="1004"/>
                    <a:pt x="5593" y="1073"/>
                    <a:pt x="5524" y="1118"/>
                  </a:cubicBezTo>
                  <a:cubicBezTo>
                    <a:pt x="5433" y="1164"/>
                    <a:pt x="5365" y="1210"/>
                    <a:pt x="5296" y="1278"/>
                  </a:cubicBezTo>
                  <a:cubicBezTo>
                    <a:pt x="5250" y="1301"/>
                    <a:pt x="5228" y="1347"/>
                    <a:pt x="5205" y="1392"/>
                  </a:cubicBezTo>
                  <a:cubicBezTo>
                    <a:pt x="5114" y="1438"/>
                    <a:pt x="5022" y="1507"/>
                    <a:pt x="4931" y="1552"/>
                  </a:cubicBezTo>
                  <a:cubicBezTo>
                    <a:pt x="4748" y="1643"/>
                    <a:pt x="4589" y="1758"/>
                    <a:pt x="4429" y="1872"/>
                  </a:cubicBezTo>
                  <a:cubicBezTo>
                    <a:pt x="4269" y="1963"/>
                    <a:pt x="4109" y="2054"/>
                    <a:pt x="3949" y="2168"/>
                  </a:cubicBezTo>
                  <a:cubicBezTo>
                    <a:pt x="3881" y="2214"/>
                    <a:pt x="3812" y="2260"/>
                    <a:pt x="3744" y="2305"/>
                  </a:cubicBezTo>
                  <a:cubicBezTo>
                    <a:pt x="3653" y="2374"/>
                    <a:pt x="3561" y="2442"/>
                    <a:pt x="3493" y="2511"/>
                  </a:cubicBezTo>
                  <a:cubicBezTo>
                    <a:pt x="3470" y="2534"/>
                    <a:pt x="3470" y="2556"/>
                    <a:pt x="3470" y="2579"/>
                  </a:cubicBezTo>
                  <a:cubicBezTo>
                    <a:pt x="3333" y="2671"/>
                    <a:pt x="3196" y="2762"/>
                    <a:pt x="3059" y="2853"/>
                  </a:cubicBezTo>
                  <a:cubicBezTo>
                    <a:pt x="2877" y="2990"/>
                    <a:pt x="2717" y="3104"/>
                    <a:pt x="2557" y="3241"/>
                  </a:cubicBezTo>
                  <a:cubicBezTo>
                    <a:pt x="2374" y="3378"/>
                    <a:pt x="2215" y="3515"/>
                    <a:pt x="2055" y="3652"/>
                  </a:cubicBezTo>
                  <a:cubicBezTo>
                    <a:pt x="1895" y="3789"/>
                    <a:pt x="1735" y="3926"/>
                    <a:pt x="1576" y="4063"/>
                  </a:cubicBezTo>
                  <a:cubicBezTo>
                    <a:pt x="1530" y="4086"/>
                    <a:pt x="1507" y="4131"/>
                    <a:pt x="1507" y="4154"/>
                  </a:cubicBezTo>
                  <a:cubicBezTo>
                    <a:pt x="1370" y="4268"/>
                    <a:pt x="1233" y="4360"/>
                    <a:pt x="1096" y="4474"/>
                  </a:cubicBezTo>
                  <a:cubicBezTo>
                    <a:pt x="937" y="4611"/>
                    <a:pt x="777" y="4748"/>
                    <a:pt x="617" y="4885"/>
                  </a:cubicBezTo>
                  <a:cubicBezTo>
                    <a:pt x="526" y="4953"/>
                    <a:pt x="457" y="5022"/>
                    <a:pt x="389" y="5090"/>
                  </a:cubicBezTo>
                  <a:cubicBezTo>
                    <a:pt x="343" y="5113"/>
                    <a:pt x="297" y="5159"/>
                    <a:pt x="275" y="5181"/>
                  </a:cubicBezTo>
                  <a:cubicBezTo>
                    <a:pt x="183" y="5250"/>
                    <a:pt x="115" y="5318"/>
                    <a:pt x="46" y="5410"/>
                  </a:cubicBezTo>
                  <a:cubicBezTo>
                    <a:pt x="23" y="5432"/>
                    <a:pt x="1" y="5478"/>
                    <a:pt x="1" y="5524"/>
                  </a:cubicBezTo>
                  <a:cubicBezTo>
                    <a:pt x="1" y="5547"/>
                    <a:pt x="1" y="5615"/>
                    <a:pt x="23" y="5638"/>
                  </a:cubicBezTo>
                  <a:cubicBezTo>
                    <a:pt x="23" y="5684"/>
                    <a:pt x="46" y="5706"/>
                    <a:pt x="69" y="5752"/>
                  </a:cubicBezTo>
                  <a:cubicBezTo>
                    <a:pt x="92" y="5775"/>
                    <a:pt x="115" y="5820"/>
                    <a:pt x="138" y="5843"/>
                  </a:cubicBezTo>
                  <a:cubicBezTo>
                    <a:pt x="160" y="5889"/>
                    <a:pt x="183" y="5935"/>
                    <a:pt x="206" y="5980"/>
                  </a:cubicBezTo>
                  <a:cubicBezTo>
                    <a:pt x="229" y="6026"/>
                    <a:pt x="252" y="6049"/>
                    <a:pt x="275" y="6072"/>
                  </a:cubicBezTo>
                  <a:cubicBezTo>
                    <a:pt x="320" y="6094"/>
                    <a:pt x="366" y="6106"/>
                    <a:pt x="409" y="6106"/>
                  </a:cubicBezTo>
                  <a:cubicBezTo>
                    <a:pt x="451" y="6106"/>
                    <a:pt x="491" y="6094"/>
                    <a:pt x="526" y="6072"/>
                  </a:cubicBezTo>
                  <a:cubicBezTo>
                    <a:pt x="594" y="6026"/>
                    <a:pt x="640" y="5980"/>
                    <a:pt x="708" y="5912"/>
                  </a:cubicBezTo>
                  <a:cubicBezTo>
                    <a:pt x="822" y="5798"/>
                    <a:pt x="959" y="5684"/>
                    <a:pt x="1096" y="5569"/>
                  </a:cubicBezTo>
                  <a:cubicBezTo>
                    <a:pt x="1233" y="5455"/>
                    <a:pt x="1370" y="5318"/>
                    <a:pt x="1530" y="5204"/>
                  </a:cubicBezTo>
                  <a:cubicBezTo>
                    <a:pt x="1598" y="5136"/>
                    <a:pt x="1690" y="5090"/>
                    <a:pt x="1758" y="5022"/>
                  </a:cubicBezTo>
                  <a:cubicBezTo>
                    <a:pt x="1827" y="4953"/>
                    <a:pt x="1895" y="4907"/>
                    <a:pt x="1964" y="4839"/>
                  </a:cubicBezTo>
                  <a:cubicBezTo>
                    <a:pt x="2055" y="4793"/>
                    <a:pt x="2123" y="4725"/>
                    <a:pt x="2192" y="4679"/>
                  </a:cubicBezTo>
                  <a:cubicBezTo>
                    <a:pt x="2260" y="4611"/>
                    <a:pt x="2352" y="4565"/>
                    <a:pt x="2420" y="4497"/>
                  </a:cubicBezTo>
                  <a:cubicBezTo>
                    <a:pt x="2740" y="4246"/>
                    <a:pt x="3059" y="4017"/>
                    <a:pt x="3402" y="3766"/>
                  </a:cubicBezTo>
                  <a:cubicBezTo>
                    <a:pt x="3470" y="3721"/>
                    <a:pt x="3561" y="3652"/>
                    <a:pt x="3653" y="3584"/>
                  </a:cubicBezTo>
                  <a:cubicBezTo>
                    <a:pt x="3721" y="3538"/>
                    <a:pt x="3812" y="3469"/>
                    <a:pt x="3904" y="3424"/>
                  </a:cubicBezTo>
                  <a:cubicBezTo>
                    <a:pt x="4041" y="3310"/>
                    <a:pt x="4223" y="3196"/>
                    <a:pt x="4383" y="3104"/>
                  </a:cubicBezTo>
                  <a:cubicBezTo>
                    <a:pt x="4474" y="3036"/>
                    <a:pt x="4589" y="2967"/>
                    <a:pt x="4680" y="2899"/>
                  </a:cubicBezTo>
                  <a:cubicBezTo>
                    <a:pt x="4794" y="2830"/>
                    <a:pt x="4885" y="2762"/>
                    <a:pt x="4999" y="2693"/>
                  </a:cubicBezTo>
                  <a:cubicBezTo>
                    <a:pt x="5205" y="2579"/>
                    <a:pt x="5410" y="2465"/>
                    <a:pt x="5616" y="2328"/>
                  </a:cubicBezTo>
                  <a:cubicBezTo>
                    <a:pt x="5935" y="2168"/>
                    <a:pt x="6278" y="1986"/>
                    <a:pt x="6597" y="1803"/>
                  </a:cubicBezTo>
                  <a:cubicBezTo>
                    <a:pt x="6757" y="1735"/>
                    <a:pt x="6917" y="1643"/>
                    <a:pt x="7099" y="1552"/>
                  </a:cubicBezTo>
                  <a:cubicBezTo>
                    <a:pt x="7259" y="1461"/>
                    <a:pt x="7442" y="1370"/>
                    <a:pt x="7601" y="1301"/>
                  </a:cubicBezTo>
                  <a:cubicBezTo>
                    <a:pt x="7830" y="1187"/>
                    <a:pt x="8058" y="1050"/>
                    <a:pt x="8286" y="959"/>
                  </a:cubicBezTo>
                  <a:cubicBezTo>
                    <a:pt x="8400" y="890"/>
                    <a:pt x="8537" y="845"/>
                    <a:pt x="8674" y="799"/>
                  </a:cubicBezTo>
                  <a:cubicBezTo>
                    <a:pt x="8743" y="753"/>
                    <a:pt x="8811" y="730"/>
                    <a:pt x="8880" y="708"/>
                  </a:cubicBezTo>
                  <a:cubicBezTo>
                    <a:pt x="8948" y="685"/>
                    <a:pt x="9017" y="662"/>
                    <a:pt x="9085" y="662"/>
                  </a:cubicBezTo>
                  <a:cubicBezTo>
                    <a:pt x="9108" y="639"/>
                    <a:pt x="9131" y="616"/>
                    <a:pt x="9154" y="571"/>
                  </a:cubicBezTo>
                  <a:cubicBezTo>
                    <a:pt x="9154" y="548"/>
                    <a:pt x="9154" y="502"/>
                    <a:pt x="9154" y="479"/>
                  </a:cubicBezTo>
                  <a:cubicBezTo>
                    <a:pt x="9131" y="434"/>
                    <a:pt x="9108" y="411"/>
                    <a:pt x="9085" y="388"/>
                  </a:cubicBezTo>
                  <a:lnTo>
                    <a:pt x="8971" y="388"/>
                  </a:lnTo>
                  <a:cubicBezTo>
                    <a:pt x="8971" y="388"/>
                    <a:pt x="8948" y="411"/>
                    <a:pt x="8948" y="411"/>
                  </a:cubicBezTo>
                  <a:cubicBezTo>
                    <a:pt x="8948" y="365"/>
                    <a:pt x="8925" y="320"/>
                    <a:pt x="8903" y="297"/>
                  </a:cubicBezTo>
                  <a:cubicBezTo>
                    <a:pt x="8903" y="183"/>
                    <a:pt x="8811" y="114"/>
                    <a:pt x="8720" y="69"/>
                  </a:cubicBezTo>
                  <a:cubicBezTo>
                    <a:pt x="8674" y="46"/>
                    <a:pt x="8629" y="46"/>
                    <a:pt x="8583" y="23"/>
                  </a:cubicBezTo>
                  <a:lnTo>
                    <a:pt x="8515" y="23"/>
                  </a:lnTo>
                  <a:cubicBezTo>
                    <a:pt x="8492" y="23"/>
                    <a:pt x="8446" y="0"/>
                    <a:pt x="8400"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4" name="Google Shape;3814;p17"/>
            <p:cNvSpPr/>
            <p:nvPr/>
          </p:nvSpPr>
          <p:spPr>
            <a:xfrm>
              <a:off x="6973300" y="878825"/>
              <a:ext cx="136400" cy="95250"/>
            </a:xfrm>
            <a:custGeom>
              <a:avLst/>
              <a:gdLst/>
              <a:ahLst/>
              <a:cxnLst/>
              <a:rect l="l" t="t" r="r" b="b"/>
              <a:pathLst>
                <a:path w="5456" h="3810" extrusionOk="0">
                  <a:moveTo>
                    <a:pt x="1438" y="2443"/>
                  </a:moveTo>
                  <a:cubicBezTo>
                    <a:pt x="1438" y="2443"/>
                    <a:pt x="1424" y="2443"/>
                    <a:pt x="1418" y="2454"/>
                  </a:cubicBezTo>
                  <a:lnTo>
                    <a:pt x="1418" y="2454"/>
                  </a:lnTo>
                  <a:cubicBezTo>
                    <a:pt x="1424" y="2450"/>
                    <a:pt x="1431" y="2446"/>
                    <a:pt x="1438" y="2443"/>
                  </a:cubicBezTo>
                  <a:close/>
                  <a:moveTo>
                    <a:pt x="1938" y="2453"/>
                  </a:moveTo>
                  <a:cubicBezTo>
                    <a:pt x="1931" y="2457"/>
                    <a:pt x="1924" y="2461"/>
                    <a:pt x="1917" y="2466"/>
                  </a:cubicBezTo>
                  <a:cubicBezTo>
                    <a:pt x="1917" y="2466"/>
                    <a:pt x="1933" y="2466"/>
                    <a:pt x="1938" y="2453"/>
                  </a:cubicBezTo>
                  <a:close/>
                  <a:moveTo>
                    <a:pt x="5364" y="0"/>
                  </a:moveTo>
                  <a:cubicBezTo>
                    <a:pt x="5204" y="69"/>
                    <a:pt x="5044" y="160"/>
                    <a:pt x="4885" y="251"/>
                  </a:cubicBezTo>
                  <a:cubicBezTo>
                    <a:pt x="4793" y="320"/>
                    <a:pt x="4702" y="366"/>
                    <a:pt x="4611" y="411"/>
                  </a:cubicBezTo>
                  <a:cubicBezTo>
                    <a:pt x="4520" y="457"/>
                    <a:pt x="4428" y="503"/>
                    <a:pt x="4337" y="571"/>
                  </a:cubicBezTo>
                  <a:cubicBezTo>
                    <a:pt x="4177" y="662"/>
                    <a:pt x="3995" y="754"/>
                    <a:pt x="3835" y="845"/>
                  </a:cubicBezTo>
                  <a:cubicBezTo>
                    <a:pt x="3675" y="936"/>
                    <a:pt x="3492" y="1050"/>
                    <a:pt x="3333" y="1142"/>
                  </a:cubicBezTo>
                  <a:cubicBezTo>
                    <a:pt x="3173" y="1256"/>
                    <a:pt x="3013" y="1347"/>
                    <a:pt x="2853" y="1461"/>
                  </a:cubicBezTo>
                  <a:cubicBezTo>
                    <a:pt x="2693" y="1553"/>
                    <a:pt x="2534" y="1667"/>
                    <a:pt x="2374" y="1781"/>
                  </a:cubicBezTo>
                  <a:cubicBezTo>
                    <a:pt x="2283" y="1826"/>
                    <a:pt x="2214" y="1872"/>
                    <a:pt x="2123" y="1941"/>
                  </a:cubicBezTo>
                  <a:cubicBezTo>
                    <a:pt x="2054" y="1986"/>
                    <a:pt x="1986" y="2055"/>
                    <a:pt x="1895" y="2100"/>
                  </a:cubicBezTo>
                  <a:cubicBezTo>
                    <a:pt x="1735" y="2214"/>
                    <a:pt x="1575" y="2329"/>
                    <a:pt x="1415" y="2466"/>
                  </a:cubicBezTo>
                  <a:cubicBezTo>
                    <a:pt x="1415" y="2461"/>
                    <a:pt x="1416" y="2457"/>
                    <a:pt x="1418" y="2454"/>
                  </a:cubicBezTo>
                  <a:lnTo>
                    <a:pt x="1418" y="2454"/>
                  </a:lnTo>
                  <a:cubicBezTo>
                    <a:pt x="1379" y="2479"/>
                    <a:pt x="1340" y="2515"/>
                    <a:pt x="1301" y="2534"/>
                  </a:cubicBezTo>
                  <a:cubicBezTo>
                    <a:pt x="1164" y="2648"/>
                    <a:pt x="1027" y="2739"/>
                    <a:pt x="890" y="2854"/>
                  </a:cubicBezTo>
                  <a:cubicBezTo>
                    <a:pt x="890" y="2854"/>
                    <a:pt x="867" y="2876"/>
                    <a:pt x="867" y="2876"/>
                  </a:cubicBezTo>
                  <a:cubicBezTo>
                    <a:pt x="867" y="2876"/>
                    <a:pt x="867" y="2876"/>
                    <a:pt x="867" y="2854"/>
                  </a:cubicBezTo>
                  <a:cubicBezTo>
                    <a:pt x="708" y="2991"/>
                    <a:pt x="548" y="3105"/>
                    <a:pt x="388" y="3242"/>
                  </a:cubicBezTo>
                  <a:cubicBezTo>
                    <a:pt x="411" y="3219"/>
                    <a:pt x="411" y="3219"/>
                    <a:pt x="434" y="3196"/>
                  </a:cubicBezTo>
                  <a:lnTo>
                    <a:pt x="434" y="3196"/>
                  </a:lnTo>
                  <a:cubicBezTo>
                    <a:pt x="388" y="3242"/>
                    <a:pt x="342" y="3264"/>
                    <a:pt x="297" y="3310"/>
                  </a:cubicBezTo>
                  <a:cubicBezTo>
                    <a:pt x="251" y="3356"/>
                    <a:pt x="206" y="3379"/>
                    <a:pt x="137" y="3424"/>
                  </a:cubicBezTo>
                  <a:cubicBezTo>
                    <a:pt x="91" y="3470"/>
                    <a:pt x="69" y="3516"/>
                    <a:pt x="46" y="3561"/>
                  </a:cubicBezTo>
                  <a:cubicBezTo>
                    <a:pt x="0" y="3630"/>
                    <a:pt x="23" y="3721"/>
                    <a:pt x="69" y="3767"/>
                  </a:cubicBezTo>
                  <a:cubicBezTo>
                    <a:pt x="99" y="3797"/>
                    <a:pt x="135" y="3810"/>
                    <a:pt x="171" y="3810"/>
                  </a:cubicBezTo>
                  <a:cubicBezTo>
                    <a:pt x="215" y="3810"/>
                    <a:pt x="259" y="3792"/>
                    <a:pt x="297" y="3767"/>
                  </a:cubicBezTo>
                  <a:cubicBezTo>
                    <a:pt x="297" y="3767"/>
                    <a:pt x="297" y="3744"/>
                    <a:pt x="297" y="3744"/>
                  </a:cubicBezTo>
                  <a:cubicBezTo>
                    <a:pt x="320" y="3744"/>
                    <a:pt x="342" y="3721"/>
                    <a:pt x="365" y="3721"/>
                  </a:cubicBezTo>
                  <a:cubicBezTo>
                    <a:pt x="411" y="3675"/>
                    <a:pt x="457" y="3652"/>
                    <a:pt x="502" y="3607"/>
                  </a:cubicBezTo>
                  <a:cubicBezTo>
                    <a:pt x="571" y="3561"/>
                    <a:pt x="639" y="3493"/>
                    <a:pt x="685" y="3447"/>
                  </a:cubicBezTo>
                  <a:cubicBezTo>
                    <a:pt x="822" y="3333"/>
                    <a:pt x="959" y="3219"/>
                    <a:pt x="1096" y="3127"/>
                  </a:cubicBezTo>
                  <a:cubicBezTo>
                    <a:pt x="1392" y="2899"/>
                    <a:pt x="1666" y="2671"/>
                    <a:pt x="1940" y="2443"/>
                  </a:cubicBezTo>
                  <a:lnTo>
                    <a:pt x="1940" y="2443"/>
                  </a:lnTo>
                  <a:cubicBezTo>
                    <a:pt x="1940" y="2447"/>
                    <a:pt x="1940" y="2450"/>
                    <a:pt x="1938" y="2453"/>
                  </a:cubicBezTo>
                  <a:lnTo>
                    <a:pt x="1938" y="2453"/>
                  </a:lnTo>
                  <a:cubicBezTo>
                    <a:pt x="2046" y="2386"/>
                    <a:pt x="2153" y="2300"/>
                    <a:pt x="2260" y="2214"/>
                  </a:cubicBezTo>
                  <a:cubicBezTo>
                    <a:pt x="2368" y="2128"/>
                    <a:pt x="2475" y="2042"/>
                    <a:pt x="2602" y="1956"/>
                  </a:cubicBezTo>
                  <a:lnTo>
                    <a:pt x="2602" y="1956"/>
                  </a:lnTo>
                  <a:cubicBezTo>
                    <a:pt x="2602" y="1958"/>
                    <a:pt x="2602" y="1961"/>
                    <a:pt x="2602" y="1963"/>
                  </a:cubicBezTo>
                  <a:cubicBezTo>
                    <a:pt x="2602" y="1960"/>
                    <a:pt x="2603" y="1957"/>
                    <a:pt x="2603" y="1955"/>
                  </a:cubicBezTo>
                  <a:lnTo>
                    <a:pt x="2603" y="1955"/>
                  </a:lnTo>
                  <a:cubicBezTo>
                    <a:pt x="2611" y="1950"/>
                    <a:pt x="2618" y="1945"/>
                    <a:pt x="2625" y="1941"/>
                  </a:cubicBezTo>
                  <a:cubicBezTo>
                    <a:pt x="2762" y="1826"/>
                    <a:pt x="2922" y="1712"/>
                    <a:pt x="3082" y="1598"/>
                  </a:cubicBezTo>
                  <a:cubicBezTo>
                    <a:pt x="3241" y="1484"/>
                    <a:pt x="3378" y="1370"/>
                    <a:pt x="3538" y="1256"/>
                  </a:cubicBezTo>
                  <a:cubicBezTo>
                    <a:pt x="3721" y="1142"/>
                    <a:pt x="3880" y="1028"/>
                    <a:pt x="4040" y="913"/>
                  </a:cubicBezTo>
                  <a:cubicBezTo>
                    <a:pt x="4131" y="845"/>
                    <a:pt x="4200" y="799"/>
                    <a:pt x="4291" y="754"/>
                  </a:cubicBezTo>
                  <a:cubicBezTo>
                    <a:pt x="4383" y="685"/>
                    <a:pt x="4451" y="640"/>
                    <a:pt x="4542" y="571"/>
                  </a:cubicBezTo>
                  <a:cubicBezTo>
                    <a:pt x="4679" y="480"/>
                    <a:pt x="4839" y="388"/>
                    <a:pt x="4999" y="320"/>
                  </a:cubicBezTo>
                  <a:cubicBezTo>
                    <a:pt x="5136" y="229"/>
                    <a:pt x="5273" y="160"/>
                    <a:pt x="5410" y="92"/>
                  </a:cubicBezTo>
                  <a:cubicBezTo>
                    <a:pt x="5433" y="69"/>
                    <a:pt x="5455" y="46"/>
                    <a:pt x="5433" y="23"/>
                  </a:cubicBezTo>
                  <a:cubicBezTo>
                    <a:pt x="5433" y="0"/>
                    <a:pt x="5410" y="0"/>
                    <a:pt x="538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5" name="Google Shape;3815;p17"/>
            <p:cNvSpPr/>
            <p:nvPr/>
          </p:nvSpPr>
          <p:spPr>
            <a:xfrm>
              <a:off x="6964725" y="973550"/>
              <a:ext cx="6875" cy="6875"/>
            </a:xfrm>
            <a:custGeom>
              <a:avLst/>
              <a:gdLst/>
              <a:ahLst/>
              <a:cxnLst/>
              <a:rect l="l" t="t" r="r" b="b"/>
              <a:pathLst>
                <a:path w="275" h="275" extrusionOk="0">
                  <a:moveTo>
                    <a:pt x="138" y="0"/>
                  </a:moveTo>
                  <a:cubicBezTo>
                    <a:pt x="69" y="0"/>
                    <a:pt x="1" y="69"/>
                    <a:pt x="1" y="137"/>
                  </a:cubicBezTo>
                  <a:cubicBezTo>
                    <a:pt x="1" y="206"/>
                    <a:pt x="69" y="274"/>
                    <a:pt x="138" y="274"/>
                  </a:cubicBezTo>
                  <a:cubicBezTo>
                    <a:pt x="206" y="274"/>
                    <a:pt x="275" y="229"/>
                    <a:pt x="275" y="137"/>
                  </a:cubicBezTo>
                  <a:cubicBezTo>
                    <a:pt x="275"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6" name="Google Shape;3816;p17"/>
            <p:cNvSpPr/>
            <p:nvPr/>
          </p:nvSpPr>
          <p:spPr>
            <a:xfrm>
              <a:off x="6958450" y="982675"/>
              <a:ext cx="3450" cy="2875"/>
            </a:xfrm>
            <a:custGeom>
              <a:avLst/>
              <a:gdLst/>
              <a:ahLst/>
              <a:cxnLst/>
              <a:rect l="l" t="t" r="r" b="b"/>
              <a:pathLst>
                <a:path w="138" h="115" extrusionOk="0">
                  <a:moveTo>
                    <a:pt x="69" y="1"/>
                  </a:moveTo>
                  <a:cubicBezTo>
                    <a:pt x="46" y="1"/>
                    <a:pt x="1" y="23"/>
                    <a:pt x="1" y="46"/>
                  </a:cubicBezTo>
                  <a:cubicBezTo>
                    <a:pt x="1" y="92"/>
                    <a:pt x="46" y="115"/>
                    <a:pt x="69" y="115"/>
                  </a:cubicBezTo>
                  <a:cubicBezTo>
                    <a:pt x="115" y="115"/>
                    <a:pt x="138" y="92"/>
                    <a:pt x="138" y="46"/>
                  </a:cubicBezTo>
                  <a:cubicBezTo>
                    <a:pt x="138" y="23"/>
                    <a:pt x="115"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7" name="Google Shape;3817;p17"/>
            <p:cNvSpPr/>
            <p:nvPr/>
          </p:nvSpPr>
          <p:spPr>
            <a:xfrm>
              <a:off x="6680550" y="1003800"/>
              <a:ext cx="200325" cy="218825"/>
            </a:xfrm>
            <a:custGeom>
              <a:avLst/>
              <a:gdLst/>
              <a:ahLst/>
              <a:cxnLst/>
              <a:rect l="l" t="t" r="r" b="b"/>
              <a:pathLst>
                <a:path w="8013" h="8753" extrusionOk="0">
                  <a:moveTo>
                    <a:pt x="868" y="7350"/>
                  </a:moveTo>
                  <a:lnTo>
                    <a:pt x="845" y="7373"/>
                  </a:lnTo>
                  <a:lnTo>
                    <a:pt x="868" y="7373"/>
                  </a:lnTo>
                  <a:cubicBezTo>
                    <a:pt x="868" y="7373"/>
                    <a:pt x="868" y="7373"/>
                    <a:pt x="868" y="7350"/>
                  </a:cubicBezTo>
                  <a:close/>
                  <a:moveTo>
                    <a:pt x="7716" y="0"/>
                  </a:moveTo>
                  <a:cubicBezTo>
                    <a:pt x="7647" y="0"/>
                    <a:pt x="7579" y="23"/>
                    <a:pt x="7533" y="69"/>
                  </a:cubicBezTo>
                  <a:cubicBezTo>
                    <a:pt x="7442" y="137"/>
                    <a:pt x="7350" y="228"/>
                    <a:pt x="7259" y="320"/>
                  </a:cubicBezTo>
                  <a:lnTo>
                    <a:pt x="7099" y="457"/>
                  </a:lnTo>
                  <a:cubicBezTo>
                    <a:pt x="7077" y="479"/>
                    <a:pt x="7031" y="502"/>
                    <a:pt x="7008" y="525"/>
                  </a:cubicBezTo>
                  <a:cubicBezTo>
                    <a:pt x="6985" y="525"/>
                    <a:pt x="6940" y="525"/>
                    <a:pt x="6894" y="548"/>
                  </a:cubicBezTo>
                  <a:cubicBezTo>
                    <a:pt x="6825" y="594"/>
                    <a:pt x="6780" y="662"/>
                    <a:pt x="6711" y="731"/>
                  </a:cubicBezTo>
                  <a:cubicBezTo>
                    <a:pt x="6666" y="776"/>
                    <a:pt x="6620" y="845"/>
                    <a:pt x="6552" y="890"/>
                  </a:cubicBezTo>
                  <a:cubicBezTo>
                    <a:pt x="6483" y="982"/>
                    <a:pt x="6415" y="1050"/>
                    <a:pt x="6346" y="1141"/>
                  </a:cubicBezTo>
                  <a:cubicBezTo>
                    <a:pt x="6209" y="1278"/>
                    <a:pt x="6072" y="1415"/>
                    <a:pt x="5958" y="1552"/>
                  </a:cubicBezTo>
                  <a:cubicBezTo>
                    <a:pt x="5798" y="1712"/>
                    <a:pt x="5661" y="1872"/>
                    <a:pt x="5524" y="2032"/>
                  </a:cubicBezTo>
                  <a:cubicBezTo>
                    <a:pt x="5456" y="2100"/>
                    <a:pt x="5387" y="2169"/>
                    <a:pt x="5319" y="2237"/>
                  </a:cubicBezTo>
                  <a:cubicBezTo>
                    <a:pt x="5159" y="2397"/>
                    <a:pt x="5022" y="2534"/>
                    <a:pt x="4885" y="2671"/>
                  </a:cubicBezTo>
                  <a:cubicBezTo>
                    <a:pt x="4726" y="2830"/>
                    <a:pt x="4566" y="2967"/>
                    <a:pt x="4429" y="3127"/>
                  </a:cubicBezTo>
                  <a:cubicBezTo>
                    <a:pt x="4360" y="3196"/>
                    <a:pt x="4292" y="3264"/>
                    <a:pt x="4223" y="3333"/>
                  </a:cubicBezTo>
                  <a:cubicBezTo>
                    <a:pt x="4132" y="3424"/>
                    <a:pt x="4064" y="3492"/>
                    <a:pt x="3972" y="3584"/>
                  </a:cubicBezTo>
                  <a:cubicBezTo>
                    <a:pt x="3904" y="3675"/>
                    <a:pt x="3813" y="3766"/>
                    <a:pt x="3721" y="3858"/>
                  </a:cubicBezTo>
                  <a:cubicBezTo>
                    <a:pt x="3630" y="3972"/>
                    <a:pt x="3539" y="4063"/>
                    <a:pt x="3447" y="4177"/>
                  </a:cubicBezTo>
                  <a:cubicBezTo>
                    <a:pt x="3379" y="4268"/>
                    <a:pt x="3288" y="4360"/>
                    <a:pt x="3219" y="4474"/>
                  </a:cubicBezTo>
                  <a:cubicBezTo>
                    <a:pt x="3173" y="4520"/>
                    <a:pt x="3128" y="4565"/>
                    <a:pt x="3082" y="4611"/>
                  </a:cubicBezTo>
                  <a:cubicBezTo>
                    <a:pt x="3082" y="4634"/>
                    <a:pt x="3059" y="4634"/>
                    <a:pt x="3059" y="4656"/>
                  </a:cubicBezTo>
                  <a:cubicBezTo>
                    <a:pt x="2991" y="4748"/>
                    <a:pt x="2900" y="4816"/>
                    <a:pt x="2831" y="4908"/>
                  </a:cubicBezTo>
                  <a:cubicBezTo>
                    <a:pt x="2740" y="4999"/>
                    <a:pt x="2648" y="5090"/>
                    <a:pt x="2580" y="5204"/>
                  </a:cubicBezTo>
                  <a:cubicBezTo>
                    <a:pt x="2489" y="5296"/>
                    <a:pt x="2420" y="5387"/>
                    <a:pt x="2329" y="5501"/>
                  </a:cubicBezTo>
                  <a:cubicBezTo>
                    <a:pt x="2283" y="5547"/>
                    <a:pt x="2260" y="5592"/>
                    <a:pt x="2215" y="5638"/>
                  </a:cubicBezTo>
                  <a:cubicBezTo>
                    <a:pt x="2192" y="5661"/>
                    <a:pt x="2169" y="5684"/>
                    <a:pt x="2169" y="5706"/>
                  </a:cubicBezTo>
                  <a:cubicBezTo>
                    <a:pt x="2146" y="5729"/>
                    <a:pt x="2146" y="5752"/>
                    <a:pt x="2123" y="5752"/>
                  </a:cubicBezTo>
                  <a:cubicBezTo>
                    <a:pt x="2101" y="5775"/>
                    <a:pt x="2101" y="5775"/>
                    <a:pt x="2101" y="5798"/>
                  </a:cubicBezTo>
                  <a:cubicBezTo>
                    <a:pt x="2078" y="5821"/>
                    <a:pt x="2078" y="5821"/>
                    <a:pt x="2078" y="5843"/>
                  </a:cubicBezTo>
                  <a:cubicBezTo>
                    <a:pt x="2055" y="5866"/>
                    <a:pt x="2055" y="5866"/>
                    <a:pt x="2032" y="5889"/>
                  </a:cubicBezTo>
                  <a:cubicBezTo>
                    <a:pt x="2009" y="5912"/>
                    <a:pt x="1987" y="5935"/>
                    <a:pt x="1964" y="5980"/>
                  </a:cubicBezTo>
                  <a:cubicBezTo>
                    <a:pt x="1918" y="6026"/>
                    <a:pt x="1872" y="6072"/>
                    <a:pt x="1827" y="6140"/>
                  </a:cubicBezTo>
                  <a:cubicBezTo>
                    <a:pt x="1713" y="6277"/>
                    <a:pt x="1598" y="6414"/>
                    <a:pt x="1462" y="6574"/>
                  </a:cubicBezTo>
                  <a:cubicBezTo>
                    <a:pt x="1370" y="6688"/>
                    <a:pt x="1256" y="6825"/>
                    <a:pt x="1165" y="6962"/>
                  </a:cubicBezTo>
                  <a:cubicBezTo>
                    <a:pt x="1074" y="7099"/>
                    <a:pt x="959" y="7236"/>
                    <a:pt x="868" y="7373"/>
                  </a:cubicBezTo>
                  <a:cubicBezTo>
                    <a:pt x="845" y="7373"/>
                    <a:pt x="845" y="7373"/>
                    <a:pt x="845" y="7396"/>
                  </a:cubicBezTo>
                  <a:cubicBezTo>
                    <a:pt x="708" y="7578"/>
                    <a:pt x="549" y="7784"/>
                    <a:pt x="412" y="7966"/>
                  </a:cubicBezTo>
                  <a:cubicBezTo>
                    <a:pt x="320" y="8080"/>
                    <a:pt x="275" y="8172"/>
                    <a:pt x="206" y="8263"/>
                  </a:cubicBezTo>
                  <a:cubicBezTo>
                    <a:pt x="138" y="8354"/>
                    <a:pt x="46" y="8445"/>
                    <a:pt x="24" y="8582"/>
                  </a:cubicBezTo>
                  <a:cubicBezTo>
                    <a:pt x="1" y="8628"/>
                    <a:pt x="24" y="8697"/>
                    <a:pt x="92" y="8742"/>
                  </a:cubicBezTo>
                  <a:cubicBezTo>
                    <a:pt x="107" y="8742"/>
                    <a:pt x="133" y="8752"/>
                    <a:pt x="155" y="8752"/>
                  </a:cubicBezTo>
                  <a:cubicBezTo>
                    <a:pt x="166" y="8752"/>
                    <a:pt x="176" y="8750"/>
                    <a:pt x="183" y="8742"/>
                  </a:cubicBezTo>
                  <a:cubicBezTo>
                    <a:pt x="229" y="8742"/>
                    <a:pt x="252" y="8719"/>
                    <a:pt x="275" y="8674"/>
                  </a:cubicBezTo>
                  <a:lnTo>
                    <a:pt x="297" y="8674"/>
                  </a:lnTo>
                  <a:cubicBezTo>
                    <a:pt x="320" y="8628"/>
                    <a:pt x="366" y="8560"/>
                    <a:pt x="389" y="8514"/>
                  </a:cubicBezTo>
                  <a:cubicBezTo>
                    <a:pt x="457" y="8423"/>
                    <a:pt x="503" y="8354"/>
                    <a:pt x="549" y="8286"/>
                  </a:cubicBezTo>
                  <a:cubicBezTo>
                    <a:pt x="640" y="8149"/>
                    <a:pt x="731" y="8012"/>
                    <a:pt x="845" y="7875"/>
                  </a:cubicBezTo>
                  <a:cubicBezTo>
                    <a:pt x="937" y="7738"/>
                    <a:pt x="1051" y="7601"/>
                    <a:pt x="1142" y="7464"/>
                  </a:cubicBezTo>
                  <a:cubicBezTo>
                    <a:pt x="1188" y="7396"/>
                    <a:pt x="1233" y="7350"/>
                    <a:pt x="1279" y="7281"/>
                  </a:cubicBezTo>
                  <a:cubicBezTo>
                    <a:pt x="1325" y="7281"/>
                    <a:pt x="1393" y="7259"/>
                    <a:pt x="1416" y="7213"/>
                  </a:cubicBezTo>
                  <a:cubicBezTo>
                    <a:pt x="1462" y="7144"/>
                    <a:pt x="1507" y="7099"/>
                    <a:pt x="1530" y="7030"/>
                  </a:cubicBezTo>
                  <a:cubicBezTo>
                    <a:pt x="1553" y="7007"/>
                    <a:pt x="1576" y="6985"/>
                    <a:pt x="1598" y="6962"/>
                  </a:cubicBezTo>
                  <a:cubicBezTo>
                    <a:pt x="1758" y="6756"/>
                    <a:pt x="1918" y="6574"/>
                    <a:pt x="2055" y="6391"/>
                  </a:cubicBezTo>
                  <a:cubicBezTo>
                    <a:pt x="2146" y="6300"/>
                    <a:pt x="2215" y="6209"/>
                    <a:pt x="2283" y="6094"/>
                  </a:cubicBezTo>
                  <a:cubicBezTo>
                    <a:pt x="2329" y="6049"/>
                    <a:pt x="2375" y="6003"/>
                    <a:pt x="2420" y="5935"/>
                  </a:cubicBezTo>
                  <a:cubicBezTo>
                    <a:pt x="2420" y="5912"/>
                    <a:pt x="2443" y="5912"/>
                    <a:pt x="2443" y="5889"/>
                  </a:cubicBezTo>
                  <a:cubicBezTo>
                    <a:pt x="2489" y="5843"/>
                    <a:pt x="2511" y="5821"/>
                    <a:pt x="2534" y="5775"/>
                  </a:cubicBezTo>
                  <a:cubicBezTo>
                    <a:pt x="2603" y="5706"/>
                    <a:pt x="2671" y="5615"/>
                    <a:pt x="2740" y="5547"/>
                  </a:cubicBezTo>
                  <a:cubicBezTo>
                    <a:pt x="2877" y="5387"/>
                    <a:pt x="3014" y="5250"/>
                    <a:pt x="3151" y="5090"/>
                  </a:cubicBezTo>
                  <a:cubicBezTo>
                    <a:pt x="3196" y="5045"/>
                    <a:pt x="3219" y="5022"/>
                    <a:pt x="3265" y="4976"/>
                  </a:cubicBezTo>
                  <a:cubicBezTo>
                    <a:pt x="3288" y="4953"/>
                    <a:pt x="3288" y="4930"/>
                    <a:pt x="3310" y="4930"/>
                  </a:cubicBezTo>
                  <a:cubicBezTo>
                    <a:pt x="3356" y="4885"/>
                    <a:pt x="3402" y="4839"/>
                    <a:pt x="3447" y="4793"/>
                  </a:cubicBezTo>
                  <a:cubicBezTo>
                    <a:pt x="3447" y="4771"/>
                    <a:pt x="3447" y="4771"/>
                    <a:pt x="3470" y="4748"/>
                  </a:cubicBezTo>
                  <a:cubicBezTo>
                    <a:pt x="3493" y="4725"/>
                    <a:pt x="3516" y="4702"/>
                    <a:pt x="3539" y="4679"/>
                  </a:cubicBezTo>
                  <a:cubicBezTo>
                    <a:pt x="3607" y="4611"/>
                    <a:pt x="3653" y="4542"/>
                    <a:pt x="3721" y="4474"/>
                  </a:cubicBezTo>
                  <a:cubicBezTo>
                    <a:pt x="3744" y="4428"/>
                    <a:pt x="3790" y="4383"/>
                    <a:pt x="3813" y="4360"/>
                  </a:cubicBezTo>
                  <a:cubicBezTo>
                    <a:pt x="3835" y="4337"/>
                    <a:pt x="3858" y="4314"/>
                    <a:pt x="3881" y="4291"/>
                  </a:cubicBezTo>
                  <a:cubicBezTo>
                    <a:pt x="3881" y="4268"/>
                    <a:pt x="3904" y="4246"/>
                    <a:pt x="3904" y="4246"/>
                  </a:cubicBezTo>
                  <a:cubicBezTo>
                    <a:pt x="3949" y="4200"/>
                    <a:pt x="3995" y="4154"/>
                    <a:pt x="4041" y="4109"/>
                  </a:cubicBezTo>
                  <a:cubicBezTo>
                    <a:pt x="4086" y="4109"/>
                    <a:pt x="4155" y="4109"/>
                    <a:pt x="4201" y="4063"/>
                  </a:cubicBezTo>
                  <a:cubicBezTo>
                    <a:pt x="4269" y="3972"/>
                    <a:pt x="4338" y="3880"/>
                    <a:pt x="4429" y="3789"/>
                  </a:cubicBezTo>
                  <a:cubicBezTo>
                    <a:pt x="4497" y="3698"/>
                    <a:pt x="4566" y="3629"/>
                    <a:pt x="4657" y="3538"/>
                  </a:cubicBezTo>
                  <a:cubicBezTo>
                    <a:pt x="4657" y="3515"/>
                    <a:pt x="4680" y="3492"/>
                    <a:pt x="4703" y="3492"/>
                  </a:cubicBezTo>
                  <a:cubicBezTo>
                    <a:pt x="4794" y="3378"/>
                    <a:pt x="4908" y="3264"/>
                    <a:pt x="4999" y="3173"/>
                  </a:cubicBezTo>
                  <a:cubicBezTo>
                    <a:pt x="5068" y="3082"/>
                    <a:pt x="5159" y="3013"/>
                    <a:pt x="5228" y="2922"/>
                  </a:cubicBezTo>
                  <a:cubicBezTo>
                    <a:pt x="5319" y="2853"/>
                    <a:pt x="5387" y="2785"/>
                    <a:pt x="5456" y="2694"/>
                  </a:cubicBezTo>
                  <a:lnTo>
                    <a:pt x="5479" y="2694"/>
                  </a:lnTo>
                  <a:cubicBezTo>
                    <a:pt x="5570" y="2648"/>
                    <a:pt x="5639" y="2579"/>
                    <a:pt x="5707" y="2511"/>
                  </a:cubicBezTo>
                  <a:cubicBezTo>
                    <a:pt x="5730" y="2488"/>
                    <a:pt x="5776" y="2442"/>
                    <a:pt x="5798" y="2420"/>
                  </a:cubicBezTo>
                  <a:lnTo>
                    <a:pt x="5890" y="2328"/>
                  </a:lnTo>
                  <a:lnTo>
                    <a:pt x="5935" y="2328"/>
                  </a:lnTo>
                  <a:cubicBezTo>
                    <a:pt x="5958" y="2328"/>
                    <a:pt x="5981" y="2305"/>
                    <a:pt x="6004" y="2305"/>
                  </a:cubicBezTo>
                  <a:cubicBezTo>
                    <a:pt x="6027" y="2283"/>
                    <a:pt x="6049" y="2283"/>
                    <a:pt x="6072" y="2260"/>
                  </a:cubicBezTo>
                  <a:cubicBezTo>
                    <a:pt x="6118" y="2237"/>
                    <a:pt x="6141" y="2214"/>
                    <a:pt x="6186" y="2169"/>
                  </a:cubicBezTo>
                  <a:cubicBezTo>
                    <a:pt x="6209" y="2146"/>
                    <a:pt x="6255" y="2100"/>
                    <a:pt x="6300" y="2077"/>
                  </a:cubicBezTo>
                  <a:cubicBezTo>
                    <a:pt x="6369" y="2032"/>
                    <a:pt x="6415" y="1986"/>
                    <a:pt x="6460" y="1917"/>
                  </a:cubicBezTo>
                  <a:cubicBezTo>
                    <a:pt x="6620" y="1803"/>
                    <a:pt x="6757" y="1666"/>
                    <a:pt x="6894" y="1529"/>
                  </a:cubicBezTo>
                  <a:cubicBezTo>
                    <a:pt x="7031" y="1415"/>
                    <a:pt x="7145" y="1301"/>
                    <a:pt x="7282" y="1187"/>
                  </a:cubicBezTo>
                  <a:cubicBezTo>
                    <a:pt x="7350" y="1119"/>
                    <a:pt x="7396" y="1073"/>
                    <a:pt x="7465" y="1004"/>
                  </a:cubicBezTo>
                  <a:cubicBezTo>
                    <a:pt x="7533" y="936"/>
                    <a:pt x="7602" y="890"/>
                    <a:pt x="7670" y="822"/>
                  </a:cubicBezTo>
                  <a:cubicBezTo>
                    <a:pt x="7716" y="799"/>
                    <a:pt x="7761" y="753"/>
                    <a:pt x="7784" y="731"/>
                  </a:cubicBezTo>
                  <a:cubicBezTo>
                    <a:pt x="7853" y="685"/>
                    <a:pt x="7898" y="616"/>
                    <a:pt x="7921" y="548"/>
                  </a:cubicBezTo>
                  <a:lnTo>
                    <a:pt x="7944" y="548"/>
                  </a:lnTo>
                  <a:cubicBezTo>
                    <a:pt x="7990" y="525"/>
                    <a:pt x="7990" y="457"/>
                    <a:pt x="7990" y="434"/>
                  </a:cubicBezTo>
                  <a:cubicBezTo>
                    <a:pt x="7990" y="411"/>
                    <a:pt x="7990" y="411"/>
                    <a:pt x="7967" y="411"/>
                  </a:cubicBezTo>
                  <a:cubicBezTo>
                    <a:pt x="7990" y="411"/>
                    <a:pt x="7990" y="411"/>
                    <a:pt x="7990" y="388"/>
                  </a:cubicBezTo>
                  <a:cubicBezTo>
                    <a:pt x="8012" y="365"/>
                    <a:pt x="8012" y="320"/>
                    <a:pt x="7990" y="274"/>
                  </a:cubicBezTo>
                  <a:cubicBezTo>
                    <a:pt x="7967" y="228"/>
                    <a:pt x="7921" y="206"/>
                    <a:pt x="7875" y="206"/>
                  </a:cubicBezTo>
                  <a:cubicBezTo>
                    <a:pt x="7875" y="160"/>
                    <a:pt x="7853" y="137"/>
                    <a:pt x="7853" y="91"/>
                  </a:cubicBezTo>
                  <a:cubicBezTo>
                    <a:pt x="7830" y="46"/>
                    <a:pt x="7784" y="0"/>
                    <a:pt x="771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8" name="Google Shape;3818;p17"/>
            <p:cNvSpPr/>
            <p:nvPr/>
          </p:nvSpPr>
          <p:spPr>
            <a:xfrm>
              <a:off x="6878000" y="1012350"/>
              <a:ext cx="2875" cy="2875"/>
            </a:xfrm>
            <a:custGeom>
              <a:avLst/>
              <a:gdLst/>
              <a:ahLst/>
              <a:cxnLst/>
              <a:rect l="l" t="t" r="r" b="b"/>
              <a:pathLst>
                <a:path w="115" h="115" extrusionOk="0">
                  <a:moveTo>
                    <a:pt x="69" y="1"/>
                  </a:moveTo>
                  <a:cubicBezTo>
                    <a:pt x="23" y="1"/>
                    <a:pt x="0" y="23"/>
                    <a:pt x="0" y="46"/>
                  </a:cubicBezTo>
                  <a:cubicBezTo>
                    <a:pt x="0" y="69"/>
                    <a:pt x="23" y="115"/>
                    <a:pt x="69" y="115"/>
                  </a:cubicBezTo>
                  <a:cubicBezTo>
                    <a:pt x="92" y="115"/>
                    <a:pt x="114" y="69"/>
                    <a:pt x="114" y="46"/>
                  </a:cubicBezTo>
                  <a:cubicBezTo>
                    <a:pt x="114" y="23"/>
                    <a:pt x="92" y="1"/>
                    <a:pt x="69" y="1"/>
                  </a:cubicBezTo>
                  <a:close/>
                </a:path>
              </a:pathLst>
            </a:custGeom>
            <a:solidFill>
              <a:srgbClr val="FE7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9" name="Google Shape;3819;p17"/>
            <p:cNvSpPr/>
            <p:nvPr/>
          </p:nvSpPr>
          <p:spPr>
            <a:xfrm>
              <a:off x="7131350" y="834325"/>
              <a:ext cx="75925" cy="37150"/>
            </a:xfrm>
            <a:custGeom>
              <a:avLst/>
              <a:gdLst/>
              <a:ahLst/>
              <a:cxnLst/>
              <a:rect l="l" t="t" r="r" b="b"/>
              <a:pathLst>
                <a:path w="3037" h="1486" extrusionOk="0">
                  <a:moveTo>
                    <a:pt x="206" y="0"/>
                  </a:moveTo>
                  <a:cubicBezTo>
                    <a:pt x="138" y="0"/>
                    <a:pt x="92" y="23"/>
                    <a:pt x="69" y="46"/>
                  </a:cubicBezTo>
                  <a:cubicBezTo>
                    <a:pt x="46" y="69"/>
                    <a:pt x="24" y="91"/>
                    <a:pt x="1" y="114"/>
                  </a:cubicBezTo>
                  <a:cubicBezTo>
                    <a:pt x="1" y="160"/>
                    <a:pt x="1" y="205"/>
                    <a:pt x="24" y="251"/>
                  </a:cubicBezTo>
                  <a:cubicBezTo>
                    <a:pt x="24" y="297"/>
                    <a:pt x="69" y="320"/>
                    <a:pt x="92" y="365"/>
                  </a:cubicBezTo>
                  <a:cubicBezTo>
                    <a:pt x="115" y="388"/>
                    <a:pt x="138" y="411"/>
                    <a:pt x="160" y="434"/>
                  </a:cubicBezTo>
                  <a:cubicBezTo>
                    <a:pt x="206" y="502"/>
                    <a:pt x="275" y="571"/>
                    <a:pt x="320" y="639"/>
                  </a:cubicBezTo>
                  <a:cubicBezTo>
                    <a:pt x="343" y="662"/>
                    <a:pt x="343" y="685"/>
                    <a:pt x="366" y="708"/>
                  </a:cubicBezTo>
                  <a:cubicBezTo>
                    <a:pt x="389" y="753"/>
                    <a:pt x="434" y="799"/>
                    <a:pt x="480" y="822"/>
                  </a:cubicBezTo>
                  <a:cubicBezTo>
                    <a:pt x="526" y="845"/>
                    <a:pt x="571" y="845"/>
                    <a:pt x="617" y="845"/>
                  </a:cubicBezTo>
                  <a:lnTo>
                    <a:pt x="1028" y="845"/>
                  </a:lnTo>
                  <a:cubicBezTo>
                    <a:pt x="1119" y="845"/>
                    <a:pt x="1210" y="867"/>
                    <a:pt x="1302" y="867"/>
                  </a:cubicBezTo>
                  <a:cubicBezTo>
                    <a:pt x="1370" y="867"/>
                    <a:pt x="1462" y="890"/>
                    <a:pt x="1553" y="913"/>
                  </a:cubicBezTo>
                  <a:cubicBezTo>
                    <a:pt x="1644" y="936"/>
                    <a:pt x="1758" y="959"/>
                    <a:pt x="1850" y="982"/>
                  </a:cubicBezTo>
                  <a:lnTo>
                    <a:pt x="1827" y="982"/>
                  </a:lnTo>
                  <a:cubicBezTo>
                    <a:pt x="1964" y="1004"/>
                    <a:pt x="2078" y="1050"/>
                    <a:pt x="2192" y="1118"/>
                  </a:cubicBezTo>
                  <a:cubicBezTo>
                    <a:pt x="2306" y="1141"/>
                    <a:pt x="2420" y="1187"/>
                    <a:pt x="2534" y="1233"/>
                  </a:cubicBezTo>
                  <a:cubicBezTo>
                    <a:pt x="2603" y="1278"/>
                    <a:pt x="2648" y="1301"/>
                    <a:pt x="2717" y="1347"/>
                  </a:cubicBezTo>
                  <a:cubicBezTo>
                    <a:pt x="2763" y="1392"/>
                    <a:pt x="2831" y="1415"/>
                    <a:pt x="2877" y="1461"/>
                  </a:cubicBezTo>
                  <a:cubicBezTo>
                    <a:pt x="2894" y="1478"/>
                    <a:pt x="2915" y="1486"/>
                    <a:pt x="2935" y="1486"/>
                  </a:cubicBezTo>
                  <a:cubicBezTo>
                    <a:pt x="2968" y="1486"/>
                    <a:pt x="3000" y="1466"/>
                    <a:pt x="3014" y="1438"/>
                  </a:cubicBezTo>
                  <a:cubicBezTo>
                    <a:pt x="3036" y="1392"/>
                    <a:pt x="3036" y="1347"/>
                    <a:pt x="2991" y="1324"/>
                  </a:cubicBezTo>
                  <a:cubicBezTo>
                    <a:pt x="2922" y="1255"/>
                    <a:pt x="2854" y="1210"/>
                    <a:pt x="2785" y="1164"/>
                  </a:cubicBezTo>
                  <a:cubicBezTo>
                    <a:pt x="2694" y="1096"/>
                    <a:pt x="2626" y="1050"/>
                    <a:pt x="2557" y="1004"/>
                  </a:cubicBezTo>
                  <a:cubicBezTo>
                    <a:pt x="2557" y="959"/>
                    <a:pt x="2557" y="890"/>
                    <a:pt x="2511" y="845"/>
                  </a:cubicBezTo>
                  <a:cubicBezTo>
                    <a:pt x="2489" y="799"/>
                    <a:pt x="2443" y="776"/>
                    <a:pt x="2397" y="753"/>
                  </a:cubicBezTo>
                  <a:cubicBezTo>
                    <a:pt x="2352" y="730"/>
                    <a:pt x="2306" y="708"/>
                    <a:pt x="2283" y="685"/>
                  </a:cubicBezTo>
                  <a:cubicBezTo>
                    <a:pt x="2192" y="639"/>
                    <a:pt x="2123" y="616"/>
                    <a:pt x="2055" y="571"/>
                  </a:cubicBezTo>
                  <a:cubicBezTo>
                    <a:pt x="1964" y="548"/>
                    <a:pt x="1895" y="525"/>
                    <a:pt x="1804" y="502"/>
                  </a:cubicBezTo>
                  <a:cubicBezTo>
                    <a:pt x="1804" y="479"/>
                    <a:pt x="1781" y="434"/>
                    <a:pt x="1758" y="434"/>
                  </a:cubicBezTo>
                  <a:cubicBezTo>
                    <a:pt x="1735" y="434"/>
                    <a:pt x="1735" y="411"/>
                    <a:pt x="1713" y="411"/>
                  </a:cubicBezTo>
                  <a:cubicBezTo>
                    <a:pt x="1644" y="388"/>
                    <a:pt x="1576" y="365"/>
                    <a:pt x="1484" y="320"/>
                  </a:cubicBezTo>
                  <a:cubicBezTo>
                    <a:pt x="1393" y="297"/>
                    <a:pt x="1302" y="251"/>
                    <a:pt x="1210" y="228"/>
                  </a:cubicBezTo>
                  <a:cubicBezTo>
                    <a:pt x="1119" y="205"/>
                    <a:pt x="1005" y="183"/>
                    <a:pt x="914" y="160"/>
                  </a:cubicBezTo>
                  <a:cubicBezTo>
                    <a:pt x="800" y="114"/>
                    <a:pt x="708" y="91"/>
                    <a:pt x="594" y="69"/>
                  </a:cubicBezTo>
                  <a:lnTo>
                    <a:pt x="594" y="69"/>
                  </a:lnTo>
                  <a:cubicBezTo>
                    <a:pt x="594" y="69"/>
                    <a:pt x="617" y="91"/>
                    <a:pt x="617" y="91"/>
                  </a:cubicBezTo>
                  <a:cubicBezTo>
                    <a:pt x="549" y="69"/>
                    <a:pt x="457" y="46"/>
                    <a:pt x="389" y="23"/>
                  </a:cubicBezTo>
                  <a:lnTo>
                    <a:pt x="297" y="23"/>
                  </a:lnTo>
                  <a:cubicBezTo>
                    <a:pt x="275" y="23"/>
                    <a:pt x="252" y="0"/>
                    <a:pt x="22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0" name="Google Shape;3820;p17"/>
            <p:cNvSpPr/>
            <p:nvPr/>
          </p:nvSpPr>
          <p:spPr>
            <a:xfrm>
              <a:off x="7169025" y="868550"/>
              <a:ext cx="35975" cy="9725"/>
            </a:xfrm>
            <a:custGeom>
              <a:avLst/>
              <a:gdLst/>
              <a:ahLst/>
              <a:cxnLst/>
              <a:rect l="l" t="t" r="r" b="b"/>
              <a:pathLst>
                <a:path w="1439" h="389" extrusionOk="0">
                  <a:moveTo>
                    <a:pt x="91" y="1"/>
                  </a:moveTo>
                  <a:cubicBezTo>
                    <a:pt x="46" y="1"/>
                    <a:pt x="0" y="46"/>
                    <a:pt x="0" y="92"/>
                  </a:cubicBezTo>
                  <a:cubicBezTo>
                    <a:pt x="0" y="115"/>
                    <a:pt x="0" y="138"/>
                    <a:pt x="23" y="160"/>
                  </a:cubicBezTo>
                  <a:cubicBezTo>
                    <a:pt x="46" y="183"/>
                    <a:pt x="69" y="206"/>
                    <a:pt x="91" y="206"/>
                  </a:cubicBezTo>
                  <a:cubicBezTo>
                    <a:pt x="137" y="206"/>
                    <a:pt x="183" y="206"/>
                    <a:pt x="251" y="183"/>
                  </a:cubicBezTo>
                  <a:lnTo>
                    <a:pt x="297" y="183"/>
                  </a:lnTo>
                  <a:cubicBezTo>
                    <a:pt x="411" y="183"/>
                    <a:pt x="525" y="206"/>
                    <a:pt x="639" y="206"/>
                  </a:cubicBezTo>
                  <a:cubicBezTo>
                    <a:pt x="708" y="229"/>
                    <a:pt x="776" y="229"/>
                    <a:pt x="845" y="229"/>
                  </a:cubicBezTo>
                  <a:cubicBezTo>
                    <a:pt x="913" y="252"/>
                    <a:pt x="982" y="252"/>
                    <a:pt x="1027" y="274"/>
                  </a:cubicBezTo>
                  <a:cubicBezTo>
                    <a:pt x="1027" y="274"/>
                    <a:pt x="1027" y="274"/>
                    <a:pt x="1027" y="252"/>
                  </a:cubicBezTo>
                  <a:cubicBezTo>
                    <a:pt x="1073" y="274"/>
                    <a:pt x="1141" y="297"/>
                    <a:pt x="1210" y="320"/>
                  </a:cubicBezTo>
                  <a:cubicBezTo>
                    <a:pt x="1256" y="343"/>
                    <a:pt x="1301" y="366"/>
                    <a:pt x="1347" y="389"/>
                  </a:cubicBezTo>
                  <a:cubicBezTo>
                    <a:pt x="1370" y="389"/>
                    <a:pt x="1415" y="366"/>
                    <a:pt x="1415" y="343"/>
                  </a:cubicBezTo>
                  <a:cubicBezTo>
                    <a:pt x="1438" y="320"/>
                    <a:pt x="1415" y="297"/>
                    <a:pt x="1393" y="297"/>
                  </a:cubicBezTo>
                  <a:cubicBezTo>
                    <a:pt x="1347" y="274"/>
                    <a:pt x="1301" y="252"/>
                    <a:pt x="1256" y="229"/>
                  </a:cubicBezTo>
                  <a:cubicBezTo>
                    <a:pt x="1210" y="206"/>
                    <a:pt x="1164" y="183"/>
                    <a:pt x="1119" y="160"/>
                  </a:cubicBezTo>
                  <a:cubicBezTo>
                    <a:pt x="982" y="115"/>
                    <a:pt x="868" y="92"/>
                    <a:pt x="753" y="69"/>
                  </a:cubicBezTo>
                  <a:cubicBezTo>
                    <a:pt x="685" y="69"/>
                    <a:pt x="616" y="46"/>
                    <a:pt x="548" y="46"/>
                  </a:cubicBezTo>
                  <a:cubicBezTo>
                    <a:pt x="502" y="23"/>
                    <a:pt x="434" y="23"/>
                    <a:pt x="388" y="23"/>
                  </a:cubicBezTo>
                  <a:cubicBezTo>
                    <a:pt x="343" y="1"/>
                    <a:pt x="297" y="1"/>
                    <a:pt x="22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1" name="Google Shape;3821;p17"/>
            <p:cNvSpPr/>
            <p:nvPr/>
          </p:nvSpPr>
          <p:spPr>
            <a:xfrm>
              <a:off x="6604100" y="1272550"/>
              <a:ext cx="46800" cy="68500"/>
            </a:xfrm>
            <a:custGeom>
              <a:avLst/>
              <a:gdLst/>
              <a:ahLst/>
              <a:cxnLst/>
              <a:rect l="l" t="t" r="r" b="b"/>
              <a:pathLst>
                <a:path w="1872" h="2740" extrusionOk="0">
                  <a:moveTo>
                    <a:pt x="1689" y="1"/>
                  </a:moveTo>
                  <a:cubicBezTo>
                    <a:pt x="1666" y="1"/>
                    <a:pt x="1644" y="24"/>
                    <a:pt x="1621" y="24"/>
                  </a:cubicBezTo>
                  <a:cubicBezTo>
                    <a:pt x="1598" y="46"/>
                    <a:pt x="1575" y="46"/>
                    <a:pt x="1552" y="92"/>
                  </a:cubicBezTo>
                  <a:cubicBezTo>
                    <a:pt x="1552" y="92"/>
                    <a:pt x="1529" y="115"/>
                    <a:pt x="1529" y="138"/>
                  </a:cubicBezTo>
                  <a:cubicBezTo>
                    <a:pt x="1507" y="161"/>
                    <a:pt x="1507" y="183"/>
                    <a:pt x="1484" y="206"/>
                  </a:cubicBezTo>
                  <a:cubicBezTo>
                    <a:pt x="1438" y="320"/>
                    <a:pt x="1347" y="435"/>
                    <a:pt x="1278" y="526"/>
                  </a:cubicBezTo>
                  <a:cubicBezTo>
                    <a:pt x="1233" y="617"/>
                    <a:pt x="1187" y="686"/>
                    <a:pt x="1164" y="754"/>
                  </a:cubicBezTo>
                  <a:cubicBezTo>
                    <a:pt x="1096" y="845"/>
                    <a:pt x="1050" y="914"/>
                    <a:pt x="1004" y="1005"/>
                  </a:cubicBezTo>
                  <a:cubicBezTo>
                    <a:pt x="936" y="1074"/>
                    <a:pt x="890" y="1142"/>
                    <a:pt x="845" y="1211"/>
                  </a:cubicBezTo>
                  <a:cubicBezTo>
                    <a:pt x="799" y="1302"/>
                    <a:pt x="753" y="1393"/>
                    <a:pt x="685" y="1484"/>
                  </a:cubicBezTo>
                  <a:cubicBezTo>
                    <a:pt x="662" y="1530"/>
                    <a:pt x="639" y="1576"/>
                    <a:pt x="594" y="1621"/>
                  </a:cubicBezTo>
                  <a:cubicBezTo>
                    <a:pt x="548" y="1690"/>
                    <a:pt x="502" y="1758"/>
                    <a:pt x="457" y="1827"/>
                  </a:cubicBezTo>
                  <a:cubicBezTo>
                    <a:pt x="365" y="1941"/>
                    <a:pt x="297" y="2078"/>
                    <a:pt x="228" y="2192"/>
                  </a:cubicBezTo>
                  <a:cubicBezTo>
                    <a:pt x="160" y="2283"/>
                    <a:pt x="114" y="2375"/>
                    <a:pt x="69" y="2466"/>
                  </a:cubicBezTo>
                  <a:cubicBezTo>
                    <a:pt x="69" y="2466"/>
                    <a:pt x="46" y="2489"/>
                    <a:pt x="46" y="2489"/>
                  </a:cubicBezTo>
                  <a:cubicBezTo>
                    <a:pt x="23" y="2534"/>
                    <a:pt x="0" y="2580"/>
                    <a:pt x="23" y="2626"/>
                  </a:cubicBezTo>
                  <a:cubicBezTo>
                    <a:pt x="23" y="2649"/>
                    <a:pt x="46" y="2694"/>
                    <a:pt x="91" y="2717"/>
                  </a:cubicBezTo>
                  <a:cubicBezTo>
                    <a:pt x="114" y="2740"/>
                    <a:pt x="160" y="2740"/>
                    <a:pt x="183" y="2740"/>
                  </a:cubicBezTo>
                  <a:cubicBezTo>
                    <a:pt x="251" y="2717"/>
                    <a:pt x="320" y="2649"/>
                    <a:pt x="343" y="2603"/>
                  </a:cubicBezTo>
                  <a:cubicBezTo>
                    <a:pt x="388" y="2557"/>
                    <a:pt x="434" y="2512"/>
                    <a:pt x="457" y="2443"/>
                  </a:cubicBezTo>
                  <a:cubicBezTo>
                    <a:pt x="548" y="2329"/>
                    <a:pt x="616" y="2192"/>
                    <a:pt x="708" y="2055"/>
                  </a:cubicBezTo>
                  <a:cubicBezTo>
                    <a:pt x="799" y="1918"/>
                    <a:pt x="890" y="1758"/>
                    <a:pt x="982" y="1621"/>
                  </a:cubicBezTo>
                  <a:cubicBezTo>
                    <a:pt x="1027" y="1553"/>
                    <a:pt x="1073" y="1484"/>
                    <a:pt x="1119" y="1416"/>
                  </a:cubicBezTo>
                  <a:cubicBezTo>
                    <a:pt x="1187" y="1325"/>
                    <a:pt x="1233" y="1256"/>
                    <a:pt x="1278" y="1188"/>
                  </a:cubicBezTo>
                  <a:cubicBezTo>
                    <a:pt x="1324" y="1096"/>
                    <a:pt x="1392" y="1005"/>
                    <a:pt x="1438" y="937"/>
                  </a:cubicBezTo>
                  <a:cubicBezTo>
                    <a:pt x="1484" y="845"/>
                    <a:pt x="1529" y="777"/>
                    <a:pt x="1598" y="686"/>
                  </a:cubicBezTo>
                  <a:cubicBezTo>
                    <a:pt x="1644" y="617"/>
                    <a:pt x="1666" y="549"/>
                    <a:pt x="1712" y="457"/>
                  </a:cubicBezTo>
                  <a:cubicBezTo>
                    <a:pt x="1758" y="389"/>
                    <a:pt x="1803" y="320"/>
                    <a:pt x="1849" y="229"/>
                  </a:cubicBezTo>
                  <a:cubicBezTo>
                    <a:pt x="1872" y="206"/>
                    <a:pt x="1872" y="161"/>
                    <a:pt x="1826" y="138"/>
                  </a:cubicBezTo>
                  <a:lnTo>
                    <a:pt x="1803" y="138"/>
                  </a:lnTo>
                  <a:cubicBezTo>
                    <a:pt x="1803" y="92"/>
                    <a:pt x="1803" y="46"/>
                    <a:pt x="1758" y="24"/>
                  </a:cubicBezTo>
                  <a:cubicBezTo>
                    <a:pt x="1735" y="24"/>
                    <a:pt x="1712" y="1"/>
                    <a:pt x="168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2" name="Google Shape;3822;p17"/>
            <p:cNvSpPr/>
            <p:nvPr/>
          </p:nvSpPr>
          <p:spPr>
            <a:xfrm>
              <a:off x="6617775" y="1291950"/>
              <a:ext cx="31425" cy="44575"/>
            </a:xfrm>
            <a:custGeom>
              <a:avLst/>
              <a:gdLst/>
              <a:ahLst/>
              <a:cxnLst/>
              <a:rect l="l" t="t" r="r" b="b"/>
              <a:pathLst>
                <a:path w="1257" h="1783" extrusionOk="0">
                  <a:moveTo>
                    <a:pt x="1211" y="1"/>
                  </a:moveTo>
                  <a:cubicBezTo>
                    <a:pt x="1188" y="1"/>
                    <a:pt x="1165" y="1"/>
                    <a:pt x="1165" y="24"/>
                  </a:cubicBezTo>
                  <a:cubicBezTo>
                    <a:pt x="1074" y="161"/>
                    <a:pt x="982" y="298"/>
                    <a:pt x="891" y="435"/>
                  </a:cubicBezTo>
                  <a:cubicBezTo>
                    <a:pt x="845" y="503"/>
                    <a:pt x="800" y="549"/>
                    <a:pt x="754" y="617"/>
                  </a:cubicBezTo>
                  <a:cubicBezTo>
                    <a:pt x="686" y="686"/>
                    <a:pt x="640" y="754"/>
                    <a:pt x="594" y="823"/>
                  </a:cubicBezTo>
                  <a:cubicBezTo>
                    <a:pt x="480" y="937"/>
                    <a:pt x="389" y="1074"/>
                    <a:pt x="298" y="1188"/>
                  </a:cubicBezTo>
                  <a:cubicBezTo>
                    <a:pt x="252" y="1256"/>
                    <a:pt x="206" y="1325"/>
                    <a:pt x="161" y="1370"/>
                  </a:cubicBezTo>
                  <a:cubicBezTo>
                    <a:pt x="115" y="1439"/>
                    <a:pt x="47" y="1507"/>
                    <a:pt x="24" y="1599"/>
                  </a:cubicBezTo>
                  <a:cubicBezTo>
                    <a:pt x="1" y="1644"/>
                    <a:pt x="24" y="1713"/>
                    <a:pt x="69" y="1758"/>
                  </a:cubicBezTo>
                  <a:cubicBezTo>
                    <a:pt x="94" y="1775"/>
                    <a:pt x="121" y="1782"/>
                    <a:pt x="147" y="1782"/>
                  </a:cubicBezTo>
                  <a:cubicBezTo>
                    <a:pt x="194" y="1782"/>
                    <a:pt x="237" y="1757"/>
                    <a:pt x="252" y="1713"/>
                  </a:cubicBezTo>
                  <a:cubicBezTo>
                    <a:pt x="298" y="1667"/>
                    <a:pt x="343" y="1599"/>
                    <a:pt x="366" y="1530"/>
                  </a:cubicBezTo>
                  <a:cubicBezTo>
                    <a:pt x="412" y="1462"/>
                    <a:pt x="457" y="1393"/>
                    <a:pt x="503" y="1325"/>
                  </a:cubicBezTo>
                  <a:cubicBezTo>
                    <a:pt x="526" y="1279"/>
                    <a:pt x="572" y="1211"/>
                    <a:pt x="617" y="1142"/>
                  </a:cubicBezTo>
                  <a:cubicBezTo>
                    <a:pt x="617" y="1119"/>
                    <a:pt x="640" y="1074"/>
                    <a:pt x="663" y="1051"/>
                  </a:cubicBezTo>
                  <a:cubicBezTo>
                    <a:pt x="686" y="1005"/>
                    <a:pt x="709" y="960"/>
                    <a:pt x="731" y="937"/>
                  </a:cubicBezTo>
                  <a:cubicBezTo>
                    <a:pt x="777" y="845"/>
                    <a:pt x="823" y="777"/>
                    <a:pt x="868" y="708"/>
                  </a:cubicBezTo>
                  <a:cubicBezTo>
                    <a:pt x="914" y="640"/>
                    <a:pt x="937" y="572"/>
                    <a:pt x="982" y="503"/>
                  </a:cubicBezTo>
                  <a:cubicBezTo>
                    <a:pt x="1074" y="366"/>
                    <a:pt x="1142" y="229"/>
                    <a:pt x="1256" y="69"/>
                  </a:cubicBezTo>
                  <a:cubicBezTo>
                    <a:pt x="1256" y="47"/>
                    <a:pt x="1256" y="24"/>
                    <a:pt x="123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3" name="Google Shape;3823;p17"/>
            <p:cNvSpPr/>
            <p:nvPr/>
          </p:nvSpPr>
          <p:spPr>
            <a:xfrm>
              <a:off x="6974425" y="1026625"/>
              <a:ext cx="203175" cy="192325"/>
            </a:xfrm>
            <a:custGeom>
              <a:avLst/>
              <a:gdLst/>
              <a:ahLst/>
              <a:cxnLst/>
              <a:rect l="l" t="t" r="r" b="b"/>
              <a:pathLst>
                <a:path w="8127" h="7693" extrusionOk="0">
                  <a:moveTo>
                    <a:pt x="8035" y="0"/>
                  </a:moveTo>
                  <a:cubicBezTo>
                    <a:pt x="7990" y="0"/>
                    <a:pt x="7967" y="23"/>
                    <a:pt x="7967" y="69"/>
                  </a:cubicBezTo>
                  <a:cubicBezTo>
                    <a:pt x="7921" y="137"/>
                    <a:pt x="7921" y="206"/>
                    <a:pt x="7875" y="274"/>
                  </a:cubicBezTo>
                  <a:cubicBezTo>
                    <a:pt x="7853" y="365"/>
                    <a:pt x="7807" y="457"/>
                    <a:pt x="7739" y="548"/>
                  </a:cubicBezTo>
                  <a:cubicBezTo>
                    <a:pt x="7716" y="594"/>
                    <a:pt x="7693" y="639"/>
                    <a:pt x="7647" y="685"/>
                  </a:cubicBezTo>
                  <a:cubicBezTo>
                    <a:pt x="7624" y="708"/>
                    <a:pt x="7602" y="753"/>
                    <a:pt x="7579" y="799"/>
                  </a:cubicBezTo>
                  <a:cubicBezTo>
                    <a:pt x="7510" y="890"/>
                    <a:pt x="7442" y="959"/>
                    <a:pt x="7396" y="1027"/>
                  </a:cubicBezTo>
                  <a:cubicBezTo>
                    <a:pt x="7350" y="1073"/>
                    <a:pt x="7328" y="1119"/>
                    <a:pt x="7282" y="1164"/>
                  </a:cubicBezTo>
                  <a:cubicBezTo>
                    <a:pt x="7259" y="1210"/>
                    <a:pt x="7236" y="1233"/>
                    <a:pt x="7214" y="1278"/>
                  </a:cubicBezTo>
                  <a:cubicBezTo>
                    <a:pt x="7099" y="1438"/>
                    <a:pt x="6985" y="1598"/>
                    <a:pt x="6871" y="1758"/>
                  </a:cubicBezTo>
                  <a:cubicBezTo>
                    <a:pt x="6666" y="2032"/>
                    <a:pt x="6460" y="2283"/>
                    <a:pt x="6255" y="2579"/>
                  </a:cubicBezTo>
                  <a:lnTo>
                    <a:pt x="6278" y="2534"/>
                  </a:lnTo>
                  <a:lnTo>
                    <a:pt x="6278" y="2534"/>
                  </a:lnTo>
                  <a:cubicBezTo>
                    <a:pt x="6186" y="2671"/>
                    <a:pt x="6072" y="2808"/>
                    <a:pt x="5958" y="2945"/>
                  </a:cubicBezTo>
                  <a:cubicBezTo>
                    <a:pt x="5844" y="3082"/>
                    <a:pt x="5730" y="3219"/>
                    <a:pt x="5616" y="3355"/>
                  </a:cubicBezTo>
                  <a:cubicBezTo>
                    <a:pt x="5365" y="3629"/>
                    <a:pt x="5136" y="3880"/>
                    <a:pt x="4885" y="4132"/>
                  </a:cubicBezTo>
                  <a:cubicBezTo>
                    <a:pt x="4840" y="4200"/>
                    <a:pt x="4771" y="4246"/>
                    <a:pt x="4726" y="4314"/>
                  </a:cubicBezTo>
                  <a:cubicBezTo>
                    <a:pt x="4680" y="4360"/>
                    <a:pt x="4634" y="4405"/>
                    <a:pt x="4589" y="4451"/>
                  </a:cubicBezTo>
                  <a:cubicBezTo>
                    <a:pt x="4543" y="4497"/>
                    <a:pt x="4475" y="4542"/>
                    <a:pt x="4429" y="4588"/>
                  </a:cubicBezTo>
                  <a:cubicBezTo>
                    <a:pt x="4383" y="4634"/>
                    <a:pt x="4338" y="4679"/>
                    <a:pt x="4292" y="4748"/>
                  </a:cubicBezTo>
                  <a:cubicBezTo>
                    <a:pt x="4201" y="4816"/>
                    <a:pt x="4109" y="4908"/>
                    <a:pt x="4018" y="4976"/>
                  </a:cubicBezTo>
                  <a:cubicBezTo>
                    <a:pt x="4018" y="4953"/>
                    <a:pt x="3995" y="4930"/>
                    <a:pt x="3972" y="4908"/>
                  </a:cubicBezTo>
                  <a:cubicBezTo>
                    <a:pt x="3950" y="4885"/>
                    <a:pt x="3910" y="4873"/>
                    <a:pt x="3870" y="4873"/>
                  </a:cubicBezTo>
                  <a:cubicBezTo>
                    <a:pt x="3830" y="4873"/>
                    <a:pt x="3790" y="4885"/>
                    <a:pt x="3767" y="4908"/>
                  </a:cubicBezTo>
                  <a:cubicBezTo>
                    <a:pt x="3698" y="4976"/>
                    <a:pt x="3653" y="5045"/>
                    <a:pt x="3607" y="5090"/>
                  </a:cubicBezTo>
                  <a:cubicBezTo>
                    <a:pt x="3561" y="5159"/>
                    <a:pt x="3493" y="5204"/>
                    <a:pt x="3425" y="5250"/>
                  </a:cubicBezTo>
                  <a:cubicBezTo>
                    <a:pt x="3379" y="5296"/>
                    <a:pt x="3333" y="5318"/>
                    <a:pt x="3288" y="5341"/>
                  </a:cubicBezTo>
                  <a:cubicBezTo>
                    <a:pt x="3242" y="5387"/>
                    <a:pt x="3196" y="5410"/>
                    <a:pt x="3128" y="5433"/>
                  </a:cubicBezTo>
                  <a:cubicBezTo>
                    <a:pt x="3037" y="5501"/>
                    <a:pt x="2945" y="5547"/>
                    <a:pt x="2854" y="5592"/>
                  </a:cubicBezTo>
                  <a:cubicBezTo>
                    <a:pt x="2740" y="5638"/>
                    <a:pt x="2626" y="5661"/>
                    <a:pt x="2489" y="5684"/>
                  </a:cubicBezTo>
                  <a:lnTo>
                    <a:pt x="2466" y="5684"/>
                  </a:lnTo>
                  <a:cubicBezTo>
                    <a:pt x="2420" y="5661"/>
                    <a:pt x="2397" y="5661"/>
                    <a:pt x="2352" y="5661"/>
                  </a:cubicBezTo>
                  <a:cubicBezTo>
                    <a:pt x="2329" y="5661"/>
                    <a:pt x="2306" y="5661"/>
                    <a:pt x="2283" y="5638"/>
                  </a:cubicBezTo>
                  <a:cubicBezTo>
                    <a:pt x="2283" y="5638"/>
                    <a:pt x="2260" y="5638"/>
                    <a:pt x="2260" y="5615"/>
                  </a:cubicBezTo>
                  <a:cubicBezTo>
                    <a:pt x="2215" y="5592"/>
                    <a:pt x="2169" y="5570"/>
                    <a:pt x="2124" y="5547"/>
                  </a:cubicBezTo>
                  <a:cubicBezTo>
                    <a:pt x="2101" y="5524"/>
                    <a:pt x="2078" y="5501"/>
                    <a:pt x="2055" y="5478"/>
                  </a:cubicBezTo>
                  <a:cubicBezTo>
                    <a:pt x="2032" y="5433"/>
                    <a:pt x="1987" y="5387"/>
                    <a:pt x="1964" y="5364"/>
                  </a:cubicBezTo>
                  <a:cubicBezTo>
                    <a:pt x="1920" y="5320"/>
                    <a:pt x="1866" y="5295"/>
                    <a:pt x="1809" y="5295"/>
                  </a:cubicBezTo>
                  <a:cubicBezTo>
                    <a:pt x="1777" y="5295"/>
                    <a:pt x="1745" y="5302"/>
                    <a:pt x="1713" y="5318"/>
                  </a:cubicBezTo>
                  <a:cubicBezTo>
                    <a:pt x="1690" y="5341"/>
                    <a:pt x="1667" y="5364"/>
                    <a:pt x="1644" y="5387"/>
                  </a:cubicBezTo>
                  <a:lnTo>
                    <a:pt x="1667" y="5387"/>
                  </a:lnTo>
                  <a:cubicBezTo>
                    <a:pt x="1599" y="5455"/>
                    <a:pt x="1530" y="5547"/>
                    <a:pt x="1439" y="5615"/>
                  </a:cubicBezTo>
                  <a:cubicBezTo>
                    <a:pt x="1347" y="5684"/>
                    <a:pt x="1279" y="5729"/>
                    <a:pt x="1188" y="5798"/>
                  </a:cubicBezTo>
                  <a:cubicBezTo>
                    <a:pt x="1096" y="5866"/>
                    <a:pt x="1005" y="5935"/>
                    <a:pt x="937" y="6003"/>
                  </a:cubicBezTo>
                  <a:lnTo>
                    <a:pt x="891" y="6003"/>
                  </a:lnTo>
                  <a:cubicBezTo>
                    <a:pt x="868" y="6003"/>
                    <a:pt x="845" y="6003"/>
                    <a:pt x="822" y="6026"/>
                  </a:cubicBezTo>
                  <a:cubicBezTo>
                    <a:pt x="731" y="6072"/>
                    <a:pt x="663" y="6140"/>
                    <a:pt x="594" y="6209"/>
                  </a:cubicBezTo>
                  <a:cubicBezTo>
                    <a:pt x="526" y="6254"/>
                    <a:pt x="457" y="6323"/>
                    <a:pt x="412" y="6368"/>
                  </a:cubicBezTo>
                  <a:cubicBezTo>
                    <a:pt x="343" y="6460"/>
                    <a:pt x="297" y="6528"/>
                    <a:pt x="229" y="6597"/>
                  </a:cubicBezTo>
                  <a:cubicBezTo>
                    <a:pt x="206" y="6688"/>
                    <a:pt x="161" y="6756"/>
                    <a:pt x="138" y="6825"/>
                  </a:cubicBezTo>
                  <a:cubicBezTo>
                    <a:pt x="92" y="6916"/>
                    <a:pt x="69" y="6985"/>
                    <a:pt x="46" y="7076"/>
                  </a:cubicBezTo>
                  <a:cubicBezTo>
                    <a:pt x="24" y="7167"/>
                    <a:pt x="24" y="7259"/>
                    <a:pt x="24" y="7350"/>
                  </a:cubicBezTo>
                  <a:cubicBezTo>
                    <a:pt x="1" y="7373"/>
                    <a:pt x="1" y="7418"/>
                    <a:pt x="1" y="7464"/>
                  </a:cubicBezTo>
                  <a:cubicBezTo>
                    <a:pt x="1" y="7510"/>
                    <a:pt x="1" y="7578"/>
                    <a:pt x="24" y="7624"/>
                  </a:cubicBezTo>
                  <a:cubicBezTo>
                    <a:pt x="46" y="7669"/>
                    <a:pt x="92" y="7692"/>
                    <a:pt x="161" y="7692"/>
                  </a:cubicBezTo>
                  <a:cubicBezTo>
                    <a:pt x="206" y="7692"/>
                    <a:pt x="252" y="7647"/>
                    <a:pt x="297" y="7601"/>
                  </a:cubicBezTo>
                  <a:cubicBezTo>
                    <a:pt x="297" y="7578"/>
                    <a:pt x="320" y="7532"/>
                    <a:pt x="343" y="7510"/>
                  </a:cubicBezTo>
                  <a:cubicBezTo>
                    <a:pt x="366" y="7441"/>
                    <a:pt x="389" y="7396"/>
                    <a:pt x="412" y="7327"/>
                  </a:cubicBezTo>
                  <a:cubicBezTo>
                    <a:pt x="457" y="7259"/>
                    <a:pt x="503" y="7190"/>
                    <a:pt x="549" y="7122"/>
                  </a:cubicBezTo>
                  <a:cubicBezTo>
                    <a:pt x="617" y="7030"/>
                    <a:pt x="686" y="6939"/>
                    <a:pt x="754" y="6848"/>
                  </a:cubicBezTo>
                  <a:cubicBezTo>
                    <a:pt x="845" y="6756"/>
                    <a:pt x="937" y="6665"/>
                    <a:pt x="1051" y="6574"/>
                  </a:cubicBezTo>
                  <a:cubicBezTo>
                    <a:pt x="1142" y="6505"/>
                    <a:pt x="1233" y="6437"/>
                    <a:pt x="1325" y="6391"/>
                  </a:cubicBezTo>
                  <a:cubicBezTo>
                    <a:pt x="1416" y="6323"/>
                    <a:pt x="1507" y="6254"/>
                    <a:pt x="1621" y="6209"/>
                  </a:cubicBezTo>
                  <a:cubicBezTo>
                    <a:pt x="1690" y="6186"/>
                    <a:pt x="1758" y="6163"/>
                    <a:pt x="1827" y="6140"/>
                  </a:cubicBezTo>
                  <a:lnTo>
                    <a:pt x="1872" y="6140"/>
                  </a:lnTo>
                  <a:cubicBezTo>
                    <a:pt x="1895" y="6140"/>
                    <a:pt x="1895" y="6163"/>
                    <a:pt x="1918" y="6163"/>
                  </a:cubicBezTo>
                  <a:cubicBezTo>
                    <a:pt x="1964" y="6186"/>
                    <a:pt x="2009" y="6209"/>
                    <a:pt x="2032" y="6231"/>
                  </a:cubicBezTo>
                  <a:cubicBezTo>
                    <a:pt x="2101" y="6277"/>
                    <a:pt x="2169" y="6300"/>
                    <a:pt x="2238" y="6323"/>
                  </a:cubicBezTo>
                  <a:cubicBezTo>
                    <a:pt x="2272" y="6334"/>
                    <a:pt x="2312" y="6340"/>
                    <a:pt x="2352" y="6340"/>
                  </a:cubicBezTo>
                  <a:cubicBezTo>
                    <a:pt x="2392" y="6340"/>
                    <a:pt x="2432" y="6334"/>
                    <a:pt x="2466" y="6323"/>
                  </a:cubicBezTo>
                  <a:cubicBezTo>
                    <a:pt x="2557" y="6323"/>
                    <a:pt x="2648" y="6300"/>
                    <a:pt x="2740" y="6277"/>
                  </a:cubicBezTo>
                  <a:cubicBezTo>
                    <a:pt x="2785" y="6277"/>
                    <a:pt x="2831" y="6254"/>
                    <a:pt x="2877" y="6231"/>
                  </a:cubicBezTo>
                  <a:lnTo>
                    <a:pt x="2900" y="6231"/>
                  </a:lnTo>
                  <a:cubicBezTo>
                    <a:pt x="3037" y="6163"/>
                    <a:pt x="3128" y="6117"/>
                    <a:pt x="3242" y="6049"/>
                  </a:cubicBezTo>
                  <a:cubicBezTo>
                    <a:pt x="3333" y="6003"/>
                    <a:pt x="3402" y="5935"/>
                    <a:pt x="3470" y="5889"/>
                  </a:cubicBezTo>
                  <a:cubicBezTo>
                    <a:pt x="3561" y="5843"/>
                    <a:pt x="3630" y="5775"/>
                    <a:pt x="3721" y="5729"/>
                  </a:cubicBezTo>
                  <a:cubicBezTo>
                    <a:pt x="3744" y="5706"/>
                    <a:pt x="3767" y="5684"/>
                    <a:pt x="3813" y="5661"/>
                  </a:cubicBezTo>
                  <a:cubicBezTo>
                    <a:pt x="3881" y="5592"/>
                    <a:pt x="3950" y="5547"/>
                    <a:pt x="4018" y="5501"/>
                  </a:cubicBezTo>
                  <a:cubicBezTo>
                    <a:pt x="4086" y="5433"/>
                    <a:pt x="4155" y="5364"/>
                    <a:pt x="4201" y="5318"/>
                  </a:cubicBezTo>
                  <a:cubicBezTo>
                    <a:pt x="4338" y="5204"/>
                    <a:pt x="4452" y="5090"/>
                    <a:pt x="4566" y="4976"/>
                  </a:cubicBezTo>
                  <a:cubicBezTo>
                    <a:pt x="4794" y="4748"/>
                    <a:pt x="5022" y="4520"/>
                    <a:pt x="5251" y="4291"/>
                  </a:cubicBezTo>
                  <a:cubicBezTo>
                    <a:pt x="5502" y="4017"/>
                    <a:pt x="5753" y="3766"/>
                    <a:pt x="5981" y="3515"/>
                  </a:cubicBezTo>
                  <a:cubicBezTo>
                    <a:pt x="6049" y="3447"/>
                    <a:pt x="6095" y="3378"/>
                    <a:pt x="6164" y="3310"/>
                  </a:cubicBezTo>
                  <a:cubicBezTo>
                    <a:pt x="6209" y="3241"/>
                    <a:pt x="6255" y="3173"/>
                    <a:pt x="6323" y="3104"/>
                  </a:cubicBezTo>
                  <a:cubicBezTo>
                    <a:pt x="6437" y="2945"/>
                    <a:pt x="6552" y="2785"/>
                    <a:pt x="6643" y="2625"/>
                  </a:cubicBezTo>
                  <a:cubicBezTo>
                    <a:pt x="6757" y="2488"/>
                    <a:pt x="6848" y="2351"/>
                    <a:pt x="6940" y="2214"/>
                  </a:cubicBezTo>
                  <a:cubicBezTo>
                    <a:pt x="6985" y="2146"/>
                    <a:pt x="7031" y="2077"/>
                    <a:pt x="7077" y="2009"/>
                  </a:cubicBezTo>
                  <a:cubicBezTo>
                    <a:pt x="7122" y="1917"/>
                    <a:pt x="7191" y="1849"/>
                    <a:pt x="7236" y="1781"/>
                  </a:cubicBezTo>
                  <a:cubicBezTo>
                    <a:pt x="7328" y="1621"/>
                    <a:pt x="7396" y="1484"/>
                    <a:pt x="7487" y="1347"/>
                  </a:cubicBezTo>
                  <a:cubicBezTo>
                    <a:pt x="7579" y="1187"/>
                    <a:pt x="7693" y="1050"/>
                    <a:pt x="7784" y="890"/>
                  </a:cubicBezTo>
                  <a:cubicBezTo>
                    <a:pt x="7853" y="753"/>
                    <a:pt x="7921" y="639"/>
                    <a:pt x="7990" y="502"/>
                  </a:cubicBezTo>
                  <a:cubicBezTo>
                    <a:pt x="8012" y="434"/>
                    <a:pt x="8035" y="388"/>
                    <a:pt x="8058" y="320"/>
                  </a:cubicBezTo>
                  <a:cubicBezTo>
                    <a:pt x="8058" y="274"/>
                    <a:pt x="8081" y="251"/>
                    <a:pt x="8081" y="206"/>
                  </a:cubicBezTo>
                  <a:cubicBezTo>
                    <a:pt x="8081" y="183"/>
                    <a:pt x="8104" y="137"/>
                    <a:pt x="8127" y="91"/>
                  </a:cubicBezTo>
                  <a:cubicBezTo>
                    <a:pt x="8127" y="69"/>
                    <a:pt x="8104" y="23"/>
                    <a:pt x="805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4" name="Google Shape;3824;p17"/>
            <p:cNvSpPr/>
            <p:nvPr/>
          </p:nvSpPr>
          <p:spPr>
            <a:xfrm>
              <a:off x="7061750" y="1035175"/>
              <a:ext cx="109000" cy="125225"/>
            </a:xfrm>
            <a:custGeom>
              <a:avLst/>
              <a:gdLst/>
              <a:ahLst/>
              <a:cxnLst/>
              <a:rect l="l" t="t" r="r" b="b"/>
              <a:pathLst>
                <a:path w="4360" h="5009" extrusionOk="0">
                  <a:moveTo>
                    <a:pt x="4131" y="1"/>
                  </a:moveTo>
                  <a:cubicBezTo>
                    <a:pt x="4086" y="23"/>
                    <a:pt x="4063" y="46"/>
                    <a:pt x="4017" y="69"/>
                  </a:cubicBezTo>
                  <a:cubicBezTo>
                    <a:pt x="4017" y="92"/>
                    <a:pt x="3994" y="92"/>
                    <a:pt x="3994" y="115"/>
                  </a:cubicBezTo>
                  <a:lnTo>
                    <a:pt x="3903" y="206"/>
                  </a:lnTo>
                  <a:cubicBezTo>
                    <a:pt x="3835" y="274"/>
                    <a:pt x="3766" y="343"/>
                    <a:pt x="3698" y="411"/>
                  </a:cubicBezTo>
                  <a:cubicBezTo>
                    <a:pt x="3629" y="457"/>
                    <a:pt x="3584" y="526"/>
                    <a:pt x="3515" y="571"/>
                  </a:cubicBezTo>
                  <a:cubicBezTo>
                    <a:pt x="3447" y="640"/>
                    <a:pt x="3401" y="685"/>
                    <a:pt x="3333" y="754"/>
                  </a:cubicBezTo>
                  <a:cubicBezTo>
                    <a:pt x="3264" y="822"/>
                    <a:pt x="3218" y="891"/>
                    <a:pt x="3173" y="982"/>
                  </a:cubicBezTo>
                  <a:cubicBezTo>
                    <a:pt x="3150" y="1028"/>
                    <a:pt x="3104" y="1073"/>
                    <a:pt x="3081" y="1142"/>
                  </a:cubicBezTo>
                  <a:cubicBezTo>
                    <a:pt x="3059" y="1187"/>
                    <a:pt x="3013" y="1233"/>
                    <a:pt x="2990" y="1302"/>
                  </a:cubicBezTo>
                  <a:cubicBezTo>
                    <a:pt x="2967" y="1347"/>
                    <a:pt x="2922" y="1393"/>
                    <a:pt x="2899" y="1461"/>
                  </a:cubicBezTo>
                  <a:cubicBezTo>
                    <a:pt x="2853" y="1553"/>
                    <a:pt x="2808" y="1621"/>
                    <a:pt x="2762" y="1712"/>
                  </a:cubicBezTo>
                  <a:cubicBezTo>
                    <a:pt x="2716" y="1804"/>
                    <a:pt x="2671" y="1872"/>
                    <a:pt x="2625" y="1964"/>
                  </a:cubicBezTo>
                  <a:cubicBezTo>
                    <a:pt x="2556" y="2078"/>
                    <a:pt x="2488" y="2169"/>
                    <a:pt x="2420" y="2283"/>
                  </a:cubicBezTo>
                  <a:cubicBezTo>
                    <a:pt x="2351" y="2397"/>
                    <a:pt x="2283" y="2488"/>
                    <a:pt x="2214" y="2603"/>
                  </a:cubicBezTo>
                  <a:cubicBezTo>
                    <a:pt x="2123" y="2717"/>
                    <a:pt x="2009" y="2854"/>
                    <a:pt x="1917" y="2968"/>
                  </a:cubicBezTo>
                  <a:cubicBezTo>
                    <a:pt x="1872" y="3036"/>
                    <a:pt x="1803" y="3105"/>
                    <a:pt x="1735" y="3173"/>
                  </a:cubicBezTo>
                  <a:cubicBezTo>
                    <a:pt x="1712" y="3219"/>
                    <a:pt x="1666" y="3265"/>
                    <a:pt x="1621" y="3310"/>
                  </a:cubicBezTo>
                  <a:lnTo>
                    <a:pt x="1621" y="3333"/>
                  </a:lnTo>
                  <a:cubicBezTo>
                    <a:pt x="1598" y="3356"/>
                    <a:pt x="1575" y="3379"/>
                    <a:pt x="1552" y="3401"/>
                  </a:cubicBezTo>
                  <a:cubicBezTo>
                    <a:pt x="1506" y="3424"/>
                    <a:pt x="1484" y="3470"/>
                    <a:pt x="1438" y="3493"/>
                  </a:cubicBezTo>
                  <a:cubicBezTo>
                    <a:pt x="1370" y="3584"/>
                    <a:pt x="1301" y="3675"/>
                    <a:pt x="1210" y="3744"/>
                  </a:cubicBezTo>
                  <a:cubicBezTo>
                    <a:pt x="1141" y="3835"/>
                    <a:pt x="1073" y="3926"/>
                    <a:pt x="982" y="4018"/>
                  </a:cubicBezTo>
                  <a:cubicBezTo>
                    <a:pt x="959" y="4063"/>
                    <a:pt x="913" y="4109"/>
                    <a:pt x="890" y="4155"/>
                  </a:cubicBezTo>
                  <a:cubicBezTo>
                    <a:pt x="867" y="4155"/>
                    <a:pt x="845" y="4178"/>
                    <a:pt x="845" y="4200"/>
                  </a:cubicBezTo>
                  <a:cubicBezTo>
                    <a:pt x="822" y="4223"/>
                    <a:pt x="799" y="4246"/>
                    <a:pt x="776" y="4269"/>
                  </a:cubicBezTo>
                  <a:cubicBezTo>
                    <a:pt x="708" y="4337"/>
                    <a:pt x="639" y="4383"/>
                    <a:pt x="593" y="4451"/>
                  </a:cubicBezTo>
                  <a:cubicBezTo>
                    <a:pt x="457" y="4588"/>
                    <a:pt x="320" y="4703"/>
                    <a:pt x="183" y="4817"/>
                  </a:cubicBezTo>
                  <a:cubicBezTo>
                    <a:pt x="183" y="4817"/>
                    <a:pt x="160" y="4817"/>
                    <a:pt x="160" y="4839"/>
                  </a:cubicBezTo>
                  <a:lnTo>
                    <a:pt x="137" y="4839"/>
                  </a:lnTo>
                  <a:cubicBezTo>
                    <a:pt x="114" y="4862"/>
                    <a:pt x="68" y="4885"/>
                    <a:pt x="46" y="4908"/>
                  </a:cubicBezTo>
                  <a:cubicBezTo>
                    <a:pt x="23" y="4931"/>
                    <a:pt x="0" y="4954"/>
                    <a:pt x="23" y="4976"/>
                  </a:cubicBezTo>
                  <a:cubicBezTo>
                    <a:pt x="39" y="4993"/>
                    <a:pt x="55" y="5009"/>
                    <a:pt x="71" y="5009"/>
                  </a:cubicBezTo>
                  <a:cubicBezTo>
                    <a:pt x="78" y="5009"/>
                    <a:pt x="85" y="5006"/>
                    <a:pt x="91" y="4999"/>
                  </a:cubicBezTo>
                  <a:cubicBezTo>
                    <a:pt x="137" y="4976"/>
                    <a:pt x="183" y="4954"/>
                    <a:pt x="205" y="4908"/>
                  </a:cubicBezTo>
                  <a:cubicBezTo>
                    <a:pt x="251" y="4885"/>
                    <a:pt x="297" y="4862"/>
                    <a:pt x="320" y="4817"/>
                  </a:cubicBezTo>
                  <a:cubicBezTo>
                    <a:pt x="411" y="4748"/>
                    <a:pt x="502" y="4680"/>
                    <a:pt x="571" y="4611"/>
                  </a:cubicBezTo>
                  <a:cubicBezTo>
                    <a:pt x="662" y="4543"/>
                    <a:pt x="730" y="4474"/>
                    <a:pt x="822" y="4406"/>
                  </a:cubicBezTo>
                  <a:cubicBezTo>
                    <a:pt x="833" y="4417"/>
                    <a:pt x="850" y="4423"/>
                    <a:pt x="870" y="4423"/>
                  </a:cubicBezTo>
                  <a:cubicBezTo>
                    <a:pt x="890" y="4423"/>
                    <a:pt x="913" y="4417"/>
                    <a:pt x="936" y="4406"/>
                  </a:cubicBezTo>
                  <a:cubicBezTo>
                    <a:pt x="982" y="4383"/>
                    <a:pt x="1027" y="4337"/>
                    <a:pt x="1073" y="4315"/>
                  </a:cubicBezTo>
                  <a:cubicBezTo>
                    <a:pt x="1096" y="4269"/>
                    <a:pt x="1141" y="4223"/>
                    <a:pt x="1187" y="4200"/>
                  </a:cubicBezTo>
                  <a:cubicBezTo>
                    <a:pt x="1255" y="4132"/>
                    <a:pt x="1301" y="4063"/>
                    <a:pt x="1370" y="3995"/>
                  </a:cubicBezTo>
                  <a:cubicBezTo>
                    <a:pt x="1506" y="3835"/>
                    <a:pt x="1666" y="3698"/>
                    <a:pt x="1803" y="3538"/>
                  </a:cubicBezTo>
                  <a:cubicBezTo>
                    <a:pt x="1872" y="3470"/>
                    <a:pt x="1917" y="3401"/>
                    <a:pt x="1986" y="3333"/>
                  </a:cubicBezTo>
                  <a:cubicBezTo>
                    <a:pt x="2054" y="3265"/>
                    <a:pt x="2123" y="3196"/>
                    <a:pt x="2191" y="3105"/>
                  </a:cubicBezTo>
                  <a:cubicBezTo>
                    <a:pt x="2305" y="2991"/>
                    <a:pt x="2420" y="2854"/>
                    <a:pt x="2534" y="2717"/>
                  </a:cubicBezTo>
                  <a:cubicBezTo>
                    <a:pt x="2556" y="2694"/>
                    <a:pt x="2579" y="2648"/>
                    <a:pt x="2579" y="2625"/>
                  </a:cubicBezTo>
                  <a:cubicBezTo>
                    <a:pt x="2579" y="2648"/>
                    <a:pt x="2579" y="2648"/>
                    <a:pt x="2579" y="2648"/>
                  </a:cubicBezTo>
                  <a:cubicBezTo>
                    <a:pt x="2579" y="2648"/>
                    <a:pt x="2602" y="2625"/>
                    <a:pt x="2602" y="2625"/>
                  </a:cubicBezTo>
                  <a:lnTo>
                    <a:pt x="2602" y="2625"/>
                  </a:lnTo>
                  <a:cubicBezTo>
                    <a:pt x="2579" y="2625"/>
                    <a:pt x="2579" y="2648"/>
                    <a:pt x="2579" y="2648"/>
                  </a:cubicBezTo>
                  <a:lnTo>
                    <a:pt x="2579" y="2648"/>
                  </a:lnTo>
                  <a:cubicBezTo>
                    <a:pt x="2579" y="2625"/>
                    <a:pt x="2602" y="2625"/>
                    <a:pt x="2602" y="2603"/>
                  </a:cubicBezTo>
                  <a:cubicBezTo>
                    <a:pt x="2602" y="2603"/>
                    <a:pt x="2625" y="2603"/>
                    <a:pt x="2625" y="2580"/>
                  </a:cubicBezTo>
                  <a:cubicBezTo>
                    <a:pt x="2625" y="2580"/>
                    <a:pt x="2625" y="2603"/>
                    <a:pt x="2625" y="2603"/>
                  </a:cubicBezTo>
                  <a:cubicBezTo>
                    <a:pt x="2648" y="2557"/>
                    <a:pt x="2671" y="2511"/>
                    <a:pt x="2693" y="2466"/>
                  </a:cubicBezTo>
                  <a:cubicBezTo>
                    <a:pt x="2693" y="2466"/>
                    <a:pt x="2693" y="2488"/>
                    <a:pt x="2693" y="2488"/>
                  </a:cubicBezTo>
                  <a:cubicBezTo>
                    <a:pt x="2716" y="2466"/>
                    <a:pt x="2716" y="2443"/>
                    <a:pt x="2739" y="2443"/>
                  </a:cubicBezTo>
                  <a:lnTo>
                    <a:pt x="2716" y="2443"/>
                  </a:lnTo>
                  <a:cubicBezTo>
                    <a:pt x="2785" y="2374"/>
                    <a:pt x="2830" y="2283"/>
                    <a:pt x="2899" y="2215"/>
                  </a:cubicBezTo>
                  <a:cubicBezTo>
                    <a:pt x="2944" y="2146"/>
                    <a:pt x="2990" y="2078"/>
                    <a:pt x="3013" y="2032"/>
                  </a:cubicBezTo>
                  <a:cubicBezTo>
                    <a:pt x="3081" y="1941"/>
                    <a:pt x="3127" y="1872"/>
                    <a:pt x="3173" y="1781"/>
                  </a:cubicBezTo>
                  <a:cubicBezTo>
                    <a:pt x="3196" y="1781"/>
                    <a:pt x="3241" y="1758"/>
                    <a:pt x="3287" y="1735"/>
                  </a:cubicBezTo>
                  <a:cubicBezTo>
                    <a:pt x="3310" y="1690"/>
                    <a:pt x="3355" y="1644"/>
                    <a:pt x="3378" y="1621"/>
                  </a:cubicBezTo>
                  <a:cubicBezTo>
                    <a:pt x="3401" y="1575"/>
                    <a:pt x="3424" y="1530"/>
                    <a:pt x="3469" y="1507"/>
                  </a:cubicBezTo>
                  <a:cubicBezTo>
                    <a:pt x="3515" y="1416"/>
                    <a:pt x="3561" y="1347"/>
                    <a:pt x="3629" y="1256"/>
                  </a:cubicBezTo>
                  <a:cubicBezTo>
                    <a:pt x="3721" y="1119"/>
                    <a:pt x="3835" y="982"/>
                    <a:pt x="3926" y="845"/>
                  </a:cubicBezTo>
                  <a:cubicBezTo>
                    <a:pt x="3926" y="845"/>
                    <a:pt x="3949" y="822"/>
                    <a:pt x="3949" y="822"/>
                  </a:cubicBezTo>
                  <a:lnTo>
                    <a:pt x="3949" y="799"/>
                  </a:lnTo>
                  <a:cubicBezTo>
                    <a:pt x="4017" y="731"/>
                    <a:pt x="4063" y="640"/>
                    <a:pt x="4131" y="571"/>
                  </a:cubicBezTo>
                  <a:cubicBezTo>
                    <a:pt x="4154" y="526"/>
                    <a:pt x="4200" y="480"/>
                    <a:pt x="4223" y="434"/>
                  </a:cubicBezTo>
                  <a:cubicBezTo>
                    <a:pt x="4246" y="411"/>
                    <a:pt x="4246" y="389"/>
                    <a:pt x="4268" y="366"/>
                  </a:cubicBezTo>
                  <a:cubicBezTo>
                    <a:pt x="4268" y="343"/>
                    <a:pt x="4291" y="343"/>
                    <a:pt x="4291" y="320"/>
                  </a:cubicBezTo>
                  <a:cubicBezTo>
                    <a:pt x="4314" y="297"/>
                    <a:pt x="4337" y="274"/>
                    <a:pt x="4337" y="229"/>
                  </a:cubicBezTo>
                  <a:cubicBezTo>
                    <a:pt x="4360" y="206"/>
                    <a:pt x="4360" y="206"/>
                    <a:pt x="4360" y="183"/>
                  </a:cubicBezTo>
                  <a:cubicBezTo>
                    <a:pt x="4360" y="137"/>
                    <a:pt x="4337" y="115"/>
                    <a:pt x="4337" y="92"/>
                  </a:cubicBezTo>
                  <a:cubicBezTo>
                    <a:pt x="4291" y="46"/>
                    <a:pt x="4246" y="1"/>
                    <a:pt x="417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5" name="Google Shape;3825;p17"/>
            <p:cNvSpPr/>
            <p:nvPr/>
          </p:nvSpPr>
          <p:spPr>
            <a:xfrm>
              <a:off x="7133650" y="1034025"/>
              <a:ext cx="51950" cy="80500"/>
            </a:xfrm>
            <a:custGeom>
              <a:avLst/>
              <a:gdLst/>
              <a:ahLst/>
              <a:cxnLst/>
              <a:rect l="l" t="t" r="r" b="b"/>
              <a:pathLst>
                <a:path w="2078" h="3220" extrusionOk="0">
                  <a:moveTo>
                    <a:pt x="2031" y="1"/>
                  </a:moveTo>
                  <a:cubicBezTo>
                    <a:pt x="2009" y="1"/>
                    <a:pt x="1986" y="24"/>
                    <a:pt x="1986" y="24"/>
                  </a:cubicBezTo>
                  <a:cubicBezTo>
                    <a:pt x="1963" y="92"/>
                    <a:pt x="1940" y="161"/>
                    <a:pt x="1917" y="229"/>
                  </a:cubicBezTo>
                  <a:cubicBezTo>
                    <a:pt x="1872" y="298"/>
                    <a:pt x="1849" y="366"/>
                    <a:pt x="1803" y="435"/>
                  </a:cubicBezTo>
                  <a:cubicBezTo>
                    <a:pt x="1780" y="503"/>
                    <a:pt x="1735" y="594"/>
                    <a:pt x="1689" y="663"/>
                  </a:cubicBezTo>
                  <a:cubicBezTo>
                    <a:pt x="1666" y="731"/>
                    <a:pt x="1621" y="800"/>
                    <a:pt x="1575" y="868"/>
                  </a:cubicBezTo>
                  <a:cubicBezTo>
                    <a:pt x="1552" y="937"/>
                    <a:pt x="1506" y="1005"/>
                    <a:pt x="1461" y="1074"/>
                  </a:cubicBezTo>
                  <a:cubicBezTo>
                    <a:pt x="1415" y="1142"/>
                    <a:pt x="1370" y="1211"/>
                    <a:pt x="1324" y="1256"/>
                  </a:cubicBezTo>
                  <a:cubicBezTo>
                    <a:pt x="1233" y="1393"/>
                    <a:pt x="1164" y="1530"/>
                    <a:pt x="1073" y="1644"/>
                  </a:cubicBezTo>
                  <a:cubicBezTo>
                    <a:pt x="1050" y="1690"/>
                    <a:pt x="1027" y="1736"/>
                    <a:pt x="981" y="1781"/>
                  </a:cubicBezTo>
                  <a:cubicBezTo>
                    <a:pt x="936" y="1827"/>
                    <a:pt x="913" y="1873"/>
                    <a:pt x="867" y="1918"/>
                  </a:cubicBezTo>
                  <a:lnTo>
                    <a:pt x="890" y="1918"/>
                  </a:lnTo>
                  <a:cubicBezTo>
                    <a:pt x="845" y="1964"/>
                    <a:pt x="822" y="2010"/>
                    <a:pt x="776" y="2078"/>
                  </a:cubicBezTo>
                  <a:cubicBezTo>
                    <a:pt x="776" y="2055"/>
                    <a:pt x="776" y="2055"/>
                    <a:pt x="776" y="2055"/>
                  </a:cubicBezTo>
                  <a:cubicBezTo>
                    <a:pt x="776" y="2078"/>
                    <a:pt x="753" y="2101"/>
                    <a:pt x="730" y="2124"/>
                  </a:cubicBezTo>
                  <a:cubicBezTo>
                    <a:pt x="753" y="2101"/>
                    <a:pt x="753" y="2101"/>
                    <a:pt x="753" y="2101"/>
                  </a:cubicBezTo>
                  <a:lnTo>
                    <a:pt x="753" y="2101"/>
                  </a:lnTo>
                  <a:cubicBezTo>
                    <a:pt x="639" y="2238"/>
                    <a:pt x="548" y="2375"/>
                    <a:pt x="434" y="2489"/>
                  </a:cubicBezTo>
                  <a:cubicBezTo>
                    <a:pt x="365" y="2580"/>
                    <a:pt x="320" y="2649"/>
                    <a:pt x="251" y="2717"/>
                  </a:cubicBezTo>
                  <a:cubicBezTo>
                    <a:pt x="183" y="2786"/>
                    <a:pt x="114" y="2877"/>
                    <a:pt x="68" y="2945"/>
                  </a:cubicBezTo>
                  <a:lnTo>
                    <a:pt x="91" y="2923"/>
                  </a:lnTo>
                  <a:lnTo>
                    <a:pt x="91" y="2923"/>
                  </a:lnTo>
                  <a:cubicBezTo>
                    <a:pt x="68" y="2946"/>
                    <a:pt x="45" y="2969"/>
                    <a:pt x="23" y="3014"/>
                  </a:cubicBezTo>
                  <a:cubicBezTo>
                    <a:pt x="23" y="3037"/>
                    <a:pt x="0" y="3059"/>
                    <a:pt x="0" y="3082"/>
                  </a:cubicBezTo>
                  <a:cubicBezTo>
                    <a:pt x="0" y="3128"/>
                    <a:pt x="23" y="3151"/>
                    <a:pt x="46" y="3196"/>
                  </a:cubicBezTo>
                  <a:cubicBezTo>
                    <a:pt x="91" y="3219"/>
                    <a:pt x="114" y="3219"/>
                    <a:pt x="160" y="3219"/>
                  </a:cubicBezTo>
                  <a:cubicBezTo>
                    <a:pt x="205" y="3219"/>
                    <a:pt x="251" y="3219"/>
                    <a:pt x="274" y="3174"/>
                  </a:cubicBezTo>
                  <a:cubicBezTo>
                    <a:pt x="297" y="3128"/>
                    <a:pt x="342" y="3105"/>
                    <a:pt x="388" y="3059"/>
                  </a:cubicBezTo>
                  <a:cubicBezTo>
                    <a:pt x="411" y="3014"/>
                    <a:pt x="457" y="2991"/>
                    <a:pt x="479" y="2945"/>
                  </a:cubicBezTo>
                  <a:cubicBezTo>
                    <a:pt x="571" y="2854"/>
                    <a:pt x="616" y="2763"/>
                    <a:pt x="685" y="2694"/>
                  </a:cubicBezTo>
                  <a:cubicBezTo>
                    <a:pt x="685" y="2671"/>
                    <a:pt x="685" y="2671"/>
                    <a:pt x="708" y="2671"/>
                  </a:cubicBezTo>
                  <a:lnTo>
                    <a:pt x="685" y="2671"/>
                  </a:lnTo>
                  <a:cubicBezTo>
                    <a:pt x="685" y="2671"/>
                    <a:pt x="708" y="2671"/>
                    <a:pt x="708" y="2649"/>
                  </a:cubicBezTo>
                  <a:cubicBezTo>
                    <a:pt x="708" y="2671"/>
                    <a:pt x="708" y="2671"/>
                    <a:pt x="708" y="2671"/>
                  </a:cubicBezTo>
                  <a:cubicBezTo>
                    <a:pt x="799" y="2534"/>
                    <a:pt x="913" y="2375"/>
                    <a:pt x="1004" y="2238"/>
                  </a:cubicBezTo>
                  <a:cubicBezTo>
                    <a:pt x="1050" y="2169"/>
                    <a:pt x="1096" y="2078"/>
                    <a:pt x="1141" y="2010"/>
                  </a:cubicBezTo>
                  <a:lnTo>
                    <a:pt x="1278" y="1758"/>
                  </a:lnTo>
                  <a:cubicBezTo>
                    <a:pt x="1324" y="1667"/>
                    <a:pt x="1370" y="1576"/>
                    <a:pt x="1415" y="1507"/>
                  </a:cubicBezTo>
                  <a:cubicBezTo>
                    <a:pt x="1438" y="1462"/>
                    <a:pt x="1461" y="1416"/>
                    <a:pt x="1484" y="1370"/>
                  </a:cubicBezTo>
                  <a:cubicBezTo>
                    <a:pt x="1506" y="1325"/>
                    <a:pt x="1529" y="1279"/>
                    <a:pt x="1552" y="1256"/>
                  </a:cubicBezTo>
                  <a:cubicBezTo>
                    <a:pt x="1575" y="1211"/>
                    <a:pt x="1598" y="1165"/>
                    <a:pt x="1621" y="1119"/>
                  </a:cubicBezTo>
                  <a:cubicBezTo>
                    <a:pt x="1643" y="1096"/>
                    <a:pt x="1666" y="1051"/>
                    <a:pt x="1666" y="1005"/>
                  </a:cubicBezTo>
                  <a:cubicBezTo>
                    <a:pt x="1712" y="891"/>
                    <a:pt x="1758" y="800"/>
                    <a:pt x="1780" y="708"/>
                  </a:cubicBezTo>
                  <a:cubicBezTo>
                    <a:pt x="1826" y="663"/>
                    <a:pt x="1849" y="594"/>
                    <a:pt x="1872" y="549"/>
                  </a:cubicBezTo>
                  <a:cubicBezTo>
                    <a:pt x="1895" y="503"/>
                    <a:pt x="1917" y="435"/>
                    <a:pt x="1940" y="389"/>
                  </a:cubicBezTo>
                  <a:cubicBezTo>
                    <a:pt x="1986" y="275"/>
                    <a:pt x="2031" y="183"/>
                    <a:pt x="2077" y="69"/>
                  </a:cubicBezTo>
                  <a:cubicBezTo>
                    <a:pt x="2077" y="47"/>
                    <a:pt x="2077" y="24"/>
                    <a:pt x="2054" y="24"/>
                  </a:cubicBezTo>
                  <a:cubicBezTo>
                    <a:pt x="2054" y="1"/>
                    <a:pt x="2031" y="1"/>
                    <a:pt x="203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6" name="Google Shape;3826;p17"/>
            <p:cNvSpPr/>
            <p:nvPr/>
          </p:nvSpPr>
          <p:spPr>
            <a:xfrm>
              <a:off x="6876850" y="972400"/>
              <a:ext cx="45100" cy="46100"/>
            </a:xfrm>
            <a:custGeom>
              <a:avLst/>
              <a:gdLst/>
              <a:ahLst/>
              <a:cxnLst/>
              <a:rect l="l" t="t" r="r" b="b"/>
              <a:pathLst>
                <a:path w="1804" h="1844" extrusionOk="0">
                  <a:moveTo>
                    <a:pt x="1233" y="1"/>
                  </a:moveTo>
                  <a:cubicBezTo>
                    <a:pt x="1210" y="1"/>
                    <a:pt x="1165" y="1"/>
                    <a:pt x="1142" y="24"/>
                  </a:cubicBezTo>
                  <a:cubicBezTo>
                    <a:pt x="1119" y="24"/>
                    <a:pt x="1096" y="46"/>
                    <a:pt x="1051" y="46"/>
                  </a:cubicBezTo>
                  <a:cubicBezTo>
                    <a:pt x="1005" y="92"/>
                    <a:pt x="959" y="138"/>
                    <a:pt x="891" y="161"/>
                  </a:cubicBezTo>
                  <a:cubicBezTo>
                    <a:pt x="868" y="206"/>
                    <a:pt x="822" y="252"/>
                    <a:pt x="777" y="275"/>
                  </a:cubicBezTo>
                  <a:cubicBezTo>
                    <a:pt x="708" y="343"/>
                    <a:pt x="640" y="412"/>
                    <a:pt x="571" y="480"/>
                  </a:cubicBezTo>
                  <a:cubicBezTo>
                    <a:pt x="480" y="571"/>
                    <a:pt x="389" y="640"/>
                    <a:pt x="297" y="731"/>
                  </a:cubicBezTo>
                  <a:cubicBezTo>
                    <a:pt x="252" y="777"/>
                    <a:pt x="229" y="822"/>
                    <a:pt x="183" y="845"/>
                  </a:cubicBezTo>
                  <a:cubicBezTo>
                    <a:pt x="160" y="868"/>
                    <a:pt x="138" y="891"/>
                    <a:pt x="115" y="914"/>
                  </a:cubicBezTo>
                  <a:cubicBezTo>
                    <a:pt x="92" y="914"/>
                    <a:pt x="92" y="937"/>
                    <a:pt x="92" y="937"/>
                  </a:cubicBezTo>
                  <a:cubicBezTo>
                    <a:pt x="69" y="959"/>
                    <a:pt x="46" y="982"/>
                    <a:pt x="23" y="1005"/>
                  </a:cubicBezTo>
                  <a:cubicBezTo>
                    <a:pt x="1" y="1028"/>
                    <a:pt x="1" y="1074"/>
                    <a:pt x="23" y="1119"/>
                  </a:cubicBezTo>
                  <a:cubicBezTo>
                    <a:pt x="23" y="1142"/>
                    <a:pt x="46" y="1165"/>
                    <a:pt x="69" y="1188"/>
                  </a:cubicBezTo>
                  <a:cubicBezTo>
                    <a:pt x="69" y="1210"/>
                    <a:pt x="92" y="1210"/>
                    <a:pt x="92" y="1210"/>
                  </a:cubicBezTo>
                  <a:cubicBezTo>
                    <a:pt x="92" y="1233"/>
                    <a:pt x="92" y="1233"/>
                    <a:pt x="92" y="1256"/>
                  </a:cubicBezTo>
                  <a:cubicBezTo>
                    <a:pt x="115" y="1302"/>
                    <a:pt x="138" y="1325"/>
                    <a:pt x="183" y="1347"/>
                  </a:cubicBezTo>
                  <a:lnTo>
                    <a:pt x="183" y="1370"/>
                  </a:lnTo>
                  <a:cubicBezTo>
                    <a:pt x="160" y="1416"/>
                    <a:pt x="183" y="1484"/>
                    <a:pt x="229" y="1530"/>
                  </a:cubicBezTo>
                  <a:cubicBezTo>
                    <a:pt x="229" y="1553"/>
                    <a:pt x="229" y="1599"/>
                    <a:pt x="229" y="1621"/>
                  </a:cubicBezTo>
                  <a:cubicBezTo>
                    <a:pt x="229" y="1644"/>
                    <a:pt x="252" y="1644"/>
                    <a:pt x="252" y="1667"/>
                  </a:cubicBezTo>
                  <a:cubicBezTo>
                    <a:pt x="275" y="1690"/>
                    <a:pt x="297" y="1713"/>
                    <a:pt x="320" y="1735"/>
                  </a:cubicBezTo>
                  <a:cubicBezTo>
                    <a:pt x="320" y="1735"/>
                    <a:pt x="343" y="1735"/>
                    <a:pt x="343" y="1758"/>
                  </a:cubicBezTo>
                  <a:cubicBezTo>
                    <a:pt x="366" y="1781"/>
                    <a:pt x="389" y="1804"/>
                    <a:pt x="411" y="1827"/>
                  </a:cubicBezTo>
                  <a:cubicBezTo>
                    <a:pt x="423" y="1838"/>
                    <a:pt x="440" y="1844"/>
                    <a:pt x="457" y="1844"/>
                  </a:cubicBezTo>
                  <a:cubicBezTo>
                    <a:pt x="474" y="1844"/>
                    <a:pt x="491" y="1838"/>
                    <a:pt x="503" y="1827"/>
                  </a:cubicBezTo>
                  <a:cubicBezTo>
                    <a:pt x="548" y="1804"/>
                    <a:pt x="571" y="1781"/>
                    <a:pt x="594" y="1758"/>
                  </a:cubicBezTo>
                  <a:lnTo>
                    <a:pt x="685" y="1690"/>
                  </a:lnTo>
                  <a:cubicBezTo>
                    <a:pt x="754" y="1644"/>
                    <a:pt x="822" y="1576"/>
                    <a:pt x="868" y="1530"/>
                  </a:cubicBezTo>
                  <a:cubicBezTo>
                    <a:pt x="1005" y="1416"/>
                    <a:pt x="1119" y="1325"/>
                    <a:pt x="1233" y="1210"/>
                  </a:cubicBezTo>
                  <a:cubicBezTo>
                    <a:pt x="1302" y="1165"/>
                    <a:pt x="1370" y="1119"/>
                    <a:pt x="1439" y="1074"/>
                  </a:cubicBezTo>
                  <a:cubicBezTo>
                    <a:pt x="1507" y="1028"/>
                    <a:pt x="1576" y="982"/>
                    <a:pt x="1644" y="937"/>
                  </a:cubicBezTo>
                  <a:cubicBezTo>
                    <a:pt x="1667" y="914"/>
                    <a:pt x="1690" y="891"/>
                    <a:pt x="1713" y="868"/>
                  </a:cubicBezTo>
                  <a:cubicBezTo>
                    <a:pt x="1735" y="845"/>
                    <a:pt x="1758" y="822"/>
                    <a:pt x="1781" y="822"/>
                  </a:cubicBezTo>
                  <a:cubicBezTo>
                    <a:pt x="1804" y="800"/>
                    <a:pt x="1804" y="754"/>
                    <a:pt x="1804" y="731"/>
                  </a:cubicBezTo>
                  <a:cubicBezTo>
                    <a:pt x="1781" y="708"/>
                    <a:pt x="1735" y="708"/>
                    <a:pt x="1713" y="708"/>
                  </a:cubicBezTo>
                  <a:cubicBezTo>
                    <a:pt x="1713" y="686"/>
                    <a:pt x="1690" y="663"/>
                    <a:pt x="1690" y="640"/>
                  </a:cubicBezTo>
                  <a:cubicBezTo>
                    <a:pt x="1644" y="571"/>
                    <a:pt x="1598" y="503"/>
                    <a:pt x="1576" y="412"/>
                  </a:cubicBezTo>
                  <a:cubicBezTo>
                    <a:pt x="1530" y="343"/>
                    <a:pt x="1507" y="252"/>
                    <a:pt x="1461" y="183"/>
                  </a:cubicBezTo>
                  <a:cubicBezTo>
                    <a:pt x="1439" y="161"/>
                    <a:pt x="1416" y="138"/>
                    <a:pt x="1416" y="115"/>
                  </a:cubicBezTo>
                  <a:cubicBezTo>
                    <a:pt x="1393" y="115"/>
                    <a:pt x="1393" y="92"/>
                    <a:pt x="1393" y="92"/>
                  </a:cubicBezTo>
                  <a:cubicBezTo>
                    <a:pt x="1370" y="69"/>
                    <a:pt x="1370" y="69"/>
                    <a:pt x="1347" y="46"/>
                  </a:cubicBezTo>
                  <a:cubicBezTo>
                    <a:pt x="1324" y="24"/>
                    <a:pt x="1302" y="1"/>
                    <a:pt x="127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7" name="Google Shape;3827;p17"/>
            <p:cNvSpPr/>
            <p:nvPr/>
          </p:nvSpPr>
          <p:spPr>
            <a:xfrm>
              <a:off x="6893975" y="1003800"/>
              <a:ext cx="37675" cy="29175"/>
            </a:xfrm>
            <a:custGeom>
              <a:avLst/>
              <a:gdLst/>
              <a:ahLst/>
              <a:cxnLst/>
              <a:rect l="l" t="t" r="r" b="b"/>
              <a:pathLst>
                <a:path w="1507" h="1167" extrusionOk="0">
                  <a:moveTo>
                    <a:pt x="1393" y="0"/>
                  </a:moveTo>
                  <a:cubicBezTo>
                    <a:pt x="1393" y="0"/>
                    <a:pt x="1370" y="0"/>
                    <a:pt x="1347" y="23"/>
                  </a:cubicBezTo>
                  <a:cubicBezTo>
                    <a:pt x="1324" y="23"/>
                    <a:pt x="1301" y="23"/>
                    <a:pt x="1279" y="46"/>
                  </a:cubicBezTo>
                  <a:cubicBezTo>
                    <a:pt x="1256" y="46"/>
                    <a:pt x="1233" y="69"/>
                    <a:pt x="1210" y="69"/>
                  </a:cubicBezTo>
                  <a:cubicBezTo>
                    <a:pt x="1164" y="114"/>
                    <a:pt x="1119" y="137"/>
                    <a:pt x="1050" y="183"/>
                  </a:cubicBezTo>
                  <a:cubicBezTo>
                    <a:pt x="982" y="228"/>
                    <a:pt x="913" y="274"/>
                    <a:pt x="845" y="343"/>
                  </a:cubicBezTo>
                  <a:cubicBezTo>
                    <a:pt x="799" y="365"/>
                    <a:pt x="754" y="388"/>
                    <a:pt x="731" y="411"/>
                  </a:cubicBezTo>
                  <a:cubicBezTo>
                    <a:pt x="685" y="434"/>
                    <a:pt x="639" y="479"/>
                    <a:pt x="594" y="502"/>
                  </a:cubicBezTo>
                  <a:cubicBezTo>
                    <a:pt x="548" y="525"/>
                    <a:pt x="503" y="571"/>
                    <a:pt x="457" y="594"/>
                  </a:cubicBezTo>
                  <a:cubicBezTo>
                    <a:pt x="366" y="662"/>
                    <a:pt x="274" y="731"/>
                    <a:pt x="206" y="799"/>
                  </a:cubicBezTo>
                  <a:cubicBezTo>
                    <a:pt x="160" y="822"/>
                    <a:pt x="137" y="845"/>
                    <a:pt x="115" y="868"/>
                  </a:cubicBezTo>
                  <a:cubicBezTo>
                    <a:pt x="92" y="890"/>
                    <a:pt x="69" y="913"/>
                    <a:pt x="46" y="936"/>
                  </a:cubicBezTo>
                  <a:cubicBezTo>
                    <a:pt x="0" y="982"/>
                    <a:pt x="0" y="1050"/>
                    <a:pt x="23" y="1096"/>
                  </a:cubicBezTo>
                  <a:cubicBezTo>
                    <a:pt x="46" y="1096"/>
                    <a:pt x="46" y="1119"/>
                    <a:pt x="69" y="1119"/>
                  </a:cubicBezTo>
                  <a:cubicBezTo>
                    <a:pt x="97" y="1147"/>
                    <a:pt x="134" y="1166"/>
                    <a:pt x="169" y="1166"/>
                  </a:cubicBezTo>
                  <a:cubicBezTo>
                    <a:pt x="190" y="1166"/>
                    <a:pt x="211" y="1159"/>
                    <a:pt x="229" y="1141"/>
                  </a:cubicBezTo>
                  <a:cubicBezTo>
                    <a:pt x="297" y="1119"/>
                    <a:pt x="343" y="1073"/>
                    <a:pt x="388" y="1027"/>
                  </a:cubicBezTo>
                  <a:cubicBezTo>
                    <a:pt x="434" y="982"/>
                    <a:pt x="480" y="959"/>
                    <a:pt x="503" y="913"/>
                  </a:cubicBezTo>
                  <a:cubicBezTo>
                    <a:pt x="594" y="845"/>
                    <a:pt x="685" y="776"/>
                    <a:pt x="776" y="708"/>
                  </a:cubicBezTo>
                  <a:cubicBezTo>
                    <a:pt x="868" y="616"/>
                    <a:pt x="982" y="548"/>
                    <a:pt x="1096" y="457"/>
                  </a:cubicBezTo>
                  <a:cubicBezTo>
                    <a:pt x="1164" y="411"/>
                    <a:pt x="1210" y="365"/>
                    <a:pt x="1279" y="343"/>
                  </a:cubicBezTo>
                  <a:cubicBezTo>
                    <a:pt x="1324" y="320"/>
                    <a:pt x="1347" y="297"/>
                    <a:pt x="1370" y="274"/>
                  </a:cubicBezTo>
                  <a:cubicBezTo>
                    <a:pt x="1393" y="274"/>
                    <a:pt x="1393" y="274"/>
                    <a:pt x="1416" y="251"/>
                  </a:cubicBezTo>
                  <a:cubicBezTo>
                    <a:pt x="1416" y="251"/>
                    <a:pt x="1438" y="251"/>
                    <a:pt x="1438" y="228"/>
                  </a:cubicBezTo>
                  <a:cubicBezTo>
                    <a:pt x="1484" y="206"/>
                    <a:pt x="1507" y="137"/>
                    <a:pt x="1507" y="91"/>
                  </a:cubicBezTo>
                  <a:cubicBezTo>
                    <a:pt x="1507" y="69"/>
                    <a:pt x="1507" y="46"/>
                    <a:pt x="1484" y="23"/>
                  </a:cubicBezTo>
                  <a:cubicBezTo>
                    <a:pt x="1484" y="23"/>
                    <a:pt x="1461" y="0"/>
                    <a:pt x="14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8" name="Google Shape;3828;p17"/>
            <p:cNvSpPr/>
            <p:nvPr/>
          </p:nvSpPr>
          <p:spPr>
            <a:xfrm>
              <a:off x="7174150" y="818325"/>
              <a:ext cx="81050" cy="38350"/>
            </a:xfrm>
            <a:custGeom>
              <a:avLst/>
              <a:gdLst/>
              <a:ahLst/>
              <a:cxnLst/>
              <a:rect l="l" t="t" r="r" b="b"/>
              <a:pathLst>
                <a:path w="3242" h="1534" extrusionOk="0">
                  <a:moveTo>
                    <a:pt x="2032" y="1"/>
                  </a:moveTo>
                  <a:cubicBezTo>
                    <a:pt x="1941" y="1"/>
                    <a:pt x="1849" y="24"/>
                    <a:pt x="1781" y="24"/>
                  </a:cubicBezTo>
                  <a:cubicBezTo>
                    <a:pt x="1667" y="47"/>
                    <a:pt x="1553" y="47"/>
                    <a:pt x="1439" y="92"/>
                  </a:cubicBezTo>
                  <a:cubicBezTo>
                    <a:pt x="1347" y="115"/>
                    <a:pt x="1256" y="138"/>
                    <a:pt x="1142" y="161"/>
                  </a:cubicBezTo>
                  <a:cubicBezTo>
                    <a:pt x="1051" y="206"/>
                    <a:pt x="936" y="252"/>
                    <a:pt x="845" y="298"/>
                  </a:cubicBezTo>
                  <a:cubicBezTo>
                    <a:pt x="754" y="343"/>
                    <a:pt x="640" y="389"/>
                    <a:pt x="548" y="457"/>
                  </a:cubicBezTo>
                  <a:cubicBezTo>
                    <a:pt x="457" y="503"/>
                    <a:pt x="389" y="549"/>
                    <a:pt x="297" y="594"/>
                  </a:cubicBezTo>
                  <a:cubicBezTo>
                    <a:pt x="252" y="640"/>
                    <a:pt x="206" y="663"/>
                    <a:pt x="160" y="686"/>
                  </a:cubicBezTo>
                  <a:cubicBezTo>
                    <a:pt x="138" y="709"/>
                    <a:pt x="115" y="731"/>
                    <a:pt x="92" y="754"/>
                  </a:cubicBezTo>
                  <a:cubicBezTo>
                    <a:pt x="69" y="754"/>
                    <a:pt x="46" y="800"/>
                    <a:pt x="46" y="823"/>
                  </a:cubicBezTo>
                  <a:cubicBezTo>
                    <a:pt x="23" y="845"/>
                    <a:pt x="1" y="868"/>
                    <a:pt x="1" y="914"/>
                  </a:cubicBezTo>
                  <a:cubicBezTo>
                    <a:pt x="1" y="960"/>
                    <a:pt x="23" y="1005"/>
                    <a:pt x="69" y="1051"/>
                  </a:cubicBezTo>
                  <a:cubicBezTo>
                    <a:pt x="92" y="1074"/>
                    <a:pt x="138" y="1097"/>
                    <a:pt x="183" y="1097"/>
                  </a:cubicBezTo>
                  <a:cubicBezTo>
                    <a:pt x="229" y="1119"/>
                    <a:pt x="275" y="1165"/>
                    <a:pt x="320" y="1188"/>
                  </a:cubicBezTo>
                  <a:cubicBezTo>
                    <a:pt x="343" y="1188"/>
                    <a:pt x="366" y="1211"/>
                    <a:pt x="389" y="1233"/>
                  </a:cubicBezTo>
                  <a:cubicBezTo>
                    <a:pt x="366" y="1233"/>
                    <a:pt x="366" y="1211"/>
                    <a:pt x="343" y="1211"/>
                  </a:cubicBezTo>
                  <a:lnTo>
                    <a:pt x="343" y="1211"/>
                  </a:lnTo>
                  <a:cubicBezTo>
                    <a:pt x="411" y="1256"/>
                    <a:pt x="480" y="1302"/>
                    <a:pt x="548" y="1370"/>
                  </a:cubicBezTo>
                  <a:cubicBezTo>
                    <a:pt x="571" y="1416"/>
                    <a:pt x="617" y="1462"/>
                    <a:pt x="663" y="1507"/>
                  </a:cubicBezTo>
                  <a:cubicBezTo>
                    <a:pt x="691" y="1527"/>
                    <a:pt x="724" y="1534"/>
                    <a:pt x="756" y="1534"/>
                  </a:cubicBezTo>
                  <a:cubicBezTo>
                    <a:pt x="800" y="1534"/>
                    <a:pt x="842" y="1521"/>
                    <a:pt x="868" y="1507"/>
                  </a:cubicBezTo>
                  <a:cubicBezTo>
                    <a:pt x="914" y="1485"/>
                    <a:pt x="936" y="1462"/>
                    <a:pt x="959" y="1439"/>
                  </a:cubicBezTo>
                  <a:cubicBezTo>
                    <a:pt x="982" y="1416"/>
                    <a:pt x="1028" y="1393"/>
                    <a:pt x="1051" y="1370"/>
                  </a:cubicBezTo>
                  <a:lnTo>
                    <a:pt x="1142" y="1279"/>
                  </a:lnTo>
                  <a:cubicBezTo>
                    <a:pt x="1210" y="1233"/>
                    <a:pt x="1279" y="1188"/>
                    <a:pt x="1347" y="1142"/>
                  </a:cubicBezTo>
                  <a:cubicBezTo>
                    <a:pt x="1416" y="1074"/>
                    <a:pt x="1507" y="1028"/>
                    <a:pt x="1598" y="960"/>
                  </a:cubicBezTo>
                  <a:cubicBezTo>
                    <a:pt x="1758" y="868"/>
                    <a:pt x="1941" y="777"/>
                    <a:pt x="2123" y="686"/>
                  </a:cubicBezTo>
                  <a:cubicBezTo>
                    <a:pt x="2260" y="640"/>
                    <a:pt x="2397" y="594"/>
                    <a:pt x="2534" y="549"/>
                  </a:cubicBezTo>
                  <a:lnTo>
                    <a:pt x="2785" y="549"/>
                  </a:lnTo>
                  <a:cubicBezTo>
                    <a:pt x="2854" y="572"/>
                    <a:pt x="2899" y="572"/>
                    <a:pt x="2968" y="594"/>
                  </a:cubicBezTo>
                  <a:cubicBezTo>
                    <a:pt x="2991" y="617"/>
                    <a:pt x="3014" y="617"/>
                    <a:pt x="3059" y="640"/>
                  </a:cubicBezTo>
                  <a:cubicBezTo>
                    <a:pt x="3074" y="640"/>
                    <a:pt x="3090" y="650"/>
                    <a:pt x="3105" y="650"/>
                  </a:cubicBezTo>
                  <a:cubicBezTo>
                    <a:pt x="3112" y="650"/>
                    <a:pt x="3120" y="648"/>
                    <a:pt x="3128" y="640"/>
                  </a:cubicBezTo>
                  <a:cubicBezTo>
                    <a:pt x="3173" y="640"/>
                    <a:pt x="3196" y="617"/>
                    <a:pt x="3196" y="594"/>
                  </a:cubicBezTo>
                  <a:cubicBezTo>
                    <a:pt x="3242" y="526"/>
                    <a:pt x="3219" y="457"/>
                    <a:pt x="3150" y="435"/>
                  </a:cubicBezTo>
                  <a:cubicBezTo>
                    <a:pt x="3105" y="412"/>
                    <a:pt x="3059" y="389"/>
                    <a:pt x="2991" y="366"/>
                  </a:cubicBezTo>
                  <a:cubicBezTo>
                    <a:pt x="2968" y="343"/>
                    <a:pt x="2922" y="343"/>
                    <a:pt x="2877" y="343"/>
                  </a:cubicBezTo>
                  <a:cubicBezTo>
                    <a:pt x="2877" y="275"/>
                    <a:pt x="2831" y="229"/>
                    <a:pt x="2785" y="229"/>
                  </a:cubicBezTo>
                  <a:cubicBezTo>
                    <a:pt x="2717" y="206"/>
                    <a:pt x="2648" y="206"/>
                    <a:pt x="2580" y="184"/>
                  </a:cubicBezTo>
                  <a:lnTo>
                    <a:pt x="2443" y="184"/>
                  </a:lnTo>
                  <a:cubicBezTo>
                    <a:pt x="2443" y="115"/>
                    <a:pt x="2374" y="47"/>
                    <a:pt x="2306" y="24"/>
                  </a:cubicBezTo>
                  <a:cubicBezTo>
                    <a:pt x="2260" y="24"/>
                    <a:pt x="2215" y="1"/>
                    <a:pt x="21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9" name="Google Shape;3829;p17"/>
            <p:cNvSpPr/>
            <p:nvPr/>
          </p:nvSpPr>
          <p:spPr>
            <a:xfrm>
              <a:off x="7208950" y="824050"/>
              <a:ext cx="29700" cy="8375"/>
            </a:xfrm>
            <a:custGeom>
              <a:avLst/>
              <a:gdLst/>
              <a:ahLst/>
              <a:cxnLst/>
              <a:rect l="l" t="t" r="r" b="b"/>
              <a:pathLst>
                <a:path w="1188" h="335" extrusionOk="0">
                  <a:moveTo>
                    <a:pt x="686" y="0"/>
                  </a:moveTo>
                  <a:cubicBezTo>
                    <a:pt x="617" y="0"/>
                    <a:pt x="549" y="23"/>
                    <a:pt x="503" y="46"/>
                  </a:cubicBezTo>
                  <a:cubicBezTo>
                    <a:pt x="389" y="69"/>
                    <a:pt x="298" y="91"/>
                    <a:pt x="206" y="137"/>
                  </a:cubicBezTo>
                  <a:cubicBezTo>
                    <a:pt x="161" y="160"/>
                    <a:pt x="92" y="206"/>
                    <a:pt x="47" y="228"/>
                  </a:cubicBezTo>
                  <a:cubicBezTo>
                    <a:pt x="1" y="251"/>
                    <a:pt x="1" y="274"/>
                    <a:pt x="24" y="297"/>
                  </a:cubicBezTo>
                  <a:cubicBezTo>
                    <a:pt x="24" y="324"/>
                    <a:pt x="39" y="335"/>
                    <a:pt x="57" y="335"/>
                  </a:cubicBezTo>
                  <a:cubicBezTo>
                    <a:pt x="69" y="335"/>
                    <a:pt x="83" y="329"/>
                    <a:pt x="92" y="320"/>
                  </a:cubicBezTo>
                  <a:cubicBezTo>
                    <a:pt x="161" y="297"/>
                    <a:pt x="206" y="274"/>
                    <a:pt x="275" y="251"/>
                  </a:cubicBezTo>
                  <a:lnTo>
                    <a:pt x="252" y="251"/>
                  </a:lnTo>
                  <a:cubicBezTo>
                    <a:pt x="321" y="228"/>
                    <a:pt x="389" y="206"/>
                    <a:pt x="457" y="183"/>
                  </a:cubicBezTo>
                  <a:cubicBezTo>
                    <a:pt x="549" y="160"/>
                    <a:pt x="617" y="137"/>
                    <a:pt x="686" y="114"/>
                  </a:cubicBezTo>
                  <a:lnTo>
                    <a:pt x="914" y="114"/>
                  </a:lnTo>
                  <a:cubicBezTo>
                    <a:pt x="937" y="114"/>
                    <a:pt x="960" y="114"/>
                    <a:pt x="982" y="137"/>
                  </a:cubicBezTo>
                  <a:cubicBezTo>
                    <a:pt x="1028" y="137"/>
                    <a:pt x="1051" y="137"/>
                    <a:pt x="1074" y="160"/>
                  </a:cubicBezTo>
                  <a:lnTo>
                    <a:pt x="1142" y="160"/>
                  </a:lnTo>
                  <a:cubicBezTo>
                    <a:pt x="1142" y="160"/>
                    <a:pt x="1165" y="160"/>
                    <a:pt x="1165" y="137"/>
                  </a:cubicBezTo>
                  <a:cubicBezTo>
                    <a:pt x="1188" y="114"/>
                    <a:pt x="1188" y="114"/>
                    <a:pt x="1165" y="91"/>
                  </a:cubicBezTo>
                  <a:cubicBezTo>
                    <a:pt x="1165" y="69"/>
                    <a:pt x="1165" y="69"/>
                    <a:pt x="1142" y="46"/>
                  </a:cubicBezTo>
                  <a:cubicBezTo>
                    <a:pt x="1097" y="46"/>
                    <a:pt x="1074" y="23"/>
                    <a:pt x="1028" y="0"/>
                  </a:cubicBezTo>
                  <a:close/>
                </a:path>
              </a:pathLst>
            </a:custGeom>
            <a:solidFill>
              <a:srgbClr val="4E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0" name="Google Shape;3830;p17"/>
            <p:cNvSpPr/>
            <p:nvPr/>
          </p:nvSpPr>
          <p:spPr>
            <a:xfrm>
              <a:off x="7206675" y="840025"/>
              <a:ext cx="40550" cy="22650"/>
            </a:xfrm>
            <a:custGeom>
              <a:avLst/>
              <a:gdLst/>
              <a:ahLst/>
              <a:cxnLst/>
              <a:rect l="l" t="t" r="r" b="b"/>
              <a:pathLst>
                <a:path w="1622" h="906" extrusionOk="0">
                  <a:moveTo>
                    <a:pt x="1553" y="0"/>
                  </a:moveTo>
                  <a:cubicBezTo>
                    <a:pt x="1439" y="23"/>
                    <a:pt x="1302" y="69"/>
                    <a:pt x="1165" y="114"/>
                  </a:cubicBezTo>
                  <a:cubicBezTo>
                    <a:pt x="1028" y="160"/>
                    <a:pt x="891" y="206"/>
                    <a:pt x="754" y="274"/>
                  </a:cubicBezTo>
                  <a:cubicBezTo>
                    <a:pt x="617" y="343"/>
                    <a:pt x="503" y="411"/>
                    <a:pt x="366" y="480"/>
                  </a:cubicBezTo>
                  <a:cubicBezTo>
                    <a:pt x="320" y="502"/>
                    <a:pt x="252" y="548"/>
                    <a:pt x="206" y="571"/>
                  </a:cubicBezTo>
                  <a:cubicBezTo>
                    <a:pt x="160" y="594"/>
                    <a:pt x="138" y="617"/>
                    <a:pt x="115" y="639"/>
                  </a:cubicBezTo>
                  <a:cubicBezTo>
                    <a:pt x="92" y="639"/>
                    <a:pt x="69" y="662"/>
                    <a:pt x="69" y="685"/>
                  </a:cubicBezTo>
                  <a:cubicBezTo>
                    <a:pt x="46" y="685"/>
                    <a:pt x="23" y="731"/>
                    <a:pt x="1" y="754"/>
                  </a:cubicBezTo>
                  <a:cubicBezTo>
                    <a:pt x="1" y="754"/>
                    <a:pt x="1" y="776"/>
                    <a:pt x="1" y="799"/>
                  </a:cubicBezTo>
                  <a:cubicBezTo>
                    <a:pt x="1" y="822"/>
                    <a:pt x="1" y="868"/>
                    <a:pt x="23" y="890"/>
                  </a:cubicBezTo>
                  <a:cubicBezTo>
                    <a:pt x="42" y="900"/>
                    <a:pt x="65" y="905"/>
                    <a:pt x="89" y="905"/>
                  </a:cubicBezTo>
                  <a:cubicBezTo>
                    <a:pt x="122" y="905"/>
                    <a:pt x="157" y="894"/>
                    <a:pt x="183" y="868"/>
                  </a:cubicBezTo>
                  <a:cubicBezTo>
                    <a:pt x="206" y="845"/>
                    <a:pt x="252" y="822"/>
                    <a:pt x="275" y="799"/>
                  </a:cubicBezTo>
                  <a:cubicBezTo>
                    <a:pt x="297" y="776"/>
                    <a:pt x="320" y="754"/>
                    <a:pt x="343" y="731"/>
                  </a:cubicBezTo>
                  <a:cubicBezTo>
                    <a:pt x="457" y="639"/>
                    <a:pt x="594" y="571"/>
                    <a:pt x="731" y="480"/>
                  </a:cubicBezTo>
                  <a:cubicBezTo>
                    <a:pt x="800" y="434"/>
                    <a:pt x="868" y="388"/>
                    <a:pt x="936" y="343"/>
                  </a:cubicBezTo>
                  <a:cubicBezTo>
                    <a:pt x="1005" y="320"/>
                    <a:pt x="1073" y="274"/>
                    <a:pt x="1142" y="251"/>
                  </a:cubicBezTo>
                  <a:cubicBezTo>
                    <a:pt x="1188" y="229"/>
                    <a:pt x="1210" y="229"/>
                    <a:pt x="1233" y="206"/>
                  </a:cubicBezTo>
                  <a:cubicBezTo>
                    <a:pt x="1302" y="183"/>
                    <a:pt x="1347" y="160"/>
                    <a:pt x="1416" y="137"/>
                  </a:cubicBezTo>
                  <a:cubicBezTo>
                    <a:pt x="1461" y="114"/>
                    <a:pt x="1530" y="114"/>
                    <a:pt x="1576" y="92"/>
                  </a:cubicBezTo>
                  <a:cubicBezTo>
                    <a:pt x="1621" y="92"/>
                    <a:pt x="1621" y="46"/>
                    <a:pt x="1621" y="23"/>
                  </a:cubicBezTo>
                  <a:cubicBezTo>
                    <a:pt x="1621" y="0"/>
                    <a:pt x="1598" y="0"/>
                    <a:pt x="157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1" name="Google Shape;3831;p17"/>
            <p:cNvSpPr/>
            <p:nvPr/>
          </p:nvSpPr>
          <p:spPr>
            <a:xfrm>
              <a:off x="6840900" y="1036300"/>
              <a:ext cx="42250" cy="41725"/>
            </a:xfrm>
            <a:custGeom>
              <a:avLst/>
              <a:gdLst/>
              <a:ahLst/>
              <a:cxnLst/>
              <a:rect l="l" t="t" r="r" b="b"/>
              <a:pathLst>
                <a:path w="1690" h="1669" extrusionOk="0">
                  <a:moveTo>
                    <a:pt x="840" y="0"/>
                  </a:moveTo>
                  <a:cubicBezTo>
                    <a:pt x="827" y="0"/>
                    <a:pt x="813" y="1"/>
                    <a:pt x="800" y="1"/>
                  </a:cubicBezTo>
                  <a:cubicBezTo>
                    <a:pt x="343" y="24"/>
                    <a:pt x="1" y="412"/>
                    <a:pt x="23" y="869"/>
                  </a:cubicBezTo>
                  <a:cubicBezTo>
                    <a:pt x="46" y="1311"/>
                    <a:pt x="412" y="1668"/>
                    <a:pt x="850" y="1668"/>
                  </a:cubicBezTo>
                  <a:cubicBezTo>
                    <a:pt x="864" y="1668"/>
                    <a:pt x="877" y="1668"/>
                    <a:pt x="891" y="1667"/>
                  </a:cubicBezTo>
                  <a:cubicBezTo>
                    <a:pt x="1347" y="1645"/>
                    <a:pt x="1690" y="1257"/>
                    <a:pt x="1667" y="800"/>
                  </a:cubicBezTo>
                  <a:cubicBezTo>
                    <a:pt x="1645" y="357"/>
                    <a:pt x="1279" y="0"/>
                    <a:pt x="8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2" name="Google Shape;3832;p17"/>
            <p:cNvSpPr/>
            <p:nvPr/>
          </p:nvSpPr>
          <p:spPr>
            <a:xfrm>
              <a:off x="6834625" y="1100200"/>
              <a:ext cx="42825" cy="41725"/>
            </a:xfrm>
            <a:custGeom>
              <a:avLst/>
              <a:gdLst/>
              <a:ahLst/>
              <a:cxnLst/>
              <a:rect l="l" t="t" r="r" b="b"/>
              <a:pathLst>
                <a:path w="1713" h="1669" extrusionOk="0">
                  <a:moveTo>
                    <a:pt x="863" y="1"/>
                  </a:moveTo>
                  <a:cubicBezTo>
                    <a:pt x="849" y="1"/>
                    <a:pt x="836" y="1"/>
                    <a:pt x="822" y="2"/>
                  </a:cubicBezTo>
                  <a:cubicBezTo>
                    <a:pt x="366" y="24"/>
                    <a:pt x="1" y="412"/>
                    <a:pt x="23" y="869"/>
                  </a:cubicBezTo>
                  <a:cubicBezTo>
                    <a:pt x="46" y="1312"/>
                    <a:pt x="411" y="1669"/>
                    <a:pt x="850" y="1669"/>
                  </a:cubicBezTo>
                  <a:cubicBezTo>
                    <a:pt x="864" y="1669"/>
                    <a:pt x="877" y="1669"/>
                    <a:pt x="891" y="1668"/>
                  </a:cubicBezTo>
                  <a:cubicBezTo>
                    <a:pt x="1347" y="1645"/>
                    <a:pt x="1712" y="1257"/>
                    <a:pt x="1690" y="800"/>
                  </a:cubicBezTo>
                  <a:cubicBezTo>
                    <a:pt x="1667" y="358"/>
                    <a:pt x="1302" y="1"/>
                    <a:pt x="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3" name="Google Shape;3833;p17"/>
            <p:cNvSpPr/>
            <p:nvPr/>
          </p:nvSpPr>
          <p:spPr>
            <a:xfrm>
              <a:off x="6903675" y="1109325"/>
              <a:ext cx="42250" cy="41750"/>
            </a:xfrm>
            <a:custGeom>
              <a:avLst/>
              <a:gdLst/>
              <a:ahLst/>
              <a:cxnLst/>
              <a:rect l="l" t="t" r="r" b="b"/>
              <a:pathLst>
                <a:path w="1690" h="1670" extrusionOk="0">
                  <a:moveTo>
                    <a:pt x="840" y="1"/>
                  </a:moveTo>
                  <a:cubicBezTo>
                    <a:pt x="826" y="1"/>
                    <a:pt x="813" y="1"/>
                    <a:pt x="799" y="2"/>
                  </a:cubicBezTo>
                  <a:cubicBezTo>
                    <a:pt x="343" y="25"/>
                    <a:pt x="0" y="413"/>
                    <a:pt x="23" y="869"/>
                  </a:cubicBezTo>
                  <a:cubicBezTo>
                    <a:pt x="45" y="1312"/>
                    <a:pt x="411" y="1669"/>
                    <a:pt x="850" y="1669"/>
                  </a:cubicBezTo>
                  <a:cubicBezTo>
                    <a:pt x="863" y="1669"/>
                    <a:pt x="877" y="1669"/>
                    <a:pt x="891" y="1668"/>
                  </a:cubicBezTo>
                  <a:cubicBezTo>
                    <a:pt x="1347" y="1645"/>
                    <a:pt x="1689" y="1257"/>
                    <a:pt x="1667" y="801"/>
                  </a:cubicBezTo>
                  <a:cubicBezTo>
                    <a:pt x="1645" y="358"/>
                    <a:pt x="1279" y="1"/>
                    <a:pt x="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4" name="Google Shape;3834;p17"/>
            <p:cNvSpPr/>
            <p:nvPr/>
          </p:nvSpPr>
          <p:spPr>
            <a:xfrm>
              <a:off x="6923075" y="1173850"/>
              <a:ext cx="41675" cy="41100"/>
            </a:xfrm>
            <a:custGeom>
              <a:avLst/>
              <a:gdLst/>
              <a:ahLst/>
              <a:cxnLst/>
              <a:rect l="l" t="t" r="r" b="b"/>
              <a:pathLst>
                <a:path w="1667" h="1644" extrusionOk="0">
                  <a:moveTo>
                    <a:pt x="799" y="0"/>
                  </a:moveTo>
                  <a:cubicBezTo>
                    <a:pt x="343" y="23"/>
                    <a:pt x="0" y="411"/>
                    <a:pt x="23" y="867"/>
                  </a:cubicBezTo>
                  <a:cubicBezTo>
                    <a:pt x="23" y="1255"/>
                    <a:pt x="320" y="1575"/>
                    <a:pt x="708" y="1643"/>
                  </a:cubicBezTo>
                  <a:cubicBezTo>
                    <a:pt x="982" y="1415"/>
                    <a:pt x="1302" y="1210"/>
                    <a:pt x="1621" y="1027"/>
                  </a:cubicBezTo>
                  <a:lnTo>
                    <a:pt x="1644" y="1027"/>
                  </a:lnTo>
                  <a:cubicBezTo>
                    <a:pt x="1667" y="959"/>
                    <a:pt x="1667" y="867"/>
                    <a:pt x="1667" y="776"/>
                  </a:cubicBezTo>
                  <a:cubicBezTo>
                    <a:pt x="1644" y="342"/>
                    <a:pt x="1279"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5" name="Google Shape;3835;p17"/>
            <p:cNvSpPr/>
            <p:nvPr/>
          </p:nvSpPr>
          <p:spPr>
            <a:xfrm>
              <a:off x="6852875" y="1174950"/>
              <a:ext cx="42250" cy="41175"/>
            </a:xfrm>
            <a:custGeom>
              <a:avLst/>
              <a:gdLst/>
              <a:ahLst/>
              <a:cxnLst/>
              <a:rect l="l" t="t" r="r" b="b"/>
              <a:pathLst>
                <a:path w="1690" h="1647" extrusionOk="0">
                  <a:moveTo>
                    <a:pt x="845" y="1"/>
                  </a:moveTo>
                  <a:cubicBezTo>
                    <a:pt x="830" y="1"/>
                    <a:pt x="815" y="1"/>
                    <a:pt x="800" y="2"/>
                  </a:cubicBezTo>
                  <a:cubicBezTo>
                    <a:pt x="343" y="25"/>
                    <a:pt x="1" y="413"/>
                    <a:pt x="24" y="869"/>
                  </a:cubicBezTo>
                  <a:cubicBezTo>
                    <a:pt x="46" y="1311"/>
                    <a:pt x="410" y="1646"/>
                    <a:pt x="848" y="1646"/>
                  </a:cubicBezTo>
                  <a:cubicBezTo>
                    <a:pt x="862" y="1646"/>
                    <a:pt x="877" y="1646"/>
                    <a:pt x="891" y="1645"/>
                  </a:cubicBezTo>
                  <a:cubicBezTo>
                    <a:pt x="1348" y="1645"/>
                    <a:pt x="1690" y="1234"/>
                    <a:pt x="1667" y="778"/>
                  </a:cubicBezTo>
                  <a:cubicBezTo>
                    <a:pt x="1667" y="336"/>
                    <a:pt x="1303"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6" name="Google Shape;3836;p17"/>
            <p:cNvSpPr/>
            <p:nvPr/>
          </p:nvSpPr>
          <p:spPr>
            <a:xfrm>
              <a:off x="6755875" y="1106475"/>
              <a:ext cx="42825" cy="41175"/>
            </a:xfrm>
            <a:custGeom>
              <a:avLst/>
              <a:gdLst/>
              <a:ahLst/>
              <a:cxnLst/>
              <a:rect l="l" t="t" r="r" b="b"/>
              <a:pathLst>
                <a:path w="1713" h="1647" extrusionOk="0">
                  <a:moveTo>
                    <a:pt x="865" y="1"/>
                  </a:moveTo>
                  <a:cubicBezTo>
                    <a:pt x="851" y="1"/>
                    <a:pt x="837" y="1"/>
                    <a:pt x="822" y="2"/>
                  </a:cubicBezTo>
                  <a:cubicBezTo>
                    <a:pt x="366" y="25"/>
                    <a:pt x="1" y="413"/>
                    <a:pt x="23" y="869"/>
                  </a:cubicBezTo>
                  <a:cubicBezTo>
                    <a:pt x="46" y="1311"/>
                    <a:pt x="410" y="1646"/>
                    <a:pt x="848" y="1646"/>
                  </a:cubicBezTo>
                  <a:cubicBezTo>
                    <a:pt x="862" y="1646"/>
                    <a:pt x="876" y="1646"/>
                    <a:pt x="891" y="1645"/>
                  </a:cubicBezTo>
                  <a:cubicBezTo>
                    <a:pt x="1347" y="1622"/>
                    <a:pt x="1713" y="1234"/>
                    <a:pt x="1690" y="778"/>
                  </a:cubicBezTo>
                  <a:cubicBezTo>
                    <a:pt x="1668" y="336"/>
                    <a:pt x="1303" y="1"/>
                    <a:pt x="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7" name="Google Shape;3837;p17"/>
            <p:cNvSpPr/>
            <p:nvPr/>
          </p:nvSpPr>
          <p:spPr>
            <a:xfrm>
              <a:off x="6767850" y="1170950"/>
              <a:ext cx="42825" cy="41750"/>
            </a:xfrm>
            <a:custGeom>
              <a:avLst/>
              <a:gdLst/>
              <a:ahLst/>
              <a:cxnLst/>
              <a:rect l="l" t="t" r="r" b="b"/>
              <a:pathLst>
                <a:path w="1713" h="1670" extrusionOk="0">
                  <a:moveTo>
                    <a:pt x="863" y="1"/>
                  </a:moveTo>
                  <a:cubicBezTo>
                    <a:pt x="850" y="1"/>
                    <a:pt x="836" y="1"/>
                    <a:pt x="823" y="2"/>
                  </a:cubicBezTo>
                  <a:cubicBezTo>
                    <a:pt x="366" y="25"/>
                    <a:pt x="1" y="413"/>
                    <a:pt x="24" y="869"/>
                  </a:cubicBezTo>
                  <a:cubicBezTo>
                    <a:pt x="46" y="1312"/>
                    <a:pt x="412" y="1669"/>
                    <a:pt x="851" y="1669"/>
                  </a:cubicBezTo>
                  <a:cubicBezTo>
                    <a:pt x="864" y="1669"/>
                    <a:pt x="878" y="1669"/>
                    <a:pt x="891" y="1668"/>
                  </a:cubicBezTo>
                  <a:cubicBezTo>
                    <a:pt x="1348" y="1645"/>
                    <a:pt x="1713" y="1257"/>
                    <a:pt x="1690" y="801"/>
                  </a:cubicBezTo>
                  <a:cubicBezTo>
                    <a:pt x="1668" y="358"/>
                    <a:pt x="1302" y="1"/>
                    <a:pt x="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8" name="Google Shape;3838;p17"/>
            <p:cNvSpPr/>
            <p:nvPr/>
          </p:nvSpPr>
          <p:spPr>
            <a:xfrm>
              <a:off x="6806675" y="1246875"/>
              <a:ext cx="42250" cy="38825"/>
            </a:xfrm>
            <a:custGeom>
              <a:avLst/>
              <a:gdLst/>
              <a:ahLst/>
              <a:cxnLst/>
              <a:rect l="l" t="t" r="r" b="b"/>
              <a:pathLst>
                <a:path w="1690" h="1553" extrusionOk="0">
                  <a:moveTo>
                    <a:pt x="845" y="1"/>
                  </a:moveTo>
                  <a:cubicBezTo>
                    <a:pt x="845" y="1"/>
                    <a:pt x="822" y="24"/>
                    <a:pt x="822" y="24"/>
                  </a:cubicBezTo>
                  <a:cubicBezTo>
                    <a:pt x="365" y="24"/>
                    <a:pt x="0" y="412"/>
                    <a:pt x="23" y="868"/>
                  </a:cubicBezTo>
                  <a:cubicBezTo>
                    <a:pt x="46" y="1165"/>
                    <a:pt x="206" y="1439"/>
                    <a:pt x="434" y="1553"/>
                  </a:cubicBezTo>
                  <a:cubicBezTo>
                    <a:pt x="594" y="1484"/>
                    <a:pt x="731" y="1393"/>
                    <a:pt x="890" y="1325"/>
                  </a:cubicBezTo>
                  <a:cubicBezTo>
                    <a:pt x="1141" y="1188"/>
                    <a:pt x="1415" y="1051"/>
                    <a:pt x="1666" y="914"/>
                  </a:cubicBezTo>
                  <a:cubicBezTo>
                    <a:pt x="1689" y="868"/>
                    <a:pt x="1689" y="845"/>
                    <a:pt x="1689" y="800"/>
                  </a:cubicBezTo>
                  <a:cubicBezTo>
                    <a:pt x="1666" y="366"/>
                    <a:pt x="1301"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9" name="Google Shape;3839;p17"/>
            <p:cNvSpPr/>
            <p:nvPr/>
          </p:nvSpPr>
          <p:spPr>
            <a:xfrm>
              <a:off x="6730775" y="1249125"/>
              <a:ext cx="42250" cy="41175"/>
            </a:xfrm>
            <a:custGeom>
              <a:avLst/>
              <a:gdLst/>
              <a:ahLst/>
              <a:cxnLst/>
              <a:rect l="l" t="t" r="r" b="b"/>
              <a:pathLst>
                <a:path w="1690" h="1647" extrusionOk="0">
                  <a:moveTo>
                    <a:pt x="842" y="1"/>
                  </a:moveTo>
                  <a:cubicBezTo>
                    <a:pt x="828" y="1"/>
                    <a:pt x="814" y="1"/>
                    <a:pt x="799" y="2"/>
                  </a:cubicBezTo>
                  <a:cubicBezTo>
                    <a:pt x="343" y="25"/>
                    <a:pt x="0" y="413"/>
                    <a:pt x="23" y="869"/>
                  </a:cubicBezTo>
                  <a:cubicBezTo>
                    <a:pt x="45" y="1311"/>
                    <a:pt x="410" y="1647"/>
                    <a:pt x="847" y="1647"/>
                  </a:cubicBezTo>
                  <a:cubicBezTo>
                    <a:pt x="862" y="1647"/>
                    <a:pt x="876" y="1646"/>
                    <a:pt x="891" y="1645"/>
                  </a:cubicBezTo>
                  <a:cubicBezTo>
                    <a:pt x="1347" y="1623"/>
                    <a:pt x="1689" y="1235"/>
                    <a:pt x="1667" y="778"/>
                  </a:cubicBezTo>
                  <a:cubicBezTo>
                    <a:pt x="1644" y="336"/>
                    <a:pt x="1280" y="1"/>
                    <a:pt x="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0" name="Google Shape;3840;p17"/>
            <p:cNvSpPr/>
            <p:nvPr/>
          </p:nvSpPr>
          <p:spPr>
            <a:xfrm>
              <a:off x="6650300" y="1236600"/>
              <a:ext cx="41700" cy="41700"/>
            </a:xfrm>
            <a:custGeom>
              <a:avLst/>
              <a:gdLst/>
              <a:ahLst/>
              <a:cxnLst/>
              <a:rect l="l" t="t" r="r" b="b"/>
              <a:pathLst>
                <a:path w="1668" h="1668" extrusionOk="0">
                  <a:moveTo>
                    <a:pt x="777" y="1"/>
                  </a:moveTo>
                  <a:cubicBezTo>
                    <a:pt x="709" y="1"/>
                    <a:pt x="640" y="24"/>
                    <a:pt x="572" y="47"/>
                  </a:cubicBezTo>
                  <a:cubicBezTo>
                    <a:pt x="572" y="47"/>
                    <a:pt x="572" y="69"/>
                    <a:pt x="572" y="69"/>
                  </a:cubicBezTo>
                  <a:cubicBezTo>
                    <a:pt x="480" y="229"/>
                    <a:pt x="389" y="366"/>
                    <a:pt x="275" y="526"/>
                  </a:cubicBezTo>
                  <a:cubicBezTo>
                    <a:pt x="229" y="594"/>
                    <a:pt x="161" y="663"/>
                    <a:pt x="115" y="731"/>
                  </a:cubicBezTo>
                  <a:lnTo>
                    <a:pt x="69" y="777"/>
                  </a:lnTo>
                  <a:cubicBezTo>
                    <a:pt x="47" y="823"/>
                    <a:pt x="24" y="845"/>
                    <a:pt x="1" y="891"/>
                  </a:cubicBezTo>
                  <a:cubicBezTo>
                    <a:pt x="24" y="1348"/>
                    <a:pt x="412" y="1667"/>
                    <a:pt x="868" y="1667"/>
                  </a:cubicBezTo>
                  <a:cubicBezTo>
                    <a:pt x="1325" y="1644"/>
                    <a:pt x="1667" y="1256"/>
                    <a:pt x="1644" y="800"/>
                  </a:cubicBezTo>
                  <a:cubicBezTo>
                    <a:pt x="1622" y="343"/>
                    <a:pt x="1256" y="1"/>
                    <a:pt x="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1" name="Google Shape;3841;p17"/>
            <p:cNvSpPr/>
            <p:nvPr/>
          </p:nvSpPr>
          <p:spPr>
            <a:xfrm>
              <a:off x="6709075" y="1167550"/>
              <a:ext cx="3450" cy="4025"/>
            </a:xfrm>
            <a:custGeom>
              <a:avLst/>
              <a:gdLst/>
              <a:ahLst/>
              <a:cxnLst/>
              <a:rect l="l" t="t" r="r" b="b"/>
              <a:pathLst>
                <a:path w="138" h="161" extrusionOk="0">
                  <a:moveTo>
                    <a:pt x="1" y="161"/>
                  </a:moveTo>
                  <a:cubicBezTo>
                    <a:pt x="47" y="115"/>
                    <a:pt x="92" y="69"/>
                    <a:pt x="138" y="1"/>
                  </a:cubicBezTo>
                  <a:cubicBezTo>
                    <a:pt x="138" y="1"/>
                    <a:pt x="138" y="1"/>
                    <a:pt x="138" y="1"/>
                  </a:cubicBezTo>
                  <a:cubicBezTo>
                    <a:pt x="92" y="69"/>
                    <a:pt x="47" y="115"/>
                    <a:pt x="1" y="161"/>
                  </a:cubicBezTo>
                  <a:close/>
                </a:path>
              </a:pathLst>
            </a:custGeom>
            <a:solidFill>
              <a:srgbClr val="FE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2" name="Google Shape;3842;p17"/>
            <p:cNvSpPr/>
            <p:nvPr/>
          </p:nvSpPr>
          <p:spPr>
            <a:xfrm>
              <a:off x="6693100" y="1168700"/>
              <a:ext cx="38275" cy="40550"/>
            </a:xfrm>
            <a:custGeom>
              <a:avLst/>
              <a:gdLst/>
              <a:ahLst/>
              <a:cxnLst/>
              <a:rect l="l" t="t" r="r" b="b"/>
              <a:pathLst>
                <a:path w="1531" h="1622" extrusionOk="0">
                  <a:moveTo>
                    <a:pt x="960" y="1"/>
                  </a:moveTo>
                  <a:cubicBezTo>
                    <a:pt x="891" y="92"/>
                    <a:pt x="823" y="160"/>
                    <a:pt x="754" y="252"/>
                  </a:cubicBezTo>
                  <a:cubicBezTo>
                    <a:pt x="526" y="594"/>
                    <a:pt x="275" y="936"/>
                    <a:pt x="1" y="1256"/>
                  </a:cubicBezTo>
                  <a:cubicBezTo>
                    <a:pt x="161" y="1484"/>
                    <a:pt x="435" y="1621"/>
                    <a:pt x="731" y="1621"/>
                  </a:cubicBezTo>
                  <a:cubicBezTo>
                    <a:pt x="1188" y="1598"/>
                    <a:pt x="1530" y="1210"/>
                    <a:pt x="1507" y="754"/>
                  </a:cubicBezTo>
                  <a:cubicBezTo>
                    <a:pt x="1507" y="411"/>
                    <a:pt x="1256" y="115"/>
                    <a:pt x="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3" name="Google Shape;3843;p17"/>
            <p:cNvSpPr/>
            <p:nvPr/>
          </p:nvSpPr>
          <p:spPr>
            <a:xfrm>
              <a:off x="6677125" y="1306800"/>
              <a:ext cx="36550" cy="31975"/>
            </a:xfrm>
            <a:custGeom>
              <a:avLst/>
              <a:gdLst/>
              <a:ahLst/>
              <a:cxnLst/>
              <a:rect l="l" t="t" r="r" b="b"/>
              <a:pathLst>
                <a:path w="1462" h="1279" extrusionOk="0">
                  <a:moveTo>
                    <a:pt x="594" y="0"/>
                  </a:moveTo>
                  <a:cubicBezTo>
                    <a:pt x="366" y="23"/>
                    <a:pt x="161" y="114"/>
                    <a:pt x="1" y="274"/>
                  </a:cubicBezTo>
                  <a:cubicBezTo>
                    <a:pt x="24" y="297"/>
                    <a:pt x="46" y="320"/>
                    <a:pt x="46" y="343"/>
                  </a:cubicBezTo>
                  <a:cubicBezTo>
                    <a:pt x="115" y="388"/>
                    <a:pt x="161" y="457"/>
                    <a:pt x="229" y="525"/>
                  </a:cubicBezTo>
                  <a:cubicBezTo>
                    <a:pt x="320" y="617"/>
                    <a:pt x="412" y="731"/>
                    <a:pt x="503" y="845"/>
                  </a:cubicBezTo>
                  <a:cubicBezTo>
                    <a:pt x="594" y="936"/>
                    <a:pt x="686" y="1050"/>
                    <a:pt x="777" y="1164"/>
                  </a:cubicBezTo>
                  <a:cubicBezTo>
                    <a:pt x="822" y="1187"/>
                    <a:pt x="845" y="1233"/>
                    <a:pt x="891" y="1279"/>
                  </a:cubicBezTo>
                  <a:lnTo>
                    <a:pt x="914" y="1279"/>
                  </a:lnTo>
                  <a:cubicBezTo>
                    <a:pt x="937" y="1256"/>
                    <a:pt x="959" y="1256"/>
                    <a:pt x="982" y="1256"/>
                  </a:cubicBezTo>
                  <a:cubicBezTo>
                    <a:pt x="982" y="1233"/>
                    <a:pt x="1005" y="1233"/>
                    <a:pt x="1005" y="1233"/>
                  </a:cubicBezTo>
                  <a:cubicBezTo>
                    <a:pt x="1005" y="1210"/>
                    <a:pt x="1028" y="1210"/>
                    <a:pt x="1028" y="1210"/>
                  </a:cubicBezTo>
                  <a:cubicBezTo>
                    <a:pt x="1051" y="1210"/>
                    <a:pt x="1074" y="1187"/>
                    <a:pt x="1096" y="1187"/>
                  </a:cubicBezTo>
                  <a:cubicBezTo>
                    <a:pt x="1119" y="1187"/>
                    <a:pt x="1142" y="1187"/>
                    <a:pt x="1142" y="1164"/>
                  </a:cubicBezTo>
                  <a:cubicBezTo>
                    <a:pt x="1188" y="1142"/>
                    <a:pt x="1233" y="1142"/>
                    <a:pt x="1279" y="1119"/>
                  </a:cubicBezTo>
                  <a:lnTo>
                    <a:pt x="1302" y="1119"/>
                  </a:lnTo>
                  <a:cubicBezTo>
                    <a:pt x="1347" y="1096"/>
                    <a:pt x="1393" y="1073"/>
                    <a:pt x="1439" y="1050"/>
                  </a:cubicBezTo>
                  <a:cubicBezTo>
                    <a:pt x="1462" y="982"/>
                    <a:pt x="1462" y="891"/>
                    <a:pt x="1462" y="799"/>
                  </a:cubicBezTo>
                  <a:cubicBezTo>
                    <a:pt x="1439" y="343"/>
                    <a:pt x="1074" y="0"/>
                    <a:pt x="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4" name="Google Shape;3844;p17"/>
            <p:cNvSpPr/>
            <p:nvPr/>
          </p:nvSpPr>
          <p:spPr>
            <a:xfrm>
              <a:off x="6642325" y="1268000"/>
              <a:ext cx="58225" cy="69625"/>
            </a:xfrm>
            <a:custGeom>
              <a:avLst/>
              <a:gdLst/>
              <a:ahLst/>
              <a:cxnLst/>
              <a:rect l="l" t="t" r="r" b="b"/>
              <a:pathLst>
                <a:path w="2329" h="2785" extrusionOk="0">
                  <a:moveTo>
                    <a:pt x="46" y="0"/>
                  </a:moveTo>
                  <a:cubicBezTo>
                    <a:pt x="0" y="46"/>
                    <a:pt x="0" y="92"/>
                    <a:pt x="23" y="137"/>
                  </a:cubicBezTo>
                  <a:cubicBezTo>
                    <a:pt x="115" y="274"/>
                    <a:pt x="206" y="388"/>
                    <a:pt x="297" y="525"/>
                  </a:cubicBezTo>
                  <a:cubicBezTo>
                    <a:pt x="320" y="525"/>
                    <a:pt x="320" y="548"/>
                    <a:pt x="343" y="548"/>
                  </a:cubicBezTo>
                  <a:cubicBezTo>
                    <a:pt x="343" y="571"/>
                    <a:pt x="343" y="571"/>
                    <a:pt x="343" y="571"/>
                  </a:cubicBezTo>
                  <a:lnTo>
                    <a:pt x="366" y="594"/>
                  </a:lnTo>
                  <a:lnTo>
                    <a:pt x="388" y="617"/>
                  </a:lnTo>
                  <a:cubicBezTo>
                    <a:pt x="411" y="662"/>
                    <a:pt x="434" y="685"/>
                    <a:pt x="457" y="731"/>
                  </a:cubicBezTo>
                  <a:cubicBezTo>
                    <a:pt x="480" y="753"/>
                    <a:pt x="503" y="776"/>
                    <a:pt x="503" y="776"/>
                  </a:cubicBezTo>
                  <a:cubicBezTo>
                    <a:pt x="503" y="799"/>
                    <a:pt x="525" y="799"/>
                    <a:pt x="525" y="799"/>
                  </a:cubicBezTo>
                  <a:cubicBezTo>
                    <a:pt x="525" y="822"/>
                    <a:pt x="548" y="822"/>
                    <a:pt x="548" y="822"/>
                  </a:cubicBezTo>
                  <a:cubicBezTo>
                    <a:pt x="594" y="890"/>
                    <a:pt x="640" y="959"/>
                    <a:pt x="685" y="1027"/>
                  </a:cubicBezTo>
                  <a:lnTo>
                    <a:pt x="708" y="1027"/>
                  </a:lnTo>
                  <a:cubicBezTo>
                    <a:pt x="731" y="1050"/>
                    <a:pt x="754" y="1096"/>
                    <a:pt x="776" y="1119"/>
                  </a:cubicBezTo>
                  <a:cubicBezTo>
                    <a:pt x="799" y="1142"/>
                    <a:pt x="822" y="1187"/>
                    <a:pt x="845" y="1210"/>
                  </a:cubicBezTo>
                  <a:cubicBezTo>
                    <a:pt x="845" y="1233"/>
                    <a:pt x="845" y="1233"/>
                    <a:pt x="845" y="1233"/>
                  </a:cubicBezTo>
                  <a:cubicBezTo>
                    <a:pt x="868" y="1256"/>
                    <a:pt x="891" y="1278"/>
                    <a:pt x="913" y="1301"/>
                  </a:cubicBezTo>
                  <a:cubicBezTo>
                    <a:pt x="913" y="1301"/>
                    <a:pt x="913" y="1301"/>
                    <a:pt x="936" y="1324"/>
                  </a:cubicBezTo>
                  <a:cubicBezTo>
                    <a:pt x="1050" y="1461"/>
                    <a:pt x="1142" y="1598"/>
                    <a:pt x="1256" y="1712"/>
                  </a:cubicBezTo>
                  <a:cubicBezTo>
                    <a:pt x="1256" y="1735"/>
                    <a:pt x="1279" y="1735"/>
                    <a:pt x="1279" y="1735"/>
                  </a:cubicBezTo>
                  <a:lnTo>
                    <a:pt x="1279" y="1758"/>
                  </a:lnTo>
                  <a:cubicBezTo>
                    <a:pt x="1301" y="1758"/>
                    <a:pt x="1301" y="1781"/>
                    <a:pt x="1324" y="1781"/>
                  </a:cubicBezTo>
                  <a:cubicBezTo>
                    <a:pt x="1324" y="1781"/>
                    <a:pt x="1324" y="1781"/>
                    <a:pt x="1324" y="1803"/>
                  </a:cubicBezTo>
                  <a:cubicBezTo>
                    <a:pt x="1347" y="1826"/>
                    <a:pt x="1370" y="1849"/>
                    <a:pt x="1370" y="1849"/>
                  </a:cubicBezTo>
                  <a:cubicBezTo>
                    <a:pt x="1370" y="1872"/>
                    <a:pt x="1370" y="1872"/>
                    <a:pt x="1370" y="1872"/>
                  </a:cubicBezTo>
                  <a:cubicBezTo>
                    <a:pt x="1393" y="1872"/>
                    <a:pt x="1393" y="1895"/>
                    <a:pt x="1416" y="1895"/>
                  </a:cubicBezTo>
                  <a:cubicBezTo>
                    <a:pt x="1416" y="1895"/>
                    <a:pt x="1416" y="1918"/>
                    <a:pt x="1416" y="1918"/>
                  </a:cubicBezTo>
                  <a:lnTo>
                    <a:pt x="1438" y="1918"/>
                  </a:lnTo>
                  <a:cubicBezTo>
                    <a:pt x="1530" y="2032"/>
                    <a:pt x="1621" y="2146"/>
                    <a:pt x="1712" y="2237"/>
                  </a:cubicBezTo>
                  <a:cubicBezTo>
                    <a:pt x="1712" y="2260"/>
                    <a:pt x="1712" y="2260"/>
                    <a:pt x="1712" y="2260"/>
                  </a:cubicBezTo>
                  <a:cubicBezTo>
                    <a:pt x="1735" y="2260"/>
                    <a:pt x="1758" y="2283"/>
                    <a:pt x="1758" y="2306"/>
                  </a:cubicBezTo>
                  <a:cubicBezTo>
                    <a:pt x="1758" y="2306"/>
                    <a:pt x="1781" y="2306"/>
                    <a:pt x="1781" y="2328"/>
                  </a:cubicBezTo>
                  <a:cubicBezTo>
                    <a:pt x="1781" y="2328"/>
                    <a:pt x="1781" y="2328"/>
                    <a:pt x="1804" y="2351"/>
                  </a:cubicBezTo>
                  <a:cubicBezTo>
                    <a:pt x="1826" y="2374"/>
                    <a:pt x="1849" y="2397"/>
                    <a:pt x="1849" y="2420"/>
                  </a:cubicBezTo>
                  <a:cubicBezTo>
                    <a:pt x="1963" y="2534"/>
                    <a:pt x="2055" y="2648"/>
                    <a:pt x="2169" y="2762"/>
                  </a:cubicBezTo>
                  <a:cubicBezTo>
                    <a:pt x="2192" y="2785"/>
                    <a:pt x="2214" y="2785"/>
                    <a:pt x="2237" y="2785"/>
                  </a:cubicBezTo>
                  <a:cubicBezTo>
                    <a:pt x="2260" y="2785"/>
                    <a:pt x="2283" y="2762"/>
                    <a:pt x="2306" y="2739"/>
                  </a:cubicBezTo>
                  <a:cubicBezTo>
                    <a:pt x="2329" y="2716"/>
                    <a:pt x="2329" y="2694"/>
                    <a:pt x="2329" y="2671"/>
                  </a:cubicBezTo>
                  <a:cubicBezTo>
                    <a:pt x="2329" y="2648"/>
                    <a:pt x="2306" y="2625"/>
                    <a:pt x="2283" y="2602"/>
                  </a:cubicBezTo>
                  <a:cubicBezTo>
                    <a:pt x="2214" y="2511"/>
                    <a:pt x="2123" y="2420"/>
                    <a:pt x="2055" y="2351"/>
                  </a:cubicBezTo>
                  <a:cubicBezTo>
                    <a:pt x="2055" y="2328"/>
                    <a:pt x="2032" y="2328"/>
                    <a:pt x="2032" y="2306"/>
                  </a:cubicBezTo>
                  <a:lnTo>
                    <a:pt x="2009" y="2306"/>
                  </a:lnTo>
                  <a:lnTo>
                    <a:pt x="2009" y="2283"/>
                  </a:lnTo>
                  <a:cubicBezTo>
                    <a:pt x="1986" y="2283"/>
                    <a:pt x="1986" y="2260"/>
                    <a:pt x="1963" y="2260"/>
                  </a:cubicBezTo>
                  <a:cubicBezTo>
                    <a:pt x="1963" y="2260"/>
                    <a:pt x="1963" y="2237"/>
                    <a:pt x="1963" y="2237"/>
                  </a:cubicBezTo>
                  <a:cubicBezTo>
                    <a:pt x="1941" y="2237"/>
                    <a:pt x="1941" y="2214"/>
                    <a:pt x="1918" y="2191"/>
                  </a:cubicBezTo>
                  <a:lnTo>
                    <a:pt x="1872" y="2146"/>
                  </a:lnTo>
                  <a:cubicBezTo>
                    <a:pt x="1758" y="2009"/>
                    <a:pt x="1644" y="1872"/>
                    <a:pt x="1553" y="1758"/>
                  </a:cubicBezTo>
                  <a:cubicBezTo>
                    <a:pt x="1530" y="1758"/>
                    <a:pt x="1530" y="1758"/>
                    <a:pt x="1530" y="1735"/>
                  </a:cubicBezTo>
                  <a:cubicBezTo>
                    <a:pt x="1530" y="1735"/>
                    <a:pt x="1530" y="1735"/>
                    <a:pt x="1507" y="1712"/>
                  </a:cubicBezTo>
                  <a:cubicBezTo>
                    <a:pt x="1484" y="1689"/>
                    <a:pt x="1484" y="1666"/>
                    <a:pt x="1461" y="1644"/>
                  </a:cubicBezTo>
                  <a:lnTo>
                    <a:pt x="1438" y="1644"/>
                  </a:lnTo>
                  <a:cubicBezTo>
                    <a:pt x="1438" y="1644"/>
                    <a:pt x="1438" y="1621"/>
                    <a:pt x="1438" y="1621"/>
                  </a:cubicBezTo>
                  <a:cubicBezTo>
                    <a:pt x="1416" y="1598"/>
                    <a:pt x="1416" y="1598"/>
                    <a:pt x="1393" y="1575"/>
                  </a:cubicBezTo>
                  <a:cubicBezTo>
                    <a:pt x="1279" y="1438"/>
                    <a:pt x="1165" y="1301"/>
                    <a:pt x="1073" y="1187"/>
                  </a:cubicBezTo>
                  <a:cubicBezTo>
                    <a:pt x="1050" y="1164"/>
                    <a:pt x="1050" y="1142"/>
                    <a:pt x="1028" y="1142"/>
                  </a:cubicBezTo>
                  <a:cubicBezTo>
                    <a:pt x="1028" y="1119"/>
                    <a:pt x="1028" y="1119"/>
                    <a:pt x="1028" y="1119"/>
                  </a:cubicBezTo>
                  <a:lnTo>
                    <a:pt x="1005" y="1119"/>
                  </a:lnTo>
                  <a:cubicBezTo>
                    <a:pt x="982" y="1073"/>
                    <a:pt x="982" y="1050"/>
                    <a:pt x="959" y="1027"/>
                  </a:cubicBezTo>
                  <a:lnTo>
                    <a:pt x="913" y="1005"/>
                  </a:lnTo>
                  <a:cubicBezTo>
                    <a:pt x="891" y="959"/>
                    <a:pt x="891" y="936"/>
                    <a:pt x="868" y="913"/>
                  </a:cubicBezTo>
                  <a:lnTo>
                    <a:pt x="845" y="913"/>
                  </a:lnTo>
                  <a:cubicBezTo>
                    <a:pt x="822" y="868"/>
                    <a:pt x="776" y="799"/>
                    <a:pt x="731" y="753"/>
                  </a:cubicBezTo>
                  <a:cubicBezTo>
                    <a:pt x="708" y="731"/>
                    <a:pt x="708" y="731"/>
                    <a:pt x="708" y="708"/>
                  </a:cubicBezTo>
                  <a:cubicBezTo>
                    <a:pt x="685" y="708"/>
                    <a:pt x="685" y="685"/>
                    <a:pt x="685" y="685"/>
                  </a:cubicBezTo>
                  <a:lnTo>
                    <a:pt x="662" y="685"/>
                  </a:lnTo>
                  <a:lnTo>
                    <a:pt x="662" y="662"/>
                  </a:lnTo>
                  <a:cubicBezTo>
                    <a:pt x="662" y="662"/>
                    <a:pt x="640" y="639"/>
                    <a:pt x="640" y="639"/>
                  </a:cubicBezTo>
                  <a:cubicBezTo>
                    <a:pt x="640" y="617"/>
                    <a:pt x="617" y="617"/>
                    <a:pt x="617" y="617"/>
                  </a:cubicBezTo>
                  <a:cubicBezTo>
                    <a:pt x="617" y="594"/>
                    <a:pt x="617" y="594"/>
                    <a:pt x="617" y="594"/>
                  </a:cubicBezTo>
                  <a:cubicBezTo>
                    <a:pt x="594" y="594"/>
                    <a:pt x="594" y="594"/>
                    <a:pt x="594" y="571"/>
                  </a:cubicBezTo>
                  <a:cubicBezTo>
                    <a:pt x="571" y="548"/>
                    <a:pt x="571" y="525"/>
                    <a:pt x="548" y="502"/>
                  </a:cubicBezTo>
                  <a:cubicBezTo>
                    <a:pt x="525" y="502"/>
                    <a:pt x="525" y="502"/>
                    <a:pt x="525" y="480"/>
                  </a:cubicBezTo>
                  <a:cubicBezTo>
                    <a:pt x="525" y="480"/>
                    <a:pt x="503" y="480"/>
                    <a:pt x="503" y="457"/>
                  </a:cubicBezTo>
                  <a:cubicBezTo>
                    <a:pt x="480" y="434"/>
                    <a:pt x="480" y="411"/>
                    <a:pt x="457" y="411"/>
                  </a:cubicBezTo>
                  <a:cubicBezTo>
                    <a:pt x="457" y="388"/>
                    <a:pt x="457" y="388"/>
                    <a:pt x="457" y="388"/>
                  </a:cubicBezTo>
                  <a:cubicBezTo>
                    <a:pt x="366" y="274"/>
                    <a:pt x="274" y="160"/>
                    <a:pt x="183" y="46"/>
                  </a:cubicBezTo>
                  <a:cubicBezTo>
                    <a:pt x="160" y="0"/>
                    <a:pt x="137"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5" name="Google Shape;3845;p17"/>
            <p:cNvSpPr/>
            <p:nvPr/>
          </p:nvSpPr>
          <p:spPr>
            <a:xfrm>
              <a:off x="7127925" y="834325"/>
              <a:ext cx="95900" cy="114150"/>
            </a:xfrm>
            <a:custGeom>
              <a:avLst/>
              <a:gdLst/>
              <a:ahLst/>
              <a:cxnLst/>
              <a:rect l="l" t="t" r="r" b="b"/>
              <a:pathLst>
                <a:path w="3836" h="4566" extrusionOk="0">
                  <a:moveTo>
                    <a:pt x="115" y="0"/>
                  </a:moveTo>
                  <a:cubicBezTo>
                    <a:pt x="92" y="0"/>
                    <a:pt x="69" y="23"/>
                    <a:pt x="46" y="23"/>
                  </a:cubicBezTo>
                  <a:cubicBezTo>
                    <a:pt x="1" y="69"/>
                    <a:pt x="1" y="114"/>
                    <a:pt x="24" y="160"/>
                  </a:cubicBezTo>
                  <a:cubicBezTo>
                    <a:pt x="229" y="434"/>
                    <a:pt x="412" y="708"/>
                    <a:pt x="617" y="982"/>
                  </a:cubicBezTo>
                  <a:cubicBezTo>
                    <a:pt x="617" y="982"/>
                    <a:pt x="617" y="1004"/>
                    <a:pt x="617" y="1004"/>
                  </a:cubicBezTo>
                  <a:lnTo>
                    <a:pt x="640" y="1004"/>
                  </a:lnTo>
                  <a:cubicBezTo>
                    <a:pt x="663" y="1050"/>
                    <a:pt x="686" y="1073"/>
                    <a:pt x="708" y="1118"/>
                  </a:cubicBezTo>
                  <a:lnTo>
                    <a:pt x="731" y="1118"/>
                  </a:lnTo>
                  <a:cubicBezTo>
                    <a:pt x="868" y="1324"/>
                    <a:pt x="1005" y="1507"/>
                    <a:pt x="1165" y="1712"/>
                  </a:cubicBezTo>
                  <a:cubicBezTo>
                    <a:pt x="1210" y="1758"/>
                    <a:pt x="1233" y="1803"/>
                    <a:pt x="1279" y="1849"/>
                  </a:cubicBezTo>
                  <a:cubicBezTo>
                    <a:pt x="1279" y="1872"/>
                    <a:pt x="1302" y="1872"/>
                    <a:pt x="1302" y="1895"/>
                  </a:cubicBezTo>
                  <a:lnTo>
                    <a:pt x="1325" y="1895"/>
                  </a:lnTo>
                  <a:cubicBezTo>
                    <a:pt x="1370" y="1963"/>
                    <a:pt x="1416" y="2009"/>
                    <a:pt x="1462" y="2077"/>
                  </a:cubicBezTo>
                  <a:cubicBezTo>
                    <a:pt x="1462" y="2077"/>
                    <a:pt x="1462" y="2100"/>
                    <a:pt x="1484" y="2100"/>
                  </a:cubicBezTo>
                  <a:cubicBezTo>
                    <a:pt x="1644" y="2283"/>
                    <a:pt x="1804" y="2488"/>
                    <a:pt x="1964" y="2671"/>
                  </a:cubicBezTo>
                  <a:cubicBezTo>
                    <a:pt x="1987" y="2693"/>
                    <a:pt x="2009" y="2739"/>
                    <a:pt x="2032" y="2762"/>
                  </a:cubicBezTo>
                  <a:cubicBezTo>
                    <a:pt x="2032" y="2762"/>
                    <a:pt x="2055" y="2785"/>
                    <a:pt x="2055" y="2785"/>
                  </a:cubicBezTo>
                  <a:cubicBezTo>
                    <a:pt x="2169" y="2922"/>
                    <a:pt x="2306" y="3059"/>
                    <a:pt x="2420" y="3196"/>
                  </a:cubicBezTo>
                  <a:cubicBezTo>
                    <a:pt x="2443" y="3218"/>
                    <a:pt x="2443" y="3241"/>
                    <a:pt x="2466" y="3264"/>
                  </a:cubicBezTo>
                  <a:cubicBezTo>
                    <a:pt x="2489" y="3287"/>
                    <a:pt x="2534" y="3333"/>
                    <a:pt x="2557" y="3355"/>
                  </a:cubicBezTo>
                  <a:cubicBezTo>
                    <a:pt x="2557" y="3378"/>
                    <a:pt x="2580" y="3378"/>
                    <a:pt x="2580" y="3378"/>
                  </a:cubicBezTo>
                  <a:cubicBezTo>
                    <a:pt x="2580" y="3378"/>
                    <a:pt x="2580" y="3401"/>
                    <a:pt x="2580" y="3401"/>
                  </a:cubicBezTo>
                  <a:cubicBezTo>
                    <a:pt x="2694" y="3515"/>
                    <a:pt x="2808" y="3629"/>
                    <a:pt x="2922" y="3743"/>
                  </a:cubicBezTo>
                  <a:cubicBezTo>
                    <a:pt x="2922" y="3766"/>
                    <a:pt x="2945" y="3789"/>
                    <a:pt x="2968" y="3812"/>
                  </a:cubicBezTo>
                  <a:cubicBezTo>
                    <a:pt x="2991" y="3835"/>
                    <a:pt x="3014" y="3858"/>
                    <a:pt x="3037" y="3858"/>
                  </a:cubicBezTo>
                  <a:cubicBezTo>
                    <a:pt x="3037" y="3880"/>
                    <a:pt x="3037" y="3880"/>
                    <a:pt x="3037" y="3880"/>
                  </a:cubicBezTo>
                  <a:cubicBezTo>
                    <a:pt x="3059" y="3880"/>
                    <a:pt x="3059" y="3903"/>
                    <a:pt x="3059" y="3903"/>
                  </a:cubicBezTo>
                  <a:lnTo>
                    <a:pt x="3082" y="3903"/>
                  </a:lnTo>
                  <a:lnTo>
                    <a:pt x="3082" y="3926"/>
                  </a:lnTo>
                  <a:cubicBezTo>
                    <a:pt x="3173" y="4017"/>
                    <a:pt x="3288" y="4131"/>
                    <a:pt x="3379" y="4246"/>
                  </a:cubicBezTo>
                  <a:lnTo>
                    <a:pt x="3402" y="4246"/>
                  </a:lnTo>
                  <a:cubicBezTo>
                    <a:pt x="3402" y="4268"/>
                    <a:pt x="3425" y="4268"/>
                    <a:pt x="3447" y="4291"/>
                  </a:cubicBezTo>
                  <a:lnTo>
                    <a:pt x="3493" y="4360"/>
                  </a:lnTo>
                  <a:cubicBezTo>
                    <a:pt x="3516" y="4360"/>
                    <a:pt x="3516" y="4360"/>
                    <a:pt x="3516" y="4382"/>
                  </a:cubicBezTo>
                  <a:lnTo>
                    <a:pt x="3539" y="4382"/>
                  </a:lnTo>
                  <a:lnTo>
                    <a:pt x="3584" y="4428"/>
                  </a:lnTo>
                  <a:cubicBezTo>
                    <a:pt x="3584" y="4428"/>
                    <a:pt x="3584" y="4428"/>
                    <a:pt x="3584" y="4451"/>
                  </a:cubicBezTo>
                  <a:cubicBezTo>
                    <a:pt x="3584" y="4451"/>
                    <a:pt x="3607" y="4451"/>
                    <a:pt x="3607" y="4474"/>
                  </a:cubicBezTo>
                  <a:lnTo>
                    <a:pt x="3630" y="4474"/>
                  </a:lnTo>
                  <a:cubicBezTo>
                    <a:pt x="3653" y="4497"/>
                    <a:pt x="3653" y="4519"/>
                    <a:pt x="3676" y="4542"/>
                  </a:cubicBezTo>
                  <a:cubicBezTo>
                    <a:pt x="3698" y="4542"/>
                    <a:pt x="3721" y="4565"/>
                    <a:pt x="3744" y="4565"/>
                  </a:cubicBezTo>
                  <a:cubicBezTo>
                    <a:pt x="3767" y="4542"/>
                    <a:pt x="3790" y="4542"/>
                    <a:pt x="3813" y="4519"/>
                  </a:cubicBezTo>
                  <a:cubicBezTo>
                    <a:pt x="3835" y="4497"/>
                    <a:pt x="3835" y="4474"/>
                    <a:pt x="3835" y="4451"/>
                  </a:cubicBezTo>
                  <a:cubicBezTo>
                    <a:pt x="3835" y="4428"/>
                    <a:pt x="3813" y="4405"/>
                    <a:pt x="3790" y="4382"/>
                  </a:cubicBezTo>
                  <a:lnTo>
                    <a:pt x="3744" y="4337"/>
                  </a:lnTo>
                  <a:lnTo>
                    <a:pt x="3721" y="4314"/>
                  </a:lnTo>
                  <a:cubicBezTo>
                    <a:pt x="3721" y="4291"/>
                    <a:pt x="3698" y="4291"/>
                    <a:pt x="3698" y="4291"/>
                  </a:cubicBezTo>
                  <a:cubicBezTo>
                    <a:pt x="3698" y="4291"/>
                    <a:pt x="3698" y="4291"/>
                    <a:pt x="3698" y="4268"/>
                  </a:cubicBezTo>
                  <a:lnTo>
                    <a:pt x="3653" y="4246"/>
                  </a:lnTo>
                  <a:cubicBezTo>
                    <a:pt x="3630" y="4200"/>
                    <a:pt x="3584" y="4177"/>
                    <a:pt x="3562" y="4154"/>
                  </a:cubicBezTo>
                  <a:cubicBezTo>
                    <a:pt x="3562" y="4154"/>
                    <a:pt x="3562" y="4131"/>
                    <a:pt x="3562" y="4131"/>
                  </a:cubicBezTo>
                  <a:lnTo>
                    <a:pt x="3539" y="4131"/>
                  </a:lnTo>
                  <a:cubicBezTo>
                    <a:pt x="3539" y="4109"/>
                    <a:pt x="3516" y="4109"/>
                    <a:pt x="3516" y="4086"/>
                  </a:cubicBezTo>
                  <a:cubicBezTo>
                    <a:pt x="3470" y="4040"/>
                    <a:pt x="3425" y="3994"/>
                    <a:pt x="3379" y="3949"/>
                  </a:cubicBezTo>
                  <a:cubicBezTo>
                    <a:pt x="3379" y="3972"/>
                    <a:pt x="3379" y="3972"/>
                    <a:pt x="3379" y="3972"/>
                  </a:cubicBezTo>
                  <a:cubicBezTo>
                    <a:pt x="3333" y="3903"/>
                    <a:pt x="3288" y="3858"/>
                    <a:pt x="3219" y="3789"/>
                  </a:cubicBezTo>
                  <a:cubicBezTo>
                    <a:pt x="3219" y="3789"/>
                    <a:pt x="3196" y="3766"/>
                    <a:pt x="3196" y="3766"/>
                  </a:cubicBezTo>
                  <a:cubicBezTo>
                    <a:pt x="3173" y="3743"/>
                    <a:pt x="3173" y="3743"/>
                    <a:pt x="3173" y="3721"/>
                  </a:cubicBezTo>
                  <a:lnTo>
                    <a:pt x="3151" y="3721"/>
                  </a:lnTo>
                  <a:cubicBezTo>
                    <a:pt x="3151" y="3698"/>
                    <a:pt x="3128" y="3698"/>
                    <a:pt x="3128" y="3698"/>
                  </a:cubicBezTo>
                  <a:cubicBezTo>
                    <a:pt x="3128" y="3675"/>
                    <a:pt x="3105" y="3675"/>
                    <a:pt x="3105" y="3652"/>
                  </a:cubicBezTo>
                  <a:cubicBezTo>
                    <a:pt x="3082" y="3652"/>
                    <a:pt x="3082" y="3629"/>
                    <a:pt x="3059" y="3629"/>
                  </a:cubicBezTo>
                  <a:cubicBezTo>
                    <a:pt x="3059" y="3629"/>
                    <a:pt x="3059" y="3629"/>
                    <a:pt x="3059" y="3606"/>
                  </a:cubicBezTo>
                  <a:cubicBezTo>
                    <a:pt x="2945" y="3492"/>
                    <a:pt x="2831" y="3378"/>
                    <a:pt x="2717" y="3241"/>
                  </a:cubicBezTo>
                  <a:cubicBezTo>
                    <a:pt x="2694" y="3218"/>
                    <a:pt x="2648" y="3173"/>
                    <a:pt x="2626" y="3150"/>
                  </a:cubicBezTo>
                  <a:lnTo>
                    <a:pt x="2580" y="3081"/>
                  </a:lnTo>
                  <a:cubicBezTo>
                    <a:pt x="2443" y="2945"/>
                    <a:pt x="2329" y="2808"/>
                    <a:pt x="2215" y="2671"/>
                  </a:cubicBezTo>
                  <a:cubicBezTo>
                    <a:pt x="2169" y="2625"/>
                    <a:pt x="2146" y="2602"/>
                    <a:pt x="2124" y="2556"/>
                  </a:cubicBezTo>
                  <a:cubicBezTo>
                    <a:pt x="1964" y="2374"/>
                    <a:pt x="1804" y="2191"/>
                    <a:pt x="1644" y="1986"/>
                  </a:cubicBezTo>
                  <a:cubicBezTo>
                    <a:pt x="1576" y="1917"/>
                    <a:pt x="1507" y="1826"/>
                    <a:pt x="1439" y="1735"/>
                  </a:cubicBezTo>
                  <a:cubicBezTo>
                    <a:pt x="1393" y="1689"/>
                    <a:pt x="1370" y="1643"/>
                    <a:pt x="1325" y="1598"/>
                  </a:cubicBezTo>
                  <a:cubicBezTo>
                    <a:pt x="1325" y="1575"/>
                    <a:pt x="1302" y="1575"/>
                    <a:pt x="1302" y="1575"/>
                  </a:cubicBezTo>
                  <a:cubicBezTo>
                    <a:pt x="1165" y="1392"/>
                    <a:pt x="1028" y="1210"/>
                    <a:pt x="868" y="1004"/>
                  </a:cubicBezTo>
                  <a:cubicBezTo>
                    <a:pt x="868" y="1004"/>
                    <a:pt x="868" y="1004"/>
                    <a:pt x="868" y="982"/>
                  </a:cubicBezTo>
                  <a:cubicBezTo>
                    <a:pt x="845" y="959"/>
                    <a:pt x="800" y="913"/>
                    <a:pt x="777" y="890"/>
                  </a:cubicBezTo>
                  <a:cubicBezTo>
                    <a:pt x="777" y="867"/>
                    <a:pt x="777" y="867"/>
                    <a:pt x="754" y="867"/>
                  </a:cubicBezTo>
                  <a:cubicBezTo>
                    <a:pt x="571" y="593"/>
                    <a:pt x="366" y="320"/>
                    <a:pt x="183" y="46"/>
                  </a:cubicBezTo>
                  <a:cubicBezTo>
                    <a:pt x="161" y="23"/>
                    <a:pt x="138"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6" name="Google Shape;3846;p17"/>
            <p:cNvSpPr/>
            <p:nvPr/>
          </p:nvSpPr>
          <p:spPr>
            <a:xfrm>
              <a:off x="6971575" y="972975"/>
              <a:ext cx="256800" cy="257375"/>
            </a:xfrm>
            <a:custGeom>
              <a:avLst/>
              <a:gdLst/>
              <a:ahLst/>
              <a:cxnLst/>
              <a:rect l="l" t="t" r="r" b="b"/>
              <a:pathLst>
                <a:path w="10272" h="10295" extrusionOk="0">
                  <a:moveTo>
                    <a:pt x="9679" y="1"/>
                  </a:moveTo>
                  <a:cubicBezTo>
                    <a:pt x="9679" y="46"/>
                    <a:pt x="9656" y="69"/>
                    <a:pt x="9633" y="115"/>
                  </a:cubicBezTo>
                  <a:cubicBezTo>
                    <a:pt x="9633" y="138"/>
                    <a:pt x="9610" y="160"/>
                    <a:pt x="9587" y="183"/>
                  </a:cubicBezTo>
                  <a:cubicBezTo>
                    <a:pt x="9633" y="206"/>
                    <a:pt x="9656" y="206"/>
                    <a:pt x="9679" y="229"/>
                  </a:cubicBezTo>
                  <a:cubicBezTo>
                    <a:pt x="9679" y="252"/>
                    <a:pt x="9679" y="252"/>
                    <a:pt x="9701" y="252"/>
                  </a:cubicBezTo>
                  <a:lnTo>
                    <a:pt x="9679" y="252"/>
                  </a:lnTo>
                  <a:cubicBezTo>
                    <a:pt x="9747" y="297"/>
                    <a:pt x="9816" y="366"/>
                    <a:pt x="9861" y="411"/>
                  </a:cubicBezTo>
                  <a:cubicBezTo>
                    <a:pt x="9907" y="480"/>
                    <a:pt x="9930" y="548"/>
                    <a:pt x="9975" y="617"/>
                  </a:cubicBezTo>
                  <a:cubicBezTo>
                    <a:pt x="9998" y="731"/>
                    <a:pt x="10021" y="822"/>
                    <a:pt x="10044" y="936"/>
                  </a:cubicBezTo>
                  <a:cubicBezTo>
                    <a:pt x="10044" y="1096"/>
                    <a:pt x="10044" y="1256"/>
                    <a:pt x="10021" y="1416"/>
                  </a:cubicBezTo>
                  <a:lnTo>
                    <a:pt x="10021" y="1439"/>
                  </a:lnTo>
                  <a:cubicBezTo>
                    <a:pt x="9952" y="1781"/>
                    <a:pt x="9838" y="2101"/>
                    <a:pt x="9701" y="2397"/>
                  </a:cubicBezTo>
                  <a:cubicBezTo>
                    <a:pt x="9587" y="2717"/>
                    <a:pt x="9427" y="3014"/>
                    <a:pt x="9245" y="3287"/>
                  </a:cubicBezTo>
                  <a:cubicBezTo>
                    <a:pt x="8971" y="3767"/>
                    <a:pt x="8651" y="4223"/>
                    <a:pt x="8309" y="4634"/>
                  </a:cubicBezTo>
                  <a:cubicBezTo>
                    <a:pt x="7989" y="5045"/>
                    <a:pt x="7647" y="5410"/>
                    <a:pt x="7282" y="5798"/>
                  </a:cubicBezTo>
                  <a:cubicBezTo>
                    <a:pt x="7099" y="5981"/>
                    <a:pt x="6917" y="6163"/>
                    <a:pt x="6711" y="6346"/>
                  </a:cubicBezTo>
                  <a:cubicBezTo>
                    <a:pt x="6529" y="6506"/>
                    <a:pt x="6346" y="6666"/>
                    <a:pt x="6163" y="6848"/>
                  </a:cubicBezTo>
                  <a:cubicBezTo>
                    <a:pt x="5456" y="7487"/>
                    <a:pt x="4748" y="8126"/>
                    <a:pt x="3972" y="8674"/>
                  </a:cubicBezTo>
                  <a:cubicBezTo>
                    <a:pt x="3949" y="8697"/>
                    <a:pt x="3949" y="8697"/>
                    <a:pt x="3949" y="8697"/>
                  </a:cubicBezTo>
                  <a:cubicBezTo>
                    <a:pt x="3310" y="9154"/>
                    <a:pt x="2626" y="9587"/>
                    <a:pt x="1895" y="9861"/>
                  </a:cubicBezTo>
                  <a:lnTo>
                    <a:pt x="1918" y="9861"/>
                  </a:lnTo>
                  <a:cubicBezTo>
                    <a:pt x="1758" y="9907"/>
                    <a:pt x="1621" y="9952"/>
                    <a:pt x="1461" y="9998"/>
                  </a:cubicBezTo>
                  <a:cubicBezTo>
                    <a:pt x="1302" y="10044"/>
                    <a:pt x="1165" y="10089"/>
                    <a:pt x="1005" y="10089"/>
                  </a:cubicBezTo>
                  <a:cubicBezTo>
                    <a:pt x="959" y="10101"/>
                    <a:pt x="914" y="10106"/>
                    <a:pt x="868" y="10106"/>
                  </a:cubicBezTo>
                  <a:cubicBezTo>
                    <a:pt x="822" y="10106"/>
                    <a:pt x="777" y="10101"/>
                    <a:pt x="731" y="10089"/>
                  </a:cubicBezTo>
                  <a:cubicBezTo>
                    <a:pt x="663" y="10089"/>
                    <a:pt x="617" y="10067"/>
                    <a:pt x="548" y="10044"/>
                  </a:cubicBezTo>
                  <a:cubicBezTo>
                    <a:pt x="503" y="10021"/>
                    <a:pt x="480" y="9998"/>
                    <a:pt x="434" y="9975"/>
                  </a:cubicBezTo>
                  <a:cubicBezTo>
                    <a:pt x="389" y="9930"/>
                    <a:pt x="366" y="9907"/>
                    <a:pt x="320" y="9861"/>
                  </a:cubicBezTo>
                  <a:cubicBezTo>
                    <a:pt x="297" y="9815"/>
                    <a:pt x="275" y="9770"/>
                    <a:pt x="252" y="9724"/>
                  </a:cubicBezTo>
                  <a:cubicBezTo>
                    <a:pt x="229" y="9656"/>
                    <a:pt x="229" y="9587"/>
                    <a:pt x="206" y="9519"/>
                  </a:cubicBezTo>
                  <a:cubicBezTo>
                    <a:pt x="206" y="9427"/>
                    <a:pt x="206" y="9336"/>
                    <a:pt x="229" y="9222"/>
                  </a:cubicBezTo>
                  <a:cubicBezTo>
                    <a:pt x="252" y="9108"/>
                    <a:pt x="275" y="8971"/>
                    <a:pt x="320" y="8857"/>
                  </a:cubicBezTo>
                  <a:cubicBezTo>
                    <a:pt x="366" y="8765"/>
                    <a:pt x="411" y="8697"/>
                    <a:pt x="457" y="8606"/>
                  </a:cubicBezTo>
                  <a:cubicBezTo>
                    <a:pt x="480" y="8583"/>
                    <a:pt x="480" y="8514"/>
                    <a:pt x="434" y="8492"/>
                  </a:cubicBezTo>
                  <a:cubicBezTo>
                    <a:pt x="434" y="8492"/>
                    <a:pt x="434" y="8492"/>
                    <a:pt x="411" y="8514"/>
                  </a:cubicBezTo>
                  <a:lnTo>
                    <a:pt x="389" y="8514"/>
                  </a:lnTo>
                  <a:cubicBezTo>
                    <a:pt x="343" y="8560"/>
                    <a:pt x="275" y="8606"/>
                    <a:pt x="229" y="8629"/>
                  </a:cubicBezTo>
                  <a:cubicBezTo>
                    <a:pt x="160" y="8765"/>
                    <a:pt x="92" y="8902"/>
                    <a:pt x="69" y="9039"/>
                  </a:cubicBezTo>
                  <a:cubicBezTo>
                    <a:pt x="46" y="9131"/>
                    <a:pt x="23" y="9222"/>
                    <a:pt x="23" y="9313"/>
                  </a:cubicBezTo>
                  <a:cubicBezTo>
                    <a:pt x="1" y="9382"/>
                    <a:pt x="1" y="9473"/>
                    <a:pt x="23" y="9564"/>
                  </a:cubicBezTo>
                  <a:cubicBezTo>
                    <a:pt x="23" y="9633"/>
                    <a:pt x="46" y="9724"/>
                    <a:pt x="69" y="9793"/>
                  </a:cubicBezTo>
                  <a:cubicBezTo>
                    <a:pt x="92" y="9815"/>
                    <a:pt x="92" y="9861"/>
                    <a:pt x="115" y="9884"/>
                  </a:cubicBezTo>
                  <a:cubicBezTo>
                    <a:pt x="138" y="9930"/>
                    <a:pt x="160" y="9952"/>
                    <a:pt x="183" y="9998"/>
                  </a:cubicBezTo>
                  <a:cubicBezTo>
                    <a:pt x="275" y="10112"/>
                    <a:pt x="434" y="10203"/>
                    <a:pt x="571" y="10249"/>
                  </a:cubicBezTo>
                  <a:cubicBezTo>
                    <a:pt x="663" y="10272"/>
                    <a:pt x="754" y="10295"/>
                    <a:pt x="822" y="10295"/>
                  </a:cubicBezTo>
                  <a:cubicBezTo>
                    <a:pt x="936" y="10295"/>
                    <a:pt x="1051" y="10295"/>
                    <a:pt x="1165" y="10272"/>
                  </a:cubicBezTo>
                  <a:cubicBezTo>
                    <a:pt x="1279" y="10249"/>
                    <a:pt x="1393" y="10226"/>
                    <a:pt x="1507" y="10181"/>
                  </a:cubicBezTo>
                  <a:cubicBezTo>
                    <a:pt x="1621" y="10158"/>
                    <a:pt x="1758" y="10112"/>
                    <a:pt x="1872" y="10067"/>
                  </a:cubicBezTo>
                  <a:cubicBezTo>
                    <a:pt x="2374" y="9884"/>
                    <a:pt x="2831" y="9656"/>
                    <a:pt x="3287" y="9382"/>
                  </a:cubicBezTo>
                  <a:cubicBezTo>
                    <a:pt x="3744" y="9085"/>
                    <a:pt x="4178" y="8765"/>
                    <a:pt x="4611" y="8423"/>
                  </a:cubicBezTo>
                  <a:cubicBezTo>
                    <a:pt x="5022" y="8104"/>
                    <a:pt x="5433" y="7761"/>
                    <a:pt x="5844" y="7396"/>
                  </a:cubicBezTo>
                  <a:cubicBezTo>
                    <a:pt x="6027" y="7236"/>
                    <a:pt x="6209" y="7076"/>
                    <a:pt x="6392" y="6894"/>
                  </a:cubicBezTo>
                  <a:cubicBezTo>
                    <a:pt x="6597" y="6711"/>
                    <a:pt x="6803" y="6529"/>
                    <a:pt x="7008" y="6346"/>
                  </a:cubicBezTo>
                  <a:cubicBezTo>
                    <a:pt x="7419" y="5935"/>
                    <a:pt x="7807" y="5524"/>
                    <a:pt x="8195" y="5091"/>
                  </a:cubicBezTo>
                  <a:cubicBezTo>
                    <a:pt x="8560" y="4657"/>
                    <a:pt x="8902" y="4200"/>
                    <a:pt x="9222" y="3721"/>
                  </a:cubicBezTo>
                  <a:cubicBezTo>
                    <a:pt x="9427" y="3379"/>
                    <a:pt x="9633" y="3036"/>
                    <a:pt x="9793" y="2694"/>
                  </a:cubicBezTo>
                  <a:cubicBezTo>
                    <a:pt x="9952" y="2352"/>
                    <a:pt x="10089" y="1986"/>
                    <a:pt x="10181" y="1598"/>
                  </a:cubicBezTo>
                  <a:cubicBezTo>
                    <a:pt x="10249" y="1279"/>
                    <a:pt x="10272" y="891"/>
                    <a:pt x="10158" y="571"/>
                  </a:cubicBezTo>
                  <a:cubicBezTo>
                    <a:pt x="10112" y="434"/>
                    <a:pt x="10021" y="320"/>
                    <a:pt x="9930" y="206"/>
                  </a:cubicBezTo>
                  <a:cubicBezTo>
                    <a:pt x="9861" y="138"/>
                    <a:pt x="9770" y="69"/>
                    <a:pt x="9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7" name="Google Shape;3847;p17"/>
            <p:cNvSpPr/>
            <p:nvPr/>
          </p:nvSpPr>
          <p:spPr>
            <a:xfrm>
              <a:off x="7222075" y="1008350"/>
              <a:ext cx="25" cy="25"/>
            </a:xfrm>
            <a:custGeom>
              <a:avLst/>
              <a:gdLst/>
              <a:ahLst/>
              <a:cxnLst/>
              <a:rect l="l" t="t" r="r" b="b"/>
              <a:pathLst>
                <a:path w="1" h="1" extrusionOk="0">
                  <a:moveTo>
                    <a:pt x="1" y="1"/>
                  </a:move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8" name="Google Shape;3848;p17"/>
            <p:cNvSpPr/>
            <p:nvPr/>
          </p:nvSpPr>
          <p:spPr>
            <a:xfrm>
              <a:off x="6979575" y="12195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9" name="Google Shape;3849;p17"/>
            <p:cNvSpPr/>
            <p:nvPr/>
          </p:nvSpPr>
          <p:spPr>
            <a:xfrm>
              <a:off x="7213525" y="978675"/>
              <a:ext cx="25" cy="25"/>
            </a:xfrm>
            <a:custGeom>
              <a:avLst/>
              <a:gdLst/>
              <a:ahLst/>
              <a:cxnLst/>
              <a:rect l="l" t="t" r="r" b="b"/>
              <a:pathLst>
                <a:path w="1" h="1" extrusionOk="0">
                  <a:moveTo>
                    <a:pt x="1" y="1"/>
                  </a:moveTo>
                  <a:lnTo>
                    <a:pt x="1" y="1"/>
                  </a:lnTo>
                  <a:lnTo>
                    <a:pt x="1" y="1"/>
                  </a:ln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0" name="Google Shape;3850;p17"/>
            <p:cNvSpPr/>
            <p:nvPr/>
          </p:nvSpPr>
          <p:spPr>
            <a:xfrm>
              <a:off x="7213525" y="97867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1" name="Google Shape;3851;p17"/>
            <p:cNvSpPr/>
            <p:nvPr/>
          </p:nvSpPr>
          <p:spPr>
            <a:xfrm>
              <a:off x="7222075" y="1008350"/>
              <a:ext cx="25" cy="600"/>
            </a:xfrm>
            <a:custGeom>
              <a:avLst/>
              <a:gdLst/>
              <a:ahLst/>
              <a:cxnLst/>
              <a:rect l="l" t="t" r="r" b="b"/>
              <a:pathLst>
                <a:path w="1" h="24" extrusionOk="0">
                  <a:moveTo>
                    <a:pt x="1" y="24"/>
                  </a:moveTo>
                  <a:cubicBezTo>
                    <a:pt x="1" y="24"/>
                    <a:pt x="1" y="24"/>
                    <a:pt x="1" y="24"/>
                  </a:cubicBezTo>
                  <a:lnTo>
                    <a:pt x="1" y="1"/>
                  </a:lnTo>
                  <a:cubicBezTo>
                    <a:pt x="1" y="24"/>
                    <a:pt x="1" y="24"/>
                    <a:pt x="1" y="24"/>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2" name="Google Shape;3852;p17"/>
            <p:cNvSpPr/>
            <p:nvPr/>
          </p:nvSpPr>
          <p:spPr>
            <a:xfrm>
              <a:off x="7222075" y="100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3" name="Google Shape;3853;p17"/>
            <p:cNvSpPr/>
            <p:nvPr/>
          </p:nvSpPr>
          <p:spPr>
            <a:xfrm>
              <a:off x="7019500" y="1219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4" name="Google Shape;3854;p17"/>
            <p:cNvSpPr/>
            <p:nvPr/>
          </p:nvSpPr>
          <p:spPr>
            <a:xfrm>
              <a:off x="7018375" y="1049450"/>
              <a:ext cx="132400" cy="121550"/>
            </a:xfrm>
            <a:custGeom>
              <a:avLst/>
              <a:gdLst/>
              <a:ahLst/>
              <a:cxnLst/>
              <a:rect l="l" t="t" r="r" b="b"/>
              <a:pathLst>
                <a:path w="5296" h="4862" extrusionOk="0">
                  <a:moveTo>
                    <a:pt x="5296" y="0"/>
                  </a:moveTo>
                  <a:lnTo>
                    <a:pt x="5296" y="0"/>
                  </a:lnTo>
                  <a:cubicBezTo>
                    <a:pt x="5182" y="114"/>
                    <a:pt x="5068" y="206"/>
                    <a:pt x="4953" y="297"/>
                  </a:cubicBezTo>
                  <a:cubicBezTo>
                    <a:pt x="4839" y="571"/>
                    <a:pt x="4679" y="822"/>
                    <a:pt x="4520" y="1073"/>
                  </a:cubicBezTo>
                  <a:cubicBezTo>
                    <a:pt x="3926" y="2054"/>
                    <a:pt x="3150" y="2899"/>
                    <a:pt x="2306" y="3675"/>
                  </a:cubicBezTo>
                  <a:cubicBezTo>
                    <a:pt x="2123" y="3835"/>
                    <a:pt x="1963" y="3995"/>
                    <a:pt x="1781" y="4154"/>
                  </a:cubicBezTo>
                  <a:cubicBezTo>
                    <a:pt x="1598" y="4314"/>
                    <a:pt x="1438" y="4451"/>
                    <a:pt x="1233" y="4542"/>
                  </a:cubicBezTo>
                  <a:cubicBezTo>
                    <a:pt x="1164" y="4588"/>
                    <a:pt x="1073" y="4634"/>
                    <a:pt x="982" y="4657"/>
                  </a:cubicBezTo>
                  <a:lnTo>
                    <a:pt x="822" y="4657"/>
                  </a:lnTo>
                  <a:cubicBezTo>
                    <a:pt x="754" y="4657"/>
                    <a:pt x="708" y="4657"/>
                    <a:pt x="662" y="4634"/>
                  </a:cubicBezTo>
                  <a:cubicBezTo>
                    <a:pt x="594" y="4611"/>
                    <a:pt x="548" y="4588"/>
                    <a:pt x="502" y="4565"/>
                  </a:cubicBezTo>
                  <a:cubicBezTo>
                    <a:pt x="411" y="4520"/>
                    <a:pt x="343" y="4451"/>
                    <a:pt x="297" y="4383"/>
                  </a:cubicBezTo>
                  <a:cubicBezTo>
                    <a:pt x="251" y="4337"/>
                    <a:pt x="206" y="4291"/>
                    <a:pt x="160" y="4223"/>
                  </a:cubicBezTo>
                  <a:cubicBezTo>
                    <a:pt x="114" y="4268"/>
                    <a:pt x="69" y="4314"/>
                    <a:pt x="0" y="4337"/>
                  </a:cubicBezTo>
                  <a:cubicBezTo>
                    <a:pt x="137" y="4520"/>
                    <a:pt x="297" y="4702"/>
                    <a:pt x="502" y="4793"/>
                  </a:cubicBezTo>
                  <a:cubicBezTo>
                    <a:pt x="594" y="4839"/>
                    <a:pt x="685" y="4839"/>
                    <a:pt x="776" y="4862"/>
                  </a:cubicBezTo>
                  <a:cubicBezTo>
                    <a:pt x="868" y="4862"/>
                    <a:pt x="959" y="4839"/>
                    <a:pt x="1073" y="4816"/>
                  </a:cubicBezTo>
                  <a:cubicBezTo>
                    <a:pt x="1164" y="4793"/>
                    <a:pt x="1256" y="4771"/>
                    <a:pt x="1324" y="4725"/>
                  </a:cubicBezTo>
                  <a:cubicBezTo>
                    <a:pt x="1438" y="4657"/>
                    <a:pt x="1530" y="4611"/>
                    <a:pt x="1621" y="4542"/>
                  </a:cubicBezTo>
                  <a:cubicBezTo>
                    <a:pt x="1826" y="4383"/>
                    <a:pt x="1986" y="4223"/>
                    <a:pt x="2169" y="4063"/>
                  </a:cubicBezTo>
                  <a:cubicBezTo>
                    <a:pt x="2374" y="3880"/>
                    <a:pt x="2580" y="3698"/>
                    <a:pt x="2762" y="3515"/>
                  </a:cubicBezTo>
                  <a:cubicBezTo>
                    <a:pt x="2968" y="3310"/>
                    <a:pt x="3150" y="3127"/>
                    <a:pt x="3333" y="2922"/>
                  </a:cubicBezTo>
                  <a:cubicBezTo>
                    <a:pt x="3721" y="2534"/>
                    <a:pt x="4063" y="2100"/>
                    <a:pt x="4383" y="1666"/>
                  </a:cubicBezTo>
                  <a:cubicBezTo>
                    <a:pt x="4748" y="1141"/>
                    <a:pt x="5068" y="594"/>
                    <a:pt x="5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5" name="Google Shape;3855;p17"/>
            <p:cNvSpPr/>
            <p:nvPr/>
          </p:nvSpPr>
          <p:spPr>
            <a:xfrm>
              <a:off x="7131350" y="10762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6" name="Google Shape;3856;p17"/>
            <p:cNvSpPr/>
            <p:nvPr/>
          </p:nvSpPr>
          <p:spPr>
            <a:xfrm>
              <a:off x="7076000" y="1140750"/>
              <a:ext cx="600" cy="600"/>
            </a:xfrm>
            <a:custGeom>
              <a:avLst/>
              <a:gdLst/>
              <a:ahLst/>
              <a:cxnLst/>
              <a:rect l="l" t="t" r="r" b="b"/>
              <a:pathLst>
                <a:path w="24" h="24" extrusionOk="0">
                  <a:moveTo>
                    <a:pt x="1" y="23"/>
                  </a:moveTo>
                  <a:cubicBezTo>
                    <a:pt x="1" y="23"/>
                    <a:pt x="23" y="23"/>
                    <a:pt x="23" y="0"/>
                  </a:cubicBezTo>
                  <a:cubicBezTo>
                    <a:pt x="23" y="23"/>
                    <a:pt x="1" y="23"/>
                    <a:pt x="1" y="23"/>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7" name="Google Shape;3857;p17"/>
            <p:cNvSpPr/>
            <p:nvPr/>
          </p:nvSpPr>
          <p:spPr>
            <a:xfrm>
              <a:off x="7076000" y="11413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5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8" name="Google Shape;3858;p17"/>
            <p:cNvSpPr/>
            <p:nvPr/>
          </p:nvSpPr>
          <p:spPr>
            <a:xfrm>
              <a:off x="7171300" y="814350"/>
              <a:ext cx="93025" cy="91550"/>
            </a:xfrm>
            <a:custGeom>
              <a:avLst/>
              <a:gdLst/>
              <a:ahLst/>
              <a:cxnLst/>
              <a:rect l="l" t="t" r="r" b="b"/>
              <a:pathLst>
                <a:path w="3721" h="3662" extrusionOk="0">
                  <a:moveTo>
                    <a:pt x="3356" y="1004"/>
                  </a:moveTo>
                  <a:cubicBezTo>
                    <a:pt x="3356" y="1023"/>
                    <a:pt x="3356" y="1027"/>
                    <a:pt x="3369" y="1027"/>
                  </a:cubicBezTo>
                  <a:lnTo>
                    <a:pt x="3369" y="1027"/>
                  </a:lnTo>
                  <a:cubicBezTo>
                    <a:pt x="3365" y="1020"/>
                    <a:pt x="3360" y="1012"/>
                    <a:pt x="3356" y="1004"/>
                  </a:cubicBezTo>
                  <a:close/>
                  <a:moveTo>
                    <a:pt x="2009" y="0"/>
                  </a:moveTo>
                  <a:cubicBezTo>
                    <a:pt x="1849" y="0"/>
                    <a:pt x="1667" y="46"/>
                    <a:pt x="1484" y="91"/>
                  </a:cubicBezTo>
                  <a:cubicBezTo>
                    <a:pt x="1210" y="160"/>
                    <a:pt x="936" y="320"/>
                    <a:pt x="708" y="479"/>
                  </a:cubicBezTo>
                  <a:cubicBezTo>
                    <a:pt x="457" y="639"/>
                    <a:pt x="229" y="845"/>
                    <a:pt x="23" y="1050"/>
                  </a:cubicBezTo>
                  <a:cubicBezTo>
                    <a:pt x="23" y="1073"/>
                    <a:pt x="0" y="1096"/>
                    <a:pt x="23" y="1119"/>
                  </a:cubicBezTo>
                  <a:cubicBezTo>
                    <a:pt x="23" y="1141"/>
                    <a:pt x="23" y="1164"/>
                    <a:pt x="46" y="1187"/>
                  </a:cubicBezTo>
                  <a:cubicBezTo>
                    <a:pt x="69" y="1210"/>
                    <a:pt x="92" y="1210"/>
                    <a:pt x="115" y="1210"/>
                  </a:cubicBezTo>
                  <a:cubicBezTo>
                    <a:pt x="137" y="1210"/>
                    <a:pt x="160" y="1187"/>
                    <a:pt x="183" y="1164"/>
                  </a:cubicBezTo>
                  <a:cubicBezTo>
                    <a:pt x="229" y="1141"/>
                    <a:pt x="252" y="1096"/>
                    <a:pt x="297" y="1073"/>
                  </a:cubicBezTo>
                  <a:cubicBezTo>
                    <a:pt x="525" y="845"/>
                    <a:pt x="799" y="639"/>
                    <a:pt x="1096" y="457"/>
                  </a:cubicBezTo>
                  <a:cubicBezTo>
                    <a:pt x="1256" y="365"/>
                    <a:pt x="1438" y="297"/>
                    <a:pt x="1621" y="251"/>
                  </a:cubicBezTo>
                  <a:cubicBezTo>
                    <a:pt x="1781" y="228"/>
                    <a:pt x="1918" y="206"/>
                    <a:pt x="2055" y="206"/>
                  </a:cubicBezTo>
                  <a:cubicBezTo>
                    <a:pt x="2169" y="206"/>
                    <a:pt x="2283" y="228"/>
                    <a:pt x="2397" y="251"/>
                  </a:cubicBezTo>
                  <a:cubicBezTo>
                    <a:pt x="2534" y="297"/>
                    <a:pt x="2671" y="365"/>
                    <a:pt x="2785" y="434"/>
                  </a:cubicBezTo>
                  <a:cubicBezTo>
                    <a:pt x="2922" y="502"/>
                    <a:pt x="3036" y="594"/>
                    <a:pt x="3128" y="708"/>
                  </a:cubicBezTo>
                  <a:lnTo>
                    <a:pt x="3128" y="685"/>
                  </a:lnTo>
                  <a:cubicBezTo>
                    <a:pt x="3219" y="799"/>
                    <a:pt x="3310" y="913"/>
                    <a:pt x="3379" y="1027"/>
                  </a:cubicBezTo>
                  <a:cubicBezTo>
                    <a:pt x="3375" y="1027"/>
                    <a:pt x="3372" y="1027"/>
                    <a:pt x="3369" y="1027"/>
                  </a:cubicBezTo>
                  <a:lnTo>
                    <a:pt x="3369" y="1027"/>
                  </a:lnTo>
                  <a:cubicBezTo>
                    <a:pt x="3427" y="1134"/>
                    <a:pt x="3450" y="1240"/>
                    <a:pt x="3493" y="1347"/>
                  </a:cubicBezTo>
                  <a:cubicBezTo>
                    <a:pt x="3516" y="1438"/>
                    <a:pt x="3516" y="1529"/>
                    <a:pt x="3516" y="1644"/>
                  </a:cubicBezTo>
                  <a:cubicBezTo>
                    <a:pt x="3516" y="1735"/>
                    <a:pt x="3493" y="1826"/>
                    <a:pt x="3470" y="1940"/>
                  </a:cubicBezTo>
                  <a:cubicBezTo>
                    <a:pt x="3424" y="2054"/>
                    <a:pt x="3379" y="2169"/>
                    <a:pt x="3310" y="2283"/>
                  </a:cubicBezTo>
                  <a:cubicBezTo>
                    <a:pt x="3196" y="2488"/>
                    <a:pt x="3013" y="2671"/>
                    <a:pt x="2854" y="2853"/>
                  </a:cubicBezTo>
                  <a:lnTo>
                    <a:pt x="2831" y="2853"/>
                  </a:lnTo>
                  <a:cubicBezTo>
                    <a:pt x="2603" y="3082"/>
                    <a:pt x="2351" y="3287"/>
                    <a:pt x="2100" y="3492"/>
                  </a:cubicBezTo>
                  <a:cubicBezTo>
                    <a:pt x="2055" y="3515"/>
                    <a:pt x="2055" y="3584"/>
                    <a:pt x="2078" y="3629"/>
                  </a:cubicBezTo>
                  <a:cubicBezTo>
                    <a:pt x="2094" y="3646"/>
                    <a:pt x="2133" y="3662"/>
                    <a:pt x="2170" y="3662"/>
                  </a:cubicBezTo>
                  <a:cubicBezTo>
                    <a:pt x="2186" y="3662"/>
                    <a:pt x="2201" y="3659"/>
                    <a:pt x="2215" y="3652"/>
                  </a:cubicBezTo>
                  <a:cubicBezTo>
                    <a:pt x="2603" y="3333"/>
                    <a:pt x="2991" y="3013"/>
                    <a:pt x="3310" y="2625"/>
                  </a:cubicBezTo>
                  <a:cubicBezTo>
                    <a:pt x="3470" y="2442"/>
                    <a:pt x="3584" y="2214"/>
                    <a:pt x="3653" y="1986"/>
                  </a:cubicBezTo>
                  <a:cubicBezTo>
                    <a:pt x="3721" y="1781"/>
                    <a:pt x="3721" y="1552"/>
                    <a:pt x="3675" y="1324"/>
                  </a:cubicBezTo>
                  <a:cubicBezTo>
                    <a:pt x="3584" y="890"/>
                    <a:pt x="3287" y="525"/>
                    <a:pt x="2922" y="274"/>
                  </a:cubicBezTo>
                  <a:cubicBezTo>
                    <a:pt x="2717" y="160"/>
                    <a:pt x="2488" y="69"/>
                    <a:pt x="2237" y="23"/>
                  </a:cubicBezTo>
                  <a:cubicBezTo>
                    <a:pt x="2169" y="23"/>
                    <a:pt x="2100" y="0"/>
                    <a:pt x="2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9" name="Google Shape;3859;p17"/>
            <p:cNvSpPr/>
            <p:nvPr/>
          </p:nvSpPr>
          <p:spPr>
            <a:xfrm>
              <a:off x="6585825" y="1334750"/>
              <a:ext cx="43400" cy="42125"/>
            </a:xfrm>
            <a:custGeom>
              <a:avLst/>
              <a:gdLst/>
              <a:ahLst/>
              <a:cxnLst/>
              <a:rect l="l" t="t" r="r" b="b"/>
              <a:pathLst>
                <a:path w="1736" h="1685" extrusionOk="0">
                  <a:moveTo>
                    <a:pt x="731" y="1"/>
                  </a:moveTo>
                  <a:cubicBezTo>
                    <a:pt x="708" y="1"/>
                    <a:pt x="685" y="24"/>
                    <a:pt x="685" y="46"/>
                  </a:cubicBezTo>
                  <a:cubicBezTo>
                    <a:pt x="480" y="252"/>
                    <a:pt x="297" y="480"/>
                    <a:pt x="160" y="731"/>
                  </a:cubicBezTo>
                  <a:cubicBezTo>
                    <a:pt x="92" y="868"/>
                    <a:pt x="24" y="1005"/>
                    <a:pt x="1" y="1165"/>
                  </a:cubicBezTo>
                  <a:cubicBezTo>
                    <a:pt x="1" y="1302"/>
                    <a:pt x="24" y="1416"/>
                    <a:pt x="115" y="1530"/>
                  </a:cubicBezTo>
                  <a:cubicBezTo>
                    <a:pt x="218" y="1644"/>
                    <a:pt x="355" y="1684"/>
                    <a:pt x="497" y="1684"/>
                  </a:cubicBezTo>
                  <a:cubicBezTo>
                    <a:pt x="640" y="1684"/>
                    <a:pt x="788" y="1644"/>
                    <a:pt x="914" y="1599"/>
                  </a:cubicBezTo>
                  <a:cubicBezTo>
                    <a:pt x="1074" y="1530"/>
                    <a:pt x="1210" y="1462"/>
                    <a:pt x="1347" y="1370"/>
                  </a:cubicBezTo>
                  <a:cubicBezTo>
                    <a:pt x="1462" y="1325"/>
                    <a:pt x="1553" y="1256"/>
                    <a:pt x="1667" y="1188"/>
                  </a:cubicBezTo>
                  <a:cubicBezTo>
                    <a:pt x="1713" y="1165"/>
                    <a:pt x="1735" y="1142"/>
                    <a:pt x="1735" y="1096"/>
                  </a:cubicBezTo>
                  <a:cubicBezTo>
                    <a:pt x="1713" y="1028"/>
                    <a:pt x="1667" y="1005"/>
                    <a:pt x="1621" y="1005"/>
                  </a:cubicBezTo>
                  <a:cubicBezTo>
                    <a:pt x="1576" y="1005"/>
                    <a:pt x="1553" y="1028"/>
                    <a:pt x="1530" y="1051"/>
                  </a:cubicBezTo>
                  <a:cubicBezTo>
                    <a:pt x="1484" y="1074"/>
                    <a:pt x="1462" y="1096"/>
                    <a:pt x="1416" y="1119"/>
                  </a:cubicBezTo>
                  <a:cubicBezTo>
                    <a:pt x="1325" y="1165"/>
                    <a:pt x="1256" y="1211"/>
                    <a:pt x="1165" y="1256"/>
                  </a:cubicBezTo>
                  <a:cubicBezTo>
                    <a:pt x="1005" y="1347"/>
                    <a:pt x="845" y="1416"/>
                    <a:pt x="663" y="1462"/>
                  </a:cubicBezTo>
                  <a:cubicBezTo>
                    <a:pt x="617" y="1484"/>
                    <a:pt x="549" y="1484"/>
                    <a:pt x="480" y="1484"/>
                  </a:cubicBezTo>
                  <a:cubicBezTo>
                    <a:pt x="457" y="1484"/>
                    <a:pt x="412" y="1484"/>
                    <a:pt x="366" y="1462"/>
                  </a:cubicBezTo>
                  <a:cubicBezTo>
                    <a:pt x="343" y="1462"/>
                    <a:pt x="343" y="1462"/>
                    <a:pt x="320" y="1439"/>
                  </a:cubicBezTo>
                  <a:cubicBezTo>
                    <a:pt x="297" y="1439"/>
                    <a:pt x="275" y="1416"/>
                    <a:pt x="252" y="1416"/>
                  </a:cubicBezTo>
                  <a:cubicBezTo>
                    <a:pt x="252" y="1393"/>
                    <a:pt x="229" y="1370"/>
                    <a:pt x="229" y="1347"/>
                  </a:cubicBezTo>
                  <a:cubicBezTo>
                    <a:pt x="229" y="1347"/>
                    <a:pt x="206" y="1325"/>
                    <a:pt x="206" y="1302"/>
                  </a:cubicBezTo>
                  <a:cubicBezTo>
                    <a:pt x="206" y="1279"/>
                    <a:pt x="206" y="1256"/>
                    <a:pt x="206" y="1233"/>
                  </a:cubicBezTo>
                  <a:cubicBezTo>
                    <a:pt x="206" y="1188"/>
                    <a:pt x="206" y="1142"/>
                    <a:pt x="229" y="1096"/>
                  </a:cubicBezTo>
                  <a:cubicBezTo>
                    <a:pt x="252" y="982"/>
                    <a:pt x="320" y="868"/>
                    <a:pt x="366" y="754"/>
                  </a:cubicBezTo>
                  <a:cubicBezTo>
                    <a:pt x="503" y="549"/>
                    <a:pt x="663" y="343"/>
                    <a:pt x="822" y="161"/>
                  </a:cubicBezTo>
                  <a:cubicBezTo>
                    <a:pt x="868" y="115"/>
                    <a:pt x="845" y="69"/>
                    <a:pt x="822" y="24"/>
                  </a:cubicBezTo>
                  <a:cubicBezTo>
                    <a:pt x="800" y="24"/>
                    <a:pt x="777"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0" name="Google Shape;3860;p17"/>
            <p:cNvSpPr/>
            <p:nvPr/>
          </p:nvSpPr>
          <p:spPr>
            <a:xfrm>
              <a:off x="7031500" y="881675"/>
              <a:ext cx="50800" cy="49150"/>
            </a:xfrm>
            <a:custGeom>
              <a:avLst/>
              <a:gdLst/>
              <a:ahLst/>
              <a:cxnLst/>
              <a:rect l="l" t="t" r="r" b="b"/>
              <a:pathLst>
                <a:path w="2032" h="1966" extrusionOk="0">
                  <a:moveTo>
                    <a:pt x="1142" y="1"/>
                  </a:moveTo>
                  <a:cubicBezTo>
                    <a:pt x="1073" y="1"/>
                    <a:pt x="1027" y="1"/>
                    <a:pt x="959" y="23"/>
                  </a:cubicBezTo>
                  <a:cubicBezTo>
                    <a:pt x="845" y="23"/>
                    <a:pt x="754" y="46"/>
                    <a:pt x="662" y="92"/>
                  </a:cubicBezTo>
                  <a:cubicBezTo>
                    <a:pt x="434" y="160"/>
                    <a:pt x="229" y="297"/>
                    <a:pt x="46" y="457"/>
                  </a:cubicBezTo>
                  <a:cubicBezTo>
                    <a:pt x="23" y="480"/>
                    <a:pt x="23" y="480"/>
                    <a:pt x="23" y="526"/>
                  </a:cubicBezTo>
                  <a:cubicBezTo>
                    <a:pt x="0" y="548"/>
                    <a:pt x="23" y="571"/>
                    <a:pt x="23" y="594"/>
                  </a:cubicBezTo>
                  <a:cubicBezTo>
                    <a:pt x="50" y="621"/>
                    <a:pt x="77" y="632"/>
                    <a:pt x="103" y="632"/>
                  </a:cubicBezTo>
                  <a:cubicBezTo>
                    <a:pt x="122" y="632"/>
                    <a:pt x="141" y="626"/>
                    <a:pt x="160" y="617"/>
                  </a:cubicBezTo>
                  <a:cubicBezTo>
                    <a:pt x="274" y="526"/>
                    <a:pt x="388" y="434"/>
                    <a:pt x="502" y="366"/>
                  </a:cubicBezTo>
                  <a:cubicBezTo>
                    <a:pt x="594" y="320"/>
                    <a:pt x="662" y="297"/>
                    <a:pt x="731" y="274"/>
                  </a:cubicBezTo>
                  <a:cubicBezTo>
                    <a:pt x="776" y="252"/>
                    <a:pt x="822" y="229"/>
                    <a:pt x="868" y="229"/>
                  </a:cubicBezTo>
                  <a:cubicBezTo>
                    <a:pt x="913" y="229"/>
                    <a:pt x="936" y="206"/>
                    <a:pt x="982" y="206"/>
                  </a:cubicBezTo>
                  <a:cubicBezTo>
                    <a:pt x="1027" y="206"/>
                    <a:pt x="1096" y="183"/>
                    <a:pt x="1164" y="183"/>
                  </a:cubicBezTo>
                  <a:cubicBezTo>
                    <a:pt x="1233" y="206"/>
                    <a:pt x="1301" y="206"/>
                    <a:pt x="1370" y="229"/>
                  </a:cubicBezTo>
                  <a:cubicBezTo>
                    <a:pt x="1415" y="252"/>
                    <a:pt x="1484" y="274"/>
                    <a:pt x="1530" y="297"/>
                  </a:cubicBezTo>
                  <a:cubicBezTo>
                    <a:pt x="1552" y="320"/>
                    <a:pt x="1598" y="343"/>
                    <a:pt x="1644" y="366"/>
                  </a:cubicBezTo>
                  <a:cubicBezTo>
                    <a:pt x="1667" y="411"/>
                    <a:pt x="1689" y="457"/>
                    <a:pt x="1735" y="503"/>
                  </a:cubicBezTo>
                  <a:cubicBezTo>
                    <a:pt x="1735" y="548"/>
                    <a:pt x="1758" y="594"/>
                    <a:pt x="1781" y="640"/>
                  </a:cubicBezTo>
                  <a:cubicBezTo>
                    <a:pt x="1781" y="685"/>
                    <a:pt x="1803" y="754"/>
                    <a:pt x="1803" y="822"/>
                  </a:cubicBezTo>
                  <a:cubicBezTo>
                    <a:pt x="1803" y="891"/>
                    <a:pt x="1781" y="982"/>
                    <a:pt x="1758" y="1051"/>
                  </a:cubicBezTo>
                  <a:cubicBezTo>
                    <a:pt x="1735" y="1165"/>
                    <a:pt x="1689" y="1256"/>
                    <a:pt x="1621" y="1347"/>
                  </a:cubicBezTo>
                  <a:cubicBezTo>
                    <a:pt x="1552" y="1461"/>
                    <a:pt x="1461" y="1575"/>
                    <a:pt x="1370" y="1690"/>
                  </a:cubicBezTo>
                  <a:cubicBezTo>
                    <a:pt x="1347" y="1712"/>
                    <a:pt x="1301" y="1735"/>
                    <a:pt x="1278" y="1758"/>
                  </a:cubicBezTo>
                  <a:cubicBezTo>
                    <a:pt x="1256" y="1758"/>
                    <a:pt x="1256" y="1781"/>
                    <a:pt x="1256" y="1781"/>
                  </a:cubicBezTo>
                  <a:lnTo>
                    <a:pt x="1233" y="1781"/>
                  </a:lnTo>
                  <a:cubicBezTo>
                    <a:pt x="1187" y="1827"/>
                    <a:pt x="1187" y="1872"/>
                    <a:pt x="1210" y="1918"/>
                  </a:cubicBezTo>
                  <a:cubicBezTo>
                    <a:pt x="1238" y="1946"/>
                    <a:pt x="1275" y="1966"/>
                    <a:pt x="1305" y="1966"/>
                  </a:cubicBezTo>
                  <a:cubicBezTo>
                    <a:pt x="1323" y="1966"/>
                    <a:pt x="1338" y="1958"/>
                    <a:pt x="1347" y="1941"/>
                  </a:cubicBezTo>
                  <a:lnTo>
                    <a:pt x="1370" y="1941"/>
                  </a:lnTo>
                  <a:cubicBezTo>
                    <a:pt x="1370" y="1941"/>
                    <a:pt x="1393" y="1918"/>
                    <a:pt x="1393" y="1918"/>
                  </a:cubicBezTo>
                  <a:cubicBezTo>
                    <a:pt x="1530" y="1804"/>
                    <a:pt x="1644" y="1667"/>
                    <a:pt x="1735" y="1530"/>
                  </a:cubicBezTo>
                  <a:cubicBezTo>
                    <a:pt x="1918" y="1279"/>
                    <a:pt x="2032" y="959"/>
                    <a:pt x="1986" y="640"/>
                  </a:cubicBezTo>
                  <a:cubicBezTo>
                    <a:pt x="1963" y="526"/>
                    <a:pt x="1918" y="411"/>
                    <a:pt x="1826" y="320"/>
                  </a:cubicBezTo>
                  <a:cubicBezTo>
                    <a:pt x="1803" y="274"/>
                    <a:pt x="1758" y="229"/>
                    <a:pt x="1735" y="206"/>
                  </a:cubicBezTo>
                  <a:cubicBezTo>
                    <a:pt x="1689" y="160"/>
                    <a:pt x="1644" y="137"/>
                    <a:pt x="1598" y="115"/>
                  </a:cubicBezTo>
                  <a:cubicBezTo>
                    <a:pt x="1461" y="23"/>
                    <a:pt x="130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1" name="Google Shape;3861;p17"/>
            <p:cNvSpPr/>
            <p:nvPr/>
          </p:nvSpPr>
          <p:spPr>
            <a:xfrm>
              <a:off x="7111950" y="978675"/>
              <a:ext cx="48525" cy="49150"/>
            </a:xfrm>
            <a:custGeom>
              <a:avLst/>
              <a:gdLst/>
              <a:ahLst/>
              <a:cxnLst/>
              <a:rect l="l" t="t" r="r" b="b"/>
              <a:pathLst>
                <a:path w="1941" h="1966" extrusionOk="0">
                  <a:moveTo>
                    <a:pt x="1028" y="1"/>
                  </a:moveTo>
                  <a:cubicBezTo>
                    <a:pt x="936" y="1"/>
                    <a:pt x="845" y="24"/>
                    <a:pt x="777" y="46"/>
                  </a:cubicBezTo>
                  <a:cubicBezTo>
                    <a:pt x="685" y="69"/>
                    <a:pt x="594" y="92"/>
                    <a:pt x="503" y="138"/>
                  </a:cubicBezTo>
                  <a:cubicBezTo>
                    <a:pt x="343" y="206"/>
                    <a:pt x="183" y="298"/>
                    <a:pt x="46" y="412"/>
                  </a:cubicBezTo>
                  <a:cubicBezTo>
                    <a:pt x="1" y="435"/>
                    <a:pt x="1" y="503"/>
                    <a:pt x="23" y="549"/>
                  </a:cubicBezTo>
                  <a:cubicBezTo>
                    <a:pt x="37" y="575"/>
                    <a:pt x="66" y="586"/>
                    <a:pt x="97" y="586"/>
                  </a:cubicBezTo>
                  <a:cubicBezTo>
                    <a:pt x="119" y="586"/>
                    <a:pt x="142" y="581"/>
                    <a:pt x="160" y="571"/>
                  </a:cubicBezTo>
                  <a:cubicBezTo>
                    <a:pt x="252" y="503"/>
                    <a:pt x="343" y="435"/>
                    <a:pt x="434" y="389"/>
                  </a:cubicBezTo>
                  <a:cubicBezTo>
                    <a:pt x="548" y="320"/>
                    <a:pt x="685" y="275"/>
                    <a:pt x="822" y="229"/>
                  </a:cubicBezTo>
                  <a:lnTo>
                    <a:pt x="800" y="229"/>
                  </a:lnTo>
                  <a:cubicBezTo>
                    <a:pt x="891" y="206"/>
                    <a:pt x="1005" y="206"/>
                    <a:pt x="1096" y="206"/>
                  </a:cubicBezTo>
                  <a:cubicBezTo>
                    <a:pt x="1165" y="206"/>
                    <a:pt x="1233" y="206"/>
                    <a:pt x="1302" y="229"/>
                  </a:cubicBezTo>
                  <a:cubicBezTo>
                    <a:pt x="1370" y="252"/>
                    <a:pt x="1416" y="275"/>
                    <a:pt x="1461" y="298"/>
                  </a:cubicBezTo>
                  <a:cubicBezTo>
                    <a:pt x="1507" y="320"/>
                    <a:pt x="1553" y="366"/>
                    <a:pt x="1576" y="389"/>
                  </a:cubicBezTo>
                  <a:cubicBezTo>
                    <a:pt x="1621" y="435"/>
                    <a:pt x="1644" y="457"/>
                    <a:pt x="1667" y="503"/>
                  </a:cubicBezTo>
                  <a:cubicBezTo>
                    <a:pt x="1690" y="549"/>
                    <a:pt x="1713" y="594"/>
                    <a:pt x="1713" y="640"/>
                  </a:cubicBezTo>
                  <a:cubicBezTo>
                    <a:pt x="1735" y="708"/>
                    <a:pt x="1735" y="754"/>
                    <a:pt x="1735" y="823"/>
                  </a:cubicBezTo>
                  <a:cubicBezTo>
                    <a:pt x="1735" y="914"/>
                    <a:pt x="1713" y="982"/>
                    <a:pt x="1690" y="1074"/>
                  </a:cubicBezTo>
                  <a:cubicBezTo>
                    <a:pt x="1667" y="1165"/>
                    <a:pt x="1621" y="1279"/>
                    <a:pt x="1576" y="1370"/>
                  </a:cubicBezTo>
                  <a:cubicBezTo>
                    <a:pt x="1484" y="1484"/>
                    <a:pt x="1393" y="1599"/>
                    <a:pt x="1302" y="1690"/>
                  </a:cubicBezTo>
                  <a:lnTo>
                    <a:pt x="1325" y="1690"/>
                  </a:lnTo>
                  <a:cubicBezTo>
                    <a:pt x="1302" y="1690"/>
                    <a:pt x="1302" y="1713"/>
                    <a:pt x="1279" y="1713"/>
                  </a:cubicBezTo>
                  <a:cubicBezTo>
                    <a:pt x="1256" y="1736"/>
                    <a:pt x="1233" y="1736"/>
                    <a:pt x="1233" y="1758"/>
                  </a:cubicBezTo>
                  <a:lnTo>
                    <a:pt x="1210" y="1758"/>
                  </a:lnTo>
                  <a:cubicBezTo>
                    <a:pt x="1210" y="1758"/>
                    <a:pt x="1210" y="1758"/>
                    <a:pt x="1210" y="1781"/>
                  </a:cubicBezTo>
                  <a:lnTo>
                    <a:pt x="1188" y="1781"/>
                  </a:lnTo>
                  <a:cubicBezTo>
                    <a:pt x="1142" y="1827"/>
                    <a:pt x="1142" y="1873"/>
                    <a:pt x="1165" y="1918"/>
                  </a:cubicBezTo>
                  <a:cubicBezTo>
                    <a:pt x="1193" y="1946"/>
                    <a:pt x="1221" y="1966"/>
                    <a:pt x="1249" y="1966"/>
                  </a:cubicBezTo>
                  <a:cubicBezTo>
                    <a:pt x="1267" y="1966"/>
                    <a:pt x="1284" y="1958"/>
                    <a:pt x="1302" y="1941"/>
                  </a:cubicBezTo>
                  <a:lnTo>
                    <a:pt x="1325" y="1941"/>
                  </a:lnTo>
                  <a:cubicBezTo>
                    <a:pt x="1325" y="1918"/>
                    <a:pt x="1325" y="1918"/>
                    <a:pt x="1325" y="1918"/>
                  </a:cubicBezTo>
                  <a:lnTo>
                    <a:pt x="1347" y="1918"/>
                  </a:lnTo>
                  <a:cubicBezTo>
                    <a:pt x="1347" y="1895"/>
                    <a:pt x="1370" y="1895"/>
                    <a:pt x="1393" y="1873"/>
                  </a:cubicBezTo>
                  <a:cubicBezTo>
                    <a:pt x="1393" y="1873"/>
                    <a:pt x="1393" y="1873"/>
                    <a:pt x="1416" y="1850"/>
                  </a:cubicBezTo>
                  <a:cubicBezTo>
                    <a:pt x="1530" y="1736"/>
                    <a:pt x="1644" y="1599"/>
                    <a:pt x="1735" y="1439"/>
                  </a:cubicBezTo>
                  <a:cubicBezTo>
                    <a:pt x="1781" y="1393"/>
                    <a:pt x="1804" y="1325"/>
                    <a:pt x="1827" y="1256"/>
                  </a:cubicBezTo>
                  <a:cubicBezTo>
                    <a:pt x="1872" y="1188"/>
                    <a:pt x="1895" y="1119"/>
                    <a:pt x="1918" y="1028"/>
                  </a:cubicBezTo>
                  <a:cubicBezTo>
                    <a:pt x="1941" y="845"/>
                    <a:pt x="1941" y="640"/>
                    <a:pt x="1872" y="480"/>
                  </a:cubicBezTo>
                  <a:cubicBezTo>
                    <a:pt x="1849" y="412"/>
                    <a:pt x="1804" y="343"/>
                    <a:pt x="1758" y="298"/>
                  </a:cubicBezTo>
                  <a:cubicBezTo>
                    <a:pt x="1713" y="229"/>
                    <a:pt x="1644" y="183"/>
                    <a:pt x="1553" y="138"/>
                  </a:cubicBezTo>
                  <a:cubicBezTo>
                    <a:pt x="1530" y="115"/>
                    <a:pt x="1484" y="92"/>
                    <a:pt x="1439" y="69"/>
                  </a:cubicBezTo>
                  <a:cubicBezTo>
                    <a:pt x="1416" y="46"/>
                    <a:pt x="1370" y="46"/>
                    <a:pt x="1325" y="46"/>
                  </a:cubicBezTo>
                  <a:cubicBezTo>
                    <a:pt x="1256" y="1"/>
                    <a:pt x="1165"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2" name="Google Shape;3862;p17"/>
            <p:cNvSpPr/>
            <p:nvPr/>
          </p:nvSpPr>
          <p:spPr>
            <a:xfrm>
              <a:off x="7081700" y="938175"/>
              <a:ext cx="33125" cy="31650"/>
            </a:xfrm>
            <a:custGeom>
              <a:avLst/>
              <a:gdLst/>
              <a:ahLst/>
              <a:cxnLst/>
              <a:rect l="l" t="t" r="r" b="b"/>
              <a:pathLst>
                <a:path w="1325" h="1266" extrusionOk="0">
                  <a:moveTo>
                    <a:pt x="435" y="0"/>
                  </a:moveTo>
                  <a:cubicBezTo>
                    <a:pt x="412" y="0"/>
                    <a:pt x="389" y="0"/>
                    <a:pt x="389" y="23"/>
                  </a:cubicBezTo>
                  <a:cubicBezTo>
                    <a:pt x="275" y="69"/>
                    <a:pt x="184" y="160"/>
                    <a:pt x="115" y="251"/>
                  </a:cubicBezTo>
                  <a:cubicBezTo>
                    <a:pt x="69" y="320"/>
                    <a:pt x="24" y="411"/>
                    <a:pt x="24" y="502"/>
                  </a:cubicBezTo>
                  <a:cubicBezTo>
                    <a:pt x="1" y="594"/>
                    <a:pt x="1" y="685"/>
                    <a:pt x="24" y="753"/>
                  </a:cubicBezTo>
                  <a:cubicBezTo>
                    <a:pt x="47" y="845"/>
                    <a:pt x="92" y="936"/>
                    <a:pt x="161" y="1005"/>
                  </a:cubicBezTo>
                  <a:cubicBezTo>
                    <a:pt x="275" y="1142"/>
                    <a:pt x="457" y="1233"/>
                    <a:pt x="640" y="1256"/>
                  </a:cubicBezTo>
                  <a:cubicBezTo>
                    <a:pt x="667" y="1262"/>
                    <a:pt x="695" y="1265"/>
                    <a:pt x="725" y="1265"/>
                  </a:cubicBezTo>
                  <a:cubicBezTo>
                    <a:pt x="796" y="1265"/>
                    <a:pt x="872" y="1249"/>
                    <a:pt x="937" y="1233"/>
                  </a:cubicBezTo>
                  <a:cubicBezTo>
                    <a:pt x="1051" y="1187"/>
                    <a:pt x="1165" y="1119"/>
                    <a:pt x="1279" y="1050"/>
                  </a:cubicBezTo>
                  <a:cubicBezTo>
                    <a:pt x="1302" y="1005"/>
                    <a:pt x="1325" y="959"/>
                    <a:pt x="1279" y="913"/>
                  </a:cubicBezTo>
                  <a:cubicBezTo>
                    <a:pt x="1265" y="885"/>
                    <a:pt x="1233" y="866"/>
                    <a:pt x="1206" y="866"/>
                  </a:cubicBezTo>
                  <a:cubicBezTo>
                    <a:pt x="1189" y="866"/>
                    <a:pt x="1174" y="873"/>
                    <a:pt x="1165" y="890"/>
                  </a:cubicBezTo>
                  <a:cubicBezTo>
                    <a:pt x="1119" y="936"/>
                    <a:pt x="1051" y="959"/>
                    <a:pt x="1005" y="982"/>
                  </a:cubicBezTo>
                  <a:cubicBezTo>
                    <a:pt x="960" y="1005"/>
                    <a:pt x="914" y="1027"/>
                    <a:pt x="845" y="1050"/>
                  </a:cubicBezTo>
                  <a:cubicBezTo>
                    <a:pt x="800" y="1050"/>
                    <a:pt x="754" y="1073"/>
                    <a:pt x="708" y="1073"/>
                  </a:cubicBezTo>
                  <a:cubicBezTo>
                    <a:pt x="663" y="1073"/>
                    <a:pt x="617" y="1050"/>
                    <a:pt x="572" y="1050"/>
                  </a:cubicBezTo>
                  <a:cubicBezTo>
                    <a:pt x="526" y="1027"/>
                    <a:pt x="480" y="1005"/>
                    <a:pt x="435" y="982"/>
                  </a:cubicBezTo>
                  <a:cubicBezTo>
                    <a:pt x="412" y="959"/>
                    <a:pt x="366" y="936"/>
                    <a:pt x="343" y="913"/>
                  </a:cubicBezTo>
                  <a:cubicBezTo>
                    <a:pt x="298" y="868"/>
                    <a:pt x="275" y="845"/>
                    <a:pt x="252" y="799"/>
                  </a:cubicBezTo>
                  <a:cubicBezTo>
                    <a:pt x="229" y="776"/>
                    <a:pt x="229" y="731"/>
                    <a:pt x="206" y="685"/>
                  </a:cubicBezTo>
                  <a:cubicBezTo>
                    <a:pt x="206" y="662"/>
                    <a:pt x="206" y="617"/>
                    <a:pt x="206" y="594"/>
                  </a:cubicBezTo>
                  <a:cubicBezTo>
                    <a:pt x="206" y="548"/>
                    <a:pt x="206" y="525"/>
                    <a:pt x="206" y="502"/>
                  </a:cubicBezTo>
                  <a:cubicBezTo>
                    <a:pt x="229" y="457"/>
                    <a:pt x="252" y="434"/>
                    <a:pt x="252" y="388"/>
                  </a:cubicBezTo>
                  <a:cubicBezTo>
                    <a:pt x="275" y="365"/>
                    <a:pt x="298" y="320"/>
                    <a:pt x="343" y="297"/>
                  </a:cubicBezTo>
                  <a:cubicBezTo>
                    <a:pt x="389" y="251"/>
                    <a:pt x="435" y="206"/>
                    <a:pt x="503" y="183"/>
                  </a:cubicBezTo>
                  <a:cubicBezTo>
                    <a:pt x="549" y="137"/>
                    <a:pt x="549" y="69"/>
                    <a:pt x="526" y="46"/>
                  </a:cubicBezTo>
                  <a:cubicBezTo>
                    <a:pt x="503" y="23"/>
                    <a:pt x="480" y="0"/>
                    <a:pt x="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3" name="Google Shape;3863;p17"/>
            <p:cNvSpPr/>
            <p:nvPr/>
          </p:nvSpPr>
          <p:spPr>
            <a:xfrm>
              <a:off x="6602375" y="831450"/>
              <a:ext cx="614600" cy="504700"/>
            </a:xfrm>
            <a:custGeom>
              <a:avLst/>
              <a:gdLst/>
              <a:ahLst/>
              <a:cxnLst/>
              <a:rect l="l" t="t" r="r" b="b"/>
              <a:pathLst>
                <a:path w="24584" h="20188" extrusionOk="0">
                  <a:moveTo>
                    <a:pt x="21205" y="1"/>
                  </a:moveTo>
                  <a:cubicBezTo>
                    <a:pt x="20224" y="1"/>
                    <a:pt x="19242" y="366"/>
                    <a:pt x="18375" y="823"/>
                  </a:cubicBezTo>
                  <a:cubicBezTo>
                    <a:pt x="17804" y="1119"/>
                    <a:pt x="17257" y="1462"/>
                    <a:pt x="16754" y="1827"/>
                  </a:cubicBezTo>
                  <a:cubicBezTo>
                    <a:pt x="16458" y="2032"/>
                    <a:pt x="16184" y="2215"/>
                    <a:pt x="15933" y="2420"/>
                  </a:cubicBezTo>
                  <a:cubicBezTo>
                    <a:pt x="15636" y="2649"/>
                    <a:pt x="15339" y="2877"/>
                    <a:pt x="15043" y="3105"/>
                  </a:cubicBezTo>
                  <a:cubicBezTo>
                    <a:pt x="13856" y="4018"/>
                    <a:pt x="12692" y="4977"/>
                    <a:pt x="11573" y="5981"/>
                  </a:cubicBezTo>
                  <a:cubicBezTo>
                    <a:pt x="10455" y="6963"/>
                    <a:pt x="9359" y="8013"/>
                    <a:pt x="8332" y="9085"/>
                  </a:cubicBezTo>
                  <a:cubicBezTo>
                    <a:pt x="7282" y="10158"/>
                    <a:pt x="6300" y="11277"/>
                    <a:pt x="5342" y="12418"/>
                  </a:cubicBezTo>
                  <a:cubicBezTo>
                    <a:pt x="4383" y="13582"/>
                    <a:pt x="3493" y="14769"/>
                    <a:pt x="2626" y="15979"/>
                  </a:cubicBezTo>
                  <a:cubicBezTo>
                    <a:pt x="2192" y="16595"/>
                    <a:pt x="1781" y="17188"/>
                    <a:pt x="1393" y="17827"/>
                  </a:cubicBezTo>
                  <a:cubicBezTo>
                    <a:pt x="1188" y="18124"/>
                    <a:pt x="982" y="18444"/>
                    <a:pt x="800" y="18763"/>
                  </a:cubicBezTo>
                  <a:cubicBezTo>
                    <a:pt x="594" y="19106"/>
                    <a:pt x="389" y="19425"/>
                    <a:pt x="206" y="19768"/>
                  </a:cubicBezTo>
                  <a:cubicBezTo>
                    <a:pt x="138" y="19859"/>
                    <a:pt x="92" y="19950"/>
                    <a:pt x="46" y="20041"/>
                  </a:cubicBezTo>
                  <a:cubicBezTo>
                    <a:pt x="1" y="20087"/>
                    <a:pt x="23" y="20156"/>
                    <a:pt x="69" y="20178"/>
                  </a:cubicBezTo>
                  <a:cubicBezTo>
                    <a:pt x="87" y="20185"/>
                    <a:pt x="104" y="20187"/>
                    <a:pt x="119" y="20187"/>
                  </a:cubicBezTo>
                  <a:cubicBezTo>
                    <a:pt x="160" y="20187"/>
                    <a:pt x="189" y="20166"/>
                    <a:pt x="206" y="20133"/>
                  </a:cubicBezTo>
                  <a:cubicBezTo>
                    <a:pt x="366" y="19836"/>
                    <a:pt x="548" y="19539"/>
                    <a:pt x="731" y="19243"/>
                  </a:cubicBezTo>
                  <a:cubicBezTo>
                    <a:pt x="914" y="18946"/>
                    <a:pt x="1096" y="18649"/>
                    <a:pt x="1279" y="18352"/>
                  </a:cubicBezTo>
                  <a:cubicBezTo>
                    <a:pt x="1644" y="17782"/>
                    <a:pt x="2009" y="17211"/>
                    <a:pt x="2397" y="16641"/>
                  </a:cubicBezTo>
                  <a:lnTo>
                    <a:pt x="2397" y="16663"/>
                  </a:lnTo>
                  <a:cubicBezTo>
                    <a:pt x="4064" y="14198"/>
                    <a:pt x="5958" y="11870"/>
                    <a:pt x="8012" y="9702"/>
                  </a:cubicBezTo>
                  <a:cubicBezTo>
                    <a:pt x="9359" y="8264"/>
                    <a:pt x="10797" y="6917"/>
                    <a:pt x="12281" y="5616"/>
                  </a:cubicBezTo>
                  <a:cubicBezTo>
                    <a:pt x="13353" y="4680"/>
                    <a:pt x="14472" y="3790"/>
                    <a:pt x="15613" y="2923"/>
                  </a:cubicBezTo>
                  <a:cubicBezTo>
                    <a:pt x="16595" y="2146"/>
                    <a:pt x="17622" y="1416"/>
                    <a:pt x="18740" y="845"/>
                  </a:cubicBezTo>
                  <a:lnTo>
                    <a:pt x="18763" y="845"/>
                  </a:lnTo>
                  <a:cubicBezTo>
                    <a:pt x="19288" y="594"/>
                    <a:pt x="19859" y="389"/>
                    <a:pt x="20429" y="275"/>
                  </a:cubicBezTo>
                  <a:cubicBezTo>
                    <a:pt x="20680" y="231"/>
                    <a:pt x="20921" y="205"/>
                    <a:pt x="21165" y="205"/>
                  </a:cubicBezTo>
                  <a:cubicBezTo>
                    <a:pt x="21299" y="205"/>
                    <a:pt x="21433" y="213"/>
                    <a:pt x="21571" y="229"/>
                  </a:cubicBezTo>
                  <a:lnTo>
                    <a:pt x="21548" y="229"/>
                  </a:lnTo>
                  <a:cubicBezTo>
                    <a:pt x="21844" y="252"/>
                    <a:pt x="22164" y="320"/>
                    <a:pt x="22461" y="412"/>
                  </a:cubicBezTo>
                  <a:cubicBezTo>
                    <a:pt x="22780" y="526"/>
                    <a:pt x="23077" y="686"/>
                    <a:pt x="23351" y="891"/>
                  </a:cubicBezTo>
                  <a:cubicBezTo>
                    <a:pt x="23351" y="888"/>
                    <a:pt x="23351" y="886"/>
                    <a:pt x="23350" y="884"/>
                  </a:cubicBezTo>
                  <a:lnTo>
                    <a:pt x="23350" y="884"/>
                  </a:lnTo>
                  <a:cubicBezTo>
                    <a:pt x="23729" y="1154"/>
                    <a:pt x="24065" y="1468"/>
                    <a:pt x="24378" y="1804"/>
                  </a:cubicBezTo>
                  <a:cubicBezTo>
                    <a:pt x="24401" y="1850"/>
                    <a:pt x="24424" y="1873"/>
                    <a:pt x="24447" y="1895"/>
                  </a:cubicBezTo>
                  <a:cubicBezTo>
                    <a:pt x="24469" y="1918"/>
                    <a:pt x="24469" y="1941"/>
                    <a:pt x="24515" y="1941"/>
                  </a:cubicBezTo>
                  <a:cubicBezTo>
                    <a:pt x="24538" y="1941"/>
                    <a:pt x="24561" y="1941"/>
                    <a:pt x="24584" y="1918"/>
                  </a:cubicBezTo>
                  <a:cubicBezTo>
                    <a:pt x="24515" y="1827"/>
                    <a:pt x="24447" y="1713"/>
                    <a:pt x="24378" y="1599"/>
                  </a:cubicBezTo>
                  <a:cubicBezTo>
                    <a:pt x="24287" y="1485"/>
                    <a:pt x="24195" y="1370"/>
                    <a:pt x="24104" y="1256"/>
                  </a:cubicBezTo>
                  <a:cubicBezTo>
                    <a:pt x="24036" y="1188"/>
                    <a:pt x="23967" y="1119"/>
                    <a:pt x="23876" y="1051"/>
                  </a:cubicBezTo>
                  <a:cubicBezTo>
                    <a:pt x="23648" y="845"/>
                    <a:pt x="23397" y="663"/>
                    <a:pt x="23146" y="526"/>
                  </a:cubicBezTo>
                  <a:cubicBezTo>
                    <a:pt x="22666" y="252"/>
                    <a:pt x="22141" y="69"/>
                    <a:pt x="21593" y="24"/>
                  </a:cubicBezTo>
                  <a:cubicBezTo>
                    <a:pt x="21456" y="24"/>
                    <a:pt x="21342" y="1"/>
                    <a:pt x="21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4" name="Google Shape;3864;p17"/>
            <p:cNvSpPr/>
            <p:nvPr/>
          </p:nvSpPr>
          <p:spPr>
            <a:xfrm>
              <a:off x="7211825" y="8765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5" name="Google Shape;3865;p17"/>
            <p:cNvSpPr/>
            <p:nvPr/>
          </p:nvSpPr>
          <p:spPr>
            <a:xfrm>
              <a:off x="7070875" y="852575"/>
              <a:ext cx="600" cy="25"/>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6" name="Google Shape;3866;p17"/>
            <p:cNvSpPr/>
            <p:nvPr/>
          </p:nvSpPr>
          <p:spPr>
            <a:xfrm>
              <a:off x="7070875" y="852575"/>
              <a:ext cx="25" cy="25"/>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7" name="Google Shape;3867;p17"/>
            <p:cNvSpPr/>
            <p:nvPr/>
          </p:nvSpPr>
          <p:spPr>
            <a:xfrm>
              <a:off x="7186125" y="8537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8" name="Google Shape;3868;p17"/>
            <p:cNvSpPr/>
            <p:nvPr/>
          </p:nvSpPr>
          <p:spPr>
            <a:xfrm>
              <a:off x="6627475" y="855425"/>
              <a:ext cx="602625" cy="509750"/>
            </a:xfrm>
            <a:custGeom>
              <a:avLst/>
              <a:gdLst/>
              <a:ahLst/>
              <a:cxnLst/>
              <a:rect l="l" t="t" r="r" b="b"/>
              <a:pathLst>
                <a:path w="24105" h="20390" extrusionOk="0">
                  <a:moveTo>
                    <a:pt x="22735" y="1"/>
                  </a:moveTo>
                  <a:cubicBezTo>
                    <a:pt x="22735" y="23"/>
                    <a:pt x="22758" y="46"/>
                    <a:pt x="22781" y="69"/>
                  </a:cubicBezTo>
                  <a:cubicBezTo>
                    <a:pt x="22803" y="92"/>
                    <a:pt x="22803" y="115"/>
                    <a:pt x="22826" y="160"/>
                  </a:cubicBezTo>
                  <a:cubicBezTo>
                    <a:pt x="23123" y="526"/>
                    <a:pt x="23374" y="914"/>
                    <a:pt x="23557" y="1347"/>
                  </a:cubicBezTo>
                  <a:cubicBezTo>
                    <a:pt x="23694" y="1667"/>
                    <a:pt x="23785" y="1986"/>
                    <a:pt x="23831" y="2306"/>
                  </a:cubicBezTo>
                  <a:cubicBezTo>
                    <a:pt x="23876" y="2625"/>
                    <a:pt x="23876" y="2922"/>
                    <a:pt x="23853" y="3242"/>
                  </a:cubicBezTo>
                  <a:cubicBezTo>
                    <a:pt x="23853" y="3219"/>
                    <a:pt x="23853" y="3219"/>
                    <a:pt x="23853" y="3219"/>
                  </a:cubicBezTo>
                  <a:cubicBezTo>
                    <a:pt x="23808" y="3607"/>
                    <a:pt x="23694" y="3972"/>
                    <a:pt x="23557" y="4315"/>
                  </a:cubicBezTo>
                  <a:cubicBezTo>
                    <a:pt x="23557" y="4315"/>
                    <a:pt x="23557" y="4315"/>
                    <a:pt x="23557" y="4337"/>
                  </a:cubicBezTo>
                  <a:cubicBezTo>
                    <a:pt x="23328" y="4885"/>
                    <a:pt x="23032" y="5387"/>
                    <a:pt x="22666" y="5844"/>
                  </a:cubicBezTo>
                  <a:cubicBezTo>
                    <a:pt x="22666" y="5844"/>
                    <a:pt x="22666" y="5844"/>
                    <a:pt x="22666" y="5867"/>
                  </a:cubicBezTo>
                  <a:cubicBezTo>
                    <a:pt x="21913" y="6848"/>
                    <a:pt x="20955" y="7693"/>
                    <a:pt x="20019" y="8537"/>
                  </a:cubicBezTo>
                  <a:cubicBezTo>
                    <a:pt x="18946" y="9473"/>
                    <a:pt x="17850" y="10386"/>
                    <a:pt x="16709" y="11253"/>
                  </a:cubicBezTo>
                  <a:cubicBezTo>
                    <a:pt x="15157" y="12463"/>
                    <a:pt x="13536" y="13582"/>
                    <a:pt x="11870" y="14632"/>
                  </a:cubicBezTo>
                  <a:cubicBezTo>
                    <a:pt x="9337" y="16207"/>
                    <a:pt x="6666" y="17599"/>
                    <a:pt x="3927" y="18740"/>
                  </a:cubicBezTo>
                  <a:lnTo>
                    <a:pt x="3950" y="18740"/>
                  </a:lnTo>
                  <a:cubicBezTo>
                    <a:pt x="3311" y="19014"/>
                    <a:pt x="2672" y="19265"/>
                    <a:pt x="2032" y="19493"/>
                  </a:cubicBezTo>
                  <a:cubicBezTo>
                    <a:pt x="1713" y="19630"/>
                    <a:pt x="1393" y="19744"/>
                    <a:pt x="1051" y="19859"/>
                  </a:cubicBezTo>
                  <a:cubicBezTo>
                    <a:pt x="731" y="19973"/>
                    <a:pt x="412" y="20087"/>
                    <a:pt x="92" y="20201"/>
                  </a:cubicBezTo>
                  <a:cubicBezTo>
                    <a:pt x="47" y="20224"/>
                    <a:pt x="1" y="20269"/>
                    <a:pt x="24" y="20315"/>
                  </a:cubicBezTo>
                  <a:cubicBezTo>
                    <a:pt x="24" y="20352"/>
                    <a:pt x="69" y="20390"/>
                    <a:pt x="111" y="20390"/>
                  </a:cubicBezTo>
                  <a:cubicBezTo>
                    <a:pt x="120" y="20390"/>
                    <a:pt x="130" y="20388"/>
                    <a:pt x="138" y="20384"/>
                  </a:cubicBezTo>
                  <a:cubicBezTo>
                    <a:pt x="252" y="20361"/>
                    <a:pt x="343" y="20315"/>
                    <a:pt x="457" y="20292"/>
                  </a:cubicBezTo>
                  <a:cubicBezTo>
                    <a:pt x="823" y="20155"/>
                    <a:pt x="1188" y="20018"/>
                    <a:pt x="1553" y="19904"/>
                  </a:cubicBezTo>
                  <a:cubicBezTo>
                    <a:pt x="1895" y="19767"/>
                    <a:pt x="2238" y="19630"/>
                    <a:pt x="2603" y="19493"/>
                  </a:cubicBezTo>
                  <a:cubicBezTo>
                    <a:pt x="3288" y="19219"/>
                    <a:pt x="3973" y="18946"/>
                    <a:pt x="4634" y="18649"/>
                  </a:cubicBezTo>
                  <a:cubicBezTo>
                    <a:pt x="6004" y="18055"/>
                    <a:pt x="7351" y="17393"/>
                    <a:pt x="8675" y="16709"/>
                  </a:cubicBezTo>
                  <a:cubicBezTo>
                    <a:pt x="9976" y="16001"/>
                    <a:pt x="11277" y="15248"/>
                    <a:pt x="12532" y="14449"/>
                  </a:cubicBezTo>
                  <a:cubicBezTo>
                    <a:pt x="13787" y="13627"/>
                    <a:pt x="15020" y="12760"/>
                    <a:pt x="16230" y="11870"/>
                  </a:cubicBezTo>
                  <a:cubicBezTo>
                    <a:pt x="17417" y="10957"/>
                    <a:pt x="18581" y="10021"/>
                    <a:pt x="19722" y="9039"/>
                  </a:cubicBezTo>
                  <a:cubicBezTo>
                    <a:pt x="19996" y="8811"/>
                    <a:pt x="20293" y="8560"/>
                    <a:pt x="20567" y="8309"/>
                  </a:cubicBezTo>
                  <a:cubicBezTo>
                    <a:pt x="20818" y="8081"/>
                    <a:pt x="21069" y="7852"/>
                    <a:pt x="21320" y="7624"/>
                  </a:cubicBezTo>
                  <a:cubicBezTo>
                    <a:pt x="21776" y="7191"/>
                    <a:pt x="22210" y="6734"/>
                    <a:pt x="22621" y="6232"/>
                  </a:cubicBezTo>
                  <a:cubicBezTo>
                    <a:pt x="23237" y="5456"/>
                    <a:pt x="23785" y="4588"/>
                    <a:pt x="23990" y="3607"/>
                  </a:cubicBezTo>
                  <a:cubicBezTo>
                    <a:pt x="24013" y="3493"/>
                    <a:pt x="24013" y="3356"/>
                    <a:pt x="24036" y="3242"/>
                  </a:cubicBezTo>
                  <a:cubicBezTo>
                    <a:pt x="24104" y="2694"/>
                    <a:pt x="24036" y="2146"/>
                    <a:pt x="23853" y="1621"/>
                  </a:cubicBezTo>
                  <a:cubicBezTo>
                    <a:pt x="23762" y="1324"/>
                    <a:pt x="23648" y="1051"/>
                    <a:pt x="23488" y="777"/>
                  </a:cubicBezTo>
                  <a:cubicBezTo>
                    <a:pt x="23374" y="640"/>
                    <a:pt x="23283" y="526"/>
                    <a:pt x="23191" y="389"/>
                  </a:cubicBezTo>
                  <a:cubicBezTo>
                    <a:pt x="23123" y="320"/>
                    <a:pt x="23032" y="274"/>
                    <a:pt x="22963" y="183"/>
                  </a:cubicBezTo>
                  <a:cubicBezTo>
                    <a:pt x="22895" y="138"/>
                    <a:pt x="22826" y="69"/>
                    <a:pt x="22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9" name="Google Shape;3869;p17"/>
            <p:cNvSpPr/>
            <p:nvPr/>
          </p:nvSpPr>
          <p:spPr>
            <a:xfrm>
              <a:off x="7198125" y="859425"/>
              <a:ext cx="600" cy="25"/>
            </a:xfrm>
            <a:custGeom>
              <a:avLst/>
              <a:gdLst/>
              <a:ahLst/>
              <a:cxnLst/>
              <a:rect l="l" t="t" r="r" b="b"/>
              <a:pathLst>
                <a:path w="24" h="1" extrusionOk="0">
                  <a:moveTo>
                    <a:pt x="23" y="0"/>
                  </a:moveTo>
                  <a:cubicBezTo>
                    <a:pt x="23" y="0"/>
                    <a:pt x="0" y="0"/>
                    <a:pt x="0" y="0"/>
                  </a:cubicBezTo>
                  <a:cubicBezTo>
                    <a:pt x="0" y="0"/>
                    <a:pt x="23" y="0"/>
                    <a:pt x="23"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0" name="Google Shape;3870;p17"/>
            <p:cNvSpPr/>
            <p:nvPr/>
          </p:nvSpPr>
          <p:spPr>
            <a:xfrm>
              <a:off x="7198700" y="8594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1" name="Google Shape;3871;p17"/>
            <p:cNvSpPr/>
            <p:nvPr/>
          </p:nvSpPr>
          <p:spPr>
            <a:xfrm>
              <a:off x="7216375" y="9638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2" name="Google Shape;3872;p17"/>
            <p:cNvSpPr/>
            <p:nvPr/>
          </p:nvSpPr>
          <p:spPr>
            <a:xfrm>
              <a:off x="7194125" y="1001500"/>
              <a:ext cx="600" cy="25"/>
            </a:xfrm>
            <a:custGeom>
              <a:avLst/>
              <a:gdLst/>
              <a:ahLst/>
              <a:cxnLst/>
              <a:rect l="l" t="t" r="r" b="b"/>
              <a:pathLst>
                <a:path w="24" h="1" extrusionOk="0">
                  <a:moveTo>
                    <a:pt x="0" y="1"/>
                  </a:moveTo>
                  <a:cubicBezTo>
                    <a:pt x="0" y="1"/>
                    <a:pt x="0" y="1"/>
                    <a:pt x="23" y="1"/>
                  </a:cubicBezTo>
                  <a:cubicBezTo>
                    <a:pt x="0" y="1"/>
                    <a:pt x="0" y="1"/>
                    <a:pt x="0"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3" name="Google Shape;3873;p17"/>
            <p:cNvSpPr/>
            <p:nvPr/>
          </p:nvSpPr>
          <p:spPr>
            <a:xfrm>
              <a:off x="7045200" y="1136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4" name="Google Shape;3874;p17"/>
            <p:cNvSpPr/>
            <p:nvPr/>
          </p:nvSpPr>
          <p:spPr>
            <a:xfrm>
              <a:off x="7216375" y="8891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5" name="Google Shape;3875;p17"/>
            <p:cNvSpPr/>
            <p:nvPr/>
          </p:nvSpPr>
          <p:spPr>
            <a:xfrm>
              <a:off x="7223800" y="936450"/>
              <a:ext cx="25" cy="25"/>
            </a:xfrm>
            <a:custGeom>
              <a:avLst/>
              <a:gdLst/>
              <a:ahLst/>
              <a:cxnLst/>
              <a:rect l="l" t="t" r="r" b="b"/>
              <a:pathLst>
                <a:path w="1" h="1" extrusionOk="0">
                  <a:moveTo>
                    <a:pt x="0" y="1"/>
                  </a:moveTo>
                  <a:lnTo>
                    <a:pt x="0" y="1"/>
                  </a:lnTo>
                  <a:lnTo>
                    <a:pt x="0" y="1"/>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6" name="Google Shape;3876;p17"/>
            <p:cNvSpPr/>
            <p:nvPr/>
          </p:nvSpPr>
          <p:spPr>
            <a:xfrm>
              <a:off x="7216375" y="963275"/>
              <a:ext cx="25" cy="600"/>
            </a:xfrm>
            <a:custGeom>
              <a:avLst/>
              <a:gdLst/>
              <a:ahLst/>
              <a:cxnLst/>
              <a:rect l="l" t="t" r="r" b="b"/>
              <a:pathLst>
                <a:path w="1" h="24" extrusionOk="0">
                  <a:moveTo>
                    <a:pt x="1" y="23"/>
                  </a:moveTo>
                  <a:cubicBezTo>
                    <a:pt x="1" y="23"/>
                    <a:pt x="1" y="23"/>
                    <a:pt x="1" y="23"/>
                  </a:cubicBezTo>
                  <a:cubicBezTo>
                    <a:pt x="1" y="1"/>
                    <a:pt x="1" y="1"/>
                    <a:pt x="1" y="1"/>
                  </a:cubicBezTo>
                  <a:cubicBezTo>
                    <a:pt x="1" y="1"/>
                    <a:pt x="1" y="23"/>
                    <a:pt x="1" y="23"/>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7" name="Google Shape;3877;p17"/>
            <p:cNvSpPr/>
            <p:nvPr/>
          </p:nvSpPr>
          <p:spPr>
            <a:xfrm>
              <a:off x="7045200" y="1136750"/>
              <a:ext cx="25" cy="25"/>
            </a:xfrm>
            <a:custGeom>
              <a:avLst/>
              <a:gdLst/>
              <a:ahLst/>
              <a:cxnLst/>
              <a:rect l="l" t="t" r="r" b="b"/>
              <a:pathLst>
                <a:path w="1" h="1" extrusionOk="0">
                  <a:moveTo>
                    <a:pt x="0" y="0"/>
                  </a:moveTo>
                  <a:cubicBezTo>
                    <a:pt x="0" y="0"/>
                    <a:pt x="0" y="0"/>
                    <a:pt x="0" y="0"/>
                  </a:cubicBezTo>
                  <a:lnTo>
                    <a:pt x="0" y="0"/>
                  </a:ln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8" name="Google Shape;3878;p17"/>
            <p:cNvSpPr/>
            <p:nvPr/>
          </p:nvSpPr>
          <p:spPr>
            <a:xfrm>
              <a:off x="7197550" y="859425"/>
              <a:ext cx="13725" cy="14725"/>
            </a:xfrm>
            <a:custGeom>
              <a:avLst/>
              <a:gdLst/>
              <a:ahLst/>
              <a:cxnLst/>
              <a:rect l="l" t="t" r="r" b="b"/>
              <a:pathLst>
                <a:path w="549" h="589" extrusionOk="0">
                  <a:moveTo>
                    <a:pt x="69" y="0"/>
                  </a:moveTo>
                  <a:cubicBezTo>
                    <a:pt x="46" y="0"/>
                    <a:pt x="46" y="0"/>
                    <a:pt x="23" y="23"/>
                  </a:cubicBezTo>
                  <a:cubicBezTo>
                    <a:pt x="0" y="23"/>
                    <a:pt x="0" y="69"/>
                    <a:pt x="23" y="92"/>
                  </a:cubicBezTo>
                  <a:cubicBezTo>
                    <a:pt x="183" y="251"/>
                    <a:pt x="320" y="388"/>
                    <a:pt x="457" y="571"/>
                  </a:cubicBezTo>
                  <a:cubicBezTo>
                    <a:pt x="468" y="582"/>
                    <a:pt x="480" y="588"/>
                    <a:pt x="491" y="588"/>
                  </a:cubicBezTo>
                  <a:cubicBezTo>
                    <a:pt x="503" y="588"/>
                    <a:pt x="514" y="582"/>
                    <a:pt x="525" y="571"/>
                  </a:cubicBezTo>
                  <a:cubicBezTo>
                    <a:pt x="548" y="548"/>
                    <a:pt x="548" y="525"/>
                    <a:pt x="525" y="503"/>
                  </a:cubicBezTo>
                  <a:cubicBezTo>
                    <a:pt x="388" y="343"/>
                    <a:pt x="252" y="183"/>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9" name="Google Shape;3879;p17"/>
            <p:cNvSpPr/>
            <p:nvPr/>
          </p:nvSpPr>
          <p:spPr>
            <a:xfrm>
              <a:off x="7198125" y="860000"/>
              <a:ext cx="16575" cy="18850"/>
            </a:xfrm>
            <a:custGeom>
              <a:avLst/>
              <a:gdLst/>
              <a:ahLst/>
              <a:cxnLst/>
              <a:rect l="l" t="t" r="r" b="b"/>
              <a:pathLst>
                <a:path w="663" h="754" extrusionOk="0">
                  <a:moveTo>
                    <a:pt x="69" y="0"/>
                  </a:moveTo>
                  <a:cubicBezTo>
                    <a:pt x="46" y="0"/>
                    <a:pt x="46" y="23"/>
                    <a:pt x="23" y="23"/>
                  </a:cubicBezTo>
                  <a:cubicBezTo>
                    <a:pt x="0" y="46"/>
                    <a:pt x="0" y="69"/>
                    <a:pt x="23" y="91"/>
                  </a:cubicBezTo>
                  <a:cubicBezTo>
                    <a:pt x="206" y="297"/>
                    <a:pt x="411" y="502"/>
                    <a:pt x="571" y="731"/>
                  </a:cubicBezTo>
                  <a:cubicBezTo>
                    <a:pt x="594" y="753"/>
                    <a:pt x="617" y="753"/>
                    <a:pt x="639" y="753"/>
                  </a:cubicBezTo>
                  <a:cubicBezTo>
                    <a:pt x="662" y="731"/>
                    <a:pt x="662" y="685"/>
                    <a:pt x="639" y="685"/>
                  </a:cubicBezTo>
                  <a:cubicBezTo>
                    <a:pt x="480" y="457"/>
                    <a:pt x="274" y="251"/>
                    <a:pt x="92" y="23"/>
                  </a:cubicBezTo>
                  <a:cubicBezTo>
                    <a:pt x="92" y="23"/>
                    <a:pt x="69" y="0"/>
                    <a:pt x="69"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0" name="Google Shape;3880;p17"/>
            <p:cNvSpPr/>
            <p:nvPr/>
          </p:nvSpPr>
          <p:spPr>
            <a:xfrm>
              <a:off x="7198700" y="861125"/>
              <a:ext cx="16000" cy="18150"/>
            </a:xfrm>
            <a:custGeom>
              <a:avLst/>
              <a:gdLst/>
              <a:ahLst/>
              <a:cxnLst/>
              <a:rect l="l" t="t" r="r" b="b"/>
              <a:pathLst>
                <a:path w="640" h="726" extrusionOk="0">
                  <a:moveTo>
                    <a:pt x="23" y="1"/>
                  </a:moveTo>
                  <a:cubicBezTo>
                    <a:pt x="0" y="24"/>
                    <a:pt x="0" y="46"/>
                    <a:pt x="23" y="69"/>
                  </a:cubicBezTo>
                  <a:cubicBezTo>
                    <a:pt x="183" y="298"/>
                    <a:pt x="388" y="480"/>
                    <a:pt x="548" y="708"/>
                  </a:cubicBezTo>
                  <a:cubicBezTo>
                    <a:pt x="548" y="720"/>
                    <a:pt x="559" y="726"/>
                    <a:pt x="574" y="726"/>
                  </a:cubicBezTo>
                  <a:cubicBezTo>
                    <a:pt x="588" y="726"/>
                    <a:pt x="605" y="720"/>
                    <a:pt x="616" y="708"/>
                  </a:cubicBezTo>
                  <a:cubicBezTo>
                    <a:pt x="639" y="686"/>
                    <a:pt x="639" y="663"/>
                    <a:pt x="616" y="640"/>
                  </a:cubicBezTo>
                  <a:cubicBezTo>
                    <a:pt x="457" y="412"/>
                    <a:pt x="251" y="229"/>
                    <a:pt x="91" y="24"/>
                  </a:cubicBezTo>
                  <a:cubicBezTo>
                    <a:pt x="69" y="1"/>
                    <a:pt x="69" y="1"/>
                    <a:pt x="46"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1" name="Google Shape;3881;p17"/>
            <p:cNvSpPr/>
            <p:nvPr/>
          </p:nvSpPr>
          <p:spPr>
            <a:xfrm>
              <a:off x="7199250" y="861125"/>
              <a:ext cx="12600" cy="14875"/>
            </a:xfrm>
            <a:custGeom>
              <a:avLst/>
              <a:gdLst/>
              <a:ahLst/>
              <a:cxnLst/>
              <a:rect l="l" t="t" r="r" b="b"/>
              <a:pathLst>
                <a:path w="504" h="595" extrusionOk="0">
                  <a:moveTo>
                    <a:pt x="24" y="1"/>
                  </a:moveTo>
                  <a:cubicBezTo>
                    <a:pt x="1" y="24"/>
                    <a:pt x="1" y="46"/>
                    <a:pt x="24" y="69"/>
                  </a:cubicBezTo>
                  <a:cubicBezTo>
                    <a:pt x="161" y="252"/>
                    <a:pt x="275" y="412"/>
                    <a:pt x="412" y="571"/>
                  </a:cubicBezTo>
                  <a:cubicBezTo>
                    <a:pt x="435" y="594"/>
                    <a:pt x="457" y="594"/>
                    <a:pt x="480" y="594"/>
                  </a:cubicBezTo>
                  <a:cubicBezTo>
                    <a:pt x="503" y="571"/>
                    <a:pt x="503" y="526"/>
                    <a:pt x="503" y="526"/>
                  </a:cubicBezTo>
                  <a:cubicBezTo>
                    <a:pt x="366" y="343"/>
                    <a:pt x="229" y="183"/>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2" name="Google Shape;3882;p17"/>
            <p:cNvSpPr/>
            <p:nvPr/>
          </p:nvSpPr>
          <p:spPr>
            <a:xfrm>
              <a:off x="7196975" y="857700"/>
              <a:ext cx="17150" cy="20000"/>
            </a:xfrm>
            <a:custGeom>
              <a:avLst/>
              <a:gdLst/>
              <a:ahLst/>
              <a:cxnLst/>
              <a:rect l="l" t="t" r="r" b="b"/>
              <a:pathLst>
                <a:path w="686" h="800" extrusionOk="0">
                  <a:moveTo>
                    <a:pt x="46" y="1"/>
                  </a:moveTo>
                  <a:cubicBezTo>
                    <a:pt x="46" y="1"/>
                    <a:pt x="23" y="1"/>
                    <a:pt x="23" y="24"/>
                  </a:cubicBezTo>
                  <a:cubicBezTo>
                    <a:pt x="1" y="47"/>
                    <a:pt x="1" y="69"/>
                    <a:pt x="23" y="92"/>
                  </a:cubicBezTo>
                  <a:cubicBezTo>
                    <a:pt x="69" y="115"/>
                    <a:pt x="92" y="138"/>
                    <a:pt x="115" y="161"/>
                  </a:cubicBezTo>
                  <a:cubicBezTo>
                    <a:pt x="160" y="206"/>
                    <a:pt x="206" y="229"/>
                    <a:pt x="229" y="275"/>
                  </a:cubicBezTo>
                  <a:cubicBezTo>
                    <a:pt x="297" y="343"/>
                    <a:pt x="343" y="412"/>
                    <a:pt x="411" y="480"/>
                  </a:cubicBezTo>
                  <a:cubicBezTo>
                    <a:pt x="457" y="549"/>
                    <a:pt x="503" y="617"/>
                    <a:pt x="548" y="686"/>
                  </a:cubicBezTo>
                  <a:cubicBezTo>
                    <a:pt x="548" y="708"/>
                    <a:pt x="571" y="731"/>
                    <a:pt x="594" y="754"/>
                  </a:cubicBezTo>
                  <a:cubicBezTo>
                    <a:pt x="594" y="777"/>
                    <a:pt x="594" y="777"/>
                    <a:pt x="617" y="800"/>
                  </a:cubicBezTo>
                  <a:lnTo>
                    <a:pt x="663" y="800"/>
                  </a:lnTo>
                  <a:cubicBezTo>
                    <a:pt x="685" y="777"/>
                    <a:pt x="685" y="754"/>
                    <a:pt x="685" y="731"/>
                  </a:cubicBezTo>
                  <a:cubicBezTo>
                    <a:pt x="640" y="663"/>
                    <a:pt x="617" y="617"/>
                    <a:pt x="571" y="549"/>
                  </a:cubicBezTo>
                  <a:cubicBezTo>
                    <a:pt x="526" y="480"/>
                    <a:pt x="480" y="412"/>
                    <a:pt x="434" y="343"/>
                  </a:cubicBezTo>
                  <a:cubicBezTo>
                    <a:pt x="320" y="206"/>
                    <a:pt x="206" y="115"/>
                    <a:pt x="92" y="1"/>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3" name="Google Shape;3883;p17"/>
            <p:cNvSpPr/>
            <p:nvPr/>
          </p:nvSpPr>
          <p:spPr>
            <a:xfrm>
              <a:off x="7191275" y="853150"/>
              <a:ext cx="22275" cy="23425"/>
            </a:xfrm>
            <a:custGeom>
              <a:avLst/>
              <a:gdLst/>
              <a:ahLst/>
              <a:cxnLst/>
              <a:rect l="l" t="t" r="r" b="b"/>
              <a:pathLst>
                <a:path w="891" h="937" extrusionOk="0">
                  <a:moveTo>
                    <a:pt x="69" y="0"/>
                  </a:moveTo>
                  <a:cubicBezTo>
                    <a:pt x="46" y="0"/>
                    <a:pt x="46" y="0"/>
                    <a:pt x="23" y="23"/>
                  </a:cubicBezTo>
                  <a:cubicBezTo>
                    <a:pt x="0" y="46"/>
                    <a:pt x="23" y="69"/>
                    <a:pt x="46" y="92"/>
                  </a:cubicBezTo>
                  <a:cubicBezTo>
                    <a:pt x="183" y="206"/>
                    <a:pt x="343" y="320"/>
                    <a:pt x="457" y="434"/>
                  </a:cubicBezTo>
                  <a:cubicBezTo>
                    <a:pt x="525" y="502"/>
                    <a:pt x="571" y="548"/>
                    <a:pt x="617" y="617"/>
                  </a:cubicBezTo>
                  <a:cubicBezTo>
                    <a:pt x="685" y="685"/>
                    <a:pt x="731" y="776"/>
                    <a:pt x="776" y="845"/>
                  </a:cubicBezTo>
                  <a:cubicBezTo>
                    <a:pt x="776" y="868"/>
                    <a:pt x="799" y="890"/>
                    <a:pt x="799" y="890"/>
                  </a:cubicBezTo>
                  <a:cubicBezTo>
                    <a:pt x="799" y="913"/>
                    <a:pt x="822" y="913"/>
                    <a:pt x="822" y="936"/>
                  </a:cubicBezTo>
                  <a:lnTo>
                    <a:pt x="868" y="936"/>
                  </a:lnTo>
                  <a:cubicBezTo>
                    <a:pt x="868" y="913"/>
                    <a:pt x="891" y="913"/>
                    <a:pt x="891" y="890"/>
                  </a:cubicBezTo>
                  <a:cubicBezTo>
                    <a:pt x="891" y="890"/>
                    <a:pt x="891" y="868"/>
                    <a:pt x="891" y="868"/>
                  </a:cubicBezTo>
                  <a:cubicBezTo>
                    <a:pt x="845" y="776"/>
                    <a:pt x="799" y="708"/>
                    <a:pt x="754" y="639"/>
                  </a:cubicBezTo>
                  <a:cubicBezTo>
                    <a:pt x="708" y="548"/>
                    <a:pt x="639" y="480"/>
                    <a:pt x="548" y="388"/>
                  </a:cubicBezTo>
                  <a:cubicBezTo>
                    <a:pt x="411" y="251"/>
                    <a:pt x="251" y="137"/>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4" name="Google Shape;3884;p17"/>
            <p:cNvSpPr/>
            <p:nvPr/>
          </p:nvSpPr>
          <p:spPr>
            <a:xfrm>
              <a:off x="6602375" y="1331900"/>
              <a:ext cx="29700" cy="33375"/>
            </a:xfrm>
            <a:custGeom>
              <a:avLst/>
              <a:gdLst/>
              <a:ahLst/>
              <a:cxnLst/>
              <a:rect l="l" t="t" r="r" b="b"/>
              <a:pathLst>
                <a:path w="1188" h="1335" extrusionOk="0">
                  <a:moveTo>
                    <a:pt x="92" y="1"/>
                  </a:moveTo>
                  <a:cubicBezTo>
                    <a:pt x="23" y="23"/>
                    <a:pt x="1" y="69"/>
                    <a:pt x="23" y="115"/>
                  </a:cubicBezTo>
                  <a:cubicBezTo>
                    <a:pt x="160" y="640"/>
                    <a:pt x="526" y="1119"/>
                    <a:pt x="1028" y="1325"/>
                  </a:cubicBezTo>
                  <a:cubicBezTo>
                    <a:pt x="1043" y="1325"/>
                    <a:pt x="1058" y="1335"/>
                    <a:pt x="1073" y="1335"/>
                  </a:cubicBezTo>
                  <a:cubicBezTo>
                    <a:pt x="1081" y="1335"/>
                    <a:pt x="1089" y="1332"/>
                    <a:pt x="1096" y="1325"/>
                  </a:cubicBezTo>
                  <a:cubicBezTo>
                    <a:pt x="1119" y="1325"/>
                    <a:pt x="1142" y="1302"/>
                    <a:pt x="1165" y="1279"/>
                  </a:cubicBezTo>
                  <a:cubicBezTo>
                    <a:pt x="1188" y="1256"/>
                    <a:pt x="1188" y="1233"/>
                    <a:pt x="1165" y="1210"/>
                  </a:cubicBezTo>
                  <a:cubicBezTo>
                    <a:pt x="1165" y="1188"/>
                    <a:pt x="1142" y="1165"/>
                    <a:pt x="1119" y="1142"/>
                  </a:cubicBezTo>
                  <a:cubicBezTo>
                    <a:pt x="1005" y="1096"/>
                    <a:pt x="914" y="1051"/>
                    <a:pt x="822" y="982"/>
                  </a:cubicBezTo>
                  <a:cubicBezTo>
                    <a:pt x="708" y="891"/>
                    <a:pt x="594" y="800"/>
                    <a:pt x="526" y="685"/>
                  </a:cubicBezTo>
                  <a:cubicBezTo>
                    <a:pt x="434" y="571"/>
                    <a:pt x="343" y="434"/>
                    <a:pt x="275" y="320"/>
                  </a:cubicBezTo>
                  <a:cubicBezTo>
                    <a:pt x="252" y="229"/>
                    <a:pt x="229" y="160"/>
                    <a:pt x="206" y="69"/>
                  </a:cubicBezTo>
                  <a:cubicBezTo>
                    <a:pt x="183" y="23"/>
                    <a:pt x="160"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5" name="Google Shape;3885;p17"/>
            <p:cNvSpPr/>
            <p:nvPr/>
          </p:nvSpPr>
          <p:spPr>
            <a:xfrm>
              <a:off x="6905950" y="966700"/>
              <a:ext cx="143250" cy="172725"/>
            </a:xfrm>
            <a:custGeom>
              <a:avLst/>
              <a:gdLst/>
              <a:ahLst/>
              <a:cxnLst/>
              <a:rect l="l" t="t" r="r" b="b"/>
              <a:pathLst>
                <a:path w="5730" h="6909" extrusionOk="0">
                  <a:moveTo>
                    <a:pt x="69" y="1"/>
                  </a:moveTo>
                  <a:cubicBezTo>
                    <a:pt x="69" y="23"/>
                    <a:pt x="46" y="23"/>
                    <a:pt x="24" y="46"/>
                  </a:cubicBezTo>
                  <a:cubicBezTo>
                    <a:pt x="1" y="69"/>
                    <a:pt x="1" y="115"/>
                    <a:pt x="24" y="137"/>
                  </a:cubicBezTo>
                  <a:cubicBezTo>
                    <a:pt x="92" y="274"/>
                    <a:pt x="183" y="389"/>
                    <a:pt x="252" y="525"/>
                  </a:cubicBezTo>
                  <a:cubicBezTo>
                    <a:pt x="252" y="525"/>
                    <a:pt x="252" y="525"/>
                    <a:pt x="252" y="548"/>
                  </a:cubicBezTo>
                  <a:lnTo>
                    <a:pt x="275" y="548"/>
                  </a:lnTo>
                  <a:cubicBezTo>
                    <a:pt x="275" y="548"/>
                    <a:pt x="275" y="571"/>
                    <a:pt x="275" y="571"/>
                  </a:cubicBezTo>
                  <a:cubicBezTo>
                    <a:pt x="297" y="571"/>
                    <a:pt x="297" y="594"/>
                    <a:pt x="297" y="594"/>
                  </a:cubicBezTo>
                  <a:cubicBezTo>
                    <a:pt x="297" y="617"/>
                    <a:pt x="320" y="617"/>
                    <a:pt x="320" y="640"/>
                  </a:cubicBezTo>
                  <a:cubicBezTo>
                    <a:pt x="412" y="754"/>
                    <a:pt x="480" y="891"/>
                    <a:pt x="549" y="1005"/>
                  </a:cubicBezTo>
                  <a:cubicBezTo>
                    <a:pt x="571" y="1028"/>
                    <a:pt x="571" y="1050"/>
                    <a:pt x="594" y="1050"/>
                  </a:cubicBezTo>
                  <a:cubicBezTo>
                    <a:pt x="594" y="1073"/>
                    <a:pt x="617" y="1096"/>
                    <a:pt x="640" y="1119"/>
                  </a:cubicBezTo>
                  <a:lnTo>
                    <a:pt x="663" y="1165"/>
                  </a:lnTo>
                  <a:cubicBezTo>
                    <a:pt x="663" y="1165"/>
                    <a:pt x="663" y="1165"/>
                    <a:pt x="663" y="1187"/>
                  </a:cubicBezTo>
                  <a:cubicBezTo>
                    <a:pt x="754" y="1302"/>
                    <a:pt x="845" y="1438"/>
                    <a:pt x="937" y="1575"/>
                  </a:cubicBezTo>
                  <a:cubicBezTo>
                    <a:pt x="959" y="1598"/>
                    <a:pt x="982" y="1644"/>
                    <a:pt x="1005" y="1667"/>
                  </a:cubicBezTo>
                  <a:cubicBezTo>
                    <a:pt x="1005" y="1667"/>
                    <a:pt x="1028" y="1690"/>
                    <a:pt x="1028" y="1712"/>
                  </a:cubicBezTo>
                  <a:cubicBezTo>
                    <a:pt x="1051" y="1735"/>
                    <a:pt x="1074" y="1758"/>
                    <a:pt x="1074" y="1781"/>
                  </a:cubicBezTo>
                  <a:cubicBezTo>
                    <a:pt x="1074" y="1781"/>
                    <a:pt x="1096" y="1804"/>
                    <a:pt x="1096" y="1804"/>
                  </a:cubicBezTo>
                  <a:cubicBezTo>
                    <a:pt x="1598" y="2534"/>
                    <a:pt x="2146" y="3265"/>
                    <a:pt x="2740" y="3949"/>
                  </a:cubicBezTo>
                  <a:lnTo>
                    <a:pt x="2740" y="3972"/>
                  </a:lnTo>
                  <a:cubicBezTo>
                    <a:pt x="3105" y="4383"/>
                    <a:pt x="3470" y="4794"/>
                    <a:pt x="3835" y="5205"/>
                  </a:cubicBezTo>
                  <a:cubicBezTo>
                    <a:pt x="3835" y="5205"/>
                    <a:pt x="3858" y="5227"/>
                    <a:pt x="3858" y="5227"/>
                  </a:cubicBezTo>
                  <a:cubicBezTo>
                    <a:pt x="3972" y="5364"/>
                    <a:pt x="4109" y="5479"/>
                    <a:pt x="4223" y="5616"/>
                  </a:cubicBezTo>
                  <a:cubicBezTo>
                    <a:pt x="4383" y="5775"/>
                    <a:pt x="4543" y="5935"/>
                    <a:pt x="4703" y="6095"/>
                  </a:cubicBezTo>
                  <a:cubicBezTo>
                    <a:pt x="4726" y="6118"/>
                    <a:pt x="4726" y="6118"/>
                    <a:pt x="4726" y="6118"/>
                  </a:cubicBezTo>
                  <a:cubicBezTo>
                    <a:pt x="4748" y="6140"/>
                    <a:pt x="4748" y="6140"/>
                    <a:pt x="4771" y="6163"/>
                  </a:cubicBezTo>
                  <a:cubicBezTo>
                    <a:pt x="4771" y="6163"/>
                    <a:pt x="4771" y="6163"/>
                    <a:pt x="4794" y="6186"/>
                  </a:cubicBezTo>
                  <a:cubicBezTo>
                    <a:pt x="4794" y="6186"/>
                    <a:pt x="4794" y="6186"/>
                    <a:pt x="4817" y="6209"/>
                  </a:cubicBezTo>
                  <a:lnTo>
                    <a:pt x="4840" y="6232"/>
                  </a:lnTo>
                  <a:cubicBezTo>
                    <a:pt x="4931" y="6323"/>
                    <a:pt x="5045" y="6414"/>
                    <a:pt x="5136" y="6506"/>
                  </a:cubicBezTo>
                  <a:cubicBezTo>
                    <a:pt x="5136" y="6506"/>
                    <a:pt x="5136" y="6506"/>
                    <a:pt x="5136" y="6529"/>
                  </a:cubicBezTo>
                  <a:lnTo>
                    <a:pt x="5159" y="6529"/>
                  </a:lnTo>
                  <a:cubicBezTo>
                    <a:pt x="5182" y="6551"/>
                    <a:pt x="5182" y="6551"/>
                    <a:pt x="5205" y="6574"/>
                  </a:cubicBezTo>
                  <a:cubicBezTo>
                    <a:pt x="5205" y="6574"/>
                    <a:pt x="5228" y="6597"/>
                    <a:pt x="5228" y="6597"/>
                  </a:cubicBezTo>
                  <a:cubicBezTo>
                    <a:pt x="5251" y="6620"/>
                    <a:pt x="5251" y="6620"/>
                    <a:pt x="5273" y="6643"/>
                  </a:cubicBezTo>
                  <a:cubicBezTo>
                    <a:pt x="5365" y="6734"/>
                    <a:pt x="5456" y="6802"/>
                    <a:pt x="5547" y="6894"/>
                  </a:cubicBezTo>
                  <a:cubicBezTo>
                    <a:pt x="5566" y="6903"/>
                    <a:pt x="5589" y="6909"/>
                    <a:pt x="5611" y="6909"/>
                  </a:cubicBezTo>
                  <a:cubicBezTo>
                    <a:pt x="5642" y="6909"/>
                    <a:pt x="5671" y="6898"/>
                    <a:pt x="5684" y="6871"/>
                  </a:cubicBezTo>
                  <a:cubicBezTo>
                    <a:pt x="5730" y="6848"/>
                    <a:pt x="5707" y="6780"/>
                    <a:pt x="5684" y="6734"/>
                  </a:cubicBezTo>
                  <a:cubicBezTo>
                    <a:pt x="5593" y="6665"/>
                    <a:pt x="5502" y="6574"/>
                    <a:pt x="5410" y="6483"/>
                  </a:cubicBezTo>
                  <a:cubicBezTo>
                    <a:pt x="5387" y="6483"/>
                    <a:pt x="5387" y="6483"/>
                    <a:pt x="5365" y="6460"/>
                  </a:cubicBezTo>
                  <a:lnTo>
                    <a:pt x="5296" y="6414"/>
                  </a:lnTo>
                  <a:lnTo>
                    <a:pt x="5273" y="6392"/>
                  </a:lnTo>
                  <a:cubicBezTo>
                    <a:pt x="5273" y="6369"/>
                    <a:pt x="5273" y="6369"/>
                    <a:pt x="5251" y="6369"/>
                  </a:cubicBezTo>
                  <a:cubicBezTo>
                    <a:pt x="5159" y="6255"/>
                    <a:pt x="5045" y="6163"/>
                    <a:pt x="4931" y="6049"/>
                  </a:cubicBezTo>
                  <a:cubicBezTo>
                    <a:pt x="4931" y="6049"/>
                    <a:pt x="4908" y="6026"/>
                    <a:pt x="4908" y="6026"/>
                  </a:cubicBezTo>
                  <a:cubicBezTo>
                    <a:pt x="4885" y="6004"/>
                    <a:pt x="4863" y="5981"/>
                    <a:pt x="4840" y="5958"/>
                  </a:cubicBezTo>
                  <a:cubicBezTo>
                    <a:pt x="4680" y="5798"/>
                    <a:pt x="4520" y="5638"/>
                    <a:pt x="4360" y="5479"/>
                  </a:cubicBezTo>
                  <a:cubicBezTo>
                    <a:pt x="4223" y="5342"/>
                    <a:pt x="4109" y="5205"/>
                    <a:pt x="3995" y="5091"/>
                  </a:cubicBezTo>
                  <a:lnTo>
                    <a:pt x="3972" y="5068"/>
                  </a:lnTo>
                  <a:cubicBezTo>
                    <a:pt x="3835" y="4908"/>
                    <a:pt x="3676" y="4748"/>
                    <a:pt x="3539" y="4588"/>
                  </a:cubicBezTo>
                  <a:lnTo>
                    <a:pt x="3539" y="4588"/>
                  </a:lnTo>
                  <a:cubicBezTo>
                    <a:pt x="3539" y="4588"/>
                    <a:pt x="3561" y="4611"/>
                    <a:pt x="3561" y="4611"/>
                  </a:cubicBezTo>
                  <a:cubicBezTo>
                    <a:pt x="3333" y="4360"/>
                    <a:pt x="3105" y="4109"/>
                    <a:pt x="2900" y="3835"/>
                  </a:cubicBezTo>
                  <a:lnTo>
                    <a:pt x="2877" y="3835"/>
                  </a:lnTo>
                  <a:cubicBezTo>
                    <a:pt x="2306" y="3128"/>
                    <a:pt x="1758" y="2397"/>
                    <a:pt x="1233" y="1644"/>
                  </a:cubicBezTo>
                  <a:lnTo>
                    <a:pt x="1210" y="1621"/>
                  </a:lnTo>
                  <a:cubicBezTo>
                    <a:pt x="1188" y="1598"/>
                    <a:pt x="1165" y="1575"/>
                    <a:pt x="1165" y="1553"/>
                  </a:cubicBezTo>
                  <a:cubicBezTo>
                    <a:pt x="1142" y="1530"/>
                    <a:pt x="1119" y="1507"/>
                    <a:pt x="1119" y="1484"/>
                  </a:cubicBezTo>
                  <a:cubicBezTo>
                    <a:pt x="1028" y="1347"/>
                    <a:pt x="914" y="1210"/>
                    <a:pt x="822" y="1073"/>
                  </a:cubicBezTo>
                  <a:cubicBezTo>
                    <a:pt x="822" y="1073"/>
                    <a:pt x="822" y="1073"/>
                    <a:pt x="822" y="1050"/>
                  </a:cubicBezTo>
                  <a:cubicBezTo>
                    <a:pt x="822" y="1050"/>
                    <a:pt x="800" y="1028"/>
                    <a:pt x="800" y="1028"/>
                  </a:cubicBezTo>
                  <a:cubicBezTo>
                    <a:pt x="777" y="1005"/>
                    <a:pt x="777" y="982"/>
                    <a:pt x="754" y="959"/>
                  </a:cubicBezTo>
                  <a:cubicBezTo>
                    <a:pt x="754" y="959"/>
                    <a:pt x="754" y="959"/>
                    <a:pt x="754" y="936"/>
                  </a:cubicBezTo>
                  <a:cubicBezTo>
                    <a:pt x="663" y="799"/>
                    <a:pt x="549" y="640"/>
                    <a:pt x="457" y="503"/>
                  </a:cubicBezTo>
                  <a:cubicBezTo>
                    <a:pt x="457" y="480"/>
                    <a:pt x="457" y="480"/>
                    <a:pt x="457" y="480"/>
                  </a:cubicBezTo>
                  <a:cubicBezTo>
                    <a:pt x="434" y="457"/>
                    <a:pt x="412" y="411"/>
                    <a:pt x="389" y="389"/>
                  </a:cubicBezTo>
                  <a:cubicBezTo>
                    <a:pt x="389" y="366"/>
                    <a:pt x="389" y="366"/>
                    <a:pt x="389" y="366"/>
                  </a:cubicBezTo>
                  <a:cubicBezTo>
                    <a:pt x="320" y="274"/>
                    <a:pt x="252" y="160"/>
                    <a:pt x="183" y="46"/>
                  </a:cubicBezTo>
                  <a:cubicBezTo>
                    <a:pt x="160" y="1"/>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6" name="Google Shape;3886;p17"/>
            <p:cNvSpPr/>
            <p:nvPr/>
          </p:nvSpPr>
          <p:spPr>
            <a:xfrm>
              <a:off x="6872850" y="998075"/>
              <a:ext cx="138700" cy="168650"/>
            </a:xfrm>
            <a:custGeom>
              <a:avLst/>
              <a:gdLst/>
              <a:ahLst/>
              <a:cxnLst/>
              <a:rect l="l" t="t" r="r" b="b"/>
              <a:pathLst>
                <a:path w="5548" h="6746" extrusionOk="0">
                  <a:moveTo>
                    <a:pt x="115" y="1"/>
                  </a:moveTo>
                  <a:cubicBezTo>
                    <a:pt x="92" y="1"/>
                    <a:pt x="69" y="1"/>
                    <a:pt x="46" y="24"/>
                  </a:cubicBezTo>
                  <a:cubicBezTo>
                    <a:pt x="1" y="47"/>
                    <a:pt x="1" y="115"/>
                    <a:pt x="24" y="161"/>
                  </a:cubicBezTo>
                  <a:cubicBezTo>
                    <a:pt x="92" y="275"/>
                    <a:pt x="161" y="366"/>
                    <a:pt x="229" y="480"/>
                  </a:cubicBezTo>
                  <a:cubicBezTo>
                    <a:pt x="252" y="526"/>
                    <a:pt x="275" y="549"/>
                    <a:pt x="298" y="594"/>
                  </a:cubicBezTo>
                  <a:cubicBezTo>
                    <a:pt x="366" y="708"/>
                    <a:pt x="435" y="823"/>
                    <a:pt x="526" y="960"/>
                  </a:cubicBezTo>
                  <a:cubicBezTo>
                    <a:pt x="526" y="960"/>
                    <a:pt x="549" y="982"/>
                    <a:pt x="549" y="1005"/>
                  </a:cubicBezTo>
                  <a:cubicBezTo>
                    <a:pt x="571" y="1051"/>
                    <a:pt x="617" y="1074"/>
                    <a:pt x="640" y="1119"/>
                  </a:cubicBezTo>
                  <a:lnTo>
                    <a:pt x="640" y="1142"/>
                  </a:lnTo>
                  <a:cubicBezTo>
                    <a:pt x="663" y="1142"/>
                    <a:pt x="663" y="1165"/>
                    <a:pt x="663" y="1165"/>
                  </a:cubicBezTo>
                  <a:cubicBezTo>
                    <a:pt x="731" y="1279"/>
                    <a:pt x="823" y="1416"/>
                    <a:pt x="914" y="1530"/>
                  </a:cubicBezTo>
                  <a:cubicBezTo>
                    <a:pt x="914" y="1553"/>
                    <a:pt x="914" y="1553"/>
                    <a:pt x="937" y="1553"/>
                  </a:cubicBezTo>
                  <a:lnTo>
                    <a:pt x="960" y="1599"/>
                  </a:lnTo>
                  <a:cubicBezTo>
                    <a:pt x="960" y="1599"/>
                    <a:pt x="960" y="1599"/>
                    <a:pt x="960" y="1621"/>
                  </a:cubicBezTo>
                  <a:cubicBezTo>
                    <a:pt x="982" y="1644"/>
                    <a:pt x="1005" y="1690"/>
                    <a:pt x="1028" y="1713"/>
                  </a:cubicBezTo>
                  <a:cubicBezTo>
                    <a:pt x="1028" y="1713"/>
                    <a:pt x="1051" y="1713"/>
                    <a:pt x="1051" y="1736"/>
                  </a:cubicBezTo>
                  <a:cubicBezTo>
                    <a:pt x="1051" y="1736"/>
                    <a:pt x="1051" y="1736"/>
                    <a:pt x="1051" y="1758"/>
                  </a:cubicBezTo>
                  <a:lnTo>
                    <a:pt x="1074" y="1758"/>
                  </a:lnTo>
                  <a:cubicBezTo>
                    <a:pt x="1165" y="1895"/>
                    <a:pt x="1256" y="2032"/>
                    <a:pt x="1370" y="2192"/>
                  </a:cubicBezTo>
                  <a:cubicBezTo>
                    <a:pt x="1370" y="2192"/>
                    <a:pt x="1370" y="2215"/>
                    <a:pt x="1393" y="2215"/>
                  </a:cubicBezTo>
                  <a:cubicBezTo>
                    <a:pt x="1393" y="2238"/>
                    <a:pt x="1416" y="2261"/>
                    <a:pt x="1439" y="2283"/>
                  </a:cubicBezTo>
                  <a:cubicBezTo>
                    <a:pt x="1439" y="2283"/>
                    <a:pt x="1439" y="2306"/>
                    <a:pt x="1439" y="2306"/>
                  </a:cubicBezTo>
                  <a:cubicBezTo>
                    <a:pt x="1553" y="2443"/>
                    <a:pt x="1667" y="2603"/>
                    <a:pt x="1804" y="2763"/>
                  </a:cubicBezTo>
                  <a:cubicBezTo>
                    <a:pt x="1873" y="2854"/>
                    <a:pt x="1918" y="2923"/>
                    <a:pt x="1987" y="3014"/>
                  </a:cubicBezTo>
                  <a:cubicBezTo>
                    <a:pt x="2032" y="3059"/>
                    <a:pt x="2055" y="3105"/>
                    <a:pt x="2078" y="3151"/>
                  </a:cubicBezTo>
                  <a:cubicBezTo>
                    <a:pt x="2101" y="3151"/>
                    <a:pt x="2101" y="3151"/>
                    <a:pt x="2101" y="3174"/>
                  </a:cubicBezTo>
                  <a:cubicBezTo>
                    <a:pt x="2146" y="3219"/>
                    <a:pt x="2192" y="3265"/>
                    <a:pt x="2215" y="3311"/>
                  </a:cubicBezTo>
                  <a:cubicBezTo>
                    <a:pt x="2238" y="3311"/>
                    <a:pt x="2238" y="3333"/>
                    <a:pt x="2238" y="3333"/>
                  </a:cubicBezTo>
                  <a:cubicBezTo>
                    <a:pt x="2238" y="3333"/>
                    <a:pt x="2261" y="3356"/>
                    <a:pt x="2261" y="3379"/>
                  </a:cubicBezTo>
                  <a:cubicBezTo>
                    <a:pt x="2283" y="3379"/>
                    <a:pt x="2283" y="3402"/>
                    <a:pt x="2306" y="3425"/>
                  </a:cubicBezTo>
                  <a:cubicBezTo>
                    <a:pt x="2329" y="3448"/>
                    <a:pt x="2352" y="3470"/>
                    <a:pt x="2375" y="3493"/>
                  </a:cubicBezTo>
                  <a:cubicBezTo>
                    <a:pt x="2489" y="3653"/>
                    <a:pt x="2626" y="3813"/>
                    <a:pt x="2740" y="3950"/>
                  </a:cubicBezTo>
                  <a:cubicBezTo>
                    <a:pt x="2900" y="4132"/>
                    <a:pt x="3037" y="4315"/>
                    <a:pt x="3196" y="4497"/>
                  </a:cubicBezTo>
                  <a:lnTo>
                    <a:pt x="3219" y="4497"/>
                  </a:lnTo>
                  <a:cubicBezTo>
                    <a:pt x="3516" y="4840"/>
                    <a:pt x="3835" y="5182"/>
                    <a:pt x="4155" y="5525"/>
                  </a:cubicBezTo>
                  <a:cubicBezTo>
                    <a:pt x="4315" y="5684"/>
                    <a:pt x="4475" y="5844"/>
                    <a:pt x="4612" y="6004"/>
                  </a:cubicBezTo>
                  <a:lnTo>
                    <a:pt x="4634" y="6004"/>
                  </a:lnTo>
                  <a:cubicBezTo>
                    <a:pt x="4657" y="6050"/>
                    <a:pt x="4680" y="6072"/>
                    <a:pt x="4726" y="6095"/>
                  </a:cubicBezTo>
                  <a:cubicBezTo>
                    <a:pt x="4749" y="6118"/>
                    <a:pt x="4749" y="6141"/>
                    <a:pt x="4771" y="6141"/>
                  </a:cubicBezTo>
                  <a:cubicBezTo>
                    <a:pt x="4885" y="6255"/>
                    <a:pt x="4977" y="6346"/>
                    <a:pt x="5091" y="6460"/>
                  </a:cubicBezTo>
                  <a:cubicBezTo>
                    <a:pt x="5114" y="6460"/>
                    <a:pt x="5114" y="6483"/>
                    <a:pt x="5137" y="6483"/>
                  </a:cubicBezTo>
                  <a:cubicBezTo>
                    <a:pt x="5159" y="6506"/>
                    <a:pt x="5182" y="6529"/>
                    <a:pt x="5182" y="6552"/>
                  </a:cubicBezTo>
                  <a:lnTo>
                    <a:pt x="5205" y="6552"/>
                  </a:lnTo>
                  <a:cubicBezTo>
                    <a:pt x="5228" y="6575"/>
                    <a:pt x="5228" y="6575"/>
                    <a:pt x="5251" y="6597"/>
                  </a:cubicBezTo>
                  <a:cubicBezTo>
                    <a:pt x="5251" y="6597"/>
                    <a:pt x="5251" y="6597"/>
                    <a:pt x="5251" y="6620"/>
                  </a:cubicBezTo>
                  <a:lnTo>
                    <a:pt x="5273" y="6620"/>
                  </a:lnTo>
                  <a:cubicBezTo>
                    <a:pt x="5296" y="6643"/>
                    <a:pt x="5296" y="6643"/>
                    <a:pt x="5296" y="6643"/>
                  </a:cubicBezTo>
                  <a:cubicBezTo>
                    <a:pt x="5296" y="6643"/>
                    <a:pt x="5296" y="6643"/>
                    <a:pt x="5319" y="6666"/>
                  </a:cubicBezTo>
                  <a:cubicBezTo>
                    <a:pt x="5342" y="6689"/>
                    <a:pt x="5365" y="6712"/>
                    <a:pt x="5388" y="6712"/>
                  </a:cubicBezTo>
                  <a:cubicBezTo>
                    <a:pt x="5399" y="6734"/>
                    <a:pt x="5422" y="6746"/>
                    <a:pt x="5448" y="6746"/>
                  </a:cubicBezTo>
                  <a:cubicBezTo>
                    <a:pt x="5473" y="6746"/>
                    <a:pt x="5502" y="6734"/>
                    <a:pt x="5525" y="6712"/>
                  </a:cubicBezTo>
                  <a:cubicBezTo>
                    <a:pt x="5547" y="6666"/>
                    <a:pt x="5547" y="6597"/>
                    <a:pt x="5502" y="6575"/>
                  </a:cubicBezTo>
                  <a:cubicBezTo>
                    <a:pt x="5479" y="6552"/>
                    <a:pt x="5479" y="6552"/>
                    <a:pt x="5456" y="6529"/>
                  </a:cubicBezTo>
                  <a:cubicBezTo>
                    <a:pt x="5456" y="6506"/>
                    <a:pt x="5433" y="6506"/>
                    <a:pt x="5433" y="6506"/>
                  </a:cubicBezTo>
                  <a:cubicBezTo>
                    <a:pt x="5433" y="6506"/>
                    <a:pt x="5410" y="6483"/>
                    <a:pt x="5410" y="6483"/>
                  </a:cubicBezTo>
                  <a:lnTo>
                    <a:pt x="5319" y="6392"/>
                  </a:lnTo>
                  <a:cubicBezTo>
                    <a:pt x="5319" y="6392"/>
                    <a:pt x="5296" y="6392"/>
                    <a:pt x="5296" y="6369"/>
                  </a:cubicBezTo>
                  <a:cubicBezTo>
                    <a:pt x="5296" y="6369"/>
                    <a:pt x="5273" y="6369"/>
                    <a:pt x="5273" y="6346"/>
                  </a:cubicBezTo>
                  <a:cubicBezTo>
                    <a:pt x="5159" y="6255"/>
                    <a:pt x="5045" y="6141"/>
                    <a:pt x="4908" y="6027"/>
                  </a:cubicBezTo>
                  <a:cubicBezTo>
                    <a:pt x="4908" y="6004"/>
                    <a:pt x="4908" y="6004"/>
                    <a:pt x="4908" y="6004"/>
                  </a:cubicBezTo>
                  <a:lnTo>
                    <a:pt x="4885" y="6004"/>
                  </a:lnTo>
                  <a:cubicBezTo>
                    <a:pt x="4885" y="6004"/>
                    <a:pt x="4885" y="6004"/>
                    <a:pt x="4885" y="5981"/>
                  </a:cubicBezTo>
                  <a:lnTo>
                    <a:pt x="4749" y="5867"/>
                  </a:lnTo>
                  <a:cubicBezTo>
                    <a:pt x="4589" y="5707"/>
                    <a:pt x="4429" y="5547"/>
                    <a:pt x="4269" y="5388"/>
                  </a:cubicBezTo>
                  <a:cubicBezTo>
                    <a:pt x="4269" y="5388"/>
                    <a:pt x="4269" y="5388"/>
                    <a:pt x="4269" y="5365"/>
                  </a:cubicBezTo>
                  <a:cubicBezTo>
                    <a:pt x="4018" y="5114"/>
                    <a:pt x="3767" y="4840"/>
                    <a:pt x="3516" y="4543"/>
                  </a:cubicBezTo>
                  <a:cubicBezTo>
                    <a:pt x="3447" y="4497"/>
                    <a:pt x="3402" y="4429"/>
                    <a:pt x="3333" y="4361"/>
                  </a:cubicBezTo>
                  <a:cubicBezTo>
                    <a:pt x="3333" y="4361"/>
                    <a:pt x="3333" y="4338"/>
                    <a:pt x="3333" y="4338"/>
                  </a:cubicBezTo>
                  <a:cubicBezTo>
                    <a:pt x="3196" y="4201"/>
                    <a:pt x="3059" y="4041"/>
                    <a:pt x="2945" y="3881"/>
                  </a:cubicBezTo>
                  <a:cubicBezTo>
                    <a:pt x="2808" y="3721"/>
                    <a:pt x="2694" y="3584"/>
                    <a:pt x="2557" y="3425"/>
                  </a:cubicBezTo>
                  <a:cubicBezTo>
                    <a:pt x="2512" y="3379"/>
                    <a:pt x="2466" y="3311"/>
                    <a:pt x="2443" y="3265"/>
                  </a:cubicBezTo>
                  <a:lnTo>
                    <a:pt x="2420" y="3265"/>
                  </a:lnTo>
                  <a:cubicBezTo>
                    <a:pt x="2420" y="3242"/>
                    <a:pt x="2398" y="3242"/>
                    <a:pt x="2398" y="3219"/>
                  </a:cubicBezTo>
                  <a:cubicBezTo>
                    <a:pt x="2352" y="3151"/>
                    <a:pt x="2306" y="3105"/>
                    <a:pt x="2261" y="3059"/>
                  </a:cubicBezTo>
                  <a:cubicBezTo>
                    <a:pt x="2261" y="3037"/>
                    <a:pt x="2261" y="3037"/>
                    <a:pt x="2238" y="3037"/>
                  </a:cubicBezTo>
                  <a:cubicBezTo>
                    <a:pt x="2215" y="2991"/>
                    <a:pt x="2192" y="2968"/>
                    <a:pt x="2169" y="2923"/>
                  </a:cubicBezTo>
                  <a:cubicBezTo>
                    <a:pt x="2101" y="2831"/>
                    <a:pt x="2032" y="2740"/>
                    <a:pt x="1964" y="2649"/>
                  </a:cubicBezTo>
                  <a:cubicBezTo>
                    <a:pt x="1850" y="2489"/>
                    <a:pt x="1713" y="2352"/>
                    <a:pt x="1599" y="2192"/>
                  </a:cubicBezTo>
                  <a:cubicBezTo>
                    <a:pt x="1599" y="2169"/>
                    <a:pt x="1599" y="2169"/>
                    <a:pt x="1576" y="2146"/>
                  </a:cubicBezTo>
                  <a:cubicBezTo>
                    <a:pt x="1576" y="2124"/>
                    <a:pt x="1553" y="2124"/>
                    <a:pt x="1553" y="2101"/>
                  </a:cubicBezTo>
                  <a:cubicBezTo>
                    <a:pt x="1530" y="2078"/>
                    <a:pt x="1530" y="2078"/>
                    <a:pt x="1530" y="2078"/>
                  </a:cubicBezTo>
                  <a:cubicBezTo>
                    <a:pt x="1416" y="1918"/>
                    <a:pt x="1325" y="1781"/>
                    <a:pt x="1211" y="1621"/>
                  </a:cubicBezTo>
                  <a:cubicBezTo>
                    <a:pt x="1211" y="1621"/>
                    <a:pt x="1188" y="1621"/>
                    <a:pt x="1188" y="1599"/>
                  </a:cubicBezTo>
                  <a:cubicBezTo>
                    <a:pt x="1165" y="1576"/>
                    <a:pt x="1165" y="1553"/>
                    <a:pt x="1142" y="1530"/>
                  </a:cubicBezTo>
                  <a:lnTo>
                    <a:pt x="1119" y="1507"/>
                  </a:lnTo>
                  <a:cubicBezTo>
                    <a:pt x="1119" y="1485"/>
                    <a:pt x="1096" y="1485"/>
                    <a:pt x="1096" y="1462"/>
                  </a:cubicBezTo>
                  <a:cubicBezTo>
                    <a:pt x="1005" y="1325"/>
                    <a:pt x="914" y="1188"/>
                    <a:pt x="823" y="1051"/>
                  </a:cubicBezTo>
                  <a:cubicBezTo>
                    <a:pt x="777" y="1005"/>
                    <a:pt x="754" y="960"/>
                    <a:pt x="731" y="891"/>
                  </a:cubicBezTo>
                  <a:cubicBezTo>
                    <a:pt x="708" y="891"/>
                    <a:pt x="686" y="868"/>
                    <a:pt x="686" y="845"/>
                  </a:cubicBezTo>
                  <a:cubicBezTo>
                    <a:pt x="594" y="708"/>
                    <a:pt x="503" y="572"/>
                    <a:pt x="435" y="435"/>
                  </a:cubicBezTo>
                  <a:cubicBezTo>
                    <a:pt x="412" y="412"/>
                    <a:pt x="389" y="389"/>
                    <a:pt x="389" y="389"/>
                  </a:cubicBezTo>
                  <a:cubicBezTo>
                    <a:pt x="389" y="389"/>
                    <a:pt x="389" y="366"/>
                    <a:pt x="389" y="366"/>
                  </a:cubicBezTo>
                  <a:cubicBezTo>
                    <a:pt x="320" y="275"/>
                    <a:pt x="252" y="161"/>
                    <a:pt x="183" y="47"/>
                  </a:cubicBezTo>
                  <a:cubicBezTo>
                    <a:pt x="161" y="24"/>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7" name="Google Shape;3887;p17"/>
            <p:cNvSpPr/>
            <p:nvPr/>
          </p:nvSpPr>
          <p:spPr>
            <a:xfrm>
              <a:off x="7005825" y="890200"/>
              <a:ext cx="31400" cy="26650"/>
            </a:xfrm>
            <a:custGeom>
              <a:avLst/>
              <a:gdLst/>
              <a:ahLst/>
              <a:cxnLst/>
              <a:rect l="l" t="t" r="r" b="b"/>
              <a:pathLst>
                <a:path w="1256" h="1066" extrusionOk="0">
                  <a:moveTo>
                    <a:pt x="413" y="0"/>
                  </a:moveTo>
                  <a:cubicBezTo>
                    <a:pt x="312" y="0"/>
                    <a:pt x="222" y="31"/>
                    <a:pt x="160" y="93"/>
                  </a:cubicBezTo>
                  <a:cubicBezTo>
                    <a:pt x="0" y="276"/>
                    <a:pt x="69" y="595"/>
                    <a:pt x="343" y="846"/>
                  </a:cubicBezTo>
                  <a:cubicBezTo>
                    <a:pt x="495" y="985"/>
                    <a:pt x="682" y="1065"/>
                    <a:pt x="841" y="1065"/>
                  </a:cubicBezTo>
                  <a:cubicBezTo>
                    <a:pt x="943" y="1065"/>
                    <a:pt x="1033" y="1032"/>
                    <a:pt x="1096" y="961"/>
                  </a:cubicBezTo>
                  <a:cubicBezTo>
                    <a:pt x="1256" y="801"/>
                    <a:pt x="1187" y="458"/>
                    <a:pt x="913" y="230"/>
                  </a:cubicBezTo>
                  <a:cubicBezTo>
                    <a:pt x="760" y="77"/>
                    <a:pt x="572" y="0"/>
                    <a:pt x="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8" name="Google Shape;3888;p17"/>
            <p:cNvSpPr/>
            <p:nvPr/>
          </p:nvSpPr>
          <p:spPr>
            <a:xfrm>
              <a:off x="7118225" y="1022875"/>
              <a:ext cx="31425" cy="26925"/>
            </a:xfrm>
            <a:custGeom>
              <a:avLst/>
              <a:gdLst/>
              <a:ahLst/>
              <a:cxnLst/>
              <a:rect l="l" t="t" r="r" b="b"/>
              <a:pathLst>
                <a:path w="1257" h="1077" extrusionOk="0">
                  <a:moveTo>
                    <a:pt x="416" y="0"/>
                  </a:moveTo>
                  <a:cubicBezTo>
                    <a:pt x="314" y="0"/>
                    <a:pt x="223" y="33"/>
                    <a:pt x="161" y="105"/>
                  </a:cubicBezTo>
                  <a:cubicBezTo>
                    <a:pt x="1" y="287"/>
                    <a:pt x="69" y="607"/>
                    <a:pt x="343" y="858"/>
                  </a:cubicBezTo>
                  <a:cubicBezTo>
                    <a:pt x="496" y="997"/>
                    <a:pt x="682" y="1076"/>
                    <a:pt x="841" y="1076"/>
                  </a:cubicBezTo>
                  <a:cubicBezTo>
                    <a:pt x="943" y="1076"/>
                    <a:pt x="1034" y="1043"/>
                    <a:pt x="1096" y="972"/>
                  </a:cubicBezTo>
                  <a:cubicBezTo>
                    <a:pt x="1256" y="812"/>
                    <a:pt x="1165" y="470"/>
                    <a:pt x="914" y="219"/>
                  </a:cubicBezTo>
                  <a:cubicBezTo>
                    <a:pt x="761" y="80"/>
                    <a:pt x="574" y="0"/>
                    <a:pt x="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89" name="Google Shape;3889;p17"/>
          <p:cNvGrpSpPr/>
          <p:nvPr/>
        </p:nvGrpSpPr>
        <p:grpSpPr>
          <a:xfrm rot="-2700000" flipH="1">
            <a:off x="10960688" y="319269"/>
            <a:ext cx="973890" cy="1521076"/>
            <a:chOff x="231900" y="729199"/>
            <a:chExt cx="1185086" cy="1846354"/>
          </a:xfrm>
        </p:grpSpPr>
        <p:sp>
          <p:nvSpPr>
            <p:cNvPr id="3890" name="Google Shape;3890;p17"/>
            <p:cNvSpPr/>
            <p:nvPr/>
          </p:nvSpPr>
          <p:spPr>
            <a:xfrm>
              <a:off x="231900" y="729199"/>
              <a:ext cx="1185086" cy="1846354"/>
            </a:xfrm>
            <a:custGeom>
              <a:avLst/>
              <a:gdLst/>
              <a:ahLst/>
              <a:cxnLst/>
              <a:rect l="l" t="t" r="r" b="b"/>
              <a:pathLst>
                <a:path w="21434" h="33394" extrusionOk="0">
                  <a:moveTo>
                    <a:pt x="3310" y="0"/>
                  </a:moveTo>
                  <a:cubicBezTo>
                    <a:pt x="3013" y="0"/>
                    <a:pt x="2694" y="46"/>
                    <a:pt x="2443" y="137"/>
                  </a:cubicBezTo>
                  <a:cubicBezTo>
                    <a:pt x="1963" y="274"/>
                    <a:pt x="1552" y="571"/>
                    <a:pt x="1233" y="982"/>
                  </a:cubicBezTo>
                  <a:cubicBezTo>
                    <a:pt x="1073" y="1164"/>
                    <a:pt x="982" y="1347"/>
                    <a:pt x="913" y="1461"/>
                  </a:cubicBezTo>
                  <a:cubicBezTo>
                    <a:pt x="845" y="1598"/>
                    <a:pt x="776" y="1758"/>
                    <a:pt x="708" y="1940"/>
                  </a:cubicBezTo>
                  <a:cubicBezTo>
                    <a:pt x="616" y="2214"/>
                    <a:pt x="571" y="2488"/>
                    <a:pt x="525" y="2785"/>
                  </a:cubicBezTo>
                  <a:cubicBezTo>
                    <a:pt x="457" y="3333"/>
                    <a:pt x="480" y="3858"/>
                    <a:pt x="502" y="4246"/>
                  </a:cubicBezTo>
                  <a:cubicBezTo>
                    <a:pt x="502" y="4405"/>
                    <a:pt x="502" y="4542"/>
                    <a:pt x="525" y="4679"/>
                  </a:cubicBezTo>
                  <a:cubicBezTo>
                    <a:pt x="343" y="5889"/>
                    <a:pt x="228" y="7167"/>
                    <a:pt x="183" y="8788"/>
                  </a:cubicBezTo>
                  <a:cubicBezTo>
                    <a:pt x="183" y="8811"/>
                    <a:pt x="160" y="8833"/>
                    <a:pt x="160" y="8856"/>
                  </a:cubicBezTo>
                  <a:cubicBezTo>
                    <a:pt x="160" y="8879"/>
                    <a:pt x="137" y="8902"/>
                    <a:pt x="137" y="8925"/>
                  </a:cubicBezTo>
                  <a:cubicBezTo>
                    <a:pt x="0" y="9381"/>
                    <a:pt x="46" y="9838"/>
                    <a:pt x="228" y="10271"/>
                  </a:cubicBezTo>
                  <a:lnTo>
                    <a:pt x="6072" y="23898"/>
                  </a:lnTo>
                  <a:cubicBezTo>
                    <a:pt x="6049" y="23967"/>
                    <a:pt x="6026" y="24012"/>
                    <a:pt x="6026" y="24081"/>
                  </a:cubicBezTo>
                  <a:cubicBezTo>
                    <a:pt x="5980" y="24218"/>
                    <a:pt x="5935" y="24355"/>
                    <a:pt x="5912" y="24492"/>
                  </a:cubicBezTo>
                  <a:cubicBezTo>
                    <a:pt x="5866" y="24720"/>
                    <a:pt x="5866" y="24925"/>
                    <a:pt x="5866" y="25039"/>
                  </a:cubicBezTo>
                  <a:cubicBezTo>
                    <a:pt x="5866" y="25268"/>
                    <a:pt x="5912" y="25473"/>
                    <a:pt x="5935" y="25610"/>
                  </a:cubicBezTo>
                  <a:cubicBezTo>
                    <a:pt x="6003" y="25907"/>
                    <a:pt x="6117" y="26135"/>
                    <a:pt x="6186" y="26272"/>
                  </a:cubicBezTo>
                  <a:cubicBezTo>
                    <a:pt x="6277" y="26409"/>
                    <a:pt x="6346" y="26546"/>
                    <a:pt x="6460" y="26660"/>
                  </a:cubicBezTo>
                  <a:cubicBezTo>
                    <a:pt x="6460" y="26751"/>
                    <a:pt x="6483" y="26843"/>
                    <a:pt x="6505" y="26888"/>
                  </a:cubicBezTo>
                  <a:cubicBezTo>
                    <a:pt x="6574" y="27185"/>
                    <a:pt x="6711" y="27482"/>
                    <a:pt x="6916" y="27756"/>
                  </a:cubicBezTo>
                  <a:cubicBezTo>
                    <a:pt x="7099" y="28007"/>
                    <a:pt x="7327" y="28212"/>
                    <a:pt x="7578" y="28395"/>
                  </a:cubicBezTo>
                  <a:cubicBezTo>
                    <a:pt x="7692" y="28851"/>
                    <a:pt x="7806" y="29353"/>
                    <a:pt x="7989" y="29833"/>
                  </a:cubicBezTo>
                  <a:cubicBezTo>
                    <a:pt x="8172" y="30403"/>
                    <a:pt x="8377" y="30883"/>
                    <a:pt x="8651" y="31339"/>
                  </a:cubicBezTo>
                  <a:cubicBezTo>
                    <a:pt x="8788" y="31567"/>
                    <a:pt x="8948" y="31818"/>
                    <a:pt x="9108" y="32047"/>
                  </a:cubicBezTo>
                  <a:cubicBezTo>
                    <a:pt x="9244" y="32229"/>
                    <a:pt x="9404" y="32389"/>
                    <a:pt x="9564" y="32549"/>
                  </a:cubicBezTo>
                  <a:cubicBezTo>
                    <a:pt x="9724" y="32686"/>
                    <a:pt x="9929" y="32823"/>
                    <a:pt x="10135" y="32937"/>
                  </a:cubicBezTo>
                  <a:cubicBezTo>
                    <a:pt x="10409" y="33074"/>
                    <a:pt x="10705" y="33188"/>
                    <a:pt x="11002" y="33256"/>
                  </a:cubicBezTo>
                  <a:cubicBezTo>
                    <a:pt x="11367" y="33348"/>
                    <a:pt x="11732" y="33393"/>
                    <a:pt x="12143" y="33393"/>
                  </a:cubicBezTo>
                  <a:lnTo>
                    <a:pt x="12212" y="33393"/>
                  </a:lnTo>
                  <a:cubicBezTo>
                    <a:pt x="12531" y="33393"/>
                    <a:pt x="12874" y="33348"/>
                    <a:pt x="13262" y="33302"/>
                  </a:cubicBezTo>
                  <a:cubicBezTo>
                    <a:pt x="13855" y="33211"/>
                    <a:pt x="14494" y="33051"/>
                    <a:pt x="15202" y="32823"/>
                  </a:cubicBezTo>
                  <a:cubicBezTo>
                    <a:pt x="15818" y="32640"/>
                    <a:pt x="16412" y="32389"/>
                    <a:pt x="17028" y="32092"/>
                  </a:cubicBezTo>
                  <a:cubicBezTo>
                    <a:pt x="17530" y="31841"/>
                    <a:pt x="18032" y="31545"/>
                    <a:pt x="18512" y="31248"/>
                  </a:cubicBezTo>
                  <a:cubicBezTo>
                    <a:pt x="19082" y="30883"/>
                    <a:pt x="19539" y="30495"/>
                    <a:pt x="19972" y="30107"/>
                  </a:cubicBezTo>
                  <a:cubicBezTo>
                    <a:pt x="20201" y="29878"/>
                    <a:pt x="20429" y="29627"/>
                    <a:pt x="20611" y="29376"/>
                  </a:cubicBezTo>
                  <a:cubicBezTo>
                    <a:pt x="20863" y="29057"/>
                    <a:pt x="21068" y="28691"/>
                    <a:pt x="21205" y="28372"/>
                  </a:cubicBezTo>
                  <a:cubicBezTo>
                    <a:pt x="21205" y="28349"/>
                    <a:pt x="21228" y="28303"/>
                    <a:pt x="21251" y="28281"/>
                  </a:cubicBezTo>
                  <a:cubicBezTo>
                    <a:pt x="21388" y="27938"/>
                    <a:pt x="21433" y="27596"/>
                    <a:pt x="21433" y="27231"/>
                  </a:cubicBezTo>
                  <a:cubicBezTo>
                    <a:pt x="21433" y="27002"/>
                    <a:pt x="21410" y="26774"/>
                    <a:pt x="21365" y="26569"/>
                  </a:cubicBezTo>
                  <a:cubicBezTo>
                    <a:pt x="21296" y="26272"/>
                    <a:pt x="21205" y="25998"/>
                    <a:pt x="21114" y="25747"/>
                  </a:cubicBezTo>
                  <a:cubicBezTo>
                    <a:pt x="20954" y="25245"/>
                    <a:pt x="20726" y="24765"/>
                    <a:pt x="20429" y="24263"/>
                  </a:cubicBezTo>
                  <a:cubicBezTo>
                    <a:pt x="20155" y="23784"/>
                    <a:pt x="19835" y="23327"/>
                    <a:pt x="19516" y="22894"/>
                  </a:cubicBezTo>
                  <a:cubicBezTo>
                    <a:pt x="19539" y="22711"/>
                    <a:pt x="19539" y="22506"/>
                    <a:pt x="19516" y="22323"/>
                  </a:cubicBezTo>
                  <a:cubicBezTo>
                    <a:pt x="19447" y="21958"/>
                    <a:pt x="19333" y="21616"/>
                    <a:pt x="19151" y="21319"/>
                  </a:cubicBezTo>
                  <a:cubicBezTo>
                    <a:pt x="19082" y="21228"/>
                    <a:pt x="19037" y="21136"/>
                    <a:pt x="18945" y="21045"/>
                  </a:cubicBezTo>
                  <a:cubicBezTo>
                    <a:pt x="18945" y="20954"/>
                    <a:pt x="18922" y="20885"/>
                    <a:pt x="18900" y="20794"/>
                  </a:cubicBezTo>
                  <a:cubicBezTo>
                    <a:pt x="18808" y="20429"/>
                    <a:pt x="18626" y="20086"/>
                    <a:pt x="18352" y="19790"/>
                  </a:cubicBezTo>
                  <a:cubicBezTo>
                    <a:pt x="18169" y="19561"/>
                    <a:pt x="17941" y="19356"/>
                    <a:pt x="17644" y="19196"/>
                  </a:cubicBezTo>
                  <a:cubicBezTo>
                    <a:pt x="17553" y="19128"/>
                    <a:pt x="17439" y="19082"/>
                    <a:pt x="17347" y="19036"/>
                  </a:cubicBezTo>
                  <a:lnTo>
                    <a:pt x="11504" y="5387"/>
                  </a:lnTo>
                  <a:cubicBezTo>
                    <a:pt x="11436" y="5250"/>
                    <a:pt x="11367" y="5136"/>
                    <a:pt x="11299" y="5022"/>
                  </a:cubicBezTo>
                  <a:cubicBezTo>
                    <a:pt x="11185" y="4839"/>
                    <a:pt x="11048" y="4679"/>
                    <a:pt x="10888" y="4565"/>
                  </a:cubicBezTo>
                  <a:cubicBezTo>
                    <a:pt x="10523" y="4246"/>
                    <a:pt x="10180" y="3972"/>
                    <a:pt x="9838" y="3721"/>
                  </a:cubicBezTo>
                  <a:cubicBezTo>
                    <a:pt x="9496" y="3492"/>
                    <a:pt x="9153" y="3241"/>
                    <a:pt x="8742" y="2967"/>
                  </a:cubicBezTo>
                  <a:cubicBezTo>
                    <a:pt x="8058" y="2556"/>
                    <a:pt x="7373" y="2146"/>
                    <a:pt x="6688" y="1758"/>
                  </a:cubicBezTo>
                  <a:lnTo>
                    <a:pt x="6528" y="1621"/>
                  </a:lnTo>
                  <a:cubicBezTo>
                    <a:pt x="6300" y="1392"/>
                    <a:pt x="6117" y="1233"/>
                    <a:pt x="5935" y="1096"/>
                  </a:cubicBezTo>
                  <a:cubicBezTo>
                    <a:pt x="5661" y="867"/>
                    <a:pt x="5387" y="662"/>
                    <a:pt x="5113" y="525"/>
                  </a:cubicBezTo>
                  <a:cubicBezTo>
                    <a:pt x="4953" y="434"/>
                    <a:pt x="4771" y="342"/>
                    <a:pt x="4611" y="274"/>
                  </a:cubicBezTo>
                  <a:cubicBezTo>
                    <a:pt x="4405" y="183"/>
                    <a:pt x="4200" y="114"/>
                    <a:pt x="3995" y="69"/>
                  </a:cubicBezTo>
                  <a:cubicBezTo>
                    <a:pt x="3766" y="23"/>
                    <a:pt x="3538" y="0"/>
                    <a:pt x="3310"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1" name="Google Shape;3891;p17"/>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2" name="Google Shape;3892;p17"/>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3" name="Google Shape;3893;p17"/>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4" name="Google Shape;3894;p17"/>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5" name="Google Shape;3895;p17"/>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6" name="Google Shape;3896;p17"/>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7" name="Google Shape;3897;p17"/>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8" name="Google Shape;3898;p17"/>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9" name="Google Shape;3899;p17"/>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0" name="Google Shape;3900;p17"/>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1" name="Google Shape;3901;p17"/>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2" name="Google Shape;3902;p17"/>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EDC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3" name="Google Shape;3903;p17"/>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4" name="Google Shape;3904;p17"/>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5" name="Google Shape;3905;p17"/>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6" name="Google Shape;3906;p17"/>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7" name="Google Shape;3907;p17"/>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8" name="Google Shape;3908;p17"/>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9" name="Google Shape;3909;p17"/>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0" name="Google Shape;3910;p17"/>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1" name="Google Shape;3911;p17"/>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2" name="Google Shape;3912;p17"/>
            <p:cNvSpPr/>
            <p:nvPr/>
          </p:nvSpPr>
          <p:spPr>
            <a:xfrm>
              <a:off x="739192" y="2064413"/>
              <a:ext cx="16476" cy="45448"/>
            </a:xfrm>
            <a:custGeom>
              <a:avLst/>
              <a:gdLst/>
              <a:ahLst/>
              <a:cxnLst/>
              <a:rect l="l" t="t" r="r" b="b"/>
              <a:pathLst>
                <a:path w="298" h="822" extrusionOk="0">
                  <a:moveTo>
                    <a:pt x="161" y="0"/>
                  </a:moveTo>
                  <a:cubicBezTo>
                    <a:pt x="138" y="0"/>
                    <a:pt x="115" y="0"/>
                    <a:pt x="92" y="23"/>
                  </a:cubicBezTo>
                  <a:cubicBezTo>
                    <a:pt x="69" y="46"/>
                    <a:pt x="47" y="91"/>
                    <a:pt x="24" y="137"/>
                  </a:cubicBezTo>
                  <a:cubicBezTo>
                    <a:pt x="24" y="183"/>
                    <a:pt x="1" y="228"/>
                    <a:pt x="1" y="297"/>
                  </a:cubicBezTo>
                  <a:cubicBezTo>
                    <a:pt x="1" y="388"/>
                    <a:pt x="1" y="480"/>
                    <a:pt x="24" y="571"/>
                  </a:cubicBezTo>
                  <a:cubicBezTo>
                    <a:pt x="24" y="616"/>
                    <a:pt x="24" y="685"/>
                    <a:pt x="24" y="731"/>
                  </a:cubicBezTo>
                  <a:cubicBezTo>
                    <a:pt x="47" y="776"/>
                    <a:pt x="92" y="822"/>
                    <a:pt x="138" y="822"/>
                  </a:cubicBezTo>
                  <a:cubicBezTo>
                    <a:pt x="184" y="799"/>
                    <a:pt x="206" y="753"/>
                    <a:pt x="206" y="708"/>
                  </a:cubicBezTo>
                  <a:lnTo>
                    <a:pt x="184" y="571"/>
                  </a:lnTo>
                  <a:cubicBezTo>
                    <a:pt x="184" y="502"/>
                    <a:pt x="184" y="411"/>
                    <a:pt x="184" y="343"/>
                  </a:cubicBezTo>
                  <a:cubicBezTo>
                    <a:pt x="184" y="297"/>
                    <a:pt x="184" y="228"/>
                    <a:pt x="184" y="183"/>
                  </a:cubicBezTo>
                  <a:cubicBezTo>
                    <a:pt x="229" y="183"/>
                    <a:pt x="252" y="183"/>
                    <a:pt x="275" y="160"/>
                  </a:cubicBezTo>
                  <a:cubicBezTo>
                    <a:pt x="298" y="114"/>
                    <a:pt x="298" y="69"/>
                    <a:pt x="252" y="46"/>
                  </a:cubicBezTo>
                  <a:cubicBezTo>
                    <a:pt x="252" y="46"/>
                    <a:pt x="252" y="23"/>
                    <a:pt x="252" y="23"/>
                  </a:cubicBezTo>
                  <a:cubicBezTo>
                    <a:pt x="229" y="23"/>
                    <a:pt x="229" y="0"/>
                    <a:pt x="2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3" name="Google Shape;3913;p17"/>
            <p:cNvSpPr/>
            <p:nvPr/>
          </p:nvSpPr>
          <p:spPr>
            <a:xfrm>
              <a:off x="753125" y="2059326"/>
              <a:ext cx="31571" cy="101015"/>
            </a:xfrm>
            <a:custGeom>
              <a:avLst/>
              <a:gdLst/>
              <a:ahLst/>
              <a:cxnLst/>
              <a:rect l="l" t="t" r="r" b="b"/>
              <a:pathLst>
                <a:path w="571" h="1827" extrusionOk="0">
                  <a:moveTo>
                    <a:pt x="107" y="93"/>
                  </a:moveTo>
                  <a:lnTo>
                    <a:pt x="107" y="93"/>
                  </a:lnTo>
                  <a:cubicBezTo>
                    <a:pt x="101" y="95"/>
                    <a:pt x="91" y="101"/>
                    <a:pt x="91" y="115"/>
                  </a:cubicBezTo>
                  <a:cubicBezTo>
                    <a:pt x="99" y="107"/>
                    <a:pt x="104" y="100"/>
                    <a:pt x="107" y="93"/>
                  </a:cubicBezTo>
                  <a:close/>
                  <a:moveTo>
                    <a:pt x="183" y="1"/>
                  </a:moveTo>
                  <a:cubicBezTo>
                    <a:pt x="160" y="1"/>
                    <a:pt x="114" y="24"/>
                    <a:pt x="114" y="69"/>
                  </a:cubicBezTo>
                  <a:cubicBezTo>
                    <a:pt x="114" y="69"/>
                    <a:pt x="114" y="80"/>
                    <a:pt x="107" y="93"/>
                  </a:cubicBezTo>
                  <a:lnTo>
                    <a:pt x="107" y="93"/>
                  </a:lnTo>
                  <a:cubicBezTo>
                    <a:pt x="111" y="92"/>
                    <a:pt x="114" y="92"/>
                    <a:pt x="114" y="92"/>
                  </a:cubicBezTo>
                  <a:lnTo>
                    <a:pt x="114" y="92"/>
                  </a:lnTo>
                  <a:lnTo>
                    <a:pt x="91" y="115"/>
                  </a:lnTo>
                  <a:cubicBezTo>
                    <a:pt x="91" y="161"/>
                    <a:pt x="69" y="229"/>
                    <a:pt x="46" y="275"/>
                  </a:cubicBezTo>
                  <a:cubicBezTo>
                    <a:pt x="46" y="320"/>
                    <a:pt x="23" y="343"/>
                    <a:pt x="23" y="366"/>
                  </a:cubicBezTo>
                  <a:cubicBezTo>
                    <a:pt x="23" y="412"/>
                    <a:pt x="0" y="457"/>
                    <a:pt x="0" y="503"/>
                  </a:cubicBezTo>
                  <a:cubicBezTo>
                    <a:pt x="0" y="617"/>
                    <a:pt x="0" y="731"/>
                    <a:pt x="0" y="823"/>
                  </a:cubicBezTo>
                  <a:cubicBezTo>
                    <a:pt x="0" y="868"/>
                    <a:pt x="0" y="914"/>
                    <a:pt x="0" y="937"/>
                  </a:cubicBezTo>
                  <a:cubicBezTo>
                    <a:pt x="23" y="982"/>
                    <a:pt x="23" y="1028"/>
                    <a:pt x="23" y="1074"/>
                  </a:cubicBezTo>
                  <a:cubicBezTo>
                    <a:pt x="46" y="1165"/>
                    <a:pt x="69" y="1256"/>
                    <a:pt x="91" y="1325"/>
                  </a:cubicBezTo>
                  <a:cubicBezTo>
                    <a:pt x="91" y="1393"/>
                    <a:pt x="114" y="1439"/>
                    <a:pt x="137" y="1485"/>
                  </a:cubicBezTo>
                  <a:cubicBezTo>
                    <a:pt x="183" y="1553"/>
                    <a:pt x="205" y="1621"/>
                    <a:pt x="251" y="1690"/>
                  </a:cubicBezTo>
                  <a:cubicBezTo>
                    <a:pt x="297" y="1736"/>
                    <a:pt x="342" y="1804"/>
                    <a:pt x="411" y="1827"/>
                  </a:cubicBezTo>
                  <a:lnTo>
                    <a:pt x="457" y="1827"/>
                  </a:lnTo>
                  <a:cubicBezTo>
                    <a:pt x="502" y="1827"/>
                    <a:pt x="525" y="1804"/>
                    <a:pt x="548" y="1781"/>
                  </a:cubicBezTo>
                  <a:cubicBezTo>
                    <a:pt x="548" y="1758"/>
                    <a:pt x="571" y="1736"/>
                    <a:pt x="571" y="1713"/>
                  </a:cubicBezTo>
                  <a:cubicBezTo>
                    <a:pt x="548" y="1667"/>
                    <a:pt x="548" y="1644"/>
                    <a:pt x="525" y="1621"/>
                  </a:cubicBezTo>
                  <a:cubicBezTo>
                    <a:pt x="502" y="1621"/>
                    <a:pt x="502" y="1621"/>
                    <a:pt x="502" y="1599"/>
                  </a:cubicBezTo>
                  <a:cubicBezTo>
                    <a:pt x="479" y="1576"/>
                    <a:pt x="434" y="1553"/>
                    <a:pt x="411" y="1507"/>
                  </a:cubicBezTo>
                  <a:cubicBezTo>
                    <a:pt x="388" y="1439"/>
                    <a:pt x="365" y="1370"/>
                    <a:pt x="320" y="1325"/>
                  </a:cubicBezTo>
                  <a:cubicBezTo>
                    <a:pt x="297" y="1233"/>
                    <a:pt x="274" y="1165"/>
                    <a:pt x="251" y="1096"/>
                  </a:cubicBezTo>
                  <a:cubicBezTo>
                    <a:pt x="251" y="1096"/>
                    <a:pt x="251" y="1074"/>
                    <a:pt x="251" y="1074"/>
                  </a:cubicBezTo>
                  <a:cubicBezTo>
                    <a:pt x="228" y="1005"/>
                    <a:pt x="228" y="914"/>
                    <a:pt x="205" y="845"/>
                  </a:cubicBezTo>
                  <a:cubicBezTo>
                    <a:pt x="205" y="754"/>
                    <a:pt x="183" y="640"/>
                    <a:pt x="183" y="549"/>
                  </a:cubicBezTo>
                  <a:cubicBezTo>
                    <a:pt x="183" y="503"/>
                    <a:pt x="183" y="457"/>
                    <a:pt x="205" y="412"/>
                  </a:cubicBezTo>
                  <a:cubicBezTo>
                    <a:pt x="205" y="366"/>
                    <a:pt x="205" y="343"/>
                    <a:pt x="205" y="298"/>
                  </a:cubicBezTo>
                  <a:cubicBezTo>
                    <a:pt x="228" y="229"/>
                    <a:pt x="251" y="161"/>
                    <a:pt x="274" y="92"/>
                  </a:cubicBezTo>
                  <a:cubicBezTo>
                    <a:pt x="274" y="47"/>
                    <a:pt x="251" y="1"/>
                    <a:pt x="20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4" name="Google Shape;3914;p17"/>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5" name="Google Shape;3915;p17"/>
            <p:cNvSpPr/>
            <p:nvPr/>
          </p:nvSpPr>
          <p:spPr>
            <a:xfrm>
              <a:off x="777066" y="2156527"/>
              <a:ext cx="29083" cy="69444"/>
            </a:xfrm>
            <a:custGeom>
              <a:avLst/>
              <a:gdLst/>
              <a:ahLst/>
              <a:cxnLst/>
              <a:rect l="l" t="t" r="r" b="b"/>
              <a:pathLst>
                <a:path w="526" h="1256" extrusionOk="0">
                  <a:moveTo>
                    <a:pt x="92" y="0"/>
                  </a:moveTo>
                  <a:cubicBezTo>
                    <a:pt x="69" y="0"/>
                    <a:pt x="24" y="23"/>
                    <a:pt x="24" y="46"/>
                  </a:cubicBezTo>
                  <a:cubicBezTo>
                    <a:pt x="24" y="115"/>
                    <a:pt x="1" y="160"/>
                    <a:pt x="1" y="206"/>
                  </a:cubicBezTo>
                  <a:cubicBezTo>
                    <a:pt x="1" y="297"/>
                    <a:pt x="1" y="366"/>
                    <a:pt x="1" y="457"/>
                  </a:cubicBezTo>
                  <a:cubicBezTo>
                    <a:pt x="24" y="503"/>
                    <a:pt x="24" y="571"/>
                    <a:pt x="24" y="640"/>
                  </a:cubicBezTo>
                  <a:cubicBezTo>
                    <a:pt x="46" y="685"/>
                    <a:pt x="46" y="754"/>
                    <a:pt x="69" y="799"/>
                  </a:cubicBezTo>
                  <a:cubicBezTo>
                    <a:pt x="92" y="891"/>
                    <a:pt x="138" y="982"/>
                    <a:pt x="206" y="1073"/>
                  </a:cubicBezTo>
                  <a:cubicBezTo>
                    <a:pt x="206" y="1096"/>
                    <a:pt x="229" y="1142"/>
                    <a:pt x="252" y="1165"/>
                  </a:cubicBezTo>
                  <a:cubicBezTo>
                    <a:pt x="275" y="1187"/>
                    <a:pt x="320" y="1233"/>
                    <a:pt x="366" y="1256"/>
                  </a:cubicBezTo>
                  <a:cubicBezTo>
                    <a:pt x="389" y="1256"/>
                    <a:pt x="434" y="1256"/>
                    <a:pt x="480" y="1233"/>
                  </a:cubicBezTo>
                  <a:cubicBezTo>
                    <a:pt x="526" y="1210"/>
                    <a:pt x="526" y="1142"/>
                    <a:pt x="526" y="1096"/>
                  </a:cubicBezTo>
                  <a:cubicBezTo>
                    <a:pt x="503" y="1050"/>
                    <a:pt x="480" y="1050"/>
                    <a:pt x="457" y="1005"/>
                  </a:cubicBezTo>
                  <a:lnTo>
                    <a:pt x="434" y="1005"/>
                  </a:lnTo>
                  <a:cubicBezTo>
                    <a:pt x="389" y="959"/>
                    <a:pt x="366" y="913"/>
                    <a:pt x="343" y="868"/>
                  </a:cubicBezTo>
                  <a:cubicBezTo>
                    <a:pt x="297" y="822"/>
                    <a:pt x="275" y="754"/>
                    <a:pt x="252" y="685"/>
                  </a:cubicBezTo>
                  <a:cubicBezTo>
                    <a:pt x="229" y="640"/>
                    <a:pt x="206" y="571"/>
                    <a:pt x="206" y="525"/>
                  </a:cubicBezTo>
                  <a:cubicBezTo>
                    <a:pt x="184" y="414"/>
                    <a:pt x="162" y="324"/>
                    <a:pt x="161" y="213"/>
                  </a:cubicBezTo>
                  <a:lnTo>
                    <a:pt x="161" y="213"/>
                  </a:lnTo>
                  <a:cubicBezTo>
                    <a:pt x="161" y="173"/>
                    <a:pt x="163" y="132"/>
                    <a:pt x="183" y="92"/>
                  </a:cubicBezTo>
                  <a:cubicBezTo>
                    <a:pt x="183" y="46"/>
                    <a:pt x="161" y="0"/>
                    <a:pt x="11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6" name="Google Shape;3916;p17"/>
            <p:cNvSpPr/>
            <p:nvPr/>
          </p:nvSpPr>
          <p:spPr>
            <a:xfrm>
              <a:off x="755613" y="2053023"/>
              <a:ext cx="37929" cy="109087"/>
            </a:xfrm>
            <a:custGeom>
              <a:avLst/>
              <a:gdLst/>
              <a:ahLst/>
              <a:cxnLst/>
              <a:rect l="l" t="t" r="r" b="b"/>
              <a:pathLst>
                <a:path w="686" h="1973" extrusionOk="0">
                  <a:moveTo>
                    <a:pt x="389" y="1"/>
                  </a:moveTo>
                  <a:cubicBezTo>
                    <a:pt x="366" y="1"/>
                    <a:pt x="366" y="1"/>
                    <a:pt x="343" y="24"/>
                  </a:cubicBezTo>
                  <a:cubicBezTo>
                    <a:pt x="297" y="46"/>
                    <a:pt x="252" y="92"/>
                    <a:pt x="206" y="138"/>
                  </a:cubicBezTo>
                  <a:cubicBezTo>
                    <a:pt x="160" y="206"/>
                    <a:pt x="115" y="252"/>
                    <a:pt x="92" y="320"/>
                  </a:cubicBezTo>
                  <a:cubicBezTo>
                    <a:pt x="24" y="457"/>
                    <a:pt x="1" y="617"/>
                    <a:pt x="1" y="754"/>
                  </a:cubicBezTo>
                  <a:cubicBezTo>
                    <a:pt x="1" y="868"/>
                    <a:pt x="1" y="959"/>
                    <a:pt x="1" y="1051"/>
                  </a:cubicBezTo>
                  <a:cubicBezTo>
                    <a:pt x="1" y="1142"/>
                    <a:pt x="24" y="1210"/>
                    <a:pt x="46" y="1302"/>
                  </a:cubicBezTo>
                  <a:cubicBezTo>
                    <a:pt x="69" y="1370"/>
                    <a:pt x="92" y="1439"/>
                    <a:pt x="115" y="1507"/>
                  </a:cubicBezTo>
                  <a:cubicBezTo>
                    <a:pt x="138" y="1576"/>
                    <a:pt x="183" y="1644"/>
                    <a:pt x="206" y="1713"/>
                  </a:cubicBezTo>
                  <a:cubicBezTo>
                    <a:pt x="252" y="1758"/>
                    <a:pt x="275" y="1804"/>
                    <a:pt x="320" y="1850"/>
                  </a:cubicBezTo>
                  <a:cubicBezTo>
                    <a:pt x="343" y="1872"/>
                    <a:pt x="366" y="1895"/>
                    <a:pt x="389" y="1918"/>
                  </a:cubicBezTo>
                  <a:cubicBezTo>
                    <a:pt x="412" y="1918"/>
                    <a:pt x="434" y="1941"/>
                    <a:pt x="457" y="1941"/>
                  </a:cubicBezTo>
                  <a:cubicBezTo>
                    <a:pt x="480" y="1964"/>
                    <a:pt x="480" y="1964"/>
                    <a:pt x="503" y="1964"/>
                  </a:cubicBezTo>
                  <a:cubicBezTo>
                    <a:pt x="515" y="1970"/>
                    <a:pt x="529" y="1973"/>
                    <a:pt x="543" y="1973"/>
                  </a:cubicBezTo>
                  <a:cubicBezTo>
                    <a:pt x="582" y="1973"/>
                    <a:pt x="623" y="1951"/>
                    <a:pt x="640" y="1918"/>
                  </a:cubicBezTo>
                  <a:cubicBezTo>
                    <a:pt x="663" y="1895"/>
                    <a:pt x="663" y="1895"/>
                    <a:pt x="685" y="1872"/>
                  </a:cubicBezTo>
                  <a:cubicBezTo>
                    <a:pt x="685" y="1827"/>
                    <a:pt x="685" y="1781"/>
                    <a:pt x="663" y="1758"/>
                  </a:cubicBezTo>
                  <a:cubicBezTo>
                    <a:pt x="640" y="1758"/>
                    <a:pt x="640" y="1735"/>
                    <a:pt x="617" y="1735"/>
                  </a:cubicBezTo>
                  <a:cubicBezTo>
                    <a:pt x="617" y="1713"/>
                    <a:pt x="594" y="1690"/>
                    <a:pt x="571" y="1690"/>
                  </a:cubicBezTo>
                  <a:cubicBezTo>
                    <a:pt x="549" y="1667"/>
                    <a:pt x="526" y="1644"/>
                    <a:pt x="503" y="1621"/>
                  </a:cubicBezTo>
                  <a:cubicBezTo>
                    <a:pt x="480" y="1599"/>
                    <a:pt x="457" y="1553"/>
                    <a:pt x="434" y="1507"/>
                  </a:cubicBezTo>
                  <a:cubicBezTo>
                    <a:pt x="389" y="1439"/>
                    <a:pt x="366" y="1393"/>
                    <a:pt x="343" y="1325"/>
                  </a:cubicBezTo>
                  <a:cubicBezTo>
                    <a:pt x="320" y="1256"/>
                    <a:pt x="297" y="1210"/>
                    <a:pt x="275" y="1142"/>
                  </a:cubicBezTo>
                  <a:cubicBezTo>
                    <a:pt x="275" y="1074"/>
                    <a:pt x="252" y="982"/>
                    <a:pt x="252" y="914"/>
                  </a:cubicBezTo>
                  <a:cubicBezTo>
                    <a:pt x="252" y="830"/>
                    <a:pt x="252" y="766"/>
                    <a:pt x="252" y="686"/>
                  </a:cubicBezTo>
                  <a:cubicBezTo>
                    <a:pt x="252" y="640"/>
                    <a:pt x="252" y="594"/>
                    <a:pt x="252" y="571"/>
                  </a:cubicBezTo>
                  <a:cubicBezTo>
                    <a:pt x="252" y="526"/>
                    <a:pt x="252" y="480"/>
                    <a:pt x="275" y="457"/>
                  </a:cubicBezTo>
                  <a:cubicBezTo>
                    <a:pt x="297" y="389"/>
                    <a:pt x="320" y="320"/>
                    <a:pt x="343" y="275"/>
                  </a:cubicBezTo>
                  <a:cubicBezTo>
                    <a:pt x="366" y="252"/>
                    <a:pt x="389" y="229"/>
                    <a:pt x="412" y="206"/>
                  </a:cubicBezTo>
                  <a:cubicBezTo>
                    <a:pt x="412" y="183"/>
                    <a:pt x="434" y="183"/>
                    <a:pt x="457" y="161"/>
                  </a:cubicBezTo>
                  <a:cubicBezTo>
                    <a:pt x="503" y="138"/>
                    <a:pt x="503" y="69"/>
                    <a:pt x="480" y="46"/>
                  </a:cubicBezTo>
                  <a:cubicBezTo>
                    <a:pt x="457" y="24"/>
                    <a:pt x="434" y="1"/>
                    <a:pt x="389"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7" name="Google Shape;3917;p17"/>
            <p:cNvSpPr/>
            <p:nvPr/>
          </p:nvSpPr>
          <p:spPr>
            <a:xfrm>
              <a:off x="779609" y="2155255"/>
              <a:ext cx="37929" cy="71269"/>
            </a:xfrm>
            <a:custGeom>
              <a:avLst/>
              <a:gdLst/>
              <a:ahLst/>
              <a:cxnLst/>
              <a:rect l="l" t="t" r="r" b="b"/>
              <a:pathLst>
                <a:path w="686" h="1289" extrusionOk="0">
                  <a:moveTo>
                    <a:pt x="183" y="1"/>
                  </a:moveTo>
                  <a:cubicBezTo>
                    <a:pt x="160" y="1"/>
                    <a:pt x="137" y="23"/>
                    <a:pt x="115" y="46"/>
                  </a:cubicBezTo>
                  <a:cubicBezTo>
                    <a:pt x="92" y="69"/>
                    <a:pt x="69" y="115"/>
                    <a:pt x="46" y="138"/>
                  </a:cubicBezTo>
                  <a:cubicBezTo>
                    <a:pt x="46" y="183"/>
                    <a:pt x="23" y="229"/>
                    <a:pt x="23" y="252"/>
                  </a:cubicBezTo>
                  <a:cubicBezTo>
                    <a:pt x="0" y="320"/>
                    <a:pt x="0" y="389"/>
                    <a:pt x="23" y="457"/>
                  </a:cubicBezTo>
                  <a:cubicBezTo>
                    <a:pt x="23" y="503"/>
                    <a:pt x="23" y="571"/>
                    <a:pt x="46" y="617"/>
                  </a:cubicBezTo>
                  <a:lnTo>
                    <a:pt x="46" y="594"/>
                  </a:lnTo>
                  <a:cubicBezTo>
                    <a:pt x="69" y="685"/>
                    <a:pt x="92" y="754"/>
                    <a:pt x="115" y="822"/>
                  </a:cubicBezTo>
                  <a:cubicBezTo>
                    <a:pt x="137" y="868"/>
                    <a:pt x="183" y="936"/>
                    <a:pt x="206" y="982"/>
                  </a:cubicBezTo>
                  <a:cubicBezTo>
                    <a:pt x="251" y="1051"/>
                    <a:pt x="297" y="1096"/>
                    <a:pt x="343" y="1142"/>
                  </a:cubicBezTo>
                  <a:cubicBezTo>
                    <a:pt x="366" y="1165"/>
                    <a:pt x="388" y="1188"/>
                    <a:pt x="434" y="1210"/>
                  </a:cubicBezTo>
                  <a:cubicBezTo>
                    <a:pt x="434" y="1233"/>
                    <a:pt x="457" y="1233"/>
                    <a:pt x="480" y="1256"/>
                  </a:cubicBezTo>
                  <a:cubicBezTo>
                    <a:pt x="503" y="1256"/>
                    <a:pt x="503" y="1256"/>
                    <a:pt x="525" y="1279"/>
                  </a:cubicBezTo>
                  <a:lnTo>
                    <a:pt x="548" y="1279"/>
                  </a:lnTo>
                  <a:cubicBezTo>
                    <a:pt x="555" y="1285"/>
                    <a:pt x="565" y="1288"/>
                    <a:pt x="578" y="1288"/>
                  </a:cubicBezTo>
                  <a:cubicBezTo>
                    <a:pt x="607" y="1288"/>
                    <a:pt x="646" y="1272"/>
                    <a:pt x="662" y="1256"/>
                  </a:cubicBezTo>
                  <a:cubicBezTo>
                    <a:pt x="685" y="1233"/>
                    <a:pt x="685" y="1210"/>
                    <a:pt x="685" y="1165"/>
                  </a:cubicBezTo>
                  <a:cubicBezTo>
                    <a:pt x="685" y="1142"/>
                    <a:pt x="662" y="1142"/>
                    <a:pt x="662" y="1119"/>
                  </a:cubicBezTo>
                  <a:lnTo>
                    <a:pt x="640" y="1119"/>
                  </a:lnTo>
                  <a:cubicBezTo>
                    <a:pt x="640" y="1096"/>
                    <a:pt x="617" y="1073"/>
                    <a:pt x="594" y="1073"/>
                  </a:cubicBezTo>
                  <a:cubicBezTo>
                    <a:pt x="594" y="1051"/>
                    <a:pt x="571" y="1051"/>
                    <a:pt x="571" y="1028"/>
                  </a:cubicBezTo>
                  <a:cubicBezTo>
                    <a:pt x="525" y="1005"/>
                    <a:pt x="503" y="982"/>
                    <a:pt x="480" y="959"/>
                  </a:cubicBezTo>
                  <a:cubicBezTo>
                    <a:pt x="411" y="891"/>
                    <a:pt x="366" y="822"/>
                    <a:pt x="320" y="731"/>
                  </a:cubicBezTo>
                  <a:cubicBezTo>
                    <a:pt x="274" y="663"/>
                    <a:pt x="229" y="571"/>
                    <a:pt x="206" y="480"/>
                  </a:cubicBezTo>
                  <a:cubicBezTo>
                    <a:pt x="206" y="434"/>
                    <a:pt x="183" y="366"/>
                    <a:pt x="183" y="320"/>
                  </a:cubicBezTo>
                  <a:cubicBezTo>
                    <a:pt x="183" y="274"/>
                    <a:pt x="206" y="252"/>
                    <a:pt x="206" y="229"/>
                  </a:cubicBezTo>
                  <a:cubicBezTo>
                    <a:pt x="206" y="206"/>
                    <a:pt x="206" y="183"/>
                    <a:pt x="229" y="183"/>
                  </a:cubicBezTo>
                  <a:cubicBezTo>
                    <a:pt x="229" y="160"/>
                    <a:pt x="229" y="160"/>
                    <a:pt x="251" y="138"/>
                  </a:cubicBezTo>
                  <a:cubicBezTo>
                    <a:pt x="274" y="115"/>
                    <a:pt x="274" y="46"/>
                    <a:pt x="229" y="23"/>
                  </a:cubicBezTo>
                  <a:cubicBezTo>
                    <a:pt x="229" y="23"/>
                    <a:pt x="206" y="1"/>
                    <a:pt x="183"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8" name="Google Shape;3918;p17"/>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9" name="Google Shape;3919;p17"/>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0" name="Google Shape;3920;p17"/>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1" name="Google Shape;3921;p17"/>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2" name="Google Shape;3922;p17"/>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3" name="Google Shape;3923;p17"/>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4" name="Google Shape;3924;p17"/>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5" name="Google Shape;3925;p17"/>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6" name="Google Shape;3926;p17"/>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7" name="Google Shape;3927;p17"/>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8" name="Google Shape;3928;p17"/>
            <p:cNvSpPr/>
            <p:nvPr/>
          </p:nvSpPr>
          <p:spPr>
            <a:xfrm>
              <a:off x="818700" y="2204464"/>
              <a:ext cx="45504" cy="12717"/>
            </a:xfrm>
            <a:custGeom>
              <a:avLst/>
              <a:gdLst/>
              <a:ahLst/>
              <a:cxnLst/>
              <a:rect l="l" t="t" r="r" b="b"/>
              <a:pathLst>
                <a:path w="823" h="230" extrusionOk="0">
                  <a:moveTo>
                    <a:pt x="754" y="1"/>
                  </a:moveTo>
                  <a:cubicBezTo>
                    <a:pt x="709" y="24"/>
                    <a:pt x="686" y="24"/>
                    <a:pt x="640" y="46"/>
                  </a:cubicBezTo>
                  <a:cubicBezTo>
                    <a:pt x="594" y="69"/>
                    <a:pt x="549" y="69"/>
                    <a:pt x="503" y="69"/>
                  </a:cubicBezTo>
                  <a:cubicBezTo>
                    <a:pt x="457" y="92"/>
                    <a:pt x="389" y="92"/>
                    <a:pt x="343" y="92"/>
                  </a:cubicBezTo>
                  <a:cubicBezTo>
                    <a:pt x="252" y="115"/>
                    <a:pt x="138" y="138"/>
                    <a:pt x="47" y="138"/>
                  </a:cubicBezTo>
                  <a:cubicBezTo>
                    <a:pt x="24" y="138"/>
                    <a:pt x="1" y="161"/>
                    <a:pt x="1" y="183"/>
                  </a:cubicBezTo>
                  <a:cubicBezTo>
                    <a:pt x="1" y="206"/>
                    <a:pt x="24" y="229"/>
                    <a:pt x="47" y="229"/>
                  </a:cubicBezTo>
                  <a:cubicBezTo>
                    <a:pt x="184" y="229"/>
                    <a:pt x="298" y="206"/>
                    <a:pt x="412" y="183"/>
                  </a:cubicBezTo>
                  <a:cubicBezTo>
                    <a:pt x="457" y="183"/>
                    <a:pt x="503" y="183"/>
                    <a:pt x="572" y="161"/>
                  </a:cubicBezTo>
                  <a:cubicBezTo>
                    <a:pt x="640" y="161"/>
                    <a:pt x="731" y="115"/>
                    <a:pt x="800" y="92"/>
                  </a:cubicBezTo>
                  <a:cubicBezTo>
                    <a:pt x="823" y="92"/>
                    <a:pt x="823" y="46"/>
                    <a:pt x="823" y="24"/>
                  </a:cubicBezTo>
                  <a:cubicBezTo>
                    <a:pt x="823" y="1"/>
                    <a:pt x="800" y="1"/>
                    <a:pt x="777"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9" name="Google Shape;3929;p17"/>
            <p:cNvSpPr/>
            <p:nvPr/>
          </p:nvSpPr>
          <p:spPr>
            <a:xfrm>
              <a:off x="818700" y="2199433"/>
              <a:ext cx="64468" cy="17748"/>
            </a:xfrm>
            <a:custGeom>
              <a:avLst/>
              <a:gdLst/>
              <a:ahLst/>
              <a:cxnLst/>
              <a:rect l="l" t="t" r="r" b="b"/>
              <a:pathLst>
                <a:path w="1166" h="321" extrusionOk="0">
                  <a:moveTo>
                    <a:pt x="1119" y="0"/>
                  </a:moveTo>
                  <a:cubicBezTo>
                    <a:pt x="937" y="46"/>
                    <a:pt x="754" y="92"/>
                    <a:pt x="572" y="137"/>
                  </a:cubicBezTo>
                  <a:cubicBezTo>
                    <a:pt x="480" y="160"/>
                    <a:pt x="412" y="160"/>
                    <a:pt x="321" y="183"/>
                  </a:cubicBezTo>
                  <a:cubicBezTo>
                    <a:pt x="298" y="183"/>
                    <a:pt x="275" y="206"/>
                    <a:pt x="252" y="206"/>
                  </a:cubicBezTo>
                  <a:lnTo>
                    <a:pt x="47" y="206"/>
                  </a:lnTo>
                  <a:cubicBezTo>
                    <a:pt x="24" y="229"/>
                    <a:pt x="1" y="252"/>
                    <a:pt x="1" y="274"/>
                  </a:cubicBezTo>
                  <a:cubicBezTo>
                    <a:pt x="1" y="274"/>
                    <a:pt x="24" y="297"/>
                    <a:pt x="24" y="297"/>
                  </a:cubicBezTo>
                  <a:cubicBezTo>
                    <a:pt x="47" y="320"/>
                    <a:pt x="47" y="320"/>
                    <a:pt x="69" y="320"/>
                  </a:cubicBezTo>
                  <a:cubicBezTo>
                    <a:pt x="115" y="320"/>
                    <a:pt x="161" y="320"/>
                    <a:pt x="206" y="297"/>
                  </a:cubicBezTo>
                  <a:lnTo>
                    <a:pt x="343" y="297"/>
                  </a:lnTo>
                  <a:cubicBezTo>
                    <a:pt x="366" y="274"/>
                    <a:pt x="412" y="274"/>
                    <a:pt x="457" y="274"/>
                  </a:cubicBezTo>
                  <a:cubicBezTo>
                    <a:pt x="480" y="252"/>
                    <a:pt x="480" y="252"/>
                    <a:pt x="503" y="252"/>
                  </a:cubicBezTo>
                  <a:cubicBezTo>
                    <a:pt x="526" y="252"/>
                    <a:pt x="549" y="252"/>
                    <a:pt x="572" y="229"/>
                  </a:cubicBezTo>
                  <a:cubicBezTo>
                    <a:pt x="754" y="183"/>
                    <a:pt x="937" y="137"/>
                    <a:pt x="1119" y="92"/>
                  </a:cubicBezTo>
                  <a:cubicBezTo>
                    <a:pt x="1142" y="92"/>
                    <a:pt x="1165" y="92"/>
                    <a:pt x="1165" y="69"/>
                  </a:cubicBezTo>
                  <a:cubicBezTo>
                    <a:pt x="1165" y="69"/>
                    <a:pt x="1165" y="46"/>
                    <a:pt x="1165" y="46"/>
                  </a:cubicBezTo>
                  <a:cubicBezTo>
                    <a:pt x="1165" y="23"/>
                    <a:pt x="1165" y="23"/>
                    <a:pt x="1165"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0" name="Google Shape;3930;p17"/>
            <p:cNvSpPr/>
            <p:nvPr/>
          </p:nvSpPr>
          <p:spPr>
            <a:xfrm>
              <a:off x="793487" y="2207007"/>
              <a:ext cx="17693" cy="12661"/>
            </a:xfrm>
            <a:custGeom>
              <a:avLst/>
              <a:gdLst/>
              <a:ahLst/>
              <a:cxnLst/>
              <a:rect l="l" t="t" r="r" b="b"/>
              <a:pathLst>
                <a:path w="320" h="229" extrusionOk="0">
                  <a:moveTo>
                    <a:pt x="46" y="0"/>
                  </a:moveTo>
                  <a:cubicBezTo>
                    <a:pt x="23" y="0"/>
                    <a:pt x="23" y="0"/>
                    <a:pt x="0" y="23"/>
                  </a:cubicBezTo>
                  <a:cubicBezTo>
                    <a:pt x="0" y="46"/>
                    <a:pt x="0" y="69"/>
                    <a:pt x="23" y="92"/>
                  </a:cubicBezTo>
                  <a:cubicBezTo>
                    <a:pt x="46" y="115"/>
                    <a:pt x="92" y="137"/>
                    <a:pt x="137" y="160"/>
                  </a:cubicBezTo>
                  <a:cubicBezTo>
                    <a:pt x="160" y="183"/>
                    <a:pt x="206" y="206"/>
                    <a:pt x="252" y="229"/>
                  </a:cubicBezTo>
                  <a:cubicBezTo>
                    <a:pt x="274" y="229"/>
                    <a:pt x="297" y="229"/>
                    <a:pt x="297" y="206"/>
                  </a:cubicBezTo>
                  <a:cubicBezTo>
                    <a:pt x="320" y="183"/>
                    <a:pt x="297" y="137"/>
                    <a:pt x="274" y="137"/>
                  </a:cubicBezTo>
                  <a:cubicBezTo>
                    <a:pt x="229" y="115"/>
                    <a:pt x="183" y="92"/>
                    <a:pt x="137" y="69"/>
                  </a:cubicBezTo>
                  <a:cubicBezTo>
                    <a:pt x="115" y="46"/>
                    <a:pt x="92" y="23"/>
                    <a:pt x="69" y="23"/>
                  </a:cubicBezTo>
                  <a:cubicBezTo>
                    <a:pt x="69" y="0"/>
                    <a:pt x="69" y="0"/>
                    <a:pt x="4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1" name="Google Shape;3931;p17"/>
            <p:cNvSpPr/>
            <p:nvPr/>
          </p:nvSpPr>
          <p:spPr>
            <a:xfrm>
              <a:off x="788456" y="2204464"/>
              <a:ext cx="22724" cy="16476"/>
            </a:xfrm>
            <a:custGeom>
              <a:avLst/>
              <a:gdLst/>
              <a:ahLst/>
              <a:cxnLst/>
              <a:rect l="l" t="t" r="r" b="b"/>
              <a:pathLst>
                <a:path w="411" h="298" extrusionOk="0">
                  <a:moveTo>
                    <a:pt x="23" y="1"/>
                  </a:moveTo>
                  <a:cubicBezTo>
                    <a:pt x="0" y="24"/>
                    <a:pt x="0" y="24"/>
                    <a:pt x="0" y="46"/>
                  </a:cubicBezTo>
                  <a:cubicBezTo>
                    <a:pt x="0" y="46"/>
                    <a:pt x="0" y="69"/>
                    <a:pt x="0" y="69"/>
                  </a:cubicBezTo>
                  <a:cubicBezTo>
                    <a:pt x="0" y="92"/>
                    <a:pt x="23" y="92"/>
                    <a:pt x="23" y="115"/>
                  </a:cubicBezTo>
                  <a:cubicBezTo>
                    <a:pt x="46" y="138"/>
                    <a:pt x="69" y="161"/>
                    <a:pt x="91" y="161"/>
                  </a:cubicBezTo>
                  <a:cubicBezTo>
                    <a:pt x="137" y="183"/>
                    <a:pt x="160" y="206"/>
                    <a:pt x="206" y="229"/>
                  </a:cubicBezTo>
                  <a:cubicBezTo>
                    <a:pt x="228" y="229"/>
                    <a:pt x="251" y="252"/>
                    <a:pt x="274" y="252"/>
                  </a:cubicBezTo>
                  <a:cubicBezTo>
                    <a:pt x="274" y="275"/>
                    <a:pt x="297" y="275"/>
                    <a:pt x="297" y="275"/>
                  </a:cubicBezTo>
                  <a:cubicBezTo>
                    <a:pt x="320" y="298"/>
                    <a:pt x="343" y="298"/>
                    <a:pt x="365" y="298"/>
                  </a:cubicBezTo>
                  <a:cubicBezTo>
                    <a:pt x="388" y="298"/>
                    <a:pt x="411" y="252"/>
                    <a:pt x="411" y="229"/>
                  </a:cubicBezTo>
                  <a:cubicBezTo>
                    <a:pt x="411" y="229"/>
                    <a:pt x="388" y="206"/>
                    <a:pt x="388" y="206"/>
                  </a:cubicBezTo>
                  <a:cubicBezTo>
                    <a:pt x="365" y="183"/>
                    <a:pt x="365" y="183"/>
                    <a:pt x="343" y="183"/>
                  </a:cubicBezTo>
                  <a:cubicBezTo>
                    <a:pt x="320" y="183"/>
                    <a:pt x="297" y="161"/>
                    <a:pt x="274" y="161"/>
                  </a:cubicBezTo>
                  <a:cubicBezTo>
                    <a:pt x="228" y="138"/>
                    <a:pt x="206" y="115"/>
                    <a:pt x="183" y="92"/>
                  </a:cubicBezTo>
                  <a:cubicBezTo>
                    <a:pt x="160" y="92"/>
                    <a:pt x="137" y="69"/>
                    <a:pt x="114" y="69"/>
                  </a:cubicBezTo>
                  <a:cubicBezTo>
                    <a:pt x="114" y="46"/>
                    <a:pt x="91" y="46"/>
                    <a:pt x="91" y="24"/>
                  </a:cubicBezTo>
                  <a:lnTo>
                    <a:pt x="69" y="24"/>
                  </a:lnTo>
                  <a:cubicBezTo>
                    <a:pt x="69" y="1"/>
                    <a:pt x="69" y="1"/>
                    <a:pt x="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2" name="Google Shape;3932;p17"/>
            <p:cNvSpPr/>
            <p:nvPr/>
          </p:nvSpPr>
          <p:spPr>
            <a:xfrm>
              <a:off x="767003" y="2207007"/>
              <a:ext cx="34114" cy="17693"/>
            </a:xfrm>
            <a:custGeom>
              <a:avLst/>
              <a:gdLst/>
              <a:ahLst/>
              <a:cxnLst/>
              <a:rect l="l" t="t" r="r" b="b"/>
              <a:pathLst>
                <a:path w="617" h="320" extrusionOk="0">
                  <a:moveTo>
                    <a:pt x="69" y="0"/>
                  </a:moveTo>
                  <a:cubicBezTo>
                    <a:pt x="46" y="0"/>
                    <a:pt x="23" y="23"/>
                    <a:pt x="23" y="23"/>
                  </a:cubicBezTo>
                  <a:cubicBezTo>
                    <a:pt x="23" y="46"/>
                    <a:pt x="0" y="46"/>
                    <a:pt x="23" y="69"/>
                  </a:cubicBezTo>
                  <a:cubicBezTo>
                    <a:pt x="23" y="69"/>
                    <a:pt x="23" y="92"/>
                    <a:pt x="23" y="92"/>
                  </a:cubicBezTo>
                  <a:cubicBezTo>
                    <a:pt x="46" y="115"/>
                    <a:pt x="69" y="137"/>
                    <a:pt x="91" y="160"/>
                  </a:cubicBezTo>
                  <a:cubicBezTo>
                    <a:pt x="137" y="183"/>
                    <a:pt x="160" y="206"/>
                    <a:pt x="206" y="229"/>
                  </a:cubicBezTo>
                  <a:cubicBezTo>
                    <a:pt x="251" y="252"/>
                    <a:pt x="297" y="274"/>
                    <a:pt x="343" y="274"/>
                  </a:cubicBezTo>
                  <a:cubicBezTo>
                    <a:pt x="365" y="297"/>
                    <a:pt x="411" y="297"/>
                    <a:pt x="434" y="320"/>
                  </a:cubicBezTo>
                  <a:lnTo>
                    <a:pt x="571" y="320"/>
                  </a:lnTo>
                  <a:cubicBezTo>
                    <a:pt x="571" y="320"/>
                    <a:pt x="594" y="320"/>
                    <a:pt x="594" y="297"/>
                  </a:cubicBezTo>
                  <a:cubicBezTo>
                    <a:pt x="616" y="297"/>
                    <a:pt x="616" y="274"/>
                    <a:pt x="616" y="252"/>
                  </a:cubicBezTo>
                  <a:cubicBezTo>
                    <a:pt x="616" y="229"/>
                    <a:pt x="594" y="206"/>
                    <a:pt x="548" y="206"/>
                  </a:cubicBezTo>
                  <a:lnTo>
                    <a:pt x="434" y="206"/>
                  </a:lnTo>
                  <a:cubicBezTo>
                    <a:pt x="411" y="206"/>
                    <a:pt x="388" y="206"/>
                    <a:pt x="388" y="183"/>
                  </a:cubicBezTo>
                  <a:lnTo>
                    <a:pt x="343" y="183"/>
                  </a:lnTo>
                  <a:cubicBezTo>
                    <a:pt x="320" y="160"/>
                    <a:pt x="297" y="160"/>
                    <a:pt x="297" y="160"/>
                  </a:cubicBezTo>
                  <a:cubicBezTo>
                    <a:pt x="251" y="137"/>
                    <a:pt x="206" y="115"/>
                    <a:pt x="183" y="92"/>
                  </a:cubicBezTo>
                  <a:cubicBezTo>
                    <a:pt x="160" y="92"/>
                    <a:pt x="160" y="69"/>
                    <a:pt x="137" y="69"/>
                  </a:cubicBezTo>
                  <a:cubicBezTo>
                    <a:pt x="114" y="46"/>
                    <a:pt x="114" y="46"/>
                    <a:pt x="91" y="23"/>
                  </a:cubicBezTo>
                  <a:cubicBezTo>
                    <a:pt x="91" y="23"/>
                    <a:pt x="69" y="0"/>
                    <a:pt x="6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3" name="Google Shape;3933;p17"/>
            <p:cNvSpPr/>
            <p:nvPr/>
          </p:nvSpPr>
          <p:spPr>
            <a:xfrm>
              <a:off x="787184" y="2155255"/>
              <a:ext cx="39145" cy="70716"/>
            </a:xfrm>
            <a:custGeom>
              <a:avLst/>
              <a:gdLst/>
              <a:ahLst/>
              <a:cxnLst/>
              <a:rect l="l" t="t" r="r" b="b"/>
              <a:pathLst>
                <a:path w="708" h="1279" extrusionOk="0">
                  <a:moveTo>
                    <a:pt x="114" y="1"/>
                  </a:moveTo>
                  <a:cubicBezTo>
                    <a:pt x="92" y="1"/>
                    <a:pt x="69" y="23"/>
                    <a:pt x="46" y="46"/>
                  </a:cubicBezTo>
                  <a:cubicBezTo>
                    <a:pt x="46" y="92"/>
                    <a:pt x="23" y="138"/>
                    <a:pt x="23" y="160"/>
                  </a:cubicBezTo>
                  <a:cubicBezTo>
                    <a:pt x="23" y="206"/>
                    <a:pt x="0" y="252"/>
                    <a:pt x="0" y="274"/>
                  </a:cubicBezTo>
                  <a:cubicBezTo>
                    <a:pt x="0" y="320"/>
                    <a:pt x="0" y="366"/>
                    <a:pt x="0" y="411"/>
                  </a:cubicBezTo>
                  <a:cubicBezTo>
                    <a:pt x="0" y="457"/>
                    <a:pt x="23" y="480"/>
                    <a:pt x="23" y="503"/>
                  </a:cubicBezTo>
                  <a:cubicBezTo>
                    <a:pt x="23" y="526"/>
                    <a:pt x="23" y="571"/>
                    <a:pt x="46" y="617"/>
                  </a:cubicBezTo>
                  <a:cubicBezTo>
                    <a:pt x="46" y="663"/>
                    <a:pt x="69" y="708"/>
                    <a:pt x="92" y="777"/>
                  </a:cubicBezTo>
                  <a:cubicBezTo>
                    <a:pt x="114" y="822"/>
                    <a:pt x="137" y="868"/>
                    <a:pt x="183" y="914"/>
                  </a:cubicBezTo>
                  <a:cubicBezTo>
                    <a:pt x="206" y="959"/>
                    <a:pt x="229" y="1005"/>
                    <a:pt x="274" y="1051"/>
                  </a:cubicBezTo>
                  <a:cubicBezTo>
                    <a:pt x="297" y="1096"/>
                    <a:pt x="343" y="1119"/>
                    <a:pt x="388" y="1165"/>
                  </a:cubicBezTo>
                  <a:cubicBezTo>
                    <a:pt x="411" y="1188"/>
                    <a:pt x="434" y="1210"/>
                    <a:pt x="457" y="1233"/>
                  </a:cubicBezTo>
                  <a:cubicBezTo>
                    <a:pt x="480" y="1233"/>
                    <a:pt x="503" y="1256"/>
                    <a:pt x="525" y="1256"/>
                  </a:cubicBezTo>
                  <a:cubicBezTo>
                    <a:pt x="548" y="1279"/>
                    <a:pt x="571" y="1279"/>
                    <a:pt x="617" y="1279"/>
                  </a:cubicBezTo>
                  <a:cubicBezTo>
                    <a:pt x="662" y="1279"/>
                    <a:pt x="685" y="1233"/>
                    <a:pt x="708" y="1188"/>
                  </a:cubicBezTo>
                  <a:cubicBezTo>
                    <a:pt x="708" y="1165"/>
                    <a:pt x="708" y="1165"/>
                    <a:pt x="708" y="1142"/>
                  </a:cubicBezTo>
                  <a:cubicBezTo>
                    <a:pt x="685" y="1119"/>
                    <a:pt x="662" y="1096"/>
                    <a:pt x="639" y="1073"/>
                  </a:cubicBezTo>
                  <a:cubicBezTo>
                    <a:pt x="617" y="1073"/>
                    <a:pt x="617" y="1051"/>
                    <a:pt x="594" y="1051"/>
                  </a:cubicBezTo>
                  <a:cubicBezTo>
                    <a:pt x="548" y="1028"/>
                    <a:pt x="503" y="982"/>
                    <a:pt x="457" y="936"/>
                  </a:cubicBezTo>
                  <a:cubicBezTo>
                    <a:pt x="411" y="891"/>
                    <a:pt x="388" y="845"/>
                    <a:pt x="343" y="777"/>
                  </a:cubicBezTo>
                  <a:cubicBezTo>
                    <a:pt x="320" y="731"/>
                    <a:pt x="274" y="685"/>
                    <a:pt x="251" y="640"/>
                  </a:cubicBezTo>
                  <a:cubicBezTo>
                    <a:pt x="206" y="548"/>
                    <a:pt x="183" y="480"/>
                    <a:pt x="160" y="389"/>
                  </a:cubicBezTo>
                  <a:cubicBezTo>
                    <a:pt x="160" y="320"/>
                    <a:pt x="137" y="252"/>
                    <a:pt x="160" y="183"/>
                  </a:cubicBezTo>
                  <a:cubicBezTo>
                    <a:pt x="160" y="138"/>
                    <a:pt x="160" y="115"/>
                    <a:pt x="183" y="69"/>
                  </a:cubicBezTo>
                  <a:cubicBezTo>
                    <a:pt x="183" y="46"/>
                    <a:pt x="160" y="23"/>
                    <a:pt x="13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4" name="Google Shape;3934;p17"/>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5" name="Google Shape;3935;p17"/>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6" name="Google Shape;3936;p17"/>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7" name="Google Shape;3937;p17"/>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8" name="Google Shape;3938;p1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9" name="Google Shape;3939;p1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0" name="Google Shape;3940;p17"/>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1" name="Google Shape;3941;p17"/>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2" name="Google Shape;3942;p17"/>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3" name="Google Shape;3943;p17"/>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4" name="Google Shape;3944;p17"/>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5" name="Google Shape;3945;p17"/>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6" name="Google Shape;3946;p17"/>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7" name="Google Shape;3947;p17"/>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8" name="Google Shape;3948;p17"/>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9" name="Google Shape;3949;p17"/>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0" name="Google Shape;3950;p17"/>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1" name="Google Shape;3951;p17"/>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2" name="Google Shape;3952;p17"/>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3" name="Google Shape;3953;p17"/>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4" name="Google Shape;3954;p17"/>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5" name="Google Shape;3955;p17"/>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6" name="Google Shape;3956;p17"/>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7" name="Google Shape;3957;p17"/>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8" name="Google Shape;3958;p17"/>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9" name="Google Shape;3959;p17"/>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0" name="Google Shape;3960;p17"/>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1" name="Google Shape;3961;p17"/>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2" name="Google Shape;3962;p17"/>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3" name="Google Shape;3963;p17"/>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4" name="Google Shape;3964;p17"/>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5" name="Google Shape;3965;p17"/>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6" name="Google Shape;3966;p17"/>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7" name="Google Shape;3967;p17"/>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8" name="Google Shape;3968;p17"/>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9" name="Google Shape;3969;p17"/>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0" name="Google Shape;3970;p17"/>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1" name="Google Shape;3971;p17"/>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2" name="Google Shape;3972;p17"/>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3" name="Google Shape;3973;p17"/>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4" name="Google Shape;3974;p17"/>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5" name="Google Shape;3975;p17"/>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6" name="Google Shape;3976;p17"/>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7" name="Google Shape;3977;p17"/>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8" name="Google Shape;3978;p17"/>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9" name="Google Shape;3979;p17"/>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0" name="Google Shape;3980;p17"/>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1" name="Google Shape;3981;p17"/>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2" name="Google Shape;3982;p17"/>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3" name="Google Shape;3983;p17"/>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4" name="Google Shape;3984;p17"/>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5" name="Google Shape;3985;p17"/>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6" name="Google Shape;3986;p17"/>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7" name="Google Shape;3987;p17"/>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8" name="Google Shape;3988;p17"/>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9" name="Google Shape;3989;p17"/>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0" name="Google Shape;3990;p17"/>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1" name="Google Shape;3991;p17"/>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2" name="Google Shape;3992;p17"/>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3" name="Google Shape;3993;p17"/>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4" name="Google Shape;3994;p17"/>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5" name="Google Shape;3995;p17"/>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6" name="Google Shape;3996;p17"/>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7" name="Google Shape;3997;p17"/>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8" name="Google Shape;3998;p17"/>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9" name="Google Shape;3999;p17"/>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0" name="Google Shape;4000;p17"/>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1" name="Google Shape;4001;p17"/>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2" name="Google Shape;4002;p17"/>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3" name="Google Shape;4003;p17"/>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4" name="Google Shape;4004;p17"/>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5" name="Google Shape;4005;p17"/>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6" name="Google Shape;4006;p17"/>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7" name="Google Shape;4007;p17"/>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8" name="Google Shape;4008;p17"/>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9" name="Google Shape;4009;p17"/>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0" name="Google Shape;4010;p17"/>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1" name="Google Shape;4011;p17"/>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2" name="Google Shape;4012;p17"/>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3" name="Google Shape;4013;p17"/>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4" name="Google Shape;4014;p17"/>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5" name="Google Shape;4015;p17"/>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6" name="Google Shape;4016;p1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7" name="Google Shape;4017;p17"/>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8" name="Google Shape;4018;p17"/>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9" name="Google Shape;4019;p17"/>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0" name="Google Shape;4020;p17"/>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1" name="Google Shape;4021;p17"/>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2" name="Google Shape;4022;p17"/>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3" name="Google Shape;4023;p17"/>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4" name="Google Shape;4024;p17"/>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5" name="Google Shape;4025;p17"/>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6" name="Google Shape;4026;p17"/>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7" name="Google Shape;4027;p17"/>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8" name="Google Shape;4028;p17"/>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9" name="Google Shape;4029;p17"/>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0" name="Google Shape;4030;p17"/>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1" name="Google Shape;4031;p17"/>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2" name="Google Shape;4032;p17"/>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3" name="Google Shape;4033;p17"/>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4" name="Google Shape;4034;p17"/>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5" name="Google Shape;4035;p17"/>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6" name="Google Shape;4036;p17"/>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7" name="Google Shape;4037;p17"/>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8" name="Google Shape;4038;p17"/>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9" name="Google Shape;4039;p17"/>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0" name="Google Shape;4040;p17"/>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1" name="Google Shape;4041;p17"/>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2" name="Google Shape;4042;p17"/>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3" name="Google Shape;4043;p17"/>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4" name="Google Shape;4044;p17"/>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5" name="Google Shape;4045;p17"/>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6" name="Google Shape;4046;p17"/>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7" name="Google Shape;4047;p17"/>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8" name="Google Shape;4048;p17"/>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9" name="Google Shape;4049;p17"/>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0" name="Google Shape;4050;p17"/>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1" name="Google Shape;4051;p17"/>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2" name="Google Shape;4052;p17"/>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3" name="Google Shape;4053;p17"/>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4" name="Google Shape;4054;p17"/>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5" name="Google Shape;4055;p17"/>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6" name="Google Shape;4056;p17"/>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7" name="Google Shape;4057;p17"/>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58" name="Google Shape;4058;p17"/>
          <p:cNvGrpSpPr/>
          <p:nvPr/>
        </p:nvGrpSpPr>
        <p:grpSpPr>
          <a:xfrm rot="10109270">
            <a:off x="11465485" y="2451657"/>
            <a:ext cx="438429" cy="565108"/>
            <a:chOff x="3526675" y="707075"/>
            <a:chExt cx="187750" cy="241400"/>
          </a:xfrm>
        </p:grpSpPr>
        <p:sp>
          <p:nvSpPr>
            <p:cNvPr id="4059" name="Google Shape;4059;p17"/>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0" name="Google Shape;4060;p17"/>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1" name="Google Shape;4061;p17"/>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62" name="Google Shape;4062;p17"/>
          <p:cNvGrpSpPr/>
          <p:nvPr/>
        </p:nvGrpSpPr>
        <p:grpSpPr>
          <a:xfrm rot="3230776">
            <a:off x="10973579" y="5951767"/>
            <a:ext cx="665187" cy="712645"/>
            <a:chOff x="539500" y="356300"/>
            <a:chExt cx="347201" cy="372894"/>
          </a:xfrm>
        </p:grpSpPr>
        <p:sp>
          <p:nvSpPr>
            <p:cNvPr id="4063" name="Google Shape;4063;p17"/>
            <p:cNvSpPr/>
            <p:nvPr/>
          </p:nvSpPr>
          <p:spPr>
            <a:xfrm>
              <a:off x="545665" y="376864"/>
              <a:ext cx="113034" cy="349271"/>
            </a:xfrm>
            <a:custGeom>
              <a:avLst/>
              <a:gdLst/>
              <a:ahLst/>
              <a:cxnLst/>
              <a:rect l="l" t="t" r="r" b="b"/>
              <a:pathLst>
                <a:path w="2512" h="7762" extrusionOk="0">
                  <a:moveTo>
                    <a:pt x="982" y="799"/>
                  </a:moveTo>
                  <a:cubicBezTo>
                    <a:pt x="982" y="822"/>
                    <a:pt x="960" y="845"/>
                    <a:pt x="960" y="845"/>
                  </a:cubicBezTo>
                  <a:cubicBezTo>
                    <a:pt x="960" y="822"/>
                    <a:pt x="960" y="822"/>
                    <a:pt x="982" y="799"/>
                  </a:cubicBezTo>
                  <a:close/>
                  <a:moveTo>
                    <a:pt x="1233" y="0"/>
                  </a:moveTo>
                  <a:cubicBezTo>
                    <a:pt x="1233" y="0"/>
                    <a:pt x="1211" y="23"/>
                    <a:pt x="1188" y="23"/>
                  </a:cubicBezTo>
                  <a:cubicBezTo>
                    <a:pt x="1165" y="23"/>
                    <a:pt x="1142" y="46"/>
                    <a:pt x="1142" y="46"/>
                  </a:cubicBezTo>
                  <a:cubicBezTo>
                    <a:pt x="1096" y="92"/>
                    <a:pt x="1051" y="115"/>
                    <a:pt x="1005" y="137"/>
                  </a:cubicBezTo>
                  <a:cubicBezTo>
                    <a:pt x="937" y="206"/>
                    <a:pt x="868" y="274"/>
                    <a:pt x="800" y="343"/>
                  </a:cubicBezTo>
                  <a:cubicBezTo>
                    <a:pt x="731" y="411"/>
                    <a:pt x="663" y="480"/>
                    <a:pt x="594" y="548"/>
                  </a:cubicBezTo>
                  <a:cubicBezTo>
                    <a:pt x="572" y="571"/>
                    <a:pt x="549" y="617"/>
                    <a:pt x="526" y="640"/>
                  </a:cubicBezTo>
                  <a:cubicBezTo>
                    <a:pt x="480" y="685"/>
                    <a:pt x="457" y="731"/>
                    <a:pt x="435" y="777"/>
                  </a:cubicBezTo>
                  <a:cubicBezTo>
                    <a:pt x="389" y="845"/>
                    <a:pt x="343" y="936"/>
                    <a:pt x="298" y="1005"/>
                  </a:cubicBezTo>
                  <a:cubicBezTo>
                    <a:pt x="275" y="1028"/>
                    <a:pt x="275" y="1050"/>
                    <a:pt x="252" y="1073"/>
                  </a:cubicBezTo>
                  <a:cubicBezTo>
                    <a:pt x="252" y="1119"/>
                    <a:pt x="229" y="1142"/>
                    <a:pt x="229" y="1187"/>
                  </a:cubicBezTo>
                  <a:cubicBezTo>
                    <a:pt x="206" y="1210"/>
                    <a:pt x="206" y="1210"/>
                    <a:pt x="206" y="1233"/>
                  </a:cubicBezTo>
                  <a:cubicBezTo>
                    <a:pt x="206" y="1256"/>
                    <a:pt x="183" y="1279"/>
                    <a:pt x="183" y="1279"/>
                  </a:cubicBezTo>
                  <a:cubicBezTo>
                    <a:pt x="138" y="1484"/>
                    <a:pt x="92" y="1667"/>
                    <a:pt x="47" y="1872"/>
                  </a:cubicBezTo>
                  <a:cubicBezTo>
                    <a:pt x="47" y="1895"/>
                    <a:pt x="47" y="1941"/>
                    <a:pt x="47" y="1963"/>
                  </a:cubicBezTo>
                  <a:cubicBezTo>
                    <a:pt x="24" y="1986"/>
                    <a:pt x="24" y="2032"/>
                    <a:pt x="24" y="2055"/>
                  </a:cubicBezTo>
                  <a:cubicBezTo>
                    <a:pt x="24" y="2100"/>
                    <a:pt x="24" y="2169"/>
                    <a:pt x="24" y="2237"/>
                  </a:cubicBezTo>
                  <a:cubicBezTo>
                    <a:pt x="24" y="2351"/>
                    <a:pt x="24" y="2488"/>
                    <a:pt x="24" y="2625"/>
                  </a:cubicBezTo>
                  <a:cubicBezTo>
                    <a:pt x="24" y="2625"/>
                    <a:pt x="24" y="2648"/>
                    <a:pt x="24" y="2671"/>
                  </a:cubicBezTo>
                  <a:cubicBezTo>
                    <a:pt x="24" y="2694"/>
                    <a:pt x="24" y="2717"/>
                    <a:pt x="24" y="2740"/>
                  </a:cubicBezTo>
                  <a:cubicBezTo>
                    <a:pt x="1" y="2831"/>
                    <a:pt x="1" y="2922"/>
                    <a:pt x="1" y="3013"/>
                  </a:cubicBezTo>
                  <a:cubicBezTo>
                    <a:pt x="1" y="3059"/>
                    <a:pt x="1" y="3105"/>
                    <a:pt x="1" y="3150"/>
                  </a:cubicBezTo>
                  <a:cubicBezTo>
                    <a:pt x="1" y="3219"/>
                    <a:pt x="24" y="3265"/>
                    <a:pt x="24" y="3310"/>
                  </a:cubicBezTo>
                  <a:cubicBezTo>
                    <a:pt x="24" y="3401"/>
                    <a:pt x="24" y="3493"/>
                    <a:pt x="47" y="3584"/>
                  </a:cubicBezTo>
                  <a:cubicBezTo>
                    <a:pt x="47" y="3744"/>
                    <a:pt x="69" y="3926"/>
                    <a:pt x="115" y="4086"/>
                  </a:cubicBezTo>
                  <a:cubicBezTo>
                    <a:pt x="138" y="4246"/>
                    <a:pt x="183" y="4406"/>
                    <a:pt x="229" y="4566"/>
                  </a:cubicBezTo>
                  <a:cubicBezTo>
                    <a:pt x="275" y="4725"/>
                    <a:pt x="320" y="4885"/>
                    <a:pt x="366" y="5022"/>
                  </a:cubicBezTo>
                  <a:cubicBezTo>
                    <a:pt x="412" y="5182"/>
                    <a:pt x="457" y="5342"/>
                    <a:pt x="549" y="5501"/>
                  </a:cubicBezTo>
                  <a:cubicBezTo>
                    <a:pt x="594" y="5638"/>
                    <a:pt x="663" y="5798"/>
                    <a:pt x="731" y="5935"/>
                  </a:cubicBezTo>
                  <a:cubicBezTo>
                    <a:pt x="777" y="6026"/>
                    <a:pt x="800" y="6095"/>
                    <a:pt x="845" y="6163"/>
                  </a:cubicBezTo>
                  <a:cubicBezTo>
                    <a:pt x="868" y="6232"/>
                    <a:pt x="914" y="6300"/>
                    <a:pt x="960" y="6369"/>
                  </a:cubicBezTo>
                  <a:cubicBezTo>
                    <a:pt x="1119" y="6643"/>
                    <a:pt x="1279" y="6917"/>
                    <a:pt x="1439" y="7190"/>
                  </a:cubicBezTo>
                  <a:cubicBezTo>
                    <a:pt x="1462" y="7236"/>
                    <a:pt x="1507" y="7282"/>
                    <a:pt x="1530" y="7327"/>
                  </a:cubicBezTo>
                  <a:cubicBezTo>
                    <a:pt x="1553" y="7373"/>
                    <a:pt x="1576" y="7419"/>
                    <a:pt x="1621" y="7464"/>
                  </a:cubicBezTo>
                  <a:cubicBezTo>
                    <a:pt x="1644" y="7510"/>
                    <a:pt x="1667" y="7556"/>
                    <a:pt x="1690" y="7578"/>
                  </a:cubicBezTo>
                  <a:cubicBezTo>
                    <a:pt x="1713" y="7624"/>
                    <a:pt x="1736" y="7647"/>
                    <a:pt x="1758" y="7670"/>
                  </a:cubicBezTo>
                  <a:cubicBezTo>
                    <a:pt x="1781" y="7693"/>
                    <a:pt x="1827" y="7738"/>
                    <a:pt x="1873" y="7738"/>
                  </a:cubicBezTo>
                  <a:cubicBezTo>
                    <a:pt x="1918" y="7761"/>
                    <a:pt x="1987" y="7761"/>
                    <a:pt x="2032" y="7761"/>
                  </a:cubicBezTo>
                  <a:cubicBezTo>
                    <a:pt x="2078" y="7761"/>
                    <a:pt x="2124" y="7738"/>
                    <a:pt x="2146" y="7715"/>
                  </a:cubicBezTo>
                  <a:cubicBezTo>
                    <a:pt x="2192" y="7715"/>
                    <a:pt x="2238" y="7693"/>
                    <a:pt x="2261" y="7670"/>
                  </a:cubicBezTo>
                  <a:cubicBezTo>
                    <a:pt x="2306" y="7647"/>
                    <a:pt x="2352" y="7624"/>
                    <a:pt x="2398" y="7578"/>
                  </a:cubicBezTo>
                  <a:cubicBezTo>
                    <a:pt x="2443" y="7556"/>
                    <a:pt x="2466" y="7510"/>
                    <a:pt x="2489" y="7464"/>
                  </a:cubicBezTo>
                  <a:cubicBezTo>
                    <a:pt x="2512" y="7442"/>
                    <a:pt x="2512" y="7419"/>
                    <a:pt x="2512" y="7396"/>
                  </a:cubicBezTo>
                  <a:cubicBezTo>
                    <a:pt x="2512" y="7373"/>
                    <a:pt x="2512" y="7350"/>
                    <a:pt x="2489" y="7327"/>
                  </a:cubicBezTo>
                  <a:cubicBezTo>
                    <a:pt x="2466" y="7282"/>
                    <a:pt x="2443" y="7236"/>
                    <a:pt x="2420" y="7213"/>
                  </a:cubicBezTo>
                  <a:cubicBezTo>
                    <a:pt x="2398" y="7190"/>
                    <a:pt x="2398" y="7168"/>
                    <a:pt x="2375" y="7145"/>
                  </a:cubicBezTo>
                  <a:cubicBezTo>
                    <a:pt x="2329" y="7099"/>
                    <a:pt x="2306" y="7053"/>
                    <a:pt x="2261" y="7008"/>
                  </a:cubicBezTo>
                  <a:cubicBezTo>
                    <a:pt x="2192" y="6894"/>
                    <a:pt x="2101" y="6780"/>
                    <a:pt x="2032" y="6665"/>
                  </a:cubicBezTo>
                  <a:cubicBezTo>
                    <a:pt x="1964" y="6551"/>
                    <a:pt x="1873" y="6460"/>
                    <a:pt x="1804" y="6346"/>
                  </a:cubicBezTo>
                  <a:cubicBezTo>
                    <a:pt x="1713" y="6209"/>
                    <a:pt x="1644" y="6095"/>
                    <a:pt x="1576" y="5981"/>
                  </a:cubicBezTo>
                  <a:cubicBezTo>
                    <a:pt x="1576" y="5958"/>
                    <a:pt x="1576" y="5958"/>
                    <a:pt x="1553" y="5935"/>
                  </a:cubicBezTo>
                  <a:cubicBezTo>
                    <a:pt x="1576" y="5912"/>
                    <a:pt x="1576" y="5867"/>
                    <a:pt x="1553" y="5821"/>
                  </a:cubicBezTo>
                  <a:cubicBezTo>
                    <a:pt x="1530" y="5752"/>
                    <a:pt x="1485" y="5661"/>
                    <a:pt x="1462" y="5593"/>
                  </a:cubicBezTo>
                  <a:cubicBezTo>
                    <a:pt x="1439" y="5547"/>
                    <a:pt x="1416" y="5501"/>
                    <a:pt x="1393" y="5456"/>
                  </a:cubicBezTo>
                  <a:cubicBezTo>
                    <a:pt x="1348" y="5342"/>
                    <a:pt x="1302" y="5227"/>
                    <a:pt x="1256" y="5113"/>
                  </a:cubicBezTo>
                  <a:cubicBezTo>
                    <a:pt x="1211" y="4954"/>
                    <a:pt x="1165" y="4817"/>
                    <a:pt x="1119" y="4680"/>
                  </a:cubicBezTo>
                  <a:cubicBezTo>
                    <a:pt x="1074" y="4543"/>
                    <a:pt x="1028" y="4406"/>
                    <a:pt x="1005" y="4246"/>
                  </a:cubicBezTo>
                  <a:cubicBezTo>
                    <a:pt x="982" y="4155"/>
                    <a:pt x="960" y="4063"/>
                    <a:pt x="937" y="3972"/>
                  </a:cubicBezTo>
                  <a:cubicBezTo>
                    <a:pt x="960" y="3949"/>
                    <a:pt x="982" y="3904"/>
                    <a:pt x="982" y="3858"/>
                  </a:cubicBezTo>
                  <a:cubicBezTo>
                    <a:pt x="982" y="3812"/>
                    <a:pt x="982" y="3744"/>
                    <a:pt x="982" y="3675"/>
                  </a:cubicBezTo>
                  <a:lnTo>
                    <a:pt x="960" y="3538"/>
                  </a:lnTo>
                  <a:cubicBezTo>
                    <a:pt x="960" y="3516"/>
                    <a:pt x="960" y="3493"/>
                    <a:pt x="960" y="3493"/>
                  </a:cubicBezTo>
                  <a:cubicBezTo>
                    <a:pt x="960" y="3447"/>
                    <a:pt x="960" y="3424"/>
                    <a:pt x="960" y="3379"/>
                  </a:cubicBezTo>
                  <a:cubicBezTo>
                    <a:pt x="960" y="3219"/>
                    <a:pt x="960" y="3036"/>
                    <a:pt x="982" y="2854"/>
                  </a:cubicBezTo>
                  <a:cubicBezTo>
                    <a:pt x="982" y="2694"/>
                    <a:pt x="1005" y="2534"/>
                    <a:pt x="1028" y="2374"/>
                  </a:cubicBezTo>
                  <a:cubicBezTo>
                    <a:pt x="1028" y="2283"/>
                    <a:pt x="1028" y="2215"/>
                    <a:pt x="1051" y="2123"/>
                  </a:cubicBezTo>
                  <a:cubicBezTo>
                    <a:pt x="1051" y="2055"/>
                    <a:pt x="1074" y="1986"/>
                    <a:pt x="1074" y="1918"/>
                  </a:cubicBezTo>
                  <a:cubicBezTo>
                    <a:pt x="1096" y="1872"/>
                    <a:pt x="1096" y="1827"/>
                    <a:pt x="1119" y="1781"/>
                  </a:cubicBezTo>
                  <a:cubicBezTo>
                    <a:pt x="1142" y="1735"/>
                    <a:pt x="1142" y="1712"/>
                    <a:pt x="1119" y="1690"/>
                  </a:cubicBezTo>
                  <a:cubicBezTo>
                    <a:pt x="1165" y="1553"/>
                    <a:pt x="1188" y="1438"/>
                    <a:pt x="1233" y="1324"/>
                  </a:cubicBezTo>
                  <a:cubicBezTo>
                    <a:pt x="1256" y="1210"/>
                    <a:pt x="1302" y="1096"/>
                    <a:pt x="1325" y="1005"/>
                  </a:cubicBezTo>
                  <a:cubicBezTo>
                    <a:pt x="1348" y="959"/>
                    <a:pt x="1370" y="891"/>
                    <a:pt x="1393" y="845"/>
                  </a:cubicBezTo>
                  <a:cubicBezTo>
                    <a:pt x="1393" y="822"/>
                    <a:pt x="1393" y="799"/>
                    <a:pt x="1393" y="777"/>
                  </a:cubicBezTo>
                  <a:cubicBezTo>
                    <a:pt x="1416" y="754"/>
                    <a:pt x="1416" y="731"/>
                    <a:pt x="1416" y="708"/>
                  </a:cubicBezTo>
                  <a:cubicBezTo>
                    <a:pt x="1416" y="685"/>
                    <a:pt x="1416" y="640"/>
                    <a:pt x="1393" y="617"/>
                  </a:cubicBezTo>
                  <a:cubicBezTo>
                    <a:pt x="1377" y="567"/>
                    <a:pt x="1325" y="530"/>
                    <a:pt x="1271" y="530"/>
                  </a:cubicBezTo>
                  <a:cubicBezTo>
                    <a:pt x="1251" y="530"/>
                    <a:pt x="1230" y="536"/>
                    <a:pt x="1211" y="548"/>
                  </a:cubicBezTo>
                  <a:cubicBezTo>
                    <a:pt x="1188" y="571"/>
                    <a:pt x="1165" y="571"/>
                    <a:pt x="1142" y="594"/>
                  </a:cubicBezTo>
                  <a:cubicBezTo>
                    <a:pt x="1119" y="594"/>
                    <a:pt x="1119" y="617"/>
                    <a:pt x="1119" y="617"/>
                  </a:cubicBezTo>
                  <a:cubicBezTo>
                    <a:pt x="1096" y="640"/>
                    <a:pt x="1096" y="640"/>
                    <a:pt x="1074" y="662"/>
                  </a:cubicBezTo>
                  <a:cubicBezTo>
                    <a:pt x="1028" y="708"/>
                    <a:pt x="1005" y="754"/>
                    <a:pt x="982" y="799"/>
                  </a:cubicBezTo>
                  <a:cubicBezTo>
                    <a:pt x="982" y="754"/>
                    <a:pt x="982" y="685"/>
                    <a:pt x="937" y="640"/>
                  </a:cubicBezTo>
                  <a:cubicBezTo>
                    <a:pt x="1028" y="548"/>
                    <a:pt x="1119" y="457"/>
                    <a:pt x="1233" y="366"/>
                  </a:cubicBezTo>
                  <a:cubicBezTo>
                    <a:pt x="1256" y="366"/>
                    <a:pt x="1279" y="343"/>
                    <a:pt x="1279" y="343"/>
                  </a:cubicBezTo>
                  <a:cubicBezTo>
                    <a:pt x="1302" y="320"/>
                    <a:pt x="1325" y="320"/>
                    <a:pt x="1348" y="297"/>
                  </a:cubicBezTo>
                  <a:cubicBezTo>
                    <a:pt x="1416" y="297"/>
                    <a:pt x="1462" y="229"/>
                    <a:pt x="1462" y="160"/>
                  </a:cubicBezTo>
                  <a:cubicBezTo>
                    <a:pt x="1462" y="115"/>
                    <a:pt x="1439" y="69"/>
                    <a:pt x="1416" y="46"/>
                  </a:cubicBezTo>
                  <a:cubicBezTo>
                    <a:pt x="1393" y="23"/>
                    <a:pt x="134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4" name="Google Shape;4064;p17"/>
            <p:cNvSpPr/>
            <p:nvPr/>
          </p:nvSpPr>
          <p:spPr>
            <a:xfrm>
              <a:off x="589852" y="553527"/>
              <a:ext cx="117128" cy="55482"/>
            </a:xfrm>
            <a:custGeom>
              <a:avLst/>
              <a:gdLst/>
              <a:ahLst/>
              <a:cxnLst/>
              <a:rect l="l" t="t" r="r" b="b"/>
              <a:pathLst>
                <a:path w="2603" h="1233" extrusionOk="0">
                  <a:moveTo>
                    <a:pt x="2397" y="0"/>
                  </a:moveTo>
                  <a:cubicBezTo>
                    <a:pt x="2306" y="46"/>
                    <a:pt x="2192" y="69"/>
                    <a:pt x="2100" y="115"/>
                  </a:cubicBezTo>
                  <a:cubicBezTo>
                    <a:pt x="1986" y="160"/>
                    <a:pt x="1872" y="229"/>
                    <a:pt x="1781" y="297"/>
                  </a:cubicBezTo>
                  <a:cubicBezTo>
                    <a:pt x="1644" y="366"/>
                    <a:pt x="1484" y="457"/>
                    <a:pt x="1347" y="525"/>
                  </a:cubicBezTo>
                  <a:cubicBezTo>
                    <a:pt x="1210" y="594"/>
                    <a:pt x="1050" y="685"/>
                    <a:pt x="913" y="754"/>
                  </a:cubicBezTo>
                  <a:cubicBezTo>
                    <a:pt x="845" y="776"/>
                    <a:pt x="799" y="799"/>
                    <a:pt x="754" y="845"/>
                  </a:cubicBezTo>
                  <a:lnTo>
                    <a:pt x="731" y="845"/>
                  </a:lnTo>
                  <a:cubicBezTo>
                    <a:pt x="731" y="845"/>
                    <a:pt x="731" y="822"/>
                    <a:pt x="754" y="822"/>
                  </a:cubicBezTo>
                  <a:cubicBezTo>
                    <a:pt x="754" y="822"/>
                    <a:pt x="776" y="822"/>
                    <a:pt x="799" y="799"/>
                  </a:cubicBezTo>
                  <a:cubicBezTo>
                    <a:pt x="845" y="776"/>
                    <a:pt x="913" y="754"/>
                    <a:pt x="936" y="685"/>
                  </a:cubicBezTo>
                  <a:cubicBezTo>
                    <a:pt x="959" y="662"/>
                    <a:pt x="982" y="594"/>
                    <a:pt x="959" y="548"/>
                  </a:cubicBezTo>
                  <a:cubicBezTo>
                    <a:pt x="913" y="503"/>
                    <a:pt x="868" y="480"/>
                    <a:pt x="799" y="480"/>
                  </a:cubicBezTo>
                  <a:cubicBezTo>
                    <a:pt x="776" y="503"/>
                    <a:pt x="754" y="503"/>
                    <a:pt x="731" y="503"/>
                  </a:cubicBezTo>
                  <a:cubicBezTo>
                    <a:pt x="685" y="525"/>
                    <a:pt x="662" y="525"/>
                    <a:pt x="617" y="548"/>
                  </a:cubicBezTo>
                  <a:cubicBezTo>
                    <a:pt x="525" y="571"/>
                    <a:pt x="434" y="617"/>
                    <a:pt x="343" y="640"/>
                  </a:cubicBezTo>
                  <a:cubicBezTo>
                    <a:pt x="297" y="662"/>
                    <a:pt x="251" y="685"/>
                    <a:pt x="206" y="708"/>
                  </a:cubicBezTo>
                  <a:cubicBezTo>
                    <a:pt x="183" y="708"/>
                    <a:pt x="160" y="731"/>
                    <a:pt x="160" y="731"/>
                  </a:cubicBezTo>
                  <a:cubicBezTo>
                    <a:pt x="114" y="754"/>
                    <a:pt x="69" y="776"/>
                    <a:pt x="23" y="799"/>
                  </a:cubicBezTo>
                  <a:cubicBezTo>
                    <a:pt x="0" y="822"/>
                    <a:pt x="0" y="891"/>
                    <a:pt x="23" y="913"/>
                  </a:cubicBezTo>
                  <a:cubicBezTo>
                    <a:pt x="23" y="936"/>
                    <a:pt x="46" y="936"/>
                    <a:pt x="69" y="936"/>
                  </a:cubicBezTo>
                  <a:cubicBezTo>
                    <a:pt x="46" y="982"/>
                    <a:pt x="46" y="1005"/>
                    <a:pt x="46" y="1028"/>
                  </a:cubicBezTo>
                  <a:cubicBezTo>
                    <a:pt x="46" y="1050"/>
                    <a:pt x="69" y="1096"/>
                    <a:pt x="92" y="1119"/>
                  </a:cubicBezTo>
                  <a:lnTo>
                    <a:pt x="114" y="1119"/>
                  </a:lnTo>
                  <a:cubicBezTo>
                    <a:pt x="114" y="1142"/>
                    <a:pt x="114" y="1165"/>
                    <a:pt x="114" y="1165"/>
                  </a:cubicBezTo>
                  <a:cubicBezTo>
                    <a:pt x="137" y="1187"/>
                    <a:pt x="160" y="1233"/>
                    <a:pt x="183" y="1233"/>
                  </a:cubicBezTo>
                  <a:lnTo>
                    <a:pt x="343" y="1233"/>
                  </a:lnTo>
                  <a:cubicBezTo>
                    <a:pt x="366" y="1233"/>
                    <a:pt x="388" y="1210"/>
                    <a:pt x="411" y="1210"/>
                  </a:cubicBezTo>
                  <a:lnTo>
                    <a:pt x="503" y="1210"/>
                  </a:lnTo>
                  <a:cubicBezTo>
                    <a:pt x="571" y="1187"/>
                    <a:pt x="639" y="1187"/>
                    <a:pt x="685" y="1165"/>
                  </a:cubicBezTo>
                  <a:cubicBezTo>
                    <a:pt x="708" y="1165"/>
                    <a:pt x="731" y="1165"/>
                    <a:pt x="754" y="1142"/>
                  </a:cubicBezTo>
                  <a:lnTo>
                    <a:pt x="799" y="1142"/>
                  </a:lnTo>
                  <a:cubicBezTo>
                    <a:pt x="845" y="1119"/>
                    <a:pt x="845" y="1119"/>
                    <a:pt x="868" y="1096"/>
                  </a:cubicBezTo>
                  <a:cubicBezTo>
                    <a:pt x="891" y="1096"/>
                    <a:pt x="891" y="1073"/>
                    <a:pt x="913" y="1050"/>
                  </a:cubicBezTo>
                  <a:cubicBezTo>
                    <a:pt x="1005" y="1028"/>
                    <a:pt x="1119" y="959"/>
                    <a:pt x="1210" y="913"/>
                  </a:cubicBezTo>
                  <a:cubicBezTo>
                    <a:pt x="1370" y="845"/>
                    <a:pt x="1530" y="776"/>
                    <a:pt x="1667" y="685"/>
                  </a:cubicBezTo>
                  <a:cubicBezTo>
                    <a:pt x="1758" y="662"/>
                    <a:pt x="1826" y="617"/>
                    <a:pt x="1895" y="571"/>
                  </a:cubicBezTo>
                  <a:cubicBezTo>
                    <a:pt x="1941" y="548"/>
                    <a:pt x="1986" y="525"/>
                    <a:pt x="2009" y="503"/>
                  </a:cubicBezTo>
                  <a:cubicBezTo>
                    <a:pt x="2032" y="503"/>
                    <a:pt x="2055" y="480"/>
                    <a:pt x="2077" y="480"/>
                  </a:cubicBezTo>
                  <a:cubicBezTo>
                    <a:pt x="2123" y="434"/>
                    <a:pt x="2192" y="411"/>
                    <a:pt x="2260" y="388"/>
                  </a:cubicBezTo>
                  <a:cubicBezTo>
                    <a:pt x="2329" y="366"/>
                    <a:pt x="2397" y="343"/>
                    <a:pt x="2465" y="320"/>
                  </a:cubicBezTo>
                  <a:cubicBezTo>
                    <a:pt x="2511" y="297"/>
                    <a:pt x="2557" y="274"/>
                    <a:pt x="2580" y="252"/>
                  </a:cubicBezTo>
                  <a:cubicBezTo>
                    <a:pt x="2602" y="206"/>
                    <a:pt x="2602" y="160"/>
                    <a:pt x="2602" y="137"/>
                  </a:cubicBezTo>
                  <a:cubicBezTo>
                    <a:pt x="2580" y="92"/>
                    <a:pt x="2557" y="46"/>
                    <a:pt x="2534" y="23"/>
                  </a:cubicBezTo>
                  <a:cubicBezTo>
                    <a:pt x="2511" y="23"/>
                    <a:pt x="2465" y="0"/>
                    <a:pt x="2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5" name="Google Shape;4065;p17"/>
            <p:cNvSpPr/>
            <p:nvPr/>
          </p:nvSpPr>
          <p:spPr>
            <a:xfrm>
              <a:off x="573428" y="359405"/>
              <a:ext cx="309178" cy="243481"/>
            </a:xfrm>
            <a:custGeom>
              <a:avLst/>
              <a:gdLst/>
              <a:ahLst/>
              <a:cxnLst/>
              <a:rect l="l" t="t" r="r" b="b"/>
              <a:pathLst>
                <a:path w="6871" h="5411" extrusionOk="0">
                  <a:moveTo>
                    <a:pt x="811" y="1951"/>
                  </a:moveTo>
                  <a:cubicBezTo>
                    <a:pt x="807" y="1955"/>
                    <a:pt x="803" y="1959"/>
                    <a:pt x="799" y="1963"/>
                  </a:cubicBezTo>
                  <a:cubicBezTo>
                    <a:pt x="804" y="1958"/>
                    <a:pt x="808" y="1955"/>
                    <a:pt x="811" y="1951"/>
                  </a:cubicBezTo>
                  <a:close/>
                  <a:moveTo>
                    <a:pt x="1621" y="0"/>
                  </a:moveTo>
                  <a:cubicBezTo>
                    <a:pt x="1370" y="0"/>
                    <a:pt x="1119" y="46"/>
                    <a:pt x="890" y="160"/>
                  </a:cubicBezTo>
                  <a:cubicBezTo>
                    <a:pt x="822" y="183"/>
                    <a:pt x="753" y="206"/>
                    <a:pt x="685" y="252"/>
                  </a:cubicBezTo>
                  <a:cubicBezTo>
                    <a:pt x="616" y="297"/>
                    <a:pt x="525" y="343"/>
                    <a:pt x="457" y="411"/>
                  </a:cubicBezTo>
                  <a:cubicBezTo>
                    <a:pt x="411" y="457"/>
                    <a:pt x="388" y="503"/>
                    <a:pt x="343" y="548"/>
                  </a:cubicBezTo>
                  <a:cubicBezTo>
                    <a:pt x="320" y="571"/>
                    <a:pt x="297" y="594"/>
                    <a:pt x="297" y="594"/>
                  </a:cubicBezTo>
                  <a:cubicBezTo>
                    <a:pt x="274" y="617"/>
                    <a:pt x="251" y="617"/>
                    <a:pt x="228" y="640"/>
                  </a:cubicBezTo>
                  <a:cubicBezTo>
                    <a:pt x="206" y="662"/>
                    <a:pt x="183" y="662"/>
                    <a:pt x="160" y="685"/>
                  </a:cubicBezTo>
                  <a:cubicBezTo>
                    <a:pt x="137" y="708"/>
                    <a:pt x="114" y="708"/>
                    <a:pt x="91" y="731"/>
                  </a:cubicBezTo>
                  <a:cubicBezTo>
                    <a:pt x="91" y="754"/>
                    <a:pt x="69" y="754"/>
                    <a:pt x="69" y="777"/>
                  </a:cubicBezTo>
                  <a:cubicBezTo>
                    <a:pt x="46" y="777"/>
                    <a:pt x="46" y="799"/>
                    <a:pt x="46" y="799"/>
                  </a:cubicBezTo>
                  <a:cubicBezTo>
                    <a:pt x="0" y="845"/>
                    <a:pt x="0" y="913"/>
                    <a:pt x="0" y="959"/>
                  </a:cubicBezTo>
                  <a:cubicBezTo>
                    <a:pt x="23" y="982"/>
                    <a:pt x="23" y="1028"/>
                    <a:pt x="46" y="1050"/>
                  </a:cubicBezTo>
                  <a:cubicBezTo>
                    <a:pt x="69" y="1050"/>
                    <a:pt x="91" y="1073"/>
                    <a:pt x="114" y="1073"/>
                  </a:cubicBezTo>
                  <a:cubicBezTo>
                    <a:pt x="91" y="1142"/>
                    <a:pt x="114" y="1210"/>
                    <a:pt x="160" y="1256"/>
                  </a:cubicBezTo>
                  <a:cubicBezTo>
                    <a:pt x="183" y="1279"/>
                    <a:pt x="206" y="1279"/>
                    <a:pt x="251" y="1302"/>
                  </a:cubicBezTo>
                  <a:cubicBezTo>
                    <a:pt x="228" y="1302"/>
                    <a:pt x="206" y="1324"/>
                    <a:pt x="206" y="1324"/>
                  </a:cubicBezTo>
                  <a:cubicBezTo>
                    <a:pt x="137" y="1393"/>
                    <a:pt x="46" y="1484"/>
                    <a:pt x="91" y="1575"/>
                  </a:cubicBezTo>
                  <a:cubicBezTo>
                    <a:pt x="91" y="1644"/>
                    <a:pt x="137" y="1690"/>
                    <a:pt x="206" y="1712"/>
                  </a:cubicBezTo>
                  <a:cubicBezTo>
                    <a:pt x="228" y="1720"/>
                    <a:pt x="249" y="1723"/>
                    <a:pt x="268" y="1723"/>
                  </a:cubicBezTo>
                  <a:cubicBezTo>
                    <a:pt x="307" y="1723"/>
                    <a:pt x="343" y="1712"/>
                    <a:pt x="388" y="1712"/>
                  </a:cubicBezTo>
                  <a:cubicBezTo>
                    <a:pt x="343" y="1735"/>
                    <a:pt x="320" y="1781"/>
                    <a:pt x="297" y="1804"/>
                  </a:cubicBezTo>
                  <a:cubicBezTo>
                    <a:pt x="274" y="1826"/>
                    <a:pt x="251" y="1849"/>
                    <a:pt x="251" y="1849"/>
                  </a:cubicBezTo>
                  <a:cubicBezTo>
                    <a:pt x="251" y="1872"/>
                    <a:pt x="228" y="1872"/>
                    <a:pt x="228" y="1895"/>
                  </a:cubicBezTo>
                  <a:cubicBezTo>
                    <a:pt x="206" y="1918"/>
                    <a:pt x="183" y="1941"/>
                    <a:pt x="183" y="1986"/>
                  </a:cubicBezTo>
                  <a:cubicBezTo>
                    <a:pt x="183" y="2032"/>
                    <a:pt x="206" y="2055"/>
                    <a:pt x="228" y="2078"/>
                  </a:cubicBezTo>
                  <a:cubicBezTo>
                    <a:pt x="251" y="2100"/>
                    <a:pt x="274" y="2100"/>
                    <a:pt x="297" y="2123"/>
                  </a:cubicBezTo>
                  <a:cubicBezTo>
                    <a:pt x="251" y="2169"/>
                    <a:pt x="206" y="2215"/>
                    <a:pt x="183" y="2283"/>
                  </a:cubicBezTo>
                  <a:cubicBezTo>
                    <a:pt x="160" y="2306"/>
                    <a:pt x="160" y="2351"/>
                    <a:pt x="137" y="2374"/>
                  </a:cubicBezTo>
                  <a:cubicBezTo>
                    <a:pt x="114" y="2443"/>
                    <a:pt x="160" y="2511"/>
                    <a:pt x="206" y="2557"/>
                  </a:cubicBezTo>
                  <a:cubicBezTo>
                    <a:pt x="231" y="2570"/>
                    <a:pt x="257" y="2575"/>
                    <a:pt x="281" y="2575"/>
                  </a:cubicBezTo>
                  <a:cubicBezTo>
                    <a:pt x="344" y="2575"/>
                    <a:pt x="401" y="2538"/>
                    <a:pt x="434" y="2488"/>
                  </a:cubicBezTo>
                  <a:cubicBezTo>
                    <a:pt x="457" y="2443"/>
                    <a:pt x="479" y="2397"/>
                    <a:pt x="525" y="2374"/>
                  </a:cubicBezTo>
                  <a:cubicBezTo>
                    <a:pt x="616" y="2215"/>
                    <a:pt x="731" y="2078"/>
                    <a:pt x="822" y="1918"/>
                  </a:cubicBezTo>
                  <a:lnTo>
                    <a:pt x="822" y="1918"/>
                  </a:lnTo>
                  <a:cubicBezTo>
                    <a:pt x="822" y="1936"/>
                    <a:pt x="822" y="1940"/>
                    <a:pt x="811" y="1951"/>
                  </a:cubicBezTo>
                  <a:lnTo>
                    <a:pt x="811" y="1951"/>
                  </a:lnTo>
                  <a:cubicBezTo>
                    <a:pt x="873" y="1887"/>
                    <a:pt x="916" y="1822"/>
                    <a:pt x="959" y="1758"/>
                  </a:cubicBezTo>
                  <a:cubicBezTo>
                    <a:pt x="1027" y="1690"/>
                    <a:pt x="1073" y="1621"/>
                    <a:pt x="1141" y="1575"/>
                  </a:cubicBezTo>
                  <a:lnTo>
                    <a:pt x="1187" y="1575"/>
                  </a:lnTo>
                  <a:cubicBezTo>
                    <a:pt x="1187" y="1575"/>
                    <a:pt x="1210" y="1553"/>
                    <a:pt x="1210" y="1553"/>
                  </a:cubicBezTo>
                  <a:lnTo>
                    <a:pt x="1256" y="1553"/>
                  </a:lnTo>
                  <a:cubicBezTo>
                    <a:pt x="1301" y="1530"/>
                    <a:pt x="1324" y="1530"/>
                    <a:pt x="1370" y="1507"/>
                  </a:cubicBezTo>
                  <a:cubicBezTo>
                    <a:pt x="1393" y="1507"/>
                    <a:pt x="1415" y="1507"/>
                    <a:pt x="1461" y="1484"/>
                  </a:cubicBezTo>
                  <a:cubicBezTo>
                    <a:pt x="1484" y="1484"/>
                    <a:pt x="1529" y="1461"/>
                    <a:pt x="1552" y="1461"/>
                  </a:cubicBezTo>
                  <a:cubicBezTo>
                    <a:pt x="1666" y="1438"/>
                    <a:pt x="1781" y="1416"/>
                    <a:pt x="1872" y="1393"/>
                  </a:cubicBezTo>
                  <a:cubicBezTo>
                    <a:pt x="1963" y="1393"/>
                    <a:pt x="2032" y="1370"/>
                    <a:pt x="2100" y="1370"/>
                  </a:cubicBezTo>
                  <a:lnTo>
                    <a:pt x="2328" y="1370"/>
                  </a:lnTo>
                  <a:cubicBezTo>
                    <a:pt x="2397" y="1370"/>
                    <a:pt x="2488" y="1393"/>
                    <a:pt x="2557" y="1416"/>
                  </a:cubicBezTo>
                  <a:cubicBezTo>
                    <a:pt x="2625" y="1416"/>
                    <a:pt x="2694" y="1438"/>
                    <a:pt x="2762" y="1461"/>
                  </a:cubicBezTo>
                  <a:cubicBezTo>
                    <a:pt x="2853" y="1507"/>
                    <a:pt x="2945" y="1553"/>
                    <a:pt x="3013" y="1598"/>
                  </a:cubicBezTo>
                  <a:cubicBezTo>
                    <a:pt x="3104" y="1644"/>
                    <a:pt x="3196" y="1690"/>
                    <a:pt x="3287" y="1735"/>
                  </a:cubicBezTo>
                  <a:cubicBezTo>
                    <a:pt x="3310" y="1758"/>
                    <a:pt x="3333" y="1758"/>
                    <a:pt x="3355" y="1781"/>
                  </a:cubicBezTo>
                  <a:cubicBezTo>
                    <a:pt x="3447" y="1872"/>
                    <a:pt x="3538" y="1941"/>
                    <a:pt x="3629" y="2032"/>
                  </a:cubicBezTo>
                  <a:cubicBezTo>
                    <a:pt x="3744" y="2146"/>
                    <a:pt x="3858" y="2260"/>
                    <a:pt x="3995" y="2374"/>
                  </a:cubicBezTo>
                  <a:cubicBezTo>
                    <a:pt x="4063" y="2420"/>
                    <a:pt x="4109" y="2488"/>
                    <a:pt x="4177" y="2557"/>
                  </a:cubicBezTo>
                  <a:cubicBezTo>
                    <a:pt x="4246" y="2603"/>
                    <a:pt x="4291" y="2671"/>
                    <a:pt x="4360" y="2717"/>
                  </a:cubicBezTo>
                  <a:cubicBezTo>
                    <a:pt x="4394" y="2751"/>
                    <a:pt x="4434" y="2768"/>
                    <a:pt x="4471" y="2768"/>
                  </a:cubicBezTo>
                  <a:cubicBezTo>
                    <a:pt x="4508" y="2768"/>
                    <a:pt x="4542" y="2751"/>
                    <a:pt x="4565" y="2717"/>
                  </a:cubicBezTo>
                  <a:cubicBezTo>
                    <a:pt x="4611" y="2671"/>
                    <a:pt x="4634" y="2625"/>
                    <a:pt x="4611" y="2580"/>
                  </a:cubicBezTo>
                  <a:lnTo>
                    <a:pt x="4611" y="2580"/>
                  </a:lnTo>
                  <a:cubicBezTo>
                    <a:pt x="4611" y="2580"/>
                    <a:pt x="4634" y="2580"/>
                    <a:pt x="4634" y="2603"/>
                  </a:cubicBezTo>
                  <a:cubicBezTo>
                    <a:pt x="4679" y="2625"/>
                    <a:pt x="4725" y="2671"/>
                    <a:pt x="4771" y="2717"/>
                  </a:cubicBezTo>
                  <a:cubicBezTo>
                    <a:pt x="4793" y="2717"/>
                    <a:pt x="4793" y="2739"/>
                    <a:pt x="4816" y="2739"/>
                  </a:cubicBezTo>
                  <a:cubicBezTo>
                    <a:pt x="4862" y="2785"/>
                    <a:pt x="4885" y="2831"/>
                    <a:pt x="4930" y="2854"/>
                  </a:cubicBezTo>
                  <a:cubicBezTo>
                    <a:pt x="4976" y="2899"/>
                    <a:pt x="5022" y="2945"/>
                    <a:pt x="5067" y="2991"/>
                  </a:cubicBezTo>
                  <a:cubicBezTo>
                    <a:pt x="5090" y="3013"/>
                    <a:pt x="5113" y="3036"/>
                    <a:pt x="5136" y="3059"/>
                  </a:cubicBezTo>
                  <a:cubicBezTo>
                    <a:pt x="5182" y="3082"/>
                    <a:pt x="5227" y="3128"/>
                    <a:pt x="5296" y="3150"/>
                  </a:cubicBezTo>
                  <a:cubicBezTo>
                    <a:pt x="5308" y="3156"/>
                    <a:pt x="5320" y="3159"/>
                    <a:pt x="5332" y="3159"/>
                  </a:cubicBezTo>
                  <a:cubicBezTo>
                    <a:pt x="5366" y="3159"/>
                    <a:pt x="5399" y="3138"/>
                    <a:pt x="5433" y="3105"/>
                  </a:cubicBezTo>
                  <a:cubicBezTo>
                    <a:pt x="5478" y="3196"/>
                    <a:pt x="5547" y="3264"/>
                    <a:pt x="5592" y="3356"/>
                  </a:cubicBezTo>
                  <a:cubicBezTo>
                    <a:pt x="5684" y="3470"/>
                    <a:pt x="5775" y="3584"/>
                    <a:pt x="5866" y="3721"/>
                  </a:cubicBezTo>
                  <a:cubicBezTo>
                    <a:pt x="5935" y="3858"/>
                    <a:pt x="6003" y="3995"/>
                    <a:pt x="6095" y="4132"/>
                  </a:cubicBezTo>
                  <a:cubicBezTo>
                    <a:pt x="6209" y="4314"/>
                    <a:pt x="6323" y="4520"/>
                    <a:pt x="6414" y="4702"/>
                  </a:cubicBezTo>
                  <a:cubicBezTo>
                    <a:pt x="6437" y="4771"/>
                    <a:pt x="6460" y="4839"/>
                    <a:pt x="6505" y="4908"/>
                  </a:cubicBezTo>
                  <a:cubicBezTo>
                    <a:pt x="6528" y="4976"/>
                    <a:pt x="6551" y="5045"/>
                    <a:pt x="6597" y="5090"/>
                  </a:cubicBezTo>
                  <a:cubicBezTo>
                    <a:pt x="6619" y="5159"/>
                    <a:pt x="6642" y="5227"/>
                    <a:pt x="6665" y="5296"/>
                  </a:cubicBezTo>
                  <a:cubicBezTo>
                    <a:pt x="6665" y="5296"/>
                    <a:pt x="6665" y="5319"/>
                    <a:pt x="6665" y="5319"/>
                  </a:cubicBezTo>
                  <a:cubicBezTo>
                    <a:pt x="6665" y="5342"/>
                    <a:pt x="6665" y="5364"/>
                    <a:pt x="6688" y="5387"/>
                  </a:cubicBezTo>
                  <a:cubicBezTo>
                    <a:pt x="6711" y="5410"/>
                    <a:pt x="6734" y="5410"/>
                    <a:pt x="6756" y="5410"/>
                  </a:cubicBezTo>
                  <a:cubicBezTo>
                    <a:pt x="6825" y="5410"/>
                    <a:pt x="6871" y="5364"/>
                    <a:pt x="6871" y="5319"/>
                  </a:cubicBezTo>
                  <a:cubicBezTo>
                    <a:pt x="6848" y="5250"/>
                    <a:pt x="6848" y="5182"/>
                    <a:pt x="6825" y="5113"/>
                  </a:cubicBezTo>
                  <a:cubicBezTo>
                    <a:pt x="6802" y="5045"/>
                    <a:pt x="6779" y="4976"/>
                    <a:pt x="6734" y="4908"/>
                  </a:cubicBezTo>
                  <a:cubicBezTo>
                    <a:pt x="6711" y="4839"/>
                    <a:pt x="6688" y="4771"/>
                    <a:pt x="6665" y="4702"/>
                  </a:cubicBezTo>
                  <a:cubicBezTo>
                    <a:pt x="6642" y="4634"/>
                    <a:pt x="6619" y="4588"/>
                    <a:pt x="6597" y="4520"/>
                  </a:cubicBezTo>
                  <a:cubicBezTo>
                    <a:pt x="6528" y="4383"/>
                    <a:pt x="6483" y="4246"/>
                    <a:pt x="6414" y="4132"/>
                  </a:cubicBezTo>
                  <a:cubicBezTo>
                    <a:pt x="6353" y="4031"/>
                    <a:pt x="6311" y="3912"/>
                    <a:pt x="6254" y="3807"/>
                  </a:cubicBezTo>
                  <a:lnTo>
                    <a:pt x="6254" y="3807"/>
                  </a:lnTo>
                  <a:cubicBezTo>
                    <a:pt x="6254" y="3809"/>
                    <a:pt x="6254" y="3810"/>
                    <a:pt x="6254" y="3812"/>
                  </a:cubicBezTo>
                  <a:cubicBezTo>
                    <a:pt x="6253" y="3809"/>
                    <a:pt x="6253" y="3805"/>
                    <a:pt x="6252" y="3802"/>
                  </a:cubicBezTo>
                  <a:lnTo>
                    <a:pt x="6252" y="3802"/>
                  </a:lnTo>
                  <a:cubicBezTo>
                    <a:pt x="6252" y="3804"/>
                    <a:pt x="6253" y="3805"/>
                    <a:pt x="6254" y="3807"/>
                  </a:cubicBezTo>
                  <a:lnTo>
                    <a:pt x="6254" y="3807"/>
                  </a:lnTo>
                  <a:cubicBezTo>
                    <a:pt x="6254" y="3794"/>
                    <a:pt x="6253" y="3790"/>
                    <a:pt x="6245" y="3781"/>
                  </a:cubicBezTo>
                  <a:lnTo>
                    <a:pt x="6245" y="3781"/>
                  </a:lnTo>
                  <a:cubicBezTo>
                    <a:pt x="6248" y="3788"/>
                    <a:pt x="6250" y="3795"/>
                    <a:pt x="6252" y="3802"/>
                  </a:cubicBezTo>
                  <a:lnTo>
                    <a:pt x="6252" y="3802"/>
                  </a:lnTo>
                  <a:cubicBezTo>
                    <a:pt x="6245" y="3790"/>
                    <a:pt x="6238" y="3778"/>
                    <a:pt x="6231" y="3767"/>
                  </a:cubicBezTo>
                  <a:lnTo>
                    <a:pt x="6231" y="3767"/>
                  </a:lnTo>
                  <a:cubicBezTo>
                    <a:pt x="6238" y="3773"/>
                    <a:pt x="6242" y="3777"/>
                    <a:pt x="6245" y="3781"/>
                  </a:cubicBezTo>
                  <a:lnTo>
                    <a:pt x="6245" y="3781"/>
                  </a:lnTo>
                  <a:cubicBezTo>
                    <a:pt x="6221" y="3705"/>
                    <a:pt x="6180" y="3644"/>
                    <a:pt x="6140" y="3584"/>
                  </a:cubicBezTo>
                  <a:cubicBezTo>
                    <a:pt x="6095" y="3516"/>
                    <a:pt x="6072" y="3447"/>
                    <a:pt x="6026" y="3379"/>
                  </a:cubicBezTo>
                  <a:cubicBezTo>
                    <a:pt x="5935" y="3242"/>
                    <a:pt x="5843" y="3128"/>
                    <a:pt x="5752" y="2991"/>
                  </a:cubicBezTo>
                  <a:cubicBezTo>
                    <a:pt x="5706" y="2922"/>
                    <a:pt x="5661" y="2831"/>
                    <a:pt x="5615" y="2762"/>
                  </a:cubicBezTo>
                  <a:cubicBezTo>
                    <a:pt x="5570" y="2694"/>
                    <a:pt x="5524" y="2625"/>
                    <a:pt x="5455" y="2557"/>
                  </a:cubicBezTo>
                  <a:cubicBezTo>
                    <a:pt x="5433" y="2488"/>
                    <a:pt x="5387" y="2443"/>
                    <a:pt x="5341" y="2374"/>
                  </a:cubicBezTo>
                  <a:cubicBezTo>
                    <a:pt x="5273" y="2306"/>
                    <a:pt x="5227" y="2237"/>
                    <a:pt x="5159" y="2169"/>
                  </a:cubicBezTo>
                  <a:cubicBezTo>
                    <a:pt x="5136" y="2146"/>
                    <a:pt x="5090" y="2100"/>
                    <a:pt x="5067" y="2078"/>
                  </a:cubicBezTo>
                  <a:cubicBezTo>
                    <a:pt x="5022" y="2009"/>
                    <a:pt x="4976" y="1963"/>
                    <a:pt x="4930" y="1895"/>
                  </a:cubicBezTo>
                  <a:cubicBezTo>
                    <a:pt x="4862" y="1826"/>
                    <a:pt x="4793" y="1758"/>
                    <a:pt x="4725" y="1690"/>
                  </a:cubicBezTo>
                  <a:cubicBezTo>
                    <a:pt x="4611" y="1575"/>
                    <a:pt x="4497" y="1461"/>
                    <a:pt x="4383" y="1347"/>
                  </a:cubicBezTo>
                  <a:cubicBezTo>
                    <a:pt x="4337" y="1302"/>
                    <a:pt x="4268" y="1233"/>
                    <a:pt x="4223" y="1187"/>
                  </a:cubicBezTo>
                  <a:cubicBezTo>
                    <a:pt x="4154" y="1142"/>
                    <a:pt x="4109" y="1073"/>
                    <a:pt x="4040" y="1028"/>
                  </a:cubicBezTo>
                  <a:cubicBezTo>
                    <a:pt x="3903" y="913"/>
                    <a:pt x="3766" y="799"/>
                    <a:pt x="3607" y="708"/>
                  </a:cubicBezTo>
                  <a:cubicBezTo>
                    <a:pt x="3538" y="662"/>
                    <a:pt x="3470" y="640"/>
                    <a:pt x="3401" y="594"/>
                  </a:cubicBezTo>
                  <a:cubicBezTo>
                    <a:pt x="3333" y="548"/>
                    <a:pt x="3264" y="503"/>
                    <a:pt x="3196" y="480"/>
                  </a:cubicBezTo>
                  <a:cubicBezTo>
                    <a:pt x="3104" y="434"/>
                    <a:pt x="3036" y="411"/>
                    <a:pt x="2967" y="366"/>
                  </a:cubicBezTo>
                  <a:cubicBezTo>
                    <a:pt x="2876" y="320"/>
                    <a:pt x="2808" y="297"/>
                    <a:pt x="2716" y="274"/>
                  </a:cubicBezTo>
                  <a:cubicBezTo>
                    <a:pt x="2648" y="229"/>
                    <a:pt x="2557" y="206"/>
                    <a:pt x="2488" y="183"/>
                  </a:cubicBezTo>
                  <a:cubicBezTo>
                    <a:pt x="2397" y="137"/>
                    <a:pt x="2306" y="115"/>
                    <a:pt x="2214" y="92"/>
                  </a:cubicBezTo>
                  <a:cubicBezTo>
                    <a:pt x="2123" y="46"/>
                    <a:pt x="2054" y="23"/>
                    <a:pt x="1963" y="23"/>
                  </a:cubicBezTo>
                  <a:cubicBezTo>
                    <a:pt x="1872" y="0"/>
                    <a:pt x="1758" y="0"/>
                    <a:pt x="1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6" name="Google Shape;4066;p17"/>
            <p:cNvSpPr/>
            <p:nvPr/>
          </p:nvSpPr>
          <p:spPr>
            <a:xfrm>
              <a:off x="612441" y="467266"/>
              <a:ext cx="185930" cy="139717"/>
            </a:xfrm>
            <a:custGeom>
              <a:avLst/>
              <a:gdLst/>
              <a:ahLst/>
              <a:cxnLst/>
              <a:rect l="l" t="t" r="r" b="b"/>
              <a:pathLst>
                <a:path w="4132" h="3105" extrusionOk="0">
                  <a:moveTo>
                    <a:pt x="3904" y="0"/>
                  </a:moveTo>
                  <a:cubicBezTo>
                    <a:pt x="3881" y="0"/>
                    <a:pt x="3858" y="0"/>
                    <a:pt x="3835" y="23"/>
                  </a:cubicBezTo>
                  <a:cubicBezTo>
                    <a:pt x="3812" y="23"/>
                    <a:pt x="3790" y="46"/>
                    <a:pt x="3767" y="46"/>
                  </a:cubicBezTo>
                  <a:cubicBezTo>
                    <a:pt x="3767" y="69"/>
                    <a:pt x="3744" y="91"/>
                    <a:pt x="3721" y="91"/>
                  </a:cubicBezTo>
                  <a:cubicBezTo>
                    <a:pt x="3698" y="91"/>
                    <a:pt x="3698" y="91"/>
                    <a:pt x="3675" y="114"/>
                  </a:cubicBezTo>
                  <a:cubicBezTo>
                    <a:pt x="3607" y="137"/>
                    <a:pt x="3561" y="183"/>
                    <a:pt x="3516" y="228"/>
                  </a:cubicBezTo>
                  <a:cubicBezTo>
                    <a:pt x="3493" y="274"/>
                    <a:pt x="3447" y="297"/>
                    <a:pt x="3424" y="320"/>
                  </a:cubicBezTo>
                  <a:cubicBezTo>
                    <a:pt x="3356" y="388"/>
                    <a:pt x="3310" y="457"/>
                    <a:pt x="3242" y="525"/>
                  </a:cubicBezTo>
                  <a:cubicBezTo>
                    <a:pt x="3196" y="571"/>
                    <a:pt x="3150" y="639"/>
                    <a:pt x="3082" y="685"/>
                  </a:cubicBezTo>
                  <a:cubicBezTo>
                    <a:pt x="3059" y="731"/>
                    <a:pt x="3036" y="753"/>
                    <a:pt x="3013" y="776"/>
                  </a:cubicBezTo>
                  <a:cubicBezTo>
                    <a:pt x="2991" y="799"/>
                    <a:pt x="2968" y="822"/>
                    <a:pt x="2945" y="845"/>
                  </a:cubicBezTo>
                  <a:cubicBezTo>
                    <a:pt x="2922" y="867"/>
                    <a:pt x="2922" y="890"/>
                    <a:pt x="2922" y="890"/>
                  </a:cubicBezTo>
                  <a:lnTo>
                    <a:pt x="2854" y="936"/>
                  </a:lnTo>
                  <a:cubicBezTo>
                    <a:pt x="2785" y="982"/>
                    <a:pt x="2717" y="1027"/>
                    <a:pt x="2671" y="1073"/>
                  </a:cubicBezTo>
                  <a:cubicBezTo>
                    <a:pt x="2534" y="1164"/>
                    <a:pt x="2397" y="1256"/>
                    <a:pt x="2283" y="1347"/>
                  </a:cubicBezTo>
                  <a:cubicBezTo>
                    <a:pt x="2169" y="1438"/>
                    <a:pt x="2055" y="1507"/>
                    <a:pt x="1918" y="1598"/>
                  </a:cubicBezTo>
                  <a:cubicBezTo>
                    <a:pt x="1872" y="1644"/>
                    <a:pt x="1804" y="1689"/>
                    <a:pt x="1735" y="1735"/>
                  </a:cubicBezTo>
                  <a:cubicBezTo>
                    <a:pt x="1712" y="1758"/>
                    <a:pt x="1690" y="1780"/>
                    <a:pt x="1667" y="1780"/>
                  </a:cubicBezTo>
                  <a:cubicBezTo>
                    <a:pt x="1621" y="1826"/>
                    <a:pt x="1575" y="1849"/>
                    <a:pt x="1553" y="1872"/>
                  </a:cubicBezTo>
                  <a:cubicBezTo>
                    <a:pt x="1461" y="1917"/>
                    <a:pt x="1370" y="1940"/>
                    <a:pt x="1279" y="1986"/>
                  </a:cubicBezTo>
                  <a:cubicBezTo>
                    <a:pt x="1187" y="2032"/>
                    <a:pt x="1073" y="2077"/>
                    <a:pt x="959" y="2123"/>
                  </a:cubicBezTo>
                  <a:cubicBezTo>
                    <a:pt x="822" y="2191"/>
                    <a:pt x="708" y="2237"/>
                    <a:pt x="571" y="2305"/>
                  </a:cubicBezTo>
                  <a:cubicBezTo>
                    <a:pt x="526" y="2328"/>
                    <a:pt x="457" y="2374"/>
                    <a:pt x="411" y="2397"/>
                  </a:cubicBezTo>
                  <a:lnTo>
                    <a:pt x="389" y="2397"/>
                  </a:lnTo>
                  <a:cubicBezTo>
                    <a:pt x="389" y="2420"/>
                    <a:pt x="389" y="2420"/>
                    <a:pt x="366" y="2420"/>
                  </a:cubicBezTo>
                  <a:cubicBezTo>
                    <a:pt x="343" y="2420"/>
                    <a:pt x="320" y="2442"/>
                    <a:pt x="297" y="2442"/>
                  </a:cubicBezTo>
                  <a:cubicBezTo>
                    <a:pt x="274" y="2465"/>
                    <a:pt x="252" y="2465"/>
                    <a:pt x="229" y="2465"/>
                  </a:cubicBezTo>
                  <a:cubicBezTo>
                    <a:pt x="183" y="2488"/>
                    <a:pt x="160" y="2511"/>
                    <a:pt x="137" y="2557"/>
                  </a:cubicBezTo>
                  <a:cubicBezTo>
                    <a:pt x="115" y="2602"/>
                    <a:pt x="115" y="2671"/>
                    <a:pt x="137" y="2716"/>
                  </a:cubicBezTo>
                  <a:cubicBezTo>
                    <a:pt x="137" y="2739"/>
                    <a:pt x="160" y="2739"/>
                    <a:pt x="160" y="2762"/>
                  </a:cubicBezTo>
                  <a:cubicBezTo>
                    <a:pt x="137" y="2762"/>
                    <a:pt x="115" y="2785"/>
                    <a:pt x="92" y="2808"/>
                  </a:cubicBezTo>
                  <a:cubicBezTo>
                    <a:pt x="69" y="2830"/>
                    <a:pt x="46" y="2853"/>
                    <a:pt x="46" y="2876"/>
                  </a:cubicBezTo>
                  <a:cubicBezTo>
                    <a:pt x="1" y="2922"/>
                    <a:pt x="1" y="2990"/>
                    <a:pt x="46" y="3036"/>
                  </a:cubicBezTo>
                  <a:cubicBezTo>
                    <a:pt x="69" y="3082"/>
                    <a:pt x="115" y="3104"/>
                    <a:pt x="183" y="3104"/>
                  </a:cubicBezTo>
                  <a:lnTo>
                    <a:pt x="252" y="3104"/>
                  </a:lnTo>
                  <a:cubicBezTo>
                    <a:pt x="274" y="3082"/>
                    <a:pt x="274" y="3082"/>
                    <a:pt x="297" y="3082"/>
                  </a:cubicBezTo>
                  <a:lnTo>
                    <a:pt x="320" y="3082"/>
                  </a:lnTo>
                  <a:cubicBezTo>
                    <a:pt x="366" y="3082"/>
                    <a:pt x="411" y="3082"/>
                    <a:pt x="457" y="3059"/>
                  </a:cubicBezTo>
                  <a:cubicBezTo>
                    <a:pt x="480" y="3036"/>
                    <a:pt x="526" y="3013"/>
                    <a:pt x="571" y="2990"/>
                  </a:cubicBezTo>
                  <a:cubicBezTo>
                    <a:pt x="662" y="2945"/>
                    <a:pt x="777" y="2922"/>
                    <a:pt x="868" y="2876"/>
                  </a:cubicBezTo>
                  <a:cubicBezTo>
                    <a:pt x="982" y="2830"/>
                    <a:pt x="1073" y="2808"/>
                    <a:pt x="1187" y="2762"/>
                  </a:cubicBezTo>
                  <a:cubicBezTo>
                    <a:pt x="1233" y="2739"/>
                    <a:pt x="1302" y="2716"/>
                    <a:pt x="1347" y="2693"/>
                  </a:cubicBezTo>
                  <a:cubicBezTo>
                    <a:pt x="1370" y="2671"/>
                    <a:pt x="1416" y="2671"/>
                    <a:pt x="1439" y="2648"/>
                  </a:cubicBezTo>
                  <a:cubicBezTo>
                    <a:pt x="1461" y="2648"/>
                    <a:pt x="1484" y="2625"/>
                    <a:pt x="1484" y="2625"/>
                  </a:cubicBezTo>
                  <a:lnTo>
                    <a:pt x="1530" y="2625"/>
                  </a:lnTo>
                  <a:cubicBezTo>
                    <a:pt x="1553" y="2625"/>
                    <a:pt x="1575" y="2602"/>
                    <a:pt x="1598" y="2579"/>
                  </a:cubicBezTo>
                  <a:cubicBezTo>
                    <a:pt x="1621" y="2579"/>
                    <a:pt x="1644" y="2579"/>
                    <a:pt x="1667" y="2557"/>
                  </a:cubicBezTo>
                  <a:cubicBezTo>
                    <a:pt x="1690" y="2534"/>
                    <a:pt x="1735" y="2534"/>
                    <a:pt x="1758" y="2511"/>
                  </a:cubicBezTo>
                  <a:cubicBezTo>
                    <a:pt x="1849" y="2465"/>
                    <a:pt x="1918" y="2420"/>
                    <a:pt x="1986" y="2374"/>
                  </a:cubicBezTo>
                  <a:cubicBezTo>
                    <a:pt x="2123" y="2305"/>
                    <a:pt x="2260" y="2214"/>
                    <a:pt x="2397" y="2123"/>
                  </a:cubicBezTo>
                  <a:cubicBezTo>
                    <a:pt x="2557" y="2032"/>
                    <a:pt x="2694" y="1940"/>
                    <a:pt x="2831" y="1849"/>
                  </a:cubicBezTo>
                  <a:cubicBezTo>
                    <a:pt x="2899" y="1803"/>
                    <a:pt x="2968" y="1758"/>
                    <a:pt x="3036" y="1712"/>
                  </a:cubicBezTo>
                  <a:cubicBezTo>
                    <a:pt x="3082" y="1689"/>
                    <a:pt x="3128" y="1666"/>
                    <a:pt x="3150" y="1644"/>
                  </a:cubicBezTo>
                  <a:cubicBezTo>
                    <a:pt x="3173" y="1644"/>
                    <a:pt x="3173" y="1621"/>
                    <a:pt x="3173" y="1621"/>
                  </a:cubicBezTo>
                  <a:lnTo>
                    <a:pt x="3196" y="1621"/>
                  </a:lnTo>
                  <a:cubicBezTo>
                    <a:pt x="3219" y="1598"/>
                    <a:pt x="3242" y="1598"/>
                    <a:pt x="3287" y="1575"/>
                  </a:cubicBezTo>
                  <a:cubicBezTo>
                    <a:pt x="3333" y="1552"/>
                    <a:pt x="3356" y="1461"/>
                    <a:pt x="3333" y="1415"/>
                  </a:cubicBezTo>
                  <a:cubicBezTo>
                    <a:pt x="3333" y="1392"/>
                    <a:pt x="3333" y="1392"/>
                    <a:pt x="3333" y="1392"/>
                  </a:cubicBezTo>
                  <a:lnTo>
                    <a:pt x="3379" y="1392"/>
                  </a:lnTo>
                  <a:cubicBezTo>
                    <a:pt x="3401" y="1370"/>
                    <a:pt x="3424" y="1370"/>
                    <a:pt x="3447" y="1347"/>
                  </a:cubicBezTo>
                  <a:cubicBezTo>
                    <a:pt x="3447" y="1324"/>
                    <a:pt x="3470" y="1324"/>
                    <a:pt x="3470" y="1301"/>
                  </a:cubicBezTo>
                  <a:cubicBezTo>
                    <a:pt x="3516" y="1278"/>
                    <a:pt x="3538" y="1256"/>
                    <a:pt x="3561" y="1233"/>
                  </a:cubicBezTo>
                  <a:cubicBezTo>
                    <a:pt x="3630" y="1164"/>
                    <a:pt x="3675" y="1119"/>
                    <a:pt x="3744" y="1050"/>
                  </a:cubicBezTo>
                  <a:cubicBezTo>
                    <a:pt x="3744" y="1050"/>
                    <a:pt x="3767" y="1027"/>
                    <a:pt x="3790" y="1004"/>
                  </a:cubicBezTo>
                  <a:cubicBezTo>
                    <a:pt x="3835" y="959"/>
                    <a:pt x="3881" y="936"/>
                    <a:pt x="3904" y="890"/>
                  </a:cubicBezTo>
                  <a:cubicBezTo>
                    <a:pt x="3949" y="867"/>
                    <a:pt x="3995" y="822"/>
                    <a:pt x="4018" y="776"/>
                  </a:cubicBezTo>
                  <a:cubicBezTo>
                    <a:pt x="4018" y="753"/>
                    <a:pt x="4018" y="753"/>
                    <a:pt x="4018" y="731"/>
                  </a:cubicBezTo>
                  <a:cubicBezTo>
                    <a:pt x="4041" y="708"/>
                    <a:pt x="4063" y="685"/>
                    <a:pt x="4086" y="685"/>
                  </a:cubicBezTo>
                  <a:cubicBezTo>
                    <a:pt x="4086" y="662"/>
                    <a:pt x="4109" y="616"/>
                    <a:pt x="4132" y="594"/>
                  </a:cubicBezTo>
                  <a:cubicBezTo>
                    <a:pt x="4132" y="571"/>
                    <a:pt x="4132" y="548"/>
                    <a:pt x="4132" y="502"/>
                  </a:cubicBezTo>
                  <a:cubicBezTo>
                    <a:pt x="4132" y="479"/>
                    <a:pt x="4132" y="434"/>
                    <a:pt x="4109" y="411"/>
                  </a:cubicBezTo>
                  <a:cubicBezTo>
                    <a:pt x="4132" y="388"/>
                    <a:pt x="4132" y="388"/>
                    <a:pt x="4132" y="365"/>
                  </a:cubicBezTo>
                  <a:cubicBezTo>
                    <a:pt x="4132" y="320"/>
                    <a:pt x="4132" y="251"/>
                    <a:pt x="4086" y="228"/>
                  </a:cubicBezTo>
                  <a:cubicBezTo>
                    <a:pt x="4063" y="206"/>
                    <a:pt x="4041" y="206"/>
                    <a:pt x="4018" y="183"/>
                  </a:cubicBezTo>
                  <a:lnTo>
                    <a:pt x="4041" y="183"/>
                  </a:lnTo>
                  <a:cubicBezTo>
                    <a:pt x="4063" y="137"/>
                    <a:pt x="4041" y="91"/>
                    <a:pt x="4018" y="46"/>
                  </a:cubicBezTo>
                  <a:cubicBezTo>
                    <a:pt x="4018" y="23"/>
                    <a:pt x="3972" y="0"/>
                    <a:pt x="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7" name="Google Shape;4067;p17"/>
            <p:cNvSpPr/>
            <p:nvPr/>
          </p:nvSpPr>
          <p:spPr>
            <a:xfrm>
              <a:off x="785996" y="479595"/>
              <a:ext cx="94540" cy="136612"/>
            </a:xfrm>
            <a:custGeom>
              <a:avLst/>
              <a:gdLst/>
              <a:ahLst/>
              <a:cxnLst/>
              <a:rect l="l" t="t" r="r" b="b"/>
              <a:pathLst>
                <a:path w="2101" h="3036" extrusionOk="0">
                  <a:moveTo>
                    <a:pt x="343" y="0"/>
                  </a:moveTo>
                  <a:cubicBezTo>
                    <a:pt x="321" y="0"/>
                    <a:pt x="275" y="23"/>
                    <a:pt x="252" y="46"/>
                  </a:cubicBezTo>
                  <a:cubicBezTo>
                    <a:pt x="229" y="68"/>
                    <a:pt x="206" y="91"/>
                    <a:pt x="206" y="137"/>
                  </a:cubicBezTo>
                  <a:cubicBezTo>
                    <a:pt x="206" y="160"/>
                    <a:pt x="206" y="160"/>
                    <a:pt x="206" y="183"/>
                  </a:cubicBezTo>
                  <a:cubicBezTo>
                    <a:pt x="193" y="176"/>
                    <a:pt x="178" y="173"/>
                    <a:pt x="162" y="173"/>
                  </a:cubicBezTo>
                  <a:cubicBezTo>
                    <a:pt x="125" y="173"/>
                    <a:pt x="86" y="189"/>
                    <a:pt x="69" y="205"/>
                  </a:cubicBezTo>
                  <a:cubicBezTo>
                    <a:pt x="24" y="251"/>
                    <a:pt x="1" y="274"/>
                    <a:pt x="1" y="320"/>
                  </a:cubicBezTo>
                  <a:cubicBezTo>
                    <a:pt x="1" y="365"/>
                    <a:pt x="1" y="388"/>
                    <a:pt x="24" y="411"/>
                  </a:cubicBezTo>
                  <a:cubicBezTo>
                    <a:pt x="24" y="457"/>
                    <a:pt x="69" y="479"/>
                    <a:pt x="92" y="525"/>
                  </a:cubicBezTo>
                  <a:cubicBezTo>
                    <a:pt x="115" y="548"/>
                    <a:pt x="138" y="571"/>
                    <a:pt x="138" y="616"/>
                  </a:cubicBezTo>
                  <a:cubicBezTo>
                    <a:pt x="184" y="662"/>
                    <a:pt x="229" y="730"/>
                    <a:pt x="275" y="799"/>
                  </a:cubicBezTo>
                  <a:cubicBezTo>
                    <a:pt x="366" y="936"/>
                    <a:pt x="435" y="1096"/>
                    <a:pt x="526" y="1233"/>
                  </a:cubicBezTo>
                  <a:cubicBezTo>
                    <a:pt x="594" y="1392"/>
                    <a:pt x="663" y="1575"/>
                    <a:pt x="731" y="1735"/>
                  </a:cubicBezTo>
                  <a:cubicBezTo>
                    <a:pt x="800" y="1895"/>
                    <a:pt x="868" y="2054"/>
                    <a:pt x="914" y="2237"/>
                  </a:cubicBezTo>
                  <a:cubicBezTo>
                    <a:pt x="982" y="2397"/>
                    <a:pt x="1028" y="2579"/>
                    <a:pt x="1097" y="2762"/>
                  </a:cubicBezTo>
                  <a:cubicBezTo>
                    <a:pt x="1119" y="2808"/>
                    <a:pt x="1142" y="2853"/>
                    <a:pt x="1165" y="2899"/>
                  </a:cubicBezTo>
                  <a:cubicBezTo>
                    <a:pt x="1188" y="2967"/>
                    <a:pt x="1234" y="3013"/>
                    <a:pt x="1302" y="3013"/>
                  </a:cubicBezTo>
                  <a:cubicBezTo>
                    <a:pt x="1325" y="3036"/>
                    <a:pt x="1371" y="3036"/>
                    <a:pt x="1393" y="3036"/>
                  </a:cubicBezTo>
                  <a:cubicBezTo>
                    <a:pt x="1462" y="3036"/>
                    <a:pt x="1507" y="3013"/>
                    <a:pt x="1553" y="2967"/>
                  </a:cubicBezTo>
                  <a:cubicBezTo>
                    <a:pt x="1599" y="2944"/>
                    <a:pt x="1622" y="2922"/>
                    <a:pt x="1667" y="2899"/>
                  </a:cubicBezTo>
                  <a:lnTo>
                    <a:pt x="1667" y="2899"/>
                  </a:lnTo>
                  <a:cubicBezTo>
                    <a:pt x="1644" y="2922"/>
                    <a:pt x="1644" y="2922"/>
                    <a:pt x="1644" y="2922"/>
                  </a:cubicBezTo>
                  <a:cubicBezTo>
                    <a:pt x="1667" y="2922"/>
                    <a:pt x="1667" y="2899"/>
                    <a:pt x="1690" y="2876"/>
                  </a:cubicBezTo>
                  <a:cubicBezTo>
                    <a:pt x="1736" y="2876"/>
                    <a:pt x="1781" y="2876"/>
                    <a:pt x="1827" y="2853"/>
                  </a:cubicBezTo>
                  <a:cubicBezTo>
                    <a:pt x="1873" y="2830"/>
                    <a:pt x="1918" y="2785"/>
                    <a:pt x="1941" y="2739"/>
                  </a:cubicBezTo>
                  <a:cubicBezTo>
                    <a:pt x="1964" y="2739"/>
                    <a:pt x="1987" y="2716"/>
                    <a:pt x="2010" y="2716"/>
                  </a:cubicBezTo>
                  <a:lnTo>
                    <a:pt x="1987" y="2716"/>
                  </a:lnTo>
                  <a:cubicBezTo>
                    <a:pt x="2032" y="2716"/>
                    <a:pt x="2055" y="2693"/>
                    <a:pt x="2078" y="2671"/>
                  </a:cubicBezTo>
                  <a:cubicBezTo>
                    <a:pt x="2078" y="2648"/>
                    <a:pt x="2101" y="2625"/>
                    <a:pt x="2078" y="2602"/>
                  </a:cubicBezTo>
                  <a:cubicBezTo>
                    <a:pt x="2078" y="2556"/>
                    <a:pt x="2055" y="2534"/>
                    <a:pt x="2032" y="2511"/>
                  </a:cubicBezTo>
                  <a:lnTo>
                    <a:pt x="1987" y="2511"/>
                  </a:lnTo>
                  <a:cubicBezTo>
                    <a:pt x="1987" y="2488"/>
                    <a:pt x="1987" y="2488"/>
                    <a:pt x="1987" y="2465"/>
                  </a:cubicBezTo>
                  <a:cubicBezTo>
                    <a:pt x="2010" y="2419"/>
                    <a:pt x="1987" y="2374"/>
                    <a:pt x="1987" y="2328"/>
                  </a:cubicBezTo>
                  <a:cubicBezTo>
                    <a:pt x="1964" y="2260"/>
                    <a:pt x="1918" y="2214"/>
                    <a:pt x="1895" y="2168"/>
                  </a:cubicBezTo>
                  <a:cubicBezTo>
                    <a:pt x="1850" y="2100"/>
                    <a:pt x="1827" y="2031"/>
                    <a:pt x="1804" y="1963"/>
                  </a:cubicBezTo>
                  <a:cubicBezTo>
                    <a:pt x="1759" y="1872"/>
                    <a:pt x="1713" y="1803"/>
                    <a:pt x="1690" y="1735"/>
                  </a:cubicBezTo>
                  <a:cubicBezTo>
                    <a:pt x="1622" y="1643"/>
                    <a:pt x="1576" y="1552"/>
                    <a:pt x="1530" y="1461"/>
                  </a:cubicBezTo>
                  <a:cubicBezTo>
                    <a:pt x="1416" y="1301"/>
                    <a:pt x="1302" y="1141"/>
                    <a:pt x="1188" y="982"/>
                  </a:cubicBezTo>
                  <a:cubicBezTo>
                    <a:pt x="1165" y="913"/>
                    <a:pt x="1119" y="845"/>
                    <a:pt x="1074" y="776"/>
                  </a:cubicBezTo>
                  <a:cubicBezTo>
                    <a:pt x="1051" y="753"/>
                    <a:pt x="1028" y="730"/>
                    <a:pt x="1005" y="708"/>
                  </a:cubicBezTo>
                  <a:cubicBezTo>
                    <a:pt x="982" y="662"/>
                    <a:pt x="937" y="616"/>
                    <a:pt x="891" y="571"/>
                  </a:cubicBezTo>
                  <a:cubicBezTo>
                    <a:pt x="868" y="548"/>
                    <a:pt x="823" y="548"/>
                    <a:pt x="800" y="548"/>
                  </a:cubicBezTo>
                  <a:cubicBezTo>
                    <a:pt x="754" y="479"/>
                    <a:pt x="709" y="434"/>
                    <a:pt x="663" y="365"/>
                  </a:cubicBezTo>
                  <a:cubicBezTo>
                    <a:pt x="640" y="342"/>
                    <a:pt x="617" y="320"/>
                    <a:pt x="617" y="297"/>
                  </a:cubicBezTo>
                  <a:cubicBezTo>
                    <a:pt x="572" y="205"/>
                    <a:pt x="526" y="137"/>
                    <a:pt x="458" y="68"/>
                  </a:cubicBezTo>
                  <a:cubicBezTo>
                    <a:pt x="435"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8" name="Google Shape;4068;p17"/>
            <p:cNvSpPr/>
            <p:nvPr/>
          </p:nvSpPr>
          <p:spPr>
            <a:xfrm>
              <a:off x="608346" y="362465"/>
              <a:ext cx="273225" cy="246541"/>
            </a:xfrm>
            <a:custGeom>
              <a:avLst/>
              <a:gdLst/>
              <a:ahLst/>
              <a:cxnLst/>
              <a:rect l="l" t="t" r="r" b="b"/>
              <a:pathLst>
                <a:path w="6072" h="5479" extrusionOk="0">
                  <a:moveTo>
                    <a:pt x="3972" y="2786"/>
                  </a:moveTo>
                  <a:cubicBezTo>
                    <a:pt x="3972" y="2799"/>
                    <a:pt x="3980" y="2805"/>
                    <a:pt x="3986" y="2807"/>
                  </a:cubicBezTo>
                  <a:lnTo>
                    <a:pt x="3986" y="2807"/>
                  </a:lnTo>
                  <a:cubicBezTo>
                    <a:pt x="3981" y="2800"/>
                    <a:pt x="3977" y="2793"/>
                    <a:pt x="3972" y="2786"/>
                  </a:cubicBezTo>
                  <a:close/>
                  <a:moveTo>
                    <a:pt x="183" y="1"/>
                  </a:moveTo>
                  <a:cubicBezTo>
                    <a:pt x="137" y="24"/>
                    <a:pt x="92" y="47"/>
                    <a:pt x="46" y="47"/>
                  </a:cubicBezTo>
                  <a:cubicBezTo>
                    <a:pt x="23" y="69"/>
                    <a:pt x="0" y="92"/>
                    <a:pt x="0" y="138"/>
                  </a:cubicBezTo>
                  <a:cubicBezTo>
                    <a:pt x="23" y="161"/>
                    <a:pt x="46" y="184"/>
                    <a:pt x="92" y="184"/>
                  </a:cubicBezTo>
                  <a:cubicBezTo>
                    <a:pt x="137" y="161"/>
                    <a:pt x="160" y="138"/>
                    <a:pt x="206" y="138"/>
                  </a:cubicBezTo>
                  <a:lnTo>
                    <a:pt x="388" y="138"/>
                  </a:lnTo>
                  <a:cubicBezTo>
                    <a:pt x="457" y="161"/>
                    <a:pt x="502" y="161"/>
                    <a:pt x="548" y="161"/>
                  </a:cubicBezTo>
                  <a:cubicBezTo>
                    <a:pt x="594" y="184"/>
                    <a:pt x="639" y="184"/>
                    <a:pt x="685" y="206"/>
                  </a:cubicBezTo>
                  <a:cubicBezTo>
                    <a:pt x="776" y="229"/>
                    <a:pt x="868" y="275"/>
                    <a:pt x="959" y="298"/>
                  </a:cubicBezTo>
                  <a:cubicBezTo>
                    <a:pt x="1073" y="343"/>
                    <a:pt x="1164" y="389"/>
                    <a:pt x="1256" y="435"/>
                  </a:cubicBezTo>
                  <a:cubicBezTo>
                    <a:pt x="1347" y="480"/>
                    <a:pt x="1438" y="526"/>
                    <a:pt x="1530" y="572"/>
                  </a:cubicBezTo>
                  <a:cubicBezTo>
                    <a:pt x="1621" y="617"/>
                    <a:pt x="1712" y="686"/>
                    <a:pt x="1781" y="731"/>
                  </a:cubicBezTo>
                  <a:cubicBezTo>
                    <a:pt x="1872" y="800"/>
                    <a:pt x="1940" y="845"/>
                    <a:pt x="2032" y="914"/>
                  </a:cubicBezTo>
                  <a:cubicBezTo>
                    <a:pt x="2100" y="960"/>
                    <a:pt x="2169" y="1005"/>
                    <a:pt x="2237" y="1051"/>
                  </a:cubicBezTo>
                  <a:cubicBezTo>
                    <a:pt x="2237" y="1074"/>
                    <a:pt x="2237" y="1074"/>
                    <a:pt x="2260" y="1074"/>
                  </a:cubicBezTo>
                  <a:lnTo>
                    <a:pt x="2237" y="1074"/>
                  </a:lnTo>
                  <a:cubicBezTo>
                    <a:pt x="2283" y="1097"/>
                    <a:pt x="2328" y="1119"/>
                    <a:pt x="2351" y="1165"/>
                  </a:cubicBezTo>
                  <a:cubicBezTo>
                    <a:pt x="2374" y="1165"/>
                    <a:pt x="2374" y="1165"/>
                    <a:pt x="2397" y="1188"/>
                  </a:cubicBezTo>
                  <a:cubicBezTo>
                    <a:pt x="2374" y="1165"/>
                    <a:pt x="2374" y="1165"/>
                    <a:pt x="2374" y="1165"/>
                  </a:cubicBezTo>
                  <a:lnTo>
                    <a:pt x="2374" y="1165"/>
                  </a:lnTo>
                  <a:cubicBezTo>
                    <a:pt x="2488" y="1256"/>
                    <a:pt x="2602" y="1348"/>
                    <a:pt x="2716" y="1439"/>
                  </a:cubicBezTo>
                  <a:cubicBezTo>
                    <a:pt x="2853" y="1553"/>
                    <a:pt x="2968" y="1667"/>
                    <a:pt x="3082" y="1781"/>
                  </a:cubicBezTo>
                  <a:cubicBezTo>
                    <a:pt x="3310" y="1987"/>
                    <a:pt x="3492" y="2238"/>
                    <a:pt x="3698" y="2466"/>
                  </a:cubicBezTo>
                  <a:cubicBezTo>
                    <a:pt x="3789" y="2580"/>
                    <a:pt x="3903" y="2694"/>
                    <a:pt x="3995" y="2808"/>
                  </a:cubicBezTo>
                  <a:cubicBezTo>
                    <a:pt x="3995" y="2808"/>
                    <a:pt x="3991" y="2808"/>
                    <a:pt x="3986" y="2807"/>
                  </a:cubicBezTo>
                  <a:lnTo>
                    <a:pt x="3986" y="2807"/>
                  </a:lnTo>
                  <a:cubicBezTo>
                    <a:pt x="4075" y="2935"/>
                    <a:pt x="4182" y="3044"/>
                    <a:pt x="4269" y="3174"/>
                  </a:cubicBezTo>
                  <a:cubicBezTo>
                    <a:pt x="4360" y="3311"/>
                    <a:pt x="4474" y="3448"/>
                    <a:pt x="4565" y="3607"/>
                  </a:cubicBezTo>
                  <a:cubicBezTo>
                    <a:pt x="4657" y="3744"/>
                    <a:pt x="4725" y="3881"/>
                    <a:pt x="4816" y="4041"/>
                  </a:cubicBezTo>
                  <a:cubicBezTo>
                    <a:pt x="4908" y="4178"/>
                    <a:pt x="4976" y="4315"/>
                    <a:pt x="5067" y="4452"/>
                  </a:cubicBezTo>
                  <a:cubicBezTo>
                    <a:pt x="5136" y="4589"/>
                    <a:pt x="5204" y="4726"/>
                    <a:pt x="5273" y="4840"/>
                  </a:cubicBezTo>
                  <a:cubicBezTo>
                    <a:pt x="5341" y="4954"/>
                    <a:pt x="5410" y="5091"/>
                    <a:pt x="5455" y="5205"/>
                  </a:cubicBezTo>
                  <a:cubicBezTo>
                    <a:pt x="5478" y="5251"/>
                    <a:pt x="5501" y="5274"/>
                    <a:pt x="5501" y="5319"/>
                  </a:cubicBezTo>
                  <a:cubicBezTo>
                    <a:pt x="5501" y="5365"/>
                    <a:pt x="5524" y="5411"/>
                    <a:pt x="5570" y="5433"/>
                  </a:cubicBezTo>
                  <a:cubicBezTo>
                    <a:pt x="5570" y="5433"/>
                    <a:pt x="5592" y="5456"/>
                    <a:pt x="5592" y="5456"/>
                  </a:cubicBezTo>
                  <a:cubicBezTo>
                    <a:pt x="5638" y="5479"/>
                    <a:pt x="5638" y="5479"/>
                    <a:pt x="5684" y="5479"/>
                  </a:cubicBezTo>
                  <a:cubicBezTo>
                    <a:pt x="5707" y="5479"/>
                    <a:pt x="5729" y="5479"/>
                    <a:pt x="5752" y="5456"/>
                  </a:cubicBezTo>
                  <a:cubicBezTo>
                    <a:pt x="5821" y="5433"/>
                    <a:pt x="5866" y="5433"/>
                    <a:pt x="5912" y="5411"/>
                  </a:cubicBezTo>
                  <a:cubicBezTo>
                    <a:pt x="5958" y="5388"/>
                    <a:pt x="5980" y="5388"/>
                    <a:pt x="6003" y="5342"/>
                  </a:cubicBezTo>
                  <a:cubicBezTo>
                    <a:pt x="6049" y="5296"/>
                    <a:pt x="6072" y="5228"/>
                    <a:pt x="6049" y="5159"/>
                  </a:cubicBezTo>
                  <a:cubicBezTo>
                    <a:pt x="6026" y="5091"/>
                    <a:pt x="6003" y="5045"/>
                    <a:pt x="5980" y="4977"/>
                  </a:cubicBezTo>
                  <a:cubicBezTo>
                    <a:pt x="5912" y="4840"/>
                    <a:pt x="5843" y="4726"/>
                    <a:pt x="5775" y="4589"/>
                  </a:cubicBezTo>
                  <a:cubicBezTo>
                    <a:pt x="5752" y="4543"/>
                    <a:pt x="5729" y="4498"/>
                    <a:pt x="5707" y="4475"/>
                  </a:cubicBezTo>
                  <a:cubicBezTo>
                    <a:pt x="5661" y="4383"/>
                    <a:pt x="5638" y="4315"/>
                    <a:pt x="5592" y="4224"/>
                  </a:cubicBezTo>
                  <a:cubicBezTo>
                    <a:pt x="5547" y="4155"/>
                    <a:pt x="5501" y="4064"/>
                    <a:pt x="5455" y="3973"/>
                  </a:cubicBezTo>
                  <a:cubicBezTo>
                    <a:pt x="5364" y="3836"/>
                    <a:pt x="5273" y="3676"/>
                    <a:pt x="5204" y="3539"/>
                  </a:cubicBezTo>
                  <a:cubicBezTo>
                    <a:pt x="5113" y="3379"/>
                    <a:pt x="5022" y="3219"/>
                    <a:pt x="4930" y="3082"/>
                  </a:cubicBezTo>
                  <a:cubicBezTo>
                    <a:pt x="4816" y="2900"/>
                    <a:pt x="4702" y="2717"/>
                    <a:pt x="4565" y="2557"/>
                  </a:cubicBezTo>
                  <a:cubicBezTo>
                    <a:pt x="4451" y="2398"/>
                    <a:pt x="4314" y="2238"/>
                    <a:pt x="4200" y="2055"/>
                  </a:cubicBezTo>
                  <a:cubicBezTo>
                    <a:pt x="4132" y="1987"/>
                    <a:pt x="4063" y="1918"/>
                    <a:pt x="4017" y="1827"/>
                  </a:cubicBezTo>
                  <a:cubicBezTo>
                    <a:pt x="3949" y="1781"/>
                    <a:pt x="3903" y="1713"/>
                    <a:pt x="3835" y="1667"/>
                  </a:cubicBezTo>
                  <a:cubicBezTo>
                    <a:pt x="3766" y="1599"/>
                    <a:pt x="3698" y="1530"/>
                    <a:pt x="3607" y="1462"/>
                  </a:cubicBezTo>
                  <a:cubicBezTo>
                    <a:pt x="3538" y="1393"/>
                    <a:pt x="3447" y="1348"/>
                    <a:pt x="3378" y="1279"/>
                  </a:cubicBezTo>
                  <a:cubicBezTo>
                    <a:pt x="3333" y="1256"/>
                    <a:pt x="3287" y="1211"/>
                    <a:pt x="3241" y="1165"/>
                  </a:cubicBezTo>
                  <a:cubicBezTo>
                    <a:pt x="3207" y="1142"/>
                    <a:pt x="3167" y="1131"/>
                    <a:pt x="3130" y="1131"/>
                  </a:cubicBezTo>
                  <a:cubicBezTo>
                    <a:pt x="3093" y="1131"/>
                    <a:pt x="3059" y="1142"/>
                    <a:pt x="3036" y="1165"/>
                  </a:cubicBezTo>
                  <a:cubicBezTo>
                    <a:pt x="2990" y="1211"/>
                    <a:pt x="2990" y="1234"/>
                    <a:pt x="2990" y="1279"/>
                  </a:cubicBezTo>
                  <a:cubicBezTo>
                    <a:pt x="2945" y="1234"/>
                    <a:pt x="2899" y="1188"/>
                    <a:pt x="2853" y="1165"/>
                  </a:cubicBezTo>
                  <a:cubicBezTo>
                    <a:pt x="2785" y="1119"/>
                    <a:pt x="2739" y="1074"/>
                    <a:pt x="2671" y="1028"/>
                  </a:cubicBezTo>
                  <a:cubicBezTo>
                    <a:pt x="2579" y="937"/>
                    <a:pt x="2465" y="868"/>
                    <a:pt x="2351" y="777"/>
                  </a:cubicBezTo>
                  <a:cubicBezTo>
                    <a:pt x="2351" y="777"/>
                    <a:pt x="2351" y="777"/>
                    <a:pt x="2351" y="800"/>
                  </a:cubicBezTo>
                  <a:cubicBezTo>
                    <a:pt x="2283" y="731"/>
                    <a:pt x="2214" y="686"/>
                    <a:pt x="2146" y="640"/>
                  </a:cubicBezTo>
                  <a:cubicBezTo>
                    <a:pt x="2100" y="594"/>
                    <a:pt x="2032" y="572"/>
                    <a:pt x="1963" y="526"/>
                  </a:cubicBezTo>
                  <a:cubicBezTo>
                    <a:pt x="1826" y="435"/>
                    <a:pt x="1689" y="366"/>
                    <a:pt x="1552" y="298"/>
                  </a:cubicBezTo>
                  <a:cubicBezTo>
                    <a:pt x="1484" y="275"/>
                    <a:pt x="1393" y="252"/>
                    <a:pt x="1324" y="206"/>
                  </a:cubicBezTo>
                  <a:cubicBezTo>
                    <a:pt x="1256" y="184"/>
                    <a:pt x="1164" y="138"/>
                    <a:pt x="1096" y="115"/>
                  </a:cubicBezTo>
                  <a:cubicBezTo>
                    <a:pt x="1050" y="115"/>
                    <a:pt x="1027" y="92"/>
                    <a:pt x="982" y="92"/>
                  </a:cubicBezTo>
                  <a:cubicBezTo>
                    <a:pt x="936" y="69"/>
                    <a:pt x="890" y="69"/>
                    <a:pt x="868" y="69"/>
                  </a:cubicBezTo>
                  <a:cubicBezTo>
                    <a:pt x="799" y="47"/>
                    <a:pt x="731" y="24"/>
                    <a:pt x="662" y="24"/>
                  </a:cubicBezTo>
                  <a:cubicBezTo>
                    <a:pt x="548" y="1"/>
                    <a:pt x="457"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9" name="Google Shape;4069;p17"/>
            <p:cNvSpPr/>
            <p:nvPr/>
          </p:nvSpPr>
          <p:spPr>
            <a:xfrm>
              <a:off x="644299" y="361475"/>
              <a:ext cx="154071" cy="103764"/>
            </a:xfrm>
            <a:custGeom>
              <a:avLst/>
              <a:gdLst/>
              <a:ahLst/>
              <a:cxnLst/>
              <a:rect l="l" t="t" r="r" b="b"/>
              <a:pathLst>
                <a:path w="3424" h="2306" extrusionOk="0">
                  <a:moveTo>
                    <a:pt x="1096" y="525"/>
                  </a:moveTo>
                  <a:cubicBezTo>
                    <a:pt x="1096" y="525"/>
                    <a:pt x="1119" y="548"/>
                    <a:pt x="1119" y="548"/>
                  </a:cubicBezTo>
                  <a:cubicBezTo>
                    <a:pt x="1119" y="548"/>
                    <a:pt x="1096" y="548"/>
                    <a:pt x="1096" y="525"/>
                  </a:cubicBezTo>
                  <a:close/>
                  <a:moveTo>
                    <a:pt x="46" y="0"/>
                  </a:moveTo>
                  <a:cubicBezTo>
                    <a:pt x="23" y="23"/>
                    <a:pt x="0" y="69"/>
                    <a:pt x="23" y="114"/>
                  </a:cubicBezTo>
                  <a:cubicBezTo>
                    <a:pt x="23" y="160"/>
                    <a:pt x="69" y="183"/>
                    <a:pt x="114" y="183"/>
                  </a:cubicBezTo>
                  <a:cubicBezTo>
                    <a:pt x="137" y="183"/>
                    <a:pt x="183" y="206"/>
                    <a:pt x="206" y="206"/>
                  </a:cubicBezTo>
                  <a:cubicBezTo>
                    <a:pt x="297" y="228"/>
                    <a:pt x="365" y="251"/>
                    <a:pt x="457" y="274"/>
                  </a:cubicBezTo>
                  <a:cubicBezTo>
                    <a:pt x="479" y="274"/>
                    <a:pt x="525" y="297"/>
                    <a:pt x="548" y="320"/>
                  </a:cubicBezTo>
                  <a:cubicBezTo>
                    <a:pt x="616" y="342"/>
                    <a:pt x="685" y="365"/>
                    <a:pt x="731" y="388"/>
                  </a:cubicBezTo>
                  <a:cubicBezTo>
                    <a:pt x="845" y="457"/>
                    <a:pt x="982" y="525"/>
                    <a:pt x="1073" y="594"/>
                  </a:cubicBezTo>
                  <a:cubicBezTo>
                    <a:pt x="1187" y="662"/>
                    <a:pt x="1301" y="731"/>
                    <a:pt x="1415" y="822"/>
                  </a:cubicBezTo>
                  <a:cubicBezTo>
                    <a:pt x="1529" y="890"/>
                    <a:pt x="1621" y="959"/>
                    <a:pt x="1735" y="1027"/>
                  </a:cubicBezTo>
                  <a:cubicBezTo>
                    <a:pt x="1735" y="1027"/>
                    <a:pt x="1735" y="1027"/>
                    <a:pt x="1735" y="1027"/>
                  </a:cubicBezTo>
                  <a:lnTo>
                    <a:pt x="1735" y="1027"/>
                  </a:lnTo>
                  <a:lnTo>
                    <a:pt x="1758" y="1050"/>
                  </a:lnTo>
                  <a:cubicBezTo>
                    <a:pt x="1758" y="1045"/>
                    <a:pt x="1757" y="1041"/>
                    <a:pt x="1755" y="1038"/>
                  </a:cubicBezTo>
                  <a:lnTo>
                    <a:pt x="1755" y="1038"/>
                  </a:lnTo>
                  <a:cubicBezTo>
                    <a:pt x="1788" y="1058"/>
                    <a:pt x="1810" y="1080"/>
                    <a:pt x="1849" y="1119"/>
                  </a:cubicBezTo>
                  <a:cubicBezTo>
                    <a:pt x="1872" y="1141"/>
                    <a:pt x="1895" y="1164"/>
                    <a:pt x="1940" y="1210"/>
                  </a:cubicBezTo>
                  <a:cubicBezTo>
                    <a:pt x="1986" y="1233"/>
                    <a:pt x="2009" y="1278"/>
                    <a:pt x="2054" y="1324"/>
                  </a:cubicBezTo>
                  <a:cubicBezTo>
                    <a:pt x="2100" y="1347"/>
                    <a:pt x="2123" y="1392"/>
                    <a:pt x="2169" y="1415"/>
                  </a:cubicBezTo>
                  <a:cubicBezTo>
                    <a:pt x="2191" y="1438"/>
                    <a:pt x="2214" y="1461"/>
                    <a:pt x="2237" y="1461"/>
                  </a:cubicBezTo>
                  <a:cubicBezTo>
                    <a:pt x="2260" y="1484"/>
                    <a:pt x="2283" y="1507"/>
                    <a:pt x="2305" y="1529"/>
                  </a:cubicBezTo>
                  <a:cubicBezTo>
                    <a:pt x="2328" y="1552"/>
                    <a:pt x="2328" y="1552"/>
                    <a:pt x="2351" y="1552"/>
                  </a:cubicBezTo>
                  <a:cubicBezTo>
                    <a:pt x="2374" y="1575"/>
                    <a:pt x="2374" y="1575"/>
                    <a:pt x="2397" y="1575"/>
                  </a:cubicBezTo>
                  <a:cubicBezTo>
                    <a:pt x="2410" y="1582"/>
                    <a:pt x="2424" y="1585"/>
                    <a:pt x="2436" y="1585"/>
                  </a:cubicBezTo>
                  <a:cubicBezTo>
                    <a:pt x="2467" y="1585"/>
                    <a:pt x="2495" y="1568"/>
                    <a:pt x="2511" y="1552"/>
                  </a:cubicBezTo>
                  <a:cubicBezTo>
                    <a:pt x="2557" y="1575"/>
                    <a:pt x="2579" y="1598"/>
                    <a:pt x="2602" y="1621"/>
                  </a:cubicBezTo>
                  <a:cubicBezTo>
                    <a:pt x="2625" y="1644"/>
                    <a:pt x="2625" y="1666"/>
                    <a:pt x="2648" y="1666"/>
                  </a:cubicBezTo>
                  <a:cubicBezTo>
                    <a:pt x="2648" y="1666"/>
                    <a:pt x="2648" y="1689"/>
                    <a:pt x="2671" y="1689"/>
                  </a:cubicBezTo>
                  <a:cubicBezTo>
                    <a:pt x="2671" y="1689"/>
                    <a:pt x="2693" y="1712"/>
                    <a:pt x="2693" y="1712"/>
                  </a:cubicBezTo>
                  <a:cubicBezTo>
                    <a:pt x="2716" y="1712"/>
                    <a:pt x="2739" y="1735"/>
                    <a:pt x="2739" y="1735"/>
                  </a:cubicBezTo>
                  <a:lnTo>
                    <a:pt x="2808" y="1735"/>
                  </a:lnTo>
                  <a:cubicBezTo>
                    <a:pt x="2830" y="1780"/>
                    <a:pt x="2853" y="1803"/>
                    <a:pt x="2899" y="1849"/>
                  </a:cubicBezTo>
                  <a:cubicBezTo>
                    <a:pt x="2990" y="1986"/>
                    <a:pt x="3082" y="2123"/>
                    <a:pt x="3173" y="2237"/>
                  </a:cubicBezTo>
                  <a:cubicBezTo>
                    <a:pt x="3196" y="2283"/>
                    <a:pt x="3218" y="2283"/>
                    <a:pt x="3264" y="2305"/>
                  </a:cubicBezTo>
                  <a:cubicBezTo>
                    <a:pt x="3287" y="2305"/>
                    <a:pt x="3333" y="2305"/>
                    <a:pt x="3355" y="2283"/>
                  </a:cubicBezTo>
                  <a:cubicBezTo>
                    <a:pt x="3401" y="2260"/>
                    <a:pt x="3424" y="2169"/>
                    <a:pt x="3401" y="2123"/>
                  </a:cubicBezTo>
                  <a:cubicBezTo>
                    <a:pt x="3355" y="2054"/>
                    <a:pt x="3333" y="2009"/>
                    <a:pt x="3310" y="1963"/>
                  </a:cubicBezTo>
                  <a:cubicBezTo>
                    <a:pt x="3287" y="1917"/>
                    <a:pt x="3264" y="1895"/>
                    <a:pt x="3218" y="1849"/>
                  </a:cubicBezTo>
                  <a:cubicBezTo>
                    <a:pt x="3173" y="1758"/>
                    <a:pt x="3104" y="1689"/>
                    <a:pt x="3036" y="1621"/>
                  </a:cubicBezTo>
                  <a:cubicBezTo>
                    <a:pt x="2922" y="1461"/>
                    <a:pt x="2808" y="1324"/>
                    <a:pt x="2671" y="1210"/>
                  </a:cubicBezTo>
                  <a:cubicBezTo>
                    <a:pt x="2602" y="1141"/>
                    <a:pt x="2534" y="1073"/>
                    <a:pt x="2465" y="1004"/>
                  </a:cubicBezTo>
                  <a:cubicBezTo>
                    <a:pt x="2442" y="982"/>
                    <a:pt x="2397" y="959"/>
                    <a:pt x="2374" y="936"/>
                  </a:cubicBezTo>
                  <a:cubicBezTo>
                    <a:pt x="2351" y="913"/>
                    <a:pt x="2328" y="913"/>
                    <a:pt x="2305" y="890"/>
                  </a:cubicBezTo>
                  <a:cubicBezTo>
                    <a:pt x="2283" y="867"/>
                    <a:pt x="2260" y="867"/>
                    <a:pt x="2237" y="845"/>
                  </a:cubicBezTo>
                  <a:cubicBezTo>
                    <a:pt x="2123" y="776"/>
                    <a:pt x="2009" y="685"/>
                    <a:pt x="1872" y="639"/>
                  </a:cubicBezTo>
                  <a:cubicBezTo>
                    <a:pt x="1826" y="594"/>
                    <a:pt x="1758" y="548"/>
                    <a:pt x="1712" y="525"/>
                  </a:cubicBezTo>
                  <a:cubicBezTo>
                    <a:pt x="1644" y="479"/>
                    <a:pt x="1575" y="457"/>
                    <a:pt x="1507" y="411"/>
                  </a:cubicBezTo>
                  <a:cubicBezTo>
                    <a:pt x="1461" y="388"/>
                    <a:pt x="1438" y="388"/>
                    <a:pt x="1392" y="365"/>
                  </a:cubicBezTo>
                  <a:cubicBezTo>
                    <a:pt x="1347" y="365"/>
                    <a:pt x="1301" y="342"/>
                    <a:pt x="1255" y="342"/>
                  </a:cubicBezTo>
                  <a:cubicBezTo>
                    <a:pt x="1233" y="342"/>
                    <a:pt x="1210" y="342"/>
                    <a:pt x="1210" y="365"/>
                  </a:cubicBezTo>
                  <a:cubicBezTo>
                    <a:pt x="1187" y="342"/>
                    <a:pt x="1164" y="342"/>
                    <a:pt x="1164" y="342"/>
                  </a:cubicBezTo>
                  <a:cubicBezTo>
                    <a:pt x="1119" y="320"/>
                    <a:pt x="1096" y="297"/>
                    <a:pt x="1050" y="297"/>
                  </a:cubicBezTo>
                  <a:cubicBezTo>
                    <a:pt x="1050" y="274"/>
                    <a:pt x="1027" y="251"/>
                    <a:pt x="1027" y="251"/>
                  </a:cubicBezTo>
                  <a:cubicBezTo>
                    <a:pt x="982" y="228"/>
                    <a:pt x="936" y="228"/>
                    <a:pt x="890" y="206"/>
                  </a:cubicBezTo>
                  <a:cubicBezTo>
                    <a:pt x="867" y="206"/>
                    <a:pt x="822" y="206"/>
                    <a:pt x="799" y="183"/>
                  </a:cubicBezTo>
                  <a:lnTo>
                    <a:pt x="776" y="183"/>
                  </a:lnTo>
                  <a:cubicBezTo>
                    <a:pt x="731" y="160"/>
                    <a:pt x="685" y="160"/>
                    <a:pt x="639" y="137"/>
                  </a:cubicBezTo>
                  <a:cubicBezTo>
                    <a:pt x="571" y="114"/>
                    <a:pt x="525" y="91"/>
                    <a:pt x="457" y="69"/>
                  </a:cubicBezTo>
                  <a:cubicBezTo>
                    <a:pt x="388" y="69"/>
                    <a:pt x="320" y="23"/>
                    <a:pt x="251" y="23"/>
                  </a:cubicBezTo>
                  <a:cubicBezTo>
                    <a:pt x="228" y="23"/>
                    <a:pt x="206" y="0"/>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0" name="Google Shape;4070;p17"/>
            <p:cNvSpPr/>
            <p:nvPr/>
          </p:nvSpPr>
          <p:spPr>
            <a:xfrm>
              <a:off x="766512" y="425147"/>
              <a:ext cx="77081" cy="105474"/>
            </a:xfrm>
            <a:custGeom>
              <a:avLst/>
              <a:gdLst/>
              <a:ahLst/>
              <a:cxnLst/>
              <a:rect l="l" t="t" r="r" b="b"/>
              <a:pathLst>
                <a:path w="1713" h="2344" extrusionOk="0">
                  <a:moveTo>
                    <a:pt x="46" y="0"/>
                  </a:moveTo>
                  <a:cubicBezTo>
                    <a:pt x="0" y="23"/>
                    <a:pt x="0" y="46"/>
                    <a:pt x="0" y="69"/>
                  </a:cubicBezTo>
                  <a:cubicBezTo>
                    <a:pt x="0" y="92"/>
                    <a:pt x="23" y="114"/>
                    <a:pt x="46" y="137"/>
                  </a:cubicBezTo>
                  <a:cubicBezTo>
                    <a:pt x="46" y="137"/>
                    <a:pt x="69" y="160"/>
                    <a:pt x="69" y="160"/>
                  </a:cubicBezTo>
                  <a:cubicBezTo>
                    <a:pt x="92" y="183"/>
                    <a:pt x="114" y="206"/>
                    <a:pt x="160" y="251"/>
                  </a:cubicBezTo>
                  <a:cubicBezTo>
                    <a:pt x="183" y="274"/>
                    <a:pt x="206" y="297"/>
                    <a:pt x="229" y="320"/>
                  </a:cubicBezTo>
                  <a:cubicBezTo>
                    <a:pt x="229" y="343"/>
                    <a:pt x="251" y="343"/>
                    <a:pt x="251" y="365"/>
                  </a:cubicBezTo>
                  <a:lnTo>
                    <a:pt x="274" y="365"/>
                  </a:lnTo>
                  <a:cubicBezTo>
                    <a:pt x="274" y="388"/>
                    <a:pt x="297" y="388"/>
                    <a:pt x="297" y="388"/>
                  </a:cubicBezTo>
                  <a:cubicBezTo>
                    <a:pt x="343" y="457"/>
                    <a:pt x="411" y="525"/>
                    <a:pt x="457" y="571"/>
                  </a:cubicBezTo>
                  <a:cubicBezTo>
                    <a:pt x="502" y="639"/>
                    <a:pt x="548" y="685"/>
                    <a:pt x="594" y="731"/>
                  </a:cubicBezTo>
                  <a:cubicBezTo>
                    <a:pt x="639" y="776"/>
                    <a:pt x="685" y="845"/>
                    <a:pt x="708" y="890"/>
                  </a:cubicBezTo>
                  <a:cubicBezTo>
                    <a:pt x="754" y="936"/>
                    <a:pt x="799" y="1005"/>
                    <a:pt x="845" y="1073"/>
                  </a:cubicBezTo>
                  <a:cubicBezTo>
                    <a:pt x="891" y="1142"/>
                    <a:pt x="936" y="1210"/>
                    <a:pt x="982" y="1278"/>
                  </a:cubicBezTo>
                  <a:cubicBezTo>
                    <a:pt x="1027" y="1347"/>
                    <a:pt x="1073" y="1415"/>
                    <a:pt x="1119" y="1484"/>
                  </a:cubicBezTo>
                  <a:cubicBezTo>
                    <a:pt x="1279" y="1758"/>
                    <a:pt x="1438" y="2032"/>
                    <a:pt x="1575" y="2306"/>
                  </a:cubicBezTo>
                  <a:cubicBezTo>
                    <a:pt x="1589" y="2332"/>
                    <a:pt x="1610" y="2343"/>
                    <a:pt x="1634" y="2343"/>
                  </a:cubicBezTo>
                  <a:cubicBezTo>
                    <a:pt x="1652" y="2343"/>
                    <a:pt x="1670" y="2338"/>
                    <a:pt x="1689" y="2328"/>
                  </a:cubicBezTo>
                  <a:cubicBezTo>
                    <a:pt x="1689" y="2328"/>
                    <a:pt x="1712" y="2306"/>
                    <a:pt x="1712" y="2306"/>
                  </a:cubicBezTo>
                  <a:cubicBezTo>
                    <a:pt x="1712" y="2283"/>
                    <a:pt x="1712" y="2260"/>
                    <a:pt x="1712" y="2237"/>
                  </a:cubicBezTo>
                  <a:cubicBezTo>
                    <a:pt x="1667" y="2146"/>
                    <a:pt x="1621" y="2055"/>
                    <a:pt x="1575" y="1963"/>
                  </a:cubicBezTo>
                  <a:cubicBezTo>
                    <a:pt x="1575" y="1963"/>
                    <a:pt x="1598" y="1940"/>
                    <a:pt x="1598" y="1918"/>
                  </a:cubicBezTo>
                  <a:cubicBezTo>
                    <a:pt x="1598" y="1895"/>
                    <a:pt x="1598" y="1895"/>
                    <a:pt x="1598" y="1895"/>
                  </a:cubicBezTo>
                  <a:cubicBezTo>
                    <a:pt x="1598" y="1872"/>
                    <a:pt x="1598" y="1872"/>
                    <a:pt x="1575" y="1849"/>
                  </a:cubicBezTo>
                  <a:cubicBezTo>
                    <a:pt x="1575" y="1849"/>
                    <a:pt x="1575" y="1826"/>
                    <a:pt x="1552" y="1803"/>
                  </a:cubicBezTo>
                  <a:cubicBezTo>
                    <a:pt x="1552" y="1758"/>
                    <a:pt x="1530" y="1712"/>
                    <a:pt x="1507" y="1667"/>
                  </a:cubicBezTo>
                  <a:cubicBezTo>
                    <a:pt x="1484" y="1644"/>
                    <a:pt x="1461" y="1598"/>
                    <a:pt x="1438" y="1552"/>
                  </a:cubicBezTo>
                  <a:cubicBezTo>
                    <a:pt x="1415" y="1507"/>
                    <a:pt x="1393" y="1484"/>
                    <a:pt x="1370" y="1438"/>
                  </a:cubicBezTo>
                  <a:cubicBezTo>
                    <a:pt x="1324" y="1393"/>
                    <a:pt x="1301" y="1347"/>
                    <a:pt x="1279" y="1301"/>
                  </a:cubicBezTo>
                  <a:cubicBezTo>
                    <a:pt x="1233" y="1256"/>
                    <a:pt x="1210" y="1233"/>
                    <a:pt x="1187" y="1187"/>
                  </a:cubicBezTo>
                  <a:cubicBezTo>
                    <a:pt x="1164" y="1164"/>
                    <a:pt x="1142" y="1119"/>
                    <a:pt x="1096" y="1073"/>
                  </a:cubicBezTo>
                  <a:cubicBezTo>
                    <a:pt x="1050" y="1005"/>
                    <a:pt x="982" y="936"/>
                    <a:pt x="936" y="868"/>
                  </a:cubicBezTo>
                  <a:cubicBezTo>
                    <a:pt x="868" y="776"/>
                    <a:pt x="799" y="708"/>
                    <a:pt x="731" y="639"/>
                  </a:cubicBezTo>
                  <a:cubicBezTo>
                    <a:pt x="685" y="548"/>
                    <a:pt x="617" y="480"/>
                    <a:pt x="548" y="411"/>
                  </a:cubicBezTo>
                  <a:cubicBezTo>
                    <a:pt x="502" y="365"/>
                    <a:pt x="434" y="297"/>
                    <a:pt x="388" y="251"/>
                  </a:cubicBezTo>
                  <a:cubicBezTo>
                    <a:pt x="320" y="183"/>
                    <a:pt x="251" y="114"/>
                    <a:pt x="183" y="69"/>
                  </a:cubicBezTo>
                  <a:cubicBezTo>
                    <a:pt x="160" y="46"/>
                    <a:pt x="137" y="23"/>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1" name="Google Shape;4071;p17"/>
            <p:cNvSpPr/>
            <p:nvPr/>
          </p:nvSpPr>
          <p:spPr>
            <a:xfrm>
              <a:off x="603216" y="468255"/>
              <a:ext cx="202354" cy="143227"/>
            </a:xfrm>
            <a:custGeom>
              <a:avLst/>
              <a:gdLst/>
              <a:ahLst/>
              <a:cxnLst/>
              <a:rect l="l" t="t" r="r" b="b"/>
              <a:pathLst>
                <a:path w="4497" h="3183" extrusionOk="0">
                  <a:moveTo>
                    <a:pt x="4268" y="1"/>
                  </a:moveTo>
                  <a:cubicBezTo>
                    <a:pt x="4223" y="24"/>
                    <a:pt x="4200" y="47"/>
                    <a:pt x="4177" y="92"/>
                  </a:cubicBezTo>
                  <a:cubicBezTo>
                    <a:pt x="4131" y="138"/>
                    <a:pt x="4109" y="184"/>
                    <a:pt x="4063" y="229"/>
                  </a:cubicBezTo>
                  <a:cubicBezTo>
                    <a:pt x="4040" y="252"/>
                    <a:pt x="4017" y="298"/>
                    <a:pt x="3995" y="343"/>
                  </a:cubicBezTo>
                  <a:cubicBezTo>
                    <a:pt x="3949" y="412"/>
                    <a:pt x="3880" y="480"/>
                    <a:pt x="3835" y="572"/>
                  </a:cubicBezTo>
                  <a:cubicBezTo>
                    <a:pt x="3789" y="617"/>
                    <a:pt x="3743" y="663"/>
                    <a:pt x="3698" y="731"/>
                  </a:cubicBezTo>
                  <a:cubicBezTo>
                    <a:pt x="3652" y="777"/>
                    <a:pt x="3606" y="823"/>
                    <a:pt x="3561" y="891"/>
                  </a:cubicBezTo>
                  <a:cubicBezTo>
                    <a:pt x="3447" y="1005"/>
                    <a:pt x="3355" y="1097"/>
                    <a:pt x="3241" y="1211"/>
                  </a:cubicBezTo>
                  <a:cubicBezTo>
                    <a:pt x="3127" y="1302"/>
                    <a:pt x="3013" y="1393"/>
                    <a:pt x="2899" y="1507"/>
                  </a:cubicBezTo>
                  <a:cubicBezTo>
                    <a:pt x="2785" y="1576"/>
                    <a:pt x="2671" y="1667"/>
                    <a:pt x="2557" y="1758"/>
                  </a:cubicBezTo>
                  <a:cubicBezTo>
                    <a:pt x="2540" y="1775"/>
                    <a:pt x="2511" y="1804"/>
                    <a:pt x="2479" y="1827"/>
                  </a:cubicBezTo>
                  <a:lnTo>
                    <a:pt x="2479" y="1827"/>
                  </a:lnTo>
                  <a:cubicBezTo>
                    <a:pt x="2482" y="1827"/>
                    <a:pt x="2485" y="1827"/>
                    <a:pt x="2488" y="1827"/>
                  </a:cubicBezTo>
                  <a:cubicBezTo>
                    <a:pt x="2484" y="1827"/>
                    <a:pt x="2481" y="1828"/>
                    <a:pt x="2477" y="1829"/>
                  </a:cubicBezTo>
                  <a:lnTo>
                    <a:pt x="2477" y="1829"/>
                  </a:lnTo>
                  <a:cubicBezTo>
                    <a:pt x="2466" y="1836"/>
                    <a:pt x="2456" y="1843"/>
                    <a:pt x="2445" y="1849"/>
                  </a:cubicBezTo>
                  <a:lnTo>
                    <a:pt x="2445" y="1849"/>
                  </a:lnTo>
                  <a:cubicBezTo>
                    <a:pt x="2455" y="1839"/>
                    <a:pt x="2466" y="1832"/>
                    <a:pt x="2477" y="1829"/>
                  </a:cubicBezTo>
                  <a:lnTo>
                    <a:pt x="2477" y="1829"/>
                  </a:lnTo>
                  <a:cubicBezTo>
                    <a:pt x="2478" y="1828"/>
                    <a:pt x="2478" y="1828"/>
                    <a:pt x="2479" y="1827"/>
                  </a:cubicBezTo>
                  <a:lnTo>
                    <a:pt x="2479" y="1827"/>
                  </a:lnTo>
                  <a:cubicBezTo>
                    <a:pt x="2465" y="1827"/>
                    <a:pt x="2462" y="1830"/>
                    <a:pt x="2442" y="1850"/>
                  </a:cubicBezTo>
                  <a:cubicBezTo>
                    <a:pt x="2443" y="1849"/>
                    <a:pt x="2444" y="1849"/>
                    <a:pt x="2445" y="1849"/>
                  </a:cubicBezTo>
                  <a:lnTo>
                    <a:pt x="2445" y="1849"/>
                  </a:lnTo>
                  <a:cubicBezTo>
                    <a:pt x="2436" y="1856"/>
                    <a:pt x="2428" y="1864"/>
                    <a:pt x="2420" y="1873"/>
                  </a:cubicBezTo>
                  <a:cubicBezTo>
                    <a:pt x="2283" y="1964"/>
                    <a:pt x="2146" y="2055"/>
                    <a:pt x="2009" y="2124"/>
                  </a:cubicBezTo>
                  <a:cubicBezTo>
                    <a:pt x="1872" y="2215"/>
                    <a:pt x="1735" y="2306"/>
                    <a:pt x="1575" y="2375"/>
                  </a:cubicBezTo>
                  <a:cubicBezTo>
                    <a:pt x="1438" y="2466"/>
                    <a:pt x="1301" y="2535"/>
                    <a:pt x="1164" y="2603"/>
                  </a:cubicBezTo>
                  <a:cubicBezTo>
                    <a:pt x="1096" y="2649"/>
                    <a:pt x="1027" y="2671"/>
                    <a:pt x="959" y="2694"/>
                  </a:cubicBezTo>
                  <a:cubicBezTo>
                    <a:pt x="890" y="2740"/>
                    <a:pt x="822" y="2763"/>
                    <a:pt x="731" y="2808"/>
                  </a:cubicBezTo>
                  <a:cubicBezTo>
                    <a:pt x="685" y="2831"/>
                    <a:pt x="616" y="2854"/>
                    <a:pt x="548" y="2877"/>
                  </a:cubicBezTo>
                  <a:cubicBezTo>
                    <a:pt x="457" y="2923"/>
                    <a:pt x="388" y="2945"/>
                    <a:pt x="320" y="2968"/>
                  </a:cubicBezTo>
                  <a:cubicBezTo>
                    <a:pt x="274" y="2968"/>
                    <a:pt x="228" y="2991"/>
                    <a:pt x="183" y="2991"/>
                  </a:cubicBezTo>
                  <a:cubicBezTo>
                    <a:pt x="137" y="3014"/>
                    <a:pt x="91" y="3014"/>
                    <a:pt x="69" y="3037"/>
                  </a:cubicBezTo>
                  <a:cubicBezTo>
                    <a:pt x="46" y="3037"/>
                    <a:pt x="23" y="3060"/>
                    <a:pt x="0" y="3082"/>
                  </a:cubicBezTo>
                  <a:cubicBezTo>
                    <a:pt x="0" y="3082"/>
                    <a:pt x="0" y="3105"/>
                    <a:pt x="0" y="3128"/>
                  </a:cubicBezTo>
                  <a:cubicBezTo>
                    <a:pt x="17" y="3161"/>
                    <a:pt x="34" y="3183"/>
                    <a:pt x="59" y="3183"/>
                  </a:cubicBezTo>
                  <a:cubicBezTo>
                    <a:pt x="69" y="3183"/>
                    <a:pt x="79" y="3180"/>
                    <a:pt x="91" y="3174"/>
                  </a:cubicBezTo>
                  <a:cubicBezTo>
                    <a:pt x="137" y="3174"/>
                    <a:pt x="206" y="3151"/>
                    <a:pt x="251" y="3151"/>
                  </a:cubicBezTo>
                  <a:cubicBezTo>
                    <a:pt x="297" y="3128"/>
                    <a:pt x="365" y="3128"/>
                    <a:pt x="411" y="3128"/>
                  </a:cubicBezTo>
                  <a:cubicBezTo>
                    <a:pt x="457" y="3105"/>
                    <a:pt x="502" y="3105"/>
                    <a:pt x="571" y="3105"/>
                  </a:cubicBezTo>
                  <a:cubicBezTo>
                    <a:pt x="616" y="3082"/>
                    <a:pt x="662" y="3082"/>
                    <a:pt x="708" y="3060"/>
                  </a:cubicBezTo>
                  <a:cubicBezTo>
                    <a:pt x="753" y="3060"/>
                    <a:pt x="799" y="3037"/>
                    <a:pt x="845" y="3037"/>
                  </a:cubicBezTo>
                  <a:cubicBezTo>
                    <a:pt x="890" y="3014"/>
                    <a:pt x="959" y="3014"/>
                    <a:pt x="1004" y="2991"/>
                  </a:cubicBezTo>
                  <a:cubicBezTo>
                    <a:pt x="1119" y="2968"/>
                    <a:pt x="1210" y="2923"/>
                    <a:pt x="1324" y="2877"/>
                  </a:cubicBezTo>
                  <a:lnTo>
                    <a:pt x="1301" y="2877"/>
                  </a:lnTo>
                  <a:cubicBezTo>
                    <a:pt x="1415" y="2831"/>
                    <a:pt x="1552" y="2786"/>
                    <a:pt x="1666" y="2717"/>
                  </a:cubicBezTo>
                  <a:cubicBezTo>
                    <a:pt x="1803" y="2649"/>
                    <a:pt x="1917" y="2580"/>
                    <a:pt x="2032" y="2512"/>
                  </a:cubicBezTo>
                  <a:cubicBezTo>
                    <a:pt x="2146" y="2466"/>
                    <a:pt x="2260" y="2375"/>
                    <a:pt x="2374" y="2306"/>
                  </a:cubicBezTo>
                  <a:cubicBezTo>
                    <a:pt x="2488" y="2238"/>
                    <a:pt x="2602" y="2169"/>
                    <a:pt x="2716" y="2078"/>
                  </a:cubicBezTo>
                  <a:cubicBezTo>
                    <a:pt x="2739" y="2055"/>
                    <a:pt x="2762" y="2032"/>
                    <a:pt x="2785" y="2010"/>
                  </a:cubicBezTo>
                  <a:cubicBezTo>
                    <a:pt x="2808" y="2010"/>
                    <a:pt x="2808" y="2010"/>
                    <a:pt x="2808" y="1987"/>
                  </a:cubicBezTo>
                  <a:cubicBezTo>
                    <a:pt x="2945" y="1895"/>
                    <a:pt x="3082" y="1804"/>
                    <a:pt x="3196" y="1690"/>
                  </a:cubicBezTo>
                  <a:cubicBezTo>
                    <a:pt x="3264" y="1644"/>
                    <a:pt x="3333" y="1576"/>
                    <a:pt x="3401" y="1530"/>
                  </a:cubicBezTo>
                  <a:cubicBezTo>
                    <a:pt x="3470" y="1462"/>
                    <a:pt x="3515" y="1416"/>
                    <a:pt x="3584" y="1370"/>
                  </a:cubicBezTo>
                  <a:cubicBezTo>
                    <a:pt x="3629" y="1302"/>
                    <a:pt x="3698" y="1256"/>
                    <a:pt x="3743" y="1188"/>
                  </a:cubicBezTo>
                  <a:cubicBezTo>
                    <a:pt x="3812" y="1119"/>
                    <a:pt x="3858" y="1051"/>
                    <a:pt x="3926" y="1005"/>
                  </a:cubicBezTo>
                  <a:cubicBezTo>
                    <a:pt x="4040" y="868"/>
                    <a:pt x="4154" y="709"/>
                    <a:pt x="4268" y="549"/>
                  </a:cubicBezTo>
                  <a:cubicBezTo>
                    <a:pt x="4337" y="457"/>
                    <a:pt x="4383" y="366"/>
                    <a:pt x="4451" y="252"/>
                  </a:cubicBezTo>
                  <a:cubicBezTo>
                    <a:pt x="4497" y="184"/>
                    <a:pt x="4474" y="69"/>
                    <a:pt x="4405" y="24"/>
                  </a:cubicBezTo>
                  <a:cubicBezTo>
                    <a:pt x="4360" y="1"/>
                    <a:pt x="4337" y="1"/>
                    <a:pt x="4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2" name="Google Shape;4072;p17"/>
            <p:cNvSpPr/>
            <p:nvPr/>
          </p:nvSpPr>
          <p:spPr>
            <a:xfrm>
              <a:off x="539500" y="356300"/>
              <a:ext cx="347201" cy="372894"/>
            </a:xfrm>
            <a:custGeom>
              <a:avLst/>
              <a:gdLst/>
              <a:ahLst/>
              <a:cxnLst/>
              <a:rect l="l" t="t" r="r" b="b"/>
              <a:pathLst>
                <a:path w="7716" h="8287" extrusionOk="0">
                  <a:moveTo>
                    <a:pt x="2580" y="184"/>
                  </a:moveTo>
                  <a:cubicBezTo>
                    <a:pt x="2808" y="206"/>
                    <a:pt x="3060" y="252"/>
                    <a:pt x="3311" y="343"/>
                  </a:cubicBezTo>
                  <a:cubicBezTo>
                    <a:pt x="3653" y="480"/>
                    <a:pt x="3995" y="640"/>
                    <a:pt x="4338" y="868"/>
                  </a:cubicBezTo>
                  <a:cubicBezTo>
                    <a:pt x="4794" y="1188"/>
                    <a:pt x="5228" y="1576"/>
                    <a:pt x="5639" y="2055"/>
                  </a:cubicBezTo>
                  <a:lnTo>
                    <a:pt x="5662" y="2055"/>
                  </a:lnTo>
                  <a:cubicBezTo>
                    <a:pt x="6187" y="2649"/>
                    <a:pt x="6643" y="3356"/>
                    <a:pt x="7008" y="4110"/>
                  </a:cubicBezTo>
                  <a:cubicBezTo>
                    <a:pt x="7168" y="4429"/>
                    <a:pt x="7305" y="4749"/>
                    <a:pt x="7419" y="5068"/>
                  </a:cubicBezTo>
                  <a:cubicBezTo>
                    <a:pt x="7465" y="5182"/>
                    <a:pt x="7488" y="5251"/>
                    <a:pt x="7510" y="5342"/>
                  </a:cubicBezTo>
                  <a:lnTo>
                    <a:pt x="7510" y="5365"/>
                  </a:lnTo>
                  <a:cubicBezTo>
                    <a:pt x="7465" y="5411"/>
                    <a:pt x="7419" y="5433"/>
                    <a:pt x="7373" y="5479"/>
                  </a:cubicBezTo>
                  <a:cubicBezTo>
                    <a:pt x="7259" y="5525"/>
                    <a:pt x="7168" y="5570"/>
                    <a:pt x="7077" y="5593"/>
                  </a:cubicBezTo>
                  <a:cubicBezTo>
                    <a:pt x="6985" y="5616"/>
                    <a:pt x="6894" y="5639"/>
                    <a:pt x="6826" y="5639"/>
                  </a:cubicBezTo>
                  <a:lnTo>
                    <a:pt x="6734" y="5639"/>
                  </a:lnTo>
                  <a:lnTo>
                    <a:pt x="6734" y="5616"/>
                  </a:lnTo>
                  <a:cubicBezTo>
                    <a:pt x="6712" y="5502"/>
                    <a:pt x="6689" y="5433"/>
                    <a:pt x="6666" y="5342"/>
                  </a:cubicBezTo>
                  <a:lnTo>
                    <a:pt x="6643" y="5319"/>
                  </a:lnTo>
                  <a:cubicBezTo>
                    <a:pt x="6552" y="5045"/>
                    <a:pt x="6460" y="4749"/>
                    <a:pt x="6324" y="4475"/>
                  </a:cubicBezTo>
                  <a:cubicBezTo>
                    <a:pt x="6095" y="4018"/>
                    <a:pt x="5844" y="3562"/>
                    <a:pt x="5547" y="3174"/>
                  </a:cubicBezTo>
                  <a:cubicBezTo>
                    <a:pt x="5502" y="3219"/>
                    <a:pt x="5456" y="3265"/>
                    <a:pt x="5433" y="3311"/>
                  </a:cubicBezTo>
                  <a:cubicBezTo>
                    <a:pt x="5296" y="3493"/>
                    <a:pt x="5114" y="3676"/>
                    <a:pt x="4908" y="3858"/>
                  </a:cubicBezTo>
                  <a:cubicBezTo>
                    <a:pt x="4589" y="4132"/>
                    <a:pt x="4224" y="4361"/>
                    <a:pt x="3927" y="4543"/>
                  </a:cubicBezTo>
                  <a:cubicBezTo>
                    <a:pt x="3539" y="4794"/>
                    <a:pt x="3174" y="5000"/>
                    <a:pt x="2831" y="5159"/>
                  </a:cubicBezTo>
                  <a:cubicBezTo>
                    <a:pt x="2375" y="5365"/>
                    <a:pt x="1964" y="5502"/>
                    <a:pt x="1576" y="5570"/>
                  </a:cubicBezTo>
                  <a:lnTo>
                    <a:pt x="1485" y="5570"/>
                  </a:lnTo>
                  <a:cubicBezTo>
                    <a:pt x="1462" y="5593"/>
                    <a:pt x="1439" y="5593"/>
                    <a:pt x="1416" y="5593"/>
                  </a:cubicBezTo>
                  <a:cubicBezTo>
                    <a:pt x="1393" y="5593"/>
                    <a:pt x="1370" y="5593"/>
                    <a:pt x="1348" y="5616"/>
                  </a:cubicBezTo>
                  <a:cubicBezTo>
                    <a:pt x="1462" y="5958"/>
                    <a:pt x="1622" y="6324"/>
                    <a:pt x="1827" y="6666"/>
                  </a:cubicBezTo>
                  <a:cubicBezTo>
                    <a:pt x="2032" y="7077"/>
                    <a:pt x="2306" y="7442"/>
                    <a:pt x="2603" y="7784"/>
                  </a:cubicBezTo>
                  <a:cubicBezTo>
                    <a:pt x="2580" y="7807"/>
                    <a:pt x="2557" y="7830"/>
                    <a:pt x="2535" y="7853"/>
                  </a:cubicBezTo>
                  <a:cubicBezTo>
                    <a:pt x="2512" y="7899"/>
                    <a:pt x="2443" y="7944"/>
                    <a:pt x="2375" y="7967"/>
                  </a:cubicBezTo>
                  <a:cubicBezTo>
                    <a:pt x="2306" y="8013"/>
                    <a:pt x="2238" y="8058"/>
                    <a:pt x="2147" y="8081"/>
                  </a:cubicBezTo>
                  <a:cubicBezTo>
                    <a:pt x="2101" y="8104"/>
                    <a:pt x="2032" y="8104"/>
                    <a:pt x="1987" y="8104"/>
                  </a:cubicBezTo>
                  <a:cubicBezTo>
                    <a:pt x="1644" y="7625"/>
                    <a:pt x="1325" y="7122"/>
                    <a:pt x="1074" y="6597"/>
                  </a:cubicBezTo>
                  <a:lnTo>
                    <a:pt x="1051" y="6575"/>
                  </a:lnTo>
                  <a:cubicBezTo>
                    <a:pt x="709" y="5844"/>
                    <a:pt x="457" y="5091"/>
                    <a:pt x="298" y="4361"/>
                  </a:cubicBezTo>
                  <a:cubicBezTo>
                    <a:pt x="206" y="3790"/>
                    <a:pt x="161" y="3242"/>
                    <a:pt x="206" y="2717"/>
                  </a:cubicBezTo>
                  <a:cubicBezTo>
                    <a:pt x="229" y="2352"/>
                    <a:pt x="298" y="2010"/>
                    <a:pt x="412" y="1690"/>
                  </a:cubicBezTo>
                  <a:cubicBezTo>
                    <a:pt x="480" y="1462"/>
                    <a:pt x="594" y="1234"/>
                    <a:pt x="709" y="1051"/>
                  </a:cubicBezTo>
                  <a:cubicBezTo>
                    <a:pt x="823" y="914"/>
                    <a:pt x="937" y="754"/>
                    <a:pt x="1074" y="640"/>
                  </a:cubicBezTo>
                  <a:cubicBezTo>
                    <a:pt x="1211" y="526"/>
                    <a:pt x="1348" y="435"/>
                    <a:pt x="1485" y="366"/>
                  </a:cubicBezTo>
                  <a:cubicBezTo>
                    <a:pt x="1644" y="298"/>
                    <a:pt x="1804" y="252"/>
                    <a:pt x="1987" y="206"/>
                  </a:cubicBezTo>
                  <a:cubicBezTo>
                    <a:pt x="2101" y="184"/>
                    <a:pt x="2238" y="184"/>
                    <a:pt x="2375" y="184"/>
                  </a:cubicBezTo>
                  <a:close/>
                  <a:moveTo>
                    <a:pt x="2375" y="1"/>
                  </a:moveTo>
                  <a:cubicBezTo>
                    <a:pt x="2055" y="1"/>
                    <a:pt x="1736" y="69"/>
                    <a:pt x="1462" y="184"/>
                  </a:cubicBezTo>
                  <a:cubicBezTo>
                    <a:pt x="1370" y="229"/>
                    <a:pt x="1256" y="298"/>
                    <a:pt x="1165" y="366"/>
                  </a:cubicBezTo>
                  <a:cubicBezTo>
                    <a:pt x="1074" y="412"/>
                    <a:pt x="960" y="503"/>
                    <a:pt x="868" y="594"/>
                  </a:cubicBezTo>
                  <a:cubicBezTo>
                    <a:pt x="709" y="754"/>
                    <a:pt x="549" y="960"/>
                    <a:pt x="435" y="1188"/>
                  </a:cubicBezTo>
                  <a:cubicBezTo>
                    <a:pt x="320" y="1393"/>
                    <a:pt x="229" y="1622"/>
                    <a:pt x="161" y="1895"/>
                  </a:cubicBezTo>
                  <a:cubicBezTo>
                    <a:pt x="92" y="2124"/>
                    <a:pt x="47" y="2375"/>
                    <a:pt x="24" y="2649"/>
                  </a:cubicBezTo>
                  <a:cubicBezTo>
                    <a:pt x="1" y="3105"/>
                    <a:pt x="1" y="3585"/>
                    <a:pt x="92" y="4087"/>
                  </a:cubicBezTo>
                  <a:cubicBezTo>
                    <a:pt x="161" y="4589"/>
                    <a:pt x="275" y="5091"/>
                    <a:pt x="457" y="5593"/>
                  </a:cubicBezTo>
                  <a:cubicBezTo>
                    <a:pt x="617" y="6050"/>
                    <a:pt x="800" y="6506"/>
                    <a:pt x="1051" y="6940"/>
                  </a:cubicBezTo>
                  <a:cubicBezTo>
                    <a:pt x="1256" y="7351"/>
                    <a:pt x="1507" y="7762"/>
                    <a:pt x="1781" y="8127"/>
                  </a:cubicBezTo>
                  <a:lnTo>
                    <a:pt x="1850" y="8241"/>
                  </a:lnTo>
                  <a:cubicBezTo>
                    <a:pt x="1873" y="8264"/>
                    <a:pt x="1895" y="8264"/>
                    <a:pt x="1918" y="8264"/>
                  </a:cubicBezTo>
                  <a:cubicBezTo>
                    <a:pt x="1941" y="8287"/>
                    <a:pt x="1964" y="8287"/>
                    <a:pt x="1987" y="8287"/>
                  </a:cubicBezTo>
                  <a:cubicBezTo>
                    <a:pt x="2124" y="8287"/>
                    <a:pt x="2283" y="8241"/>
                    <a:pt x="2443" y="8150"/>
                  </a:cubicBezTo>
                  <a:cubicBezTo>
                    <a:pt x="2512" y="8127"/>
                    <a:pt x="2580" y="8058"/>
                    <a:pt x="2649" y="8013"/>
                  </a:cubicBezTo>
                  <a:cubicBezTo>
                    <a:pt x="2694" y="7967"/>
                    <a:pt x="2763" y="7899"/>
                    <a:pt x="2786" y="7830"/>
                  </a:cubicBezTo>
                  <a:cubicBezTo>
                    <a:pt x="2808" y="7807"/>
                    <a:pt x="2808" y="7784"/>
                    <a:pt x="2786" y="7762"/>
                  </a:cubicBezTo>
                  <a:cubicBezTo>
                    <a:pt x="2786" y="7739"/>
                    <a:pt x="2786" y="7739"/>
                    <a:pt x="2786" y="7739"/>
                  </a:cubicBezTo>
                  <a:cubicBezTo>
                    <a:pt x="2398" y="7282"/>
                    <a:pt x="2078" y="6803"/>
                    <a:pt x="1804" y="6255"/>
                  </a:cubicBezTo>
                  <a:cubicBezTo>
                    <a:pt x="1713" y="6073"/>
                    <a:pt x="1644" y="5913"/>
                    <a:pt x="1576" y="5753"/>
                  </a:cubicBezTo>
                  <a:cubicBezTo>
                    <a:pt x="1736" y="5730"/>
                    <a:pt x="1895" y="5684"/>
                    <a:pt x="2078" y="5639"/>
                  </a:cubicBezTo>
                  <a:cubicBezTo>
                    <a:pt x="2238" y="5593"/>
                    <a:pt x="2443" y="5525"/>
                    <a:pt x="2649" y="5433"/>
                  </a:cubicBezTo>
                  <a:cubicBezTo>
                    <a:pt x="2991" y="5296"/>
                    <a:pt x="3356" y="5091"/>
                    <a:pt x="3767" y="4863"/>
                  </a:cubicBezTo>
                  <a:cubicBezTo>
                    <a:pt x="3904" y="4771"/>
                    <a:pt x="4064" y="4680"/>
                    <a:pt x="4246" y="4566"/>
                  </a:cubicBezTo>
                  <a:cubicBezTo>
                    <a:pt x="4429" y="4452"/>
                    <a:pt x="4589" y="4338"/>
                    <a:pt x="4726" y="4224"/>
                  </a:cubicBezTo>
                  <a:cubicBezTo>
                    <a:pt x="5068" y="3973"/>
                    <a:pt x="5342" y="3722"/>
                    <a:pt x="5547" y="3470"/>
                  </a:cubicBezTo>
                  <a:cubicBezTo>
                    <a:pt x="5753" y="3767"/>
                    <a:pt x="5936" y="4110"/>
                    <a:pt x="6118" y="4452"/>
                  </a:cubicBezTo>
                  <a:lnTo>
                    <a:pt x="6141" y="4498"/>
                  </a:lnTo>
                  <a:lnTo>
                    <a:pt x="6164" y="4543"/>
                  </a:lnTo>
                  <a:cubicBezTo>
                    <a:pt x="6278" y="4817"/>
                    <a:pt x="6392" y="5091"/>
                    <a:pt x="6483" y="5388"/>
                  </a:cubicBezTo>
                  <a:cubicBezTo>
                    <a:pt x="6506" y="5479"/>
                    <a:pt x="6529" y="5548"/>
                    <a:pt x="6552" y="5639"/>
                  </a:cubicBezTo>
                  <a:lnTo>
                    <a:pt x="6575" y="5662"/>
                  </a:lnTo>
                  <a:lnTo>
                    <a:pt x="6575" y="5684"/>
                  </a:lnTo>
                  <a:lnTo>
                    <a:pt x="6575" y="5730"/>
                  </a:lnTo>
                  <a:cubicBezTo>
                    <a:pt x="6597" y="5753"/>
                    <a:pt x="6620" y="5776"/>
                    <a:pt x="6643" y="5799"/>
                  </a:cubicBezTo>
                  <a:lnTo>
                    <a:pt x="6689" y="5799"/>
                  </a:lnTo>
                  <a:cubicBezTo>
                    <a:pt x="6734" y="5799"/>
                    <a:pt x="6780" y="5821"/>
                    <a:pt x="6826" y="5821"/>
                  </a:cubicBezTo>
                  <a:cubicBezTo>
                    <a:pt x="6940" y="5821"/>
                    <a:pt x="7054" y="5799"/>
                    <a:pt x="7191" y="5753"/>
                  </a:cubicBezTo>
                  <a:cubicBezTo>
                    <a:pt x="7282" y="5707"/>
                    <a:pt x="7351" y="5684"/>
                    <a:pt x="7442" y="5639"/>
                  </a:cubicBezTo>
                  <a:cubicBezTo>
                    <a:pt x="7533" y="5593"/>
                    <a:pt x="7602" y="5548"/>
                    <a:pt x="7670" y="5479"/>
                  </a:cubicBezTo>
                  <a:cubicBezTo>
                    <a:pt x="7693" y="5456"/>
                    <a:pt x="7716" y="5411"/>
                    <a:pt x="7716" y="5365"/>
                  </a:cubicBezTo>
                  <a:lnTo>
                    <a:pt x="7693" y="5365"/>
                  </a:lnTo>
                  <a:lnTo>
                    <a:pt x="7693" y="5342"/>
                  </a:lnTo>
                  <a:lnTo>
                    <a:pt x="7670" y="5296"/>
                  </a:lnTo>
                  <a:cubicBezTo>
                    <a:pt x="7647" y="5205"/>
                    <a:pt x="7625" y="5137"/>
                    <a:pt x="7602" y="5045"/>
                  </a:cubicBezTo>
                  <a:cubicBezTo>
                    <a:pt x="7305" y="4246"/>
                    <a:pt x="6917" y="3470"/>
                    <a:pt x="6438" y="2763"/>
                  </a:cubicBezTo>
                  <a:cubicBezTo>
                    <a:pt x="6164" y="2352"/>
                    <a:pt x="5844" y="1964"/>
                    <a:pt x="5502" y="1622"/>
                  </a:cubicBezTo>
                  <a:cubicBezTo>
                    <a:pt x="5137" y="1234"/>
                    <a:pt x="4749" y="914"/>
                    <a:pt x="4338" y="663"/>
                  </a:cubicBezTo>
                  <a:cubicBezTo>
                    <a:pt x="3858" y="366"/>
                    <a:pt x="315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3" name="Google Shape;4073;p17"/>
            <p:cNvSpPr/>
            <p:nvPr/>
          </p:nvSpPr>
          <p:spPr>
            <a:xfrm>
              <a:off x="583687" y="418982"/>
              <a:ext cx="189034" cy="168471"/>
            </a:xfrm>
            <a:custGeom>
              <a:avLst/>
              <a:gdLst/>
              <a:ahLst/>
              <a:cxnLst/>
              <a:rect l="l" t="t" r="r" b="b"/>
              <a:pathLst>
                <a:path w="4201" h="3744" extrusionOk="0">
                  <a:moveTo>
                    <a:pt x="1895" y="183"/>
                  </a:moveTo>
                  <a:cubicBezTo>
                    <a:pt x="2078" y="206"/>
                    <a:pt x="2237" y="251"/>
                    <a:pt x="2420" y="297"/>
                  </a:cubicBezTo>
                  <a:cubicBezTo>
                    <a:pt x="2671" y="388"/>
                    <a:pt x="2922" y="525"/>
                    <a:pt x="3196" y="685"/>
                  </a:cubicBezTo>
                  <a:lnTo>
                    <a:pt x="3173" y="685"/>
                  </a:lnTo>
                  <a:cubicBezTo>
                    <a:pt x="3470" y="891"/>
                    <a:pt x="3721" y="1119"/>
                    <a:pt x="3972" y="1370"/>
                  </a:cubicBezTo>
                  <a:cubicBezTo>
                    <a:pt x="3789" y="1598"/>
                    <a:pt x="3584" y="1804"/>
                    <a:pt x="3356" y="1986"/>
                  </a:cubicBezTo>
                  <a:cubicBezTo>
                    <a:pt x="2876" y="2397"/>
                    <a:pt x="2283" y="2739"/>
                    <a:pt x="1644" y="3059"/>
                  </a:cubicBezTo>
                  <a:cubicBezTo>
                    <a:pt x="1210" y="3242"/>
                    <a:pt x="776" y="3401"/>
                    <a:pt x="320" y="3538"/>
                  </a:cubicBezTo>
                  <a:cubicBezTo>
                    <a:pt x="320" y="3424"/>
                    <a:pt x="297" y="3333"/>
                    <a:pt x="274" y="3242"/>
                  </a:cubicBezTo>
                  <a:cubicBezTo>
                    <a:pt x="183" y="2808"/>
                    <a:pt x="160" y="2420"/>
                    <a:pt x="183" y="2032"/>
                  </a:cubicBezTo>
                  <a:cubicBezTo>
                    <a:pt x="206" y="1758"/>
                    <a:pt x="251" y="1507"/>
                    <a:pt x="320" y="1279"/>
                  </a:cubicBezTo>
                  <a:cubicBezTo>
                    <a:pt x="388" y="1119"/>
                    <a:pt x="457" y="959"/>
                    <a:pt x="548" y="822"/>
                  </a:cubicBezTo>
                  <a:cubicBezTo>
                    <a:pt x="640" y="708"/>
                    <a:pt x="731" y="594"/>
                    <a:pt x="822" y="502"/>
                  </a:cubicBezTo>
                  <a:cubicBezTo>
                    <a:pt x="913" y="434"/>
                    <a:pt x="1005" y="366"/>
                    <a:pt x="1119" y="320"/>
                  </a:cubicBezTo>
                  <a:cubicBezTo>
                    <a:pt x="1210" y="274"/>
                    <a:pt x="1324" y="229"/>
                    <a:pt x="1438" y="206"/>
                  </a:cubicBezTo>
                  <a:cubicBezTo>
                    <a:pt x="1553" y="183"/>
                    <a:pt x="1644" y="183"/>
                    <a:pt x="1758" y="183"/>
                  </a:cubicBezTo>
                  <a:close/>
                  <a:moveTo>
                    <a:pt x="1758" y="0"/>
                  </a:moveTo>
                  <a:cubicBezTo>
                    <a:pt x="1575" y="0"/>
                    <a:pt x="1393" y="23"/>
                    <a:pt x="1210" y="92"/>
                  </a:cubicBezTo>
                  <a:cubicBezTo>
                    <a:pt x="1119" y="114"/>
                    <a:pt x="1028" y="160"/>
                    <a:pt x="936" y="206"/>
                  </a:cubicBezTo>
                  <a:cubicBezTo>
                    <a:pt x="845" y="274"/>
                    <a:pt x="754" y="343"/>
                    <a:pt x="662" y="434"/>
                  </a:cubicBezTo>
                  <a:cubicBezTo>
                    <a:pt x="503" y="571"/>
                    <a:pt x="366" y="754"/>
                    <a:pt x="251" y="1005"/>
                  </a:cubicBezTo>
                  <a:cubicBezTo>
                    <a:pt x="160" y="1187"/>
                    <a:pt x="92" y="1393"/>
                    <a:pt x="46" y="1644"/>
                  </a:cubicBezTo>
                  <a:cubicBezTo>
                    <a:pt x="0" y="1872"/>
                    <a:pt x="0" y="2123"/>
                    <a:pt x="0" y="2397"/>
                  </a:cubicBezTo>
                  <a:cubicBezTo>
                    <a:pt x="0" y="2648"/>
                    <a:pt x="23" y="2899"/>
                    <a:pt x="69" y="3173"/>
                  </a:cubicBezTo>
                  <a:cubicBezTo>
                    <a:pt x="115" y="3356"/>
                    <a:pt x="160" y="3538"/>
                    <a:pt x="206" y="3744"/>
                  </a:cubicBezTo>
                  <a:cubicBezTo>
                    <a:pt x="274" y="3721"/>
                    <a:pt x="320" y="3721"/>
                    <a:pt x="388" y="3698"/>
                  </a:cubicBezTo>
                  <a:cubicBezTo>
                    <a:pt x="1096" y="3493"/>
                    <a:pt x="1781" y="3219"/>
                    <a:pt x="2420" y="2853"/>
                  </a:cubicBezTo>
                  <a:cubicBezTo>
                    <a:pt x="2739" y="2648"/>
                    <a:pt x="3059" y="2443"/>
                    <a:pt x="3356" y="2214"/>
                  </a:cubicBezTo>
                  <a:cubicBezTo>
                    <a:pt x="3630" y="1986"/>
                    <a:pt x="3881" y="1758"/>
                    <a:pt x="4109" y="1507"/>
                  </a:cubicBezTo>
                  <a:lnTo>
                    <a:pt x="4155" y="1438"/>
                  </a:lnTo>
                  <a:lnTo>
                    <a:pt x="4200" y="1370"/>
                  </a:lnTo>
                  <a:cubicBezTo>
                    <a:pt x="4063" y="1210"/>
                    <a:pt x="3904" y="1027"/>
                    <a:pt x="3721" y="891"/>
                  </a:cubicBezTo>
                  <a:cubicBezTo>
                    <a:pt x="3561" y="731"/>
                    <a:pt x="3379" y="594"/>
                    <a:pt x="3173" y="480"/>
                  </a:cubicBezTo>
                  <a:cubicBezTo>
                    <a:pt x="2991" y="343"/>
                    <a:pt x="2785" y="251"/>
                    <a:pt x="2557" y="160"/>
                  </a:cubicBezTo>
                  <a:cubicBezTo>
                    <a:pt x="2351" y="69"/>
                    <a:pt x="2123" y="23"/>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74" name="Google Shape;4074;p17"/>
          <p:cNvGrpSpPr/>
          <p:nvPr/>
        </p:nvGrpSpPr>
        <p:grpSpPr>
          <a:xfrm rot="-1687898">
            <a:off x="321838" y="524275"/>
            <a:ext cx="454944" cy="557843"/>
            <a:chOff x="2019050" y="1133325"/>
            <a:chExt cx="153525" cy="187750"/>
          </a:xfrm>
        </p:grpSpPr>
        <p:sp>
          <p:nvSpPr>
            <p:cNvPr id="4075" name="Google Shape;4075;p17"/>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6" name="Google Shape;4076;p17"/>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7" name="Google Shape;4077;p17"/>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8" name="Google Shape;4078;p17"/>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79" name="Google Shape;4079;p17"/>
          <p:cNvSpPr/>
          <p:nvPr/>
        </p:nvSpPr>
        <p:spPr>
          <a:xfrm>
            <a:off x="217524" y="27408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0" name="Google Shape;4080;p17"/>
          <p:cNvSpPr/>
          <p:nvPr/>
        </p:nvSpPr>
        <p:spPr>
          <a:xfrm>
            <a:off x="1970494" y="277584"/>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1" name="Google Shape;4081;p17"/>
          <p:cNvSpPr/>
          <p:nvPr/>
        </p:nvSpPr>
        <p:spPr>
          <a:xfrm rot="-2332220">
            <a:off x="3670633" y="6361761"/>
            <a:ext cx="451576" cy="147519"/>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2" name="Google Shape;4082;p17"/>
          <p:cNvSpPr/>
          <p:nvPr/>
        </p:nvSpPr>
        <p:spPr>
          <a:xfrm rot="1327221">
            <a:off x="11563226" y="4438725"/>
            <a:ext cx="451577" cy="147520"/>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3" name="Google Shape;4083;p17"/>
          <p:cNvSpPr/>
          <p:nvPr/>
        </p:nvSpPr>
        <p:spPr>
          <a:xfrm>
            <a:off x="7771508" y="6401517"/>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84" name="Google Shape;4084;p17"/>
          <p:cNvSpPr/>
          <p:nvPr/>
        </p:nvSpPr>
        <p:spPr>
          <a:xfrm>
            <a:off x="8052160" y="1968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userDrawn="1">
  <p:cSld name="CUSTOM_12_1">
    <p:spTree>
      <p:nvGrpSpPr>
        <p:cNvPr id="1" name="Shape 5734"/>
        <p:cNvGrpSpPr/>
        <p:nvPr/>
      </p:nvGrpSpPr>
      <p:grpSpPr>
        <a:xfrm>
          <a:off x="0" y="0"/>
          <a:ext cx="0" cy="0"/>
          <a:chOff x="0" y="0"/>
          <a:chExt cx="0" cy="0"/>
        </a:xfrm>
      </p:grpSpPr>
      <p:sp>
        <p:nvSpPr>
          <p:cNvPr id="5735" name="Google Shape;5735;p22"/>
          <p:cNvSpPr/>
          <p:nvPr/>
        </p:nvSpPr>
        <p:spPr>
          <a:xfrm rot="783723">
            <a:off x="10182742" y="4368733"/>
            <a:ext cx="2986646" cy="3531207"/>
          </a:xfrm>
          <a:custGeom>
            <a:avLst/>
            <a:gdLst/>
            <a:ahLst/>
            <a:cxnLst/>
            <a:rect l="l" t="t" r="r" b="b"/>
            <a:pathLst>
              <a:path w="89824" h="105939" extrusionOk="0">
                <a:moveTo>
                  <a:pt x="3695" y="96234"/>
                </a:moveTo>
                <a:cubicBezTo>
                  <a:pt x="-7534" y="92223"/>
                  <a:pt x="10380" y="79657"/>
                  <a:pt x="16529" y="74577"/>
                </a:cubicBezTo>
                <a:cubicBezTo>
                  <a:pt x="22679" y="69497"/>
                  <a:pt x="36047" y="71369"/>
                  <a:pt x="40592" y="65754"/>
                </a:cubicBezTo>
                <a:cubicBezTo>
                  <a:pt x="45137" y="60139"/>
                  <a:pt x="39790" y="46637"/>
                  <a:pt x="43800" y="40889"/>
                </a:cubicBezTo>
                <a:cubicBezTo>
                  <a:pt x="47811" y="35141"/>
                  <a:pt x="58372" y="37681"/>
                  <a:pt x="64655" y="31264"/>
                </a:cubicBezTo>
                <a:cubicBezTo>
                  <a:pt x="70938" y="24847"/>
                  <a:pt x="78291" y="-8841"/>
                  <a:pt x="81499" y="2388"/>
                </a:cubicBezTo>
                <a:cubicBezTo>
                  <a:pt x="84707" y="13618"/>
                  <a:pt x="96872" y="83000"/>
                  <a:pt x="83905" y="98641"/>
                </a:cubicBezTo>
                <a:cubicBezTo>
                  <a:pt x="70938" y="114282"/>
                  <a:pt x="14924" y="100245"/>
                  <a:pt x="3695" y="96234"/>
                </a:cubicBezTo>
                <a:close/>
              </a:path>
            </a:pathLst>
          </a:custGeom>
          <a:solidFill>
            <a:schemeClr val="accent1"/>
          </a:solidFill>
          <a:ln>
            <a:noFill/>
          </a:ln>
        </p:spPr>
      </p:sp>
      <p:sp>
        <p:nvSpPr>
          <p:cNvPr id="5736" name="Google Shape;5736;p22"/>
          <p:cNvSpPr/>
          <p:nvPr/>
        </p:nvSpPr>
        <p:spPr>
          <a:xfrm>
            <a:off x="-541808" y="-416539"/>
            <a:ext cx="2483009" cy="2733933"/>
          </a:xfrm>
          <a:custGeom>
            <a:avLst/>
            <a:gdLst/>
            <a:ahLst/>
            <a:cxnLst/>
            <a:rect l="l" t="t" r="r" b="b"/>
            <a:pathLst>
              <a:path w="74675" h="82018" extrusionOk="0">
                <a:moveTo>
                  <a:pt x="308" y="68310"/>
                </a:moveTo>
                <a:cubicBezTo>
                  <a:pt x="771" y="81111"/>
                  <a:pt x="7896" y="83196"/>
                  <a:pt x="13167" y="81516"/>
                </a:cubicBezTo>
                <a:cubicBezTo>
                  <a:pt x="18438" y="79836"/>
                  <a:pt x="26026" y="62865"/>
                  <a:pt x="31934" y="58231"/>
                </a:cubicBezTo>
                <a:cubicBezTo>
                  <a:pt x="37842" y="53597"/>
                  <a:pt x="45604" y="58057"/>
                  <a:pt x="48616" y="53713"/>
                </a:cubicBezTo>
                <a:cubicBezTo>
                  <a:pt x="51628" y="49369"/>
                  <a:pt x="47747" y="36742"/>
                  <a:pt x="50006" y="32166"/>
                </a:cubicBezTo>
                <a:cubicBezTo>
                  <a:pt x="52265" y="27590"/>
                  <a:pt x="60142" y="29270"/>
                  <a:pt x="62169" y="26258"/>
                </a:cubicBezTo>
                <a:cubicBezTo>
                  <a:pt x="64196" y="23246"/>
                  <a:pt x="60489" y="17512"/>
                  <a:pt x="62169" y="14095"/>
                </a:cubicBezTo>
                <a:cubicBezTo>
                  <a:pt x="63849" y="10678"/>
                  <a:pt x="80878" y="7318"/>
                  <a:pt x="72248" y="5754"/>
                </a:cubicBezTo>
                <a:cubicBezTo>
                  <a:pt x="63618" y="4190"/>
                  <a:pt x="22377" y="-5715"/>
                  <a:pt x="10387" y="4711"/>
                </a:cubicBezTo>
                <a:cubicBezTo>
                  <a:pt x="-1603" y="15137"/>
                  <a:pt x="-155" y="55509"/>
                  <a:pt x="308" y="68310"/>
                </a:cubicBezTo>
                <a:close/>
              </a:path>
            </a:pathLst>
          </a:custGeom>
          <a:solidFill>
            <a:schemeClr val="accent4"/>
          </a:solidFill>
          <a:ln>
            <a:noFill/>
          </a:ln>
        </p:spPr>
      </p:sp>
      <p:pic>
        <p:nvPicPr>
          <p:cNvPr id="5737" name="Google Shape;5737;p22"/>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5738" name="Google Shape;5738;p22"/>
          <p:cNvGrpSpPr/>
          <p:nvPr/>
        </p:nvGrpSpPr>
        <p:grpSpPr>
          <a:xfrm>
            <a:off x="11023587" y="5740541"/>
            <a:ext cx="994281" cy="1042300"/>
            <a:chOff x="6290250" y="1718800"/>
            <a:chExt cx="911325" cy="952975"/>
          </a:xfrm>
        </p:grpSpPr>
        <p:sp>
          <p:nvSpPr>
            <p:cNvPr id="5739" name="Google Shape;5739;p22"/>
            <p:cNvSpPr/>
            <p:nvPr/>
          </p:nvSpPr>
          <p:spPr>
            <a:xfrm>
              <a:off x="6290250" y="1718800"/>
              <a:ext cx="911325" cy="952975"/>
            </a:xfrm>
            <a:custGeom>
              <a:avLst/>
              <a:gdLst/>
              <a:ahLst/>
              <a:cxnLst/>
              <a:rect l="l" t="t" r="r" b="b"/>
              <a:pathLst>
                <a:path w="36453" h="38119" extrusionOk="0">
                  <a:moveTo>
                    <a:pt x="26774" y="0"/>
                  </a:moveTo>
                  <a:cubicBezTo>
                    <a:pt x="26181" y="0"/>
                    <a:pt x="25587" y="69"/>
                    <a:pt x="25040" y="206"/>
                  </a:cubicBezTo>
                  <a:cubicBezTo>
                    <a:pt x="24492" y="343"/>
                    <a:pt x="23944" y="525"/>
                    <a:pt x="23419" y="799"/>
                  </a:cubicBezTo>
                  <a:cubicBezTo>
                    <a:pt x="22917" y="1073"/>
                    <a:pt x="22415" y="1415"/>
                    <a:pt x="21981" y="1803"/>
                  </a:cubicBezTo>
                  <a:cubicBezTo>
                    <a:pt x="21776" y="2009"/>
                    <a:pt x="21570" y="2214"/>
                    <a:pt x="21365" y="2443"/>
                  </a:cubicBezTo>
                  <a:cubicBezTo>
                    <a:pt x="21136" y="2443"/>
                    <a:pt x="20885" y="2443"/>
                    <a:pt x="20657" y="2465"/>
                  </a:cubicBezTo>
                  <a:lnTo>
                    <a:pt x="20497" y="2465"/>
                  </a:lnTo>
                  <a:cubicBezTo>
                    <a:pt x="20064" y="2465"/>
                    <a:pt x="19630" y="2511"/>
                    <a:pt x="19196" y="2557"/>
                  </a:cubicBezTo>
                  <a:lnTo>
                    <a:pt x="19105" y="2557"/>
                  </a:lnTo>
                  <a:cubicBezTo>
                    <a:pt x="19082" y="2557"/>
                    <a:pt x="19059" y="2579"/>
                    <a:pt x="19014" y="2579"/>
                  </a:cubicBezTo>
                  <a:lnTo>
                    <a:pt x="18922" y="2579"/>
                  </a:lnTo>
                  <a:cubicBezTo>
                    <a:pt x="18192" y="2694"/>
                    <a:pt x="17439" y="2853"/>
                    <a:pt x="16686" y="3082"/>
                  </a:cubicBezTo>
                  <a:cubicBezTo>
                    <a:pt x="15955" y="3310"/>
                    <a:pt x="15202" y="3607"/>
                    <a:pt x="14449" y="3949"/>
                  </a:cubicBezTo>
                  <a:cubicBezTo>
                    <a:pt x="13741" y="4291"/>
                    <a:pt x="13033" y="4679"/>
                    <a:pt x="12372" y="5113"/>
                  </a:cubicBezTo>
                  <a:cubicBezTo>
                    <a:pt x="11687" y="5547"/>
                    <a:pt x="11002" y="6049"/>
                    <a:pt x="10294" y="6665"/>
                  </a:cubicBezTo>
                  <a:cubicBezTo>
                    <a:pt x="8993" y="7761"/>
                    <a:pt x="7738" y="9085"/>
                    <a:pt x="6574" y="10568"/>
                  </a:cubicBezTo>
                  <a:cubicBezTo>
                    <a:pt x="5661" y="11732"/>
                    <a:pt x="4794" y="13011"/>
                    <a:pt x="3995" y="14403"/>
                  </a:cubicBezTo>
                  <a:lnTo>
                    <a:pt x="3972" y="14449"/>
                  </a:lnTo>
                  <a:cubicBezTo>
                    <a:pt x="3903" y="14563"/>
                    <a:pt x="3858" y="14654"/>
                    <a:pt x="3789" y="14745"/>
                  </a:cubicBezTo>
                  <a:cubicBezTo>
                    <a:pt x="3721" y="14882"/>
                    <a:pt x="3652" y="14996"/>
                    <a:pt x="3584" y="15111"/>
                  </a:cubicBezTo>
                  <a:cubicBezTo>
                    <a:pt x="3584" y="15133"/>
                    <a:pt x="3561" y="15179"/>
                    <a:pt x="3561" y="15179"/>
                  </a:cubicBezTo>
                  <a:cubicBezTo>
                    <a:pt x="2694" y="16754"/>
                    <a:pt x="1963" y="18420"/>
                    <a:pt x="1370" y="20109"/>
                  </a:cubicBezTo>
                  <a:cubicBezTo>
                    <a:pt x="845" y="21593"/>
                    <a:pt x="434" y="23122"/>
                    <a:pt x="160" y="24629"/>
                  </a:cubicBezTo>
                  <a:cubicBezTo>
                    <a:pt x="137" y="24720"/>
                    <a:pt x="114" y="24811"/>
                    <a:pt x="114" y="24880"/>
                  </a:cubicBezTo>
                  <a:lnTo>
                    <a:pt x="91" y="24903"/>
                  </a:lnTo>
                  <a:cubicBezTo>
                    <a:pt x="91" y="24971"/>
                    <a:pt x="69" y="25040"/>
                    <a:pt x="69" y="25108"/>
                  </a:cubicBezTo>
                  <a:cubicBezTo>
                    <a:pt x="0" y="25496"/>
                    <a:pt x="46" y="25907"/>
                    <a:pt x="206" y="26272"/>
                  </a:cubicBezTo>
                  <a:cubicBezTo>
                    <a:pt x="228" y="26318"/>
                    <a:pt x="251" y="26363"/>
                    <a:pt x="274" y="26409"/>
                  </a:cubicBezTo>
                  <a:cubicBezTo>
                    <a:pt x="822" y="27459"/>
                    <a:pt x="1598" y="28509"/>
                    <a:pt x="2625" y="29605"/>
                  </a:cubicBezTo>
                  <a:cubicBezTo>
                    <a:pt x="3036" y="30038"/>
                    <a:pt x="3515" y="30472"/>
                    <a:pt x="4040" y="30951"/>
                  </a:cubicBezTo>
                  <a:cubicBezTo>
                    <a:pt x="4474" y="31362"/>
                    <a:pt x="4953" y="31750"/>
                    <a:pt x="5501" y="32161"/>
                  </a:cubicBezTo>
                  <a:cubicBezTo>
                    <a:pt x="6505" y="32960"/>
                    <a:pt x="7555" y="33713"/>
                    <a:pt x="8628" y="34421"/>
                  </a:cubicBezTo>
                  <a:cubicBezTo>
                    <a:pt x="9769" y="35151"/>
                    <a:pt x="11002" y="35836"/>
                    <a:pt x="12280" y="36498"/>
                  </a:cubicBezTo>
                  <a:cubicBezTo>
                    <a:pt x="12600" y="36635"/>
                    <a:pt x="12897" y="36795"/>
                    <a:pt x="13216" y="36954"/>
                  </a:cubicBezTo>
                  <a:cubicBezTo>
                    <a:pt x="13513" y="37091"/>
                    <a:pt x="13855" y="37251"/>
                    <a:pt x="14243" y="37388"/>
                  </a:cubicBezTo>
                  <a:cubicBezTo>
                    <a:pt x="14928" y="37685"/>
                    <a:pt x="15658" y="37867"/>
                    <a:pt x="16412" y="38004"/>
                  </a:cubicBezTo>
                  <a:cubicBezTo>
                    <a:pt x="16937" y="38073"/>
                    <a:pt x="17507" y="38118"/>
                    <a:pt x="18078" y="38118"/>
                  </a:cubicBezTo>
                  <a:cubicBezTo>
                    <a:pt x="18260" y="38118"/>
                    <a:pt x="18466" y="38118"/>
                    <a:pt x="18648" y="38096"/>
                  </a:cubicBezTo>
                  <a:cubicBezTo>
                    <a:pt x="19402" y="38073"/>
                    <a:pt x="20132" y="37981"/>
                    <a:pt x="20863" y="37822"/>
                  </a:cubicBezTo>
                  <a:cubicBezTo>
                    <a:pt x="22164" y="37548"/>
                    <a:pt x="23396" y="37091"/>
                    <a:pt x="24515" y="36429"/>
                  </a:cubicBezTo>
                  <a:cubicBezTo>
                    <a:pt x="24583" y="36384"/>
                    <a:pt x="24674" y="36338"/>
                    <a:pt x="24743" y="36292"/>
                  </a:cubicBezTo>
                  <a:lnTo>
                    <a:pt x="24834" y="36292"/>
                  </a:lnTo>
                  <a:cubicBezTo>
                    <a:pt x="25199" y="36292"/>
                    <a:pt x="25587" y="36247"/>
                    <a:pt x="25998" y="36178"/>
                  </a:cubicBezTo>
                  <a:cubicBezTo>
                    <a:pt x="26683" y="36064"/>
                    <a:pt x="27345" y="35882"/>
                    <a:pt x="27984" y="35585"/>
                  </a:cubicBezTo>
                  <a:cubicBezTo>
                    <a:pt x="29125" y="35105"/>
                    <a:pt x="30198" y="34352"/>
                    <a:pt x="31180" y="33348"/>
                  </a:cubicBezTo>
                  <a:cubicBezTo>
                    <a:pt x="31978" y="32503"/>
                    <a:pt x="32709" y="31522"/>
                    <a:pt x="33394" y="30358"/>
                  </a:cubicBezTo>
                  <a:cubicBezTo>
                    <a:pt x="33964" y="29353"/>
                    <a:pt x="34466" y="28258"/>
                    <a:pt x="34900" y="27071"/>
                  </a:cubicBezTo>
                  <a:cubicBezTo>
                    <a:pt x="35402" y="25656"/>
                    <a:pt x="35813" y="24172"/>
                    <a:pt x="36064" y="22620"/>
                  </a:cubicBezTo>
                  <a:cubicBezTo>
                    <a:pt x="36315" y="21114"/>
                    <a:pt x="36452" y="19561"/>
                    <a:pt x="36429" y="18009"/>
                  </a:cubicBezTo>
                  <a:cubicBezTo>
                    <a:pt x="36429" y="17233"/>
                    <a:pt x="36384" y="16480"/>
                    <a:pt x="36315" y="15727"/>
                  </a:cubicBezTo>
                  <a:cubicBezTo>
                    <a:pt x="36247" y="14928"/>
                    <a:pt x="36155" y="14312"/>
                    <a:pt x="36019" y="13741"/>
                  </a:cubicBezTo>
                  <a:cubicBezTo>
                    <a:pt x="35859" y="13033"/>
                    <a:pt x="35631" y="12394"/>
                    <a:pt x="35334" y="11824"/>
                  </a:cubicBezTo>
                  <a:cubicBezTo>
                    <a:pt x="35014" y="11162"/>
                    <a:pt x="34581" y="10591"/>
                    <a:pt x="34056" y="10112"/>
                  </a:cubicBezTo>
                  <a:cubicBezTo>
                    <a:pt x="34284" y="9655"/>
                    <a:pt x="34444" y="9176"/>
                    <a:pt x="34581" y="8719"/>
                  </a:cubicBezTo>
                  <a:cubicBezTo>
                    <a:pt x="34672" y="8354"/>
                    <a:pt x="34763" y="7989"/>
                    <a:pt x="34809" y="7624"/>
                  </a:cubicBezTo>
                  <a:cubicBezTo>
                    <a:pt x="34854" y="7259"/>
                    <a:pt x="34877" y="6893"/>
                    <a:pt x="34877" y="6483"/>
                  </a:cubicBezTo>
                  <a:cubicBezTo>
                    <a:pt x="34854" y="6095"/>
                    <a:pt x="34809" y="5684"/>
                    <a:pt x="34717" y="5296"/>
                  </a:cubicBezTo>
                  <a:cubicBezTo>
                    <a:pt x="34649" y="4930"/>
                    <a:pt x="34512" y="4565"/>
                    <a:pt x="34352" y="4223"/>
                  </a:cubicBezTo>
                  <a:cubicBezTo>
                    <a:pt x="33850" y="3150"/>
                    <a:pt x="32960" y="2260"/>
                    <a:pt x="31636" y="1461"/>
                  </a:cubicBezTo>
                  <a:cubicBezTo>
                    <a:pt x="31134" y="1164"/>
                    <a:pt x="30609" y="890"/>
                    <a:pt x="30107" y="685"/>
                  </a:cubicBezTo>
                  <a:cubicBezTo>
                    <a:pt x="29582" y="457"/>
                    <a:pt x="29011" y="297"/>
                    <a:pt x="28441" y="183"/>
                  </a:cubicBezTo>
                  <a:cubicBezTo>
                    <a:pt x="27893" y="46"/>
                    <a:pt x="27322" y="0"/>
                    <a:pt x="26774"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0" name="Google Shape;5740;p22"/>
            <p:cNvSpPr/>
            <p:nvPr/>
          </p:nvSpPr>
          <p:spPr>
            <a:xfrm>
              <a:off x="6765575" y="2011525"/>
              <a:ext cx="57100" cy="44525"/>
            </a:xfrm>
            <a:custGeom>
              <a:avLst/>
              <a:gdLst/>
              <a:ahLst/>
              <a:cxnLst/>
              <a:rect l="l" t="t" r="r" b="b"/>
              <a:pathLst>
                <a:path w="2284" h="1781" extrusionOk="0">
                  <a:moveTo>
                    <a:pt x="526" y="1"/>
                  </a:moveTo>
                  <a:cubicBezTo>
                    <a:pt x="526" y="1"/>
                    <a:pt x="503" y="23"/>
                    <a:pt x="480" y="23"/>
                  </a:cubicBezTo>
                  <a:lnTo>
                    <a:pt x="343" y="23"/>
                  </a:lnTo>
                  <a:cubicBezTo>
                    <a:pt x="320" y="23"/>
                    <a:pt x="275" y="23"/>
                    <a:pt x="229" y="46"/>
                  </a:cubicBezTo>
                  <a:cubicBezTo>
                    <a:pt x="206" y="46"/>
                    <a:pt x="183" y="46"/>
                    <a:pt x="160" y="69"/>
                  </a:cubicBezTo>
                  <a:lnTo>
                    <a:pt x="115" y="69"/>
                  </a:lnTo>
                  <a:cubicBezTo>
                    <a:pt x="46" y="92"/>
                    <a:pt x="1" y="138"/>
                    <a:pt x="1" y="206"/>
                  </a:cubicBezTo>
                  <a:cubicBezTo>
                    <a:pt x="1" y="297"/>
                    <a:pt x="46" y="389"/>
                    <a:pt x="69" y="457"/>
                  </a:cubicBezTo>
                  <a:lnTo>
                    <a:pt x="92" y="503"/>
                  </a:lnTo>
                  <a:cubicBezTo>
                    <a:pt x="138" y="594"/>
                    <a:pt x="160" y="662"/>
                    <a:pt x="206" y="731"/>
                  </a:cubicBezTo>
                  <a:cubicBezTo>
                    <a:pt x="252" y="799"/>
                    <a:pt x="320" y="891"/>
                    <a:pt x="389" y="959"/>
                  </a:cubicBezTo>
                  <a:cubicBezTo>
                    <a:pt x="412" y="982"/>
                    <a:pt x="434" y="1005"/>
                    <a:pt x="457" y="1028"/>
                  </a:cubicBezTo>
                  <a:lnTo>
                    <a:pt x="480" y="1051"/>
                  </a:lnTo>
                  <a:lnTo>
                    <a:pt x="503" y="1073"/>
                  </a:lnTo>
                  <a:lnTo>
                    <a:pt x="548" y="1142"/>
                  </a:lnTo>
                  <a:cubicBezTo>
                    <a:pt x="617" y="1187"/>
                    <a:pt x="663" y="1256"/>
                    <a:pt x="754" y="1302"/>
                  </a:cubicBezTo>
                  <a:cubicBezTo>
                    <a:pt x="845" y="1370"/>
                    <a:pt x="937" y="1416"/>
                    <a:pt x="1005" y="1461"/>
                  </a:cubicBezTo>
                  <a:cubicBezTo>
                    <a:pt x="1188" y="1553"/>
                    <a:pt x="1347" y="1644"/>
                    <a:pt x="1507" y="1690"/>
                  </a:cubicBezTo>
                  <a:cubicBezTo>
                    <a:pt x="1621" y="1735"/>
                    <a:pt x="1735" y="1758"/>
                    <a:pt x="1872" y="1758"/>
                  </a:cubicBezTo>
                  <a:lnTo>
                    <a:pt x="1918" y="1781"/>
                  </a:lnTo>
                  <a:lnTo>
                    <a:pt x="2101" y="1781"/>
                  </a:lnTo>
                  <a:cubicBezTo>
                    <a:pt x="2146" y="1758"/>
                    <a:pt x="2169" y="1735"/>
                    <a:pt x="2215" y="1690"/>
                  </a:cubicBezTo>
                  <a:cubicBezTo>
                    <a:pt x="2283" y="1621"/>
                    <a:pt x="2283" y="1530"/>
                    <a:pt x="2283" y="1439"/>
                  </a:cubicBezTo>
                  <a:cubicBezTo>
                    <a:pt x="2283" y="1370"/>
                    <a:pt x="2260" y="1279"/>
                    <a:pt x="2238" y="1210"/>
                  </a:cubicBezTo>
                  <a:cubicBezTo>
                    <a:pt x="2146" y="1005"/>
                    <a:pt x="1986" y="822"/>
                    <a:pt x="1850" y="685"/>
                  </a:cubicBezTo>
                  <a:cubicBezTo>
                    <a:pt x="1735" y="548"/>
                    <a:pt x="1576" y="411"/>
                    <a:pt x="1370" y="274"/>
                  </a:cubicBezTo>
                  <a:cubicBezTo>
                    <a:pt x="1188" y="183"/>
                    <a:pt x="1005" y="92"/>
                    <a:pt x="800" y="46"/>
                  </a:cubicBezTo>
                  <a:cubicBezTo>
                    <a:pt x="731" y="23"/>
                    <a:pt x="685" y="23"/>
                    <a:pt x="617" y="23"/>
                  </a:cubicBezTo>
                  <a:cubicBezTo>
                    <a:pt x="594" y="23"/>
                    <a:pt x="571" y="1"/>
                    <a:pt x="526" y="1"/>
                  </a:cubicBezTo>
                  <a:close/>
                </a:path>
              </a:pathLst>
            </a:custGeom>
            <a:solidFill>
              <a:srgbClr val="FA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1" name="Google Shape;5741;p22"/>
            <p:cNvSpPr/>
            <p:nvPr/>
          </p:nvSpPr>
          <p:spPr>
            <a:xfrm>
              <a:off x="6339325" y="1831200"/>
              <a:ext cx="681925" cy="786925"/>
            </a:xfrm>
            <a:custGeom>
              <a:avLst/>
              <a:gdLst/>
              <a:ahLst/>
              <a:cxnLst/>
              <a:rect l="l" t="t" r="r" b="b"/>
              <a:pathLst>
                <a:path w="27277" h="31477" extrusionOk="0">
                  <a:moveTo>
                    <a:pt x="17576" y="7214"/>
                  </a:moveTo>
                  <a:cubicBezTo>
                    <a:pt x="17621" y="7214"/>
                    <a:pt x="17644" y="7236"/>
                    <a:pt x="17667" y="7236"/>
                  </a:cubicBezTo>
                  <a:cubicBezTo>
                    <a:pt x="17735" y="7236"/>
                    <a:pt x="17781" y="7236"/>
                    <a:pt x="17850" y="7259"/>
                  </a:cubicBezTo>
                  <a:cubicBezTo>
                    <a:pt x="18055" y="7305"/>
                    <a:pt x="18238" y="7396"/>
                    <a:pt x="18420" y="7487"/>
                  </a:cubicBezTo>
                  <a:cubicBezTo>
                    <a:pt x="18626" y="7624"/>
                    <a:pt x="18785" y="7761"/>
                    <a:pt x="18900" y="7898"/>
                  </a:cubicBezTo>
                  <a:cubicBezTo>
                    <a:pt x="19036" y="8035"/>
                    <a:pt x="19196" y="8218"/>
                    <a:pt x="19288" y="8423"/>
                  </a:cubicBezTo>
                  <a:cubicBezTo>
                    <a:pt x="19310" y="8492"/>
                    <a:pt x="19333" y="8583"/>
                    <a:pt x="19333" y="8652"/>
                  </a:cubicBezTo>
                  <a:cubicBezTo>
                    <a:pt x="19333" y="8743"/>
                    <a:pt x="19333" y="8834"/>
                    <a:pt x="19265" y="8903"/>
                  </a:cubicBezTo>
                  <a:cubicBezTo>
                    <a:pt x="19219" y="8948"/>
                    <a:pt x="19196" y="8971"/>
                    <a:pt x="19151" y="8994"/>
                  </a:cubicBezTo>
                  <a:lnTo>
                    <a:pt x="18968" y="8994"/>
                  </a:lnTo>
                  <a:lnTo>
                    <a:pt x="18922" y="8971"/>
                  </a:lnTo>
                  <a:cubicBezTo>
                    <a:pt x="18785" y="8971"/>
                    <a:pt x="18671" y="8948"/>
                    <a:pt x="18557" y="8903"/>
                  </a:cubicBezTo>
                  <a:cubicBezTo>
                    <a:pt x="18397" y="8857"/>
                    <a:pt x="18238" y="8766"/>
                    <a:pt x="18055" y="8674"/>
                  </a:cubicBezTo>
                  <a:cubicBezTo>
                    <a:pt x="17987" y="8629"/>
                    <a:pt x="17895" y="8583"/>
                    <a:pt x="17804" y="8515"/>
                  </a:cubicBezTo>
                  <a:cubicBezTo>
                    <a:pt x="17713" y="8469"/>
                    <a:pt x="17667" y="8400"/>
                    <a:pt x="17598" y="8355"/>
                  </a:cubicBezTo>
                  <a:lnTo>
                    <a:pt x="17553" y="8286"/>
                  </a:lnTo>
                  <a:lnTo>
                    <a:pt x="17530" y="8264"/>
                  </a:lnTo>
                  <a:lnTo>
                    <a:pt x="17507" y="8241"/>
                  </a:lnTo>
                  <a:cubicBezTo>
                    <a:pt x="17484" y="8218"/>
                    <a:pt x="17462" y="8195"/>
                    <a:pt x="17439" y="8172"/>
                  </a:cubicBezTo>
                  <a:cubicBezTo>
                    <a:pt x="17370" y="8104"/>
                    <a:pt x="17302" y="8012"/>
                    <a:pt x="17256" y="7944"/>
                  </a:cubicBezTo>
                  <a:cubicBezTo>
                    <a:pt x="17210" y="7875"/>
                    <a:pt x="17188" y="7807"/>
                    <a:pt x="17142" y="7716"/>
                  </a:cubicBezTo>
                  <a:lnTo>
                    <a:pt x="17119" y="7670"/>
                  </a:lnTo>
                  <a:cubicBezTo>
                    <a:pt x="17096" y="7602"/>
                    <a:pt x="17051" y="7510"/>
                    <a:pt x="17051" y="7419"/>
                  </a:cubicBezTo>
                  <a:cubicBezTo>
                    <a:pt x="17051" y="7351"/>
                    <a:pt x="17096" y="7305"/>
                    <a:pt x="17165" y="7282"/>
                  </a:cubicBezTo>
                  <a:lnTo>
                    <a:pt x="17210" y="7282"/>
                  </a:lnTo>
                  <a:cubicBezTo>
                    <a:pt x="17233" y="7259"/>
                    <a:pt x="17256" y="7259"/>
                    <a:pt x="17279" y="7259"/>
                  </a:cubicBezTo>
                  <a:cubicBezTo>
                    <a:pt x="17325" y="7236"/>
                    <a:pt x="17370" y="7236"/>
                    <a:pt x="17393" y="7236"/>
                  </a:cubicBezTo>
                  <a:lnTo>
                    <a:pt x="17530" y="7236"/>
                  </a:lnTo>
                  <a:cubicBezTo>
                    <a:pt x="17553" y="7236"/>
                    <a:pt x="17576" y="7214"/>
                    <a:pt x="17576" y="7214"/>
                  </a:cubicBezTo>
                  <a:close/>
                  <a:moveTo>
                    <a:pt x="10614" y="5616"/>
                  </a:moveTo>
                  <a:cubicBezTo>
                    <a:pt x="10660" y="5616"/>
                    <a:pt x="10705" y="5639"/>
                    <a:pt x="10751" y="5639"/>
                  </a:cubicBezTo>
                  <a:cubicBezTo>
                    <a:pt x="10774" y="5639"/>
                    <a:pt x="10819" y="5639"/>
                    <a:pt x="10865" y="5661"/>
                  </a:cubicBezTo>
                  <a:cubicBezTo>
                    <a:pt x="10934" y="5684"/>
                    <a:pt x="11002" y="5684"/>
                    <a:pt x="11070" y="5707"/>
                  </a:cubicBezTo>
                  <a:lnTo>
                    <a:pt x="11139" y="5707"/>
                  </a:lnTo>
                  <a:cubicBezTo>
                    <a:pt x="11207" y="5707"/>
                    <a:pt x="11253" y="5707"/>
                    <a:pt x="11299" y="5730"/>
                  </a:cubicBezTo>
                  <a:cubicBezTo>
                    <a:pt x="11390" y="5753"/>
                    <a:pt x="11458" y="5776"/>
                    <a:pt x="11550" y="5798"/>
                  </a:cubicBezTo>
                  <a:lnTo>
                    <a:pt x="11573" y="5821"/>
                  </a:lnTo>
                  <a:cubicBezTo>
                    <a:pt x="11664" y="5844"/>
                    <a:pt x="11732" y="5890"/>
                    <a:pt x="11824" y="5913"/>
                  </a:cubicBezTo>
                  <a:lnTo>
                    <a:pt x="11961" y="5981"/>
                  </a:lnTo>
                  <a:lnTo>
                    <a:pt x="12029" y="6004"/>
                  </a:lnTo>
                  <a:cubicBezTo>
                    <a:pt x="12052" y="5981"/>
                    <a:pt x="12098" y="5958"/>
                    <a:pt x="12143" y="5958"/>
                  </a:cubicBezTo>
                  <a:lnTo>
                    <a:pt x="12166" y="5958"/>
                  </a:lnTo>
                  <a:cubicBezTo>
                    <a:pt x="12212" y="5958"/>
                    <a:pt x="12280" y="6004"/>
                    <a:pt x="12303" y="6027"/>
                  </a:cubicBezTo>
                  <a:cubicBezTo>
                    <a:pt x="12349" y="6049"/>
                    <a:pt x="12394" y="6049"/>
                    <a:pt x="12417" y="6072"/>
                  </a:cubicBezTo>
                  <a:cubicBezTo>
                    <a:pt x="12440" y="6095"/>
                    <a:pt x="12463" y="6095"/>
                    <a:pt x="12463" y="6118"/>
                  </a:cubicBezTo>
                  <a:cubicBezTo>
                    <a:pt x="12508" y="6118"/>
                    <a:pt x="12554" y="6141"/>
                    <a:pt x="12577" y="6186"/>
                  </a:cubicBezTo>
                  <a:cubicBezTo>
                    <a:pt x="12623" y="6232"/>
                    <a:pt x="12645" y="6255"/>
                    <a:pt x="12668" y="6301"/>
                  </a:cubicBezTo>
                  <a:cubicBezTo>
                    <a:pt x="12714" y="6392"/>
                    <a:pt x="12714" y="6483"/>
                    <a:pt x="12714" y="6552"/>
                  </a:cubicBezTo>
                  <a:cubicBezTo>
                    <a:pt x="12714" y="6666"/>
                    <a:pt x="12714" y="6757"/>
                    <a:pt x="12691" y="6848"/>
                  </a:cubicBezTo>
                  <a:cubicBezTo>
                    <a:pt x="12691" y="6962"/>
                    <a:pt x="12691" y="7077"/>
                    <a:pt x="12668" y="7168"/>
                  </a:cubicBezTo>
                  <a:cubicBezTo>
                    <a:pt x="12668" y="7328"/>
                    <a:pt x="12645" y="7487"/>
                    <a:pt x="12623" y="7670"/>
                  </a:cubicBezTo>
                  <a:cubicBezTo>
                    <a:pt x="12600" y="7830"/>
                    <a:pt x="12577" y="7990"/>
                    <a:pt x="12554" y="8172"/>
                  </a:cubicBezTo>
                  <a:cubicBezTo>
                    <a:pt x="12508" y="8309"/>
                    <a:pt x="12486" y="8446"/>
                    <a:pt x="12486" y="8583"/>
                  </a:cubicBezTo>
                  <a:lnTo>
                    <a:pt x="12463" y="8720"/>
                  </a:lnTo>
                  <a:lnTo>
                    <a:pt x="12417" y="8903"/>
                  </a:lnTo>
                  <a:cubicBezTo>
                    <a:pt x="12394" y="9017"/>
                    <a:pt x="12394" y="9131"/>
                    <a:pt x="12371" y="9245"/>
                  </a:cubicBezTo>
                  <a:cubicBezTo>
                    <a:pt x="12349" y="9336"/>
                    <a:pt x="12349" y="9405"/>
                    <a:pt x="12349" y="9473"/>
                  </a:cubicBezTo>
                  <a:cubicBezTo>
                    <a:pt x="12326" y="9565"/>
                    <a:pt x="12303" y="9679"/>
                    <a:pt x="12303" y="9770"/>
                  </a:cubicBezTo>
                  <a:cubicBezTo>
                    <a:pt x="12280" y="9838"/>
                    <a:pt x="12280" y="9884"/>
                    <a:pt x="12280" y="9953"/>
                  </a:cubicBezTo>
                  <a:lnTo>
                    <a:pt x="12257" y="10044"/>
                  </a:lnTo>
                  <a:cubicBezTo>
                    <a:pt x="12257" y="10112"/>
                    <a:pt x="12235" y="10181"/>
                    <a:pt x="12235" y="10249"/>
                  </a:cubicBezTo>
                  <a:lnTo>
                    <a:pt x="12235" y="10295"/>
                  </a:lnTo>
                  <a:lnTo>
                    <a:pt x="12212" y="10409"/>
                  </a:lnTo>
                  <a:cubicBezTo>
                    <a:pt x="12212" y="10455"/>
                    <a:pt x="12212" y="10500"/>
                    <a:pt x="12189" y="10569"/>
                  </a:cubicBezTo>
                  <a:lnTo>
                    <a:pt x="12189" y="10637"/>
                  </a:lnTo>
                  <a:cubicBezTo>
                    <a:pt x="12189" y="10706"/>
                    <a:pt x="12189" y="10774"/>
                    <a:pt x="12166" y="10843"/>
                  </a:cubicBezTo>
                  <a:lnTo>
                    <a:pt x="12166" y="10911"/>
                  </a:lnTo>
                  <a:cubicBezTo>
                    <a:pt x="12166" y="10980"/>
                    <a:pt x="12143" y="11048"/>
                    <a:pt x="12143" y="11117"/>
                  </a:cubicBezTo>
                  <a:cubicBezTo>
                    <a:pt x="12143" y="11185"/>
                    <a:pt x="12120" y="11231"/>
                    <a:pt x="12120" y="11276"/>
                  </a:cubicBezTo>
                  <a:lnTo>
                    <a:pt x="12098" y="11368"/>
                  </a:lnTo>
                  <a:lnTo>
                    <a:pt x="12075" y="11482"/>
                  </a:lnTo>
                  <a:cubicBezTo>
                    <a:pt x="12075" y="11528"/>
                    <a:pt x="12075" y="11596"/>
                    <a:pt x="12052" y="11642"/>
                  </a:cubicBezTo>
                  <a:cubicBezTo>
                    <a:pt x="12052" y="11733"/>
                    <a:pt x="12029" y="11824"/>
                    <a:pt x="12029" y="11938"/>
                  </a:cubicBezTo>
                  <a:lnTo>
                    <a:pt x="12006" y="11961"/>
                  </a:lnTo>
                  <a:cubicBezTo>
                    <a:pt x="12006" y="12007"/>
                    <a:pt x="12006" y="12075"/>
                    <a:pt x="11983" y="12121"/>
                  </a:cubicBezTo>
                  <a:cubicBezTo>
                    <a:pt x="12029" y="12167"/>
                    <a:pt x="12052" y="12235"/>
                    <a:pt x="12052" y="12304"/>
                  </a:cubicBezTo>
                  <a:lnTo>
                    <a:pt x="12029" y="12441"/>
                  </a:lnTo>
                  <a:cubicBezTo>
                    <a:pt x="12029" y="12532"/>
                    <a:pt x="12006" y="12623"/>
                    <a:pt x="11983" y="12714"/>
                  </a:cubicBezTo>
                  <a:cubicBezTo>
                    <a:pt x="11961" y="12806"/>
                    <a:pt x="11938" y="12920"/>
                    <a:pt x="11938" y="13011"/>
                  </a:cubicBezTo>
                  <a:cubicBezTo>
                    <a:pt x="11915" y="13102"/>
                    <a:pt x="11892" y="13217"/>
                    <a:pt x="11892" y="13308"/>
                  </a:cubicBezTo>
                  <a:cubicBezTo>
                    <a:pt x="11892" y="13399"/>
                    <a:pt x="11869" y="13468"/>
                    <a:pt x="11869" y="13536"/>
                  </a:cubicBezTo>
                  <a:lnTo>
                    <a:pt x="11869" y="13605"/>
                  </a:lnTo>
                  <a:cubicBezTo>
                    <a:pt x="11869" y="13673"/>
                    <a:pt x="11869" y="13719"/>
                    <a:pt x="11869" y="13787"/>
                  </a:cubicBezTo>
                  <a:cubicBezTo>
                    <a:pt x="11847" y="13833"/>
                    <a:pt x="11847" y="13879"/>
                    <a:pt x="11847" y="13924"/>
                  </a:cubicBezTo>
                  <a:cubicBezTo>
                    <a:pt x="11847" y="13993"/>
                    <a:pt x="11847" y="14061"/>
                    <a:pt x="11824" y="14130"/>
                  </a:cubicBezTo>
                  <a:cubicBezTo>
                    <a:pt x="11801" y="14198"/>
                    <a:pt x="11755" y="14244"/>
                    <a:pt x="11687" y="14267"/>
                  </a:cubicBezTo>
                  <a:lnTo>
                    <a:pt x="11892" y="14426"/>
                  </a:lnTo>
                  <a:cubicBezTo>
                    <a:pt x="12212" y="14677"/>
                    <a:pt x="12486" y="14883"/>
                    <a:pt x="12737" y="15065"/>
                  </a:cubicBezTo>
                  <a:cubicBezTo>
                    <a:pt x="12919" y="15202"/>
                    <a:pt x="13079" y="15317"/>
                    <a:pt x="13239" y="15431"/>
                  </a:cubicBezTo>
                  <a:cubicBezTo>
                    <a:pt x="13239" y="15385"/>
                    <a:pt x="13262" y="15339"/>
                    <a:pt x="13307" y="15294"/>
                  </a:cubicBezTo>
                  <a:cubicBezTo>
                    <a:pt x="13307" y="15271"/>
                    <a:pt x="13330" y="15271"/>
                    <a:pt x="13353" y="15271"/>
                  </a:cubicBezTo>
                  <a:cubicBezTo>
                    <a:pt x="13376" y="15225"/>
                    <a:pt x="13399" y="15180"/>
                    <a:pt x="13421" y="15134"/>
                  </a:cubicBezTo>
                  <a:lnTo>
                    <a:pt x="13444" y="15111"/>
                  </a:lnTo>
                  <a:cubicBezTo>
                    <a:pt x="13490" y="15020"/>
                    <a:pt x="13558" y="14951"/>
                    <a:pt x="13604" y="14860"/>
                  </a:cubicBezTo>
                  <a:lnTo>
                    <a:pt x="13627" y="14837"/>
                  </a:lnTo>
                  <a:cubicBezTo>
                    <a:pt x="13673" y="14792"/>
                    <a:pt x="13695" y="14723"/>
                    <a:pt x="13741" y="14677"/>
                  </a:cubicBezTo>
                  <a:lnTo>
                    <a:pt x="13809" y="14586"/>
                  </a:lnTo>
                  <a:cubicBezTo>
                    <a:pt x="13832" y="14540"/>
                    <a:pt x="13855" y="14495"/>
                    <a:pt x="13878" y="14472"/>
                  </a:cubicBezTo>
                  <a:cubicBezTo>
                    <a:pt x="13901" y="14404"/>
                    <a:pt x="13946" y="14358"/>
                    <a:pt x="13969" y="14312"/>
                  </a:cubicBezTo>
                  <a:lnTo>
                    <a:pt x="14038" y="14221"/>
                  </a:lnTo>
                  <a:cubicBezTo>
                    <a:pt x="14061" y="14175"/>
                    <a:pt x="14083" y="14130"/>
                    <a:pt x="14129" y="14084"/>
                  </a:cubicBezTo>
                  <a:cubicBezTo>
                    <a:pt x="14175" y="14015"/>
                    <a:pt x="14220" y="13947"/>
                    <a:pt x="14266" y="13856"/>
                  </a:cubicBezTo>
                  <a:lnTo>
                    <a:pt x="14289" y="13833"/>
                  </a:lnTo>
                  <a:cubicBezTo>
                    <a:pt x="14334" y="13764"/>
                    <a:pt x="14380" y="13673"/>
                    <a:pt x="14426" y="13605"/>
                  </a:cubicBezTo>
                  <a:cubicBezTo>
                    <a:pt x="14471" y="13559"/>
                    <a:pt x="14494" y="13513"/>
                    <a:pt x="14540" y="13491"/>
                  </a:cubicBezTo>
                  <a:lnTo>
                    <a:pt x="14586" y="13399"/>
                  </a:lnTo>
                  <a:lnTo>
                    <a:pt x="14631" y="13376"/>
                  </a:lnTo>
                  <a:cubicBezTo>
                    <a:pt x="14654" y="13308"/>
                    <a:pt x="14700" y="13262"/>
                    <a:pt x="14768" y="13217"/>
                  </a:cubicBezTo>
                  <a:cubicBezTo>
                    <a:pt x="14814" y="13171"/>
                    <a:pt x="14859" y="13148"/>
                    <a:pt x="14905" y="13125"/>
                  </a:cubicBezTo>
                  <a:cubicBezTo>
                    <a:pt x="14951" y="13102"/>
                    <a:pt x="14974" y="13080"/>
                    <a:pt x="15019" y="13057"/>
                  </a:cubicBezTo>
                  <a:cubicBezTo>
                    <a:pt x="15042" y="13034"/>
                    <a:pt x="15088" y="13011"/>
                    <a:pt x="15156" y="12966"/>
                  </a:cubicBezTo>
                  <a:cubicBezTo>
                    <a:pt x="15202" y="12943"/>
                    <a:pt x="15225" y="12897"/>
                    <a:pt x="15270" y="12874"/>
                  </a:cubicBezTo>
                  <a:cubicBezTo>
                    <a:pt x="15293" y="12851"/>
                    <a:pt x="15316" y="12829"/>
                    <a:pt x="15362" y="12806"/>
                  </a:cubicBezTo>
                  <a:cubicBezTo>
                    <a:pt x="15453" y="12737"/>
                    <a:pt x="15521" y="12692"/>
                    <a:pt x="15613" y="12646"/>
                  </a:cubicBezTo>
                  <a:cubicBezTo>
                    <a:pt x="15704" y="12577"/>
                    <a:pt x="15795" y="12555"/>
                    <a:pt x="15887" y="12509"/>
                  </a:cubicBezTo>
                  <a:cubicBezTo>
                    <a:pt x="15955" y="12486"/>
                    <a:pt x="16001" y="12463"/>
                    <a:pt x="16069" y="12441"/>
                  </a:cubicBezTo>
                  <a:cubicBezTo>
                    <a:pt x="16115" y="12441"/>
                    <a:pt x="16160" y="12441"/>
                    <a:pt x="16229" y="12418"/>
                  </a:cubicBezTo>
                  <a:cubicBezTo>
                    <a:pt x="16275" y="12418"/>
                    <a:pt x="16297" y="12463"/>
                    <a:pt x="16320" y="12486"/>
                  </a:cubicBezTo>
                  <a:cubicBezTo>
                    <a:pt x="16366" y="12509"/>
                    <a:pt x="16412" y="12532"/>
                    <a:pt x="16434" y="12555"/>
                  </a:cubicBezTo>
                  <a:cubicBezTo>
                    <a:pt x="16457" y="12577"/>
                    <a:pt x="16457" y="12600"/>
                    <a:pt x="16480" y="12646"/>
                  </a:cubicBezTo>
                  <a:cubicBezTo>
                    <a:pt x="16480" y="12669"/>
                    <a:pt x="16480" y="12669"/>
                    <a:pt x="16480" y="12692"/>
                  </a:cubicBezTo>
                  <a:cubicBezTo>
                    <a:pt x="16480" y="12714"/>
                    <a:pt x="16480" y="12737"/>
                    <a:pt x="16480" y="12760"/>
                  </a:cubicBezTo>
                  <a:cubicBezTo>
                    <a:pt x="16480" y="12806"/>
                    <a:pt x="16480" y="12851"/>
                    <a:pt x="16480" y="12897"/>
                  </a:cubicBezTo>
                  <a:cubicBezTo>
                    <a:pt x="16457" y="12988"/>
                    <a:pt x="16434" y="13057"/>
                    <a:pt x="16412" y="13125"/>
                  </a:cubicBezTo>
                  <a:cubicBezTo>
                    <a:pt x="16389" y="13217"/>
                    <a:pt x="16366" y="13285"/>
                    <a:pt x="16343" y="13376"/>
                  </a:cubicBezTo>
                  <a:lnTo>
                    <a:pt x="16297" y="13468"/>
                  </a:lnTo>
                  <a:cubicBezTo>
                    <a:pt x="16275" y="13536"/>
                    <a:pt x="16252" y="13582"/>
                    <a:pt x="16229" y="13627"/>
                  </a:cubicBezTo>
                  <a:cubicBezTo>
                    <a:pt x="16206" y="13696"/>
                    <a:pt x="16183" y="13787"/>
                    <a:pt x="16183" y="13856"/>
                  </a:cubicBezTo>
                  <a:cubicBezTo>
                    <a:pt x="16160" y="13924"/>
                    <a:pt x="16138" y="13970"/>
                    <a:pt x="16115" y="14038"/>
                  </a:cubicBezTo>
                  <a:cubicBezTo>
                    <a:pt x="16092" y="14084"/>
                    <a:pt x="16092" y="14152"/>
                    <a:pt x="16069" y="14198"/>
                  </a:cubicBezTo>
                  <a:cubicBezTo>
                    <a:pt x="16046" y="14289"/>
                    <a:pt x="16001" y="14381"/>
                    <a:pt x="15978" y="14449"/>
                  </a:cubicBezTo>
                  <a:cubicBezTo>
                    <a:pt x="15932" y="14518"/>
                    <a:pt x="15887" y="14609"/>
                    <a:pt x="15818" y="14677"/>
                  </a:cubicBezTo>
                  <a:lnTo>
                    <a:pt x="15795" y="14723"/>
                  </a:lnTo>
                  <a:cubicBezTo>
                    <a:pt x="15750" y="14792"/>
                    <a:pt x="15727" y="14860"/>
                    <a:pt x="15681" y="14906"/>
                  </a:cubicBezTo>
                  <a:lnTo>
                    <a:pt x="15613" y="15043"/>
                  </a:lnTo>
                  <a:cubicBezTo>
                    <a:pt x="15521" y="15157"/>
                    <a:pt x="15453" y="15271"/>
                    <a:pt x="15362" y="15385"/>
                  </a:cubicBezTo>
                  <a:cubicBezTo>
                    <a:pt x="15316" y="15453"/>
                    <a:pt x="15270" y="15545"/>
                    <a:pt x="15202" y="15613"/>
                  </a:cubicBezTo>
                  <a:lnTo>
                    <a:pt x="15156" y="15705"/>
                  </a:lnTo>
                  <a:cubicBezTo>
                    <a:pt x="15133" y="15750"/>
                    <a:pt x="15111" y="15796"/>
                    <a:pt x="15065" y="15842"/>
                  </a:cubicBezTo>
                  <a:cubicBezTo>
                    <a:pt x="15042" y="15887"/>
                    <a:pt x="15019" y="15933"/>
                    <a:pt x="14996" y="15978"/>
                  </a:cubicBezTo>
                  <a:lnTo>
                    <a:pt x="14928" y="16070"/>
                  </a:lnTo>
                  <a:lnTo>
                    <a:pt x="14905" y="16115"/>
                  </a:lnTo>
                  <a:cubicBezTo>
                    <a:pt x="14882" y="16138"/>
                    <a:pt x="14859" y="16161"/>
                    <a:pt x="14837" y="16184"/>
                  </a:cubicBezTo>
                  <a:lnTo>
                    <a:pt x="14837" y="16207"/>
                  </a:lnTo>
                  <a:cubicBezTo>
                    <a:pt x="14814" y="16230"/>
                    <a:pt x="14791" y="16252"/>
                    <a:pt x="14745" y="16275"/>
                  </a:cubicBezTo>
                  <a:cubicBezTo>
                    <a:pt x="14745" y="16298"/>
                    <a:pt x="14745" y="16298"/>
                    <a:pt x="14745" y="16321"/>
                  </a:cubicBezTo>
                  <a:cubicBezTo>
                    <a:pt x="14768" y="16298"/>
                    <a:pt x="14791" y="16275"/>
                    <a:pt x="14837" y="16275"/>
                  </a:cubicBezTo>
                  <a:cubicBezTo>
                    <a:pt x="14859" y="16275"/>
                    <a:pt x="14882" y="16298"/>
                    <a:pt x="14905" y="16298"/>
                  </a:cubicBezTo>
                  <a:cubicBezTo>
                    <a:pt x="14928" y="16275"/>
                    <a:pt x="14951" y="16230"/>
                    <a:pt x="14996" y="16207"/>
                  </a:cubicBezTo>
                  <a:cubicBezTo>
                    <a:pt x="15042" y="16184"/>
                    <a:pt x="15088" y="16161"/>
                    <a:pt x="15133" y="16138"/>
                  </a:cubicBezTo>
                  <a:cubicBezTo>
                    <a:pt x="15202" y="16115"/>
                    <a:pt x="15293" y="16093"/>
                    <a:pt x="15362" y="16047"/>
                  </a:cubicBezTo>
                  <a:cubicBezTo>
                    <a:pt x="15407" y="16024"/>
                    <a:pt x="15453" y="16001"/>
                    <a:pt x="15521" y="15978"/>
                  </a:cubicBezTo>
                  <a:lnTo>
                    <a:pt x="15613" y="15933"/>
                  </a:lnTo>
                  <a:cubicBezTo>
                    <a:pt x="15704" y="15887"/>
                    <a:pt x="15795" y="15842"/>
                    <a:pt x="15864" y="15796"/>
                  </a:cubicBezTo>
                  <a:cubicBezTo>
                    <a:pt x="15909" y="15773"/>
                    <a:pt x="15955" y="15750"/>
                    <a:pt x="16024" y="15727"/>
                  </a:cubicBezTo>
                  <a:cubicBezTo>
                    <a:pt x="16115" y="15659"/>
                    <a:pt x="16206" y="15613"/>
                    <a:pt x="16320" y="15545"/>
                  </a:cubicBezTo>
                  <a:lnTo>
                    <a:pt x="16412" y="15499"/>
                  </a:lnTo>
                  <a:cubicBezTo>
                    <a:pt x="16526" y="15453"/>
                    <a:pt x="16640" y="15385"/>
                    <a:pt x="16754" y="15339"/>
                  </a:cubicBezTo>
                  <a:cubicBezTo>
                    <a:pt x="16868" y="15271"/>
                    <a:pt x="17005" y="15202"/>
                    <a:pt x="17119" y="15157"/>
                  </a:cubicBezTo>
                  <a:cubicBezTo>
                    <a:pt x="17165" y="15134"/>
                    <a:pt x="17210" y="15111"/>
                    <a:pt x="17279" y="15088"/>
                  </a:cubicBezTo>
                  <a:lnTo>
                    <a:pt x="17416" y="15088"/>
                  </a:lnTo>
                  <a:cubicBezTo>
                    <a:pt x="17439" y="15111"/>
                    <a:pt x="17439" y="15111"/>
                    <a:pt x="17462" y="15111"/>
                  </a:cubicBezTo>
                  <a:cubicBezTo>
                    <a:pt x="17507" y="15088"/>
                    <a:pt x="17576" y="15088"/>
                    <a:pt x="17621" y="15088"/>
                  </a:cubicBezTo>
                  <a:cubicBezTo>
                    <a:pt x="17713" y="15065"/>
                    <a:pt x="17781" y="15043"/>
                    <a:pt x="17850" y="15043"/>
                  </a:cubicBezTo>
                  <a:cubicBezTo>
                    <a:pt x="17941" y="15020"/>
                    <a:pt x="18032" y="14997"/>
                    <a:pt x="18101" y="14997"/>
                  </a:cubicBezTo>
                  <a:cubicBezTo>
                    <a:pt x="18192" y="14974"/>
                    <a:pt x="18306" y="14974"/>
                    <a:pt x="18420" y="14974"/>
                  </a:cubicBezTo>
                  <a:lnTo>
                    <a:pt x="18671" y="14974"/>
                  </a:lnTo>
                  <a:cubicBezTo>
                    <a:pt x="18717" y="14997"/>
                    <a:pt x="18785" y="14997"/>
                    <a:pt x="18854" y="15020"/>
                  </a:cubicBezTo>
                  <a:cubicBezTo>
                    <a:pt x="18968" y="15065"/>
                    <a:pt x="19059" y="15134"/>
                    <a:pt x="19105" y="15248"/>
                  </a:cubicBezTo>
                  <a:cubicBezTo>
                    <a:pt x="19151" y="15317"/>
                    <a:pt x="19128" y="15431"/>
                    <a:pt x="19082" y="15522"/>
                  </a:cubicBezTo>
                  <a:lnTo>
                    <a:pt x="19082" y="15545"/>
                  </a:lnTo>
                  <a:cubicBezTo>
                    <a:pt x="19082" y="15568"/>
                    <a:pt x="19059" y="15590"/>
                    <a:pt x="19036" y="15613"/>
                  </a:cubicBezTo>
                  <a:cubicBezTo>
                    <a:pt x="19036" y="15636"/>
                    <a:pt x="19014" y="15659"/>
                    <a:pt x="18991" y="15682"/>
                  </a:cubicBezTo>
                  <a:cubicBezTo>
                    <a:pt x="18945" y="15705"/>
                    <a:pt x="18922" y="15727"/>
                    <a:pt x="18877" y="15773"/>
                  </a:cubicBezTo>
                  <a:cubicBezTo>
                    <a:pt x="18831" y="15796"/>
                    <a:pt x="18808" y="15819"/>
                    <a:pt x="18763" y="15842"/>
                  </a:cubicBezTo>
                  <a:lnTo>
                    <a:pt x="18740" y="15887"/>
                  </a:lnTo>
                  <a:cubicBezTo>
                    <a:pt x="18717" y="15910"/>
                    <a:pt x="18671" y="15956"/>
                    <a:pt x="18648" y="16001"/>
                  </a:cubicBezTo>
                  <a:cubicBezTo>
                    <a:pt x="18603" y="16024"/>
                    <a:pt x="18534" y="16070"/>
                    <a:pt x="18489" y="16115"/>
                  </a:cubicBezTo>
                  <a:cubicBezTo>
                    <a:pt x="18443" y="16138"/>
                    <a:pt x="18420" y="16161"/>
                    <a:pt x="18375" y="16161"/>
                  </a:cubicBezTo>
                  <a:cubicBezTo>
                    <a:pt x="18352" y="16207"/>
                    <a:pt x="18329" y="16230"/>
                    <a:pt x="18306" y="16275"/>
                  </a:cubicBezTo>
                  <a:lnTo>
                    <a:pt x="18283" y="16298"/>
                  </a:lnTo>
                  <a:cubicBezTo>
                    <a:pt x="18260" y="16344"/>
                    <a:pt x="18238" y="16389"/>
                    <a:pt x="18192" y="16435"/>
                  </a:cubicBezTo>
                  <a:cubicBezTo>
                    <a:pt x="18146" y="16503"/>
                    <a:pt x="18123" y="16549"/>
                    <a:pt x="18055" y="16595"/>
                  </a:cubicBezTo>
                  <a:cubicBezTo>
                    <a:pt x="18009" y="16640"/>
                    <a:pt x="17918" y="16686"/>
                    <a:pt x="17827" y="16732"/>
                  </a:cubicBezTo>
                  <a:cubicBezTo>
                    <a:pt x="17804" y="16732"/>
                    <a:pt x="17781" y="16755"/>
                    <a:pt x="17758" y="16755"/>
                  </a:cubicBezTo>
                  <a:cubicBezTo>
                    <a:pt x="17713" y="16777"/>
                    <a:pt x="17690" y="16800"/>
                    <a:pt x="17644" y="16800"/>
                  </a:cubicBezTo>
                  <a:cubicBezTo>
                    <a:pt x="17598" y="16823"/>
                    <a:pt x="17553" y="16846"/>
                    <a:pt x="17507" y="16869"/>
                  </a:cubicBezTo>
                  <a:cubicBezTo>
                    <a:pt x="17462" y="16891"/>
                    <a:pt x="17416" y="16914"/>
                    <a:pt x="17370" y="16937"/>
                  </a:cubicBezTo>
                  <a:cubicBezTo>
                    <a:pt x="17325" y="16960"/>
                    <a:pt x="17279" y="16983"/>
                    <a:pt x="17233" y="17006"/>
                  </a:cubicBezTo>
                  <a:lnTo>
                    <a:pt x="17142" y="17051"/>
                  </a:lnTo>
                  <a:cubicBezTo>
                    <a:pt x="17096" y="17074"/>
                    <a:pt x="17028" y="17120"/>
                    <a:pt x="16982" y="17143"/>
                  </a:cubicBezTo>
                  <a:lnTo>
                    <a:pt x="16959" y="17165"/>
                  </a:lnTo>
                  <a:lnTo>
                    <a:pt x="16914" y="17188"/>
                  </a:lnTo>
                  <a:cubicBezTo>
                    <a:pt x="16868" y="17211"/>
                    <a:pt x="16822" y="17257"/>
                    <a:pt x="16777" y="17279"/>
                  </a:cubicBezTo>
                  <a:lnTo>
                    <a:pt x="16708" y="17302"/>
                  </a:lnTo>
                  <a:cubicBezTo>
                    <a:pt x="16663" y="17325"/>
                    <a:pt x="16617" y="17348"/>
                    <a:pt x="16571" y="17371"/>
                  </a:cubicBezTo>
                  <a:lnTo>
                    <a:pt x="16526" y="17394"/>
                  </a:lnTo>
                  <a:lnTo>
                    <a:pt x="16457" y="17439"/>
                  </a:lnTo>
                  <a:cubicBezTo>
                    <a:pt x="16434" y="17462"/>
                    <a:pt x="16412" y="17462"/>
                    <a:pt x="16366" y="17485"/>
                  </a:cubicBezTo>
                  <a:lnTo>
                    <a:pt x="16389" y="17485"/>
                  </a:lnTo>
                  <a:cubicBezTo>
                    <a:pt x="16457" y="17531"/>
                    <a:pt x="16526" y="17553"/>
                    <a:pt x="16594" y="17599"/>
                  </a:cubicBezTo>
                  <a:cubicBezTo>
                    <a:pt x="16663" y="17668"/>
                    <a:pt x="16731" y="17713"/>
                    <a:pt x="16800" y="17759"/>
                  </a:cubicBezTo>
                  <a:cubicBezTo>
                    <a:pt x="16891" y="17804"/>
                    <a:pt x="16982" y="17873"/>
                    <a:pt x="17074" y="17919"/>
                  </a:cubicBezTo>
                  <a:cubicBezTo>
                    <a:pt x="17142" y="17964"/>
                    <a:pt x="17210" y="18010"/>
                    <a:pt x="17279" y="18056"/>
                  </a:cubicBezTo>
                  <a:cubicBezTo>
                    <a:pt x="17347" y="18101"/>
                    <a:pt x="17439" y="18147"/>
                    <a:pt x="17507" y="18193"/>
                  </a:cubicBezTo>
                  <a:cubicBezTo>
                    <a:pt x="17598" y="18238"/>
                    <a:pt x="17667" y="18284"/>
                    <a:pt x="17735" y="18329"/>
                  </a:cubicBezTo>
                  <a:cubicBezTo>
                    <a:pt x="17850" y="18375"/>
                    <a:pt x="17941" y="18444"/>
                    <a:pt x="18032" y="18512"/>
                  </a:cubicBezTo>
                  <a:lnTo>
                    <a:pt x="18192" y="18626"/>
                  </a:lnTo>
                  <a:cubicBezTo>
                    <a:pt x="18283" y="18672"/>
                    <a:pt x="18397" y="18740"/>
                    <a:pt x="18489" y="18809"/>
                  </a:cubicBezTo>
                  <a:lnTo>
                    <a:pt x="18603" y="18854"/>
                  </a:lnTo>
                  <a:cubicBezTo>
                    <a:pt x="18671" y="18900"/>
                    <a:pt x="18740" y="18946"/>
                    <a:pt x="18808" y="18991"/>
                  </a:cubicBezTo>
                  <a:cubicBezTo>
                    <a:pt x="18854" y="18991"/>
                    <a:pt x="18900" y="19014"/>
                    <a:pt x="18922" y="19037"/>
                  </a:cubicBezTo>
                  <a:cubicBezTo>
                    <a:pt x="18968" y="19060"/>
                    <a:pt x="18991" y="19060"/>
                    <a:pt x="19014" y="19083"/>
                  </a:cubicBezTo>
                  <a:cubicBezTo>
                    <a:pt x="19082" y="19128"/>
                    <a:pt x="19173" y="19151"/>
                    <a:pt x="19219" y="19174"/>
                  </a:cubicBezTo>
                  <a:lnTo>
                    <a:pt x="19196" y="19174"/>
                  </a:lnTo>
                  <a:cubicBezTo>
                    <a:pt x="19288" y="19220"/>
                    <a:pt x="19379" y="19265"/>
                    <a:pt x="19470" y="19334"/>
                  </a:cubicBezTo>
                  <a:cubicBezTo>
                    <a:pt x="19584" y="19379"/>
                    <a:pt x="19653" y="19425"/>
                    <a:pt x="19721" y="19494"/>
                  </a:cubicBezTo>
                  <a:cubicBezTo>
                    <a:pt x="19744" y="19471"/>
                    <a:pt x="19767" y="19471"/>
                    <a:pt x="19790" y="19471"/>
                  </a:cubicBezTo>
                  <a:cubicBezTo>
                    <a:pt x="19835" y="19471"/>
                    <a:pt x="19858" y="19494"/>
                    <a:pt x="19881" y="19494"/>
                  </a:cubicBezTo>
                  <a:cubicBezTo>
                    <a:pt x="19972" y="19562"/>
                    <a:pt x="19995" y="19676"/>
                    <a:pt x="19949" y="19767"/>
                  </a:cubicBezTo>
                  <a:cubicBezTo>
                    <a:pt x="19927" y="19790"/>
                    <a:pt x="19904" y="19836"/>
                    <a:pt x="19881" y="19882"/>
                  </a:cubicBezTo>
                  <a:cubicBezTo>
                    <a:pt x="19858" y="19950"/>
                    <a:pt x="19835" y="20041"/>
                    <a:pt x="19790" y="20110"/>
                  </a:cubicBezTo>
                  <a:lnTo>
                    <a:pt x="19790" y="20155"/>
                  </a:lnTo>
                  <a:lnTo>
                    <a:pt x="19767" y="20247"/>
                  </a:lnTo>
                  <a:cubicBezTo>
                    <a:pt x="19744" y="20315"/>
                    <a:pt x="19721" y="20384"/>
                    <a:pt x="19698" y="20475"/>
                  </a:cubicBezTo>
                  <a:cubicBezTo>
                    <a:pt x="19653" y="20680"/>
                    <a:pt x="19561" y="20909"/>
                    <a:pt x="19470" y="21068"/>
                  </a:cubicBezTo>
                  <a:cubicBezTo>
                    <a:pt x="19402" y="21205"/>
                    <a:pt x="19333" y="21342"/>
                    <a:pt x="19265" y="21479"/>
                  </a:cubicBezTo>
                  <a:lnTo>
                    <a:pt x="19196" y="21593"/>
                  </a:lnTo>
                  <a:cubicBezTo>
                    <a:pt x="19151" y="21685"/>
                    <a:pt x="19082" y="21776"/>
                    <a:pt x="19036" y="21890"/>
                  </a:cubicBezTo>
                  <a:cubicBezTo>
                    <a:pt x="19014" y="21913"/>
                    <a:pt x="18991" y="21959"/>
                    <a:pt x="18991" y="21981"/>
                  </a:cubicBezTo>
                  <a:cubicBezTo>
                    <a:pt x="18968" y="22027"/>
                    <a:pt x="18945" y="22050"/>
                    <a:pt x="18922" y="22096"/>
                  </a:cubicBezTo>
                  <a:lnTo>
                    <a:pt x="18900" y="22141"/>
                  </a:lnTo>
                  <a:lnTo>
                    <a:pt x="18831" y="22278"/>
                  </a:lnTo>
                  <a:cubicBezTo>
                    <a:pt x="18763" y="22392"/>
                    <a:pt x="18694" y="22506"/>
                    <a:pt x="18603" y="22666"/>
                  </a:cubicBezTo>
                  <a:cubicBezTo>
                    <a:pt x="18534" y="22803"/>
                    <a:pt x="18443" y="22940"/>
                    <a:pt x="18352" y="23077"/>
                  </a:cubicBezTo>
                  <a:lnTo>
                    <a:pt x="18283" y="23168"/>
                  </a:lnTo>
                  <a:lnTo>
                    <a:pt x="18215" y="23283"/>
                  </a:lnTo>
                  <a:cubicBezTo>
                    <a:pt x="18146" y="23397"/>
                    <a:pt x="18055" y="23511"/>
                    <a:pt x="17987" y="23625"/>
                  </a:cubicBezTo>
                  <a:cubicBezTo>
                    <a:pt x="17964" y="23693"/>
                    <a:pt x="17918" y="23762"/>
                    <a:pt x="17895" y="23808"/>
                  </a:cubicBezTo>
                  <a:cubicBezTo>
                    <a:pt x="17827" y="23899"/>
                    <a:pt x="17781" y="23990"/>
                    <a:pt x="17735" y="24081"/>
                  </a:cubicBezTo>
                  <a:cubicBezTo>
                    <a:pt x="17713" y="24127"/>
                    <a:pt x="17667" y="24173"/>
                    <a:pt x="17644" y="24218"/>
                  </a:cubicBezTo>
                  <a:cubicBezTo>
                    <a:pt x="17621" y="24264"/>
                    <a:pt x="17598" y="24287"/>
                    <a:pt x="17576" y="24333"/>
                  </a:cubicBezTo>
                  <a:cubicBezTo>
                    <a:pt x="17530" y="24424"/>
                    <a:pt x="17484" y="24492"/>
                    <a:pt x="17439" y="24584"/>
                  </a:cubicBezTo>
                  <a:lnTo>
                    <a:pt x="16982" y="25246"/>
                  </a:lnTo>
                  <a:lnTo>
                    <a:pt x="16822" y="25497"/>
                  </a:lnTo>
                  <a:cubicBezTo>
                    <a:pt x="16777" y="25542"/>
                    <a:pt x="16754" y="25611"/>
                    <a:pt x="16708" y="25656"/>
                  </a:cubicBezTo>
                  <a:lnTo>
                    <a:pt x="16663" y="25725"/>
                  </a:lnTo>
                  <a:cubicBezTo>
                    <a:pt x="16640" y="25770"/>
                    <a:pt x="16594" y="25816"/>
                    <a:pt x="16571" y="25862"/>
                  </a:cubicBezTo>
                  <a:lnTo>
                    <a:pt x="16503" y="25953"/>
                  </a:lnTo>
                  <a:cubicBezTo>
                    <a:pt x="16480" y="25999"/>
                    <a:pt x="16434" y="26067"/>
                    <a:pt x="16412" y="26113"/>
                  </a:cubicBezTo>
                  <a:lnTo>
                    <a:pt x="16343" y="26204"/>
                  </a:lnTo>
                  <a:lnTo>
                    <a:pt x="16297" y="26273"/>
                  </a:lnTo>
                  <a:cubicBezTo>
                    <a:pt x="16252" y="26318"/>
                    <a:pt x="16229" y="26364"/>
                    <a:pt x="16183" y="26410"/>
                  </a:cubicBezTo>
                  <a:lnTo>
                    <a:pt x="16069" y="26569"/>
                  </a:lnTo>
                  <a:cubicBezTo>
                    <a:pt x="16001" y="26661"/>
                    <a:pt x="15932" y="26775"/>
                    <a:pt x="15864" y="26866"/>
                  </a:cubicBezTo>
                  <a:cubicBezTo>
                    <a:pt x="15795" y="26935"/>
                    <a:pt x="15750" y="27003"/>
                    <a:pt x="15704" y="27072"/>
                  </a:cubicBezTo>
                  <a:cubicBezTo>
                    <a:pt x="15636" y="27163"/>
                    <a:pt x="15567" y="27231"/>
                    <a:pt x="15521" y="27300"/>
                  </a:cubicBezTo>
                  <a:cubicBezTo>
                    <a:pt x="15453" y="27391"/>
                    <a:pt x="15384" y="27460"/>
                    <a:pt x="15339" y="27551"/>
                  </a:cubicBezTo>
                  <a:cubicBezTo>
                    <a:pt x="15179" y="27756"/>
                    <a:pt x="15019" y="27962"/>
                    <a:pt x="14837" y="28167"/>
                  </a:cubicBezTo>
                  <a:lnTo>
                    <a:pt x="14814" y="28190"/>
                  </a:lnTo>
                  <a:cubicBezTo>
                    <a:pt x="14768" y="28236"/>
                    <a:pt x="14723" y="28281"/>
                    <a:pt x="14700" y="28350"/>
                  </a:cubicBezTo>
                  <a:cubicBezTo>
                    <a:pt x="14677" y="28373"/>
                    <a:pt x="14654" y="28395"/>
                    <a:pt x="14608" y="28441"/>
                  </a:cubicBezTo>
                  <a:cubicBezTo>
                    <a:pt x="14586" y="28464"/>
                    <a:pt x="14563" y="28487"/>
                    <a:pt x="14563" y="28510"/>
                  </a:cubicBezTo>
                  <a:cubicBezTo>
                    <a:pt x="14563" y="28532"/>
                    <a:pt x="14540" y="28532"/>
                    <a:pt x="14540" y="28555"/>
                  </a:cubicBezTo>
                  <a:cubicBezTo>
                    <a:pt x="14540" y="28601"/>
                    <a:pt x="14517" y="28624"/>
                    <a:pt x="14494" y="28646"/>
                  </a:cubicBezTo>
                  <a:cubicBezTo>
                    <a:pt x="14471" y="28692"/>
                    <a:pt x="14403" y="28715"/>
                    <a:pt x="14357" y="28715"/>
                  </a:cubicBezTo>
                  <a:lnTo>
                    <a:pt x="14312" y="28715"/>
                  </a:lnTo>
                  <a:cubicBezTo>
                    <a:pt x="14289" y="28692"/>
                    <a:pt x="14243" y="28692"/>
                    <a:pt x="14220" y="28669"/>
                  </a:cubicBezTo>
                  <a:lnTo>
                    <a:pt x="14175" y="28646"/>
                  </a:lnTo>
                  <a:cubicBezTo>
                    <a:pt x="14129" y="28624"/>
                    <a:pt x="14106" y="28601"/>
                    <a:pt x="14061" y="28601"/>
                  </a:cubicBezTo>
                  <a:cubicBezTo>
                    <a:pt x="14015" y="28578"/>
                    <a:pt x="13969" y="28555"/>
                    <a:pt x="13924" y="28532"/>
                  </a:cubicBezTo>
                  <a:lnTo>
                    <a:pt x="13832" y="28487"/>
                  </a:lnTo>
                  <a:lnTo>
                    <a:pt x="13809" y="28464"/>
                  </a:lnTo>
                  <a:cubicBezTo>
                    <a:pt x="13764" y="28441"/>
                    <a:pt x="13695" y="28418"/>
                    <a:pt x="13650" y="28395"/>
                  </a:cubicBezTo>
                  <a:cubicBezTo>
                    <a:pt x="13627" y="28373"/>
                    <a:pt x="13581" y="28373"/>
                    <a:pt x="13558" y="28350"/>
                  </a:cubicBezTo>
                  <a:cubicBezTo>
                    <a:pt x="13513" y="28327"/>
                    <a:pt x="13467" y="28304"/>
                    <a:pt x="13444" y="28281"/>
                  </a:cubicBezTo>
                  <a:lnTo>
                    <a:pt x="13262" y="28190"/>
                  </a:lnTo>
                  <a:cubicBezTo>
                    <a:pt x="13148" y="28144"/>
                    <a:pt x="13056" y="28099"/>
                    <a:pt x="12942" y="28030"/>
                  </a:cubicBezTo>
                  <a:cubicBezTo>
                    <a:pt x="12874" y="27985"/>
                    <a:pt x="12805" y="27962"/>
                    <a:pt x="12714" y="27916"/>
                  </a:cubicBezTo>
                  <a:cubicBezTo>
                    <a:pt x="12645" y="27870"/>
                    <a:pt x="12577" y="27825"/>
                    <a:pt x="12486" y="27779"/>
                  </a:cubicBezTo>
                  <a:cubicBezTo>
                    <a:pt x="12417" y="27756"/>
                    <a:pt x="12349" y="27711"/>
                    <a:pt x="12257" y="27665"/>
                  </a:cubicBezTo>
                  <a:cubicBezTo>
                    <a:pt x="12212" y="27642"/>
                    <a:pt x="12166" y="27619"/>
                    <a:pt x="12120" y="27574"/>
                  </a:cubicBezTo>
                  <a:cubicBezTo>
                    <a:pt x="12098" y="27574"/>
                    <a:pt x="12052" y="27551"/>
                    <a:pt x="12029" y="27528"/>
                  </a:cubicBezTo>
                  <a:cubicBezTo>
                    <a:pt x="11869" y="27437"/>
                    <a:pt x="11710" y="27345"/>
                    <a:pt x="11550" y="27254"/>
                  </a:cubicBezTo>
                  <a:cubicBezTo>
                    <a:pt x="11390" y="27163"/>
                    <a:pt x="11207" y="27072"/>
                    <a:pt x="11048" y="26980"/>
                  </a:cubicBezTo>
                  <a:cubicBezTo>
                    <a:pt x="10956" y="26912"/>
                    <a:pt x="10842" y="26843"/>
                    <a:pt x="10728" y="26775"/>
                  </a:cubicBezTo>
                  <a:lnTo>
                    <a:pt x="10614" y="26706"/>
                  </a:lnTo>
                  <a:cubicBezTo>
                    <a:pt x="10545" y="26661"/>
                    <a:pt x="10477" y="26615"/>
                    <a:pt x="10386" y="26569"/>
                  </a:cubicBezTo>
                  <a:cubicBezTo>
                    <a:pt x="10317" y="26524"/>
                    <a:pt x="10226" y="26455"/>
                    <a:pt x="10135" y="26410"/>
                  </a:cubicBezTo>
                  <a:lnTo>
                    <a:pt x="9952" y="26295"/>
                  </a:lnTo>
                  <a:lnTo>
                    <a:pt x="9678" y="26136"/>
                  </a:lnTo>
                  <a:cubicBezTo>
                    <a:pt x="9610" y="26090"/>
                    <a:pt x="9518" y="26022"/>
                    <a:pt x="9450" y="25976"/>
                  </a:cubicBezTo>
                  <a:cubicBezTo>
                    <a:pt x="9381" y="25930"/>
                    <a:pt x="9290" y="25885"/>
                    <a:pt x="9222" y="25839"/>
                  </a:cubicBezTo>
                  <a:cubicBezTo>
                    <a:pt x="8925" y="25656"/>
                    <a:pt x="8605" y="25451"/>
                    <a:pt x="8309" y="25246"/>
                  </a:cubicBezTo>
                  <a:cubicBezTo>
                    <a:pt x="8217" y="25177"/>
                    <a:pt x="8126" y="25109"/>
                    <a:pt x="8035" y="25063"/>
                  </a:cubicBezTo>
                  <a:cubicBezTo>
                    <a:pt x="7898" y="24949"/>
                    <a:pt x="7761" y="24857"/>
                    <a:pt x="7601" y="24743"/>
                  </a:cubicBezTo>
                  <a:cubicBezTo>
                    <a:pt x="7441" y="24629"/>
                    <a:pt x="7281" y="24515"/>
                    <a:pt x="7099" y="24378"/>
                  </a:cubicBezTo>
                  <a:cubicBezTo>
                    <a:pt x="6962" y="24287"/>
                    <a:pt x="6825" y="24173"/>
                    <a:pt x="6665" y="24059"/>
                  </a:cubicBezTo>
                  <a:cubicBezTo>
                    <a:pt x="6597" y="24013"/>
                    <a:pt x="6505" y="23967"/>
                    <a:pt x="6437" y="23899"/>
                  </a:cubicBezTo>
                  <a:cubicBezTo>
                    <a:pt x="6368" y="23853"/>
                    <a:pt x="6300" y="23808"/>
                    <a:pt x="6231" y="23762"/>
                  </a:cubicBezTo>
                  <a:cubicBezTo>
                    <a:pt x="6095" y="23671"/>
                    <a:pt x="5958" y="23556"/>
                    <a:pt x="5798" y="23419"/>
                  </a:cubicBezTo>
                  <a:cubicBezTo>
                    <a:pt x="5707" y="23374"/>
                    <a:pt x="5638" y="23305"/>
                    <a:pt x="5547" y="23260"/>
                  </a:cubicBezTo>
                  <a:cubicBezTo>
                    <a:pt x="5501" y="23214"/>
                    <a:pt x="5455" y="23191"/>
                    <a:pt x="5410" y="23146"/>
                  </a:cubicBezTo>
                  <a:lnTo>
                    <a:pt x="5318" y="23077"/>
                  </a:lnTo>
                  <a:cubicBezTo>
                    <a:pt x="5113" y="22940"/>
                    <a:pt x="4908" y="22780"/>
                    <a:pt x="4702" y="22621"/>
                  </a:cubicBezTo>
                  <a:cubicBezTo>
                    <a:pt x="4611" y="22552"/>
                    <a:pt x="4542" y="22484"/>
                    <a:pt x="4451" y="22415"/>
                  </a:cubicBezTo>
                  <a:cubicBezTo>
                    <a:pt x="4428" y="22392"/>
                    <a:pt x="4405" y="22370"/>
                    <a:pt x="4360" y="22347"/>
                  </a:cubicBezTo>
                  <a:cubicBezTo>
                    <a:pt x="4314" y="22324"/>
                    <a:pt x="4291" y="22278"/>
                    <a:pt x="4246" y="22255"/>
                  </a:cubicBezTo>
                  <a:cubicBezTo>
                    <a:pt x="4177" y="22210"/>
                    <a:pt x="4109" y="22164"/>
                    <a:pt x="4063" y="22096"/>
                  </a:cubicBezTo>
                  <a:cubicBezTo>
                    <a:pt x="4017" y="22073"/>
                    <a:pt x="3949" y="22027"/>
                    <a:pt x="3903" y="21981"/>
                  </a:cubicBezTo>
                  <a:lnTo>
                    <a:pt x="3835" y="21936"/>
                  </a:lnTo>
                  <a:lnTo>
                    <a:pt x="3766" y="21890"/>
                  </a:lnTo>
                  <a:lnTo>
                    <a:pt x="3629" y="21753"/>
                  </a:lnTo>
                  <a:cubicBezTo>
                    <a:pt x="3538" y="21685"/>
                    <a:pt x="3447" y="21616"/>
                    <a:pt x="3355" y="21548"/>
                  </a:cubicBezTo>
                  <a:cubicBezTo>
                    <a:pt x="3310" y="21502"/>
                    <a:pt x="3241" y="21457"/>
                    <a:pt x="3196" y="21411"/>
                  </a:cubicBezTo>
                  <a:lnTo>
                    <a:pt x="3173" y="21388"/>
                  </a:lnTo>
                  <a:lnTo>
                    <a:pt x="2990" y="21251"/>
                  </a:lnTo>
                  <a:cubicBezTo>
                    <a:pt x="2945" y="21205"/>
                    <a:pt x="2876" y="21137"/>
                    <a:pt x="2831" y="21091"/>
                  </a:cubicBezTo>
                  <a:lnTo>
                    <a:pt x="2808" y="21068"/>
                  </a:lnTo>
                  <a:lnTo>
                    <a:pt x="2716" y="21000"/>
                  </a:lnTo>
                  <a:lnTo>
                    <a:pt x="2602" y="20886"/>
                  </a:lnTo>
                  <a:lnTo>
                    <a:pt x="2579" y="20863"/>
                  </a:lnTo>
                  <a:cubicBezTo>
                    <a:pt x="2511" y="20817"/>
                    <a:pt x="2442" y="20749"/>
                    <a:pt x="2397" y="20680"/>
                  </a:cubicBezTo>
                  <a:cubicBezTo>
                    <a:pt x="2328" y="20635"/>
                    <a:pt x="2283" y="20566"/>
                    <a:pt x="2214" y="20498"/>
                  </a:cubicBezTo>
                  <a:cubicBezTo>
                    <a:pt x="2169" y="20429"/>
                    <a:pt x="2100" y="20361"/>
                    <a:pt x="2054" y="20247"/>
                  </a:cubicBezTo>
                  <a:cubicBezTo>
                    <a:pt x="2032" y="20178"/>
                    <a:pt x="2054" y="20087"/>
                    <a:pt x="2054" y="20019"/>
                  </a:cubicBezTo>
                  <a:cubicBezTo>
                    <a:pt x="2077" y="19996"/>
                    <a:pt x="2077" y="19950"/>
                    <a:pt x="2100" y="19927"/>
                  </a:cubicBezTo>
                  <a:cubicBezTo>
                    <a:pt x="2077" y="19904"/>
                    <a:pt x="2054" y="19882"/>
                    <a:pt x="2054" y="19836"/>
                  </a:cubicBezTo>
                  <a:cubicBezTo>
                    <a:pt x="2054" y="19813"/>
                    <a:pt x="2054" y="19790"/>
                    <a:pt x="2054" y="19767"/>
                  </a:cubicBezTo>
                  <a:cubicBezTo>
                    <a:pt x="2054" y="19722"/>
                    <a:pt x="2054" y="19676"/>
                    <a:pt x="2077" y="19608"/>
                  </a:cubicBezTo>
                  <a:cubicBezTo>
                    <a:pt x="2100" y="19585"/>
                    <a:pt x="2100" y="19539"/>
                    <a:pt x="2123" y="19494"/>
                  </a:cubicBezTo>
                  <a:lnTo>
                    <a:pt x="2146" y="19357"/>
                  </a:lnTo>
                  <a:lnTo>
                    <a:pt x="2191" y="19220"/>
                  </a:lnTo>
                  <a:cubicBezTo>
                    <a:pt x="2237" y="19060"/>
                    <a:pt x="2283" y="18900"/>
                    <a:pt x="2328" y="18740"/>
                  </a:cubicBezTo>
                  <a:lnTo>
                    <a:pt x="2328" y="18695"/>
                  </a:lnTo>
                  <a:cubicBezTo>
                    <a:pt x="2374" y="18535"/>
                    <a:pt x="2420" y="18375"/>
                    <a:pt x="2511" y="18170"/>
                  </a:cubicBezTo>
                  <a:cubicBezTo>
                    <a:pt x="2534" y="18101"/>
                    <a:pt x="2557" y="18010"/>
                    <a:pt x="2602" y="17919"/>
                  </a:cubicBezTo>
                  <a:cubicBezTo>
                    <a:pt x="2625" y="17827"/>
                    <a:pt x="2671" y="17713"/>
                    <a:pt x="2694" y="17622"/>
                  </a:cubicBezTo>
                  <a:cubicBezTo>
                    <a:pt x="2808" y="17302"/>
                    <a:pt x="2945" y="16983"/>
                    <a:pt x="3104" y="16595"/>
                  </a:cubicBezTo>
                  <a:cubicBezTo>
                    <a:pt x="3287" y="16184"/>
                    <a:pt x="3424" y="15887"/>
                    <a:pt x="3561" y="15613"/>
                  </a:cubicBezTo>
                  <a:cubicBezTo>
                    <a:pt x="3561" y="15590"/>
                    <a:pt x="3584" y="15568"/>
                    <a:pt x="3607" y="15545"/>
                  </a:cubicBezTo>
                  <a:lnTo>
                    <a:pt x="3584" y="15545"/>
                  </a:lnTo>
                  <a:lnTo>
                    <a:pt x="3607" y="15499"/>
                  </a:lnTo>
                  <a:lnTo>
                    <a:pt x="3629" y="15476"/>
                  </a:lnTo>
                  <a:lnTo>
                    <a:pt x="3629" y="15453"/>
                  </a:lnTo>
                  <a:cubicBezTo>
                    <a:pt x="3744" y="15248"/>
                    <a:pt x="3812" y="15065"/>
                    <a:pt x="3903" y="14928"/>
                  </a:cubicBezTo>
                  <a:lnTo>
                    <a:pt x="3949" y="14814"/>
                  </a:lnTo>
                  <a:cubicBezTo>
                    <a:pt x="4040" y="14700"/>
                    <a:pt x="4109" y="14563"/>
                    <a:pt x="4177" y="14426"/>
                  </a:cubicBezTo>
                  <a:lnTo>
                    <a:pt x="4200" y="14404"/>
                  </a:lnTo>
                  <a:cubicBezTo>
                    <a:pt x="4246" y="14335"/>
                    <a:pt x="4291" y="14267"/>
                    <a:pt x="4337" y="14198"/>
                  </a:cubicBezTo>
                  <a:cubicBezTo>
                    <a:pt x="4360" y="14152"/>
                    <a:pt x="4383" y="14107"/>
                    <a:pt x="4405" y="14061"/>
                  </a:cubicBezTo>
                  <a:cubicBezTo>
                    <a:pt x="4428" y="14038"/>
                    <a:pt x="4451" y="13993"/>
                    <a:pt x="4474" y="13947"/>
                  </a:cubicBezTo>
                  <a:cubicBezTo>
                    <a:pt x="4497" y="13901"/>
                    <a:pt x="4520" y="13879"/>
                    <a:pt x="4542" y="13833"/>
                  </a:cubicBezTo>
                  <a:cubicBezTo>
                    <a:pt x="4565" y="13787"/>
                    <a:pt x="4588" y="13742"/>
                    <a:pt x="4611" y="13696"/>
                  </a:cubicBezTo>
                  <a:lnTo>
                    <a:pt x="4634" y="13650"/>
                  </a:lnTo>
                  <a:cubicBezTo>
                    <a:pt x="4679" y="13605"/>
                    <a:pt x="4725" y="13536"/>
                    <a:pt x="4748" y="13468"/>
                  </a:cubicBezTo>
                  <a:cubicBezTo>
                    <a:pt x="4793" y="13422"/>
                    <a:pt x="4816" y="13376"/>
                    <a:pt x="4839" y="13331"/>
                  </a:cubicBezTo>
                  <a:lnTo>
                    <a:pt x="4885" y="13239"/>
                  </a:lnTo>
                  <a:lnTo>
                    <a:pt x="4953" y="13148"/>
                  </a:lnTo>
                  <a:cubicBezTo>
                    <a:pt x="4976" y="13102"/>
                    <a:pt x="4999" y="13034"/>
                    <a:pt x="5045" y="12988"/>
                  </a:cubicBezTo>
                  <a:cubicBezTo>
                    <a:pt x="5136" y="12829"/>
                    <a:pt x="5227" y="12669"/>
                    <a:pt x="5341" y="12509"/>
                  </a:cubicBezTo>
                  <a:lnTo>
                    <a:pt x="5387" y="12441"/>
                  </a:lnTo>
                  <a:cubicBezTo>
                    <a:pt x="5455" y="12326"/>
                    <a:pt x="5547" y="12189"/>
                    <a:pt x="5638" y="12075"/>
                  </a:cubicBezTo>
                  <a:cubicBezTo>
                    <a:pt x="5729" y="11916"/>
                    <a:pt x="5843" y="11779"/>
                    <a:pt x="5980" y="11619"/>
                  </a:cubicBezTo>
                  <a:lnTo>
                    <a:pt x="6072" y="11528"/>
                  </a:lnTo>
                  <a:cubicBezTo>
                    <a:pt x="6095" y="11482"/>
                    <a:pt x="6117" y="11459"/>
                    <a:pt x="6163" y="11413"/>
                  </a:cubicBezTo>
                  <a:lnTo>
                    <a:pt x="6140" y="11413"/>
                  </a:lnTo>
                  <a:cubicBezTo>
                    <a:pt x="6277" y="11254"/>
                    <a:pt x="6437" y="11117"/>
                    <a:pt x="6574" y="10980"/>
                  </a:cubicBezTo>
                  <a:cubicBezTo>
                    <a:pt x="6642" y="10911"/>
                    <a:pt x="6734" y="10820"/>
                    <a:pt x="6825" y="10729"/>
                  </a:cubicBezTo>
                  <a:lnTo>
                    <a:pt x="6871" y="10683"/>
                  </a:lnTo>
                  <a:cubicBezTo>
                    <a:pt x="6871" y="10660"/>
                    <a:pt x="6871" y="10637"/>
                    <a:pt x="6893" y="10615"/>
                  </a:cubicBezTo>
                  <a:cubicBezTo>
                    <a:pt x="6916" y="10592"/>
                    <a:pt x="6939" y="10569"/>
                    <a:pt x="6962" y="10546"/>
                  </a:cubicBezTo>
                  <a:cubicBezTo>
                    <a:pt x="6985" y="10523"/>
                    <a:pt x="7008" y="10523"/>
                    <a:pt x="7053" y="10523"/>
                  </a:cubicBezTo>
                  <a:cubicBezTo>
                    <a:pt x="7099" y="10523"/>
                    <a:pt x="7144" y="10546"/>
                    <a:pt x="7190" y="10569"/>
                  </a:cubicBezTo>
                  <a:cubicBezTo>
                    <a:pt x="7213" y="10592"/>
                    <a:pt x="7259" y="10615"/>
                    <a:pt x="7281" y="10660"/>
                  </a:cubicBezTo>
                  <a:lnTo>
                    <a:pt x="7304" y="10683"/>
                  </a:lnTo>
                  <a:cubicBezTo>
                    <a:pt x="7373" y="10729"/>
                    <a:pt x="7418" y="10797"/>
                    <a:pt x="7487" y="10843"/>
                  </a:cubicBezTo>
                  <a:lnTo>
                    <a:pt x="7624" y="10980"/>
                  </a:lnTo>
                  <a:lnTo>
                    <a:pt x="7692" y="11025"/>
                  </a:lnTo>
                  <a:lnTo>
                    <a:pt x="7806" y="11140"/>
                  </a:lnTo>
                  <a:cubicBezTo>
                    <a:pt x="7875" y="11185"/>
                    <a:pt x="7943" y="11231"/>
                    <a:pt x="7989" y="11299"/>
                  </a:cubicBezTo>
                  <a:cubicBezTo>
                    <a:pt x="8172" y="11436"/>
                    <a:pt x="8354" y="11596"/>
                    <a:pt x="8514" y="11733"/>
                  </a:cubicBezTo>
                  <a:lnTo>
                    <a:pt x="8605" y="11801"/>
                  </a:lnTo>
                  <a:cubicBezTo>
                    <a:pt x="8628" y="11824"/>
                    <a:pt x="8628" y="11847"/>
                    <a:pt x="8651" y="11847"/>
                  </a:cubicBezTo>
                  <a:cubicBezTo>
                    <a:pt x="8651" y="11801"/>
                    <a:pt x="8651" y="11756"/>
                    <a:pt x="8651" y="11710"/>
                  </a:cubicBezTo>
                  <a:cubicBezTo>
                    <a:pt x="8674" y="11596"/>
                    <a:pt x="8697" y="11482"/>
                    <a:pt x="8697" y="11391"/>
                  </a:cubicBezTo>
                  <a:lnTo>
                    <a:pt x="8719" y="11276"/>
                  </a:lnTo>
                  <a:cubicBezTo>
                    <a:pt x="8719" y="11162"/>
                    <a:pt x="8742" y="11071"/>
                    <a:pt x="8742" y="10980"/>
                  </a:cubicBezTo>
                  <a:lnTo>
                    <a:pt x="8765" y="10934"/>
                  </a:lnTo>
                  <a:lnTo>
                    <a:pt x="8765" y="10888"/>
                  </a:lnTo>
                  <a:cubicBezTo>
                    <a:pt x="8765" y="10683"/>
                    <a:pt x="8788" y="10478"/>
                    <a:pt x="8811" y="10249"/>
                  </a:cubicBezTo>
                  <a:cubicBezTo>
                    <a:pt x="8834" y="10044"/>
                    <a:pt x="8879" y="9816"/>
                    <a:pt x="8902" y="9656"/>
                  </a:cubicBezTo>
                  <a:cubicBezTo>
                    <a:pt x="8925" y="9565"/>
                    <a:pt x="8925" y="9496"/>
                    <a:pt x="8948" y="9405"/>
                  </a:cubicBezTo>
                  <a:lnTo>
                    <a:pt x="8948" y="9336"/>
                  </a:lnTo>
                  <a:cubicBezTo>
                    <a:pt x="8971" y="9268"/>
                    <a:pt x="8971" y="9199"/>
                    <a:pt x="8993" y="9131"/>
                  </a:cubicBezTo>
                  <a:cubicBezTo>
                    <a:pt x="8993" y="8971"/>
                    <a:pt x="8993" y="8834"/>
                    <a:pt x="9016" y="8697"/>
                  </a:cubicBezTo>
                  <a:lnTo>
                    <a:pt x="9016" y="8652"/>
                  </a:lnTo>
                  <a:cubicBezTo>
                    <a:pt x="9039" y="8469"/>
                    <a:pt x="9039" y="8309"/>
                    <a:pt x="9062" y="8127"/>
                  </a:cubicBezTo>
                  <a:cubicBezTo>
                    <a:pt x="9062" y="8058"/>
                    <a:pt x="9085" y="7990"/>
                    <a:pt x="9085" y="7898"/>
                  </a:cubicBezTo>
                  <a:cubicBezTo>
                    <a:pt x="9107" y="7807"/>
                    <a:pt x="9107" y="7716"/>
                    <a:pt x="9130" y="7624"/>
                  </a:cubicBezTo>
                  <a:lnTo>
                    <a:pt x="9130" y="7556"/>
                  </a:lnTo>
                  <a:cubicBezTo>
                    <a:pt x="9153" y="7419"/>
                    <a:pt x="9153" y="7282"/>
                    <a:pt x="9176" y="7145"/>
                  </a:cubicBezTo>
                  <a:cubicBezTo>
                    <a:pt x="9199" y="7077"/>
                    <a:pt x="9199" y="7031"/>
                    <a:pt x="9199" y="6962"/>
                  </a:cubicBezTo>
                  <a:cubicBezTo>
                    <a:pt x="9222" y="6848"/>
                    <a:pt x="9244" y="6734"/>
                    <a:pt x="9267" y="6597"/>
                  </a:cubicBezTo>
                  <a:lnTo>
                    <a:pt x="9290" y="6552"/>
                  </a:lnTo>
                  <a:cubicBezTo>
                    <a:pt x="9313" y="6392"/>
                    <a:pt x="9359" y="6232"/>
                    <a:pt x="9404" y="6072"/>
                  </a:cubicBezTo>
                  <a:cubicBezTo>
                    <a:pt x="9450" y="5958"/>
                    <a:pt x="9496" y="5821"/>
                    <a:pt x="9610" y="5753"/>
                  </a:cubicBezTo>
                  <a:cubicBezTo>
                    <a:pt x="9655" y="5730"/>
                    <a:pt x="9747" y="5707"/>
                    <a:pt x="9838" y="5684"/>
                  </a:cubicBezTo>
                  <a:cubicBezTo>
                    <a:pt x="9952" y="5684"/>
                    <a:pt x="10112" y="5661"/>
                    <a:pt x="10272" y="5661"/>
                  </a:cubicBezTo>
                  <a:lnTo>
                    <a:pt x="10317" y="5661"/>
                  </a:lnTo>
                  <a:cubicBezTo>
                    <a:pt x="10340" y="5661"/>
                    <a:pt x="10386" y="5661"/>
                    <a:pt x="10386" y="5684"/>
                  </a:cubicBezTo>
                  <a:cubicBezTo>
                    <a:pt x="10409" y="5661"/>
                    <a:pt x="10454" y="5661"/>
                    <a:pt x="10477" y="5639"/>
                  </a:cubicBezTo>
                  <a:cubicBezTo>
                    <a:pt x="10500" y="5639"/>
                    <a:pt x="10545" y="5616"/>
                    <a:pt x="10614" y="5616"/>
                  </a:cubicBezTo>
                  <a:close/>
                  <a:moveTo>
                    <a:pt x="18352" y="1"/>
                  </a:moveTo>
                  <a:cubicBezTo>
                    <a:pt x="18146" y="24"/>
                    <a:pt x="17964" y="24"/>
                    <a:pt x="17781" y="46"/>
                  </a:cubicBezTo>
                  <a:cubicBezTo>
                    <a:pt x="17690" y="46"/>
                    <a:pt x="17598" y="46"/>
                    <a:pt x="17530" y="69"/>
                  </a:cubicBezTo>
                  <a:lnTo>
                    <a:pt x="17416" y="69"/>
                  </a:lnTo>
                  <a:cubicBezTo>
                    <a:pt x="17393" y="46"/>
                    <a:pt x="17347" y="24"/>
                    <a:pt x="17279" y="24"/>
                  </a:cubicBezTo>
                  <a:lnTo>
                    <a:pt x="17233" y="24"/>
                  </a:lnTo>
                  <a:cubicBezTo>
                    <a:pt x="17165" y="46"/>
                    <a:pt x="17074" y="46"/>
                    <a:pt x="16982" y="69"/>
                  </a:cubicBezTo>
                  <a:cubicBezTo>
                    <a:pt x="16937" y="92"/>
                    <a:pt x="16868" y="92"/>
                    <a:pt x="16822" y="115"/>
                  </a:cubicBezTo>
                  <a:lnTo>
                    <a:pt x="16777" y="115"/>
                  </a:lnTo>
                  <a:cubicBezTo>
                    <a:pt x="16685" y="138"/>
                    <a:pt x="16617" y="161"/>
                    <a:pt x="16526" y="183"/>
                  </a:cubicBezTo>
                  <a:lnTo>
                    <a:pt x="16457" y="206"/>
                  </a:lnTo>
                  <a:lnTo>
                    <a:pt x="16366" y="229"/>
                  </a:lnTo>
                  <a:lnTo>
                    <a:pt x="16252" y="275"/>
                  </a:lnTo>
                  <a:lnTo>
                    <a:pt x="16115" y="275"/>
                  </a:lnTo>
                  <a:cubicBezTo>
                    <a:pt x="16024" y="298"/>
                    <a:pt x="15932" y="320"/>
                    <a:pt x="15841" y="343"/>
                  </a:cubicBezTo>
                  <a:cubicBezTo>
                    <a:pt x="15772" y="343"/>
                    <a:pt x="15681" y="366"/>
                    <a:pt x="15567" y="412"/>
                  </a:cubicBezTo>
                  <a:cubicBezTo>
                    <a:pt x="15544" y="434"/>
                    <a:pt x="15499" y="434"/>
                    <a:pt x="15476" y="457"/>
                  </a:cubicBezTo>
                  <a:lnTo>
                    <a:pt x="15430" y="457"/>
                  </a:lnTo>
                  <a:lnTo>
                    <a:pt x="15407" y="480"/>
                  </a:lnTo>
                  <a:lnTo>
                    <a:pt x="15339" y="503"/>
                  </a:lnTo>
                  <a:lnTo>
                    <a:pt x="15202" y="549"/>
                  </a:lnTo>
                  <a:cubicBezTo>
                    <a:pt x="15156" y="549"/>
                    <a:pt x="15111" y="571"/>
                    <a:pt x="15065" y="594"/>
                  </a:cubicBezTo>
                  <a:cubicBezTo>
                    <a:pt x="14996" y="617"/>
                    <a:pt x="14905" y="640"/>
                    <a:pt x="14814" y="686"/>
                  </a:cubicBezTo>
                  <a:lnTo>
                    <a:pt x="14745" y="708"/>
                  </a:lnTo>
                  <a:cubicBezTo>
                    <a:pt x="14677" y="731"/>
                    <a:pt x="14608" y="754"/>
                    <a:pt x="14540" y="777"/>
                  </a:cubicBezTo>
                  <a:lnTo>
                    <a:pt x="14471" y="800"/>
                  </a:lnTo>
                  <a:lnTo>
                    <a:pt x="14403" y="822"/>
                  </a:lnTo>
                  <a:cubicBezTo>
                    <a:pt x="14357" y="845"/>
                    <a:pt x="14312" y="868"/>
                    <a:pt x="14266" y="891"/>
                  </a:cubicBezTo>
                  <a:cubicBezTo>
                    <a:pt x="14061" y="959"/>
                    <a:pt x="13878" y="1051"/>
                    <a:pt x="13718" y="1119"/>
                  </a:cubicBezTo>
                  <a:cubicBezTo>
                    <a:pt x="13558" y="1211"/>
                    <a:pt x="13376" y="1302"/>
                    <a:pt x="13216" y="1370"/>
                  </a:cubicBezTo>
                  <a:cubicBezTo>
                    <a:pt x="13102" y="1416"/>
                    <a:pt x="13011" y="1462"/>
                    <a:pt x="12896" y="1530"/>
                  </a:cubicBezTo>
                  <a:lnTo>
                    <a:pt x="12737" y="1599"/>
                  </a:lnTo>
                  <a:cubicBezTo>
                    <a:pt x="12645" y="1644"/>
                    <a:pt x="12577" y="1690"/>
                    <a:pt x="12486" y="1735"/>
                  </a:cubicBezTo>
                  <a:lnTo>
                    <a:pt x="12417" y="1781"/>
                  </a:lnTo>
                  <a:lnTo>
                    <a:pt x="12371" y="1827"/>
                  </a:lnTo>
                  <a:lnTo>
                    <a:pt x="12349" y="1827"/>
                  </a:lnTo>
                  <a:cubicBezTo>
                    <a:pt x="12326" y="1827"/>
                    <a:pt x="12303" y="1850"/>
                    <a:pt x="12257" y="1850"/>
                  </a:cubicBezTo>
                  <a:cubicBezTo>
                    <a:pt x="12189" y="1895"/>
                    <a:pt x="12120" y="1918"/>
                    <a:pt x="12075" y="1941"/>
                  </a:cubicBezTo>
                  <a:cubicBezTo>
                    <a:pt x="11983" y="1987"/>
                    <a:pt x="11915" y="2032"/>
                    <a:pt x="11847" y="2078"/>
                  </a:cubicBezTo>
                  <a:lnTo>
                    <a:pt x="11801" y="2101"/>
                  </a:lnTo>
                  <a:cubicBezTo>
                    <a:pt x="11664" y="2192"/>
                    <a:pt x="11504" y="2306"/>
                    <a:pt x="11367" y="2397"/>
                  </a:cubicBezTo>
                  <a:lnTo>
                    <a:pt x="11276" y="2443"/>
                  </a:lnTo>
                  <a:cubicBezTo>
                    <a:pt x="11139" y="2534"/>
                    <a:pt x="11002" y="2649"/>
                    <a:pt x="10819" y="2785"/>
                  </a:cubicBezTo>
                  <a:lnTo>
                    <a:pt x="10751" y="2831"/>
                  </a:lnTo>
                  <a:cubicBezTo>
                    <a:pt x="10682" y="2877"/>
                    <a:pt x="10614" y="2922"/>
                    <a:pt x="10545" y="2968"/>
                  </a:cubicBezTo>
                  <a:cubicBezTo>
                    <a:pt x="10454" y="3059"/>
                    <a:pt x="10363" y="3128"/>
                    <a:pt x="10249" y="3219"/>
                  </a:cubicBezTo>
                  <a:cubicBezTo>
                    <a:pt x="10226" y="3242"/>
                    <a:pt x="10203" y="3265"/>
                    <a:pt x="10180" y="3288"/>
                  </a:cubicBezTo>
                  <a:lnTo>
                    <a:pt x="10157" y="3310"/>
                  </a:lnTo>
                  <a:lnTo>
                    <a:pt x="10135" y="3333"/>
                  </a:lnTo>
                  <a:lnTo>
                    <a:pt x="10089" y="3379"/>
                  </a:lnTo>
                  <a:cubicBezTo>
                    <a:pt x="10020" y="3425"/>
                    <a:pt x="9975" y="3470"/>
                    <a:pt x="9906" y="3516"/>
                  </a:cubicBezTo>
                  <a:cubicBezTo>
                    <a:pt x="9815" y="3584"/>
                    <a:pt x="9747" y="3630"/>
                    <a:pt x="9678" y="3698"/>
                  </a:cubicBezTo>
                  <a:lnTo>
                    <a:pt x="9632" y="3721"/>
                  </a:lnTo>
                  <a:lnTo>
                    <a:pt x="9587" y="3767"/>
                  </a:lnTo>
                  <a:cubicBezTo>
                    <a:pt x="9541" y="3813"/>
                    <a:pt x="9496" y="3835"/>
                    <a:pt x="9450" y="3858"/>
                  </a:cubicBezTo>
                  <a:cubicBezTo>
                    <a:pt x="9313" y="3972"/>
                    <a:pt x="9176" y="4086"/>
                    <a:pt x="9062" y="4201"/>
                  </a:cubicBezTo>
                  <a:lnTo>
                    <a:pt x="8993" y="4269"/>
                  </a:lnTo>
                  <a:cubicBezTo>
                    <a:pt x="8856" y="4383"/>
                    <a:pt x="8742" y="4475"/>
                    <a:pt x="8628" y="4589"/>
                  </a:cubicBezTo>
                  <a:lnTo>
                    <a:pt x="8605" y="4611"/>
                  </a:lnTo>
                  <a:lnTo>
                    <a:pt x="8537" y="4680"/>
                  </a:lnTo>
                  <a:cubicBezTo>
                    <a:pt x="8377" y="4817"/>
                    <a:pt x="8240" y="4977"/>
                    <a:pt x="8149" y="5091"/>
                  </a:cubicBezTo>
                  <a:cubicBezTo>
                    <a:pt x="8080" y="5136"/>
                    <a:pt x="8035" y="5205"/>
                    <a:pt x="7989" y="5251"/>
                  </a:cubicBezTo>
                  <a:lnTo>
                    <a:pt x="7966" y="5273"/>
                  </a:lnTo>
                  <a:cubicBezTo>
                    <a:pt x="7898" y="5319"/>
                    <a:pt x="7852" y="5388"/>
                    <a:pt x="7806" y="5433"/>
                  </a:cubicBezTo>
                  <a:lnTo>
                    <a:pt x="7647" y="5616"/>
                  </a:lnTo>
                  <a:lnTo>
                    <a:pt x="7555" y="5684"/>
                  </a:lnTo>
                  <a:lnTo>
                    <a:pt x="7510" y="5753"/>
                  </a:lnTo>
                  <a:lnTo>
                    <a:pt x="7441" y="5821"/>
                  </a:lnTo>
                  <a:lnTo>
                    <a:pt x="7418" y="5844"/>
                  </a:lnTo>
                  <a:cubicBezTo>
                    <a:pt x="7396" y="5867"/>
                    <a:pt x="7373" y="5890"/>
                    <a:pt x="7350" y="5913"/>
                  </a:cubicBezTo>
                  <a:cubicBezTo>
                    <a:pt x="7327" y="5935"/>
                    <a:pt x="7327" y="5958"/>
                    <a:pt x="7304" y="5981"/>
                  </a:cubicBezTo>
                  <a:lnTo>
                    <a:pt x="7259" y="6027"/>
                  </a:lnTo>
                  <a:cubicBezTo>
                    <a:pt x="7190" y="6118"/>
                    <a:pt x="7122" y="6186"/>
                    <a:pt x="7076" y="6255"/>
                  </a:cubicBezTo>
                  <a:cubicBezTo>
                    <a:pt x="6985" y="6369"/>
                    <a:pt x="6893" y="6460"/>
                    <a:pt x="6802" y="6574"/>
                  </a:cubicBezTo>
                  <a:lnTo>
                    <a:pt x="6756" y="6620"/>
                  </a:lnTo>
                  <a:lnTo>
                    <a:pt x="6756" y="6643"/>
                  </a:lnTo>
                  <a:lnTo>
                    <a:pt x="6688" y="6711"/>
                  </a:lnTo>
                  <a:cubicBezTo>
                    <a:pt x="6665" y="6734"/>
                    <a:pt x="6642" y="6757"/>
                    <a:pt x="6620" y="6780"/>
                  </a:cubicBezTo>
                  <a:lnTo>
                    <a:pt x="6620" y="6803"/>
                  </a:lnTo>
                  <a:cubicBezTo>
                    <a:pt x="6574" y="6848"/>
                    <a:pt x="6551" y="6871"/>
                    <a:pt x="6528" y="6917"/>
                  </a:cubicBezTo>
                  <a:lnTo>
                    <a:pt x="6460" y="6985"/>
                  </a:lnTo>
                  <a:lnTo>
                    <a:pt x="6437" y="7008"/>
                  </a:lnTo>
                  <a:cubicBezTo>
                    <a:pt x="6391" y="7054"/>
                    <a:pt x="6368" y="7099"/>
                    <a:pt x="6346" y="7145"/>
                  </a:cubicBezTo>
                  <a:cubicBezTo>
                    <a:pt x="6277" y="7191"/>
                    <a:pt x="6231" y="7259"/>
                    <a:pt x="6186" y="7328"/>
                  </a:cubicBezTo>
                  <a:lnTo>
                    <a:pt x="6140" y="7373"/>
                  </a:lnTo>
                  <a:lnTo>
                    <a:pt x="6095" y="7419"/>
                  </a:lnTo>
                  <a:cubicBezTo>
                    <a:pt x="5935" y="7624"/>
                    <a:pt x="5798" y="7807"/>
                    <a:pt x="5638" y="8012"/>
                  </a:cubicBezTo>
                  <a:cubicBezTo>
                    <a:pt x="5615" y="8058"/>
                    <a:pt x="5570" y="8104"/>
                    <a:pt x="5524" y="8172"/>
                  </a:cubicBezTo>
                  <a:lnTo>
                    <a:pt x="5524" y="8195"/>
                  </a:lnTo>
                  <a:lnTo>
                    <a:pt x="5455" y="8286"/>
                  </a:lnTo>
                  <a:lnTo>
                    <a:pt x="5410" y="8332"/>
                  </a:lnTo>
                  <a:lnTo>
                    <a:pt x="5387" y="8378"/>
                  </a:lnTo>
                  <a:lnTo>
                    <a:pt x="5364" y="8423"/>
                  </a:lnTo>
                  <a:cubicBezTo>
                    <a:pt x="5273" y="8537"/>
                    <a:pt x="5204" y="8652"/>
                    <a:pt x="5113" y="8766"/>
                  </a:cubicBezTo>
                  <a:cubicBezTo>
                    <a:pt x="5022" y="8925"/>
                    <a:pt x="4908" y="9085"/>
                    <a:pt x="4816" y="9245"/>
                  </a:cubicBezTo>
                  <a:lnTo>
                    <a:pt x="4611" y="9542"/>
                  </a:lnTo>
                  <a:lnTo>
                    <a:pt x="4497" y="9724"/>
                  </a:lnTo>
                  <a:cubicBezTo>
                    <a:pt x="4405" y="9884"/>
                    <a:pt x="4291" y="10067"/>
                    <a:pt x="4200" y="10226"/>
                  </a:cubicBezTo>
                  <a:cubicBezTo>
                    <a:pt x="4154" y="10272"/>
                    <a:pt x="4132" y="10341"/>
                    <a:pt x="4086" y="10386"/>
                  </a:cubicBezTo>
                  <a:lnTo>
                    <a:pt x="4063" y="10409"/>
                  </a:lnTo>
                  <a:lnTo>
                    <a:pt x="4063" y="10432"/>
                  </a:lnTo>
                  <a:cubicBezTo>
                    <a:pt x="3995" y="10523"/>
                    <a:pt x="3949" y="10615"/>
                    <a:pt x="3880" y="10706"/>
                  </a:cubicBezTo>
                  <a:cubicBezTo>
                    <a:pt x="3812" y="10843"/>
                    <a:pt x="3721" y="11003"/>
                    <a:pt x="3629" y="11162"/>
                  </a:cubicBezTo>
                  <a:cubicBezTo>
                    <a:pt x="3447" y="11482"/>
                    <a:pt x="3264" y="11779"/>
                    <a:pt x="3104" y="12098"/>
                  </a:cubicBezTo>
                  <a:cubicBezTo>
                    <a:pt x="3013" y="12304"/>
                    <a:pt x="2922" y="12463"/>
                    <a:pt x="2853" y="12623"/>
                  </a:cubicBezTo>
                  <a:cubicBezTo>
                    <a:pt x="2808" y="12692"/>
                    <a:pt x="2785" y="12760"/>
                    <a:pt x="2762" y="12806"/>
                  </a:cubicBezTo>
                  <a:lnTo>
                    <a:pt x="2694" y="12920"/>
                  </a:lnTo>
                  <a:lnTo>
                    <a:pt x="2648" y="13011"/>
                  </a:lnTo>
                  <a:lnTo>
                    <a:pt x="2602" y="13102"/>
                  </a:lnTo>
                  <a:lnTo>
                    <a:pt x="2579" y="13171"/>
                  </a:lnTo>
                  <a:lnTo>
                    <a:pt x="2488" y="13331"/>
                  </a:lnTo>
                  <a:lnTo>
                    <a:pt x="2488" y="13354"/>
                  </a:lnTo>
                  <a:cubicBezTo>
                    <a:pt x="2420" y="13491"/>
                    <a:pt x="2374" y="13605"/>
                    <a:pt x="2306" y="13719"/>
                  </a:cubicBezTo>
                  <a:lnTo>
                    <a:pt x="2191" y="13993"/>
                  </a:lnTo>
                  <a:lnTo>
                    <a:pt x="2100" y="14175"/>
                  </a:lnTo>
                  <a:lnTo>
                    <a:pt x="2100" y="14221"/>
                  </a:lnTo>
                  <a:cubicBezTo>
                    <a:pt x="2054" y="14289"/>
                    <a:pt x="2032" y="14358"/>
                    <a:pt x="1986" y="14449"/>
                  </a:cubicBezTo>
                  <a:lnTo>
                    <a:pt x="1940" y="14563"/>
                  </a:lnTo>
                  <a:lnTo>
                    <a:pt x="1940" y="14586"/>
                  </a:lnTo>
                  <a:cubicBezTo>
                    <a:pt x="1918" y="14632"/>
                    <a:pt x="1895" y="14677"/>
                    <a:pt x="1872" y="14723"/>
                  </a:cubicBezTo>
                  <a:cubicBezTo>
                    <a:pt x="1803" y="14906"/>
                    <a:pt x="1735" y="15088"/>
                    <a:pt x="1666" y="15317"/>
                  </a:cubicBezTo>
                  <a:cubicBezTo>
                    <a:pt x="1644" y="15339"/>
                    <a:pt x="1644" y="15385"/>
                    <a:pt x="1621" y="15408"/>
                  </a:cubicBezTo>
                  <a:lnTo>
                    <a:pt x="1598" y="15453"/>
                  </a:lnTo>
                  <a:lnTo>
                    <a:pt x="1598" y="15476"/>
                  </a:lnTo>
                  <a:cubicBezTo>
                    <a:pt x="1552" y="15613"/>
                    <a:pt x="1507" y="15750"/>
                    <a:pt x="1461" y="15887"/>
                  </a:cubicBezTo>
                  <a:cubicBezTo>
                    <a:pt x="1415" y="16024"/>
                    <a:pt x="1370" y="16161"/>
                    <a:pt x="1324" y="16275"/>
                  </a:cubicBezTo>
                  <a:lnTo>
                    <a:pt x="1301" y="16344"/>
                  </a:lnTo>
                  <a:lnTo>
                    <a:pt x="1278" y="16389"/>
                  </a:lnTo>
                  <a:lnTo>
                    <a:pt x="1278" y="16412"/>
                  </a:lnTo>
                  <a:lnTo>
                    <a:pt x="1233" y="16549"/>
                  </a:lnTo>
                  <a:cubicBezTo>
                    <a:pt x="1187" y="16640"/>
                    <a:pt x="1164" y="16709"/>
                    <a:pt x="1141" y="16777"/>
                  </a:cubicBezTo>
                  <a:lnTo>
                    <a:pt x="1164" y="16755"/>
                  </a:lnTo>
                  <a:lnTo>
                    <a:pt x="1119" y="16823"/>
                  </a:lnTo>
                  <a:lnTo>
                    <a:pt x="1096" y="16914"/>
                  </a:lnTo>
                  <a:lnTo>
                    <a:pt x="1073" y="16960"/>
                  </a:lnTo>
                  <a:cubicBezTo>
                    <a:pt x="1073" y="16983"/>
                    <a:pt x="1073" y="16983"/>
                    <a:pt x="1073" y="16983"/>
                  </a:cubicBezTo>
                  <a:cubicBezTo>
                    <a:pt x="1004" y="17143"/>
                    <a:pt x="959" y="17279"/>
                    <a:pt x="913" y="17416"/>
                  </a:cubicBezTo>
                  <a:lnTo>
                    <a:pt x="890" y="17508"/>
                  </a:lnTo>
                  <a:cubicBezTo>
                    <a:pt x="845" y="17645"/>
                    <a:pt x="822" y="17759"/>
                    <a:pt x="776" y="17873"/>
                  </a:cubicBezTo>
                  <a:lnTo>
                    <a:pt x="731" y="18033"/>
                  </a:lnTo>
                  <a:cubicBezTo>
                    <a:pt x="685" y="18215"/>
                    <a:pt x="639" y="18398"/>
                    <a:pt x="594" y="18581"/>
                  </a:cubicBezTo>
                  <a:lnTo>
                    <a:pt x="571" y="18649"/>
                  </a:lnTo>
                  <a:lnTo>
                    <a:pt x="548" y="18672"/>
                  </a:lnTo>
                  <a:cubicBezTo>
                    <a:pt x="502" y="18809"/>
                    <a:pt x="457" y="18969"/>
                    <a:pt x="411" y="19128"/>
                  </a:cubicBezTo>
                  <a:cubicBezTo>
                    <a:pt x="388" y="19242"/>
                    <a:pt x="365" y="19379"/>
                    <a:pt x="320" y="19516"/>
                  </a:cubicBezTo>
                  <a:lnTo>
                    <a:pt x="297" y="19653"/>
                  </a:lnTo>
                  <a:lnTo>
                    <a:pt x="274" y="19745"/>
                  </a:lnTo>
                  <a:lnTo>
                    <a:pt x="274" y="19790"/>
                  </a:lnTo>
                  <a:cubicBezTo>
                    <a:pt x="274" y="19836"/>
                    <a:pt x="251" y="19859"/>
                    <a:pt x="251" y="19904"/>
                  </a:cubicBezTo>
                  <a:lnTo>
                    <a:pt x="228" y="19950"/>
                  </a:lnTo>
                  <a:lnTo>
                    <a:pt x="228" y="19996"/>
                  </a:lnTo>
                  <a:lnTo>
                    <a:pt x="228" y="20019"/>
                  </a:lnTo>
                  <a:cubicBezTo>
                    <a:pt x="183" y="20110"/>
                    <a:pt x="160" y="20178"/>
                    <a:pt x="137" y="20270"/>
                  </a:cubicBezTo>
                  <a:lnTo>
                    <a:pt x="114" y="20338"/>
                  </a:lnTo>
                  <a:cubicBezTo>
                    <a:pt x="114" y="20384"/>
                    <a:pt x="91" y="20407"/>
                    <a:pt x="91" y="20452"/>
                  </a:cubicBezTo>
                  <a:cubicBezTo>
                    <a:pt x="69" y="20475"/>
                    <a:pt x="69" y="20498"/>
                    <a:pt x="69" y="20521"/>
                  </a:cubicBezTo>
                  <a:lnTo>
                    <a:pt x="69" y="20544"/>
                  </a:lnTo>
                  <a:cubicBezTo>
                    <a:pt x="46" y="20566"/>
                    <a:pt x="46" y="20589"/>
                    <a:pt x="23" y="20612"/>
                  </a:cubicBezTo>
                  <a:cubicBezTo>
                    <a:pt x="0" y="20726"/>
                    <a:pt x="0" y="20840"/>
                    <a:pt x="46" y="20977"/>
                  </a:cubicBezTo>
                  <a:cubicBezTo>
                    <a:pt x="69" y="21068"/>
                    <a:pt x="114" y="21160"/>
                    <a:pt x="137" y="21205"/>
                  </a:cubicBezTo>
                  <a:cubicBezTo>
                    <a:pt x="160" y="21274"/>
                    <a:pt x="206" y="21342"/>
                    <a:pt x="228" y="21388"/>
                  </a:cubicBezTo>
                  <a:lnTo>
                    <a:pt x="251" y="21411"/>
                  </a:lnTo>
                  <a:cubicBezTo>
                    <a:pt x="320" y="21502"/>
                    <a:pt x="365" y="21593"/>
                    <a:pt x="434" y="21662"/>
                  </a:cubicBezTo>
                  <a:lnTo>
                    <a:pt x="457" y="21708"/>
                  </a:lnTo>
                  <a:cubicBezTo>
                    <a:pt x="457" y="21708"/>
                    <a:pt x="480" y="21730"/>
                    <a:pt x="480" y="21730"/>
                  </a:cubicBezTo>
                  <a:lnTo>
                    <a:pt x="502" y="21753"/>
                  </a:lnTo>
                  <a:lnTo>
                    <a:pt x="548" y="21822"/>
                  </a:lnTo>
                  <a:cubicBezTo>
                    <a:pt x="571" y="21867"/>
                    <a:pt x="616" y="21936"/>
                    <a:pt x="639" y="21981"/>
                  </a:cubicBezTo>
                  <a:lnTo>
                    <a:pt x="639" y="21959"/>
                  </a:lnTo>
                  <a:lnTo>
                    <a:pt x="731" y="22096"/>
                  </a:lnTo>
                  <a:lnTo>
                    <a:pt x="708" y="22050"/>
                  </a:lnTo>
                  <a:lnTo>
                    <a:pt x="708" y="22050"/>
                  </a:lnTo>
                  <a:cubicBezTo>
                    <a:pt x="753" y="22141"/>
                    <a:pt x="799" y="22210"/>
                    <a:pt x="868" y="22255"/>
                  </a:cubicBezTo>
                  <a:cubicBezTo>
                    <a:pt x="890" y="22301"/>
                    <a:pt x="913" y="22347"/>
                    <a:pt x="959" y="22370"/>
                  </a:cubicBezTo>
                  <a:cubicBezTo>
                    <a:pt x="982" y="22415"/>
                    <a:pt x="1004" y="22438"/>
                    <a:pt x="1027" y="22461"/>
                  </a:cubicBezTo>
                  <a:lnTo>
                    <a:pt x="1119" y="22598"/>
                  </a:lnTo>
                  <a:lnTo>
                    <a:pt x="1141" y="22621"/>
                  </a:lnTo>
                  <a:lnTo>
                    <a:pt x="1164" y="22666"/>
                  </a:lnTo>
                  <a:cubicBezTo>
                    <a:pt x="1233" y="22735"/>
                    <a:pt x="1301" y="22826"/>
                    <a:pt x="1370" y="22895"/>
                  </a:cubicBezTo>
                  <a:cubicBezTo>
                    <a:pt x="1415" y="22963"/>
                    <a:pt x="1484" y="23031"/>
                    <a:pt x="1552" y="23100"/>
                  </a:cubicBezTo>
                  <a:cubicBezTo>
                    <a:pt x="1598" y="23146"/>
                    <a:pt x="1644" y="23191"/>
                    <a:pt x="1689" y="23260"/>
                  </a:cubicBezTo>
                  <a:lnTo>
                    <a:pt x="1712" y="23305"/>
                  </a:lnTo>
                  <a:cubicBezTo>
                    <a:pt x="1826" y="23419"/>
                    <a:pt x="1918" y="23534"/>
                    <a:pt x="2032" y="23648"/>
                  </a:cubicBezTo>
                  <a:lnTo>
                    <a:pt x="2100" y="23716"/>
                  </a:lnTo>
                  <a:lnTo>
                    <a:pt x="2214" y="23853"/>
                  </a:lnTo>
                  <a:cubicBezTo>
                    <a:pt x="2306" y="23944"/>
                    <a:pt x="2397" y="24059"/>
                    <a:pt x="2511" y="24150"/>
                  </a:cubicBezTo>
                  <a:cubicBezTo>
                    <a:pt x="2625" y="24264"/>
                    <a:pt x="2762" y="24401"/>
                    <a:pt x="2899" y="24515"/>
                  </a:cubicBezTo>
                  <a:cubicBezTo>
                    <a:pt x="2990" y="24584"/>
                    <a:pt x="3082" y="24675"/>
                    <a:pt x="3173" y="24766"/>
                  </a:cubicBezTo>
                  <a:lnTo>
                    <a:pt x="3310" y="24880"/>
                  </a:lnTo>
                  <a:lnTo>
                    <a:pt x="3355" y="24926"/>
                  </a:lnTo>
                  <a:cubicBezTo>
                    <a:pt x="3470" y="25040"/>
                    <a:pt x="3584" y="25131"/>
                    <a:pt x="3721" y="25246"/>
                  </a:cubicBezTo>
                  <a:cubicBezTo>
                    <a:pt x="3858" y="25360"/>
                    <a:pt x="4017" y="25497"/>
                    <a:pt x="4154" y="25611"/>
                  </a:cubicBezTo>
                  <a:lnTo>
                    <a:pt x="4269" y="25679"/>
                  </a:lnTo>
                  <a:lnTo>
                    <a:pt x="4360" y="25770"/>
                  </a:lnTo>
                  <a:cubicBezTo>
                    <a:pt x="4428" y="25816"/>
                    <a:pt x="4497" y="25862"/>
                    <a:pt x="4565" y="25930"/>
                  </a:cubicBezTo>
                  <a:cubicBezTo>
                    <a:pt x="4634" y="25976"/>
                    <a:pt x="4702" y="26044"/>
                    <a:pt x="4771" y="26090"/>
                  </a:cubicBezTo>
                  <a:lnTo>
                    <a:pt x="4999" y="26250"/>
                  </a:lnTo>
                  <a:cubicBezTo>
                    <a:pt x="5113" y="26364"/>
                    <a:pt x="5250" y="26478"/>
                    <a:pt x="5410" y="26569"/>
                  </a:cubicBezTo>
                  <a:lnTo>
                    <a:pt x="5455" y="26615"/>
                  </a:lnTo>
                  <a:cubicBezTo>
                    <a:pt x="5707" y="26798"/>
                    <a:pt x="5980" y="26980"/>
                    <a:pt x="6231" y="27163"/>
                  </a:cubicBezTo>
                  <a:lnTo>
                    <a:pt x="6437" y="27323"/>
                  </a:lnTo>
                  <a:cubicBezTo>
                    <a:pt x="6688" y="27482"/>
                    <a:pt x="6916" y="27642"/>
                    <a:pt x="7144" y="27779"/>
                  </a:cubicBezTo>
                  <a:cubicBezTo>
                    <a:pt x="7213" y="27825"/>
                    <a:pt x="7281" y="27870"/>
                    <a:pt x="7350" y="27916"/>
                  </a:cubicBezTo>
                  <a:lnTo>
                    <a:pt x="7418" y="27962"/>
                  </a:lnTo>
                  <a:lnTo>
                    <a:pt x="7464" y="27985"/>
                  </a:lnTo>
                  <a:lnTo>
                    <a:pt x="7601" y="28076"/>
                  </a:lnTo>
                  <a:cubicBezTo>
                    <a:pt x="7669" y="28121"/>
                    <a:pt x="7738" y="28167"/>
                    <a:pt x="7806" y="28190"/>
                  </a:cubicBezTo>
                  <a:lnTo>
                    <a:pt x="7829" y="28213"/>
                  </a:lnTo>
                  <a:lnTo>
                    <a:pt x="7875" y="28236"/>
                  </a:lnTo>
                  <a:cubicBezTo>
                    <a:pt x="7943" y="28281"/>
                    <a:pt x="8012" y="28327"/>
                    <a:pt x="8103" y="28373"/>
                  </a:cubicBezTo>
                  <a:cubicBezTo>
                    <a:pt x="8400" y="28578"/>
                    <a:pt x="8719" y="28761"/>
                    <a:pt x="9039" y="28966"/>
                  </a:cubicBezTo>
                  <a:cubicBezTo>
                    <a:pt x="9359" y="29171"/>
                    <a:pt x="9655" y="29331"/>
                    <a:pt x="9952" y="29491"/>
                  </a:cubicBezTo>
                  <a:cubicBezTo>
                    <a:pt x="10089" y="29559"/>
                    <a:pt x="10249" y="29651"/>
                    <a:pt x="10386" y="29719"/>
                  </a:cubicBezTo>
                  <a:cubicBezTo>
                    <a:pt x="10545" y="29788"/>
                    <a:pt x="10705" y="29879"/>
                    <a:pt x="10865" y="29970"/>
                  </a:cubicBezTo>
                  <a:lnTo>
                    <a:pt x="11116" y="30084"/>
                  </a:lnTo>
                  <a:lnTo>
                    <a:pt x="11139" y="30107"/>
                  </a:lnTo>
                  <a:cubicBezTo>
                    <a:pt x="11322" y="30199"/>
                    <a:pt x="11527" y="30290"/>
                    <a:pt x="11710" y="30404"/>
                  </a:cubicBezTo>
                  <a:cubicBezTo>
                    <a:pt x="11847" y="30450"/>
                    <a:pt x="12006" y="30518"/>
                    <a:pt x="12143" y="30564"/>
                  </a:cubicBezTo>
                  <a:lnTo>
                    <a:pt x="12166" y="30587"/>
                  </a:lnTo>
                  <a:lnTo>
                    <a:pt x="12212" y="30609"/>
                  </a:lnTo>
                  <a:cubicBezTo>
                    <a:pt x="12326" y="30655"/>
                    <a:pt x="12440" y="30701"/>
                    <a:pt x="12577" y="30746"/>
                  </a:cubicBezTo>
                  <a:lnTo>
                    <a:pt x="12668" y="30792"/>
                  </a:lnTo>
                  <a:lnTo>
                    <a:pt x="12760" y="30838"/>
                  </a:lnTo>
                  <a:cubicBezTo>
                    <a:pt x="12805" y="30861"/>
                    <a:pt x="12874" y="30906"/>
                    <a:pt x="12919" y="30929"/>
                  </a:cubicBezTo>
                  <a:lnTo>
                    <a:pt x="12965" y="30929"/>
                  </a:lnTo>
                  <a:cubicBezTo>
                    <a:pt x="13033" y="30975"/>
                    <a:pt x="13102" y="30997"/>
                    <a:pt x="13170" y="31043"/>
                  </a:cubicBezTo>
                  <a:lnTo>
                    <a:pt x="13353" y="31112"/>
                  </a:lnTo>
                  <a:cubicBezTo>
                    <a:pt x="13490" y="31180"/>
                    <a:pt x="13627" y="31226"/>
                    <a:pt x="13764" y="31271"/>
                  </a:cubicBezTo>
                  <a:lnTo>
                    <a:pt x="13855" y="31317"/>
                  </a:lnTo>
                  <a:lnTo>
                    <a:pt x="13878" y="31317"/>
                  </a:lnTo>
                  <a:cubicBezTo>
                    <a:pt x="13969" y="31363"/>
                    <a:pt x="14038" y="31386"/>
                    <a:pt x="14129" y="31408"/>
                  </a:cubicBezTo>
                  <a:cubicBezTo>
                    <a:pt x="14175" y="31431"/>
                    <a:pt x="14220" y="31431"/>
                    <a:pt x="14243" y="31454"/>
                  </a:cubicBezTo>
                  <a:lnTo>
                    <a:pt x="14289" y="31454"/>
                  </a:lnTo>
                  <a:cubicBezTo>
                    <a:pt x="14312" y="31454"/>
                    <a:pt x="14357" y="31477"/>
                    <a:pt x="14380" y="31477"/>
                  </a:cubicBezTo>
                  <a:cubicBezTo>
                    <a:pt x="14426" y="31477"/>
                    <a:pt x="14449" y="31454"/>
                    <a:pt x="14494" y="31431"/>
                  </a:cubicBezTo>
                  <a:cubicBezTo>
                    <a:pt x="14494" y="31431"/>
                    <a:pt x="14517" y="31408"/>
                    <a:pt x="14540" y="31408"/>
                  </a:cubicBezTo>
                  <a:cubicBezTo>
                    <a:pt x="14540" y="31363"/>
                    <a:pt x="14540" y="31317"/>
                    <a:pt x="14586" y="31294"/>
                  </a:cubicBezTo>
                  <a:cubicBezTo>
                    <a:pt x="14586" y="31294"/>
                    <a:pt x="14586" y="31294"/>
                    <a:pt x="14586" y="31271"/>
                  </a:cubicBezTo>
                  <a:cubicBezTo>
                    <a:pt x="14586" y="31249"/>
                    <a:pt x="14586" y="31226"/>
                    <a:pt x="14586" y="31226"/>
                  </a:cubicBezTo>
                  <a:cubicBezTo>
                    <a:pt x="14654" y="31180"/>
                    <a:pt x="14723" y="31134"/>
                    <a:pt x="14791" y="31089"/>
                  </a:cubicBezTo>
                  <a:cubicBezTo>
                    <a:pt x="14814" y="31089"/>
                    <a:pt x="14837" y="31066"/>
                    <a:pt x="14837" y="31066"/>
                  </a:cubicBezTo>
                  <a:cubicBezTo>
                    <a:pt x="14859" y="31043"/>
                    <a:pt x="14882" y="31020"/>
                    <a:pt x="14905" y="30997"/>
                  </a:cubicBezTo>
                  <a:cubicBezTo>
                    <a:pt x="14974" y="30929"/>
                    <a:pt x="15019" y="30883"/>
                    <a:pt x="15088" y="30838"/>
                  </a:cubicBezTo>
                  <a:cubicBezTo>
                    <a:pt x="15202" y="30746"/>
                    <a:pt x="15316" y="30655"/>
                    <a:pt x="15384" y="30564"/>
                  </a:cubicBezTo>
                  <a:cubicBezTo>
                    <a:pt x="15430" y="30541"/>
                    <a:pt x="15476" y="30495"/>
                    <a:pt x="15499" y="30472"/>
                  </a:cubicBezTo>
                  <a:lnTo>
                    <a:pt x="15521" y="30450"/>
                  </a:lnTo>
                  <a:cubicBezTo>
                    <a:pt x="15567" y="30404"/>
                    <a:pt x="15590" y="30358"/>
                    <a:pt x="15636" y="30336"/>
                  </a:cubicBezTo>
                  <a:lnTo>
                    <a:pt x="15750" y="30199"/>
                  </a:lnTo>
                  <a:lnTo>
                    <a:pt x="15864" y="30107"/>
                  </a:lnTo>
                  <a:cubicBezTo>
                    <a:pt x="15887" y="30062"/>
                    <a:pt x="15932" y="30039"/>
                    <a:pt x="15978" y="29993"/>
                  </a:cubicBezTo>
                  <a:lnTo>
                    <a:pt x="16001" y="29970"/>
                  </a:lnTo>
                  <a:cubicBezTo>
                    <a:pt x="16024" y="29948"/>
                    <a:pt x="16046" y="29902"/>
                    <a:pt x="16092" y="29879"/>
                  </a:cubicBezTo>
                  <a:cubicBezTo>
                    <a:pt x="16160" y="29788"/>
                    <a:pt x="16252" y="29719"/>
                    <a:pt x="16320" y="29628"/>
                  </a:cubicBezTo>
                  <a:cubicBezTo>
                    <a:pt x="16366" y="29582"/>
                    <a:pt x="16412" y="29537"/>
                    <a:pt x="16457" y="29491"/>
                  </a:cubicBezTo>
                  <a:lnTo>
                    <a:pt x="16549" y="29377"/>
                  </a:lnTo>
                  <a:cubicBezTo>
                    <a:pt x="16571" y="29354"/>
                    <a:pt x="16594" y="29331"/>
                    <a:pt x="16617" y="29286"/>
                  </a:cubicBezTo>
                  <a:lnTo>
                    <a:pt x="16663" y="29240"/>
                  </a:lnTo>
                  <a:lnTo>
                    <a:pt x="16731" y="29194"/>
                  </a:lnTo>
                  <a:lnTo>
                    <a:pt x="16754" y="29149"/>
                  </a:lnTo>
                  <a:lnTo>
                    <a:pt x="16800" y="29126"/>
                  </a:lnTo>
                  <a:cubicBezTo>
                    <a:pt x="16822" y="29080"/>
                    <a:pt x="16845" y="29057"/>
                    <a:pt x="16868" y="29035"/>
                  </a:cubicBezTo>
                  <a:lnTo>
                    <a:pt x="16914" y="28989"/>
                  </a:lnTo>
                  <a:lnTo>
                    <a:pt x="16937" y="28966"/>
                  </a:lnTo>
                  <a:lnTo>
                    <a:pt x="16959" y="28943"/>
                  </a:lnTo>
                  <a:lnTo>
                    <a:pt x="17051" y="28829"/>
                  </a:lnTo>
                  <a:cubicBezTo>
                    <a:pt x="17165" y="28669"/>
                    <a:pt x="17302" y="28510"/>
                    <a:pt x="17439" y="28373"/>
                  </a:cubicBezTo>
                  <a:cubicBezTo>
                    <a:pt x="17690" y="28099"/>
                    <a:pt x="17941" y="27825"/>
                    <a:pt x="18169" y="27551"/>
                  </a:cubicBezTo>
                  <a:cubicBezTo>
                    <a:pt x="18306" y="27391"/>
                    <a:pt x="18420" y="27254"/>
                    <a:pt x="18534" y="27094"/>
                  </a:cubicBezTo>
                  <a:cubicBezTo>
                    <a:pt x="18671" y="26935"/>
                    <a:pt x="18785" y="26798"/>
                    <a:pt x="18922" y="26638"/>
                  </a:cubicBezTo>
                  <a:lnTo>
                    <a:pt x="18991" y="26547"/>
                  </a:lnTo>
                  <a:cubicBezTo>
                    <a:pt x="19014" y="26501"/>
                    <a:pt x="19059" y="26455"/>
                    <a:pt x="19105" y="26410"/>
                  </a:cubicBezTo>
                  <a:lnTo>
                    <a:pt x="19173" y="26318"/>
                  </a:lnTo>
                  <a:cubicBezTo>
                    <a:pt x="19196" y="26273"/>
                    <a:pt x="19219" y="26250"/>
                    <a:pt x="19265" y="26204"/>
                  </a:cubicBezTo>
                  <a:cubicBezTo>
                    <a:pt x="19310" y="26136"/>
                    <a:pt x="19356" y="26090"/>
                    <a:pt x="19402" y="26044"/>
                  </a:cubicBezTo>
                  <a:cubicBezTo>
                    <a:pt x="19470" y="25953"/>
                    <a:pt x="19539" y="25862"/>
                    <a:pt x="19607" y="25770"/>
                  </a:cubicBezTo>
                  <a:cubicBezTo>
                    <a:pt x="19653" y="25702"/>
                    <a:pt x="19698" y="25634"/>
                    <a:pt x="19744" y="25565"/>
                  </a:cubicBezTo>
                  <a:cubicBezTo>
                    <a:pt x="19881" y="25382"/>
                    <a:pt x="19995" y="25200"/>
                    <a:pt x="20132" y="25040"/>
                  </a:cubicBezTo>
                  <a:cubicBezTo>
                    <a:pt x="20246" y="24880"/>
                    <a:pt x="20360" y="24698"/>
                    <a:pt x="20497" y="24538"/>
                  </a:cubicBezTo>
                  <a:lnTo>
                    <a:pt x="20657" y="24310"/>
                  </a:lnTo>
                  <a:cubicBezTo>
                    <a:pt x="20840" y="24036"/>
                    <a:pt x="21045" y="23785"/>
                    <a:pt x="21228" y="23511"/>
                  </a:cubicBezTo>
                  <a:cubicBezTo>
                    <a:pt x="21456" y="23168"/>
                    <a:pt x="21707" y="22803"/>
                    <a:pt x="21958" y="22415"/>
                  </a:cubicBezTo>
                  <a:lnTo>
                    <a:pt x="21958" y="22415"/>
                  </a:lnTo>
                  <a:lnTo>
                    <a:pt x="21935" y="22438"/>
                  </a:lnTo>
                  <a:lnTo>
                    <a:pt x="22004" y="22324"/>
                  </a:lnTo>
                  <a:lnTo>
                    <a:pt x="22118" y="22187"/>
                  </a:lnTo>
                  <a:lnTo>
                    <a:pt x="22095" y="22187"/>
                  </a:lnTo>
                  <a:cubicBezTo>
                    <a:pt x="22186" y="22050"/>
                    <a:pt x="22278" y="21913"/>
                    <a:pt x="22392" y="21753"/>
                  </a:cubicBezTo>
                  <a:lnTo>
                    <a:pt x="22415" y="21730"/>
                  </a:lnTo>
                  <a:lnTo>
                    <a:pt x="22437" y="21708"/>
                  </a:lnTo>
                  <a:cubicBezTo>
                    <a:pt x="22552" y="21525"/>
                    <a:pt x="22643" y="21365"/>
                    <a:pt x="22757" y="21205"/>
                  </a:cubicBezTo>
                  <a:cubicBezTo>
                    <a:pt x="22871" y="21023"/>
                    <a:pt x="22985" y="20840"/>
                    <a:pt x="23099" y="20658"/>
                  </a:cubicBezTo>
                  <a:lnTo>
                    <a:pt x="23145" y="20589"/>
                  </a:lnTo>
                  <a:lnTo>
                    <a:pt x="23168" y="20544"/>
                  </a:lnTo>
                  <a:cubicBezTo>
                    <a:pt x="23259" y="20407"/>
                    <a:pt x="23328" y="20247"/>
                    <a:pt x="23419" y="20110"/>
                  </a:cubicBezTo>
                  <a:lnTo>
                    <a:pt x="23465" y="20064"/>
                  </a:lnTo>
                  <a:lnTo>
                    <a:pt x="23487" y="20019"/>
                  </a:lnTo>
                  <a:lnTo>
                    <a:pt x="23465" y="20019"/>
                  </a:lnTo>
                  <a:lnTo>
                    <a:pt x="23487" y="19996"/>
                  </a:lnTo>
                  <a:cubicBezTo>
                    <a:pt x="23716" y="19676"/>
                    <a:pt x="23921" y="19334"/>
                    <a:pt x="24172" y="18923"/>
                  </a:cubicBezTo>
                  <a:lnTo>
                    <a:pt x="24263" y="18763"/>
                  </a:lnTo>
                  <a:lnTo>
                    <a:pt x="24286" y="18740"/>
                  </a:lnTo>
                  <a:lnTo>
                    <a:pt x="24309" y="18695"/>
                  </a:lnTo>
                  <a:cubicBezTo>
                    <a:pt x="24378" y="18558"/>
                    <a:pt x="24446" y="18444"/>
                    <a:pt x="24515" y="18307"/>
                  </a:cubicBezTo>
                  <a:lnTo>
                    <a:pt x="24583" y="18215"/>
                  </a:lnTo>
                  <a:lnTo>
                    <a:pt x="24629" y="18101"/>
                  </a:lnTo>
                  <a:cubicBezTo>
                    <a:pt x="24697" y="17964"/>
                    <a:pt x="24788" y="17850"/>
                    <a:pt x="24857" y="17713"/>
                  </a:cubicBezTo>
                  <a:lnTo>
                    <a:pt x="24857" y="17690"/>
                  </a:lnTo>
                  <a:cubicBezTo>
                    <a:pt x="24857" y="17690"/>
                    <a:pt x="24857" y="17690"/>
                    <a:pt x="24857" y="17668"/>
                  </a:cubicBezTo>
                  <a:lnTo>
                    <a:pt x="24903" y="17599"/>
                  </a:lnTo>
                  <a:cubicBezTo>
                    <a:pt x="24925" y="17531"/>
                    <a:pt x="24948" y="17462"/>
                    <a:pt x="24994" y="17416"/>
                  </a:cubicBezTo>
                  <a:lnTo>
                    <a:pt x="25040" y="17302"/>
                  </a:lnTo>
                  <a:cubicBezTo>
                    <a:pt x="25040" y="17257"/>
                    <a:pt x="25062" y="17211"/>
                    <a:pt x="25085" y="17165"/>
                  </a:cubicBezTo>
                  <a:cubicBezTo>
                    <a:pt x="25154" y="17006"/>
                    <a:pt x="25222" y="16846"/>
                    <a:pt x="25291" y="16686"/>
                  </a:cubicBezTo>
                  <a:lnTo>
                    <a:pt x="25291" y="16640"/>
                  </a:lnTo>
                  <a:cubicBezTo>
                    <a:pt x="25382" y="16458"/>
                    <a:pt x="25450" y="16298"/>
                    <a:pt x="25519" y="16115"/>
                  </a:cubicBezTo>
                  <a:cubicBezTo>
                    <a:pt x="25587" y="15978"/>
                    <a:pt x="25633" y="15842"/>
                    <a:pt x="25701" y="15705"/>
                  </a:cubicBezTo>
                  <a:lnTo>
                    <a:pt x="25770" y="15568"/>
                  </a:lnTo>
                  <a:cubicBezTo>
                    <a:pt x="25770" y="15522"/>
                    <a:pt x="25793" y="15499"/>
                    <a:pt x="25816" y="15453"/>
                  </a:cubicBezTo>
                  <a:cubicBezTo>
                    <a:pt x="25838" y="15408"/>
                    <a:pt x="25861" y="15362"/>
                    <a:pt x="25884" y="15317"/>
                  </a:cubicBezTo>
                  <a:lnTo>
                    <a:pt x="25907" y="15248"/>
                  </a:lnTo>
                  <a:lnTo>
                    <a:pt x="25953" y="15180"/>
                  </a:lnTo>
                  <a:cubicBezTo>
                    <a:pt x="25953" y="15157"/>
                    <a:pt x="25975" y="15134"/>
                    <a:pt x="25975" y="15111"/>
                  </a:cubicBezTo>
                  <a:lnTo>
                    <a:pt x="25998" y="15065"/>
                  </a:lnTo>
                  <a:cubicBezTo>
                    <a:pt x="26090" y="14906"/>
                    <a:pt x="26135" y="14746"/>
                    <a:pt x="26204" y="14586"/>
                  </a:cubicBezTo>
                  <a:cubicBezTo>
                    <a:pt x="26249" y="14495"/>
                    <a:pt x="26272" y="14404"/>
                    <a:pt x="26295" y="14312"/>
                  </a:cubicBezTo>
                  <a:lnTo>
                    <a:pt x="26341" y="14175"/>
                  </a:lnTo>
                  <a:cubicBezTo>
                    <a:pt x="26455" y="13833"/>
                    <a:pt x="26546" y="13513"/>
                    <a:pt x="26637" y="13217"/>
                  </a:cubicBezTo>
                  <a:lnTo>
                    <a:pt x="26637" y="13171"/>
                  </a:lnTo>
                  <a:cubicBezTo>
                    <a:pt x="26660" y="13102"/>
                    <a:pt x="26683" y="13057"/>
                    <a:pt x="26683" y="12988"/>
                  </a:cubicBezTo>
                  <a:lnTo>
                    <a:pt x="26706" y="12897"/>
                  </a:lnTo>
                  <a:cubicBezTo>
                    <a:pt x="26729" y="12851"/>
                    <a:pt x="26729" y="12806"/>
                    <a:pt x="26751" y="12737"/>
                  </a:cubicBezTo>
                  <a:lnTo>
                    <a:pt x="26751" y="12692"/>
                  </a:lnTo>
                  <a:cubicBezTo>
                    <a:pt x="26774" y="12623"/>
                    <a:pt x="26797" y="12555"/>
                    <a:pt x="26797" y="12509"/>
                  </a:cubicBezTo>
                  <a:cubicBezTo>
                    <a:pt x="26820" y="12418"/>
                    <a:pt x="26843" y="12349"/>
                    <a:pt x="26843" y="12258"/>
                  </a:cubicBezTo>
                  <a:cubicBezTo>
                    <a:pt x="26866" y="12167"/>
                    <a:pt x="26888" y="12098"/>
                    <a:pt x="26888" y="12007"/>
                  </a:cubicBezTo>
                  <a:cubicBezTo>
                    <a:pt x="26911" y="11916"/>
                    <a:pt x="26934" y="11824"/>
                    <a:pt x="26957" y="11733"/>
                  </a:cubicBezTo>
                  <a:cubicBezTo>
                    <a:pt x="26980" y="11573"/>
                    <a:pt x="27003" y="11391"/>
                    <a:pt x="27025" y="11231"/>
                  </a:cubicBezTo>
                  <a:cubicBezTo>
                    <a:pt x="27025" y="11140"/>
                    <a:pt x="27048" y="11048"/>
                    <a:pt x="27071" y="10957"/>
                  </a:cubicBezTo>
                  <a:cubicBezTo>
                    <a:pt x="27071" y="10866"/>
                    <a:pt x="27094" y="10774"/>
                    <a:pt x="27117" y="10683"/>
                  </a:cubicBezTo>
                  <a:cubicBezTo>
                    <a:pt x="27117" y="10637"/>
                    <a:pt x="27117" y="10592"/>
                    <a:pt x="27117" y="10546"/>
                  </a:cubicBezTo>
                  <a:lnTo>
                    <a:pt x="27139" y="10455"/>
                  </a:lnTo>
                  <a:cubicBezTo>
                    <a:pt x="27139" y="10386"/>
                    <a:pt x="27162" y="10318"/>
                    <a:pt x="27162" y="10272"/>
                  </a:cubicBezTo>
                  <a:lnTo>
                    <a:pt x="27162" y="10204"/>
                  </a:lnTo>
                  <a:cubicBezTo>
                    <a:pt x="27185" y="10112"/>
                    <a:pt x="27185" y="10021"/>
                    <a:pt x="27185" y="9907"/>
                  </a:cubicBezTo>
                  <a:cubicBezTo>
                    <a:pt x="27185" y="9838"/>
                    <a:pt x="27185" y="9747"/>
                    <a:pt x="27208" y="9679"/>
                  </a:cubicBezTo>
                  <a:lnTo>
                    <a:pt x="27208" y="9587"/>
                  </a:lnTo>
                  <a:cubicBezTo>
                    <a:pt x="27208" y="9496"/>
                    <a:pt x="27231" y="9405"/>
                    <a:pt x="27231" y="9313"/>
                  </a:cubicBezTo>
                  <a:lnTo>
                    <a:pt x="27231" y="9268"/>
                  </a:lnTo>
                  <a:cubicBezTo>
                    <a:pt x="27254" y="9177"/>
                    <a:pt x="27254" y="9085"/>
                    <a:pt x="27276" y="8994"/>
                  </a:cubicBezTo>
                  <a:cubicBezTo>
                    <a:pt x="27276" y="8971"/>
                    <a:pt x="27276" y="8925"/>
                    <a:pt x="27276" y="8903"/>
                  </a:cubicBezTo>
                  <a:lnTo>
                    <a:pt x="27276" y="8834"/>
                  </a:lnTo>
                  <a:cubicBezTo>
                    <a:pt x="27276" y="8743"/>
                    <a:pt x="27276" y="8629"/>
                    <a:pt x="27276" y="8515"/>
                  </a:cubicBezTo>
                  <a:cubicBezTo>
                    <a:pt x="27254" y="8400"/>
                    <a:pt x="27254" y="8286"/>
                    <a:pt x="27254" y="8172"/>
                  </a:cubicBezTo>
                  <a:cubicBezTo>
                    <a:pt x="27254" y="8104"/>
                    <a:pt x="27254" y="8035"/>
                    <a:pt x="27254" y="7967"/>
                  </a:cubicBezTo>
                  <a:cubicBezTo>
                    <a:pt x="27231" y="7875"/>
                    <a:pt x="27231" y="7807"/>
                    <a:pt x="27231" y="7716"/>
                  </a:cubicBezTo>
                  <a:cubicBezTo>
                    <a:pt x="27208" y="7647"/>
                    <a:pt x="27208" y="7579"/>
                    <a:pt x="27185" y="7487"/>
                  </a:cubicBezTo>
                  <a:lnTo>
                    <a:pt x="27185" y="7465"/>
                  </a:lnTo>
                  <a:cubicBezTo>
                    <a:pt x="27162" y="7396"/>
                    <a:pt x="27162" y="7351"/>
                    <a:pt x="27162" y="7282"/>
                  </a:cubicBezTo>
                  <a:cubicBezTo>
                    <a:pt x="27162" y="7259"/>
                    <a:pt x="27162" y="7236"/>
                    <a:pt x="27162" y="7191"/>
                  </a:cubicBezTo>
                  <a:lnTo>
                    <a:pt x="27162" y="7122"/>
                  </a:lnTo>
                  <a:cubicBezTo>
                    <a:pt x="27139" y="7008"/>
                    <a:pt x="27139" y="6894"/>
                    <a:pt x="27117" y="6803"/>
                  </a:cubicBezTo>
                  <a:cubicBezTo>
                    <a:pt x="27117" y="6711"/>
                    <a:pt x="27094" y="6643"/>
                    <a:pt x="27071" y="6552"/>
                  </a:cubicBezTo>
                  <a:cubicBezTo>
                    <a:pt x="27071" y="6552"/>
                    <a:pt x="27071" y="6529"/>
                    <a:pt x="27048" y="6506"/>
                  </a:cubicBezTo>
                  <a:cubicBezTo>
                    <a:pt x="27048" y="6460"/>
                    <a:pt x="27025" y="6437"/>
                    <a:pt x="27025" y="6415"/>
                  </a:cubicBezTo>
                  <a:lnTo>
                    <a:pt x="27003" y="6346"/>
                  </a:lnTo>
                  <a:cubicBezTo>
                    <a:pt x="27003" y="6323"/>
                    <a:pt x="27003" y="6301"/>
                    <a:pt x="27003" y="6278"/>
                  </a:cubicBezTo>
                  <a:cubicBezTo>
                    <a:pt x="26980" y="6255"/>
                    <a:pt x="26957" y="6232"/>
                    <a:pt x="26934" y="6209"/>
                  </a:cubicBezTo>
                  <a:cubicBezTo>
                    <a:pt x="26911" y="6164"/>
                    <a:pt x="26888" y="6072"/>
                    <a:pt x="26866" y="6004"/>
                  </a:cubicBezTo>
                  <a:lnTo>
                    <a:pt x="26843" y="5958"/>
                  </a:lnTo>
                  <a:cubicBezTo>
                    <a:pt x="26820" y="5890"/>
                    <a:pt x="26797" y="5821"/>
                    <a:pt x="26774" y="5753"/>
                  </a:cubicBezTo>
                  <a:cubicBezTo>
                    <a:pt x="26729" y="5593"/>
                    <a:pt x="26683" y="5433"/>
                    <a:pt x="26637" y="5273"/>
                  </a:cubicBezTo>
                  <a:cubicBezTo>
                    <a:pt x="26614" y="5228"/>
                    <a:pt x="26592" y="5159"/>
                    <a:pt x="26569" y="5091"/>
                  </a:cubicBezTo>
                  <a:cubicBezTo>
                    <a:pt x="26546" y="5000"/>
                    <a:pt x="26500" y="4931"/>
                    <a:pt x="26478" y="4840"/>
                  </a:cubicBezTo>
                  <a:cubicBezTo>
                    <a:pt x="26432" y="4703"/>
                    <a:pt x="26386" y="4566"/>
                    <a:pt x="26341" y="4452"/>
                  </a:cubicBezTo>
                  <a:cubicBezTo>
                    <a:pt x="26341" y="4429"/>
                    <a:pt x="26318" y="4406"/>
                    <a:pt x="26318" y="4406"/>
                  </a:cubicBezTo>
                  <a:lnTo>
                    <a:pt x="26318" y="4383"/>
                  </a:lnTo>
                  <a:cubicBezTo>
                    <a:pt x="26318" y="4383"/>
                    <a:pt x="26295" y="4360"/>
                    <a:pt x="26295" y="4360"/>
                  </a:cubicBezTo>
                  <a:cubicBezTo>
                    <a:pt x="26249" y="4246"/>
                    <a:pt x="26181" y="4132"/>
                    <a:pt x="26135" y="4018"/>
                  </a:cubicBezTo>
                  <a:cubicBezTo>
                    <a:pt x="26112" y="3972"/>
                    <a:pt x="26090" y="3927"/>
                    <a:pt x="26044" y="3881"/>
                  </a:cubicBezTo>
                  <a:cubicBezTo>
                    <a:pt x="25998" y="3790"/>
                    <a:pt x="25930" y="3721"/>
                    <a:pt x="25884" y="3630"/>
                  </a:cubicBezTo>
                  <a:lnTo>
                    <a:pt x="25816" y="3562"/>
                  </a:lnTo>
                  <a:lnTo>
                    <a:pt x="25793" y="3516"/>
                  </a:lnTo>
                  <a:cubicBezTo>
                    <a:pt x="25701" y="3425"/>
                    <a:pt x="25633" y="3333"/>
                    <a:pt x="25542" y="3242"/>
                  </a:cubicBezTo>
                  <a:cubicBezTo>
                    <a:pt x="25473" y="3173"/>
                    <a:pt x="25405" y="3082"/>
                    <a:pt x="25336" y="3014"/>
                  </a:cubicBezTo>
                  <a:lnTo>
                    <a:pt x="25268" y="2922"/>
                  </a:lnTo>
                  <a:lnTo>
                    <a:pt x="25222" y="2877"/>
                  </a:lnTo>
                  <a:cubicBezTo>
                    <a:pt x="25176" y="2831"/>
                    <a:pt x="25131" y="2785"/>
                    <a:pt x="25085" y="2740"/>
                  </a:cubicBezTo>
                  <a:cubicBezTo>
                    <a:pt x="25040" y="2671"/>
                    <a:pt x="24971" y="2626"/>
                    <a:pt x="24903" y="2557"/>
                  </a:cubicBezTo>
                  <a:cubicBezTo>
                    <a:pt x="24834" y="2489"/>
                    <a:pt x="24766" y="2420"/>
                    <a:pt x="24697" y="2375"/>
                  </a:cubicBezTo>
                  <a:lnTo>
                    <a:pt x="24629" y="2306"/>
                  </a:lnTo>
                  <a:lnTo>
                    <a:pt x="24537" y="2238"/>
                  </a:lnTo>
                  <a:lnTo>
                    <a:pt x="24446" y="2146"/>
                  </a:lnTo>
                  <a:lnTo>
                    <a:pt x="24400" y="2124"/>
                  </a:lnTo>
                  <a:lnTo>
                    <a:pt x="24355" y="2055"/>
                  </a:lnTo>
                  <a:lnTo>
                    <a:pt x="24309" y="2032"/>
                  </a:lnTo>
                  <a:cubicBezTo>
                    <a:pt x="24286" y="2009"/>
                    <a:pt x="24263" y="1987"/>
                    <a:pt x="24218" y="1941"/>
                  </a:cubicBezTo>
                  <a:cubicBezTo>
                    <a:pt x="24172" y="1895"/>
                    <a:pt x="24104" y="1850"/>
                    <a:pt x="24035" y="1804"/>
                  </a:cubicBezTo>
                  <a:lnTo>
                    <a:pt x="24035" y="1781"/>
                  </a:lnTo>
                  <a:lnTo>
                    <a:pt x="23967" y="1735"/>
                  </a:lnTo>
                  <a:cubicBezTo>
                    <a:pt x="23898" y="1667"/>
                    <a:pt x="23830" y="1621"/>
                    <a:pt x="23761" y="1553"/>
                  </a:cubicBezTo>
                  <a:lnTo>
                    <a:pt x="23716" y="1530"/>
                  </a:lnTo>
                  <a:lnTo>
                    <a:pt x="23670" y="1484"/>
                  </a:lnTo>
                  <a:lnTo>
                    <a:pt x="23647" y="1484"/>
                  </a:lnTo>
                  <a:cubicBezTo>
                    <a:pt x="23602" y="1439"/>
                    <a:pt x="23533" y="1370"/>
                    <a:pt x="23487" y="1325"/>
                  </a:cubicBezTo>
                  <a:cubicBezTo>
                    <a:pt x="23373" y="1256"/>
                    <a:pt x="23259" y="1188"/>
                    <a:pt x="23145" y="1119"/>
                  </a:cubicBezTo>
                  <a:cubicBezTo>
                    <a:pt x="23054" y="1074"/>
                    <a:pt x="22962" y="1028"/>
                    <a:pt x="22871" y="982"/>
                  </a:cubicBezTo>
                  <a:cubicBezTo>
                    <a:pt x="22803" y="937"/>
                    <a:pt x="22757" y="891"/>
                    <a:pt x="22689" y="868"/>
                  </a:cubicBezTo>
                  <a:cubicBezTo>
                    <a:pt x="22666" y="845"/>
                    <a:pt x="22620" y="845"/>
                    <a:pt x="22597" y="822"/>
                  </a:cubicBezTo>
                  <a:lnTo>
                    <a:pt x="22415" y="754"/>
                  </a:lnTo>
                  <a:lnTo>
                    <a:pt x="22369" y="708"/>
                  </a:lnTo>
                  <a:lnTo>
                    <a:pt x="22323" y="708"/>
                  </a:lnTo>
                  <a:cubicBezTo>
                    <a:pt x="22278" y="686"/>
                    <a:pt x="22232" y="663"/>
                    <a:pt x="22186" y="640"/>
                  </a:cubicBezTo>
                  <a:cubicBezTo>
                    <a:pt x="22164" y="640"/>
                    <a:pt x="22141" y="617"/>
                    <a:pt x="22095" y="617"/>
                  </a:cubicBezTo>
                  <a:lnTo>
                    <a:pt x="22049" y="617"/>
                  </a:lnTo>
                  <a:lnTo>
                    <a:pt x="22049" y="594"/>
                  </a:lnTo>
                  <a:cubicBezTo>
                    <a:pt x="22004" y="594"/>
                    <a:pt x="21935" y="571"/>
                    <a:pt x="21912" y="549"/>
                  </a:cubicBezTo>
                  <a:cubicBezTo>
                    <a:pt x="21912" y="526"/>
                    <a:pt x="21912" y="526"/>
                    <a:pt x="21912" y="503"/>
                  </a:cubicBezTo>
                  <a:cubicBezTo>
                    <a:pt x="21798" y="457"/>
                    <a:pt x="21707" y="434"/>
                    <a:pt x="21570" y="389"/>
                  </a:cubicBezTo>
                  <a:cubicBezTo>
                    <a:pt x="21410" y="343"/>
                    <a:pt x="21228" y="275"/>
                    <a:pt x="21045" y="252"/>
                  </a:cubicBezTo>
                  <a:cubicBezTo>
                    <a:pt x="20954" y="206"/>
                    <a:pt x="20840" y="206"/>
                    <a:pt x="20726" y="183"/>
                  </a:cubicBezTo>
                  <a:cubicBezTo>
                    <a:pt x="20680" y="183"/>
                    <a:pt x="20611" y="161"/>
                    <a:pt x="20566" y="161"/>
                  </a:cubicBezTo>
                  <a:lnTo>
                    <a:pt x="20474" y="138"/>
                  </a:lnTo>
                  <a:cubicBezTo>
                    <a:pt x="20292" y="115"/>
                    <a:pt x="20109" y="92"/>
                    <a:pt x="19927" y="69"/>
                  </a:cubicBezTo>
                  <a:cubicBezTo>
                    <a:pt x="19721" y="46"/>
                    <a:pt x="19539" y="46"/>
                    <a:pt x="19356" y="24"/>
                  </a:cubicBezTo>
                  <a:lnTo>
                    <a:pt x="19151" y="24"/>
                  </a:lnTo>
                  <a:cubicBezTo>
                    <a:pt x="19059" y="1"/>
                    <a:pt x="18945" y="1"/>
                    <a:pt x="18854" y="1"/>
                  </a:cubicBezTo>
                  <a:close/>
                </a:path>
              </a:pathLst>
            </a:custGeom>
            <a:solidFill>
              <a:srgbClr val="4EB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2" name="Google Shape;5742;p22"/>
            <p:cNvSpPr/>
            <p:nvPr/>
          </p:nvSpPr>
          <p:spPr>
            <a:xfrm>
              <a:off x="6702250" y="1840900"/>
              <a:ext cx="397750" cy="781800"/>
            </a:xfrm>
            <a:custGeom>
              <a:avLst/>
              <a:gdLst/>
              <a:ahLst/>
              <a:cxnLst/>
              <a:rect l="l" t="t" r="r" b="b"/>
              <a:pathLst>
                <a:path w="15910" h="31272" extrusionOk="0">
                  <a:moveTo>
                    <a:pt x="13421" y="4497"/>
                  </a:moveTo>
                  <a:cubicBezTo>
                    <a:pt x="13444" y="4520"/>
                    <a:pt x="13444" y="4543"/>
                    <a:pt x="13467" y="4566"/>
                  </a:cubicBezTo>
                  <a:cubicBezTo>
                    <a:pt x="13513" y="4634"/>
                    <a:pt x="13535" y="4680"/>
                    <a:pt x="13558" y="4726"/>
                  </a:cubicBezTo>
                  <a:lnTo>
                    <a:pt x="13421" y="4497"/>
                  </a:lnTo>
                  <a:close/>
                  <a:moveTo>
                    <a:pt x="7487" y="1"/>
                  </a:moveTo>
                  <a:cubicBezTo>
                    <a:pt x="7441" y="1"/>
                    <a:pt x="7418" y="24"/>
                    <a:pt x="7395" y="46"/>
                  </a:cubicBezTo>
                  <a:cubicBezTo>
                    <a:pt x="7373" y="69"/>
                    <a:pt x="7373" y="115"/>
                    <a:pt x="7395" y="161"/>
                  </a:cubicBezTo>
                  <a:cubicBezTo>
                    <a:pt x="7418" y="183"/>
                    <a:pt x="7487" y="206"/>
                    <a:pt x="7532" y="206"/>
                  </a:cubicBezTo>
                  <a:lnTo>
                    <a:pt x="7532" y="229"/>
                  </a:lnTo>
                  <a:lnTo>
                    <a:pt x="7578" y="229"/>
                  </a:lnTo>
                  <a:cubicBezTo>
                    <a:pt x="7624" y="229"/>
                    <a:pt x="7647" y="252"/>
                    <a:pt x="7669" y="252"/>
                  </a:cubicBezTo>
                  <a:cubicBezTo>
                    <a:pt x="7715" y="275"/>
                    <a:pt x="7761" y="298"/>
                    <a:pt x="7806" y="320"/>
                  </a:cubicBezTo>
                  <a:lnTo>
                    <a:pt x="7852" y="320"/>
                  </a:lnTo>
                  <a:lnTo>
                    <a:pt x="7898" y="366"/>
                  </a:lnTo>
                  <a:lnTo>
                    <a:pt x="8080" y="434"/>
                  </a:lnTo>
                  <a:cubicBezTo>
                    <a:pt x="8149" y="480"/>
                    <a:pt x="8194" y="503"/>
                    <a:pt x="8263" y="526"/>
                  </a:cubicBezTo>
                  <a:lnTo>
                    <a:pt x="8331" y="549"/>
                  </a:lnTo>
                  <a:cubicBezTo>
                    <a:pt x="8423" y="594"/>
                    <a:pt x="8491" y="640"/>
                    <a:pt x="8560" y="686"/>
                  </a:cubicBezTo>
                  <a:cubicBezTo>
                    <a:pt x="8628" y="708"/>
                    <a:pt x="8674" y="754"/>
                    <a:pt x="8719" y="777"/>
                  </a:cubicBezTo>
                  <a:cubicBezTo>
                    <a:pt x="8788" y="823"/>
                    <a:pt x="8856" y="868"/>
                    <a:pt x="8925" y="914"/>
                  </a:cubicBezTo>
                  <a:lnTo>
                    <a:pt x="9016" y="959"/>
                  </a:lnTo>
                  <a:cubicBezTo>
                    <a:pt x="9062" y="982"/>
                    <a:pt x="9085" y="1005"/>
                    <a:pt x="9130" y="1028"/>
                  </a:cubicBezTo>
                  <a:cubicBezTo>
                    <a:pt x="9176" y="1051"/>
                    <a:pt x="9244" y="1096"/>
                    <a:pt x="9290" y="1142"/>
                  </a:cubicBezTo>
                  <a:cubicBezTo>
                    <a:pt x="9358" y="1165"/>
                    <a:pt x="9404" y="1211"/>
                    <a:pt x="9450" y="1256"/>
                  </a:cubicBezTo>
                  <a:lnTo>
                    <a:pt x="9495" y="1279"/>
                  </a:lnTo>
                  <a:cubicBezTo>
                    <a:pt x="9610" y="1393"/>
                    <a:pt x="9746" y="1484"/>
                    <a:pt x="9861" y="1599"/>
                  </a:cubicBezTo>
                  <a:cubicBezTo>
                    <a:pt x="9952" y="1644"/>
                    <a:pt x="10020" y="1713"/>
                    <a:pt x="10089" y="1781"/>
                  </a:cubicBezTo>
                  <a:cubicBezTo>
                    <a:pt x="10203" y="1850"/>
                    <a:pt x="10294" y="1941"/>
                    <a:pt x="10386" y="2032"/>
                  </a:cubicBezTo>
                  <a:lnTo>
                    <a:pt x="10477" y="2101"/>
                  </a:lnTo>
                  <a:lnTo>
                    <a:pt x="10523" y="2146"/>
                  </a:lnTo>
                  <a:lnTo>
                    <a:pt x="10568" y="2192"/>
                  </a:lnTo>
                  <a:cubicBezTo>
                    <a:pt x="10568" y="2192"/>
                    <a:pt x="10568" y="2215"/>
                    <a:pt x="10545" y="2215"/>
                  </a:cubicBezTo>
                  <a:cubicBezTo>
                    <a:pt x="10545" y="2261"/>
                    <a:pt x="10545" y="2306"/>
                    <a:pt x="10568" y="2352"/>
                  </a:cubicBezTo>
                  <a:cubicBezTo>
                    <a:pt x="10614" y="2397"/>
                    <a:pt x="10659" y="2443"/>
                    <a:pt x="10705" y="2489"/>
                  </a:cubicBezTo>
                  <a:lnTo>
                    <a:pt x="10751" y="2534"/>
                  </a:lnTo>
                  <a:lnTo>
                    <a:pt x="10819" y="2626"/>
                  </a:lnTo>
                  <a:cubicBezTo>
                    <a:pt x="10888" y="2694"/>
                    <a:pt x="10956" y="2785"/>
                    <a:pt x="11025" y="2854"/>
                  </a:cubicBezTo>
                  <a:cubicBezTo>
                    <a:pt x="11139" y="2991"/>
                    <a:pt x="11253" y="3105"/>
                    <a:pt x="11367" y="3242"/>
                  </a:cubicBezTo>
                  <a:cubicBezTo>
                    <a:pt x="11458" y="3379"/>
                    <a:pt x="11550" y="3493"/>
                    <a:pt x="11618" y="3630"/>
                  </a:cubicBezTo>
                  <a:cubicBezTo>
                    <a:pt x="11664" y="3744"/>
                    <a:pt x="11732" y="3858"/>
                    <a:pt x="11778" y="3972"/>
                  </a:cubicBezTo>
                  <a:cubicBezTo>
                    <a:pt x="11778" y="3972"/>
                    <a:pt x="11801" y="3995"/>
                    <a:pt x="11801" y="3995"/>
                  </a:cubicBezTo>
                  <a:lnTo>
                    <a:pt x="11801" y="4018"/>
                  </a:lnTo>
                  <a:cubicBezTo>
                    <a:pt x="11801" y="4018"/>
                    <a:pt x="11824" y="4041"/>
                    <a:pt x="11824" y="4064"/>
                  </a:cubicBezTo>
                  <a:cubicBezTo>
                    <a:pt x="11869" y="4178"/>
                    <a:pt x="11915" y="4315"/>
                    <a:pt x="11961" y="4452"/>
                  </a:cubicBezTo>
                  <a:cubicBezTo>
                    <a:pt x="11983" y="4543"/>
                    <a:pt x="12029" y="4612"/>
                    <a:pt x="12052" y="4703"/>
                  </a:cubicBezTo>
                  <a:cubicBezTo>
                    <a:pt x="12075" y="4771"/>
                    <a:pt x="12097" y="4817"/>
                    <a:pt x="12120" y="4885"/>
                  </a:cubicBezTo>
                  <a:cubicBezTo>
                    <a:pt x="12166" y="5045"/>
                    <a:pt x="12212" y="5205"/>
                    <a:pt x="12257" y="5365"/>
                  </a:cubicBezTo>
                  <a:cubicBezTo>
                    <a:pt x="12280" y="5433"/>
                    <a:pt x="12303" y="5502"/>
                    <a:pt x="12326" y="5570"/>
                  </a:cubicBezTo>
                  <a:lnTo>
                    <a:pt x="12349" y="5616"/>
                  </a:lnTo>
                  <a:cubicBezTo>
                    <a:pt x="12371" y="5684"/>
                    <a:pt x="12394" y="5776"/>
                    <a:pt x="12417" y="5821"/>
                  </a:cubicBezTo>
                  <a:cubicBezTo>
                    <a:pt x="12440" y="5867"/>
                    <a:pt x="12486" y="5890"/>
                    <a:pt x="12531" y="5913"/>
                  </a:cubicBezTo>
                  <a:cubicBezTo>
                    <a:pt x="12531" y="5935"/>
                    <a:pt x="12531" y="5981"/>
                    <a:pt x="12531" y="6004"/>
                  </a:cubicBezTo>
                  <a:cubicBezTo>
                    <a:pt x="12554" y="6141"/>
                    <a:pt x="12577" y="6278"/>
                    <a:pt x="12600" y="6415"/>
                  </a:cubicBezTo>
                  <a:cubicBezTo>
                    <a:pt x="12622" y="6506"/>
                    <a:pt x="12622" y="6620"/>
                    <a:pt x="12645" y="6734"/>
                  </a:cubicBezTo>
                  <a:lnTo>
                    <a:pt x="12645" y="6803"/>
                  </a:lnTo>
                  <a:cubicBezTo>
                    <a:pt x="12645" y="6848"/>
                    <a:pt x="12645" y="6871"/>
                    <a:pt x="12645" y="6894"/>
                  </a:cubicBezTo>
                  <a:cubicBezTo>
                    <a:pt x="12645" y="6963"/>
                    <a:pt x="12668" y="7008"/>
                    <a:pt x="12668" y="7077"/>
                  </a:cubicBezTo>
                  <a:lnTo>
                    <a:pt x="12668" y="7099"/>
                  </a:lnTo>
                  <a:cubicBezTo>
                    <a:pt x="12691" y="7191"/>
                    <a:pt x="12691" y="7259"/>
                    <a:pt x="12714" y="7328"/>
                  </a:cubicBezTo>
                  <a:cubicBezTo>
                    <a:pt x="12714" y="7442"/>
                    <a:pt x="12737" y="7556"/>
                    <a:pt x="12737" y="7670"/>
                  </a:cubicBezTo>
                  <a:cubicBezTo>
                    <a:pt x="12759" y="7807"/>
                    <a:pt x="12759" y="7921"/>
                    <a:pt x="12759" y="8035"/>
                  </a:cubicBezTo>
                  <a:cubicBezTo>
                    <a:pt x="12782" y="8172"/>
                    <a:pt x="12782" y="8286"/>
                    <a:pt x="12759" y="8378"/>
                  </a:cubicBezTo>
                  <a:cubicBezTo>
                    <a:pt x="12759" y="8400"/>
                    <a:pt x="12759" y="8446"/>
                    <a:pt x="12759" y="8469"/>
                  </a:cubicBezTo>
                  <a:cubicBezTo>
                    <a:pt x="12759" y="8515"/>
                    <a:pt x="12759" y="8560"/>
                    <a:pt x="12759" y="8606"/>
                  </a:cubicBezTo>
                  <a:cubicBezTo>
                    <a:pt x="12737" y="8697"/>
                    <a:pt x="12737" y="8789"/>
                    <a:pt x="12714" y="8880"/>
                  </a:cubicBezTo>
                  <a:lnTo>
                    <a:pt x="12714" y="8925"/>
                  </a:lnTo>
                  <a:cubicBezTo>
                    <a:pt x="12714" y="9017"/>
                    <a:pt x="12691" y="9108"/>
                    <a:pt x="12691" y="9199"/>
                  </a:cubicBezTo>
                  <a:lnTo>
                    <a:pt x="12691" y="9291"/>
                  </a:lnTo>
                  <a:cubicBezTo>
                    <a:pt x="12668" y="9359"/>
                    <a:pt x="12668" y="9450"/>
                    <a:pt x="12668" y="9519"/>
                  </a:cubicBezTo>
                  <a:cubicBezTo>
                    <a:pt x="12668" y="9633"/>
                    <a:pt x="12668" y="9724"/>
                    <a:pt x="12645" y="9816"/>
                  </a:cubicBezTo>
                  <a:lnTo>
                    <a:pt x="12645" y="9884"/>
                  </a:lnTo>
                  <a:cubicBezTo>
                    <a:pt x="12645" y="9930"/>
                    <a:pt x="12622" y="9998"/>
                    <a:pt x="12622" y="10067"/>
                  </a:cubicBezTo>
                  <a:lnTo>
                    <a:pt x="12600" y="10158"/>
                  </a:lnTo>
                  <a:cubicBezTo>
                    <a:pt x="12600" y="10204"/>
                    <a:pt x="12600" y="10249"/>
                    <a:pt x="12600" y="10295"/>
                  </a:cubicBezTo>
                  <a:cubicBezTo>
                    <a:pt x="12577" y="10386"/>
                    <a:pt x="12554" y="10478"/>
                    <a:pt x="12554" y="10569"/>
                  </a:cubicBezTo>
                  <a:cubicBezTo>
                    <a:pt x="12531" y="10660"/>
                    <a:pt x="12508" y="10752"/>
                    <a:pt x="12508" y="10843"/>
                  </a:cubicBezTo>
                  <a:cubicBezTo>
                    <a:pt x="12486" y="11003"/>
                    <a:pt x="12463" y="11185"/>
                    <a:pt x="12440" y="11345"/>
                  </a:cubicBezTo>
                  <a:cubicBezTo>
                    <a:pt x="12417" y="11436"/>
                    <a:pt x="12394" y="11528"/>
                    <a:pt x="12371" y="11619"/>
                  </a:cubicBezTo>
                  <a:cubicBezTo>
                    <a:pt x="12349" y="11710"/>
                    <a:pt x="12349" y="11779"/>
                    <a:pt x="12326" y="11870"/>
                  </a:cubicBezTo>
                  <a:cubicBezTo>
                    <a:pt x="12326" y="11961"/>
                    <a:pt x="12303" y="12030"/>
                    <a:pt x="12280" y="12098"/>
                  </a:cubicBezTo>
                  <a:cubicBezTo>
                    <a:pt x="12280" y="12167"/>
                    <a:pt x="12257" y="12235"/>
                    <a:pt x="12234" y="12304"/>
                  </a:cubicBezTo>
                  <a:lnTo>
                    <a:pt x="12234" y="12349"/>
                  </a:lnTo>
                  <a:cubicBezTo>
                    <a:pt x="12212" y="12418"/>
                    <a:pt x="12212" y="12463"/>
                    <a:pt x="12189" y="12509"/>
                  </a:cubicBezTo>
                  <a:lnTo>
                    <a:pt x="12166" y="12600"/>
                  </a:lnTo>
                  <a:cubicBezTo>
                    <a:pt x="12166" y="12669"/>
                    <a:pt x="12143" y="12714"/>
                    <a:pt x="12120" y="12783"/>
                  </a:cubicBezTo>
                  <a:lnTo>
                    <a:pt x="12120" y="12829"/>
                  </a:lnTo>
                  <a:cubicBezTo>
                    <a:pt x="12029" y="13125"/>
                    <a:pt x="11938" y="13445"/>
                    <a:pt x="11824" y="13787"/>
                  </a:cubicBezTo>
                  <a:lnTo>
                    <a:pt x="11778" y="13924"/>
                  </a:lnTo>
                  <a:cubicBezTo>
                    <a:pt x="11755" y="14016"/>
                    <a:pt x="11732" y="14107"/>
                    <a:pt x="11687" y="14198"/>
                  </a:cubicBezTo>
                  <a:cubicBezTo>
                    <a:pt x="11641" y="14358"/>
                    <a:pt x="11573" y="14518"/>
                    <a:pt x="11481" y="14677"/>
                  </a:cubicBezTo>
                  <a:lnTo>
                    <a:pt x="11458" y="14723"/>
                  </a:lnTo>
                  <a:cubicBezTo>
                    <a:pt x="11458" y="14746"/>
                    <a:pt x="11436" y="14769"/>
                    <a:pt x="11436" y="14792"/>
                  </a:cubicBezTo>
                  <a:lnTo>
                    <a:pt x="11390" y="14860"/>
                  </a:lnTo>
                  <a:lnTo>
                    <a:pt x="11367" y="14929"/>
                  </a:lnTo>
                  <a:cubicBezTo>
                    <a:pt x="11344" y="14974"/>
                    <a:pt x="11321" y="15020"/>
                    <a:pt x="11299" y="15065"/>
                  </a:cubicBezTo>
                  <a:cubicBezTo>
                    <a:pt x="11276" y="15111"/>
                    <a:pt x="11253" y="15134"/>
                    <a:pt x="11253" y="15180"/>
                  </a:cubicBezTo>
                  <a:lnTo>
                    <a:pt x="11184" y="15317"/>
                  </a:lnTo>
                  <a:cubicBezTo>
                    <a:pt x="11116" y="15454"/>
                    <a:pt x="11070" y="15590"/>
                    <a:pt x="11002" y="15727"/>
                  </a:cubicBezTo>
                  <a:cubicBezTo>
                    <a:pt x="10933" y="15910"/>
                    <a:pt x="10865" y="16070"/>
                    <a:pt x="10774" y="16252"/>
                  </a:cubicBezTo>
                  <a:lnTo>
                    <a:pt x="10774" y="16298"/>
                  </a:lnTo>
                  <a:cubicBezTo>
                    <a:pt x="10705" y="16458"/>
                    <a:pt x="10637" y="16618"/>
                    <a:pt x="10568" y="16777"/>
                  </a:cubicBezTo>
                  <a:cubicBezTo>
                    <a:pt x="10545" y="16823"/>
                    <a:pt x="10523" y="16869"/>
                    <a:pt x="10523" y="16891"/>
                  </a:cubicBezTo>
                  <a:lnTo>
                    <a:pt x="10477" y="17028"/>
                  </a:lnTo>
                  <a:cubicBezTo>
                    <a:pt x="10431" y="17074"/>
                    <a:pt x="10408" y="17143"/>
                    <a:pt x="10386" y="17211"/>
                  </a:cubicBezTo>
                  <a:lnTo>
                    <a:pt x="10340" y="17280"/>
                  </a:lnTo>
                  <a:cubicBezTo>
                    <a:pt x="10271" y="17462"/>
                    <a:pt x="10180" y="17645"/>
                    <a:pt x="10112" y="17805"/>
                  </a:cubicBezTo>
                  <a:cubicBezTo>
                    <a:pt x="10066" y="17850"/>
                    <a:pt x="10043" y="17919"/>
                    <a:pt x="10020" y="17987"/>
                  </a:cubicBezTo>
                  <a:lnTo>
                    <a:pt x="9975" y="18056"/>
                  </a:lnTo>
                  <a:cubicBezTo>
                    <a:pt x="9952" y="18124"/>
                    <a:pt x="9906" y="18193"/>
                    <a:pt x="9861" y="18284"/>
                  </a:cubicBezTo>
                  <a:lnTo>
                    <a:pt x="9861" y="18307"/>
                  </a:lnTo>
                  <a:lnTo>
                    <a:pt x="9792" y="18398"/>
                  </a:lnTo>
                  <a:lnTo>
                    <a:pt x="9792" y="18421"/>
                  </a:lnTo>
                  <a:lnTo>
                    <a:pt x="9769" y="18466"/>
                  </a:lnTo>
                  <a:cubicBezTo>
                    <a:pt x="9769" y="18489"/>
                    <a:pt x="9746" y="18512"/>
                    <a:pt x="9724" y="18535"/>
                  </a:cubicBezTo>
                  <a:lnTo>
                    <a:pt x="9701" y="18603"/>
                  </a:lnTo>
                  <a:lnTo>
                    <a:pt x="9655" y="18672"/>
                  </a:lnTo>
                  <a:cubicBezTo>
                    <a:pt x="9587" y="18763"/>
                    <a:pt x="9541" y="18854"/>
                    <a:pt x="9473" y="18969"/>
                  </a:cubicBezTo>
                  <a:cubicBezTo>
                    <a:pt x="9450" y="19037"/>
                    <a:pt x="9404" y="19106"/>
                    <a:pt x="9381" y="19151"/>
                  </a:cubicBezTo>
                  <a:lnTo>
                    <a:pt x="9336" y="19242"/>
                  </a:lnTo>
                  <a:lnTo>
                    <a:pt x="9222" y="19402"/>
                  </a:lnTo>
                  <a:cubicBezTo>
                    <a:pt x="9107" y="19562"/>
                    <a:pt x="9016" y="19722"/>
                    <a:pt x="8902" y="19882"/>
                  </a:cubicBezTo>
                  <a:cubicBezTo>
                    <a:pt x="8833" y="19973"/>
                    <a:pt x="8765" y="20064"/>
                    <a:pt x="8719" y="20133"/>
                  </a:cubicBezTo>
                  <a:cubicBezTo>
                    <a:pt x="8651" y="20224"/>
                    <a:pt x="8605" y="20292"/>
                    <a:pt x="8560" y="20384"/>
                  </a:cubicBezTo>
                  <a:cubicBezTo>
                    <a:pt x="8491" y="20452"/>
                    <a:pt x="8445" y="20544"/>
                    <a:pt x="8400" y="20612"/>
                  </a:cubicBezTo>
                  <a:cubicBezTo>
                    <a:pt x="8331" y="20703"/>
                    <a:pt x="8286" y="20795"/>
                    <a:pt x="8217" y="20886"/>
                  </a:cubicBezTo>
                  <a:cubicBezTo>
                    <a:pt x="8126" y="21046"/>
                    <a:pt x="8035" y="21205"/>
                    <a:pt x="7920" y="21365"/>
                  </a:cubicBezTo>
                  <a:cubicBezTo>
                    <a:pt x="7875" y="21457"/>
                    <a:pt x="7806" y="21548"/>
                    <a:pt x="7761" y="21639"/>
                  </a:cubicBezTo>
                  <a:cubicBezTo>
                    <a:pt x="7715" y="21708"/>
                    <a:pt x="7669" y="21776"/>
                    <a:pt x="7624" y="21845"/>
                  </a:cubicBezTo>
                  <a:cubicBezTo>
                    <a:pt x="7510" y="22050"/>
                    <a:pt x="7350" y="22255"/>
                    <a:pt x="7236" y="22438"/>
                  </a:cubicBezTo>
                  <a:cubicBezTo>
                    <a:pt x="7167" y="22529"/>
                    <a:pt x="7099" y="22621"/>
                    <a:pt x="7053" y="22689"/>
                  </a:cubicBezTo>
                  <a:cubicBezTo>
                    <a:pt x="7030" y="22735"/>
                    <a:pt x="6985" y="22780"/>
                    <a:pt x="6962" y="22803"/>
                  </a:cubicBezTo>
                  <a:lnTo>
                    <a:pt x="6939" y="22849"/>
                  </a:lnTo>
                  <a:lnTo>
                    <a:pt x="6916" y="22895"/>
                  </a:lnTo>
                  <a:lnTo>
                    <a:pt x="6893" y="22917"/>
                  </a:lnTo>
                  <a:cubicBezTo>
                    <a:pt x="6802" y="23054"/>
                    <a:pt x="6711" y="23168"/>
                    <a:pt x="6619" y="23305"/>
                  </a:cubicBezTo>
                  <a:cubicBezTo>
                    <a:pt x="6528" y="23420"/>
                    <a:pt x="6460" y="23556"/>
                    <a:pt x="6368" y="23671"/>
                  </a:cubicBezTo>
                  <a:lnTo>
                    <a:pt x="6300" y="23762"/>
                  </a:lnTo>
                  <a:lnTo>
                    <a:pt x="6323" y="23762"/>
                  </a:lnTo>
                  <a:cubicBezTo>
                    <a:pt x="6277" y="23808"/>
                    <a:pt x="6254" y="23830"/>
                    <a:pt x="6231" y="23876"/>
                  </a:cubicBezTo>
                  <a:cubicBezTo>
                    <a:pt x="6163" y="23945"/>
                    <a:pt x="6140" y="24013"/>
                    <a:pt x="6094" y="24081"/>
                  </a:cubicBezTo>
                  <a:lnTo>
                    <a:pt x="6003" y="24196"/>
                  </a:lnTo>
                  <a:lnTo>
                    <a:pt x="5957" y="24264"/>
                  </a:lnTo>
                  <a:lnTo>
                    <a:pt x="5843" y="24401"/>
                  </a:lnTo>
                  <a:lnTo>
                    <a:pt x="5798" y="24469"/>
                  </a:lnTo>
                  <a:cubicBezTo>
                    <a:pt x="5798" y="24469"/>
                    <a:pt x="5798" y="24492"/>
                    <a:pt x="5798" y="24492"/>
                  </a:cubicBezTo>
                  <a:lnTo>
                    <a:pt x="5775" y="24492"/>
                  </a:lnTo>
                  <a:cubicBezTo>
                    <a:pt x="5775" y="24492"/>
                    <a:pt x="5775" y="24515"/>
                    <a:pt x="5775" y="24515"/>
                  </a:cubicBezTo>
                  <a:cubicBezTo>
                    <a:pt x="5638" y="24675"/>
                    <a:pt x="5501" y="24858"/>
                    <a:pt x="5387" y="25017"/>
                  </a:cubicBezTo>
                  <a:cubicBezTo>
                    <a:pt x="5273" y="25131"/>
                    <a:pt x="5181" y="25268"/>
                    <a:pt x="5090" y="25382"/>
                  </a:cubicBezTo>
                  <a:cubicBezTo>
                    <a:pt x="5022" y="25474"/>
                    <a:pt x="4953" y="25565"/>
                    <a:pt x="4885" y="25656"/>
                  </a:cubicBezTo>
                  <a:cubicBezTo>
                    <a:pt x="4839" y="25702"/>
                    <a:pt x="4793" y="25748"/>
                    <a:pt x="4748" y="25816"/>
                  </a:cubicBezTo>
                  <a:cubicBezTo>
                    <a:pt x="4702" y="25862"/>
                    <a:pt x="4679" y="25885"/>
                    <a:pt x="4656" y="25930"/>
                  </a:cubicBezTo>
                  <a:lnTo>
                    <a:pt x="4588" y="26022"/>
                  </a:lnTo>
                  <a:cubicBezTo>
                    <a:pt x="4542" y="26067"/>
                    <a:pt x="4497" y="26113"/>
                    <a:pt x="4474" y="26159"/>
                  </a:cubicBezTo>
                  <a:lnTo>
                    <a:pt x="4405" y="26250"/>
                  </a:lnTo>
                  <a:cubicBezTo>
                    <a:pt x="4268" y="26410"/>
                    <a:pt x="4154" y="26547"/>
                    <a:pt x="4017" y="26706"/>
                  </a:cubicBezTo>
                  <a:cubicBezTo>
                    <a:pt x="3903" y="26866"/>
                    <a:pt x="3789" y="27003"/>
                    <a:pt x="3652" y="27163"/>
                  </a:cubicBezTo>
                  <a:cubicBezTo>
                    <a:pt x="3424" y="27437"/>
                    <a:pt x="3173" y="27711"/>
                    <a:pt x="2922" y="27985"/>
                  </a:cubicBezTo>
                  <a:cubicBezTo>
                    <a:pt x="2785" y="28122"/>
                    <a:pt x="2648" y="28281"/>
                    <a:pt x="2534" y="28441"/>
                  </a:cubicBezTo>
                  <a:cubicBezTo>
                    <a:pt x="2420" y="28578"/>
                    <a:pt x="2305" y="28715"/>
                    <a:pt x="2191" y="28829"/>
                  </a:cubicBezTo>
                  <a:cubicBezTo>
                    <a:pt x="2123" y="28920"/>
                    <a:pt x="2054" y="28989"/>
                    <a:pt x="1963" y="29080"/>
                  </a:cubicBezTo>
                  <a:cubicBezTo>
                    <a:pt x="1917" y="29126"/>
                    <a:pt x="1872" y="29171"/>
                    <a:pt x="1826" y="29217"/>
                  </a:cubicBezTo>
                  <a:cubicBezTo>
                    <a:pt x="1735" y="29331"/>
                    <a:pt x="1621" y="29445"/>
                    <a:pt x="1507" y="29560"/>
                  </a:cubicBezTo>
                  <a:lnTo>
                    <a:pt x="1370" y="29719"/>
                  </a:lnTo>
                  <a:lnTo>
                    <a:pt x="1233" y="29856"/>
                  </a:lnTo>
                  <a:cubicBezTo>
                    <a:pt x="1141" y="29925"/>
                    <a:pt x="1073" y="29993"/>
                    <a:pt x="1004" y="30062"/>
                  </a:cubicBezTo>
                  <a:lnTo>
                    <a:pt x="913" y="30153"/>
                  </a:lnTo>
                  <a:cubicBezTo>
                    <a:pt x="822" y="30244"/>
                    <a:pt x="708" y="30336"/>
                    <a:pt x="571" y="30450"/>
                  </a:cubicBezTo>
                  <a:cubicBezTo>
                    <a:pt x="525" y="30495"/>
                    <a:pt x="457" y="30541"/>
                    <a:pt x="388" y="30609"/>
                  </a:cubicBezTo>
                  <a:cubicBezTo>
                    <a:pt x="365" y="30632"/>
                    <a:pt x="342" y="30655"/>
                    <a:pt x="320" y="30678"/>
                  </a:cubicBezTo>
                  <a:cubicBezTo>
                    <a:pt x="297" y="30701"/>
                    <a:pt x="251" y="30746"/>
                    <a:pt x="228" y="30769"/>
                  </a:cubicBezTo>
                  <a:cubicBezTo>
                    <a:pt x="206" y="30769"/>
                    <a:pt x="206" y="30792"/>
                    <a:pt x="183" y="30792"/>
                  </a:cubicBezTo>
                  <a:cubicBezTo>
                    <a:pt x="160" y="30815"/>
                    <a:pt x="114" y="30861"/>
                    <a:pt x="114" y="30906"/>
                  </a:cubicBezTo>
                  <a:lnTo>
                    <a:pt x="69" y="30906"/>
                  </a:lnTo>
                  <a:cubicBezTo>
                    <a:pt x="23" y="30929"/>
                    <a:pt x="0" y="30998"/>
                    <a:pt x="23" y="31043"/>
                  </a:cubicBezTo>
                  <a:cubicBezTo>
                    <a:pt x="46" y="31089"/>
                    <a:pt x="91" y="31112"/>
                    <a:pt x="160" y="31134"/>
                  </a:cubicBezTo>
                  <a:lnTo>
                    <a:pt x="228" y="31134"/>
                  </a:lnTo>
                  <a:cubicBezTo>
                    <a:pt x="251" y="31157"/>
                    <a:pt x="274" y="31157"/>
                    <a:pt x="297" y="31157"/>
                  </a:cubicBezTo>
                  <a:cubicBezTo>
                    <a:pt x="320" y="31157"/>
                    <a:pt x="365" y="31157"/>
                    <a:pt x="388" y="31180"/>
                  </a:cubicBezTo>
                  <a:lnTo>
                    <a:pt x="525" y="31180"/>
                  </a:lnTo>
                  <a:cubicBezTo>
                    <a:pt x="685" y="31226"/>
                    <a:pt x="867" y="31249"/>
                    <a:pt x="1073" y="31249"/>
                  </a:cubicBezTo>
                  <a:cubicBezTo>
                    <a:pt x="1233" y="31271"/>
                    <a:pt x="1370" y="31271"/>
                    <a:pt x="1529" y="31271"/>
                  </a:cubicBezTo>
                  <a:lnTo>
                    <a:pt x="1621" y="31271"/>
                  </a:lnTo>
                  <a:cubicBezTo>
                    <a:pt x="1803" y="31271"/>
                    <a:pt x="1986" y="31271"/>
                    <a:pt x="2191" y="31249"/>
                  </a:cubicBezTo>
                  <a:cubicBezTo>
                    <a:pt x="2283" y="31249"/>
                    <a:pt x="2374" y="31226"/>
                    <a:pt x="2465" y="31226"/>
                  </a:cubicBezTo>
                  <a:cubicBezTo>
                    <a:pt x="2534" y="31203"/>
                    <a:pt x="2602" y="31203"/>
                    <a:pt x="2671" y="31203"/>
                  </a:cubicBezTo>
                  <a:cubicBezTo>
                    <a:pt x="2853" y="31180"/>
                    <a:pt x="3013" y="31157"/>
                    <a:pt x="3173" y="31134"/>
                  </a:cubicBezTo>
                  <a:cubicBezTo>
                    <a:pt x="3333" y="31089"/>
                    <a:pt x="3492" y="31066"/>
                    <a:pt x="3652" y="31020"/>
                  </a:cubicBezTo>
                  <a:cubicBezTo>
                    <a:pt x="3835" y="30998"/>
                    <a:pt x="3995" y="30952"/>
                    <a:pt x="4154" y="30929"/>
                  </a:cubicBezTo>
                  <a:lnTo>
                    <a:pt x="4223" y="30906"/>
                  </a:lnTo>
                  <a:lnTo>
                    <a:pt x="4246" y="30906"/>
                  </a:lnTo>
                  <a:cubicBezTo>
                    <a:pt x="4611" y="30815"/>
                    <a:pt x="4953" y="30701"/>
                    <a:pt x="5273" y="30609"/>
                  </a:cubicBezTo>
                  <a:lnTo>
                    <a:pt x="5364" y="30564"/>
                  </a:lnTo>
                  <a:cubicBezTo>
                    <a:pt x="5410" y="30564"/>
                    <a:pt x="5455" y="30541"/>
                    <a:pt x="5501" y="30541"/>
                  </a:cubicBezTo>
                  <a:cubicBezTo>
                    <a:pt x="5547" y="30518"/>
                    <a:pt x="5592" y="30518"/>
                    <a:pt x="5638" y="30495"/>
                  </a:cubicBezTo>
                  <a:cubicBezTo>
                    <a:pt x="5729" y="30473"/>
                    <a:pt x="5798" y="30427"/>
                    <a:pt x="5889" y="30404"/>
                  </a:cubicBezTo>
                  <a:cubicBezTo>
                    <a:pt x="5935" y="30358"/>
                    <a:pt x="6003" y="30336"/>
                    <a:pt x="6049" y="30313"/>
                  </a:cubicBezTo>
                  <a:lnTo>
                    <a:pt x="6117" y="30290"/>
                  </a:lnTo>
                  <a:cubicBezTo>
                    <a:pt x="6163" y="30267"/>
                    <a:pt x="6209" y="30244"/>
                    <a:pt x="6254" y="30221"/>
                  </a:cubicBezTo>
                  <a:lnTo>
                    <a:pt x="6346" y="30176"/>
                  </a:lnTo>
                  <a:cubicBezTo>
                    <a:pt x="6414" y="30153"/>
                    <a:pt x="6460" y="30107"/>
                    <a:pt x="6528" y="30084"/>
                  </a:cubicBezTo>
                  <a:lnTo>
                    <a:pt x="6551" y="30062"/>
                  </a:lnTo>
                  <a:cubicBezTo>
                    <a:pt x="6642" y="30016"/>
                    <a:pt x="6711" y="29970"/>
                    <a:pt x="6779" y="29925"/>
                  </a:cubicBezTo>
                  <a:lnTo>
                    <a:pt x="6825" y="29902"/>
                  </a:lnTo>
                  <a:cubicBezTo>
                    <a:pt x="6939" y="29833"/>
                    <a:pt x="7053" y="29788"/>
                    <a:pt x="7144" y="29719"/>
                  </a:cubicBezTo>
                  <a:lnTo>
                    <a:pt x="7167" y="29719"/>
                  </a:lnTo>
                  <a:cubicBezTo>
                    <a:pt x="7167" y="29719"/>
                    <a:pt x="7190" y="29696"/>
                    <a:pt x="7190" y="29696"/>
                  </a:cubicBezTo>
                  <a:cubicBezTo>
                    <a:pt x="7236" y="29674"/>
                    <a:pt x="7259" y="29651"/>
                    <a:pt x="7281" y="29628"/>
                  </a:cubicBezTo>
                  <a:cubicBezTo>
                    <a:pt x="7304" y="29605"/>
                    <a:pt x="7304" y="29582"/>
                    <a:pt x="7327" y="29582"/>
                  </a:cubicBezTo>
                  <a:cubicBezTo>
                    <a:pt x="7350" y="29560"/>
                    <a:pt x="7350" y="29537"/>
                    <a:pt x="7373" y="29514"/>
                  </a:cubicBezTo>
                  <a:lnTo>
                    <a:pt x="7395" y="29491"/>
                  </a:lnTo>
                  <a:cubicBezTo>
                    <a:pt x="7418" y="29468"/>
                    <a:pt x="7441" y="29445"/>
                    <a:pt x="7487" y="29423"/>
                  </a:cubicBezTo>
                  <a:cubicBezTo>
                    <a:pt x="7487" y="29400"/>
                    <a:pt x="7487" y="29400"/>
                    <a:pt x="7487" y="29400"/>
                  </a:cubicBezTo>
                  <a:cubicBezTo>
                    <a:pt x="7532" y="29354"/>
                    <a:pt x="7578" y="29286"/>
                    <a:pt x="7624" y="29240"/>
                  </a:cubicBezTo>
                  <a:cubicBezTo>
                    <a:pt x="7624" y="29171"/>
                    <a:pt x="7647" y="29126"/>
                    <a:pt x="7669" y="29080"/>
                  </a:cubicBezTo>
                  <a:cubicBezTo>
                    <a:pt x="7692" y="29057"/>
                    <a:pt x="7715" y="29035"/>
                    <a:pt x="7715" y="29035"/>
                  </a:cubicBezTo>
                  <a:cubicBezTo>
                    <a:pt x="7738" y="29012"/>
                    <a:pt x="7761" y="28989"/>
                    <a:pt x="7784" y="28966"/>
                  </a:cubicBezTo>
                  <a:lnTo>
                    <a:pt x="7875" y="28875"/>
                  </a:lnTo>
                  <a:lnTo>
                    <a:pt x="7920" y="28806"/>
                  </a:lnTo>
                  <a:cubicBezTo>
                    <a:pt x="7989" y="28738"/>
                    <a:pt x="8035" y="28669"/>
                    <a:pt x="8103" y="28601"/>
                  </a:cubicBezTo>
                  <a:lnTo>
                    <a:pt x="8194" y="28464"/>
                  </a:lnTo>
                  <a:cubicBezTo>
                    <a:pt x="8331" y="28281"/>
                    <a:pt x="8445" y="28122"/>
                    <a:pt x="8537" y="27962"/>
                  </a:cubicBezTo>
                  <a:cubicBezTo>
                    <a:pt x="8605" y="27893"/>
                    <a:pt x="8651" y="27802"/>
                    <a:pt x="8719" y="27711"/>
                  </a:cubicBezTo>
                  <a:cubicBezTo>
                    <a:pt x="8742" y="27642"/>
                    <a:pt x="8788" y="27597"/>
                    <a:pt x="8833" y="27551"/>
                  </a:cubicBezTo>
                  <a:lnTo>
                    <a:pt x="8902" y="27437"/>
                  </a:lnTo>
                  <a:cubicBezTo>
                    <a:pt x="8970" y="27345"/>
                    <a:pt x="9016" y="27254"/>
                    <a:pt x="9085" y="27163"/>
                  </a:cubicBezTo>
                  <a:cubicBezTo>
                    <a:pt x="9153" y="27049"/>
                    <a:pt x="9222" y="26957"/>
                    <a:pt x="9290" y="26843"/>
                  </a:cubicBezTo>
                  <a:cubicBezTo>
                    <a:pt x="9427" y="26661"/>
                    <a:pt x="9564" y="26455"/>
                    <a:pt x="9678" y="26250"/>
                  </a:cubicBezTo>
                  <a:cubicBezTo>
                    <a:pt x="9746" y="26159"/>
                    <a:pt x="9792" y="26067"/>
                    <a:pt x="9861" y="25953"/>
                  </a:cubicBezTo>
                  <a:cubicBezTo>
                    <a:pt x="9883" y="25907"/>
                    <a:pt x="9929" y="25862"/>
                    <a:pt x="9952" y="25793"/>
                  </a:cubicBezTo>
                  <a:cubicBezTo>
                    <a:pt x="9975" y="25748"/>
                    <a:pt x="9998" y="25725"/>
                    <a:pt x="10020" y="25679"/>
                  </a:cubicBezTo>
                  <a:cubicBezTo>
                    <a:pt x="10066" y="25634"/>
                    <a:pt x="10089" y="25588"/>
                    <a:pt x="10112" y="25519"/>
                  </a:cubicBezTo>
                  <a:cubicBezTo>
                    <a:pt x="10135" y="25474"/>
                    <a:pt x="10157" y="25451"/>
                    <a:pt x="10180" y="25405"/>
                  </a:cubicBezTo>
                  <a:cubicBezTo>
                    <a:pt x="10249" y="25314"/>
                    <a:pt x="10294" y="25200"/>
                    <a:pt x="10363" y="25109"/>
                  </a:cubicBezTo>
                  <a:cubicBezTo>
                    <a:pt x="10477" y="24926"/>
                    <a:pt x="10614" y="24698"/>
                    <a:pt x="10705" y="24515"/>
                  </a:cubicBezTo>
                  <a:cubicBezTo>
                    <a:pt x="10774" y="24424"/>
                    <a:pt x="10819" y="24333"/>
                    <a:pt x="10888" y="24241"/>
                  </a:cubicBezTo>
                  <a:cubicBezTo>
                    <a:pt x="10933" y="24150"/>
                    <a:pt x="11002" y="24036"/>
                    <a:pt x="11048" y="23945"/>
                  </a:cubicBezTo>
                  <a:cubicBezTo>
                    <a:pt x="11070" y="23876"/>
                    <a:pt x="11116" y="23830"/>
                    <a:pt x="11139" y="23785"/>
                  </a:cubicBezTo>
                  <a:cubicBezTo>
                    <a:pt x="11162" y="23739"/>
                    <a:pt x="11184" y="23716"/>
                    <a:pt x="11207" y="23671"/>
                  </a:cubicBezTo>
                  <a:cubicBezTo>
                    <a:pt x="11230" y="23602"/>
                    <a:pt x="11276" y="23534"/>
                    <a:pt x="11299" y="23488"/>
                  </a:cubicBezTo>
                  <a:lnTo>
                    <a:pt x="11367" y="23397"/>
                  </a:lnTo>
                  <a:cubicBezTo>
                    <a:pt x="11390" y="23328"/>
                    <a:pt x="11413" y="23283"/>
                    <a:pt x="11458" y="23214"/>
                  </a:cubicBezTo>
                  <a:cubicBezTo>
                    <a:pt x="11481" y="23191"/>
                    <a:pt x="11504" y="23146"/>
                    <a:pt x="11527" y="23100"/>
                  </a:cubicBezTo>
                  <a:lnTo>
                    <a:pt x="11550" y="23054"/>
                  </a:lnTo>
                  <a:cubicBezTo>
                    <a:pt x="11595" y="22986"/>
                    <a:pt x="11641" y="22895"/>
                    <a:pt x="11687" y="22803"/>
                  </a:cubicBezTo>
                  <a:cubicBezTo>
                    <a:pt x="11755" y="22712"/>
                    <a:pt x="11824" y="22621"/>
                    <a:pt x="11869" y="22507"/>
                  </a:cubicBezTo>
                  <a:cubicBezTo>
                    <a:pt x="11892" y="22461"/>
                    <a:pt x="11915" y="22415"/>
                    <a:pt x="11938" y="22392"/>
                  </a:cubicBezTo>
                  <a:cubicBezTo>
                    <a:pt x="11983" y="22324"/>
                    <a:pt x="12006" y="22278"/>
                    <a:pt x="12029" y="22233"/>
                  </a:cubicBezTo>
                  <a:lnTo>
                    <a:pt x="12097" y="22118"/>
                  </a:lnTo>
                  <a:cubicBezTo>
                    <a:pt x="12143" y="22073"/>
                    <a:pt x="12166" y="22004"/>
                    <a:pt x="12212" y="21936"/>
                  </a:cubicBezTo>
                  <a:cubicBezTo>
                    <a:pt x="12234" y="21890"/>
                    <a:pt x="12257" y="21845"/>
                    <a:pt x="12280" y="21799"/>
                  </a:cubicBezTo>
                  <a:cubicBezTo>
                    <a:pt x="12303" y="21753"/>
                    <a:pt x="12349" y="21708"/>
                    <a:pt x="12371" y="21639"/>
                  </a:cubicBezTo>
                  <a:cubicBezTo>
                    <a:pt x="12417" y="21548"/>
                    <a:pt x="12463" y="21457"/>
                    <a:pt x="12531" y="21388"/>
                  </a:cubicBezTo>
                  <a:cubicBezTo>
                    <a:pt x="12577" y="21274"/>
                    <a:pt x="12645" y="21183"/>
                    <a:pt x="12691" y="21069"/>
                  </a:cubicBezTo>
                  <a:cubicBezTo>
                    <a:pt x="12737" y="20977"/>
                    <a:pt x="12805" y="20886"/>
                    <a:pt x="12851" y="20795"/>
                  </a:cubicBezTo>
                  <a:lnTo>
                    <a:pt x="12896" y="20726"/>
                  </a:lnTo>
                  <a:lnTo>
                    <a:pt x="12919" y="20658"/>
                  </a:lnTo>
                  <a:cubicBezTo>
                    <a:pt x="12942" y="20612"/>
                    <a:pt x="12965" y="20589"/>
                    <a:pt x="12965" y="20566"/>
                  </a:cubicBezTo>
                  <a:lnTo>
                    <a:pt x="13011" y="20498"/>
                  </a:lnTo>
                  <a:cubicBezTo>
                    <a:pt x="13079" y="20361"/>
                    <a:pt x="13170" y="20201"/>
                    <a:pt x="13239" y="20064"/>
                  </a:cubicBezTo>
                  <a:lnTo>
                    <a:pt x="13307" y="19950"/>
                  </a:lnTo>
                  <a:cubicBezTo>
                    <a:pt x="13353" y="19836"/>
                    <a:pt x="13421" y="19722"/>
                    <a:pt x="13467" y="19608"/>
                  </a:cubicBezTo>
                  <a:cubicBezTo>
                    <a:pt x="13535" y="19516"/>
                    <a:pt x="13581" y="19402"/>
                    <a:pt x="13627" y="19311"/>
                  </a:cubicBezTo>
                  <a:cubicBezTo>
                    <a:pt x="13718" y="19128"/>
                    <a:pt x="13809" y="18946"/>
                    <a:pt x="13901" y="18763"/>
                  </a:cubicBezTo>
                  <a:lnTo>
                    <a:pt x="13901" y="18740"/>
                  </a:lnTo>
                  <a:lnTo>
                    <a:pt x="13901" y="18718"/>
                  </a:lnTo>
                  <a:lnTo>
                    <a:pt x="13924" y="18718"/>
                  </a:lnTo>
                  <a:cubicBezTo>
                    <a:pt x="13969" y="18603"/>
                    <a:pt x="14015" y="18466"/>
                    <a:pt x="14083" y="18352"/>
                  </a:cubicBezTo>
                  <a:lnTo>
                    <a:pt x="14175" y="18124"/>
                  </a:lnTo>
                  <a:cubicBezTo>
                    <a:pt x="14266" y="17941"/>
                    <a:pt x="14357" y="17736"/>
                    <a:pt x="14448" y="17531"/>
                  </a:cubicBezTo>
                  <a:cubicBezTo>
                    <a:pt x="14608" y="17120"/>
                    <a:pt x="14768" y="16777"/>
                    <a:pt x="14905" y="16435"/>
                  </a:cubicBezTo>
                  <a:cubicBezTo>
                    <a:pt x="14973" y="16252"/>
                    <a:pt x="15042" y="16047"/>
                    <a:pt x="15110" y="15842"/>
                  </a:cubicBezTo>
                  <a:cubicBezTo>
                    <a:pt x="15156" y="15705"/>
                    <a:pt x="15179" y="15568"/>
                    <a:pt x="15225" y="15408"/>
                  </a:cubicBezTo>
                  <a:lnTo>
                    <a:pt x="15270" y="15225"/>
                  </a:lnTo>
                  <a:cubicBezTo>
                    <a:pt x="15316" y="15111"/>
                    <a:pt x="15339" y="14997"/>
                    <a:pt x="15384" y="14883"/>
                  </a:cubicBezTo>
                  <a:cubicBezTo>
                    <a:pt x="15407" y="14792"/>
                    <a:pt x="15430" y="14700"/>
                    <a:pt x="15453" y="14609"/>
                  </a:cubicBezTo>
                  <a:cubicBezTo>
                    <a:pt x="15453" y="14540"/>
                    <a:pt x="15476" y="14472"/>
                    <a:pt x="15498" y="14404"/>
                  </a:cubicBezTo>
                  <a:lnTo>
                    <a:pt x="15521" y="14289"/>
                  </a:lnTo>
                  <a:lnTo>
                    <a:pt x="15521" y="14267"/>
                  </a:lnTo>
                  <a:cubicBezTo>
                    <a:pt x="15544" y="14175"/>
                    <a:pt x="15567" y="14061"/>
                    <a:pt x="15590" y="13970"/>
                  </a:cubicBezTo>
                  <a:lnTo>
                    <a:pt x="15613" y="13879"/>
                  </a:lnTo>
                  <a:cubicBezTo>
                    <a:pt x="15635" y="13787"/>
                    <a:pt x="15658" y="13696"/>
                    <a:pt x="15681" y="13605"/>
                  </a:cubicBezTo>
                  <a:cubicBezTo>
                    <a:pt x="15704" y="13422"/>
                    <a:pt x="15727" y="13217"/>
                    <a:pt x="15772" y="13034"/>
                  </a:cubicBezTo>
                  <a:cubicBezTo>
                    <a:pt x="15772" y="12920"/>
                    <a:pt x="15795" y="12806"/>
                    <a:pt x="15795" y="12669"/>
                  </a:cubicBezTo>
                  <a:lnTo>
                    <a:pt x="15818" y="12532"/>
                  </a:lnTo>
                  <a:cubicBezTo>
                    <a:pt x="15818" y="12418"/>
                    <a:pt x="15841" y="12281"/>
                    <a:pt x="15864" y="12167"/>
                  </a:cubicBezTo>
                  <a:lnTo>
                    <a:pt x="15886" y="11961"/>
                  </a:lnTo>
                  <a:cubicBezTo>
                    <a:pt x="15886" y="11847"/>
                    <a:pt x="15886" y="11733"/>
                    <a:pt x="15909" y="11619"/>
                  </a:cubicBezTo>
                  <a:cubicBezTo>
                    <a:pt x="15909" y="11505"/>
                    <a:pt x="15909" y="11413"/>
                    <a:pt x="15909" y="11299"/>
                  </a:cubicBezTo>
                  <a:cubicBezTo>
                    <a:pt x="15909" y="11231"/>
                    <a:pt x="15909" y="11162"/>
                    <a:pt x="15909" y="11094"/>
                  </a:cubicBezTo>
                  <a:cubicBezTo>
                    <a:pt x="15909" y="11025"/>
                    <a:pt x="15909" y="10957"/>
                    <a:pt x="15909" y="10911"/>
                  </a:cubicBezTo>
                  <a:cubicBezTo>
                    <a:pt x="15909" y="10820"/>
                    <a:pt x="15909" y="10752"/>
                    <a:pt x="15909" y="10660"/>
                  </a:cubicBezTo>
                  <a:lnTo>
                    <a:pt x="15909" y="10546"/>
                  </a:lnTo>
                  <a:cubicBezTo>
                    <a:pt x="15909" y="10432"/>
                    <a:pt x="15886" y="10295"/>
                    <a:pt x="15886" y="10181"/>
                  </a:cubicBezTo>
                  <a:lnTo>
                    <a:pt x="15886" y="10067"/>
                  </a:lnTo>
                  <a:cubicBezTo>
                    <a:pt x="15886" y="9975"/>
                    <a:pt x="15864" y="9907"/>
                    <a:pt x="15864" y="9838"/>
                  </a:cubicBezTo>
                  <a:lnTo>
                    <a:pt x="15864" y="9816"/>
                  </a:lnTo>
                  <a:cubicBezTo>
                    <a:pt x="15864" y="9747"/>
                    <a:pt x="15864" y="9702"/>
                    <a:pt x="15841" y="9656"/>
                  </a:cubicBezTo>
                  <a:cubicBezTo>
                    <a:pt x="15841" y="9610"/>
                    <a:pt x="15841" y="9565"/>
                    <a:pt x="15841" y="9519"/>
                  </a:cubicBezTo>
                  <a:cubicBezTo>
                    <a:pt x="15818" y="9382"/>
                    <a:pt x="15818" y="9268"/>
                    <a:pt x="15795" y="9154"/>
                  </a:cubicBezTo>
                  <a:cubicBezTo>
                    <a:pt x="15795" y="9040"/>
                    <a:pt x="15772" y="8925"/>
                    <a:pt x="15750" y="8811"/>
                  </a:cubicBezTo>
                  <a:cubicBezTo>
                    <a:pt x="15727" y="8697"/>
                    <a:pt x="15704" y="8606"/>
                    <a:pt x="15681" y="8492"/>
                  </a:cubicBezTo>
                  <a:cubicBezTo>
                    <a:pt x="15681" y="8423"/>
                    <a:pt x="15658" y="8378"/>
                    <a:pt x="15658" y="8332"/>
                  </a:cubicBezTo>
                  <a:cubicBezTo>
                    <a:pt x="15635" y="8264"/>
                    <a:pt x="15635" y="8218"/>
                    <a:pt x="15613" y="8149"/>
                  </a:cubicBezTo>
                  <a:cubicBezTo>
                    <a:pt x="15590" y="8035"/>
                    <a:pt x="15567" y="7921"/>
                    <a:pt x="15544" y="7830"/>
                  </a:cubicBezTo>
                  <a:cubicBezTo>
                    <a:pt x="15521" y="7739"/>
                    <a:pt x="15498" y="7670"/>
                    <a:pt x="15476" y="7602"/>
                  </a:cubicBezTo>
                  <a:lnTo>
                    <a:pt x="15453" y="7510"/>
                  </a:lnTo>
                  <a:cubicBezTo>
                    <a:pt x="15407" y="7419"/>
                    <a:pt x="15384" y="7328"/>
                    <a:pt x="15362" y="7236"/>
                  </a:cubicBezTo>
                  <a:cubicBezTo>
                    <a:pt x="15339" y="7214"/>
                    <a:pt x="15339" y="7168"/>
                    <a:pt x="15316" y="7145"/>
                  </a:cubicBezTo>
                  <a:lnTo>
                    <a:pt x="15339" y="7145"/>
                  </a:lnTo>
                  <a:cubicBezTo>
                    <a:pt x="15339" y="7122"/>
                    <a:pt x="15362" y="7122"/>
                    <a:pt x="15362" y="7122"/>
                  </a:cubicBezTo>
                  <a:cubicBezTo>
                    <a:pt x="15339" y="7054"/>
                    <a:pt x="15316" y="6985"/>
                    <a:pt x="15293" y="6917"/>
                  </a:cubicBezTo>
                  <a:lnTo>
                    <a:pt x="15247" y="6826"/>
                  </a:lnTo>
                  <a:cubicBezTo>
                    <a:pt x="15202" y="6711"/>
                    <a:pt x="15179" y="6597"/>
                    <a:pt x="15133" y="6483"/>
                  </a:cubicBezTo>
                  <a:cubicBezTo>
                    <a:pt x="15110" y="6415"/>
                    <a:pt x="15088" y="6369"/>
                    <a:pt x="15065" y="6323"/>
                  </a:cubicBezTo>
                  <a:lnTo>
                    <a:pt x="15065" y="6278"/>
                  </a:lnTo>
                  <a:cubicBezTo>
                    <a:pt x="15065" y="6278"/>
                    <a:pt x="15065" y="6255"/>
                    <a:pt x="15065" y="6232"/>
                  </a:cubicBezTo>
                  <a:lnTo>
                    <a:pt x="15042" y="6209"/>
                  </a:lnTo>
                  <a:lnTo>
                    <a:pt x="15019" y="6164"/>
                  </a:lnTo>
                  <a:lnTo>
                    <a:pt x="14996" y="6141"/>
                  </a:lnTo>
                  <a:cubicBezTo>
                    <a:pt x="14973" y="6118"/>
                    <a:pt x="14973" y="6095"/>
                    <a:pt x="14973" y="6072"/>
                  </a:cubicBezTo>
                  <a:lnTo>
                    <a:pt x="14928" y="6072"/>
                  </a:lnTo>
                  <a:cubicBezTo>
                    <a:pt x="14905" y="6049"/>
                    <a:pt x="14905" y="6049"/>
                    <a:pt x="14905" y="6027"/>
                  </a:cubicBezTo>
                  <a:lnTo>
                    <a:pt x="14882" y="6004"/>
                  </a:lnTo>
                  <a:cubicBezTo>
                    <a:pt x="14882" y="5935"/>
                    <a:pt x="14859" y="5890"/>
                    <a:pt x="14837" y="5821"/>
                  </a:cubicBezTo>
                  <a:cubicBezTo>
                    <a:pt x="14768" y="5707"/>
                    <a:pt x="14700" y="5570"/>
                    <a:pt x="14608" y="5410"/>
                  </a:cubicBezTo>
                  <a:cubicBezTo>
                    <a:pt x="14540" y="5296"/>
                    <a:pt x="14471" y="5159"/>
                    <a:pt x="14403" y="5022"/>
                  </a:cubicBezTo>
                  <a:lnTo>
                    <a:pt x="14357" y="4954"/>
                  </a:lnTo>
                  <a:cubicBezTo>
                    <a:pt x="14334" y="4931"/>
                    <a:pt x="14312" y="4908"/>
                    <a:pt x="14289" y="4863"/>
                  </a:cubicBezTo>
                  <a:lnTo>
                    <a:pt x="14266" y="4840"/>
                  </a:lnTo>
                  <a:cubicBezTo>
                    <a:pt x="14243" y="4817"/>
                    <a:pt x="14220" y="4794"/>
                    <a:pt x="14197" y="4771"/>
                  </a:cubicBezTo>
                  <a:cubicBezTo>
                    <a:pt x="14197" y="4748"/>
                    <a:pt x="14175" y="4748"/>
                    <a:pt x="14175" y="4726"/>
                  </a:cubicBezTo>
                  <a:cubicBezTo>
                    <a:pt x="14152" y="4703"/>
                    <a:pt x="14129" y="4703"/>
                    <a:pt x="14106" y="4703"/>
                  </a:cubicBezTo>
                  <a:cubicBezTo>
                    <a:pt x="14083" y="4634"/>
                    <a:pt x="14038" y="4612"/>
                    <a:pt x="14015" y="4566"/>
                  </a:cubicBezTo>
                  <a:cubicBezTo>
                    <a:pt x="13969" y="4497"/>
                    <a:pt x="13901" y="4406"/>
                    <a:pt x="13855" y="4338"/>
                  </a:cubicBezTo>
                  <a:cubicBezTo>
                    <a:pt x="13787" y="4246"/>
                    <a:pt x="13718" y="4132"/>
                    <a:pt x="13650" y="4041"/>
                  </a:cubicBezTo>
                  <a:cubicBezTo>
                    <a:pt x="13558" y="3904"/>
                    <a:pt x="13444" y="3790"/>
                    <a:pt x="13376" y="3698"/>
                  </a:cubicBezTo>
                  <a:cubicBezTo>
                    <a:pt x="13307" y="3630"/>
                    <a:pt x="13262" y="3562"/>
                    <a:pt x="13193" y="3493"/>
                  </a:cubicBezTo>
                  <a:cubicBezTo>
                    <a:pt x="13125" y="3425"/>
                    <a:pt x="13079" y="3379"/>
                    <a:pt x="13011" y="3310"/>
                  </a:cubicBezTo>
                  <a:lnTo>
                    <a:pt x="12919" y="3219"/>
                  </a:lnTo>
                  <a:cubicBezTo>
                    <a:pt x="12828" y="3128"/>
                    <a:pt x="12737" y="3037"/>
                    <a:pt x="12622" y="2945"/>
                  </a:cubicBezTo>
                  <a:cubicBezTo>
                    <a:pt x="12531" y="2854"/>
                    <a:pt x="12417" y="2763"/>
                    <a:pt x="12303" y="2671"/>
                  </a:cubicBezTo>
                  <a:lnTo>
                    <a:pt x="12280" y="2649"/>
                  </a:lnTo>
                  <a:cubicBezTo>
                    <a:pt x="12234" y="2603"/>
                    <a:pt x="12189" y="2580"/>
                    <a:pt x="12166" y="2534"/>
                  </a:cubicBezTo>
                  <a:lnTo>
                    <a:pt x="12143" y="2512"/>
                  </a:lnTo>
                  <a:cubicBezTo>
                    <a:pt x="12097" y="2489"/>
                    <a:pt x="12052" y="2443"/>
                    <a:pt x="12006" y="2397"/>
                  </a:cubicBezTo>
                  <a:cubicBezTo>
                    <a:pt x="11961" y="2375"/>
                    <a:pt x="11915" y="2329"/>
                    <a:pt x="11869" y="2283"/>
                  </a:cubicBezTo>
                  <a:cubicBezTo>
                    <a:pt x="11824" y="2238"/>
                    <a:pt x="11778" y="2215"/>
                    <a:pt x="11732" y="2169"/>
                  </a:cubicBezTo>
                  <a:lnTo>
                    <a:pt x="11664" y="2124"/>
                  </a:lnTo>
                  <a:lnTo>
                    <a:pt x="11573" y="2055"/>
                  </a:lnTo>
                  <a:cubicBezTo>
                    <a:pt x="11527" y="2009"/>
                    <a:pt x="11481" y="1987"/>
                    <a:pt x="11436" y="1941"/>
                  </a:cubicBezTo>
                  <a:cubicBezTo>
                    <a:pt x="11436" y="1918"/>
                    <a:pt x="11413" y="1895"/>
                    <a:pt x="11390" y="1872"/>
                  </a:cubicBezTo>
                  <a:cubicBezTo>
                    <a:pt x="11344" y="1827"/>
                    <a:pt x="11276" y="1781"/>
                    <a:pt x="11207" y="1758"/>
                  </a:cubicBezTo>
                  <a:lnTo>
                    <a:pt x="11207" y="1736"/>
                  </a:lnTo>
                  <a:cubicBezTo>
                    <a:pt x="11116" y="1690"/>
                    <a:pt x="11025" y="1621"/>
                    <a:pt x="10933" y="1553"/>
                  </a:cubicBezTo>
                  <a:cubicBezTo>
                    <a:pt x="10865" y="1507"/>
                    <a:pt x="10774" y="1462"/>
                    <a:pt x="10682" y="1393"/>
                  </a:cubicBezTo>
                  <a:lnTo>
                    <a:pt x="10500" y="1302"/>
                  </a:lnTo>
                  <a:cubicBezTo>
                    <a:pt x="10386" y="1211"/>
                    <a:pt x="10271" y="1142"/>
                    <a:pt x="10157" y="1074"/>
                  </a:cubicBezTo>
                  <a:cubicBezTo>
                    <a:pt x="10112" y="1051"/>
                    <a:pt x="10066" y="1028"/>
                    <a:pt x="10043" y="1005"/>
                  </a:cubicBezTo>
                  <a:lnTo>
                    <a:pt x="10020" y="1005"/>
                  </a:lnTo>
                  <a:lnTo>
                    <a:pt x="9975" y="982"/>
                  </a:lnTo>
                  <a:lnTo>
                    <a:pt x="9952" y="959"/>
                  </a:lnTo>
                  <a:cubicBezTo>
                    <a:pt x="9906" y="937"/>
                    <a:pt x="9861" y="914"/>
                    <a:pt x="9815" y="914"/>
                  </a:cubicBezTo>
                  <a:lnTo>
                    <a:pt x="9587" y="914"/>
                  </a:lnTo>
                  <a:cubicBezTo>
                    <a:pt x="9564" y="891"/>
                    <a:pt x="9518" y="845"/>
                    <a:pt x="9473" y="823"/>
                  </a:cubicBezTo>
                  <a:cubicBezTo>
                    <a:pt x="9450" y="800"/>
                    <a:pt x="9404" y="777"/>
                    <a:pt x="9381" y="754"/>
                  </a:cubicBezTo>
                  <a:cubicBezTo>
                    <a:pt x="9336" y="731"/>
                    <a:pt x="9290" y="708"/>
                    <a:pt x="9244" y="686"/>
                  </a:cubicBezTo>
                  <a:cubicBezTo>
                    <a:pt x="9176" y="663"/>
                    <a:pt x="9107" y="617"/>
                    <a:pt x="9039" y="571"/>
                  </a:cubicBezTo>
                  <a:lnTo>
                    <a:pt x="8993" y="549"/>
                  </a:lnTo>
                  <a:cubicBezTo>
                    <a:pt x="8925" y="526"/>
                    <a:pt x="8856" y="480"/>
                    <a:pt x="8788" y="457"/>
                  </a:cubicBezTo>
                  <a:cubicBezTo>
                    <a:pt x="8719" y="412"/>
                    <a:pt x="8628" y="389"/>
                    <a:pt x="8560" y="343"/>
                  </a:cubicBezTo>
                  <a:lnTo>
                    <a:pt x="8514" y="343"/>
                  </a:lnTo>
                  <a:lnTo>
                    <a:pt x="8400" y="298"/>
                  </a:lnTo>
                  <a:lnTo>
                    <a:pt x="8263" y="229"/>
                  </a:lnTo>
                  <a:cubicBezTo>
                    <a:pt x="8149" y="183"/>
                    <a:pt x="8035" y="138"/>
                    <a:pt x="7966" y="115"/>
                  </a:cubicBezTo>
                  <a:cubicBezTo>
                    <a:pt x="7875" y="92"/>
                    <a:pt x="7806" y="69"/>
                    <a:pt x="7738" y="46"/>
                  </a:cubicBezTo>
                  <a:cubicBezTo>
                    <a:pt x="7692" y="46"/>
                    <a:pt x="7669" y="24"/>
                    <a:pt x="7624" y="24"/>
                  </a:cubicBezTo>
                  <a:cubicBezTo>
                    <a:pt x="7578" y="1"/>
                    <a:pt x="7532" y="1"/>
                    <a:pt x="7487" y="1"/>
                  </a:cubicBezTo>
                  <a:close/>
                </a:path>
              </a:pathLst>
            </a:custGeom>
            <a:solidFill>
              <a:srgbClr val="4BA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3" name="Google Shape;5743;p22"/>
            <p:cNvSpPr/>
            <p:nvPr/>
          </p:nvSpPr>
          <p:spPr>
            <a:xfrm>
              <a:off x="6390675" y="2094275"/>
              <a:ext cx="448550" cy="454800"/>
            </a:xfrm>
            <a:custGeom>
              <a:avLst/>
              <a:gdLst/>
              <a:ahLst/>
              <a:cxnLst/>
              <a:rect l="l" t="t" r="r" b="b"/>
              <a:pathLst>
                <a:path w="17942" h="18192" extrusionOk="0">
                  <a:moveTo>
                    <a:pt x="4999" y="0"/>
                  </a:moveTo>
                  <a:cubicBezTo>
                    <a:pt x="4976" y="0"/>
                    <a:pt x="4931" y="0"/>
                    <a:pt x="4908" y="23"/>
                  </a:cubicBezTo>
                  <a:cubicBezTo>
                    <a:pt x="4885" y="46"/>
                    <a:pt x="4862" y="69"/>
                    <a:pt x="4839" y="92"/>
                  </a:cubicBezTo>
                  <a:cubicBezTo>
                    <a:pt x="4817" y="114"/>
                    <a:pt x="4817" y="137"/>
                    <a:pt x="4817" y="160"/>
                  </a:cubicBezTo>
                  <a:lnTo>
                    <a:pt x="4771" y="206"/>
                  </a:lnTo>
                  <a:cubicBezTo>
                    <a:pt x="4680" y="297"/>
                    <a:pt x="4588" y="388"/>
                    <a:pt x="4520" y="457"/>
                  </a:cubicBezTo>
                  <a:cubicBezTo>
                    <a:pt x="4383" y="594"/>
                    <a:pt x="4223" y="731"/>
                    <a:pt x="4109" y="890"/>
                  </a:cubicBezTo>
                  <a:cubicBezTo>
                    <a:pt x="4063" y="936"/>
                    <a:pt x="4041" y="959"/>
                    <a:pt x="4018" y="1005"/>
                  </a:cubicBezTo>
                  <a:lnTo>
                    <a:pt x="3926" y="1096"/>
                  </a:lnTo>
                  <a:cubicBezTo>
                    <a:pt x="3789" y="1256"/>
                    <a:pt x="3675" y="1393"/>
                    <a:pt x="3584" y="1552"/>
                  </a:cubicBezTo>
                  <a:cubicBezTo>
                    <a:pt x="3493" y="1666"/>
                    <a:pt x="3424" y="1803"/>
                    <a:pt x="3333" y="1918"/>
                  </a:cubicBezTo>
                  <a:lnTo>
                    <a:pt x="3287" y="1986"/>
                  </a:lnTo>
                  <a:cubicBezTo>
                    <a:pt x="3173" y="2146"/>
                    <a:pt x="3082" y="2306"/>
                    <a:pt x="2991" y="2465"/>
                  </a:cubicBezTo>
                  <a:cubicBezTo>
                    <a:pt x="2945" y="2511"/>
                    <a:pt x="2922" y="2579"/>
                    <a:pt x="2899" y="2625"/>
                  </a:cubicBezTo>
                  <a:lnTo>
                    <a:pt x="2831" y="2716"/>
                  </a:lnTo>
                  <a:lnTo>
                    <a:pt x="2785" y="2808"/>
                  </a:lnTo>
                  <a:cubicBezTo>
                    <a:pt x="2762" y="2853"/>
                    <a:pt x="2739" y="2899"/>
                    <a:pt x="2694" y="2945"/>
                  </a:cubicBezTo>
                  <a:cubicBezTo>
                    <a:pt x="2671" y="3013"/>
                    <a:pt x="2625" y="3082"/>
                    <a:pt x="2580" y="3127"/>
                  </a:cubicBezTo>
                  <a:lnTo>
                    <a:pt x="2557" y="3173"/>
                  </a:lnTo>
                  <a:cubicBezTo>
                    <a:pt x="2534" y="3219"/>
                    <a:pt x="2511" y="3264"/>
                    <a:pt x="2488" y="3310"/>
                  </a:cubicBezTo>
                  <a:cubicBezTo>
                    <a:pt x="2466" y="3356"/>
                    <a:pt x="2443" y="3378"/>
                    <a:pt x="2420" y="3424"/>
                  </a:cubicBezTo>
                  <a:cubicBezTo>
                    <a:pt x="2397" y="3470"/>
                    <a:pt x="2374" y="3515"/>
                    <a:pt x="2351" y="3538"/>
                  </a:cubicBezTo>
                  <a:cubicBezTo>
                    <a:pt x="2329" y="3584"/>
                    <a:pt x="2306" y="3629"/>
                    <a:pt x="2283" y="3675"/>
                  </a:cubicBezTo>
                  <a:cubicBezTo>
                    <a:pt x="2237" y="3744"/>
                    <a:pt x="2192" y="3812"/>
                    <a:pt x="2146" y="3881"/>
                  </a:cubicBezTo>
                  <a:lnTo>
                    <a:pt x="2123" y="3903"/>
                  </a:lnTo>
                  <a:cubicBezTo>
                    <a:pt x="2055" y="4040"/>
                    <a:pt x="1986" y="4177"/>
                    <a:pt x="1895" y="4291"/>
                  </a:cubicBezTo>
                  <a:lnTo>
                    <a:pt x="1849" y="4405"/>
                  </a:lnTo>
                  <a:cubicBezTo>
                    <a:pt x="1758" y="4542"/>
                    <a:pt x="1690" y="4725"/>
                    <a:pt x="1575" y="4930"/>
                  </a:cubicBezTo>
                  <a:lnTo>
                    <a:pt x="1575" y="4953"/>
                  </a:lnTo>
                  <a:lnTo>
                    <a:pt x="1553" y="4976"/>
                  </a:lnTo>
                  <a:lnTo>
                    <a:pt x="1530" y="5022"/>
                  </a:lnTo>
                  <a:lnTo>
                    <a:pt x="1553" y="4999"/>
                  </a:lnTo>
                  <a:lnTo>
                    <a:pt x="1553" y="4999"/>
                  </a:lnTo>
                  <a:cubicBezTo>
                    <a:pt x="1530" y="5045"/>
                    <a:pt x="1507" y="5067"/>
                    <a:pt x="1507" y="5090"/>
                  </a:cubicBezTo>
                  <a:cubicBezTo>
                    <a:pt x="1370" y="5364"/>
                    <a:pt x="1233" y="5661"/>
                    <a:pt x="1050" y="6072"/>
                  </a:cubicBezTo>
                  <a:cubicBezTo>
                    <a:pt x="891" y="6460"/>
                    <a:pt x="754" y="6779"/>
                    <a:pt x="640" y="7099"/>
                  </a:cubicBezTo>
                  <a:cubicBezTo>
                    <a:pt x="617" y="7190"/>
                    <a:pt x="571" y="7304"/>
                    <a:pt x="548" y="7396"/>
                  </a:cubicBezTo>
                  <a:cubicBezTo>
                    <a:pt x="503" y="7487"/>
                    <a:pt x="480" y="7578"/>
                    <a:pt x="457" y="7647"/>
                  </a:cubicBezTo>
                  <a:cubicBezTo>
                    <a:pt x="366" y="7852"/>
                    <a:pt x="320" y="8012"/>
                    <a:pt x="274" y="8172"/>
                  </a:cubicBezTo>
                  <a:lnTo>
                    <a:pt x="274" y="8217"/>
                  </a:lnTo>
                  <a:cubicBezTo>
                    <a:pt x="229" y="8377"/>
                    <a:pt x="183" y="8537"/>
                    <a:pt x="137" y="8697"/>
                  </a:cubicBezTo>
                  <a:lnTo>
                    <a:pt x="92" y="8834"/>
                  </a:lnTo>
                  <a:lnTo>
                    <a:pt x="69" y="8971"/>
                  </a:lnTo>
                  <a:cubicBezTo>
                    <a:pt x="46" y="9016"/>
                    <a:pt x="46" y="9062"/>
                    <a:pt x="23" y="9085"/>
                  </a:cubicBezTo>
                  <a:cubicBezTo>
                    <a:pt x="0" y="9153"/>
                    <a:pt x="0" y="9199"/>
                    <a:pt x="0" y="9244"/>
                  </a:cubicBezTo>
                  <a:cubicBezTo>
                    <a:pt x="0" y="9267"/>
                    <a:pt x="0" y="9290"/>
                    <a:pt x="0" y="9313"/>
                  </a:cubicBezTo>
                  <a:cubicBezTo>
                    <a:pt x="0" y="9359"/>
                    <a:pt x="23" y="9381"/>
                    <a:pt x="46" y="9404"/>
                  </a:cubicBezTo>
                  <a:cubicBezTo>
                    <a:pt x="23" y="9427"/>
                    <a:pt x="23" y="9473"/>
                    <a:pt x="0" y="9496"/>
                  </a:cubicBezTo>
                  <a:cubicBezTo>
                    <a:pt x="0" y="9564"/>
                    <a:pt x="0" y="9655"/>
                    <a:pt x="0" y="9724"/>
                  </a:cubicBezTo>
                  <a:cubicBezTo>
                    <a:pt x="46" y="9838"/>
                    <a:pt x="115" y="9906"/>
                    <a:pt x="160" y="9975"/>
                  </a:cubicBezTo>
                  <a:cubicBezTo>
                    <a:pt x="229" y="10043"/>
                    <a:pt x="274" y="10112"/>
                    <a:pt x="343" y="10157"/>
                  </a:cubicBezTo>
                  <a:cubicBezTo>
                    <a:pt x="411" y="10226"/>
                    <a:pt x="457" y="10294"/>
                    <a:pt x="525" y="10340"/>
                  </a:cubicBezTo>
                  <a:lnTo>
                    <a:pt x="548" y="10363"/>
                  </a:lnTo>
                  <a:lnTo>
                    <a:pt x="662" y="10477"/>
                  </a:lnTo>
                  <a:lnTo>
                    <a:pt x="754" y="10545"/>
                  </a:lnTo>
                  <a:lnTo>
                    <a:pt x="777" y="10568"/>
                  </a:lnTo>
                  <a:cubicBezTo>
                    <a:pt x="822" y="10614"/>
                    <a:pt x="891" y="10682"/>
                    <a:pt x="936" y="10728"/>
                  </a:cubicBezTo>
                  <a:lnTo>
                    <a:pt x="1119" y="10865"/>
                  </a:lnTo>
                  <a:lnTo>
                    <a:pt x="1142" y="10888"/>
                  </a:lnTo>
                  <a:cubicBezTo>
                    <a:pt x="1210" y="10934"/>
                    <a:pt x="1256" y="10979"/>
                    <a:pt x="1301" y="11025"/>
                  </a:cubicBezTo>
                  <a:cubicBezTo>
                    <a:pt x="1393" y="11093"/>
                    <a:pt x="1484" y="11162"/>
                    <a:pt x="1575" y="11230"/>
                  </a:cubicBezTo>
                  <a:lnTo>
                    <a:pt x="1712" y="11367"/>
                  </a:lnTo>
                  <a:lnTo>
                    <a:pt x="1781" y="11413"/>
                  </a:lnTo>
                  <a:lnTo>
                    <a:pt x="1849" y="11458"/>
                  </a:lnTo>
                  <a:cubicBezTo>
                    <a:pt x="1895" y="11504"/>
                    <a:pt x="1963" y="11550"/>
                    <a:pt x="2009" y="11573"/>
                  </a:cubicBezTo>
                  <a:cubicBezTo>
                    <a:pt x="2055" y="11641"/>
                    <a:pt x="2123" y="11687"/>
                    <a:pt x="2192" y="11732"/>
                  </a:cubicBezTo>
                  <a:cubicBezTo>
                    <a:pt x="2237" y="11755"/>
                    <a:pt x="2260" y="11801"/>
                    <a:pt x="2306" y="11824"/>
                  </a:cubicBezTo>
                  <a:cubicBezTo>
                    <a:pt x="2351" y="11847"/>
                    <a:pt x="2374" y="11869"/>
                    <a:pt x="2397" y="11892"/>
                  </a:cubicBezTo>
                  <a:cubicBezTo>
                    <a:pt x="2488" y="11961"/>
                    <a:pt x="2557" y="12029"/>
                    <a:pt x="2648" y="12098"/>
                  </a:cubicBezTo>
                  <a:cubicBezTo>
                    <a:pt x="2854" y="12257"/>
                    <a:pt x="3059" y="12417"/>
                    <a:pt x="3264" y="12554"/>
                  </a:cubicBezTo>
                  <a:lnTo>
                    <a:pt x="3356" y="12623"/>
                  </a:lnTo>
                  <a:cubicBezTo>
                    <a:pt x="3401" y="12668"/>
                    <a:pt x="3447" y="12691"/>
                    <a:pt x="3516" y="12737"/>
                  </a:cubicBezTo>
                  <a:cubicBezTo>
                    <a:pt x="3584" y="12782"/>
                    <a:pt x="3653" y="12851"/>
                    <a:pt x="3744" y="12896"/>
                  </a:cubicBezTo>
                  <a:cubicBezTo>
                    <a:pt x="3904" y="13033"/>
                    <a:pt x="4041" y="13148"/>
                    <a:pt x="4177" y="13239"/>
                  </a:cubicBezTo>
                  <a:cubicBezTo>
                    <a:pt x="4246" y="13285"/>
                    <a:pt x="4314" y="13330"/>
                    <a:pt x="4383" y="13376"/>
                  </a:cubicBezTo>
                  <a:cubicBezTo>
                    <a:pt x="4451" y="13444"/>
                    <a:pt x="4543" y="13490"/>
                    <a:pt x="4611" y="13536"/>
                  </a:cubicBezTo>
                  <a:cubicBezTo>
                    <a:pt x="4771" y="13650"/>
                    <a:pt x="4908" y="13764"/>
                    <a:pt x="5045" y="13855"/>
                  </a:cubicBezTo>
                  <a:cubicBezTo>
                    <a:pt x="5227" y="13992"/>
                    <a:pt x="5387" y="14106"/>
                    <a:pt x="5547" y="14220"/>
                  </a:cubicBezTo>
                  <a:cubicBezTo>
                    <a:pt x="5707" y="14334"/>
                    <a:pt x="5844" y="14426"/>
                    <a:pt x="5981" y="14540"/>
                  </a:cubicBezTo>
                  <a:cubicBezTo>
                    <a:pt x="6072" y="14586"/>
                    <a:pt x="6163" y="14654"/>
                    <a:pt x="6255" y="14723"/>
                  </a:cubicBezTo>
                  <a:cubicBezTo>
                    <a:pt x="6551" y="14928"/>
                    <a:pt x="6871" y="15133"/>
                    <a:pt x="7168" y="15316"/>
                  </a:cubicBezTo>
                  <a:cubicBezTo>
                    <a:pt x="7236" y="15362"/>
                    <a:pt x="7327" y="15407"/>
                    <a:pt x="7396" y="15453"/>
                  </a:cubicBezTo>
                  <a:cubicBezTo>
                    <a:pt x="7464" y="15499"/>
                    <a:pt x="7556" y="15567"/>
                    <a:pt x="7624" y="15613"/>
                  </a:cubicBezTo>
                  <a:lnTo>
                    <a:pt x="7898" y="15772"/>
                  </a:lnTo>
                  <a:lnTo>
                    <a:pt x="8081" y="15887"/>
                  </a:lnTo>
                  <a:cubicBezTo>
                    <a:pt x="8172" y="15932"/>
                    <a:pt x="8263" y="16001"/>
                    <a:pt x="8332" y="16046"/>
                  </a:cubicBezTo>
                  <a:cubicBezTo>
                    <a:pt x="8423" y="16092"/>
                    <a:pt x="8491" y="16138"/>
                    <a:pt x="8560" y="16183"/>
                  </a:cubicBezTo>
                  <a:lnTo>
                    <a:pt x="8674" y="16252"/>
                  </a:lnTo>
                  <a:cubicBezTo>
                    <a:pt x="8788" y="16320"/>
                    <a:pt x="8902" y="16389"/>
                    <a:pt x="8994" y="16457"/>
                  </a:cubicBezTo>
                  <a:cubicBezTo>
                    <a:pt x="9153" y="16549"/>
                    <a:pt x="9336" y="16640"/>
                    <a:pt x="9496" y="16731"/>
                  </a:cubicBezTo>
                  <a:cubicBezTo>
                    <a:pt x="9656" y="16822"/>
                    <a:pt x="9815" y="16914"/>
                    <a:pt x="9975" y="17005"/>
                  </a:cubicBezTo>
                  <a:cubicBezTo>
                    <a:pt x="9998" y="17028"/>
                    <a:pt x="10044" y="17051"/>
                    <a:pt x="10066" y="17051"/>
                  </a:cubicBezTo>
                  <a:cubicBezTo>
                    <a:pt x="10112" y="17096"/>
                    <a:pt x="10158" y="17119"/>
                    <a:pt x="10203" y="17142"/>
                  </a:cubicBezTo>
                  <a:cubicBezTo>
                    <a:pt x="10295" y="17188"/>
                    <a:pt x="10363" y="17233"/>
                    <a:pt x="10432" y="17256"/>
                  </a:cubicBezTo>
                  <a:cubicBezTo>
                    <a:pt x="10523" y="17302"/>
                    <a:pt x="10591" y="17347"/>
                    <a:pt x="10660" y="17393"/>
                  </a:cubicBezTo>
                  <a:cubicBezTo>
                    <a:pt x="10751" y="17439"/>
                    <a:pt x="10820" y="17462"/>
                    <a:pt x="10888" y="17507"/>
                  </a:cubicBezTo>
                  <a:cubicBezTo>
                    <a:pt x="11002" y="17576"/>
                    <a:pt x="11094" y="17621"/>
                    <a:pt x="11208" y="17667"/>
                  </a:cubicBezTo>
                  <a:lnTo>
                    <a:pt x="11390" y="17758"/>
                  </a:lnTo>
                  <a:cubicBezTo>
                    <a:pt x="11413" y="17781"/>
                    <a:pt x="11459" y="17804"/>
                    <a:pt x="11504" y="17827"/>
                  </a:cubicBezTo>
                  <a:cubicBezTo>
                    <a:pt x="11527" y="17850"/>
                    <a:pt x="11573" y="17850"/>
                    <a:pt x="11596" y="17872"/>
                  </a:cubicBezTo>
                  <a:cubicBezTo>
                    <a:pt x="11641" y="17895"/>
                    <a:pt x="11710" y="17918"/>
                    <a:pt x="11755" y="17941"/>
                  </a:cubicBezTo>
                  <a:lnTo>
                    <a:pt x="11778" y="17964"/>
                  </a:lnTo>
                  <a:lnTo>
                    <a:pt x="11870" y="18009"/>
                  </a:lnTo>
                  <a:cubicBezTo>
                    <a:pt x="11915" y="18032"/>
                    <a:pt x="11961" y="18055"/>
                    <a:pt x="12007" y="18078"/>
                  </a:cubicBezTo>
                  <a:cubicBezTo>
                    <a:pt x="12052" y="18078"/>
                    <a:pt x="12075" y="18101"/>
                    <a:pt x="12121" y="18123"/>
                  </a:cubicBezTo>
                  <a:lnTo>
                    <a:pt x="12166" y="18146"/>
                  </a:lnTo>
                  <a:cubicBezTo>
                    <a:pt x="12189" y="18169"/>
                    <a:pt x="12235" y="18169"/>
                    <a:pt x="12258" y="18192"/>
                  </a:cubicBezTo>
                  <a:lnTo>
                    <a:pt x="12303" y="18192"/>
                  </a:lnTo>
                  <a:cubicBezTo>
                    <a:pt x="12349" y="18192"/>
                    <a:pt x="12417" y="18169"/>
                    <a:pt x="12440" y="18123"/>
                  </a:cubicBezTo>
                  <a:cubicBezTo>
                    <a:pt x="12463" y="18101"/>
                    <a:pt x="12486" y="18078"/>
                    <a:pt x="12486" y="18032"/>
                  </a:cubicBezTo>
                  <a:cubicBezTo>
                    <a:pt x="12486" y="18009"/>
                    <a:pt x="12509" y="18009"/>
                    <a:pt x="12509" y="17987"/>
                  </a:cubicBezTo>
                  <a:cubicBezTo>
                    <a:pt x="12509" y="17964"/>
                    <a:pt x="12532" y="17941"/>
                    <a:pt x="12554" y="17918"/>
                  </a:cubicBezTo>
                  <a:cubicBezTo>
                    <a:pt x="12600" y="17872"/>
                    <a:pt x="12623" y="17850"/>
                    <a:pt x="12646" y="17827"/>
                  </a:cubicBezTo>
                  <a:cubicBezTo>
                    <a:pt x="12669" y="17758"/>
                    <a:pt x="12714" y="17713"/>
                    <a:pt x="12760" y="17667"/>
                  </a:cubicBezTo>
                  <a:lnTo>
                    <a:pt x="12783" y="17644"/>
                  </a:lnTo>
                  <a:cubicBezTo>
                    <a:pt x="12965" y="17439"/>
                    <a:pt x="13125" y="17233"/>
                    <a:pt x="13285" y="17028"/>
                  </a:cubicBezTo>
                  <a:cubicBezTo>
                    <a:pt x="13330" y="16937"/>
                    <a:pt x="13399" y="16868"/>
                    <a:pt x="13467" y="16777"/>
                  </a:cubicBezTo>
                  <a:cubicBezTo>
                    <a:pt x="13513" y="16708"/>
                    <a:pt x="13582" y="16617"/>
                    <a:pt x="13650" y="16549"/>
                  </a:cubicBezTo>
                  <a:cubicBezTo>
                    <a:pt x="13696" y="16480"/>
                    <a:pt x="13741" y="16412"/>
                    <a:pt x="13810" y="16343"/>
                  </a:cubicBezTo>
                  <a:cubicBezTo>
                    <a:pt x="13878" y="16252"/>
                    <a:pt x="13947" y="16138"/>
                    <a:pt x="14015" y="16046"/>
                  </a:cubicBezTo>
                  <a:lnTo>
                    <a:pt x="14129" y="15887"/>
                  </a:lnTo>
                  <a:cubicBezTo>
                    <a:pt x="14175" y="15841"/>
                    <a:pt x="14198" y="15795"/>
                    <a:pt x="14243" y="15750"/>
                  </a:cubicBezTo>
                  <a:lnTo>
                    <a:pt x="14289" y="15681"/>
                  </a:lnTo>
                  <a:lnTo>
                    <a:pt x="14358" y="15590"/>
                  </a:lnTo>
                  <a:cubicBezTo>
                    <a:pt x="14380" y="15521"/>
                    <a:pt x="14426" y="15476"/>
                    <a:pt x="14449" y="15430"/>
                  </a:cubicBezTo>
                  <a:lnTo>
                    <a:pt x="14517" y="15339"/>
                  </a:lnTo>
                  <a:cubicBezTo>
                    <a:pt x="14540" y="15293"/>
                    <a:pt x="14586" y="15247"/>
                    <a:pt x="14609" y="15202"/>
                  </a:cubicBezTo>
                  <a:lnTo>
                    <a:pt x="14654" y="15133"/>
                  </a:lnTo>
                  <a:cubicBezTo>
                    <a:pt x="14700" y="15088"/>
                    <a:pt x="14723" y="15019"/>
                    <a:pt x="14768" y="14974"/>
                  </a:cubicBezTo>
                  <a:lnTo>
                    <a:pt x="14928" y="14723"/>
                  </a:lnTo>
                  <a:lnTo>
                    <a:pt x="15385" y="14061"/>
                  </a:lnTo>
                  <a:cubicBezTo>
                    <a:pt x="15430" y="13969"/>
                    <a:pt x="15476" y="13901"/>
                    <a:pt x="15522" y="13810"/>
                  </a:cubicBezTo>
                  <a:cubicBezTo>
                    <a:pt x="15544" y="13764"/>
                    <a:pt x="15567" y="13741"/>
                    <a:pt x="15590" y="13695"/>
                  </a:cubicBezTo>
                  <a:cubicBezTo>
                    <a:pt x="15613" y="13650"/>
                    <a:pt x="15659" y="13604"/>
                    <a:pt x="15681" y="13558"/>
                  </a:cubicBezTo>
                  <a:cubicBezTo>
                    <a:pt x="15727" y="13467"/>
                    <a:pt x="15773" y="13376"/>
                    <a:pt x="15841" y="13285"/>
                  </a:cubicBezTo>
                  <a:cubicBezTo>
                    <a:pt x="15864" y="13239"/>
                    <a:pt x="15910" y="13170"/>
                    <a:pt x="15933" y="13102"/>
                  </a:cubicBezTo>
                  <a:cubicBezTo>
                    <a:pt x="16001" y="12988"/>
                    <a:pt x="16092" y="12874"/>
                    <a:pt x="16161" y="12760"/>
                  </a:cubicBezTo>
                  <a:lnTo>
                    <a:pt x="16229" y="12645"/>
                  </a:lnTo>
                  <a:lnTo>
                    <a:pt x="16298" y="12554"/>
                  </a:lnTo>
                  <a:cubicBezTo>
                    <a:pt x="16389" y="12417"/>
                    <a:pt x="16480" y="12280"/>
                    <a:pt x="16549" y="12143"/>
                  </a:cubicBezTo>
                  <a:cubicBezTo>
                    <a:pt x="16640" y="11983"/>
                    <a:pt x="16709" y="11869"/>
                    <a:pt x="16777" y="11755"/>
                  </a:cubicBezTo>
                  <a:lnTo>
                    <a:pt x="16846" y="11618"/>
                  </a:lnTo>
                  <a:lnTo>
                    <a:pt x="16891" y="11573"/>
                  </a:lnTo>
                  <a:cubicBezTo>
                    <a:pt x="16891" y="11527"/>
                    <a:pt x="16914" y="11504"/>
                    <a:pt x="16937" y="11458"/>
                  </a:cubicBezTo>
                  <a:cubicBezTo>
                    <a:pt x="16937" y="11436"/>
                    <a:pt x="16960" y="11390"/>
                    <a:pt x="16982" y="11367"/>
                  </a:cubicBezTo>
                  <a:cubicBezTo>
                    <a:pt x="17028" y="11253"/>
                    <a:pt x="17097" y="11162"/>
                    <a:pt x="17142" y="11070"/>
                  </a:cubicBezTo>
                  <a:lnTo>
                    <a:pt x="17211" y="10956"/>
                  </a:lnTo>
                  <a:cubicBezTo>
                    <a:pt x="17279" y="10819"/>
                    <a:pt x="17348" y="10682"/>
                    <a:pt x="17416" y="10545"/>
                  </a:cubicBezTo>
                  <a:cubicBezTo>
                    <a:pt x="17507" y="10386"/>
                    <a:pt x="17599" y="10157"/>
                    <a:pt x="17644" y="9952"/>
                  </a:cubicBezTo>
                  <a:cubicBezTo>
                    <a:pt x="17667" y="9861"/>
                    <a:pt x="17690" y="9792"/>
                    <a:pt x="17713" y="9724"/>
                  </a:cubicBezTo>
                  <a:lnTo>
                    <a:pt x="17736" y="9632"/>
                  </a:lnTo>
                  <a:lnTo>
                    <a:pt x="17736" y="9587"/>
                  </a:lnTo>
                  <a:cubicBezTo>
                    <a:pt x="17781" y="9518"/>
                    <a:pt x="17804" y="9427"/>
                    <a:pt x="17827" y="9359"/>
                  </a:cubicBezTo>
                  <a:cubicBezTo>
                    <a:pt x="17850" y="9313"/>
                    <a:pt x="17873" y="9267"/>
                    <a:pt x="17895" y="9244"/>
                  </a:cubicBezTo>
                  <a:cubicBezTo>
                    <a:pt x="17941" y="9153"/>
                    <a:pt x="17918" y="9039"/>
                    <a:pt x="17827" y="8971"/>
                  </a:cubicBezTo>
                  <a:cubicBezTo>
                    <a:pt x="17804" y="8971"/>
                    <a:pt x="17781" y="8948"/>
                    <a:pt x="17736" y="8948"/>
                  </a:cubicBezTo>
                  <a:cubicBezTo>
                    <a:pt x="17713" y="8948"/>
                    <a:pt x="17690" y="8948"/>
                    <a:pt x="17667" y="8971"/>
                  </a:cubicBezTo>
                  <a:cubicBezTo>
                    <a:pt x="17599" y="8902"/>
                    <a:pt x="17530" y="8856"/>
                    <a:pt x="17439" y="8811"/>
                  </a:cubicBezTo>
                  <a:cubicBezTo>
                    <a:pt x="17325" y="8742"/>
                    <a:pt x="17234" y="8697"/>
                    <a:pt x="17142" y="8651"/>
                  </a:cubicBezTo>
                  <a:lnTo>
                    <a:pt x="17165" y="8651"/>
                  </a:lnTo>
                  <a:cubicBezTo>
                    <a:pt x="17119" y="8628"/>
                    <a:pt x="17051" y="8605"/>
                    <a:pt x="16960" y="8560"/>
                  </a:cubicBezTo>
                  <a:cubicBezTo>
                    <a:pt x="16937" y="8537"/>
                    <a:pt x="16914" y="8537"/>
                    <a:pt x="16868" y="8514"/>
                  </a:cubicBezTo>
                  <a:cubicBezTo>
                    <a:pt x="16846" y="8491"/>
                    <a:pt x="16800" y="8468"/>
                    <a:pt x="16754" y="8468"/>
                  </a:cubicBezTo>
                  <a:cubicBezTo>
                    <a:pt x="16686" y="8423"/>
                    <a:pt x="16617" y="8377"/>
                    <a:pt x="16549" y="8331"/>
                  </a:cubicBezTo>
                  <a:lnTo>
                    <a:pt x="16435" y="8286"/>
                  </a:lnTo>
                  <a:cubicBezTo>
                    <a:pt x="16343" y="8217"/>
                    <a:pt x="16229" y="8149"/>
                    <a:pt x="16138" y="8103"/>
                  </a:cubicBezTo>
                  <a:lnTo>
                    <a:pt x="15978" y="7989"/>
                  </a:lnTo>
                  <a:cubicBezTo>
                    <a:pt x="15887" y="7921"/>
                    <a:pt x="15796" y="7852"/>
                    <a:pt x="15681" y="7806"/>
                  </a:cubicBezTo>
                  <a:cubicBezTo>
                    <a:pt x="15613" y="7761"/>
                    <a:pt x="15544" y="7715"/>
                    <a:pt x="15453" y="7670"/>
                  </a:cubicBezTo>
                  <a:cubicBezTo>
                    <a:pt x="15385" y="7624"/>
                    <a:pt x="15293" y="7578"/>
                    <a:pt x="15225" y="7533"/>
                  </a:cubicBezTo>
                  <a:cubicBezTo>
                    <a:pt x="15156" y="7487"/>
                    <a:pt x="15088" y="7441"/>
                    <a:pt x="15020" y="7396"/>
                  </a:cubicBezTo>
                  <a:cubicBezTo>
                    <a:pt x="14928" y="7350"/>
                    <a:pt x="14837" y="7281"/>
                    <a:pt x="14746" y="7236"/>
                  </a:cubicBezTo>
                  <a:cubicBezTo>
                    <a:pt x="14677" y="7190"/>
                    <a:pt x="14609" y="7145"/>
                    <a:pt x="14540" y="7076"/>
                  </a:cubicBezTo>
                  <a:cubicBezTo>
                    <a:pt x="14472" y="7030"/>
                    <a:pt x="14403" y="7008"/>
                    <a:pt x="14335" y="6962"/>
                  </a:cubicBezTo>
                  <a:lnTo>
                    <a:pt x="14243" y="6962"/>
                  </a:lnTo>
                  <a:cubicBezTo>
                    <a:pt x="14198" y="6962"/>
                    <a:pt x="14152" y="6962"/>
                    <a:pt x="14106" y="6916"/>
                  </a:cubicBezTo>
                  <a:cubicBezTo>
                    <a:pt x="14084" y="6916"/>
                    <a:pt x="14038" y="6893"/>
                    <a:pt x="14015" y="6871"/>
                  </a:cubicBezTo>
                  <a:cubicBezTo>
                    <a:pt x="13992" y="6848"/>
                    <a:pt x="13992" y="6848"/>
                    <a:pt x="13970" y="6825"/>
                  </a:cubicBezTo>
                  <a:cubicBezTo>
                    <a:pt x="13924" y="6802"/>
                    <a:pt x="13878" y="6779"/>
                    <a:pt x="13855" y="6779"/>
                  </a:cubicBezTo>
                  <a:lnTo>
                    <a:pt x="13787" y="6734"/>
                  </a:lnTo>
                  <a:lnTo>
                    <a:pt x="13582" y="6620"/>
                  </a:lnTo>
                  <a:cubicBezTo>
                    <a:pt x="13559" y="6597"/>
                    <a:pt x="13536" y="6597"/>
                    <a:pt x="13513" y="6574"/>
                  </a:cubicBezTo>
                  <a:cubicBezTo>
                    <a:pt x="13490" y="6551"/>
                    <a:pt x="13467" y="6551"/>
                    <a:pt x="13445" y="6528"/>
                  </a:cubicBezTo>
                  <a:cubicBezTo>
                    <a:pt x="13330" y="6460"/>
                    <a:pt x="13239" y="6414"/>
                    <a:pt x="13148" y="6346"/>
                  </a:cubicBezTo>
                  <a:cubicBezTo>
                    <a:pt x="13079" y="6300"/>
                    <a:pt x="13011" y="6254"/>
                    <a:pt x="12942" y="6209"/>
                  </a:cubicBezTo>
                  <a:cubicBezTo>
                    <a:pt x="12874" y="6140"/>
                    <a:pt x="12783" y="6072"/>
                    <a:pt x="12691" y="6026"/>
                  </a:cubicBezTo>
                  <a:cubicBezTo>
                    <a:pt x="12669" y="6003"/>
                    <a:pt x="12646" y="5980"/>
                    <a:pt x="12646" y="5935"/>
                  </a:cubicBezTo>
                  <a:cubicBezTo>
                    <a:pt x="12623" y="5935"/>
                    <a:pt x="12623" y="5912"/>
                    <a:pt x="12623" y="5889"/>
                  </a:cubicBezTo>
                  <a:lnTo>
                    <a:pt x="12623" y="5866"/>
                  </a:lnTo>
                  <a:cubicBezTo>
                    <a:pt x="12577" y="5889"/>
                    <a:pt x="12554" y="5889"/>
                    <a:pt x="12509" y="5889"/>
                  </a:cubicBezTo>
                  <a:lnTo>
                    <a:pt x="12463" y="5889"/>
                  </a:lnTo>
                  <a:cubicBezTo>
                    <a:pt x="12417" y="5889"/>
                    <a:pt x="12372" y="5866"/>
                    <a:pt x="12326" y="5821"/>
                  </a:cubicBezTo>
                  <a:cubicBezTo>
                    <a:pt x="12280" y="5798"/>
                    <a:pt x="12258" y="5775"/>
                    <a:pt x="12212" y="5752"/>
                  </a:cubicBezTo>
                  <a:cubicBezTo>
                    <a:pt x="12121" y="5684"/>
                    <a:pt x="12052" y="5638"/>
                    <a:pt x="11961" y="5592"/>
                  </a:cubicBezTo>
                  <a:lnTo>
                    <a:pt x="11892" y="5547"/>
                  </a:lnTo>
                  <a:cubicBezTo>
                    <a:pt x="11778" y="5478"/>
                    <a:pt x="11687" y="5387"/>
                    <a:pt x="11573" y="5319"/>
                  </a:cubicBezTo>
                  <a:cubicBezTo>
                    <a:pt x="11504" y="5250"/>
                    <a:pt x="11436" y="5204"/>
                    <a:pt x="11390" y="5159"/>
                  </a:cubicBezTo>
                  <a:cubicBezTo>
                    <a:pt x="11345" y="5113"/>
                    <a:pt x="11299" y="5067"/>
                    <a:pt x="11253" y="5045"/>
                  </a:cubicBezTo>
                  <a:lnTo>
                    <a:pt x="11231" y="5022"/>
                  </a:lnTo>
                  <a:cubicBezTo>
                    <a:pt x="11208" y="4976"/>
                    <a:pt x="11208" y="4953"/>
                    <a:pt x="11185" y="4908"/>
                  </a:cubicBezTo>
                  <a:cubicBezTo>
                    <a:pt x="11025" y="4794"/>
                    <a:pt x="10865" y="4679"/>
                    <a:pt x="10683" y="4542"/>
                  </a:cubicBezTo>
                  <a:cubicBezTo>
                    <a:pt x="10432" y="4360"/>
                    <a:pt x="10158" y="4154"/>
                    <a:pt x="9838" y="3903"/>
                  </a:cubicBezTo>
                  <a:lnTo>
                    <a:pt x="9633" y="3744"/>
                  </a:lnTo>
                  <a:cubicBezTo>
                    <a:pt x="9610" y="3766"/>
                    <a:pt x="9587" y="3766"/>
                    <a:pt x="9564" y="3766"/>
                  </a:cubicBezTo>
                  <a:cubicBezTo>
                    <a:pt x="9519" y="3766"/>
                    <a:pt x="9496" y="3744"/>
                    <a:pt x="9473" y="3744"/>
                  </a:cubicBezTo>
                  <a:cubicBezTo>
                    <a:pt x="9404" y="3721"/>
                    <a:pt x="9382" y="3675"/>
                    <a:pt x="9359" y="3629"/>
                  </a:cubicBezTo>
                  <a:cubicBezTo>
                    <a:pt x="9336" y="3607"/>
                    <a:pt x="9336" y="3584"/>
                    <a:pt x="9313" y="3561"/>
                  </a:cubicBezTo>
                  <a:cubicBezTo>
                    <a:pt x="9290" y="3538"/>
                    <a:pt x="9268" y="3492"/>
                    <a:pt x="9222" y="3470"/>
                  </a:cubicBezTo>
                  <a:cubicBezTo>
                    <a:pt x="9222" y="3447"/>
                    <a:pt x="9222" y="3447"/>
                    <a:pt x="9199" y="3447"/>
                  </a:cubicBezTo>
                  <a:cubicBezTo>
                    <a:pt x="9153" y="3401"/>
                    <a:pt x="9108" y="3356"/>
                    <a:pt x="9062" y="3333"/>
                  </a:cubicBezTo>
                  <a:cubicBezTo>
                    <a:pt x="8994" y="3287"/>
                    <a:pt x="8925" y="3241"/>
                    <a:pt x="8857" y="3196"/>
                  </a:cubicBezTo>
                  <a:cubicBezTo>
                    <a:pt x="8720" y="3082"/>
                    <a:pt x="8583" y="2968"/>
                    <a:pt x="8423" y="2876"/>
                  </a:cubicBezTo>
                  <a:cubicBezTo>
                    <a:pt x="8126" y="2671"/>
                    <a:pt x="7852" y="2443"/>
                    <a:pt x="7601" y="2214"/>
                  </a:cubicBezTo>
                  <a:cubicBezTo>
                    <a:pt x="7533" y="2169"/>
                    <a:pt x="7464" y="2100"/>
                    <a:pt x="7396" y="2054"/>
                  </a:cubicBezTo>
                  <a:cubicBezTo>
                    <a:pt x="7373" y="2032"/>
                    <a:pt x="7327" y="2009"/>
                    <a:pt x="7305" y="2009"/>
                  </a:cubicBezTo>
                  <a:cubicBezTo>
                    <a:pt x="7259" y="1963"/>
                    <a:pt x="7213" y="1940"/>
                    <a:pt x="7168" y="1895"/>
                  </a:cubicBezTo>
                  <a:cubicBezTo>
                    <a:pt x="7145" y="1872"/>
                    <a:pt x="7099" y="1849"/>
                    <a:pt x="7076" y="1826"/>
                  </a:cubicBezTo>
                  <a:cubicBezTo>
                    <a:pt x="7031" y="1781"/>
                    <a:pt x="7008" y="1758"/>
                    <a:pt x="6962" y="1735"/>
                  </a:cubicBezTo>
                  <a:cubicBezTo>
                    <a:pt x="6917" y="1689"/>
                    <a:pt x="6894" y="1666"/>
                    <a:pt x="6848" y="1644"/>
                  </a:cubicBezTo>
                  <a:lnTo>
                    <a:pt x="6780" y="1598"/>
                  </a:lnTo>
                  <a:lnTo>
                    <a:pt x="6757" y="1575"/>
                  </a:lnTo>
                  <a:cubicBezTo>
                    <a:pt x="6734" y="1552"/>
                    <a:pt x="6711" y="1552"/>
                    <a:pt x="6711" y="1530"/>
                  </a:cubicBezTo>
                  <a:cubicBezTo>
                    <a:pt x="6643" y="1484"/>
                    <a:pt x="6597" y="1415"/>
                    <a:pt x="6597" y="1347"/>
                  </a:cubicBezTo>
                  <a:cubicBezTo>
                    <a:pt x="6597" y="1347"/>
                    <a:pt x="6597" y="1347"/>
                    <a:pt x="6597" y="1324"/>
                  </a:cubicBezTo>
                  <a:cubicBezTo>
                    <a:pt x="6574" y="1324"/>
                    <a:pt x="6574" y="1301"/>
                    <a:pt x="6551" y="1278"/>
                  </a:cubicBezTo>
                  <a:lnTo>
                    <a:pt x="6460" y="1210"/>
                  </a:lnTo>
                  <a:cubicBezTo>
                    <a:pt x="6300" y="1073"/>
                    <a:pt x="6118" y="913"/>
                    <a:pt x="5935" y="776"/>
                  </a:cubicBezTo>
                  <a:cubicBezTo>
                    <a:pt x="5889" y="708"/>
                    <a:pt x="5821" y="662"/>
                    <a:pt x="5752" y="617"/>
                  </a:cubicBezTo>
                  <a:lnTo>
                    <a:pt x="5638" y="502"/>
                  </a:lnTo>
                  <a:lnTo>
                    <a:pt x="5570" y="457"/>
                  </a:lnTo>
                  <a:lnTo>
                    <a:pt x="5433" y="320"/>
                  </a:lnTo>
                  <a:cubicBezTo>
                    <a:pt x="5364" y="274"/>
                    <a:pt x="5319" y="206"/>
                    <a:pt x="5250" y="160"/>
                  </a:cubicBezTo>
                  <a:lnTo>
                    <a:pt x="5227" y="137"/>
                  </a:lnTo>
                  <a:cubicBezTo>
                    <a:pt x="5205" y="92"/>
                    <a:pt x="5159" y="69"/>
                    <a:pt x="5136" y="46"/>
                  </a:cubicBezTo>
                  <a:cubicBezTo>
                    <a:pt x="5090" y="23"/>
                    <a:pt x="5045" y="0"/>
                    <a:pt x="4999"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4" name="Google Shape;5744;p22"/>
            <p:cNvSpPr/>
            <p:nvPr/>
          </p:nvSpPr>
          <p:spPr>
            <a:xfrm>
              <a:off x="6872850" y="2453200"/>
              <a:ext cx="44550" cy="42250"/>
            </a:xfrm>
            <a:custGeom>
              <a:avLst/>
              <a:gdLst/>
              <a:ahLst/>
              <a:cxnLst/>
              <a:rect l="l" t="t" r="r" b="b"/>
              <a:pathLst>
                <a:path w="1782" h="1690" extrusionOk="0">
                  <a:moveTo>
                    <a:pt x="457" y="1531"/>
                  </a:moveTo>
                  <a:cubicBezTo>
                    <a:pt x="459" y="1552"/>
                    <a:pt x="480" y="1552"/>
                    <a:pt x="480" y="1552"/>
                  </a:cubicBezTo>
                  <a:cubicBezTo>
                    <a:pt x="473" y="1545"/>
                    <a:pt x="465" y="1538"/>
                    <a:pt x="457" y="1531"/>
                  </a:cubicBezTo>
                  <a:close/>
                  <a:moveTo>
                    <a:pt x="366" y="0"/>
                  </a:moveTo>
                  <a:cubicBezTo>
                    <a:pt x="320" y="0"/>
                    <a:pt x="298" y="23"/>
                    <a:pt x="275" y="46"/>
                  </a:cubicBezTo>
                  <a:cubicBezTo>
                    <a:pt x="252" y="69"/>
                    <a:pt x="229" y="92"/>
                    <a:pt x="229" y="137"/>
                  </a:cubicBezTo>
                  <a:cubicBezTo>
                    <a:pt x="183" y="160"/>
                    <a:pt x="161" y="206"/>
                    <a:pt x="138" y="251"/>
                  </a:cubicBezTo>
                  <a:cubicBezTo>
                    <a:pt x="92" y="320"/>
                    <a:pt x="69" y="411"/>
                    <a:pt x="46" y="480"/>
                  </a:cubicBezTo>
                  <a:cubicBezTo>
                    <a:pt x="24" y="548"/>
                    <a:pt x="1" y="617"/>
                    <a:pt x="1" y="708"/>
                  </a:cubicBezTo>
                  <a:cubicBezTo>
                    <a:pt x="1" y="776"/>
                    <a:pt x="24" y="845"/>
                    <a:pt x="24" y="913"/>
                  </a:cubicBezTo>
                  <a:cubicBezTo>
                    <a:pt x="46" y="982"/>
                    <a:pt x="92" y="1050"/>
                    <a:pt x="115" y="1096"/>
                  </a:cubicBezTo>
                  <a:cubicBezTo>
                    <a:pt x="138" y="1164"/>
                    <a:pt x="183" y="1210"/>
                    <a:pt x="206" y="1279"/>
                  </a:cubicBezTo>
                  <a:cubicBezTo>
                    <a:pt x="252" y="1324"/>
                    <a:pt x="298" y="1393"/>
                    <a:pt x="343" y="1438"/>
                  </a:cubicBezTo>
                  <a:cubicBezTo>
                    <a:pt x="381" y="1476"/>
                    <a:pt x="419" y="1499"/>
                    <a:pt x="457" y="1531"/>
                  </a:cubicBezTo>
                  <a:lnTo>
                    <a:pt x="457" y="1531"/>
                  </a:lnTo>
                  <a:cubicBezTo>
                    <a:pt x="457" y="1531"/>
                    <a:pt x="457" y="1530"/>
                    <a:pt x="457" y="1530"/>
                  </a:cubicBezTo>
                  <a:lnTo>
                    <a:pt x="457" y="1530"/>
                  </a:lnTo>
                  <a:lnTo>
                    <a:pt x="503" y="1575"/>
                  </a:lnTo>
                  <a:cubicBezTo>
                    <a:pt x="503" y="1573"/>
                    <a:pt x="503" y="1572"/>
                    <a:pt x="503" y="1570"/>
                  </a:cubicBezTo>
                  <a:lnTo>
                    <a:pt x="503" y="1570"/>
                  </a:lnTo>
                  <a:cubicBezTo>
                    <a:pt x="526" y="1586"/>
                    <a:pt x="555" y="1598"/>
                    <a:pt x="571" y="1598"/>
                  </a:cubicBezTo>
                  <a:cubicBezTo>
                    <a:pt x="617" y="1621"/>
                    <a:pt x="663" y="1644"/>
                    <a:pt x="708" y="1667"/>
                  </a:cubicBezTo>
                  <a:cubicBezTo>
                    <a:pt x="777" y="1689"/>
                    <a:pt x="868" y="1689"/>
                    <a:pt x="937" y="1689"/>
                  </a:cubicBezTo>
                  <a:cubicBezTo>
                    <a:pt x="982" y="1689"/>
                    <a:pt x="1051" y="1689"/>
                    <a:pt x="1096" y="1667"/>
                  </a:cubicBezTo>
                  <a:cubicBezTo>
                    <a:pt x="1119" y="1667"/>
                    <a:pt x="1142" y="1667"/>
                    <a:pt x="1188" y="1644"/>
                  </a:cubicBezTo>
                  <a:cubicBezTo>
                    <a:pt x="1256" y="1621"/>
                    <a:pt x="1325" y="1598"/>
                    <a:pt x="1370" y="1552"/>
                  </a:cubicBezTo>
                  <a:cubicBezTo>
                    <a:pt x="1439" y="1507"/>
                    <a:pt x="1484" y="1461"/>
                    <a:pt x="1530" y="1393"/>
                  </a:cubicBezTo>
                  <a:cubicBezTo>
                    <a:pt x="1576" y="1347"/>
                    <a:pt x="1621" y="1279"/>
                    <a:pt x="1644" y="1210"/>
                  </a:cubicBezTo>
                  <a:cubicBezTo>
                    <a:pt x="1667" y="1164"/>
                    <a:pt x="1690" y="1142"/>
                    <a:pt x="1713" y="1096"/>
                  </a:cubicBezTo>
                  <a:cubicBezTo>
                    <a:pt x="1736" y="1050"/>
                    <a:pt x="1736" y="1027"/>
                    <a:pt x="1736" y="982"/>
                  </a:cubicBezTo>
                  <a:cubicBezTo>
                    <a:pt x="1736" y="959"/>
                    <a:pt x="1736" y="959"/>
                    <a:pt x="1736" y="959"/>
                  </a:cubicBezTo>
                  <a:cubicBezTo>
                    <a:pt x="1758" y="936"/>
                    <a:pt x="1758" y="913"/>
                    <a:pt x="1758" y="890"/>
                  </a:cubicBezTo>
                  <a:cubicBezTo>
                    <a:pt x="1781" y="845"/>
                    <a:pt x="1758" y="776"/>
                    <a:pt x="1713" y="754"/>
                  </a:cubicBezTo>
                  <a:cubicBezTo>
                    <a:pt x="1690" y="731"/>
                    <a:pt x="1644" y="708"/>
                    <a:pt x="1621" y="708"/>
                  </a:cubicBezTo>
                  <a:lnTo>
                    <a:pt x="1507" y="708"/>
                  </a:lnTo>
                  <a:cubicBezTo>
                    <a:pt x="1416" y="639"/>
                    <a:pt x="1348" y="594"/>
                    <a:pt x="1256" y="548"/>
                  </a:cubicBezTo>
                  <a:cubicBezTo>
                    <a:pt x="1188" y="525"/>
                    <a:pt x="1142" y="502"/>
                    <a:pt x="1096" y="457"/>
                  </a:cubicBezTo>
                  <a:cubicBezTo>
                    <a:pt x="1028" y="434"/>
                    <a:pt x="982" y="411"/>
                    <a:pt x="937" y="366"/>
                  </a:cubicBezTo>
                  <a:cubicBezTo>
                    <a:pt x="868" y="343"/>
                    <a:pt x="823" y="297"/>
                    <a:pt x="754" y="251"/>
                  </a:cubicBezTo>
                  <a:cubicBezTo>
                    <a:pt x="731" y="206"/>
                    <a:pt x="686" y="183"/>
                    <a:pt x="640" y="160"/>
                  </a:cubicBezTo>
                  <a:cubicBezTo>
                    <a:pt x="617" y="137"/>
                    <a:pt x="617" y="137"/>
                    <a:pt x="594" y="114"/>
                  </a:cubicBezTo>
                  <a:cubicBezTo>
                    <a:pt x="571" y="114"/>
                    <a:pt x="571" y="114"/>
                    <a:pt x="571" y="92"/>
                  </a:cubicBezTo>
                  <a:lnTo>
                    <a:pt x="480" y="92"/>
                  </a:lnTo>
                  <a:cubicBezTo>
                    <a:pt x="457" y="69"/>
                    <a:pt x="457" y="46"/>
                    <a:pt x="435" y="46"/>
                  </a:cubicBezTo>
                  <a:cubicBezTo>
                    <a:pt x="412" y="23"/>
                    <a:pt x="389" y="0"/>
                    <a:pt x="366"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5" name="Google Shape;5745;p22"/>
            <p:cNvSpPr/>
            <p:nvPr/>
          </p:nvSpPr>
          <p:spPr>
            <a:xfrm>
              <a:off x="6892250" y="2468600"/>
              <a:ext cx="17725" cy="11300"/>
            </a:xfrm>
            <a:custGeom>
              <a:avLst/>
              <a:gdLst/>
              <a:ahLst/>
              <a:cxnLst/>
              <a:rect l="l" t="t" r="r" b="b"/>
              <a:pathLst>
                <a:path w="709" h="452" extrusionOk="0">
                  <a:moveTo>
                    <a:pt x="47" y="1"/>
                  </a:moveTo>
                  <a:cubicBezTo>
                    <a:pt x="47" y="1"/>
                    <a:pt x="24" y="1"/>
                    <a:pt x="24" y="23"/>
                  </a:cubicBezTo>
                  <a:cubicBezTo>
                    <a:pt x="1" y="23"/>
                    <a:pt x="1" y="46"/>
                    <a:pt x="1" y="46"/>
                  </a:cubicBezTo>
                  <a:cubicBezTo>
                    <a:pt x="1" y="69"/>
                    <a:pt x="1" y="69"/>
                    <a:pt x="24" y="92"/>
                  </a:cubicBezTo>
                  <a:cubicBezTo>
                    <a:pt x="47" y="115"/>
                    <a:pt x="69" y="138"/>
                    <a:pt x="92" y="160"/>
                  </a:cubicBezTo>
                  <a:cubicBezTo>
                    <a:pt x="115" y="183"/>
                    <a:pt x="115" y="183"/>
                    <a:pt x="138" y="206"/>
                  </a:cubicBezTo>
                  <a:cubicBezTo>
                    <a:pt x="161" y="229"/>
                    <a:pt x="184" y="229"/>
                    <a:pt x="206" y="252"/>
                  </a:cubicBezTo>
                  <a:cubicBezTo>
                    <a:pt x="206" y="252"/>
                    <a:pt x="229" y="274"/>
                    <a:pt x="252" y="274"/>
                  </a:cubicBezTo>
                  <a:cubicBezTo>
                    <a:pt x="275" y="297"/>
                    <a:pt x="275" y="297"/>
                    <a:pt x="298" y="297"/>
                  </a:cubicBezTo>
                  <a:cubicBezTo>
                    <a:pt x="320" y="320"/>
                    <a:pt x="366" y="320"/>
                    <a:pt x="389" y="343"/>
                  </a:cubicBezTo>
                  <a:cubicBezTo>
                    <a:pt x="480" y="366"/>
                    <a:pt x="549" y="411"/>
                    <a:pt x="640" y="434"/>
                  </a:cubicBezTo>
                  <a:cubicBezTo>
                    <a:pt x="651" y="446"/>
                    <a:pt x="657" y="451"/>
                    <a:pt x="663" y="451"/>
                  </a:cubicBezTo>
                  <a:cubicBezTo>
                    <a:pt x="669" y="451"/>
                    <a:pt x="674" y="446"/>
                    <a:pt x="686" y="434"/>
                  </a:cubicBezTo>
                  <a:cubicBezTo>
                    <a:pt x="686" y="434"/>
                    <a:pt x="708" y="434"/>
                    <a:pt x="708" y="411"/>
                  </a:cubicBezTo>
                  <a:cubicBezTo>
                    <a:pt x="708" y="411"/>
                    <a:pt x="708" y="389"/>
                    <a:pt x="708" y="389"/>
                  </a:cubicBezTo>
                  <a:cubicBezTo>
                    <a:pt x="708" y="366"/>
                    <a:pt x="708" y="366"/>
                    <a:pt x="686" y="366"/>
                  </a:cubicBezTo>
                  <a:cubicBezTo>
                    <a:pt x="640" y="343"/>
                    <a:pt x="572" y="320"/>
                    <a:pt x="526" y="297"/>
                  </a:cubicBezTo>
                  <a:lnTo>
                    <a:pt x="412" y="252"/>
                  </a:lnTo>
                  <a:cubicBezTo>
                    <a:pt x="389" y="229"/>
                    <a:pt x="366" y="229"/>
                    <a:pt x="343" y="229"/>
                  </a:cubicBezTo>
                  <a:cubicBezTo>
                    <a:pt x="320" y="206"/>
                    <a:pt x="275" y="183"/>
                    <a:pt x="252" y="160"/>
                  </a:cubicBezTo>
                  <a:cubicBezTo>
                    <a:pt x="206" y="138"/>
                    <a:pt x="184" y="115"/>
                    <a:pt x="161" y="92"/>
                  </a:cubicBezTo>
                  <a:cubicBezTo>
                    <a:pt x="138" y="69"/>
                    <a:pt x="115" y="46"/>
                    <a:pt x="92" y="23"/>
                  </a:cubicBezTo>
                  <a:cubicBezTo>
                    <a:pt x="69" y="1"/>
                    <a:pt x="69" y="1"/>
                    <a:pt x="47"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6" name="Google Shape;5746;p22"/>
            <p:cNvSpPr/>
            <p:nvPr/>
          </p:nvSpPr>
          <p:spPr>
            <a:xfrm>
              <a:off x="6908800" y="2476600"/>
              <a:ext cx="7450" cy="9150"/>
            </a:xfrm>
            <a:custGeom>
              <a:avLst/>
              <a:gdLst/>
              <a:ahLst/>
              <a:cxnLst/>
              <a:rect l="l" t="t" r="r" b="b"/>
              <a:pathLst>
                <a:path w="298" h="366" extrusionOk="0">
                  <a:moveTo>
                    <a:pt x="206" y="0"/>
                  </a:moveTo>
                  <a:cubicBezTo>
                    <a:pt x="183" y="46"/>
                    <a:pt x="161" y="69"/>
                    <a:pt x="115" y="114"/>
                  </a:cubicBezTo>
                  <a:cubicBezTo>
                    <a:pt x="115" y="137"/>
                    <a:pt x="92" y="160"/>
                    <a:pt x="69" y="183"/>
                  </a:cubicBezTo>
                  <a:cubicBezTo>
                    <a:pt x="46" y="206"/>
                    <a:pt x="24" y="251"/>
                    <a:pt x="1" y="297"/>
                  </a:cubicBezTo>
                  <a:cubicBezTo>
                    <a:pt x="1" y="320"/>
                    <a:pt x="1" y="343"/>
                    <a:pt x="24" y="365"/>
                  </a:cubicBezTo>
                  <a:cubicBezTo>
                    <a:pt x="46" y="365"/>
                    <a:pt x="69" y="365"/>
                    <a:pt x="92" y="343"/>
                  </a:cubicBezTo>
                  <a:cubicBezTo>
                    <a:pt x="115" y="320"/>
                    <a:pt x="115" y="297"/>
                    <a:pt x="138" y="251"/>
                  </a:cubicBezTo>
                  <a:cubicBezTo>
                    <a:pt x="161" y="228"/>
                    <a:pt x="161" y="206"/>
                    <a:pt x="183" y="183"/>
                  </a:cubicBezTo>
                  <a:cubicBezTo>
                    <a:pt x="183" y="183"/>
                    <a:pt x="183" y="206"/>
                    <a:pt x="183" y="206"/>
                  </a:cubicBezTo>
                  <a:cubicBezTo>
                    <a:pt x="183" y="183"/>
                    <a:pt x="206" y="160"/>
                    <a:pt x="206" y="160"/>
                  </a:cubicBezTo>
                  <a:cubicBezTo>
                    <a:pt x="229" y="114"/>
                    <a:pt x="252" y="91"/>
                    <a:pt x="275" y="69"/>
                  </a:cubicBezTo>
                  <a:cubicBezTo>
                    <a:pt x="298" y="69"/>
                    <a:pt x="298" y="23"/>
                    <a:pt x="275"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7" name="Google Shape;5747;p22"/>
            <p:cNvSpPr/>
            <p:nvPr/>
          </p:nvSpPr>
          <p:spPr>
            <a:xfrm>
              <a:off x="6892250" y="1988700"/>
              <a:ext cx="258525" cy="587775"/>
            </a:xfrm>
            <a:custGeom>
              <a:avLst/>
              <a:gdLst/>
              <a:ahLst/>
              <a:cxnLst/>
              <a:rect l="l" t="t" r="r" b="b"/>
              <a:pathLst>
                <a:path w="10341" h="23511" extrusionOk="0">
                  <a:moveTo>
                    <a:pt x="7510" y="1"/>
                  </a:moveTo>
                  <a:cubicBezTo>
                    <a:pt x="7488" y="1"/>
                    <a:pt x="7442" y="1"/>
                    <a:pt x="7419" y="23"/>
                  </a:cubicBezTo>
                  <a:cubicBezTo>
                    <a:pt x="7373" y="69"/>
                    <a:pt x="7351" y="160"/>
                    <a:pt x="7396" y="229"/>
                  </a:cubicBezTo>
                  <a:lnTo>
                    <a:pt x="7419" y="252"/>
                  </a:lnTo>
                  <a:lnTo>
                    <a:pt x="7442" y="297"/>
                  </a:lnTo>
                  <a:lnTo>
                    <a:pt x="7465" y="320"/>
                  </a:lnTo>
                  <a:cubicBezTo>
                    <a:pt x="7465" y="343"/>
                    <a:pt x="7465" y="366"/>
                    <a:pt x="7465" y="366"/>
                  </a:cubicBezTo>
                  <a:lnTo>
                    <a:pt x="7465" y="411"/>
                  </a:lnTo>
                  <a:cubicBezTo>
                    <a:pt x="7488" y="457"/>
                    <a:pt x="7510" y="503"/>
                    <a:pt x="7533" y="571"/>
                  </a:cubicBezTo>
                  <a:cubicBezTo>
                    <a:pt x="7579" y="685"/>
                    <a:pt x="7602" y="799"/>
                    <a:pt x="7647" y="914"/>
                  </a:cubicBezTo>
                  <a:lnTo>
                    <a:pt x="7693" y="1005"/>
                  </a:lnTo>
                  <a:cubicBezTo>
                    <a:pt x="7762" y="1187"/>
                    <a:pt x="7807" y="1370"/>
                    <a:pt x="7876" y="1530"/>
                  </a:cubicBezTo>
                  <a:cubicBezTo>
                    <a:pt x="7876" y="1598"/>
                    <a:pt x="7898" y="1690"/>
                    <a:pt x="7921" y="1758"/>
                  </a:cubicBezTo>
                  <a:lnTo>
                    <a:pt x="7944" y="1804"/>
                  </a:lnTo>
                  <a:lnTo>
                    <a:pt x="7944" y="1849"/>
                  </a:lnTo>
                  <a:cubicBezTo>
                    <a:pt x="7967" y="1918"/>
                    <a:pt x="7990" y="1986"/>
                    <a:pt x="8013" y="2055"/>
                  </a:cubicBezTo>
                  <a:cubicBezTo>
                    <a:pt x="8058" y="2123"/>
                    <a:pt x="8081" y="2192"/>
                    <a:pt x="8104" y="2260"/>
                  </a:cubicBezTo>
                  <a:cubicBezTo>
                    <a:pt x="8127" y="2306"/>
                    <a:pt x="8150" y="2352"/>
                    <a:pt x="8150" y="2397"/>
                  </a:cubicBezTo>
                  <a:cubicBezTo>
                    <a:pt x="8172" y="2443"/>
                    <a:pt x="8195" y="2488"/>
                    <a:pt x="8218" y="2534"/>
                  </a:cubicBezTo>
                  <a:lnTo>
                    <a:pt x="8218" y="2557"/>
                  </a:lnTo>
                  <a:lnTo>
                    <a:pt x="8286" y="2694"/>
                  </a:lnTo>
                  <a:lnTo>
                    <a:pt x="8286" y="2717"/>
                  </a:lnTo>
                  <a:cubicBezTo>
                    <a:pt x="8309" y="2762"/>
                    <a:pt x="8355" y="2831"/>
                    <a:pt x="8401" y="2877"/>
                  </a:cubicBezTo>
                  <a:cubicBezTo>
                    <a:pt x="8423" y="2899"/>
                    <a:pt x="8446" y="2899"/>
                    <a:pt x="8469" y="2899"/>
                  </a:cubicBezTo>
                  <a:cubicBezTo>
                    <a:pt x="8492" y="2991"/>
                    <a:pt x="8492" y="3082"/>
                    <a:pt x="8515" y="3150"/>
                  </a:cubicBezTo>
                  <a:lnTo>
                    <a:pt x="8515" y="3265"/>
                  </a:lnTo>
                  <a:cubicBezTo>
                    <a:pt x="8538" y="3402"/>
                    <a:pt x="8560" y="3561"/>
                    <a:pt x="8583" y="3698"/>
                  </a:cubicBezTo>
                  <a:cubicBezTo>
                    <a:pt x="8583" y="3767"/>
                    <a:pt x="8583" y="3812"/>
                    <a:pt x="8606" y="3881"/>
                  </a:cubicBezTo>
                  <a:lnTo>
                    <a:pt x="8606" y="3972"/>
                  </a:lnTo>
                  <a:cubicBezTo>
                    <a:pt x="8629" y="4063"/>
                    <a:pt x="8629" y="4155"/>
                    <a:pt x="8629" y="4246"/>
                  </a:cubicBezTo>
                  <a:lnTo>
                    <a:pt x="8652" y="4429"/>
                  </a:lnTo>
                  <a:cubicBezTo>
                    <a:pt x="8675" y="4566"/>
                    <a:pt x="8697" y="4703"/>
                    <a:pt x="8697" y="4840"/>
                  </a:cubicBezTo>
                  <a:cubicBezTo>
                    <a:pt x="8720" y="5205"/>
                    <a:pt x="8743" y="5547"/>
                    <a:pt x="8743" y="5844"/>
                  </a:cubicBezTo>
                  <a:lnTo>
                    <a:pt x="8743" y="5867"/>
                  </a:lnTo>
                  <a:lnTo>
                    <a:pt x="8743" y="5889"/>
                  </a:lnTo>
                  <a:cubicBezTo>
                    <a:pt x="8743" y="5958"/>
                    <a:pt x="8743" y="6049"/>
                    <a:pt x="8743" y="6141"/>
                  </a:cubicBezTo>
                  <a:lnTo>
                    <a:pt x="8743" y="6255"/>
                  </a:lnTo>
                  <a:cubicBezTo>
                    <a:pt x="8720" y="6346"/>
                    <a:pt x="8720" y="6437"/>
                    <a:pt x="8720" y="6506"/>
                  </a:cubicBezTo>
                  <a:cubicBezTo>
                    <a:pt x="8720" y="6574"/>
                    <a:pt x="8720" y="6666"/>
                    <a:pt x="8720" y="6734"/>
                  </a:cubicBezTo>
                  <a:lnTo>
                    <a:pt x="8720" y="6917"/>
                  </a:lnTo>
                  <a:lnTo>
                    <a:pt x="8720" y="6962"/>
                  </a:lnTo>
                  <a:lnTo>
                    <a:pt x="8720" y="7054"/>
                  </a:lnTo>
                  <a:cubicBezTo>
                    <a:pt x="8720" y="7145"/>
                    <a:pt x="8720" y="7236"/>
                    <a:pt x="8720" y="7327"/>
                  </a:cubicBezTo>
                  <a:cubicBezTo>
                    <a:pt x="8720" y="7442"/>
                    <a:pt x="8720" y="7579"/>
                    <a:pt x="8720" y="7693"/>
                  </a:cubicBezTo>
                  <a:cubicBezTo>
                    <a:pt x="8720" y="7830"/>
                    <a:pt x="8720" y="7967"/>
                    <a:pt x="8697" y="8104"/>
                  </a:cubicBezTo>
                  <a:lnTo>
                    <a:pt x="8697" y="8149"/>
                  </a:lnTo>
                  <a:cubicBezTo>
                    <a:pt x="8697" y="8218"/>
                    <a:pt x="8697" y="8286"/>
                    <a:pt x="8697" y="8355"/>
                  </a:cubicBezTo>
                  <a:cubicBezTo>
                    <a:pt x="8697" y="8423"/>
                    <a:pt x="8675" y="8492"/>
                    <a:pt x="8675" y="8537"/>
                  </a:cubicBezTo>
                  <a:lnTo>
                    <a:pt x="8675" y="8606"/>
                  </a:lnTo>
                  <a:lnTo>
                    <a:pt x="8652" y="8811"/>
                  </a:lnTo>
                  <a:cubicBezTo>
                    <a:pt x="8629" y="8902"/>
                    <a:pt x="8629" y="9017"/>
                    <a:pt x="8629" y="9108"/>
                  </a:cubicBezTo>
                  <a:cubicBezTo>
                    <a:pt x="8606" y="9176"/>
                    <a:pt x="8606" y="9268"/>
                    <a:pt x="8583" y="9336"/>
                  </a:cubicBezTo>
                  <a:cubicBezTo>
                    <a:pt x="8583" y="9405"/>
                    <a:pt x="8560" y="9450"/>
                    <a:pt x="8560" y="9519"/>
                  </a:cubicBezTo>
                  <a:cubicBezTo>
                    <a:pt x="8492" y="9633"/>
                    <a:pt x="8469" y="9747"/>
                    <a:pt x="8446" y="9861"/>
                  </a:cubicBezTo>
                  <a:lnTo>
                    <a:pt x="8446" y="9884"/>
                  </a:lnTo>
                  <a:cubicBezTo>
                    <a:pt x="8446" y="9930"/>
                    <a:pt x="8423" y="9975"/>
                    <a:pt x="8423" y="10021"/>
                  </a:cubicBezTo>
                  <a:cubicBezTo>
                    <a:pt x="8423" y="10066"/>
                    <a:pt x="8401" y="10112"/>
                    <a:pt x="8401" y="10181"/>
                  </a:cubicBezTo>
                  <a:cubicBezTo>
                    <a:pt x="8355" y="10340"/>
                    <a:pt x="8309" y="10523"/>
                    <a:pt x="8286" y="10706"/>
                  </a:cubicBezTo>
                  <a:cubicBezTo>
                    <a:pt x="8264" y="10774"/>
                    <a:pt x="8241" y="10843"/>
                    <a:pt x="8241" y="10888"/>
                  </a:cubicBezTo>
                  <a:cubicBezTo>
                    <a:pt x="8195" y="11025"/>
                    <a:pt x="8172" y="11162"/>
                    <a:pt x="8127" y="11276"/>
                  </a:cubicBezTo>
                  <a:lnTo>
                    <a:pt x="8104" y="11345"/>
                  </a:lnTo>
                  <a:cubicBezTo>
                    <a:pt x="8104" y="11413"/>
                    <a:pt x="8081" y="11482"/>
                    <a:pt x="8058" y="11550"/>
                  </a:cubicBezTo>
                  <a:cubicBezTo>
                    <a:pt x="8035" y="11596"/>
                    <a:pt x="8013" y="11664"/>
                    <a:pt x="8013" y="11710"/>
                  </a:cubicBezTo>
                  <a:cubicBezTo>
                    <a:pt x="7990" y="11733"/>
                    <a:pt x="7990" y="11778"/>
                    <a:pt x="7967" y="11801"/>
                  </a:cubicBezTo>
                  <a:cubicBezTo>
                    <a:pt x="7944" y="11870"/>
                    <a:pt x="7921" y="11938"/>
                    <a:pt x="7898" y="12007"/>
                  </a:cubicBezTo>
                  <a:cubicBezTo>
                    <a:pt x="7876" y="12098"/>
                    <a:pt x="7853" y="12189"/>
                    <a:pt x="7830" y="12281"/>
                  </a:cubicBezTo>
                  <a:cubicBezTo>
                    <a:pt x="7784" y="12372"/>
                    <a:pt x="7762" y="12463"/>
                    <a:pt x="7739" y="12554"/>
                  </a:cubicBezTo>
                  <a:cubicBezTo>
                    <a:pt x="7716" y="12623"/>
                    <a:pt x="7693" y="12714"/>
                    <a:pt x="7670" y="12783"/>
                  </a:cubicBezTo>
                  <a:lnTo>
                    <a:pt x="7647" y="12828"/>
                  </a:lnTo>
                  <a:cubicBezTo>
                    <a:pt x="7579" y="13148"/>
                    <a:pt x="7465" y="13513"/>
                    <a:pt x="7351" y="13878"/>
                  </a:cubicBezTo>
                  <a:cubicBezTo>
                    <a:pt x="7328" y="13970"/>
                    <a:pt x="7305" y="14038"/>
                    <a:pt x="7282" y="14107"/>
                  </a:cubicBezTo>
                  <a:lnTo>
                    <a:pt x="7259" y="14129"/>
                  </a:lnTo>
                  <a:lnTo>
                    <a:pt x="7237" y="14198"/>
                  </a:lnTo>
                  <a:lnTo>
                    <a:pt x="7191" y="14312"/>
                  </a:lnTo>
                  <a:lnTo>
                    <a:pt x="7168" y="14358"/>
                  </a:lnTo>
                  <a:lnTo>
                    <a:pt x="7191" y="14335"/>
                  </a:lnTo>
                  <a:lnTo>
                    <a:pt x="7191" y="14335"/>
                  </a:lnTo>
                  <a:cubicBezTo>
                    <a:pt x="7122" y="14495"/>
                    <a:pt x="7054" y="14654"/>
                    <a:pt x="7008" y="14814"/>
                  </a:cubicBezTo>
                  <a:lnTo>
                    <a:pt x="6917" y="14997"/>
                  </a:lnTo>
                  <a:cubicBezTo>
                    <a:pt x="6871" y="15111"/>
                    <a:pt x="6826" y="15248"/>
                    <a:pt x="6780" y="15362"/>
                  </a:cubicBezTo>
                  <a:cubicBezTo>
                    <a:pt x="6620" y="15704"/>
                    <a:pt x="6438" y="16070"/>
                    <a:pt x="6255" y="16412"/>
                  </a:cubicBezTo>
                  <a:lnTo>
                    <a:pt x="6187" y="16549"/>
                  </a:lnTo>
                  <a:cubicBezTo>
                    <a:pt x="6118" y="16686"/>
                    <a:pt x="6050" y="16846"/>
                    <a:pt x="5958" y="16983"/>
                  </a:cubicBezTo>
                  <a:lnTo>
                    <a:pt x="5935" y="17005"/>
                  </a:lnTo>
                  <a:cubicBezTo>
                    <a:pt x="5890" y="17097"/>
                    <a:pt x="5844" y="17165"/>
                    <a:pt x="5799" y="17234"/>
                  </a:cubicBezTo>
                  <a:cubicBezTo>
                    <a:pt x="5753" y="17325"/>
                    <a:pt x="5684" y="17416"/>
                    <a:pt x="5639" y="17485"/>
                  </a:cubicBezTo>
                  <a:lnTo>
                    <a:pt x="5570" y="17553"/>
                  </a:lnTo>
                  <a:cubicBezTo>
                    <a:pt x="5502" y="17644"/>
                    <a:pt x="5456" y="17736"/>
                    <a:pt x="5388" y="17827"/>
                  </a:cubicBezTo>
                  <a:cubicBezTo>
                    <a:pt x="5365" y="17873"/>
                    <a:pt x="5365" y="17918"/>
                    <a:pt x="5365" y="17964"/>
                  </a:cubicBezTo>
                  <a:cubicBezTo>
                    <a:pt x="5296" y="18055"/>
                    <a:pt x="5205" y="18147"/>
                    <a:pt x="5137" y="18238"/>
                  </a:cubicBezTo>
                  <a:cubicBezTo>
                    <a:pt x="5091" y="18284"/>
                    <a:pt x="5068" y="18306"/>
                    <a:pt x="5022" y="18352"/>
                  </a:cubicBezTo>
                  <a:cubicBezTo>
                    <a:pt x="4954" y="18443"/>
                    <a:pt x="4863" y="18535"/>
                    <a:pt x="4794" y="18626"/>
                  </a:cubicBezTo>
                  <a:cubicBezTo>
                    <a:pt x="4749" y="18694"/>
                    <a:pt x="4680" y="18763"/>
                    <a:pt x="4634" y="18831"/>
                  </a:cubicBezTo>
                  <a:cubicBezTo>
                    <a:pt x="4497" y="18968"/>
                    <a:pt x="4361" y="19105"/>
                    <a:pt x="4224" y="19242"/>
                  </a:cubicBezTo>
                  <a:cubicBezTo>
                    <a:pt x="4155" y="19311"/>
                    <a:pt x="4087" y="19379"/>
                    <a:pt x="4018" y="19448"/>
                  </a:cubicBezTo>
                  <a:cubicBezTo>
                    <a:pt x="3950" y="19516"/>
                    <a:pt x="3881" y="19585"/>
                    <a:pt x="3813" y="19653"/>
                  </a:cubicBezTo>
                  <a:cubicBezTo>
                    <a:pt x="3721" y="19744"/>
                    <a:pt x="3630" y="19836"/>
                    <a:pt x="3516" y="19927"/>
                  </a:cubicBezTo>
                  <a:lnTo>
                    <a:pt x="3470" y="19973"/>
                  </a:lnTo>
                  <a:lnTo>
                    <a:pt x="3379" y="20041"/>
                  </a:lnTo>
                  <a:lnTo>
                    <a:pt x="3311" y="20110"/>
                  </a:lnTo>
                  <a:lnTo>
                    <a:pt x="3242" y="20178"/>
                  </a:lnTo>
                  <a:cubicBezTo>
                    <a:pt x="3219" y="20201"/>
                    <a:pt x="3174" y="20224"/>
                    <a:pt x="3151" y="20247"/>
                  </a:cubicBezTo>
                  <a:cubicBezTo>
                    <a:pt x="3105" y="20269"/>
                    <a:pt x="3082" y="20315"/>
                    <a:pt x="3037" y="20338"/>
                  </a:cubicBezTo>
                  <a:cubicBezTo>
                    <a:pt x="3014" y="20361"/>
                    <a:pt x="2968" y="20384"/>
                    <a:pt x="2923" y="20406"/>
                  </a:cubicBezTo>
                  <a:cubicBezTo>
                    <a:pt x="2854" y="20452"/>
                    <a:pt x="2763" y="20520"/>
                    <a:pt x="2671" y="20589"/>
                  </a:cubicBezTo>
                  <a:cubicBezTo>
                    <a:pt x="2580" y="20657"/>
                    <a:pt x="2489" y="20726"/>
                    <a:pt x="2398" y="20772"/>
                  </a:cubicBezTo>
                  <a:cubicBezTo>
                    <a:pt x="2352" y="20794"/>
                    <a:pt x="2306" y="20817"/>
                    <a:pt x="2261" y="20840"/>
                  </a:cubicBezTo>
                  <a:lnTo>
                    <a:pt x="2238" y="20863"/>
                  </a:lnTo>
                  <a:lnTo>
                    <a:pt x="2192" y="20886"/>
                  </a:lnTo>
                  <a:lnTo>
                    <a:pt x="2101" y="20931"/>
                  </a:lnTo>
                  <a:lnTo>
                    <a:pt x="2055" y="20954"/>
                  </a:lnTo>
                  <a:cubicBezTo>
                    <a:pt x="1987" y="20977"/>
                    <a:pt x="1941" y="21000"/>
                    <a:pt x="1895" y="21023"/>
                  </a:cubicBezTo>
                  <a:lnTo>
                    <a:pt x="1827" y="21068"/>
                  </a:lnTo>
                  <a:lnTo>
                    <a:pt x="1781" y="21091"/>
                  </a:lnTo>
                  <a:cubicBezTo>
                    <a:pt x="1781" y="21091"/>
                    <a:pt x="1758" y="21068"/>
                    <a:pt x="1758" y="21068"/>
                  </a:cubicBezTo>
                  <a:lnTo>
                    <a:pt x="1690" y="21068"/>
                  </a:lnTo>
                  <a:cubicBezTo>
                    <a:pt x="1644" y="21068"/>
                    <a:pt x="1599" y="21091"/>
                    <a:pt x="1576" y="21114"/>
                  </a:cubicBezTo>
                  <a:cubicBezTo>
                    <a:pt x="1462" y="21342"/>
                    <a:pt x="1325" y="21570"/>
                    <a:pt x="1119" y="21867"/>
                  </a:cubicBezTo>
                  <a:cubicBezTo>
                    <a:pt x="1074" y="21913"/>
                    <a:pt x="1028" y="21981"/>
                    <a:pt x="1005" y="22027"/>
                  </a:cubicBezTo>
                  <a:cubicBezTo>
                    <a:pt x="960" y="22095"/>
                    <a:pt x="914" y="22141"/>
                    <a:pt x="868" y="22187"/>
                  </a:cubicBezTo>
                  <a:lnTo>
                    <a:pt x="845" y="22232"/>
                  </a:lnTo>
                  <a:cubicBezTo>
                    <a:pt x="777" y="22324"/>
                    <a:pt x="708" y="22438"/>
                    <a:pt x="617" y="22529"/>
                  </a:cubicBezTo>
                  <a:lnTo>
                    <a:pt x="503" y="22689"/>
                  </a:lnTo>
                  <a:cubicBezTo>
                    <a:pt x="435" y="22757"/>
                    <a:pt x="389" y="22826"/>
                    <a:pt x="320" y="22894"/>
                  </a:cubicBezTo>
                  <a:lnTo>
                    <a:pt x="275" y="22963"/>
                  </a:lnTo>
                  <a:lnTo>
                    <a:pt x="184" y="23054"/>
                  </a:lnTo>
                  <a:cubicBezTo>
                    <a:pt x="161" y="23077"/>
                    <a:pt x="138" y="23100"/>
                    <a:pt x="115" y="23123"/>
                  </a:cubicBezTo>
                  <a:cubicBezTo>
                    <a:pt x="115" y="23123"/>
                    <a:pt x="92" y="23145"/>
                    <a:pt x="69" y="23168"/>
                  </a:cubicBezTo>
                  <a:cubicBezTo>
                    <a:pt x="24" y="23237"/>
                    <a:pt x="1" y="23328"/>
                    <a:pt x="47" y="23396"/>
                  </a:cubicBezTo>
                  <a:cubicBezTo>
                    <a:pt x="92" y="23442"/>
                    <a:pt x="161" y="23488"/>
                    <a:pt x="229" y="23488"/>
                  </a:cubicBezTo>
                  <a:cubicBezTo>
                    <a:pt x="252" y="23488"/>
                    <a:pt x="275" y="23465"/>
                    <a:pt x="298" y="23465"/>
                  </a:cubicBezTo>
                  <a:cubicBezTo>
                    <a:pt x="343" y="23488"/>
                    <a:pt x="366" y="23511"/>
                    <a:pt x="389" y="23511"/>
                  </a:cubicBezTo>
                  <a:lnTo>
                    <a:pt x="549" y="23511"/>
                  </a:lnTo>
                  <a:lnTo>
                    <a:pt x="617" y="23488"/>
                  </a:lnTo>
                  <a:lnTo>
                    <a:pt x="800" y="23488"/>
                  </a:lnTo>
                  <a:lnTo>
                    <a:pt x="845" y="23465"/>
                  </a:lnTo>
                  <a:lnTo>
                    <a:pt x="1005" y="23465"/>
                  </a:lnTo>
                  <a:cubicBezTo>
                    <a:pt x="1119" y="23442"/>
                    <a:pt x="1233" y="23419"/>
                    <a:pt x="1348" y="23419"/>
                  </a:cubicBezTo>
                  <a:cubicBezTo>
                    <a:pt x="1462" y="23419"/>
                    <a:pt x="1576" y="23396"/>
                    <a:pt x="1690" y="23374"/>
                  </a:cubicBezTo>
                  <a:lnTo>
                    <a:pt x="1736" y="23351"/>
                  </a:lnTo>
                  <a:lnTo>
                    <a:pt x="1850" y="23351"/>
                  </a:lnTo>
                  <a:cubicBezTo>
                    <a:pt x="1918" y="23328"/>
                    <a:pt x="1987" y="23328"/>
                    <a:pt x="2032" y="23305"/>
                  </a:cubicBezTo>
                  <a:cubicBezTo>
                    <a:pt x="2101" y="23305"/>
                    <a:pt x="2169" y="23282"/>
                    <a:pt x="2238" y="23259"/>
                  </a:cubicBezTo>
                  <a:lnTo>
                    <a:pt x="2283" y="23237"/>
                  </a:lnTo>
                  <a:cubicBezTo>
                    <a:pt x="2306" y="23237"/>
                    <a:pt x="2352" y="23214"/>
                    <a:pt x="2375" y="23214"/>
                  </a:cubicBezTo>
                  <a:lnTo>
                    <a:pt x="2420" y="23191"/>
                  </a:lnTo>
                  <a:lnTo>
                    <a:pt x="2466" y="23168"/>
                  </a:lnTo>
                  <a:cubicBezTo>
                    <a:pt x="2512" y="23168"/>
                    <a:pt x="2535" y="23145"/>
                    <a:pt x="2557" y="23145"/>
                  </a:cubicBezTo>
                  <a:cubicBezTo>
                    <a:pt x="2671" y="23100"/>
                    <a:pt x="2808" y="23054"/>
                    <a:pt x="2900" y="22986"/>
                  </a:cubicBezTo>
                  <a:cubicBezTo>
                    <a:pt x="2991" y="22963"/>
                    <a:pt x="3059" y="22917"/>
                    <a:pt x="3128" y="22894"/>
                  </a:cubicBezTo>
                  <a:cubicBezTo>
                    <a:pt x="3196" y="22871"/>
                    <a:pt x="3288" y="22849"/>
                    <a:pt x="3356" y="22803"/>
                  </a:cubicBezTo>
                  <a:cubicBezTo>
                    <a:pt x="3448" y="22780"/>
                    <a:pt x="3539" y="22735"/>
                    <a:pt x="3630" y="22689"/>
                  </a:cubicBezTo>
                  <a:lnTo>
                    <a:pt x="3699" y="22643"/>
                  </a:lnTo>
                  <a:cubicBezTo>
                    <a:pt x="3767" y="22598"/>
                    <a:pt x="3813" y="22575"/>
                    <a:pt x="3858" y="22552"/>
                  </a:cubicBezTo>
                  <a:lnTo>
                    <a:pt x="3927" y="22529"/>
                  </a:lnTo>
                  <a:cubicBezTo>
                    <a:pt x="3995" y="22483"/>
                    <a:pt x="4041" y="22461"/>
                    <a:pt x="4109" y="22438"/>
                  </a:cubicBezTo>
                  <a:cubicBezTo>
                    <a:pt x="4201" y="22392"/>
                    <a:pt x="4269" y="22346"/>
                    <a:pt x="4361" y="22278"/>
                  </a:cubicBezTo>
                  <a:cubicBezTo>
                    <a:pt x="4497" y="22210"/>
                    <a:pt x="4634" y="22118"/>
                    <a:pt x="4749" y="22027"/>
                  </a:cubicBezTo>
                  <a:cubicBezTo>
                    <a:pt x="4886" y="21936"/>
                    <a:pt x="5000" y="21821"/>
                    <a:pt x="5114" y="21730"/>
                  </a:cubicBezTo>
                  <a:lnTo>
                    <a:pt x="5159" y="21662"/>
                  </a:lnTo>
                  <a:cubicBezTo>
                    <a:pt x="5205" y="21616"/>
                    <a:pt x="5251" y="21570"/>
                    <a:pt x="5274" y="21525"/>
                  </a:cubicBezTo>
                  <a:cubicBezTo>
                    <a:pt x="5342" y="21479"/>
                    <a:pt x="5388" y="21433"/>
                    <a:pt x="5433" y="21388"/>
                  </a:cubicBezTo>
                  <a:lnTo>
                    <a:pt x="5479" y="21342"/>
                  </a:lnTo>
                  <a:lnTo>
                    <a:pt x="5525" y="21297"/>
                  </a:lnTo>
                  <a:cubicBezTo>
                    <a:pt x="5570" y="21251"/>
                    <a:pt x="5616" y="21205"/>
                    <a:pt x="5662" y="21160"/>
                  </a:cubicBezTo>
                  <a:cubicBezTo>
                    <a:pt x="5730" y="21091"/>
                    <a:pt x="5799" y="21023"/>
                    <a:pt x="5867" y="20954"/>
                  </a:cubicBezTo>
                  <a:cubicBezTo>
                    <a:pt x="5890" y="20908"/>
                    <a:pt x="5935" y="20863"/>
                    <a:pt x="5981" y="20794"/>
                  </a:cubicBezTo>
                  <a:lnTo>
                    <a:pt x="6050" y="20726"/>
                  </a:lnTo>
                  <a:lnTo>
                    <a:pt x="6118" y="20635"/>
                  </a:lnTo>
                  <a:cubicBezTo>
                    <a:pt x="6141" y="20589"/>
                    <a:pt x="6187" y="20543"/>
                    <a:pt x="6209" y="20520"/>
                  </a:cubicBezTo>
                  <a:lnTo>
                    <a:pt x="6324" y="20384"/>
                  </a:lnTo>
                  <a:cubicBezTo>
                    <a:pt x="6392" y="20292"/>
                    <a:pt x="6460" y="20201"/>
                    <a:pt x="6529" y="20110"/>
                  </a:cubicBezTo>
                  <a:cubicBezTo>
                    <a:pt x="6643" y="19973"/>
                    <a:pt x="6734" y="19836"/>
                    <a:pt x="6826" y="19699"/>
                  </a:cubicBezTo>
                  <a:cubicBezTo>
                    <a:pt x="6871" y="19653"/>
                    <a:pt x="6894" y="19607"/>
                    <a:pt x="6940" y="19539"/>
                  </a:cubicBezTo>
                  <a:lnTo>
                    <a:pt x="6963" y="19516"/>
                  </a:lnTo>
                  <a:cubicBezTo>
                    <a:pt x="7054" y="19402"/>
                    <a:pt x="7145" y="19265"/>
                    <a:pt x="7237" y="19105"/>
                  </a:cubicBezTo>
                  <a:cubicBezTo>
                    <a:pt x="7328" y="18991"/>
                    <a:pt x="7396" y="18854"/>
                    <a:pt x="7465" y="18740"/>
                  </a:cubicBezTo>
                  <a:lnTo>
                    <a:pt x="7510" y="18649"/>
                  </a:lnTo>
                  <a:cubicBezTo>
                    <a:pt x="7579" y="18489"/>
                    <a:pt x="7670" y="18329"/>
                    <a:pt x="7739" y="18169"/>
                  </a:cubicBezTo>
                  <a:cubicBezTo>
                    <a:pt x="7784" y="18101"/>
                    <a:pt x="7830" y="18010"/>
                    <a:pt x="7876" y="17918"/>
                  </a:cubicBezTo>
                  <a:cubicBezTo>
                    <a:pt x="7898" y="17850"/>
                    <a:pt x="7944" y="17781"/>
                    <a:pt x="7967" y="17713"/>
                  </a:cubicBezTo>
                  <a:cubicBezTo>
                    <a:pt x="8013" y="17599"/>
                    <a:pt x="8081" y="17508"/>
                    <a:pt x="8127" y="17393"/>
                  </a:cubicBezTo>
                  <a:lnTo>
                    <a:pt x="8195" y="17234"/>
                  </a:lnTo>
                  <a:lnTo>
                    <a:pt x="8241" y="17119"/>
                  </a:lnTo>
                  <a:cubicBezTo>
                    <a:pt x="8309" y="17005"/>
                    <a:pt x="8378" y="16868"/>
                    <a:pt x="8423" y="16754"/>
                  </a:cubicBezTo>
                  <a:cubicBezTo>
                    <a:pt x="8492" y="16595"/>
                    <a:pt x="8560" y="16412"/>
                    <a:pt x="8629" y="16252"/>
                  </a:cubicBezTo>
                  <a:lnTo>
                    <a:pt x="8697" y="16115"/>
                  </a:lnTo>
                  <a:cubicBezTo>
                    <a:pt x="8743" y="16001"/>
                    <a:pt x="8789" y="15864"/>
                    <a:pt x="8834" y="15750"/>
                  </a:cubicBezTo>
                  <a:lnTo>
                    <a:pt x="8880" y="15636"/>
                  </a:lnTo>
                  <a:cubicBezTo>
                    <a:pt x="8903" y="15567"/>
                    <a:pt x="8926" y="15476"/>
                    <a:pt x="8971" y="15408"/>
                  </a:cubicBezTo>
                  <a:lnTo>
                    <a:pt x="9017" y="15271"/>
                  </a:lnTo>
                  <a:lnTo>
                    <a:pt x="9017" y="15225"/>
                  </a:lnTo>
                  <a:cubicBezTo>
                    <a:pt x="9040" y="15225"/>
                    <a:pt x="9040" y="15202"/>
                    <a:pt x="9040" y="15179"/>
                  </a:cubicBezTo>
                  <a:lnTo>
                    <a:pt x="9063" y="15157"/>
                  </a:lnTo>
                  <a:lnTo>
                    <a:pt x="9063" y="15111"/>
                  </a:lnTo>
                  <a:lnTo>
                    <a:pt x="9085" y="15111"/>
                  </a:lnTo>
                  <a:lnTo>
                    <a:pt x="9085" y="15088"/>
                  </a:lnTo>
                  <a:cubicBezTo>
                    <a:pt x="9154" y="14883"/>
                    <a:pt x="9222" y="14677"/>
                    <a:pt x="9291" y="14495"/>
                  </a:cubicBezTo>
                  <a:cubicBezTo>
                    <a:pt x="9336" y="14335"/>
                    <a:pt x="9405" y="14152"/>
                    <a:pt x="9473" y="13970"/>
                  </a:cubicBezTo>
                  <a:cubicBezTo>
                    <a:pt x="9496" y="13878"/>
                    <a:pt x="9519" y="13810"/>
                    <a:pt x="9542" y="13719"/>
                  </a:cubicBezTo>
                  <a:cubicBezTo>
                    <a:pt x="9565" y="13627"/>
                    <a:pt x="9588" y="13536"/>
                    <a:pt x="9610" y="13422"/>
                  </a:cubicBezTo>
                  <a:lnTo>
                    <a:pt x="9656" y="13285"/>
                  </a:lnTo>
                  <a:cubicBezTo>
                    <a:pt x="9702" y="13148"/>
                    <a:pt x="9747" y="12988"/>
                    <a:pt x="9770" y="12851"/>
                  </a:cubicBezTo>
                  <a:cubicBezTo>
                    <a:pt x="9793" y="12760"/>
                    <a:pt x="9816" y="12669"/>
                    <a:pt x="9816" y="12577"/>
                  </a:cubicBezTo>
                  <a:cubicBezTo>
                    <a:pt x="9861" y="12372"/>
                    <a:pt x="9907" y="12189"/>
                    <a:pt x="9930" y="12029"/>
                  </a:cubicBezTo>
                  <a:cubicBezTo>
                    <a:pt x="9953" y="11938"/>
                    <a:pt x="9953" y="11847"/>
                    <a:pt x="9976" y="11756"/>
                  </a:cubicBezTo>
                  <a:cubicBezTo>
                    <a:pt x="9976" y="11687"/>
                    <a:pt x="9976" y="11641"/>
                    <a:pt x="9976" y="11573"/>
                  </a:cubicBezTo>
                  <a:cubicBezTo>
                    <a:pt x="9976" y="11527"/>
                    <a:pt x="9976" y="11459"/>
                    <a:pt x="9976" y="11413"/>
                  </a:cubicBezTo>
                  <a:cubicBezTo>
                    <a:pt x="9976" y="11413"/>
                    <a:pt x="9976" y="11390"/>
                    <a:pt x="9953" y="11390"/>
                  </a:cubicBezTo>
                  <a:cubicBezTo>
                    <a:pt x="10021" y="11162"/>
                    <a:pt x="10067" y="10888"/>
                    <a:pt x="10090" y="10614"/>
                  </a:cubicBezTo>
                  <a:lnTo>
                    <a:pt x="10113" y="10523"/>
                  </a:lnTo>
                  <a:cubicBezTo>
                    <a:pt x="10113" y="10386"/>
                    <a:pt x="10135" y="10249"/>
                    <a:pt x="10158" y="10135"/>
                  </a:cubicBezTo>
                  <a:lnTo>
                    <a:pt x="10158" y="10089"/>
                  </a:lnTo>
                  <a:cubicBezTo>
                    <a:pt x="10158" y="10021"/>
                    <a:pt x="10181" y="9930"/>
                    <a:pt x="10181" y="9838"/>
                  </a:cubicBezTo>
                  <a:cubicBezTo>
                    <a:pt x="10181" y="9815"/>
                    <a:pt x="10181" y="9770"/>
                    <a:pt x="10181" y="9747"/>
                  </a:cubicBezTo>
                  <a:cubicBezTo>
                    <a:pt x="10181" y="9724"/>
                    <a:pt x="10204" y="9701"/>
                    <a:pt x="10204" y="9678"/>
                  </a:cubicBezTo>
                  <a:cubicBezTo>
                    <a:pt x="10227" y="9564"/>
                    <a:pt x="10227" y="9473"/>
                    <a:pt x="10249" y="9359"/>
                  </a:cubicBezTo>
                  <a:cubicBezTo>
                    <a:pt x="10249" y="9313"/>
                    <a:pt x="10249" y="9268"/>
                    <a:pt x="10249" y="9199"/>
                  </a:cubicBezTo>
                  <a:cubicBezTo>
                    <a:pt x="10272" y="9062"/>
                    <a:pt x="10295" y="8902"/>
                    <a:pt x="10295" y="8765"/>
                  </a:cubicBezTo>
                  <a:cubicBezTo>
                    <a:pt x="10295" y="8697"/>
                    <a:pt x="10295" y="8628"/>
                    <a:pt x="10318" y="8583"/>
                  </a:cubicBezTo>
                  <a:cubicBezTo>
                    <a:pt x="10318" y="8492"/>
                    <a:pt x="10318" y="8400"/>
                    <a:pt x="10318" y="8309"/>
                  </a:cubicBezTo>
                  <a:cubicBezTo>
                    <a:pt x="10341" y="8149"/>
                    <a:pt x="10341" y="7989"/>
                    <a:pt x="10341" y="7830"/>
                  </a:cubicBezTo>
                  <a:cubicBezTo>
                    <a:pt x="10341" y="7647"/>
                    <a:pt x="10341" y="7442"/>
                    <a:pt x="10341" y="7259"/>
                  </a:cubicBezTo>
                  <a:cubicBezTo>
                    <a:pt x="10341" y="7054"/>
                    <a:pt x="10341" y="6871"/>
                    <a:pt x="10341" y="6666"/>
                  </a:cubicBezTo>
                  <a:cubicBezTo>
                    <a:pt x="10318" y="6277"/>
                    <a:pt x="10318" y="5912"/>
                    <a:pt x="10295" y="5570"/>
                  </a:cubicBezTo>
                  <a:cubicBezTo>
                    <a:pt x="10295" y="5479"/>
                    <a:pt x="10272" y="5387"/>
                    <a:pt x="10272" y="5296"/>
                  </a:cubicBezTo>
                  <a:cubicBezTo>
                    <a:pt x="10272" y="5250"/>
                    <a:pt x="10272" y="5205"/>
                    <a:pt x="10272" y="5182"/>
                  </a:cubicBezTo>
                  <a:cubicBezTo>
                    <a:pt x="10249" y="5113"/>
                    <a:pt x="10249" y="5068"/>
                    <a:pt x="10249" y="4999"/>
                  </a:cubicBezTo>
                  <a:cubicBezTo>
                    <a:pt x="10227" y="4817"/>
                    <a:pt x="10204" y="4611"/>
                    <a:pt x="10158" y="4406"/>
                  </a:cubicBezTo>
                  <a:cubicBezTo>
                    <a:pt x="10158" y="4315"/>
                    <a:pt x="10135" y="4200"/>
                    <a:pt x="10113" y="4086"/>
                  </a:cubicBezTo>
                  <a:lnTo>
                    <a:pt x="10090" y="3904"/>
                  </a:lnTo>
                  <a:cubicBezTo>
                    <a:pt x="10090" y="3858"/>
                    <a:pt x="10067" y="3812"/>
                    <a:pt x="10067" y="3744"/>
                  </a:cubicBezTo>
                  <a:cubicBezTo>
                    <a:pt x="10067" y="3721"/>
                    <a:pt x="10044" y="3675"/>
                    <a:pt x="10044" y="3630"/>
                  </a:cubicBezTo>
                  <a:cubicBezTo>
                    <a:pt x="10044" y="3538"/>
                    <a:pt x="10021" y="3470"/>
                    <a:pt x="9998" y="3379"/>
                  </a:cubicBezTo>
                  <a:cubicBezTo>
                    <a:pt x="9976" y="3219"/>
                    <a:pt x="9930" y="3059"/>
                    <a:pt x="9884" y="2899"/>
                  </a:cubicBezTo>
                  <a:lnTo>
                    <a:pt x="9884" y="2922"/>
                  </a:lnTo>
                  <a:cubicBezTo>
                    <a:pt x="9861" y="2854"/>
                    <a:pt x="9839" y="2762"/>
                    <a:pt x="9816" y="2671"/>
                  </a:cubicBezTo>
                  <a:cubicBezTo>
                    <a:pt x="9793" y="2580"/>
                    <a:pt x="9770" y="2511"/>
                    <a:pt x="9724" y="2443"/>
                  </a:cubicBezTo>
                  <a:cubicBezTo>
                    <a:pt x="9702" y="2352"/>
                    <a:pt x="9656" y="2283"/>
                    <a:pt x="9633" y="2215"/>
                  </a:cubicBezTo>
                  <a:cubicBezTo>
                    <a:pt x="9588" y="2123"/>
                    <a:pt x="9542" y="2055"/>
                    <a:pt x="9496" y="1964"/>
                  </a:cubicBezTo>
                  <a:lnTo>
                    <a:pt x="9359" y="1781"/>
                  </a:lnTo>
                  <a:cubicBezTo>
                    <a:pt x="9336" y="1735"/>
                    <a:pt x="9314" y="1712"/>
                    <a:pt x="9291" y="1667"/>
                  </a:cubicBezTo>
                  <a:cubicBezTo>
                    <a:pt x="9268" y="1621"/>
                    <a:pt x="9245" y="1598"/>
                    <a:pt x="9222" y="1575"/>
                  </a:cubicBezTo>
                  <a:cubicBezTo>
                    <a:pt x="9177" y="1484"/>
                    <a:pt x="9131" y="1416"/>
                    <a:pt x="9085" y="1347"/>
                  </a:cubicBezTo>
                  <a:cubicBezTo>
                    <a:pt x="9017" y="1256"/>
                    <a:pt x="8948" y="1187"/>
                    <a:pt x="8880" y="1096"/>
                  </a:cubicBezTo>
                  <a:cubicBezTo>
                    <a:pt x="8857" y="1051"/>
                    <a:pt x="8811" y="1005"/>
                    <a:pt x="8789" y="982"/>
                  </a:cubicBezTo>
                  <a:lnTo>
                    <a:pt x="8766" y="936"/>
                  </a:lnTo>
                  <a:cubicBezTo>
                    <a:pt x="8720" y="891"/>
                    <a:pt x="8652" y="822"/>
                    <a:pt x="8606" y="777"/>
                  </a:cubicBezTo>
                  <a:lnTo>
                    <a:pt x="8583" y="754"/>
                  </a:lnTo>
                  <a:cubicBezTo>
                    <a:pt x="8492" y="640"/>
                    <a:pt x="8423" y="571"/>
                    <a:pt x="8332" y="503"/>
                  </a:cubicBezTo>
                  <a:cubicBezTo>
                    <a:pt x="8286" y="457"/>
                    <a:pt x="8241" y="434"/>
                    <a:pt x="8195" y="389"/>
                  </a:cubicBezTo>
                  <a:cubicBezTo>
                    <a:pt x="8172" y="366"/>
                    <a:pt x="8104" y="343"/>
                    <a:pt x="8058" y="320"/>
                  </a:cubicBezTo>
                  <a:lnTo>
                    <a:pt x="8035" y="297"/>
                  </a:lnTo>
                  <a:lnTo>
                    <a:pt x="7990" y="297"/>
                  </a:lnTo>
                  <a:cubicBezTo>
                    <a:pt x="7967" y="274"/>
                    <a:pt x="7944" y="274"/>
                    <a:pt x="7944" y="274"/>
                  </a:cubicBezTo>
                  <a:cubicBezTo>
                    <a:pt x="7898" y="297"/>
                    <a:pt x="7898" y="297"/>
                    <a:pt x="7876" y="297"/>
                  </a:cubicBezTo>
                  <a:lnTo>
                    <a:pt x="7762" y="297"/>
                  </a:lnTo>
                  <a:cubicBezTo>
                    <a:pt x="7716" y="206"/>
                    <a:pt x="7670" y="115"/>
                    <a:pt x="7625" y="46"/>
                  </a:cubicBezTo>
                  <a:cubicBezTo>
                    <a:pt x="7602" y="23"/>
                    <a:pt x="7556" y="1"/>
                    <a:pt x="7510"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8" name="Google Shape;5748;p22"/>
            <p:cNvSpPr/>
            <p:nvPr/>
          </p:nvSpPr>
          <p:spPr>
            <a:xfrm>
              <a:off x="6848900" y="1768425"/>
              <a:ext cx="265350" cy="220300"/>
            </a:xfrm>
            <a:custGeom>
              <a:avLst/>
              <a:gdLst/>
              <a:ahLst/>
              <a:cxnLst/>
              <a:rect l="l" t="t" r="r" b="b"/>
              <a:pathLst>
                <a:path w="10614" h="8812" extrusionOk="0">
                  <a:moveTo>
                    <a:pt x="4474" y="1"/>
                  </a:moveTo>
                  <a:cubicBezTo>
                    <a:pt x="4291" y="1"/>
                    <a:pt x="4086" y="24"/>
                    <a:pt x="3903" y="69"/>
                  </a:cubicBezTo>
                  <a:cubicBezTo>
                    <a:pt x="3858" y="69"/>
                    <a:pt x="3835" y="92"/>
                    <a:pt x="3812" y="138"/>
                  </a:cubicBezTo>
                  <a:cubicBezTo>
                    <a:pt x="3721" y="138"/>
                    <a:pt x="3652" y="138"/>
                    <a:pt x="3561" y="161"/>
                  </a:cubicBezTo>
                  <a:lnTo>
                    <a:pt x="3515" y="161"/>
                  </a:lnTo>
                  <a:cubicBezTo>
                    <a:pt x="3470" y="161"/>
                    <a:pt x="3424" y="184"/>
                    <a:pt x="3378" y="184"/>
                  </a:cubicBezTo>
                  <a:lnTo>
                    <a:pt x="3333" y="184"/>
                  </a:lnTo>
                  <a:cubicBezTo>
                    <a:pt x="3264" y="206"/>
                    <a:pt x="3196" y="206"/>
                    <a:pt x="3127" y="229"/>
                  </a:cubicBezTo>
                  <a:cubicBezTo>
                    <a:pt x="3059" y="252"/>
                    <a:pt x="2967" y="252"/>
                    <a:pt x="2876" y="298"/>
                  </a:cubicBezTo>
                  <a:cubicBezTo>
                    <a:pt x="2831" y="298"/>
                    <a:pt x="2785" y="321"/>
                    <a:pt x="2739" y="343"/>
                  </a:cubicBezTo>
                  <a:lnTo>
                    <a:pt x="2625" y="389"/>
                  </a:lnTo>
                  <a:cubicBezTo>
                    <a:pt x="2557" y="412"/>
                    <a:pt x="2465" y="435"/>
                    <a:pt x="2397" y="458"/>
                  </a:cubicBezTo>
                  <a:cubicBezTo>
                    <a:pt x="2260" y="503"/>
                    <a:pt x="2123" y="572"/>
                    <a:pt x="1986" y="640"/>
                  </a:cubicBezTo>
                  <a:lnTo>
                    <a:pt x="1895" y="686"/>
                  </a:lnTo>
                  <a:cubicBezTo>
                    <a:pt x="1803" y="709"/>
                    <a:pt x="1735" y="754"/>
                    <a:pt x="1666" y="777"/>
                  </a:cubicBezTo>
                  <a:lnTo>
                    <a:pt x="1644" y="800"/>
                  </a:lnTo>
                  <a:cubicBezTo>
                    <a:pt x="1552" y="846"/>
                    <a:pt x="1484" y="891"/>
                    <a:pt x="1393" y="937"/>
                  </a:cubicBezTo>
                  <a:cubicBezTo>
                    <a:pt x="1347" y="982"/>
                    <a:pt x="1301" y="1005"/>
                    <a:pt x="1278" y="1051"/>
                  </a:cubicBezTo>
                  <a:lnTo>
                    <a:pt x="1210" y="1097"/>
                  </a:lnTo>
                  <a:cubicBezTo>
                    <a:pt x="1187" y="1119"/>
                    <a:pt x="1164" y="1142"/>
                    <a:pt x="1141" y="1165"/>
                  </a:cubicBezTo>
                  <a:cubicBezTo>
                    <a:pt x="1119" y="1165"/>
                    <a:pt x="1096" y="1188"/>
                    <a:pt x="1073" y="1211"/>
                  </a:cubicBezTo>
                  <a:cubicBezTo>
                    <a:pt x="1027" y="1256"/>
                    <a:pt x="982" y="1279"/>
                    <a:pt x="959" y="1325"/>
                  </a:cubicBezTo>
                  <a:lnTo>
                    <a:pt x="913" y="1371"/>
                  </a:lnTo>
                  <a:cubicBezTo>
                    <a:pt x="890" y="1393"/>
                    <a:pt x="868" y="1416"/>
                    <a:pt x="845" y="1439"/>
                  </a:cubicBezTo>
                  <a:lnTo>
                    <a:pt x="822" y="1462"/>
                  </a:lnTo>
                  <a:cubicBezTo>
                    <a:pt x="776" y="1485"/>
                    <a:pt x="753" y="1530"/>
                    <a:pt x="708" y="1553"/>
                  </a:cubicBezTo>
                  <a:cubicBezTo>
                    <a:pt x="685" y="1576"/>
                    <a:pt x="662" y="1599"/>
                    <a:pt x="639" y="1622"/>
                  </a:cubicBezTo>
                  <a:cubicBezTo>
                    <a:pt x="594" y="1667"/>
                    <a:pt x="548" y="1690"/>
                    <a:pt x="502" y="1736"/>
                  </a:cubicBezTo>
                  <a:cubicBezTo>
                    <a:pt x="480" y="1781"/>
                    <a:pt x="434" y="1804"/>
                    <a:pt x="411" y="1850"/>
                  </a:cubicBezTo>
                  <a:cubicBezTo>
                    <a:pt x="388" y="1873"/>
                    <a:pt x="365" y="1895"/>
                    <a:pt x="343" y="1918"/>
                  </a:cubicBezTo>
                  <a:cubicBezTo>
                    <a:pt x="274" y="2010"/>
                    <a:pt x="206" y="2078"/>
                    <a:pt x="114" y="2124"/>
                  </a:cubicBezTo>
                  <a:cubicBezTo>
                    <a:pt x="91" y="2169"/>
                    <a:pt x="69" y="2215"/>
                    <a:pt x="91" y="2261"/>
                  </a:cubicBezTo>
                  <a:cubicBezTo>
                    <a:pt x="46" y="2284"/>
                    <a:pt x="23" y="2329"/>
                    <a:pt x="23" y="2352"/>
                  </a:cubicBezTo>
                  <a:cubicBezTo>
                    <a:pt x="0" y="2398"/>
                    <a:pt x="23" y="2443"/>
                    <a:pt x="46" y="2466"/>
                  </a:cubicBezTo>
                  <a:cubicBezTo>
                    <a:pt x="46" y="2512"/>
                    <a:pt x="91" y="2535"/>
                    <a:pt x="137" y="2557"/>
                  </a:cubicBezTo>
                  <a:cubicBezTo>
                    <a:pt x="206" y="2557"/>
                    <a:pt x="274" y="2557"/>
                    <a:pt x="365" y="2580"/>
                  </a:cubicBezTo>
                  <a:cubicBezTo>
                    <a:pt x="753" y="2626"/>
                    <a:pt x="1073" y="2694"/>
                    <a:pt x="1370" y="2809"/>
                  </a:cubicBezTo>
                  <a:lnTo>
                    <a:pt x="1415" y="2809"/>
                  </a:lnTo>
                  <a:cubicBezTo>
                    <a:pt x="1438" y="2831"/>
                    <a:pt x="1461" y="2831"/>
                    <a:pt x="1484" y="2831"/>
                  </a:cubicBezTo>
                  <a:lnTo>
                    <a:pt x="1552" y="2831"/>
                  </a:lnTo>
                  <a:cubicBezTo>
                    <a:pt x="1621" y="2809"/>
                    <a:pt x="1666" y="2763"/>
                    <a:pt x="1689" y="2740"/>
                  </a:cubicBezTo>
                  <a:cubicBezTo>
                    <a:pt x="1712" y="2694"/>
                    <a:pt x="1758" y="2672"/>
                    <a:pt x="1781" y="2626"/>
                  </a:cubicBezTo>
                  <a:lnTo>
                    <a:pt x="1826" y="2580"/>
                  </a:lnTo>
                  <a:cubicBezTo>
                    <a:pt x="1872" y="2512"/>
                    <a:pt x="1940" y="2466"/>
                    <a:pt x="2009" y="2398"/>
                  </a:cubicBezTo>
                  <a:lnTo>
                    <a:pt x="2054" y="2352"/>
                  </a:lnTo>
                  <a:cubicBezTo>
                    <a:pt x="2077" y="2329"/>
                    <a:pt x="2100" y="2306"/>
                    <a:pt x="2123" y="2284"/>
                  </a:cubicBezTo>
                  <a:lnTo>
                    <a:pt x="2214" y="2238"/>
                  </a:lnTo>
                  <a:cubicBezTo>
                    <a:pt x="2260" y="2192"/>
                    <a:pt x="2306" y="2169"/>
                    <a:pt x="2328" y="2147"/>
                  </a:cubicBezTo>
                  <a:lnTo>
                    <a:pt x="2306" y="2147"/>
                  </a:lnTo>
                  <a:cubicBezTo>
                    <a:pt x="2442" y="2055"/>
                    <a:pt x="2602" y="1964"/>
                    <a:pt x="2739" y="1895"/>
                  </a:cubicBezTo>
                  <a:lnTo>
                    <a:pt x="2785" y="1873"/>
                  </a:lnTo>
                  <a:cubicBezTo>
                    <a:pt x="2853" y="1804"/>
                    <a:pt x="2945" y="1781"/>
                    <a:pt x="3013" y="1736"/>
                  </a:cubicBezTo>
                  <a:cubicBezTo>
                    <a:pt x="3104" y="1690"/>
                    <a:pt x="3196" y="1644"/>
                    <a:pt x="3264" y="1599"/>
                  </a:cubicBezTo>
                  <a:cubicBezTo>
                    <a:pt x="3310" y="1599"/>
                    <a:pt x="3356" y="1576"/>
                    <a:pt x="3378" y="1553"/>
                  </a:cubicBezTo>
                  <a:cubicBezTo>
                    <a:pt x="3424" y="1553"/>
                    <a:pt x="3470" y="1530"/>
                    <a:pt x="3515" y="1507"/>
                  </a:cubicBezTo>
                  <a:lnTo>
                    <a:pt x="3561" y="1485"/>
                  </a:lnTo>
                  <a:cubicBezTo>
                    <a:pt x="3629" y="1462"/>
                    <a:pt x="3721" y="1439"/>
                    <a:pt x="3789" y="1416"/>
                  </a:cubicBezTo>
                  <a:cubicBezTo>
                    <a:pt x="3903" y="1371"/>
                    <a:pt x="4017" y="1348"/>
                    <a:pt x="4132" y="1325"/>
                  </a:cubicBezTo>
                  <a:cubicBezTo>
                    <a:pt x="4223" y="1279"/>
                    <a:pt x="4337" y="1256"/>
                    <a:pt x="4451" y="1256"/>
                  </a:cubicBezTo>
                  <a:cubicBezTo>
                    <a:pt x="4542" y="1234"/>
                    <a:pt x="4657" y="1234"/>
                    <a:pt x="4748" y="1234"/>
                  </a:cubicBezTo>
                  <a:lnTo>
                    <a:pt x="4885" y="1234"/>
                  </a:lnTo>
                  <a:cubicBezTo>
                    <a:pt x="5022" y="1234"/>
                    <a:pt x="5182" y="1256"/>
                    <a:pt x="5318" y="1279"/>
                  </a:cubicBezTo>
                  <a:cubicBezTo>
                    <a:pt x="5433" y="1279"/>
                    <a:pt x="5524" y="1302"/>
                    <a:pt x="5615" y="1325"/>
                  </a:cubicBezTo>
                  <a:lnTo>
                    <a:pt x="5775" y="1325"/>
                  </a:lnTo>
                  <a:cubicBezTo>
                    <a:pt x="5821" y="1348"/>
                    <a:pt x="5866" y="1348"/>
                    <a:pt x="5912" y="1348"/>
                  </a:cubicBezTo>
                  <a:cubicBezTo>
                    <a:pt x="6003" y="1371"/>
                    <a:pt x="6117" y="1393"/>
                    <a:pt x="6209" y="1416"/>
                  </a:cubicBezTo>
                  <a:cubicBezTo>
                    <a:pt x="6300" y="1439"/>
                    <a:pt x="6391" y="1462"/>
                    <a:pt x="6483" y="1485"/>
                  </a:cubicBezTo>
                  <a:cubicBezTo>
                    <a:pt x="6620" y="1553"/>
                    <a:pt x="6756" y="1622"/>
                    <a:pt x="6871" y="1690"/>
                  </a:cubicBezTo>
                  <a:cubicBezTo>
                    <a:pt x="6985" y="1759"/>
                    <a:pt x="7099" y="1850"/>
                    <a:pt x="7236" y="1941"/>
                  </a:cubicBezTo>
                  <a:lnTo>
                    <a:pt x="7259" y="1941"/>
                  </a:lnTo>
                  <a:lnTo>
                    <a:pt x="7396" y="2055"/>
                  </a:lnTo>
                  <a:lnTo>
                    <a:pt x="7533" y="2169"/>
                  </a:lnTo>
                  <a:cubicBezTo>
                    <a:pt x="7601" y="2215"/>
                    <a:pt x="7692" y="2284"/>
                    <a:pt x="7784" y="2352"/>
                  </a:cubicBezTo>
                  <a:cubicBezTo>
                    <a:pt x="7875" y="2420"/>
                    <a:pt x="7943" y="2512"/>
                    <a:pt x="8035" y="2580"/>
                  </a:cubicBezTo>
                  <a:cubicBezTo>
                    <a:pt x="8058" y="2603"/>
                    <a:pt x="8103" y="2649"/>
                    <a:pt x="8126" y="2672"/>
                  </a:cubicBezTo>
                  <a:cubicBezTo>
                    <a:pt x="8172" y="2717"/>
                    <a:pt x="8217" y="2763"/>
                    <a:pt x="8263" y="2809"/>
                  </a:cubicBezTo>
                  <a:cubicBezTo>
                    <a:pt x="8331" y="2900"/>
                    <a:pt x="8400" y="2968"/>
                    <a:pt x="8446" y="3014"/>
                  </a:cubicBezTo>
                  <a:cubicBezTo>
                    <a:pt x="8605" y="3219"/>
                    <a:pt x="8742" y="3402"/>
                    <a:pt x="8834" y="3607"/>
                  </a:cubicBezTo>
                  <a:lnTo>
                    <a:pt x="8879" y="3699"/>
                  </a:lnTo>
                  <a:cubicBezTo>
                    <a:pt x="8902" y="3767"/>
                    <a:pt x="8925" y="3836"/>
                    <a:pt x="8971" y="3904"/>
                  </a:cubicBezTo>
                  <a:lnTo>
                    <a:pt x="8971" y="3927"/>
                  </a:lnTo>
                  <a:cubicBezTo>
                    <a:pt x="8993" y="3973"/>
                    <a:pt x="8993" y="3995"/>
                    <a:pt x="9016" y="4041"/>
                  </a:cubicBezTo>
                  <a:cubicBezTo>
                    <a:pt x="9016" y="4087"/>
                    <a:pt x="9039" y="4132"/>
                    <a:pt x="9039" y="4178"/>
                  </a:cubicBezTo>
                  <a:cubicBezTo>
                    <a:pt x="9062" y="4246"/>
                    <a:pt x="9062" y="4292"/>
                    <a:pt x="9085" y="4361"/>
                  </a:cubicBezTo>
                  <a:cubicBezTo>
                    <a:pt x="9085" y="4429"/>
                    <a:pt x="9107" y="4498"/>
                    <a:pt x="9107" y="4566"/>
                  </a:cubicBezTo>
                  <a:cubicBezTo>
                    <a:pt x="9107" y="4612"/>
                    <a:pt x="9107" y="4680"/>
                    <a:pt x="9130" y="4749"/>
                  </a:cubicBezTo>
                  <a:lnTo>
                    <a:pt x="9130" y="4817"/>
                  </a:lnTo>
                  <a:lnTo>
                    <a:pt x="9130" y="4908"/>
                  </a:lnTo>
                  <a:cubicBezTo>
                    <a:pt x="9153" y="5023"/>
                    <a:pt x="9153" y="5160"/>
                    <a:pt x="9153" y="5274"/>
                  </a:cubicBezTo>
                  <a:cubicBezTo>
                    <a:pt x="9130" y="5365"/>
                    <a:pt x="9107" y="5433"/>
                    <a:pt x="9085" y="5525"/>
                  </a:cubicBezTo>
                  <a:cubicBezTo>
                    <a:pt x="9039" y="5616"/>
                    <a:pt x="9016" y="5707"/>
                    <a:pt x="8993" y="5799"/>
                  </a:cubicBezTo>
                  <a:cubicBezTo>
                    <a:pt x="8971" y="5913"/>
                    <a:pt x="8948" y="6004"/>
                    <a:pt x="8925" y="6095"/>
                  </a:cubicBezTo>
                  <a:cubicBezTo>
                    <a:pt x="8902" y="6164"/>
                    <a:pt x="8879" y="6255"/>
                    <a:pt x="8834" y="6346"/>
                  </a:cubicBezTo>
                  <a:cubicBezTo>
                    <a:pt x="8788" y="6461"/>
                    <a:pt x="8719" y="6597"/>
                    <a:pt x="8628" y="6780"/>
                  </a:cubicBezTo>
                  <a:cubicBezTo>
                    <a:pt x="8605" y="6803"/>
                    <a:pt x="8605" y="6849"/>
                    <a:pt x="8582" y="6894"/>
                  </a:cubicBezTo>
                  <a:cubicBezTo>
                    <a:pt x="8560" y="6917"/>
                    <a:pt x="8537" y="6963"/>
                    <a:pt x="8514" y="6986"/>
                  </a:cubicBezTo>
                  <a:cubicBezTo>
                    <a:pt x="8491" y="7054"/>
                    <a:pt x="8468" y="7100"/>
                    <a:pt x="8423" y="7145"/>
                  </a:cubicBezTo>
                  <a:cubicBezTo>
                    <a:pt x="8400" y="7191"/>
                    <a:pt x="8377" y="7214"/>
                    <a:pt x="8354" y="7259"/>
                  </a:cubicBezTo>
                  <a:cubicBezTo>
                    <a:pt x="8309" y="7328"/>
                    <a:pt x="8263" y="7396"/>
                    <a:pt x="8263" y="7488"/>
                  </a:cubicBezTo>
                  <a:cubicBezTo>
                    <a:pt x="8286" y="7533"/>
                    <a:pt x="8286" y="7602"/>
                    <a:pt x="8331" y="7670"/>
                  </a:cubicBezTo>
                  <a:cubicBezTo>
                    <a:pt x="8354" y="7693"/>
                    <a:pt x="8377" y="7716"/>
                    <a:pt x="8400" y="7739"/>
                  </a:cubicBezTo>
                  <a:lnTo>
                    <a:pt x="8423" y="7762"/>
                  </a:lnTo>
                  <a:lnTo>
                    <a:pt x="8446" y="7807"/>
                  </a:lnTo>
                  <a:lnTo>
                    <a:pt x="8468" y="7830"/>
                  </a:lnTo>
                  <a:cubicBezTo>
                    <a:pt x="8491" y="7853"/>
                    <a:pt x="8514" y="7899"/>
                    <a:pt x="8560" y="7944"/>
                  </a:cubicBezTo>
                  <a:cubicBezTo>
                    <a:pt x="8582" y="7967"/>
                    <a:pt x="8582" y="7990"/>
                    <a:pt x="8605" y="8013"/>
                  </a:cubicBezTo>
                  <a:cubicBezTo>
                    <a:pt x="8605" y="8035"/>
                    <a:pt x="8628" y="8035"/>
                    <a:pt x="8628" y="8058"/>
                  </a:cubicBezTo>
                  <a:lnTo>
                    <a:pt x="8651" y="8081"/>
                  </a:lnTo>
                  <a:cubicBezTo>
                    <a:pt x="8674" y="8127"/>
                    <a:pt x="8697" y="8172"/>
                    <a:pt x="8742" y="8218"/>
                  </a:cubicBezTo>
                  <a:lnTo>
                    <a:pt x="8765" y="8241"/>
                  </a:lnTo>
                  <a:cubicBezTo>
                    <a:pt x="8765" y="8264"/>
                    <a:pt x="8788" y="8287"/>
                    <a:pt x="8788" y="8309"/>
                  </a:cubicBezTo>
                  <a:cubicBezTo>
                    <a:pt x="8811" y="8332"/>
                    <a:pt x="8834" y="8378"/>
                    <a:pt x="8856" y="8424"/>
                  </a:cubicBezTo>
                  <a:lnTo>
                    <a:pt x="8879" y="8469"/>
                  </a:lnTo>
                  <a:cubicBezTo>
                    <a:pt x="8902" y="8515"/>
                    <a:pt x="8925" y="8583"/>
                    <a:pt x="8971" y="8652"/>
                  </a:cubicBezTo>
                  <a:cubicBezTo>
                    <a:pt x="8971" y="8675"/>
                    <a:pt x="8993" y="8697"/>
                    <a:pt x="8993" y="8697"/>
                  </a:cubicBezTo>
                  <a:cubicBezTo>
                    <a:pt x="8993" y="8720"/>
                    <a:pt x="9016" y="8720"/>
                    <a:pt x="9016" y="8743"/>
                  </a:cubicBezTo>
                  <a:cubicBezTo>
                    <a:pt x="9062" y="8789"/>
                    <a:pt x="9130" y="8812"/>
                    <a:pt x="9176" y="8812"/>
                  </a:cubicBezTo>
                  <a:cubicBezTo>
                    <a:pt x="9199" y="8812"/>
                    <a:pt x="9222" y="8812"/>
                    <a:pt x="9244" y="8789"/>
                  </a:cubicBezTo>
                  <a:lnTo>
                    <a:pt x="9153" y="8789"/>
                  </a:lnTo>
                  <a:cubicBezTo>
                    <a:pt x="9153" y="8789"/>
                    <a:pt x="9130" y="8766"/>
                    <a:pt x="9130" y="8766"/>
                  </a:cubicBezTo>
                  <a:cubicBezTo>
                    <a:pt x="9130" y="8743"/>
                    <a:pt x="9130" y="8743"/>
                    <a:pt x="9130" y="8720"/>
                  </a:cubicBezTo>
                  <a:cubicBezTo>
                    <a:pt x="9153" y="8697"/>
                    <a:pt x="9176" y="8675"/>
                    <a:pt x="9176" y="8652"/>
                  </a:cubicBezTo>
                  <a:lnTo>
                    <a:pt x="9199" y="8629"/>
                  </a:lnTo>
                  <a:cubicBezTo>
                    <a:pt x="9222" y="8583"/>
                    <a:pt x="9244" y="8560"/>
                    <a:pt x="9267" y="8538"/>
                  </a:cubicBezTo>
                  <a:cubicBezTo>
                    <a:pt x="9290" y="8492"/>
                    <a:pt x="9336" y="8446"/>
                    <a:pt x="9359" y="8424"/>
                  </a:cubicBezTo>
                  <a:cubicBezTo>
                    <a:pt x="9359" y="8378"/>
                    <a:pt x="9336" y="8332"/>
                    <a:pt x="9336" y="8287"/>
                  </a:cubicBezTo>
                  <a:cubicBezTo>
                    <a:pt x="9336" y="8264"/>
                    <a:pt x="9313" y="8264"/>
                    <a:pt x="9313" y="8241"/>
                  </a:cubicBezTo>
                  <a:lnTo>
                    <a:pt x="9336" y="8195"/>
                  </a:lnTo>
                  <a:cubicBezTo>
                    <a:pt x="9359" y="8150"/>
                    <a:pt x="9404" y="8104"/>
                    <a:pt x="9427" y="8058"/>
                  </a:cubicBezTo>
                  <a:cubicBezTo>
                    <a:pt x="9450" y="8035"/>
                    <a:pt x="9473" y="7990"/>
                    <a:pt x="9496" y="7967"/>
                  </a:cubicBezTo>
                  <a:cubicBezTo>
                    <a:pt x="9564" y="7853"/>
                    <a:pt x="9632" y="7739"/>
                    <a:pt x="9701" y="7647"/>
                  </a:cubicBezTo>
                  <a:cubicBezTo>
                    <a:pt x="9769" y="7511"/>
                    <a:pt x="9838" y="7374"/>
                    <a:pt x="9906" y="7282"/>
                  </a:cubicBezTo>
                  <a:cubicBezTo>
                    <a:pt x="9952" y="7168"/>
                    <a:pt x="9998" y="7031"/>
                    <a:pt x="10066" y="6894"/>
                  </a:cubicBezTo>
                  <a:cubicBezTo>
                    <a:pt x="10089" y="6849"/>
                    <a:pt x="10112" y="6803"/>
                    <a:pt x="10135" y="6757"/>
                  </a:cubicBezTo>
                  <a:cubicBezTo>
                    <a:pt x="10135" y="6734"/>
                    <a:pt x="10135" y="6712"/>
                    <a:pt x="10135" y="6689"/>
                  </a:cubicBezTo>
                  <a:cubicBezTo>
                    <a:pt x="10157" y="6666"/>
                    <a:pt x="10157" y="6643"/>
                    <a:pt x="10157" y="6620"/>
                  </a:cubicBezTo>
                  <a:lnTo>
                    <a:pt x="10203" y="6552"/>
                  </a:lnTo>
                  <a:cubicBezTo>
                    <a:pt x="10226" y="6461"/>
                    <a:pt x="10272" y="6369"/>
                    <a:pt x="10294" y="6255"/>
                  </a:cubicBezTo>
                  <a:cubicBezTo>
                    <a:pt x="10340" y="6141"/>
                    <a:pt x="10363" y="6027"/>
                    <a:pt x="10363" y="5867"/>
                  </a:cubicBezTo>
                  <a:lnTo>
                    <a:pt x="10363" y="5890"/>
                  </a:lnTo>
                  <a:cubicBezTo>
                    <a:pt x="10386" y="5799"/>
                    <a:pt x="10409" y="5684"/>
                    <a:pt x="10431" y="5593"/>
                  </a:cubicBezTo>
                  <a:cubicBezTo>
                    <a:pt x="10454" y="5525"/>
                    <a:pt x="10454" y="5456"/>
                    <a:pt x="10477" y="5388"/>
                  </a:cubicBezTo>
                  <a:lnTo>
                    <a:pt x="10523" y="5251"/>
                  </a:lnTo>
                  <a:lnTo>
                    <a:pt x="10523" y="5205"/>
                  </a:lnTo>
                  <a:cubicBezTo>
                    <a:pt x="10568" y="5091"/>
                    <a:pt x="10591" y="4977"/>
                    <a:pt x="10591" y="4863"/>
                  </a:cubicBezTo>
                  <a:cubicBezTo>
                    <a:pt x="10614" y="4771"/>
                    <a:pt x="10591" y="4657"/>
                    <a:pt x="10591" y="4566"/>
                  </a:cubicBezTo>
                  <a:cubicBezTo>
                    <a:pt x="10614" y="4543"/>
                    <a:pt x="10614" y="4498"/>
                    <a:pt x="10591" y="4452"/>
                  </a:cubicBezTo>
                  <a:cubicBezTo>
                    <a:pt x="10591" y="4429"/>
                    <a:pt x="10591" y="4429"/>
                    <a:pt x="10591" y="4406"/>
                  </a:cubicBezTo>
                  <a:cubicBezTo>
                    <a:pt x="10568" y="4315"/>
                    <a:pt x="10568" y="4246"/>
                    <a:pt x="10568" y="4178"/>
                  </a:cubicBezTo>
                  <a:lnTo>
                    <a:pt x="10568" y="4087"/>
                  </a:lnTo>
                  <a:cubicBezTo>
                    <a:pt x="10568" y="3950"/>
                    <a:pt x="10523" y="3836"/>
                    <a:pt x="10477" y="3722"/>
                  </a:cubicBezTo>
                  <a:cubicBezTo>
                    <a:pt x="10477" y="3676"/>
                    <a:pt x="10454" y="3630"/>
                    <a:pt x="10454" y="3607"/>
                  </a:cubicBezTo>
                  <a:lnTo>
                    <a:pt x="10431" y="3539"/>
                  </a:lnTo>
                  <a:cubicBezTo>
                    <a:pt x="10409" y="3448"/>
                    <a:pt x="10363" y="3379"/>
                    <a:pt x="10340" y="3288"/>
                  </a:cubicBezTo>
                  <a:lnTo>
                    <a:pt x="10317" y="3265"/>
                  </a:lnTo>
                  <a:cubicBezTo>
                    <a:pt x="10272" y="3174"/>
                    <a:pt x="10226" y="3082"/>
                    <a:pt x="10180" y="2991"/>
                  </a:cubicBezTo>
                  <a:cubicBezTo>
                    <a:pt x="10180" y="2991"/>
                    <a:pt x="10157" y="2968"/>
                    <a:pt x="10157" y="2968"/>
                  </a:cubicBezTo>
                  <a:cubicBezTo>
                    <a:pt x="10135" y="2877"/>
                    <a:pt x="10089" y="2809"/>
                    <a:pt x="10043" y="2717"/>
                  </a:cubicBezTo>
                  <a:cubicBezTo>
                    <a:pt x="9998" y="2649"/>
                    <a:pt x="9952" y="2580"/>
                    <a:pt x="9884" y="2512"/>
                  </a:cubicBezTo>
                  <a:cubicBezTo>
                    <a:pt x="9838" y="2420"/>
                    <a:pt x="9769" y="2329"/>
                    <a:pt x="9701" y="2261"/>
                  </a:cubicBezTo>
                  <a:cubicBezTo>
                    <a:pt x="9632" y="2192"/>
                    <a:pt x="9564" y="2147"/>
                    <a:pt x="9518" y="2078"/>
                  </a:cubicBezTo>
                  <a:cubicBezTo>
                    <a:pt x="9427" y="2010"/>
                    <a:pt x="9359" y="1941"/>
                    <a:pt x="9290" y="1873"/>
                  </a:cubicBezTo>
                  <a:cubicBezTo>
                    <a:pt x="9199" y="1804"/>
                    <a:pt x="9107" y="1759"/>
                    <a:pt x="9016" y="1713"/>
                  </a:cubicBezTo>
                  <a:cubicBezTo>
                    <a:pt x="8971" y="1667"/>
                    <a:pt x="8902" y="1622"/>
                    <a:pt x="8834" y="1599"/>
                  </a:cubicBezTo>
                  <a:cubicBezTo>
                    <a:pt x="8742" y="1530"/>
                    <a:pt x="8651" y="1485"/>
                    <a:pt x="8560" y="1439"/>
                  </a:cubicBezTo>
                  <a:cubicBezTo>
                    <a:pt x="8468" y="1393"/>
                    <a:pt x="8400" y="1348"/>
                    <a:pt x="8331" y="1279"/>
                  </a:cubicBezTo>
                  <a:cubicBezTo>
                    <a:pt x="8240" y="1234"/>
                    <a:pt x="8172" y="1188"/>
                    <a:pt x="8080" y="1119"/>
                  </a:cubicBezTo>
                  <a:cubicBezTo>
                    <a:pt x="7943" y="1051"/>
                    <a:pt x="7806" y="982"/>
                    <a:pt x="7601" y="891"/>
                  </a:cubicBezTo>
                  <a:cubicBezTo>
                    <a:pt x="7510" y="846"/>
                    <a:pt x="7418" y="800"/>
                    <a:pt x="7304" y="777"/>
                  </a:cubicBezTo>
                  <a:cubicBezTo>
                    <a:pt x="7281" y="709"/>
                    <a:pt x="7236" y="663"/>
                    <a:pt x="7145" y="640"/>
                  </a:cubicBezTo>
                  <a:cubicBezTo>
                    <a:pt x="7099" y="594"/>
                    <a:pt x="7053" y="572"/>
                    <a:pt x="7008" y="572"/>
                  </a:cubicBezTo>
                  <a:cubicBezTo>
                    <a:pt x="6893" y="526"/>
                    <a:pt x="6779" y="480"/>
                    <a:pt x="6665" y="435"/>
                  </a:cubicBezTo>
                  <a:cubicBezTo>
                    <a:pt x="6505" y="366"/>
                    <a:pt x="6323" y="321"/>
                    <a:pt x="6163" y="275"/>
                  </a:cubicBezTo>
                  <a:lnTo>
                    <a:pt x="6095" y="252"/>
                  </a:lnTo>
                  <a:cubicBezTo>
                    <a:pt x="5866" y="206"/>
                    <a:pt x="5684" y="161"/>
                    <a:pt x="5501" y="138"/>
                  </a:cubicBezTo>
                  <a:cubicBezTo>
                    <a:pt x="5318" y="92"/>
                    <a:pt x="5136" y="69"/>
                    <a:pt x="4953" y="47"/>
                  </a:cubicBezTo>
                  <a:lnTo>
                    <a:pt x="4885" y="24"/>
                  </a:lnTo>
                  <a:cubicBezTo>
                    <a:pt x="4748" y="24"/>
                    <a:pt x="4611" y="1"/>
                    <a:pt x="4474"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9" name="Google Shape;5749;p22"/>
            <p:cNvSpPr/>
            <p:nvPr/>
          </p:nvSpPr>
          <p:spPr>
            <a:xfrm>
              <a:off x="6947600" y="1952750"/>
              <a:ext cx="121000" cy="432225"/>
            </a:xfrm>
            <a:custGeom>
              <a:avLst/>
              <a:gdLst/>
              <a:ahLst/>
              <a:cxnLst/>
              <a:rect l="l" t="t" r="r" b="b"/>
              <a:pathLst>
                <a:path w="4840" h="17289" extrusionOk="0">
                  <a:moveTo>
                    <a:pt x="3448" y="1"/>
                  </a:moveTo>
                  <a:cubicBezTo>
                    <a:pt x="3448" y="1"/>
                    <a:pt x="3425" y="23"/>
                    <a:pt x="3425" y="23"/>
                  </a:cubicBezTo>
                  <a:cubicBezTo>
                    <a:pt x="3402" y="23"/>
                    <a:pt x="3379" y="46"/>
                    <a:pt x="3379" y="92"/>
                  </a:cubicBezTo>
                  <a:cubicBezTo>
                    <a:pt x="3379" y="160"/>
                    <a:pt x="3402" y="229"/>
                    <a:pt x="3425" y="297"/>
                  </a:cubicBezTo>
                  <a:cubicBezTo>
                    <a:pt x="3448" y="366"/>
                    <a:pt x="3470" y="411"/>
                    <a:pt x="3470" y="480"/>
                  </a:cubicBezTo>
                  <a:cubicBezTo>
                    <a:pt x="3493" y="548"/>
                    <a:pt x="3516" y="594"/>
                    <a:pt x="3539" y="662"/>
                  </a:cubicBezTo>
                  <a:cubicBezTo>
                    <a:pt x="3585" y="799"/>
                    <a:pt x="3630" y="936"/>
                    <a:pt x="3676" y="1073"/>
                  </a:cubicBezTo>
                  <a:cubicBezTo>
                    <a:pt x="3656" y="1053"/>
                    <a:pt x="3653" y="1051"/>
                    <a:pt x="3653" y="1051"/>
                  </a:cubicBezTo>
                  <a:lnTo>
                    <a:pt x="3653" y="1051"/>
                  </a:lnTo>
                  <a:cubicBezTo>
                    <a:pt x="3676" y="1073"/>
                    <a:pt x="3676" y="1096"/>
                    <a:pt x="3676" y="1119"/>
                  </a:cubicBezTo>
                  <a:cubicBezTo>
                    <a:pt x="3699" y="1142"/>
                    <a:pt x="3699" y="1165"/>
                    <a:pt x="3699" y="1165"/>
                  </a:cubicBezTo>
                  <a:cubicBezTo>
                    <a:pt x="3699" y="1210"/>
                    <a:pt x="3699" y="1233"/>
                    <a:pt x="3699" y="1279"/>
                  </a:cubicBezTo>
                  <a:cubicBezTo>
                    <a:pt x="3721" y="1324"/>
                    <a:pt x="3721" y="1347"/>
                    <a:pt x="3721" y="1393"/>
                  </a:cubicBezTo>
                  <a:cubicBezTo>
                    <a:pt x="3744" y="1461"/>
                    <a:pt x="3744" y="1530"/>
                    <a:pt x="3767" y="1598"/>
                  </a:cubicBezTo>
                  <a:cubicBezTo>
                    <a:pt x="3790" y="1758"/>
                    <a:pt x="3813" y="1895"/>
                    <a:pt x="3836" y="2055"/>
                  </a:cubicBezTo>
                  <a:cubicBezTo>
                    <a:pt x="3858" y="2192"/>
                    <a:pt x="3904" y="2352"/>
                    <a:pt x="3927" y="2489"/>
                  </a:cubicBezTo>
                  <a:cubicBezTo>
                    <a:pt x="3950" y="2580"/>
                    <a:pt x="3973" y="2648"/>
                    <a:pt x="3995" y="2740"/>
                  </a:cubicBezTo>
                  <a:cubicBezTo>
                    <a:pt x="3995" y="2762"/>
                    <a:pt x="3995" y="2785"/>
                    <a:pt x="3995" y="2831"/>
                  </a:cubicBezTo>
                  <a:cubicBezTo>
                    <a:pt x="3950" y="2854"/>
                    <a:pt x="3927" y="2899"/>
                    <a:pt x="3927" y="2968"/>
                  </a:cubicBezTo>
                  <a:cubicBezTo>
                    <a:pt x="3904" y="3036"/>
                    <a:pt x="3927" y="3105"/>
                    <a:pt x="3927" y="3173"/>
                  </a:cubicBezTo>
                  <a:lnTo>
                    <a:pt x="3927" y="3356"/>
                  </a:lnTo>
                  <a:cubicBezTo>
                    <a:pt x="3950" y="3447"/>
                    <a:pt x="3950" y="3516"/>
                    <a:pt x="3973" y="3607"/>
                  </a:cubicBezTo>
                  <a:cubicBezTo>
                    <a:pt x="3973" y="3698"/>
                    <a:pt x="3973" y="3790"/>
                    <a:pt x="3973" y="3881"/>
                  </a:cubicBezTo>
                  <a:cubicBezTo>
                    <a:pt x="3973" y="3949"/>
                    <a:pt x="3973" y="3995"/>
                    <a:pt x="3973" y="4063"/>
                  </a:cubicBezTo>
                  <a:cubicBezTo>
                    <a:pt x="3973" y="4132"/>
                    <a:pt x="3973" y="4178"/>
                    <a:pt x="3973" y="4246"/>
                  </a:cubicBezTo>
                  <a:cubicBezTo>
                    <a:pt x="3973" y="4360"/>
                    <a:pt x="3973" y="4474"/>
                    <a:pt x="3973" y="4588"/>
                  </a:cubicBezTo>
                  <a:cubicBezTo>
                    <a:pt x="3950" y="4794"/>
                    <a:pt x="3950" y="4999"/>
                    <a:pt x="3950" y="5205"/>
                  </a:cubicBezTo>
                  <a:cubicBezTo>
                    <a:pt x="3927" y="5410"/>
                    <a:pt x="3927" y="5616"/>
                    <a:pt x="3904" y="5798"/>
                  </a:cubicBezTo>
                  <a:cubicBezTo>
                    <a:pt x="3904" y="5889"/>
                    <a:pt x="3904" y="5981"/>
                    <a:pt x="3904" y="6072"/>
                  </a:cubicBezTo>
                  <a:cubicBezTo>
                    <a:pt x="3904" y="6118"/>
                    <a:pt x="3904" y="6141"/>
                    <a:pt x="3881" y="6186"/>
                  </a:cubicBezTo>
                  <a:cubicBezTo>
                    <a:pt x="3881" y="6232"/>
                    <a:pt x="3881" y="6300"/>
                    <a:pt x="3881" y="6369"/>
                  </a:cubicBezTo>
                  <a:cubicBezTo>
                    <a:pt x="3881" y="6392"/>
                    <a:pt x="3881" y="6392"/>
                    <a:pt x="3881" y="6414"/>
                  </a:cubicBezTo>
                  <a:cubicBezTo>
                    <a:pt x="3836" y="6620"/>
                    <a:pt x="3813" y="6825"/>
                    <a:pt x="3767" y="7031"/>
                  </a:cubicBezTo>
                  <a:cubicBezTo>
                    <a:pt x="3744" y="7213"/>
                    <a:pt x="3699" y="7396"/>
                    <a:pt x="3676" y="7579"/>
                  </a:cubicBezTo>
                  <a:cubicBezTo>
                    <a:pt x="3653" y="7693"/>
                    <a:pt x="3607" y="7807"/>
                    <a:pt x="3585" y="7898"/>
                  </a:cubicBezTo>
                  <a:cubicBezTo>
                    <a:pt x="3585" y="7944"/>
                    <a:pt x="3585" y="7989"/>
                    <a:pt x="3562" y="8035"/>
                  </a:cubicBezTo>
                  <a:cubicBezTo>
                    <a:pt x="3539" y="8126"/>
                    <a:pt x="3516" y="8218"/>
                    <a:pt x="3493" y="8309"/>
                  </a:cubicBezTo>
                  <a:cubicBezTo>
                    <a:pt x="3493" y="8355"/>
                    <a:pt x="3493" y="8377"/>
                    <a:pt x="3470" y="8423"/>
                  </a:cubicBezTo>
                  <a:cubicBezTo>
                    <a:pt x="3470" y="8492"/>
                    <a:pt x="3448" y="8583"/>
                    <a:pt x="3425" y="8651"/>
                  </a:cubicBezTo>
                  <a:cubicBezTo>
                    <a:pt x="3402" y="8674"/>
                    <a:pt x="3402" y="8697"/>
                    <a:pt x="3379" y="8720"/>
                  </a:cubicBezTo>
                  <a:cubicBezTo>
                    <a:pt x="3356" y="8788"/>
                    <a:pt x="3333" y="8834"/>
                    <a:pt x="3311" y="8902"/>
                  </a:cubicBezTo>
                  <a:cubicBezTo>
                    <a:pt x="3265" y="8971"/>
                    <a:pt x="3242" y="9039"/>
                    <a:pt x="3219" y="9108"/>
                  </a:cubicBezTo>
                  <a:cubicBezTo>
                    <a:pt x="3219" y="9153"/>
                    <a:pt x="3197" y="9199"/>
                    <a:pt x="3174" y="9268"/>
                  </a:cubicBezTo>
                  <a:cubicBezTo>
                    <a:pt x="3151" y="9359"/>
                    <a:pt x="3105" y="9450"/>
                    <a:pt x="3082" y="9542"/>
                  </a:cubicBezTo>
                  <a:cubicBezTo>
                    <a:pt x="3014" y="9770"/>
                    <a:pt x="2945" y="9998"/>
                    <a:pt x="2877" y="10226"/>
                  </a:cubicBezTo>
                  <a:cubicBezTo>
                    <a:pt x="2854" y="10318"/>
                    <a:pt x="2831" y="10409"/>
                    <a:pt x="2786" y="10500"/>
                  </a:cubicBezTo>
                  <a:cubicBezTo>
                    <a:pt x="2740" y="10591"/>
                    <a:pt x="2694" y="10683"/>
                    <a:pt x="2649" y="10751"/>
                  </a:cubicBezTo>
                  <a:cubicBezTo>
                    <a:pt x="2603" y="10843"/>
                    <a:pt x="2557" y="10934"/>
                    <a:pt x="2512" y="11048"/>
                  </a:cubicBezTo>
                  <a:cubicBezTo>
                    <a:pt x="2398" y="11253"/>
                    <a:pt x="2306" y="11459"/>
                    <a:pt x="2215" y="11687"/>
                  </a:cubicBezTo>
                  <a:cubicBezTo>
                    <a:pt x="2032" y="12052"/>
                    <a:pt x="1873" y="12417"/>
                    <a:pt x="1736" y="12806"/>
                  </a:cubicBezTo>
                  <a:cubicBezTo>
                    <a:pt x="1690" y="12920"/>
                    <a:pt x="1644" y="13034"/>
                    <a:pt x="1599" y="13148"/>
                  </a:cubicBezTo>
                  <a:cubicBezTo>
                    <a:pt x="1576" y="13216"/>
                    <a:pt x="1553" y="13262"/>
                    <a:pt x="1553" y="13308"/>
                  </a:cubicBezTo>
                  <a:cubicBezTo>
                    <a:pt x="1530" y="13353"/>
                    <a:pt x="1530" y="13376"/>
                    <a:pt x="1530" y="13399"/>
                  </a:cubicBezTo>
                  <a:lnTo>
                    <a:pt x="1507" y="13467"/>
                  </a:lnTo>
                  <a:cubicBezTo>
                    <a:pt x="1485" y="13490"/>
                    <a:pt x="1485" y="13536"/>
                    <a:pt x="1462" y="13582"/>
                  </a:cubicBezTo>
                  <a:cubicBezTo>
                    <a:pt x="1462" y="13604"/>
                    <a:pt x="1462" y="13627"/>
                    <a:pt x="1485" y="13650"/>
                  </a:cubicBezTo>
                  <a:cubicBezTo>
                    <a:pt x="1462" y="13719"/>
                    <a:pt x="1439" y="13764"/>
                    <a:pt x="1393" y="13810"/>
                  </a:cubicBezTo>
                  <a:cubicBezTo>
                    <a:pt x="1348" y="13901"/>
                    <a:pt x="1302" y="13970"/>
                    <a:pt x="1279" y="14038"/>
                  </a:cubicBezTo>
                  <a:cubicBezTo>
                    <a:pt x="1234" y="14084"/>
                    <a:pt x="1211" y="14129"/>
                    <a:pt x="1188" y="14198"/>
                  </a:cubicBezTo>
                  <a:cubicBezTo>
                    <a:pt x="1165" y="14266"/>
                    <a:pt x="1119" y="14312"/>
                    <a:pt x="1097" y="14380"/>
                  </a:cubicBezTo>
                  <a:cubicBezTo>
                    <a:pt x="1051" y="14472"/>
                    <a:pt x="1005" y="14563"/>
                    <a:pt x="960" y="14654"/>
                  </a:cubicBezTo>
                  <a:cubicBezTo>
                    <a:pt x="914" y="14746"/>
                    <a:pt x="891" y="14837"/>
                    <a:pt x="845" y="14928"/>
                  </a:cubicBezTo>
                  <a:cubicBezTo>
                    <a:pt x="845" y="14928"/>
                    <a:pt x="845" y="14951"/>
                    <a:pt x="845" y="14951"/>
                  </a:cubicBezTo>
                  <a:cubicBezTo>
                    <a:pt x="754" y="15088"/>
                    <a:pt x="709" y="15248"/>
                    <a:pt x="640" y="15385"/>
                  </a:cubicBezTo>
                  <a:cubicBezTo>
                    <a:pt x="572" y="15499"/>
                    <a:pt x="503" y="15613"/>
                    <a:pt x="435" y="15727"/>
                  </a:cubicBezTo>
                  <a:cubicBezTo>
                    <a:pt x="389" y="15841"/>
                    <a:pt x="321" y="15978"/>
                    <a:pt x="252" y="16092"/>
                  </a:cubicBezTo>
                  <a:cubicBezTo>
                    <a:pt x="206" y="16138"/>
                    <a:pt x="184" y="16206"/>
                    <a:pt x="138" y="16275"/>
                  </a:cubicBezTo>
                  <a:cubicBezTo>
                    <a:pt x="138" y="16298"/>
                    <a:pt x="115" y="16321"/>
                    <a:pt x="92" y="16343"/>
                  </a:cubicBezTo>
                  <a:cubicBezTo>
                    <a:pt x="92" y="16366"/>
                    <a:pt x="92" y="16366"/>
                    <a:pt x="69" y="16389"/>
                  </a:cubicBezTo>
                  <a:cubicBezTo>
                    <a:pt x="69" y="16412"/>
                    <a:pt x="47" y="16435"/>
                    <a:pt x="47" y="16458"/>
                  </a:cubicBezTo>
                  <a:cubicBezTo>
                    <a:pt x="24" y="16458"/>
                    <a:pt x="24" y="16480"/>
                    <a:pt x="24" y="16480"/>
                  </a:cubicBezTo>
                  <a:cubicBezTo>
                    <a:pt x="24" y="16503"/>
                    <a:pt x="1" y="16526"/>
                    <a:pt x="1" y="16549"/>
                  </a:cubicBezTo>
                  <a:cubicBezTo>
                    <a:pt x="1" y="16572"/>
                    <a:pt x="1" y="16617"/>
                    <a:pt x="24" y="16640"/>
                  </a:cubicBezTo>
                  <a:cubicBezTo>
                    <a:pt x="47" y="16686"/>
                    <a:pt x="92" y="16709"/>
                    <a:pt x="138" y="16731"/>
                  </a:cubicBezTo>
                  <a:cubicBezTo>
                    <a:pt x="138" y="16754"/>
                    <a:pt x="115" y="16777"/>
                    <a:pt x="115" y="16800"/>
                  </a:cubicBezTo>
                  <a:cubicBezTo>
                    <a:pt x="115" y="16846"/>
                    <a:pt x="92" y="16891"/>
                    <a:pt x="115" y="16914"/>
                  </a:cubicBezTo>
                  <a:cubicBezTo>
                    <a:pt x="115" y="16960"/>
                    <a:pt x="138" y="16983"/>
                    <a:pt x="161" y="17005"/>
                  </a:cubicBezTo>
                  <a:cubicBezTo>
                    <a:pt x="161" y="17028"/>
                    <a:pt x="184" y="17051"/>
                    <a:pt x="206" y="17051"/>
                  </a:cubicBezTo>
                  <a:cubicBezTo>
                    <a:pt x="229" y="17074"/>
                    <a:pt x="275" y="17097"/>
                    <a:pt x="298" y="17097"/>
                  </a:cubicBezTo>
                  <a:cubicBezTo>
                    <a:pt x="343" y="17097"/>
                    <a:pt x="389" y="17074"/>
                    <a:pt x="435" y="17074"/>
                  </a:cubicBezTo>
                  <a:cubicBezTo>
                    <a:pt x="457" y="17051"/>
                    <a:pt x="480" y="17028"/>
                    <a:pt x="503" y="17005"/>
                  </a:cubicBezTo>
                  <a:cubicBezTo>
                    <a:pt x="526" y="17028"/>
                    <a:pt x="572" y="17051"/>
                    <a:pt x="594" y="17051"/>
                  </a:cubicBezTo>
                  <a:cubicBezTo>
                    <a:pt x="594" y="17074"/>
                    <a:pt x="594" y="17097"/>
                    <a:pt x="617" y="17119"/>
                  </a:cubicBezTo>
                  <a:cubicBezTo>
                    <a:pt x="617" y="17165"/>
                    <a:pt x="617" y="17188"/>
                    <a:pt x="640" y="17211"/>
                  </a:cubicBezTo>
                  <a:cubicBezTo>
                    <a:pt x="663" y="17234"/>
                    <a:pt x="709" y="17256"/>
                    <a:pt x="731" y="17279"/>
                  </a:cubicBezTo>
                  <a:cubicBezTo>
                    <a:pt x="750" y="17285"/>
                    <a:pt x="768" y="17288"/>
                    <a:pt x="786" y="17288"/>
                  </a:cubicBezTo>
                  <a:cubicBezTo>
                    <a:pt x="835" y="17288"/>
                    <a:pt x="881" y="17267"/>
                    <a:pt x="914" y="17234"/>
                  </a:cubicBezTo>
                  <a:cubicBezTo>
                    <a:pt x="982" y="17188"/>
                    <a:pt x="1028" y="17119"/>
                    <a:pt x="1074" y="17051"/>
                  </a:cubicBezTo>
                  <a:cubicBezTo>
                    <a:pt x="1097" y="17005"/>
                    <a:pt x="1119" y="16983"/>
                    <a:pt x="1142" y="16937"/>
                  </a:cubicBezTo>
                  <a:cubicBezTo>
                    <a:pt x="1165" y="16914"/>
                    <a:pt x="1188" y="16891"/>
                    <a:pt x="1188" y="16868"/>
                  </a:cubicBezTo>
                  <a:cubicBezTo>
                    <a:pt x="1211" y="16846"/>
                    <a:pt x="1234" y="16846"/>
                    <a:pt x="1256" y="16823"/>
                  </a:cubicBezTo>
                  <a:cubicBezTo>
                    <a:pt x="1279" y="16800"/>
                    <a:pt x="1302" y="16754"/>
                    <a:pt x="1325" y="16731"/>
                  </a:cubicBezTo>
                  <a:cubicBezTo>
                    <a:pt x="1348" y="16686"/>
                    <a:pt x="1370" y="16640"/>
                    <a:pt x="1416" y="16617"/>
                  </a:cubicBezTo>
                  <a:cubicBezTo>
                    <a:pt x="1439" y="16549"/>
                    <a:pt x="1462" y="16503"/>
                    <a:pt x="1507" y="16458"/>
                  </a:cubicBezTo>
                  <a:cubicBezTo>
                    <a:pt x="1553" y="16366"/>
                    <a:pt x="1622" y="16275"/>
                    <a:pt x="1667" y="16184"/>
                  </a:cubicBezTo>
                  <a:cubicBezTo>
                    <a:pt x="1781" y="16001"/>
                    <a:pt x="1873" y="15841"/>
                    <a:pt x="1964" y="15659"/>
                  </a:cubicBezTo>
                  <a:cubicBezTo>
                    <a:pt x="2078" y="15476"/>
                    <a:pt x="2192" y="15293"/>
                    <a:pt x="2283" y="15111"/>
                  </a:cubicBezTo>
                  <a:cubicBezTo>
                    <a:pt x="2398" y="14905"/>
                    <a:pt x="2512" y="14723"/>
                    <a:pt x="2603" y="14517"/>
                  </a:cubicBezTo>
                  <a:cubicBezTo>
                    <a:pt x="2649" y="14426"/>
                    <a:pt x="2694" y="14312"/>
                    <a:pt x="2740" y="14221"/>
                  </a:cubicBezTo>
                  <a:cubicBezTo>
                    <a:pt x="2786" y="14107"/>
                    <a:pt x="2831" y="14015"/>
                    <a:pt x="2877" y="13924"/>
                  </a:cubicBezTo>
                  <a:cubicBezTo>
                    <a:pt x="2923" y="13833"/>
                    <a:pt x="2968" y="13741"/>
                    <a:pt x="3014" y="13650"/>
                  </a:cubicBezTo>
                  <a:cubicBezTo>
                    <a:pt x="3037" y="13627"/>
                    <a:pt x="3082" y="13604"/>
                    <a:pt x="3105" y="13536"/>
                  </a:cubicBezTo>
                  <a:cubicBezTo>
                    <a:pt x="3174" y="13353"/>
                    <a:pt x="3265" y="13125"/>
                    <a:pt x="3333" y="12920"/>
                  </a:cubicBezTo>
                  <a:cubicBezTo>
                    <a:pt x="3402" y="12737"/>
                    <a:pt x="3470" y="12532"/>
                    <a:pt x="3516" y="12349"/>
                  </a:cubicBezTo>
                  <a:cubicBezTo>
                    <a:pt x="3585" y="12166"/>
                    <a:pt x="3653" y="11984"/>
                    <a:pt x="3699" y="11824"/>
                  </a:cubicBezTo>
                  <a:cubicBezTo>
                    <a:pt x="3721" y="11756"/>
                    <a:pt x="3767" y="11687"/>
                    <a:pt x="3790" y="11596"/>
                  </a:cubicBezTo>
                  <a:cubicBezTo>
                    <a:pt x="3790" y="11550"/>
                    <a:pt x="3813" y="11527"/>
                    <a:pt x="3836" y="11482"/>
                  </a:cubicBezTo>
                  <a:cubicBezTo>
                    <a:pt x="3858" y="11413"/>
                    <a:pt x="3881" y="11345"/>
                    <a:pt x="3881" y="11276"/>
                  </a:cubicBezTo>
                  <a:cubicBezTo>
                    <a:pt x="3904" y="11253"/>
                    <a:pt x="3904" y="11208"/>
                    <a:pt x="3904" y="11185"/>
                  </a:cubicBezTo>
                  <a:cubicBezTo>
                    <a:pt x="3927" y="11116"/>
                    <a:pt x="3950" y="11048"/>
                    <a:pt x="3973" y="10980"/>
                  </a:cubicBezTo>
                  <a:cubicBezTo>
                    <a:pt x="3995" y="10957"/>
                    <a:pt x="4018" y="10934"/>
                    <a:pt x="4018" y="10911"/>
                  </a:cubicBezTo>
                  <a:cubicBezTo>
                    <a:pt x="4041" y="10865"/>
                    <a:pt x="4064" y="10820"/>
                    <a:pt x="4064" y="10774"/>
                  </a:cubicBezTo>
                  <a:cubicBezTo>
                    <a:pt x="4087" y="10706"/>
                    <a:pt x="4087" y="10660"/>
                    <a:pt x="4110" y="10614"/>
                  </a:cubicBezTo>
                  <a:cubicBezTo>
                    <a:pt x="4132" y="10500"/>
                    <a:pt x="4155" y="10409"/>
                    <a:pt x="4178" y="10318"/>
                  </a:cubicBezTo>
                  <a:cubicBezTo>
                    <a:pt x="4246" y="10112"/>
                    <a:pt x="4292" y="9884"/>
                    <a:pt x="4338" y="9656"/>
                  </a:cubicBezTo>
                  <a:cubicBezTo>
                    <a:pt x="4383" y="9450"/>
                    <a:pt x="4429" y="9222"/>
                    <a:pt x="4475" y="9017"/>
                  </a:cubicBezTo>
                  <a:cubicBezTo>
                    <a:pt x="4520" y="8788"/>
                    <a:pt x="4543" y="8583"/>
                    <a:pt x="4589" y="8377"/>
                  </a:cubicBezTo>
                  <a:cubicBezTo>
                    <a:pt x="4589" y="8309"/>
                    <a:pt x="4612" y="8240"/>
                    <a:pt x="4612" y="8172"/>
                  </a:cubicBezTo>
                  <a:cubicBezTo>
                    <a:pt x="4612" y="8126"/>
                    <a:pt x="4634" y="8081"/>
                    <a:pt x="4634" y="8035"/>
                  </a:cubicBezTo>
                  <a:cubicBezTo>
                    <a:pt x="4634" y="7967"/>
                    <a:pt x="4657" y="7898"/>
                    <a:pt x="4657" y="7830"/>
                  </a:cubicBezTo>
                  <a:cubicBezTo>
                    <a:pt x="4657" y="7784"/>
                    <a:pt x="4657" y="7761"/>
                    <a:pt x="4634" y="7738"/>
                  </a:cubicBezTo>
                  <a:cubicBezTo>
                    <a:pt x="4657" y="7693"/>
                    <a:pt x="4657" y="7670"/>
                    <a:pt x="4657" y="7624"/>
                  </a:cubicBezTo>
                  <a:cubicBezTo>
                    <a:pt x="4657" y="7579"/>
                    <a:pt x="4657" y="7533"/>
                    <a:pt x="4680" y="7464"/>
                  </a:cubicBezTo>
                  <a:cubicBezTo>
                    <a:pt x="4680" y="7373"/>
                    <a:pt x="4703" y="7282"/>
                    <a:pt x="4703" y="7168"/>
                  </a:cubicBezTo>
                  <a:cubicBezTo>
                    <a:pt x="4726" y="7076"/>
                    <a:pt x="4726" y="6985"/>
                    <a:pt x="4726" y="6894"/>
                  </a:cubicBezTo>
                  <a:cubicBezTo>
                    <a:pt x="4794" y="6871"/>
                    <a:pt x="4817" y="6802"/>
                    <a:pt x="4817" y="6734"/>
                  </a:cubicBezTo>
                  <a:cubicBezTo>
                    <a:pt x="4840" y="6597"/>
                    <a:pt x="4840" y="6460"/>
                    <a:pt x="4840" y="6323"/>
                  </a:cubicBezTo>
                  <a:cubicBezTo>
                    <a:pt x="4840" y="6186"/>
                    <a:pt x="4840" y="6049"/>
                    <a:pt x="4840" y="5912"/>
                  </a:cubicBezTo>
                  <a:cubicBezTo>
                    <a:pt x="4840" y="5798"/>
                    <a:pt x="4840" y="5661"/>
                    <a:pt x="4817" y="5547"/>
                  </a:cubicBezTo>
                  <a:cubicBezTo>
                    <a:pt x="4817" y="5456"/>
                    <a:pt x="4817" y="5364"/>
                    <a:pt x="4817" y="5273"/>
                  </a:cubicBezTo>
                  <a:cubicBezTo>
                    <a:pt x="4817" y="5273"/>
                    <a:pt x="4817" y="5250"/>
                    <a:pt x="4817" y="5250"/>
                  </a:cubicBezTo>
                  <a:cubicBezTo>
                    <a:pt x="4817" y="5136"/>
                    <a:pt x="4817" y="4999"/>
                    <a:pt x="4840" y="4885"/>
                  </a:cubicBezTo>
                  <a:cubicBezTo>
                    <a:pt x="4840" y="4817"/>
                    <a:pt x="4840" y="4725"/>
                    <a:pt x="4840" y="4657"/>
                  </a:cubicBezTo>
                  <a:cubicBezTo>
                    <a:pt x="4840" y="4634"/>
                    <a:pt x="4840" y="4611"/>
                    <a:pt x="4840" y="4566"/>
                  </a:cubicBezTo>
                  <a:cubicBezTo>
                    <a:pt x="4840" y="4543"/>
                    <a:pt x="4840" y="4520"/>
                    <a:pt x="4840" y="4497"/>
                  </a:cubicBezTo>
                  <a:cubicBezTo>
                    <a:pt x="4840" y="4474"/>
                    <a:pt x="4840" y="4429"/>
                    <a:pt x="4840" y="4406"/>
                  </a:cubicBezTo>
                  <a:cubicBezTo>
                    <a:pt x="4840" y="4360"/>
                    <a:pt x="4817" y="4337"/>
                    <a:pt x="4794" y="4315"/>
                  </a:cubicBezTo>
                  <a:cubicBezTo>
                    <a:pt x="4794" y="4292"/>
                    <a:pt x="4771" y="4292"/>
                    <a:pt x="4749" y="4269"/>
                  </a:cubicBezTo>
                  <a:cubicBezTo>
                    <a:pt x="4749" y="4246"/>
                    <a:pt x="4749" y="4200"/>
                    <a:pt x="4726" y="4178"/>
                  </a:cubicBezTo>
                  <a:cubicBezTo>
                    <a:pt x="4726" y="4155"/>
                    <a:pt x="4726" y="4132"/>
                    <a:pt x="4726" y="4109"/>
                  </a:cubicBezTo>
                  <a:cubicBezTo>
                    <a:pt x="4726" y="4041"/>
                    <a:pt x="4726" y="3949"/>
                    <a:pt x="4703" y="3881"/>
                  </a:cubicBezTo>
                  <a:cubicBezTo>
                    <a:pt x="4703" y="3835"/>
                    <a:pt x="4703" y="3790"/>
                    <a:pt x="4703" y="3744"/>
                  </a:cubicBezTo>
                  <a:cubicBezTo>
                    <a:pt x="4703" y="3653"/>
                    <a:pt x="4680" y="3538"/>
                    <a:pt x="4680" y="3447"/>
                  </a:cubicBezTo>
                  <a:cubicBezTo>
                    <a:pt x="4657" y="3242"/>
                    <a:pt x="4612" y="3059"/>
                    <a:pt x="4566" y="2854"/>
                  </a:cubicBezTo>
                  <a:cubicBezTo>
                    <a:pt x="4543" y="2762"/>
                    <a:pt x="4520" y="2694"/>
                    <a:pt x="4498" y="2603"/>
                  </a:cubicBezTo>
                  <a:cubicBezTo>
                    <a:pt x="4475" y="2511"/>
                    <a:pt x="4452" y="2397"/>
                    <a:pt x="4429" y="2283"/>
                  </a:cubicBezTo>
                  <a:cubicBezTo>
                    <a:pt x="4406" y="2192"/>
                    <a:pt x="4383" y="2100"/>
                    <a:pt x="4361" y="1986"/>
                  </a:cubicBezTo>
                  <a:cubicBezTo>
                    <a:pt x="4315" y="1849"/>
                    <a:pt x="4292" y="1712"/>
                    <a:pt x="4224" y="1575"/>
                  </a:cubicBezTo>
                  <a:cubicBezTo>
                    <a:pt x="4201" y="1530"/>
                    <a:pt x="4178" y="1484"/>
                    <a:pt x="4132" y="1484"/>
                  </a:cubicBezTo>
                  <a:cubicBezTo>
                    <a:pt x="4132" y="1484"/>
                    <a:pt x="4132" y="1461"/>
                    <a:pt x="4110" y="1461"/>
                  </a:cubicBezTo>
                  <a:cubicBezTo>
                    <a:pt x="4087" y="1416"/>
                    <a:pt x="4041" y="1370"/>
                    <a:pt x="3995" y="1370"/>
                  </a:cubicBezTo>
                  <a:cubicBezTo>
                    <a:pt x="3995" y="1370"/>
                    <a:pt x="3995" y="1347"/>
                    <a:pt x="3995" y="1347"/>
                  </a:cubicBezTo>
                  <a:cubicBezTo>
                    <a:pt x="3973" y="1256"/>
                    <a:pt x="3950" y="1187"/>
                    <a:pt x="3927" y="1096"/>
                  </a:cubicBezTo>
                  <a:cubicBezTo>
                    <a:pt x="3927" y="1096"/>
                    <a:pt x="3927" y="1073"/>
                    <a:pt x="3904" y="1051"/>
                  </a:cubicBezTo>
                  <a:cubicBezTo>
                    <a:pt x="3904" y="1051"/>
                    <a:pt x="3904" y="1028"/>
                    <a:pt x="3881" y="1028"/>
                  </a:cubicBezTo>
                  <a:cubicBezTo>
                    <a:pt x="3858" y="936"/>
                    <a:pt x="3836" y="845"/>
                    <a:pt x="3813" y="754"/>
                  </a:cubicBezTo>
                  <a:cubicBezTo>
                    <a:pt x="3767" y="662"/>
                    <a:pt x="3721" y="548"/>
                    <a:pt x="3699" y="434"/>
                  </a:cubicBezTo>
                  <a:cubicBezTo>
                    <a:pt x="3676" y="366"/>
                    <a:pt x="3653" y="297"/>
                    <a:pt x="3630" y="229"/>
                  </a:cubicBezTo>
                  <a:cubicBezTo>
                    <a:pt x="3607" y="206"/>
                    <a:pt x="3585" y="183"/>
                    <a:pt x="3539" y="183"/>
                  </a:cubicBezTo>
                  <a:cubicBezTo>
                    <a:pt x="3539" y="138"/>
                    <a:pt x="3516" y="92"/>
                    <a:pt x="3493" y="46"/>
                  </a:cubicBezTo>
                  <a:cubicBezTo>
                    <a:pt x="3493" y="23"/>
                    <a:pt x="3470" y="1"/>
                    <a:pt x="3448"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0" name="Google Shape;5750;p22"/>
            <p:cNvSpPr/>
            <p:nvPr/>
          </p:nvSpPr>
          <p:spPr>
            <a:xfrm>
              <a:off x="6888825" y="2347625"/>
              <a:ext cx="86775" cy="121000"/>
            </a:xfrm>
            <a:custGeom>
              <a:avLst/>
              <a:gdLst/>
              <a:ahLst/>
              <a:cxnLst/>
              <a:rect l="l" t="t" r="r" b="b"/>
              <a:pathLst>
                <a:path w="3471" h="4840" extrusionOk="0">
                  <a:moveTo>
                    <a:pt x="2900" y="1"/>
                  </a:moveTo>
                  <a:cubicBezTo>
                    <a:pt x="2877" y="1"/>
                    <a:pt x="2831" y="23"/>
                    <a:pt x="2808" y="23"/>
                  </a:cubicBezTo>
                  <a:cubicBezTo>
                    <a:pt x="2808" y="46"/>
                    <a:pt x="2808" y="46"/>
                    <a:pt x="2808" y="46"/>
                  </a:cubicBezTo>
                  <a:lnTo>
                    <a:pt x="2763" y="46"/>
                  </a:lnTo>
                  <a:cubicBezTo>
                    <a:pt x="2740" y="69"/>
                    <a:pt x="2740" y="92"/>
                    <a:pt x="2717" y="115"/>
                  </a:cubicBezTo>
                  <a:cubicBezTo>
                    <a:pt x="2694" y="138"/>
                    <a:pt x="2672" y="160"/>
                    <a:pt x="2672" y="183"/>
                  </a:cubicBezTo>
                  <a:cubicBezTo>
                    <a:pt x="2626" y="252"/>
                    <a:pt x="2580" y="297"/>
                    <a:pt x="2535" y="366"/>
                  </a:cubicBezTo>
                  <a:cubicBezTo>
                    <a:pt x="2466" y="457"/>
                    <a:pt x="2420" y="548"/>
                    <a:pt x="2352" y="640"/>
                  </a:cubicBezTo>
                  <a:cubicBezTo>
                    <a:pt x="2283" y="754"/>
                    <a:pt x="2192" y="891"/>
                    <a:pt x="2124" y="1005"/>
                  </a:cubicBezTo>
                  <a:cubicBezTo>
                    <a:pt x="2101" y="1051"/>
                    <a:pt x="2055" y="1096"/>
                    <a:pt x="2032" y="1142"/>
                  </a:cubicBezTo>
                  <a:cubicBezTo>
                    <a:pt x="1964" y="1256"/>
                    <a:pt x="1895" y="1370"/>
                    <a:pt x="1827" y="1484"/>
                  </a:cubicBezTo>
                  <a:cubicBezTo>
                    <a:pt x="1759" y="1576"/>
                    <a:pt x="1713" y="1667"/>
                    <a:pt x="1667" y="1735"/>
                  </a:cubicBezTo>
                  <a:cubicBezTo>
                    <a:pt x="1576" y="1918"/>
                    <a:pt x="1462" y="2078"/>
                    <a:pt x="1370" y="2238"/>
                  </a:cubicBezTo>
                  <a:cubicBezTo>
                    <a:pt x="1348" y="2283"/>
                    <a:pt x="1325" y="2329"/>
                    <a:pt x="1302" y="2374"/>
                  </a:cubicBezTo>
                  <a:lnTo>
                    <a:pt x="1279" y="2374"/>
                  </a:lnTo>
                  <a:cubicBezTo>
                    <a:pt x="1256" y="2397"/>
                    <a:pt x="1234" y="2420"/>
                    <a:pt x="1234" y="2443"/>
                  </a:cubicBezTo>
                  <a:cubicBezTo>
                    <a:pt x="1211" y="2443"/>
                    <a:pt x="1211" y="2466"/>
                    <a:pt x="1188" y="2489"/>
                  </a:cubicBezTo>
                  <a:cubicBezTo>
                    <a:pt x="1165" y="2511"/>
                    <a:pt x="1142" y="2557"/>
                    <a:pt x="1119" y="2580"/>
                  </a:cubicBezTo>
                  <a:cubicBezTo>
                    <a:pt x="1074" y="2626"/>
                    <a:pt x="1051" y="2671"/>
                    <a:pt x="1005" y="2717"/>
                  </a:cubicBezTo>
                  <a:cubicBezTo>
                    <a:pt x="982" y="2762"/>
                    <a:pt x="937" y="2785"/>
                    <a:pt x="914" y="2831"/>
                  </a:cubicBezTo>
                  <a:cubicBezTo>
                    <a:pt x="868" y="2899"/>
                    <a:pt x="845" y="2945"/>
                    <a:pt x="800" y="2991"/>
                  </a:cubicBezTo>
                  <a:cubicBezTo>
                    <a:pt x="686" y="3151"/>
                    <a:pt x="572" y="3310"/>
                    <a:pt x="480" y="3470"/>
                  </a:cubicBezTo>
                  <a:cubicBezTo>
                    <a:pt x="435" y="3516"/>
                    <a:pt x="412" y="3584"/>
                    <a:pt x="389" y="3630"/>
                  </a:cubicBezTo>
                  <a:cubicBezTo>
                    <a:pt x="343" y="3676"/>
                    <a:pt x="321" y="3721"/>
                    <a:pt x="298" y="3744"/>
                  </a:cubicBezTo>
                  <a:cubicBezTo>
                    <a:pt x="229" y="3835"/>
                    <a:pt x="184" y="3904"/>
                    <a:pt x="115" y="3972"/>
                  </a:cubicBezTo>
                  <a:cubicBezTo>
                    <a:pt x="115" y="3995"/>
                    <a:pt x="115" y="3995"/>
                    <a:pt x="115" y="3995"/>
                  </a:cubicBezTo>
                  <a:cubicBezTo>
                    <a:pt x="92" y="4018"/>
                    <a:pt x="47" y="4041"/>
                    <a:pt x="47" y="4064"/>
                  </a:cubicBezTo>
                  <a:cubicBezTo>
                    <a:pt x="24" y="4086"/>
                    <a:pt x="1" y="4132"/>
                    <a:pt x="1" y="4155"/>
                  </a:cubicBezTo>
                  <a:cubicBezTo>
                    <a:pt x="1" y="4200"/>
                    <a:pt x="24" y="4223"/>
                    <a:pt x="24" y="4246"/>
                  </a:cubicBezTo>
                  <a:cubicBezTo>
                    <a:pt x="24" y="4269"/>
                    <a:pt x="47" y="4292"/>
                    <a:pt x="47" y="4315"/>
                  </a:cubicBezTo>
                  <a:cubicBezTo>
                    <a:pt x="69" y="4315"/>
                    <a:pt x="69" y="4337"/>
                    <a:pt x="92" y="4337"/>
                  </a:cubicBezTo>
                  <a:cubicBezTo>
                    <a:pt x="115" y="4360"/>
                    <a:pt x="138" y="4406"/>
                    <a:pt x="184" y="4406"/>
                  </a:cubicBezTo>
                  <a:cubicBezTo>
                    <a:pt x="206" y="4429"/>
                    <a:pt x="206" y="4429"/>
                    <a:pt x="229" y="4452"/>
                  </a:cubicBezTo>
                  <a:cubicBezTo>
                    <a:pt x="275" y="4474"/>
                    <a:pt x="298" y="4474"/>
                    <a:pt x="343" y="4497"/>
                  </a:cubicBezTo>
                  <a:cubicBezTo>
                    <a:pt x="366" y="4566"/>
                    <a:pt x="412" y="4611"/>
                    <a:pt x="457" y="4657"/>
                  </a:cubicBezTo>
                  <a:cubicBezTo>
                    <a:pt x="480" y="4680"/>
                    <a:pt x="503" y="4703"/>
                    <a:pt x="526" y="4703"/>
                  </a:cubicBezTo>
                  <a:cubicBezTo>
                    <a:pt x="549" y="4725"/>
                    <a:pt x="572" y="4748"/>
                    <a:pt x="594" y="4771"/>
                  </a:cubicBezTo>
                  <a:cubicBezTo>
                    <a:pt x="640" y="4771"/>
                    <a:pt x="663" y="4794"/>
                    <a:pt x="709" y="4794"/>
                  </a:cubicBezTo>
                  <a:cubicBezTo>
                    <a:pt x="731" y="4817"/>
                    <a:pt x="777" y="4817"/>
                    <a:pt x="823" y="4840"/>
                  </a:cubicBezTo>
                  <a:cubicBezTo>
                    <a:pt x="868" y="4840"/>
                    <a:pt x="891" y="4840"/>
                    <a:pt x="937" y="4817"/>
                  </a:cubicBezTo>
                  <a:cubicBezTo>
                    <a:pt x="982" y="4817"/>
                    <a:pt x="1028" y="4794"/>
                    <a:pt x="1074" y="4771"/>
                  </a:cubicBezTo>
                  <a:cubicBezTo>
                    <a:pt x="1074" y="4748"/>
                    <a:pt x="1097" y="4748"/>
                    <a:pt x="1097" y="4725"/>
                  </a:cubicBezTo>
                  <a:cubicBezTo>
                    <a:pt x="1119" y="4725"/>
                    <a:pt x="1142" y="4703"/>
                    <a:pt x="1165" y="4680"/>
                  </a:cubicBezTo>
                  <a:cubicBezTo>
                    <a:pt x="1188" y="4634"/>
                    <a:pt x="1211" y="4611"/>
                    <a:pt x="1234" y="4589"/>
                  </a:cubicBezTo>
                  <a:cubicBezTo>
                    <a:pt x="1256" y="4566"/>
                    <a:pt x="1279" y="4543"/>
                    <a:pt x="1302" y="4497"/>
                  </a:cubicBezTo>
                  <a:cubicBezTo>
                    <a:pt x="1325" y="4474"/>
                    <a:pt x="1348" y="4429"/>
                    <a:pt x="1370" y="4406"/>
                  </a:cubicBezTo>
                  <a:cubicBezTo>
                    <a:pt x="1393" y="4360"/>
                    <a:pt x="1416" y="4315"/>
                    <a:pt x="1462" y="4269"/>
                  </a:cubicBezTo>
                  <a:cubicBezTo>
                    <a:pt x="1507" y="4200"/>
                    <a:pt x="1553" y="4155"/>
                    <a:pt x="1599" y="4086"/>
                  </a:cubicBezTo>
                  <a:cubicBezTo>
                    <a:pt x="1644" y="3995"/>
                    <a:pt x="1713" y="3927"/>
                    <a:pt x="1781" y="3835"/>
                  </a:cubicBezTo>
                  <a:cubicBezTo>
                    <a:pt x="1781" y="3835"/>
                    <a:pt x="1781" y="3812"/>
                    <a:pt x="1804" y="3812"/>
                  </a:cubicBezTo>
                  <a:cubicBezTo>
                    <a:pt x="1827" y="3812"/>
                    <a:pt x="1873" y="3812"/>
                    <a:pt x="1895" y="3790"/>
                  </a:cubicBezTo>
                  <a:cubicBezTo>
                    <a:pt x="1918" y="3790"/>
                    <a:pt x="1964" y="3767"/>
                    <a:pt x="1987" y="3721"/>
                  </a:cubicBezTo>
                  <a:lnTo>
                    <a:pt x="2010" y="3698"/>
                  </a:lnTo>
                  <a:cubicBezTo>
                    <a:pt x="2010" y="3676"/>
                    <a:pt x="2032" y="3653"/>
                    <a:pt x="2032" y="3630"/>
                  </a:cubicBezTo>
                  <a:cubicBezTo>
                    <a:pt x="2055" y="3584"/>
                    <a:pt x="2078" y="3539"/>
                    <a:pt x="2124" y="3493"/>
                  </a:cubicBezTo>
                  <a:cubicBezTo>
                    <a:pt x="2169" y="3402"/>
                    <a:pt x="2215" y="3310"/>
                    <a:pt x="2283" y="3219"/>
                  </a:cubicBezTo>
                  <a:cubicBezTo>
                    <a:pt x="2375" y="3036"/>
                    <a:pt x="2489" y="2854"/>
                    <a:pt x="2603" y="2671"/>
                  </a:cubicBezTo>
                  <a:cubicBezTo>
                    <a:pt x="2649" y="2603"/>
                    <a:pt x="2694" y="2534"/>
                    <a:pt x="2740" y="2443"/>
                  </a:cubicBezTo>
                  <a:cubicBezTo>
                    <a:pt x="2740" y="2443"/>
                    <a:pt x="2763" y="2420"/>
                    <a:pt x="2763" y="2397"/>
                  </a:cubicBezTo>
                  <a:cubicBezTo>
                    <a:pt x="2900" y="2215"/>
                    <a:pt x="3014" y="2032"/>
                    <a:pt x="3128" y="1827"/>
                  </a:cubicBezTo>
                  <a:cubicBezTo>
                    <a:pt x="3196" y="1758"/>
                    <a:pt x="3242" y="1667"/>
                    <a:pt x="3311" y="1576"/>
                  </a:cubicBezTo>
                  <a:cubicBezTo>
                    <a:pt x="3333" y="1553"/>
                    <a:pt x="3356" y="1507"/>
                    <a:pt x="3379" y="1461"/>
                  </a:cubicBezTo>
                  <a:cubicBezTo>
                    <a:pt x="3379" y="1439"/>
                    <a:pt x="3402" y="1416"/>
                    <a:pt x="3425" y="1393"/>
                  </a:cubicBezTo>
                  <a:cubicBezTo>
                    <a:pt x="3425" y="1370"/>
                    <a:pt x="3448" y="1370"/>
                    <a:pt x="3448" y="1324"/>
                  </a:cubicBezTo>
                  <a:cubicBezTo>
                    <a:pt x="3470" y="1302"/>
                    <a:pt x="3470" y="1256"/>
                    <a:pt x="3470" y="1210"/>
                  </a:cubicBezTo>
                  <a:cubicBezTo>
                    <a:pt x="3448" y="1142"/>
                    <a:pt x="3425" y="1096"/>
                    <a:pt x="3356" y="1073"/>
                  </a:cubicBezTo>
                  <a:cubicBezTo>
                    <a:pt x="3333" y="1028"/>
                    <a:pt x="3288" y="1005"/>
                    <a:pt x="3242" y="1005"/>
                  </a:cubicBezTo>
                  <a:lnTo>
                    <a:pt x="3219" y="1005"/>
                  </a:lnTo>
                  <a:cubicBezTo>
                    <a:pt x="3219" y="959"/>
                    <a:pt x="3196" y="936"/>
                    <a:pt x="3174" y="914"/>
                  </a:cubicBezTo>
                  <a:cubicBezTo>
                    <a:pt x="3151" y="891"/>
                    <a:pt x="3151" y="868"/>
                    <a:pt x="3128" y="868"/>
                  </a:cubicBezTo>
                  <a:cubicBezTo>
                    <a:pt x="3128" y="868"/>
                    <a:pt x="3128" y="845"/>
                    <a:pt x="3128" y="845"/>
                  </a:cubicBezTo>
                  <a:cubicBezTo>
                    <a:pt x="3128" y="800"/>
                    <a:pt x="3105" y="777"/>
                    <a:pt x="3082" y="754"/>
                  </a:cubicBezTo>
                  <a:cubicBezTo>
                    <a:pt x="3060" y="731"/>
                    <a:pt x="3037" y="708"/>
                    <a:pt x="3014" y="708"/>
                  </a:cubicBezTo>
                  <a:cubicBezTo>
                    <a:pt x="2991" y="708"/>
                    <a:pt x="2991" y="708"/>
                    <a:pt x="2968" y="685"/>
                  </a:cubicBezTo>
                  <a:cubicBezTo>
                    <a:pt x="2991" y="685"/>
                    <a:pt x="2991" y="663"/>
                    <a:pt x="2991" y="663"/>
                  </a:cubicBezTo>
                  <a:cubicBezTo>
                    <a:pt x="3014" y="640"/>
                    <a:pt x="3014" y="617"/>
                    <a:pt x="3014" y="571"/>
                  </a:cubicBezTo>
                  <a:cubicBezTo>
                    <a:pt x="2991" y="548"/>
                    <a:pt x="2968" y="503"/>
                    <a:pt x="2945" y="480"/>
                  </a:cubicBezTo>
                  <a:cubicBezTo>
                    <a:pt x="2927" y="471"/>
                    <a:pt x="2900" y="465"/>
                    <a:pt x="2872" y="465"/>
                  </a:cubicBezTo>
                  <a:cubicBezTo>
                    <a:pt x="2832" y="465"/>
                    <a:pt x="2790" y="476"/>
                    <a:pt x="2763" y="503"/>
                  </a:cubicBezTo>
                  <a:cubicBezTo>
                    <a:pt x="2831" y="411"/>
                    <a:pt x="2900" y="320"/>
                    <a:pt x="2968" y="229"/>
                  </a:cubicBezTo>
                  <a:cubicBezTo>
                    <a:pt x="2968" y="206"/>
                    <a:pt x="2991" y="206"/>
                    <a:pt x="2991" y="183"/>
                  </a:cubicBezTo>
                  <a:cubicBezTo>
                    <a:pt x="3037" y="138"/>
                    <a:pt x="3014" y="69"/>
                    <a:pt x="2968" y="23"/>
                  </a:cubicBezTo>
                  <a:cubicBezTo>
                    <a:pt x="2945" y="1"/>
                    <a:pt x="2923" y="1"/>
                    <a:pt x="2900"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1" name="Google Shape;5751;p22"/>
            <p:cNvSpPr/>
            <p:nvPr/>
          </p:nvSpPr>
          <p:spPr>
            <a:xfrm>
              <a:off x="6555575" y="1972150"/>
              <a:ext cx="101600" cy="216300"/>
            </a:xfrm>
            <a:custGeom>
              <a:avLst/>
              <a:gdLst/>
              <a:ahLst/>
              <a:cxnLst/>
              <a:rect l="l" t="t" r="r" b="b"/>
              <a:pathLst>
                <a:path w="4064" h="8652" extrusionOk="0">
                  <a:moveTo>
                    <a:pt x="1827" y="1"/>
                  </a:moveTo>
                  <a:cubicBezTo>
                    <a:pt x="1804" y="23"/>
                    <a:pt x="1759" y="23"/>
                    <a:pt x="1736" y="46"/>
                  </a:cubicBezTo>
                  <a:cubicBezTo>
                    <a:pt x="1736" y="23"/>
                    <a:pt x="1690" y="23"/>
                    <a:pt x="1667" y="23"/>
                  </a:cubicBezTo>
                  <a:lnTo>
                    <a:pt x="1622" y="23"/>
                  </a:lnTo>
                  <a:cubicBezTo>
                    <a:pt x="1462" y="23"/>
                    <a:pt x="1302" y="46"/>
                    <a:pt x="1188" y="46"/>
                  </a:cubicBezTo>
                  <a:cubicBezTo>
                    <a:pt x="1097" y="69"/>
                    <a:pt x="1005" y="69"/>
                    <a:pt x="960" y="115"/>
                  </a:cubicBezTo>
                  <a:cubicBezTo>
                    <a:pt x="846" y="183"/>
                    <a:pt x="800" y="320"/>
                    <a:pt x="754" y="411"/>
                  </a:cubicBezTo>
                  <a:cubicBezTo>
                    <a:pt x="709" y="594"/>
                    <a:pt x="663" y="754"/>
                    <a:pt x="640" y="914"/>
                  </a:cubicBezTo>
                  <a:lnTo>
                    <a:pt x="617" y="982"/>
                  </a:lnTo>
                  <a:cubicBezTo>
                    <a:pt x="594" y="1096"/>
                    <a:pt x="572" y="1210"/>
                    <a:pt x="549" y="1324"/>
                  </a:cubicBezTo>
                  <a:cubicBezTo>
                    <a:pt x="549" y="1393"/>
                    <a:pt x="549" y="1439"/>
                    <a:pt x="526" y="1507"/>
                  </a:cubicBezTo>
                  <a:cubicBezTo>
                    <a:pt x="503" y="1644"/>
                    <a:pt x="503" y="1781"/>
                    <a:pt x="480" y="1918"/>
                  </a:cubicBezTo>
                  <a:lnTo>
                    <a:pt x="480" y="1964"/>
                  </a:lnTo>
                  <a:cubicBezTo>
                    <a:pt x="457" y="2078"/>
                    <a:pt x="457" y="2169"/>
                    <a:pt x="435" y="2260"/>
                  </a:cubicBezTo>
                  <a:cubicBezTo>
                    <a:pt x="435" y="2352"/>
                    <a:pt x="412" y="2420"/>
                    <a:pt x="412" y="2489"/>
                  </a:cubicBezTo>
                  <a:cubicBezTo>
                    <a:pt x="389" y="2671"/>
                    <a:pt x="389" y="2831"/>
                    <a:pt x="366" y="3014"/>
                  </a:cubicBezTo>
                  <a:lnTo>
                    <a:pt x="366" y="3059"/>
                  </a:lnTo>
                  <a:cubicBezTo>
                    <a:pt x="343" y="3196"/>
                    <a:pt x="343" y="3333"/>
                    <a:pt x="343" y="3493"/>
                  </a:cubicBezTo>
                  <a:cubicBezTo>
                    <a:pt x="321" y="3561"/>
                    <a:pt x="321" y="3630"/>
                    <a:pt x="298" y="3698"/>
                  </a:cubicBezTo>
                  <a:lnTo>
                    <a:pt x="298" y="3767"/>
                  </a:lnTo>
                  <a:cubicBezTo>
                    <a:pt x="275" y="3858"/>
                    <a:pt x="275" y="3927"/>
                    <a:pt x="252" y="4018"/>
                  </a:cubicBezTo>
                  <a:cubicBezTo>
                    <a:pt x="229" y="4178"/>
                    <a:pt x="184" y="4406"/>
                    <a:pt x="161" y="4611"/>
                  </a:cubicBezTo>
                  <a:cubicBezTo>
                    <a:pt x="138" y="4840"/>
                    <a:pt x="138" y="5045"/>
                    <a:pt x="115" y="5250"/>
                  </a:cubicBezTo>
                  <a:lnTo>
                    <a:pt x="115" y="5296"/>
                  </a:lnTo>
                  <a:lnTo>
                    <a:pt x="92" y="5342"/>
                  </a:lnTo>
                  <a:cubicBezTo>
                    <a:pt x="92" y="5433"/>
                    <a:pt x="69" y="5524"/>
                    <a:pt x="69" y="5638"/>
                  </a:cubicBezTo>
                  <a:lnTo>
                    <a:pt x="47" y="5753"/>
                  </a:lnTo>
                  <a:cubicBezTo>
                    <a:pt x="47" y="5844"/>
                    <a:pt x="24" y="5958"/>
                    <a:pt x="24" y="6072"/>
                  </a:cubicBezTo>
                  <a:cubicBezTo>
                    <a:pt x="1" y="6141"/>
                    <a:pt x="1" y="6186"/>
                    <a:pt x="1" y="6232"/>
                  </a:cubicBezTo>
                  <a:cubicBezTo>
                    <a:pt x="1" y="6300"/>
                    <a:pt x="47" y="6369"/>
                    <a:pt x="115" y="6415"/>
                  </a:cubicBezTo>
                  <a:cubicBezTo>
                    <a:pt x="115" y="6437"/>
                    <a:pt x="138" y="6437"/>
                    <a:pt x="161" y="6460"/>
                  </a:cubicBezTo>
                  <a:lnTo>
                    <a:pt x="184" y="6483"/>
                  </a:lnTo>
                  <a:lnTo>
                    <a:pt x="252" y="6529"/>
                  </a:lnTo>
                  <a:cubicBezTo>
                    <a:pt x="298" y="6551"/>
                    <a:pt x="321" y="6574"/>
                    <a:pt x="366" y="6620"/>
                  </a:cubicBezTo>
                  <a:cubicBezTo>
                    <a:pt x="412" y="6643"/>
                    <a:pt x="435" y="6666"/>
                    <a:pt x="480" y="6711"/>
                  </a:cubicBezTo>
                  <a:cubicBezTo>
                    <a:pt x="503" y="6734"/>
                    <a:pt x="549" y="6757"/>
                    <a:pt x="572" y="6780"/>
                  </a:cubicBezTo>
                  <a:cubicBezTo>
                    <a:pt x="617" y="6825"/>
                    <a:pt x="663" y="6848"/>
                    <a:pt x="709" y="6894"/>
                  </a:cubicBezTo>
                  <a:cubicBezTo>
                    <a:pt x="731" y="6894"/>
                    <a:pt x="777" y="6917"/>
                    <a:pt x="800" y="6939"/>
                  </a:cubicBezTo>
                  <a:cubicBezTo>
                    <a:pt x="868" y="6985"/>
                    <a:pt x="937" y="7054"/>
                    <a:pt x="1005" y="7099"/>
                  </a:cubicBezTo>
                  <a:cubicBezTo>
                    <a:pt x="1256" y="7328"/>
                    <a:pt x="1530" y="7556"/>
                    <a:pt x="1827" y="7761"/>
                  </a:cubicBezTo>
                  <a:cubicBezTo>
                    <a:pt x="1964" y="7853"/>
                    <a:pt x="2124" y="7967"/>
                    <a:pt x="2261" y="8081"/>
                  </a:cubicBezTo>
                  <a:cubicBezTo>
                    <a:pt x="2329" y="8126"/>
                    <a:pt x="2398" y="8172"/>
                    <a:pt x="2466" y="8218"/>
                  </a:cubicBezTo>
                  <a:cubicBezTo>
                    <a:pt x="2512" y="8241"/>
                    <a:pt x="2557" y="8286"/>
                    <a:pt x="2603" y="8332"/>
                  </a:cubicBezTo>
                  <a:cubicBezTo>
                    <a:pt x="2626" y="8332"/>
                    <a:pt x="2626" y="8332"/>
                    <a:pt x="2626" y="8355"/>
                  </a:cubicBezTo>
                  <a:cubicBezTo>
                    <a:pt x="2672" y="8377"/>
                    <a:pt x="2694" y="8400"/>
                    <a:pt x="2717" y="8446"/>
                  </a:cubicBezTo>
                  <a:cubicBezTo>
                    <a:pt x="2740" y="8469"/>
                    <a:pt x="2740" y="8492"/>
                    <a:pt x="2763" y="8514"/>
                  </a:cubicBezTo>
                  <a:cubicBezTo>
                    <a:pt x="2786" y="8560"/>
                    <a:pt x="2808" y="8606"/>
                    <a:pt x="2877" y="8629"/>
                  </a:cubicBezTo>
                  <a:cubicBezTo>
                    <a:pt x="2900" y="8629"/>
                    <a:pt x="2923" y="8651"/>
                    <a:pt x="2968" y="8651"/>
                  </a:cubicBezTo>
                  <a:cubicBezTo>
                    <a:pt x="2991" y="8651"/>
                    <a:pt x="3014" y="8651"/>
                    <a:pt x="3037" y="8629"/>
                  </a:cubicBezTo>
                  <a:cubicBezTo>
                    <a:pt x="3105" y="8606"/>
                    <a:pt x="3151" y="8560"/>
                    <a:pt x="3174" y="8492"/>
                  </a:cubicBezTo>
                  <a:cubicBezTo>
                    <a:pt x="3197" y="8423"/>
                    <a:pt x="3197" y="8355"/>
                    <a:pt x="3197" y="8263"/>
                  </a:cubicBezTo>
                  <a:cubicBezTo>
                    <a:pt x="3197" y="8241"/>
                    <a:pt x="3219" y="8195"/>
                    <a:pt x="3219" y="8149"/>
                  </a:cubicBezTo>
                  <a:cubicBezTo>
                    <a:pt x="3219" y="8081"/>
                    <a:pt x="3219" y="8035"/>
                    <a:pt x="3219" y="7967"/>
                  </a:cubicBezTo>
                  <a:lnTo>
                    <a:pt x="3219" y="7898"/>
                  </a:lnTo>
                  <a:cubicBezTo>
                    <a:pt x="3219" y="7830"/>
                    <a:pt x="3242" y="7761"/>
                    <a:pt x="3242" y="7670"/>
                  </a:cubicBezTo>
                  <a:cubicBezTo>
                    <a:pt x="3242" y="7579"/>
                    <a:pt x="3265" y="7464"/>
                    <a:pt x="3288" y="7373"/>
                  </a:cubicBezTo>
                  <a:cubicBezTo>
                    <a:pt x="3288" y="7282"/>
                    <a:pt x="3311" y="7168"/>
                    <a:pt x="3333" y="7076"/>
                  </a:cubicBezTo>
                  <a:cubicBezTo>
                    <a:pt x="3356" y="6985"/>
                    <a:pt x="3379" y="6894"/>
                    <a:pt x="3379" y="6803"/>
                  </a:cubicBezTo>
                  <a:lnTo>
                    <a:pt x="3402" y="6666"/>
                  </a:lnTo>
                  <a:cubicBezTo>
                    <a:pt x="3402" y="6597"/>
                    <a:pt x="3379" y="6529"/>
                    <a:pt x="3333" y="6483"/>
                  </a:cubicBezTo>
                  <a:cubicBezTo>
                    <a:pt x="3356" y="6437"/>
                    <a:pt x="3356" y="6369"/>
                    <a:pt x="3356" y="6323"/>
                  </a:cubicBezTo>
                  <a:lnTo>
                    <a:pt x="3379" y="6300"/>
                  </a:lnTo>
                  <a:cubicBezTo>
                    <a:pt x="3379" y="6186"/>
                    <a:pt x="3402" y="6095"/>
                    <a:pt x="3402" y="6004"/>
                  </a:cubicBezTo>
                  <a:cubicBezTo>
                    <a:pt x="3425" y="5958"/>
                    <a:pt x="3425" y="5890"/>
                    <a:pt x="3425" y="5844"/>
                  </a:cubicBezTo>
                  <a:lnTo>
                    <a:pt x="3448" y="5730"/>
                  </a:lnTo>
                  <a:lnTo>
                    <a:pt x="3470" y="5638"/>
                  </a:lnTo>
                  <a:cubicBezTo>
                    <a:pt x="3470" y="5593"/>
                    <a:pt x="3493" y="5524"/>
                    <a:pt x="3493" y="5479"/>
                  </a:cubicBezTo>
                  <a:cubicBezTo>
                    <a:pt x="3493" y="5410"/>
                    <a:pt x="3516" y="5342"/>
                    <a:pt x="3516" y="5273"/>
                  </a:cubicBezTo>
                  <a:lnTo>
                    <a:pt x="3516" y="5205"/>
                  </a:lnTo>
                  <a:cubicBezTo>
                    <a:pt x="3539" y="5136"/>
                    <a:pt x="3539" y="5068"/>
                    <a:pt x="3539" y="4999"/>
                  </a:cubicBezTo>
                  <a:lnTo>
                    <a:pt x="3539" y="4931"/>
                  </a:lnTo>
                  <a:cubicBezTo>
                    <a:pt x="3562" y="4862"/>
                    <a:pt x="3562" y="4817"/>
                    <a:pt x="3562" y="4771"/>
                  </a:cubicBezTo>
                  <a:lnTo>
                    <a:pt x="3585" y="4657"/>
                  </a:lnTo>
                  <a:lnTo>
                    <a:pt x="3585" y="4611"/>
                  </a:lnTo>
                  <a:cubicBezTo>
                    <a:pt x="3585" y="4543"/>
                    <a:pt x="3607" y="4474"/>
                    <a:pt x="3607" y="4406"/>
                  </a:cubicBezTo>
                  <a:lnTo>
                    <a:pt x="3630" y="4315"/>
                  </a:lnTo>
                  <a:cubicBezTo>
                    <a:pt x="3630" y="4246"/>
                    <a:pt x="3630" y="4200"/>
                    <a:pt x="3653" y="4132"/>
                  </a:cubicBezTo>
                  <a:cubicBezTo>
                    <a:pt x="3653" y="4041"/>
                    <a:pt x="3676" y="3927"/>
                    <a:pt x="3699" y="3835"/>
                  </a:cubicBezTo>
                  <a:cubicBezTo>
                    <a:pt x="3699" y="3767"/>
                    <a:pt x="3699" y="3698"/>
                    <a:pt x="3721" y="3607"/>
                  </a:cubicBezTo>
                  <a:cubicBezTo>
                    <a:pt x="3744" y="3493"/>
                    <a:pt x="3744" y="3379"/>
                    <a:pt x="3767" y="3265"/>
                  </a:cubicBezTo>
                  <a:lnTo>
                    <a:pt x="3813" y="3082"/>
                  </a:lnTo>
                  <a:lnTo>
                    <a:pt x="3836" y="2945"/>
                  </a:lnTo>
                  <a:cubicBezTo>
                    <a:pt x="3858" y="2808"/>
                    <a:pt x="3858" y="2671"/>
                    <a:pt x="3904" y="2534"/>
                  </a:cubicBezTo>
                  <a:cubicBezTo>
                    <a:pt x="3927" y="2352"/>
                    <a:pt x="3950" y="2192"/>
                    <a:pt x="3973" y="2032"/>
                  </a:cubicBezTo>
                  <a:cubicBezTo>
                    <a:pt x="3995" y="1849"/>
                    <a:pt x="4018" y="1690"/>
                    <a:pt x="4018" y="1530"/>
                  </a:cubicBezTo>
                  <a:cubicBezTo>
                    <a:pt x="4041" y="1439"/>
                    <a:pt x="4041" y="1324"/>
                    <a:pt x="4041" y="1210"/>
                  </a:cubicBezTo>
                  <a:cubicBezTo>
                    <a:pt x="4064" y="1119"/>
                    <a:pt x="4064" y="1028"/>
                    <a:pt x="4064" y="914"/>
                  </a:cubicBezTo>
                  <a:cubicBezTo>
                    <a:pt x="4064" y="845"/>
                    <a:pt x="4064" y="754"/>
                    <a:pt x="4018" y="663"/>
                  </a:cubicBezTo>
                  <a:cubicBezTo>
                    <a:pt x="3995" y="617"/>
                    <a:pt x="3973" y="594"/>
                    <a:pt x="3927" y="548"/>
                  </a:cubicBezTo>
                  <a:cubicBezTo>
                    <a:pt x="3904" y="503"/>
                    <a:pt x="3858" y="480"/>
                    <a:pt x="3813" y="480"/>
                  </a:cubicBezTo>
                  <a:cubicBezTo>
                    <a:pt x="3813" y="457"/>
                    <a:pt x="3790" y="457"/>
                    <a:pt x="3767" y="434"/>
                  </a:cubicBezTo>
                  <a:cubicBezTo>
                    <a:pt x="3744" y="411"/>
                    <a:pt x="3699" y="389"/>
                    <a:pt x="3676" y="389"/>
                  </a:cubicBezTo>
                  <a:cubicBezTo>
                    <a:pt x="3630" y="366"/>
                    <a:pt x="3562" y="320"/>
                    <a:pt x="3516" y="320"/>
                  </a:cubicBezTo>
                  <a:lnTo>
                    <a:pt x="3493" y="320"/>
                  </a:lnTo>
                  <a:cubicBezTo>
                    <a:pt x="3448" y="320"/>
                    <a:pt x="3402" y="343"/>
                    <a:pt x="3379" y="366"/>
                  </a:cubicBezTo>
                  <a:lnTo>
                    <a:pt x="3311" y="343"/>
                  </a:lnTo>
                  <a:lnTo>
                    <a:pt x="3174" y="275"/>
                  </a:lnTo>
                  <a:cubicBezTo>
                    <a:pt x="3082" y="252"/>
                    <a:pt x="3014" y="206"/>
                    <a:pt x="2923" y="183"/>
                  </a:cubicBezTo>
                  <a:lnTo>
                    <a:pt x="2900" y="160"/>
                  </a:lnTo>
                  <a:cubicBezTo>
                    <a:pt x="2808" y="138"/>
                    <a:pt x="2740" y="92"/>
                    <a:pt x="2649" y="92"/>
                  </a:cubicBezTo>
                  <a:cubicBezTo>
                    <a:pt x="2603" y="69"/>
                    <a:pt x="2535" y="69"/>
                    <a:pt x="2489" y="69"/>
                  </a:cubicBezTo>
                  <a:lnTo>
                    <a:pt x="2420" y="69"/>
                  </a:lnTo>
                  <a:cubicBezTo>
                    <a:pt x="2352" y="46"/>
                    <a:pt x="2284" y="46"/>
                    <a:pt x="2215" y="23"/>
                  </a:cubicBezTo>
                  <a:cubicBezTo>
                    <a:pt x="2169" y="1"/>
                    <a:pt x="2124" y="1"/>
                    <a:pt x="2101"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2" name="Google Shape;5752;p22"/>
            <p:cNvSpPr/>
            <p:nvPr/>
          </p:nvSpPr>
          <p:spPr>
            <a:xfrm>
              <a:off x="6670275" y="2141625"/>
              <a:ext cx="81075" cy="99900"/>
            </a:xfrm>
            <a:custGeom>
              <a:avLst/>
              <a:gdLst/>
              <a:ahLst/>
              <a:cxnLst/>
              <a:rect l="l" t="t" r="r" b="b"/>
              <a:pathLst>
                <a:path w="3243" h="3996" extrusionOk="0">
                  <a:moveTo>
                    <a:pt x="2991" y="1"/>
                  </a:moveTo>
                  <a:cubicBezTo>
                    <a:pt x="2922" y="24"/>
                    <a:pt x="2877" y="24"/>
                    <a:pt x="2831" y="24"/>
                  </a:cubicBezTo>
                  <a:cubicBezTo>
                    <a:pt x="2763" y="46"/>
                    <a:pt x="2717" y="69"/>
                    <a:pt x="2649" y="92"/>
                  </a:cubicBezTo>
                  <a:cubicBezTo>
                    <a:pt x="2557" y="138"/>
                    <a:pt x="2466" y="160"/>
                    <a:pt x="2375" y="229"/>
                  </a:cubicBezTo>
                  <a:cubicBezTo>
                    <a:pt x="2283" y="275"/>
                    <a:pt x="2215" y="320"/>
                    <a:pt x="2124" y="389"/>
                  </a:cubicBezTo>
                  <a:cubicBezTo>
                    <a:pt x="2078" y="412"/>
                    <a:pt x="2055" y="434"/>
                    <a:pt x="2032" y="457"/>
                  </a:cubicBezTo>
                  <a:cubicBezTo>
                    <a:pt x="1987" y="480"/>
                    <a:pt x="1964" y="526"/>
                    <a:pt x="1918" y="549"/>
                  </a:cubicBezTo>
                  <a:cubicBezTo>
                    <a:pt x="1850" y="594"/>
                    <a:pt x="1804" y="617"/>
                    <a:pt x="1781" y="640"/>
                  </a:cubicBezTo>
                  <a:cubicBezTo>
                    <a:pt x="1736" y="663"/>
                    <a:pt x="1713" y="685"/>
                    <a:pt x="1667" y="708"/>
                  </a:cubicBezTo>
                  <a:cubicBezTo>
                    <a:pt x="1621" y="731"/>
                    <a:pt x="1576" y="754"/>
                    <a:pt x="1530" y="800"/>
                  </a:cubicBezTo>
                  <a:cubicBezTo>
                    <a:pt x="1462" y="845"/>
                    <a:pt x="1416" y="891"/>
                    <a:pt x="1393" y="959"/>
                  </a:cubicBezTo>
                  <a:lnTo>
                    <a:pt x="1348" y="982"/>
                  </a:lnTo>
                  <a:lnTo>
                    <a:pt x="1302" y="1074"/>
                  </a:lnTo>
                  <a:cubicBezTo>
                    <a:pt x="1256" y="1096"/>
                    <a:pt x="1233" y="1142"/>
                    <a:pt x="1188" y="1188"/>
                  </a:cubicBezTo>
                  <a:cubicBezTo>
                    <a:pt x="1142" y="1256"/>
                    <a:pt x="1096" y="1347"/>
                    <a:pt x="1051" y="1416"/>
                  </a:cubicBezTo>
                  <a:lnTo>
                    <a:pt x="1028" y="1439"/>
                  </a:lnTo>
                  <a:cubicBezTo>
                    <a:pt x="982" y="1530"/>
                    <a:pt x="937" y="1598"/>
                    <a:pt x="891" y="1667"/>
                  </a:cubicBezTo>
                  <a:cubicBezTo>
                    <a:pt x="845" y="1713"/>
                    <a:pt x="823" y="1758"/>
                    <a:pt x="800" y="1804"/>
                  </a:cubicBezTo>
                  <a:lnTo>
                    <a:pt x="731" y="1895"/>
                  </a:lnTo>
                  <a:cubicBezTo>
                    <a:pt x="708" y="1941"/>
                    <a:pt x="663" y="1987"/>
                    <a:pt x="640" y="2055"/>
                  </a:cubicBezTo>
                  <a:cubicBezTo>
                    <a:pt x="617" y="2078"/>
                    <a:pt x="594" y="2123"/>
                    <a:pt x="571" y="2169"/>
                  </a:cubicBezTo>
                  <a:lnTo>
                    <a:pt x="503" y="2260"/>
                  </a:lnTo>
                  <a:cubicBezTo>
                    <a:pt x="457" y="2306"/>
                    <a:pt x="435" y="2375"/>
                    <a:pt x="389" y="2420"/>
                  </a:cubicBezTo>
                  <a:lnTo>
                    <a:pt x="366" y="2443"/>
                  </a:lnTo>
                  <a:cubicBezTo>
                    <a:pt x="320" y="2534"/>
                    <a:pt x="252" y="2603"/>
                    <a:pt x="206" y="2694"/>
                  </a:cubicBezTo>
                  <a:lnTo>
                    <a:pt x="183" y="2717"/>
                  </a:lnTo>
                  <a:cubicBezTo>
                    <a:pt x="161" y="2763"/>
                    <a:pt x="138" y="2808"/>
                    <a:pt x="115" y="2854"/>
                  </a:cubicBezTo>
                  <a:cubicBezTo>
                    <a:pt x="92" y="2854"/>
                    <a:pt x="69" y="2854"/>
                    <a:pt x="69" y="2877"/>
                  </a:cubicBezTo>
                  <a:cubicBezTo>
                    <a:pt x="1" y="2945"/>
                    <a:pt x="1" y="3059"/>
                    <a:pt x="47" y="3128"/>
                  </a:cubicBezTo>
                  <a:lnTo>
                    <a:pt x="69" y="3151"/>
                  </a:lnTo>
                  <a:cubicBezTo>
                    <a:pt x="115" y="3173"/>
                    <a:pt x="161" y="3219"/>
                    <a:pt x="206" y="3265"/>
                  </a:cubicBezTo>
                  <a:cubicBezTo>
                    <a:pt x="252" y="3310"/>
                    <a:pt x="320" y="3356"/>
                    <a:pt x="389" y="3425"/>
                  </a:cubicBezTo>
                  <a:cubicBezTo>
                    <a:pt x="503" y="3493"/>
                    <a:pt x="594" y="3584"/>
                    <a:pt x="708" y="3653"/>
                  </a:cubicBezTo>
                  <a:lnTo>
                    <a:pt x="777" y="3698"/>
                  </a:lnTo>
                  <a:cubicBezTo>
                    <a:pt x="868" y="3744"/>
                    <a:pt x="937" y="3790"/>
                    <a:pt x="1028" y="3858"/>
                  </a:cubicBezTo>
                  <a:cubicBezTo>
                    <a:pt x="1074" y="3881"/>
                    <a:pt x="1096" y="3904"/>
                    <a:pt x="1142" y="3927"/>
                  </a:cubicBezTo>
                  <a:cubicBezTo>
                    <a:pt x="1188" y="3972"/>
                    <a:pt x="1233" y="3995"/>
                    <a:pt x="1279" y="3995"/>
                  </a:cubicBezTo>
                  <a:lnTo>
                    <a:pt x="1325" y="3995"/>
                  </a:lnTo>
                  <a:cubicBezTo>
                    <a:pt x="1370" y="3995"/>
                    <a:pt x="1416" y="3995"/>
                    <a:pt x="1462" y="3949"/>
                  </a:cubicBezTo>
                  <a:cubicBezTo>
                    <a:pt x="1462" y="3949"/>
                    <a:pt x="1462" y="3927"/>
                    <a:pt x="1462" y="3927"/>
                  </a:cubicBezTo>
                  <a:cubicBezTo>
                    <a:pt x="1485" y="3904"/>
                    <a:pt x="1485" y="3904"/>
                    <a:pt x="1507" y="3904"/>
                  </a:cubicBezTo>
                  <a:cubicBezTo>
                    <a:pt x="1507" y="3881"/>
                    <a:pt x="1507" y="3881"/>
                    <a:pt x="1507" y="3858"/>
                  </a:cubicBezTo>
                  <a:cubicBezTo>
                    <a:pt x="1553" y="3835"/>
                    <a:pt x="1576" y="3813"/>
                    <a:pt x="1599" y="3790"/>
                  </a:cubicBezTo>
                  <a:lnTo>
                    <a:pt x="1599" y="3767"/>
                  </a:lnTo>
                  <a:cubicBezTo>
                    <a:pt x="1621" y="3744"/>
                    <a:pt x="1644" y="3721"/>
                    <a:pt x="1667" y="3698"/>
                  </a:cubicBezTo>
                  <a:lnTo>
                    <a:pt x="1690" y="3653"/>
                  </a:lnTo>
                  <a:lnTo>
                    <a:pt x="1758" y="3561"/>
                  </a:lnTo>
                  <a:cubicBezTo>
                    <a:pt x="1781" y="3516"/>
                    <a:pt x="1804" y="3470"/>
                    <a:pt x="1827" y="3425"/>
                  </a:cubicBezTo>
                  <a:cubicBezTo>
                    <a:pt x="1873" y="3379"/>
                    <a:pt x="1895" y="3333"/>
                    <a:pt x="1918" y="3288"/>
                  </a:cubicBezTo>
                  <a:lnTo>
                    <a:pt x="1964" y="3196"/>
                  </a:lnTo>
                  <a:cubicBezTo>
                    <a:pt x="2032" y="3128"/>
                    <a:pt x="2078" y="3036"/>
                    <a:pt x="2124" y="2968"/>
                  </a:cubicBezTo>
                  <a:cubicBezTo>
                    <a:pt x="2215" y="2854"/>
                    <a:pt x="2283" y="2740"/>
                    <a:pt x="2375" y="2626"/>
                  </a:cubicBezTo>
                  <a:lnTo>
                    <a:pt x="2443" y="2489"/>
                  </a:lnTo>
                  <a:cubicBezTo>
                    <a:pt x="2489" y="2443"/>
                    <a:pt x="2512" y="2375"/>
                    <a:pt x="2557" y="2306"/>
                  </a:cubicBezTo>
                  <a:lnTo>
                    <a:pt x="2580" y="2260"/>
                  </a:lnTo>
                  <a:cubicBezTo>
                    <a:pt x="2649" y="2192"/>
                    <a:pt x="2694" y="2101"/>
                    <a:pt x="2740" y="2032"/>
                  </a:cubicBezTo>
                  <a:cubicBezTo>
                    <a:pt x="2763" y="1964"/>
                    <a:pt x="2808" y="1872"/>
                    <a:pt x="2831" y="1781"/>
                  </a:cubicBezTo>
                  <a:cubicBezTo>
                    <a:pt x="2854" y="1735"/>
                    <a:pt x="2854" y="1667"/>
                    <a:pt x="2877" y="1621"/>
                  </a:cubicBezTo>
                  <a:cubicBezTo>
                    <a:pt x="2900" y="1553"/>
                    <a:pt x="2922" y="1507"/>
                    <a:pt x="2945" y="1439"/>
                  </a:cubicBezTo>
                  <a:cubicBezTo>
                    <a:pt x="2945" y="1370"/>
                    <a:pt x="2968" y="1279"/>
                    <a:pt x="2991" y="1210"/>
                  </a:cubicBezTo>
                  <a:cubicBezTo>
                    <a:pt x="3014" y="1165"/>
                    <a:pt x="3037" y="1119"/>
                    <a:pt x="3059" y="1051"/>
                  </a:cubicBezTo>
                  <a:lnTo>
                    <a:pt x="3105" y="959"/>
                  </a:lnTo>
                  <a:cubicBezTo>
                    <a:pt x="3128" y="868"/>
                    <a:pt x="3151" y="800"/>
                    <a:pt x="3174" y="708"/>
                  </a:cubicBezTo>
                  <a:cubicBezTo>
                    <a:pt x="3196" y="640"/>
                    <a:pt x="3219" y="571"/>
                    <a:pt x="3242" y="480"/>
                  </a:cubicBezTo>
                  <a:cubicBezTo>
                    <a:pt x="3242" y="434"/>
                    <a:pt x="3242" y="389"/>
                    <a:pt x="3242" y="343"/>
                  </a:cubicBezTo>
                  <a:cubicBezTo>
                    <a:pt x="3242" y="320"/>
                    <a:pt x="3242" y="297"/>
                    <a:pt x="3242" y="275"/>
                  </a:cubicBezTo>
                  <a:cubicBezTo>
                    <a:pt x="3242" y="252"/>
                    <a:pt x="3242" y="252"/>
                    <a:pt x="3242" y="229"/>
                  </a:cubicBezTo>
                  <a:cubicBezTo>
                    <a:pt x="3219" y="183"/>
                    <a:pt x="3219" y="160"/>
                    <a:pt x="3196" y="138"/>
                  </a:cubicBezTo>
                  <a:cubicBezTo>
                    <a:pt x="3174" y="115"/>
                    <a:pt x="3128" y="92"/>
                    <a:pt x="3082" y="69"/>
                  </a:cubicBezTo>
                  <a:cubicBezTo>
                    <a:pt x="3059" y="46"/>
                    <a:pt x="3037" y="1"/>
                    <a:pt x="2991" y="1"/>
                  </a:cubicBezTo>
                  <a:close/>
                </a:path>
              </a:pathLst>
            </a:custGeom>
            <a:solidFill>
              <a:srgbClr val="C1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3" name="Google Shape;5753;p22"/>
            <p:cNvSpPr/>
            <p:nvPr/>
          </p:nvSpPr>
          <p:spPr>
            <a:xfrm>
              <a:off x="6701100" y="2168450"/>
              <a:ext cx="37675" cy="26275"/>
            </a:xfrm>
            <a:custGeom>
              <a:avLst/>
              <a:gdLst/>
              <a:ahLst/>
              <a:cxnLst/>
              <a:rect l="l" t="t" r="r" b="b"/>
              <a:pathLst>
                <a:path w="1507" h="1051" extrusionOk="0">
                  <a:moveTo>
                    <a:pt x="69" y="1"/>
                  </a:moveTo>
                  <a:cubicBezTo>
                    <a:pt x="46" y="1"/>
                    <a:pt x="23" y="23"/>
                    <a:pt x="0" y="46"/>
                  </a:cubicBezTo>
                  <a:cubicBezTo>
                    <a:pt x="0" y="69"/>
                    <a:pt x="0" y="92"/>
                    <a:pt x="0" y="115"/>
                  </a:cubicBezTo>
                  <a:cubicBezTo>
                    <a:pt x="0" y="137"/>
                    <a:pt x="23" y="160"/>
                    <a:pt x="46" y="183"/>
                  </a:cubicBezTo>
                  <a:cubicBezTo>
                    <a:pt x="92" y="206"/>
                    <a:pt x="115" y="206"/>
                    <a:pt x="160" y="229"/>
                  </a:cubicBezTo>
                  <a:cubicBezTo>
                    <a:pt x="274" y="274"/>
                    <a:pt x="411" y="320"/>
                    <a:pt x="525" y="389"/>
                  </a:cubicBezTo>
                  <a:cubicBezTo>
                    <a:pt x="571" y="434"/>
                    <a:pt x="640" y="480"/>
                    <a:pt x="685" y="503"/>
                  </a:cubicBezTo>
                  <a:cubicBezTo>
                    <a:pt x="754" y="548"/>
                    <a:pt x="799" y="594"/>
                    <a:pt x="868" y="640"/>
                  </a:cubicBezTo>
                  <a:cubicBezTo>
                    <a:pt x="891" y="662"/>
                    <a:pt x="913" y="685"/>
                    <a:pt x="936" y="685"/>
                  </a:cubicBezTo>
                  <a:cubicBezTo>
                    <a:pt x="1028" y="754"/>
                    <a:pt x="1096" y="799"/>
                    <a:pt x="1165" y="868"/>
                  </a:cubicBezTo>
                  <a:cubicBezTo>
                    <a:pt x="1233" y="914"/>
                    <a:pt x="1301" y="982"/>
                    <a:pt x="1370" y="1050"/>
                  </a:cubicBezTo>
                  <a:lnTo>
                    <a:pt x="1438" y="1050"/>
                  </a:lnTo>
                  <a:cubicBezTo>
                    <a:pt x="1461" y="1050"/>
                    <a:pt x="1484" y="1028"/>
                    <a:pt x="1507" y="1005"/>
                  </a:cubicBezTo>
                  <a:cubicBezTo>
                    <a:pt x="1507" y="982"/>
                    <a:pt x="1507" y="959"/>
                    <a:pt x="1507" y="936"/>
                  </a:cubicBezTo>
                  <a:cubicBezTo>
                    <a:pt x="1507" y="920"/>
                    <a:pt x="1496" y="905"/>
                    <a:pt x="1481" y="889"/>
                  </a:cubicBezTo>
                  <a:lnTo>
                    <a:pt x="1481" y="889"/>
                  </a:lnTo>
                  <a:cubicBezTo>
                    <a:pt x="1482" y="889"/>
                    <a:pt x="1483" y="890"/>
                    <a:pt x="1484" y="891"/>
                  </a:cubicBezTo>
                  <a:cubicBezTo>
                    <a:pt x="1468" y="875"/>
                    <a:pt x="1464" y="870"/>
                    <a:pt x="1462" y="869"/>
                  </a:cubicBezTo>
                  <a:lnTo>
                    <a:pt x="1462" y="869"/>
                  </a:lnTo>
                  <a:cubicBezTo>
                    <a:pt x="1469" y="875"/>
                    <a:pt x="1475" y="882"/>
                    <a:pt x="1481" y="889"/>
                  </a:cubicBezTo>
                  <a:lnTo>
                    <a:pt x="1481" y="889"/>
                  </a:lnTo>
                  <a:cubicBezTo>
                    <a:pt x="1391" y="821"/>
                    <a:pt x="1324" y="753"/>
                    <a:pt x="1256" y="685"/>
                  </a:cubicBezTo>
                  <a:cubicBezTo>
                    <a:pt x="1165" y="617"/>
                    <a:pt x="1096" y="571"/>
                    <a:pt x="1005" y="503"/>
                  </a:cubicBezTo>
                  <a:cubicBezTo>
                    <a:pt x="982" y="480"/>
                    <a:pt x="982" y="480"/>
                    <a:pt x="959" y="480"/>
                  </a:cubicBezTo>
                  <a:lnTo>
                    <a:pt x="982" y="480"/>
                  </a:lnTo>
                  <a:cubicBezTo>
                    <a:pt x="913" y="434"/>
                    <a:pt x="845" y="389"/>
                    <a:pt x="776" y="343"/>
                  </a:cubicBezTo>
                  <a:cubicBezTo>
                    <a:pt x="731" y="297"/>
                    <a:pt x="662" y="252"/>
                    <a:pt x="594" y="206"/>
                  </a:cubicBezTo>
                  <a:cubicBezTo>
                    <a:pt x="457" y="137"/>
                    <a:pt x="320" y="92"/>
                    <a:pt x="183" y="23"/>
                  </a:cubicBezTo>
                  <a:cubicBezTo>
                    <a:pt x="183" y="23"/>
                    <a:pt x="160" y="23"/>
                    <a:pt x="137" y="1"/>
                  </a:cubicBezTo>
                  <a:close/>
                </a:path>
              </a:pathLst>
            </a:custGeom>
            <a:solidFill>
              <a:srgbClr val="F5E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4" name="Google Shape;5754;p22"/>
            <p:cNvSpPr/>
            <p:nvPr/>
          </p:nvSpPr>
          <p:spPr>
            <a:xfrm>
              <a:off x="6706225" y="2205550"/>
              <a:ext cx="111875" cy="62775"/>
            </a:xfrm>
            <a:custGeom>
              <a:avLst/>
              <a:gdLst/>
              <a:ahLst/>
              <a:cxnLst/>
              <a:rect l="l" t="t" r="r" b="b"/>
              <a:pathLst>
                <a:path w="4475" h="2511" extrusionOk="0">
                  <a:moveTo>
                    <a:pt x="3744" y="0"/>
                  </a:moveTo>
                  <a:cubicBezTo>
                    <a:pt x="3630" y="0"/>
                    <a:pt x="3516" y="0"/>
                    <a:pt x="3425" y="23"/>
                  </a:cubicBezTo>
                  <a:cubicBezTo>
                    <a:pt x="3356" y="23"/>
                    <a:pt x="3265" y="46"/>
                    <a:pt x="3174" y="69"/>
                  </a:cubicBezTo>
                  <a:cubicBezTo>
                    <a:pt x="3105" y="69"/>
                    <a:pt x="3037" y="91"/>
                    <a:pt x="2945" y="91"/>
                  </a:cubicBezTo>
                  <a:cubicBezTo>
                    <a:pt x="2900" y="114"/>
                    <a:pt x="2831" y="114"/>
                    <a:pt x="2786" y="137"/>
                  </a:cubicBezTo>
                  <a:cubicBezTo>
                    <a:pt x="2763" y="137"/>
                    <a:pt x="2763" y="137"/>
                    <a:pt x="2740" y="114"/>
                  </a:cubicBezTo>
                  <a:lnTo>
                    <a:pt x="2603" y="114"/>
                  </a:lnTo>
                  <a:cubicBezTo>
                    <a:pt x="2534" y="137"/>
                    <a:pt x="2489" y="160"/>
                    <a:pt x="2443" y="183"/>
                  </a:cubicBezTo>
                  <a:cubicBezTo>
                    <a:pt x="2329" y="228"/>
                    <a:pt x="2192" y="297"/>
                    <a:pt x="2078" y="365"/>
                  </a:cubicBezTo>
                  <a:cubicBezTo>
                    <a:pt x="1964" y="411"/>
                    <a:pt x="1850" y="479"/>
                    <a:pt x="1736" y="525"/>
                  </a:cubicBezTo>
                  <a:lnTo>
                    <a:pt x="1644" y="571"/>
                  </a:lnTo>
                  <a:cubicBezTo>
                    <a:pt x="1530" y="639"/>
                    <a:pt x="1439" y="685"/>
                    <a:pt x="1348" y="753"/>
                  </a:cubicBezTo>
                  <a:cubicBezTo>
                    <a:pt x="1279" y="776"/>
                    <a:pt x="1233" y="799"/>
                    <a:pt x="1188" y="822"/>
                  </a:cubicBezTo>
                  <a:cubicBezTo>
                    <a:pt x="1119" y="868"/>
                    <a:pt x="1028" y="913"/>
                    <a:pt x="937" y="959"/>
                  </a:cubicBezTo>
                  <a:lnTo>
                    <a:pt x="845" y="1004"/>
                  </a:lnTo>
                  <a:cubicBezTo>
                    <a:pt x="777" y="1027"/>
                    <a:pt x="731" y="1050"/>
                    <a:pt x="686" y="1073"/>
                  </a:cubicBezTo>
                  <a:cubicBezTo>
                    <a:pt x="617" y="1119"/>
                    <a:pt x="526" y="1141"/>
                    <a:pt x="457" y="1164"/>
                  </a:cubicBezTo>
                  <a:cubicBezTo>
                    <a:pt x="412" y="1187"/>
                    <a:pt x="366" y="1210"/>
                    <a:pt x="320" y="1233"/>
                  </a:cubicBezTo>
                  <a:cubicBezTo>
                    <a:pt x="275" y="1256"/>
                    <a:pt x="252" y="1301"/>
                    <a:pt x="229" y="1324"/>
                  </a:cubicBezTo>
                  <a:cubicBezTo>
                    <a:pt x="206" y="1301"/>
                    <a:pt x="183" y="1301"/>
                    <a:pt x="161" y="1301"/>
                  </a:cubicBezTo>
                  <a:cubicBezTo>
                    <a:pt x="115" y="1301"/>
                    <a:pt x="69" y="1324"/>
                    <a:pt x="24" y="1370"/>
                  </a:cubicBezTo>
                  <a:cubicBezTo>
                    <a:pt x="24" y="1415"/>
                    <a:pt x="1" y="1461"/>
                    <a:pt x="24" y="1484"/>
                  </a:cubicBezTo>
                  <a:cubicBezTo>
                    <a:pt x="24" y="1529"/>
                    <a:pt x="47" y="1552"/>
                    <a:pt x="69" y="1575"/>
                  </a:cubicBezTo>
                  <a:cubicBezTo>
                    <a:pt x="161" y="1621"/>
                    <a:pt x="252" y="1689"/>
                    <a:pt x="320" y="1758"/>
                  </a:cubicBezTo>
                  <a:cubicBezTo>
                    <a:pt x="389" y="1803"/>
                    <a:pt x="457" y="1849"/>
                    <a:pt x="526" y="1895"/>
                  </a:cubicBezTo>
                  <a:cubicBezTo>
                    <a:pt x="617" y="1963"/>
                    <a:pt x="708" y="2009"/>
                    <a:pt x="823" y="2077"/>
                  </a:cubicBezTo>
                  <a:cubicBezTo>
                    <a:pt x="845" y="2100"/>
                    <a:pt x="868" y="2100"/>
                    <a:pt x="891" y="2123"/>
                  </a:cubicBezTo>
                  <a:cubicBezTo>
                    <a:pt x="914" y="2146"/>
                    <a:pt x="937" y="2146"/>
                    <a:pt x="960" y="2169"/>
                  </a:cubicBezTo>
                  <a:lnTo>
                    <a:pt x="1142" y="2283"/>
                  </a:lnTo>
                  <a:lnTo>
                    <a:pt x="1233" y="2328"/>
                  </a:lnTo>
                  <a:cubicBezTo>
                    <a:pt x="1256" y="2351"/>
                    <a:pt x="1302" y="2351"/>
                    <a:pt x="1348" y="2374"/>
                  </a:cubicBezTo>
                  <a:cubicBezTo>
                    <a:pt x="1370" y="2397"/>
                    <a:pt x="1370" y="2397"/>
                    <a:pt x="1393" y="2420"/>
                  </a:cubicBezTo>
                  <a:cubicBezTo>
                    <a:pt x="1416" y="2442"/>
                    <a:pt x="1462" y="2465"/>
                    <a:pt x="1484" y="2465"/>
                  </a:cubicBezTo>
                  <a:cubicBezTo>
                    <a:pt x="1530" y="2511"/>
                    <a:pt x="1576" y="2511"/>
                    <a:pt x="1621" y="2511"/>
                  </a:cubicBezTo>
                  <a:lnTo>
                    <a:pt x="1667" y="2511"/>
                  </a:lnTo>
                  <a:cubicBezTo>
                    <a:pt x="1713" y="2511"/>
                    <a:pt x="1736" y="2488"/>
                    <a:pt x="1781" y="2465"/>
                  </a:cubicBezTo>
                  <a:lnTo>
                    <a:pt x="1850" y="2420"/>
                  </a:lnTo>
                  <a:lnTo>
                    <a:pt x="1895" y="2397"/>
                  </a:lnTo>
                  <a:cubicBezTo>
                    <a:pt x="1941" y="2374"/>
                    <a:pt x="1987" y="2351"/>
                    <a:pt x="2032" y="2328"/>
                  </a:cubicBezTo>
                  <a:lnTo>
                    <a:pt x="2078" y="2305"/>
                  </a:lnTo>
                  <a:cubicBezTo>
                    <a:pt x="2146" y="2283"/>
                    <a:pt x="2192" y="2237"/>
                    <a:pt x="2238" y="2214"/>
                  </a:cubicBezTo>
                  <a:lnTo>
                    <a:pt x="2283" y="2191"/>
                  </a:lnTo>
                  <a:lnTo>
                    <a:pt x="2306" y="2169"/>
                  </a:lnTo>
                  <a:cubicBezTo>
                    <a:pt x="2352" y="2146"/>
                    <a:pt x="2420" y="2100"/>
                    <a:pt x="2466" y="2077"/>
                  </a:cubicBezTo>
                  <a:lnTo>
                    <a:pt x="2557" y="2032"/>
                  </a:lnTo>
                  <a:cubicBezTo>
                    <a:pt x="2603" y="2009"/>
                    <a:pt x="2649" y="1986"/>
                    <a:pt x="2694" y="1963"/>
                  </a:cubicBezTo>
                  <a:cubicBezTo>
                    <a:pt x="2740" y="1940"/>
                    <a:pt x="2786" y="1917"/>
                    <a:pt x="2831" y="1895"/>
                  </a:cubicBezTo>
                  <a:cubicBezTo>
                    <a:pt x="2877" y="1872"/>
                    <a:pt x="2922" y="1849"/>
                    <a:pt x="2968" y="1826"/>
                  </a:cubicBezTo>
                  <a:cubicBezTo>
                    <a:pt x="3014" y="1826"/>
                    <a:pt x="3037" y="1803"/>
                    <a:pt x="3082" y="1781"/>
                  </a:cubicBezTo>
                  <a:cubicBezTo>
                    <a:pt x="3105" y="1781"/>
                    <a:pt x="3128" y="1758"/>
                    <a:pt x="3151" y="1758"/>
                  </a:cubicBezTo>
                  <a:cubicBezTo>
                    <a:pt x="3242" y="1712"/>
                    <a:pt x="3333" y="1666"/>
                    <a:pt x="3379" y="1621"/>
                  </a:cubicBezTo>
                  <a:cubicBezTo>
                    <a:pt x="3447" y="1575"/>
                    <a:pt x="3470" y="1529"/>
                    <a:pt x="3516" y="1461"/>
                  </a:cubicBezTo>
                  <a:cubicBezTo>
                    <a:pt x="3562" y="1415"/>
                    <a:pt x="3584" y="1370"/>
                    <a:pt x="3607" y="1324"/>
                  </a:cubicBezTo>
                  <a:lnTo>
                    <a:pt x="3630" y="1301"/>
                  </a:lnTo>
                  <a:cubicBezTo>
                    <a:pt x="3653" y="1256"/>
                    <a:pt x="3676" y="1233"/>
                    <a:pt x="3699" y="1187"/>
                  </a:cubicBezTo>
                  <a:cubicBezTo>
                    <a:pt x="3744" y="1187"/>
                    <a:pt x="3767" y="1164"/>
                    <a:pt x="3813" y="1141"/>
                  </a:cubicBezTo>
                  <a:cubicBezTo>
                    <a:pt x="3858" y="1096"/>
                    <a:pt x="3927" y="1050"/>
                    <a:pt x="3972" y="1027"/>
                  </a:cubicBezTo>
                  <a:cubicBezTo>
                    <a:pt x="3995" y="982"/>
                    <a:pt x="4041" y="936"/>
                    <a:pt x="4064" y="913"/>
                  </a:cubicBezTo>
                  <a:lnTo>
                    <a:pt x="4087" y="868"/>
                  </a:lnTo>
                  <a:cubicBezTo>
                    <a:pt x="4132" y="845"/>
                    <a:pt x="4155" y="822"/>
                    <a:pt x="4201" y="799"/>
                  </a:cubicBezTo>
                  <a:cubicBezTo>
                    <a:pt x="4246" y="753"/>
                    <a:pt x="4269" y="731"/>
                    <a:pt x="4315" y="708"/>
                  </a:cubicBezTo>
                  <a:cubicBezTo>
                    <a:pt x="4338" y="685"/>
                    <a:pt x="4360" y="662"/>
                    <a:pt x="4360" y="639"/>
                  </a:cubicBezTo>
                  <a:cubicBezTo>
                    <a:pt x="4383" y="616"/>
                    <a:pt x="4406" y="594"/>
                    <a:pt x="4406" y="571"/>
                  </a:cubicBezTo>
                  <a:lnTo>
                    <a:pt x="4406" y="548"/>
                  </a:lnTo>
                  <a:cubicBezTo>
                    <a:pt x="4452" y="457"/>
                    <a:pt x="4475" y="343"/>
                    <a:pt x="4429" y="274"/>
                  </a:cubicBezTo>
                  <a:cubicBezTo>
                    <a:pt x="4383" y="160"/>
                    <a:pt x="4292" y="91"/>
                    <a:pt x="4178" y="46"/>
                  </a:cubicBezTo>
                  <a:cubicBezTo>
                    <a:pt x="4109" y="23"/>
                    <a:pt x="4041" y="23"/>
                    <a:pt x="3995" y="0"/>
                  </a:cubicBezTo>
                  <a:close/>
                </a:path>
              </a:pathLst>
            </a:custGeom>
            <a:solidFill>
              <a:srgbClr val="55C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5" name="Google Shape;5755;p22"/>
            <p:cNvSpPr/>
            <p:nvPr/>
          </p:nvSpPr>
          <p:spPr>
            <a:xfrm>
              <a:off x="6760450" y="2211825"/>
              <a:ext cx="22275" cy="40125"/>
            </a:xfrm>
            <a:custGeom>
              <a:avLst/>
              <a:gdLst/>
              <a:ahLst/>
              <a:cxnLst/>
              <a:rect l="l" t="t" r="r" b="b"/>
              <a:pathLst>
                <a:path w="891" h="1605" extrusionOk="0">
                  <a:moveTo>
                    <a:pt x="92" y="0"/>
                  </a:moveTo>
                  <a:cubicBezTo>
                    <a:pt x="69" y="0"/>
                    <a:pt x="46" y="0"/>
                    <a:pt x="23" y="23"/>
                  </a:cubicBezTo>
                  <a:cubicBezTo>
                    <a:pt x="0" y="46"/>
                    <a:pt x="0" y="69"/>
                    <a:pt x="0" y="92"/>
                  </a:cubicBezTo>
                  <a:cubicBezTo>
                    <a:pt x="0" y="114"/>
                    <a:pt x="0" y="137"/>
                    <a:pt x="23" y="160"/>
                  </a:cubicBezTo>
                  <a:cubicBezTo>
                    <a:pt x="23" y="160"/>
                    <a:pt x="46" y="183"/>
                    <a:pt x="46" y="183"/>
                  </a:cubicBezTo>
                  <a:cubicBezTo>
                    <a:pt x="137" y="297"/>
                    <a:pt x="206" y="434"/>
                    <a:pt x="274" y="571"/>
                  </a:cubicBezTo>
                  <a:cubicBezTo>
                    <a:pt x="297" y="617"/>
                    <a:pt x="320" y="662"/>
                    <a:pt x="343" y="708"/>
                  </a:cubicBezTo>
                  <a:cubicBezTo>
                    <a:pt x="365" y="753"/>
                    <a:pt x="388" y="776"/>
                    <a:pt x="411" y="822"/>
                  </a:cubicBezTo>
                  <a:cubicBezTo>
                    <a:pt x="434" y="868"/>
                    <a:pt x="457" y="913"/>
                    <a:pt x="480" y="936"/>
                  </a:cubicBezTo>
                  <a:cubicBezTo>
                    <a:pt x="502" y="1005"/>
                    <a:pt x="525" y="1050"/>
                    <a:pt x="548" y="1119"/>
                  </a:cubicBezTo>
                  <a:cubicBezTo>
                    <a:pt x="594" y="1187"/>
                    <a:pt x="617" y="1278"/>
                    <a:pt x="639" y="1370"/>
                  </a:cubicBezTo>
                  <a:cubicBezTo>
                    <a:pt x="662" y="1393"/>
                    <a:pt x="662" y="1415"/>
                    <a:pt x="662" y="1438"/>
                  </a:cubicBezTo>
                  <a:cubicBezTo>
                    <a:pt x="685" y="1461"/>
                    <a:pt x="685" y="1507"/>
                    <a:pt x="685" y="1530"/>
                  </a:cubicBezTo>
                  <a:cubicBezTo>
                    <a:pt x="704" y="1567"/>
                    <a:pt x="738" y="1604"/>
                    <a:pt x="774" y="1604"/>
                  </a:cubicBezTo>
                  <a:cubicBezTo>
                    <a:pt x="782" y="1604"/>
                    <a:pt x="791" y="1602"/>
                    <a:pt x="799" y="1598"/>
                  </a:cubicBezTo>
                  <a:cubicBezTo>
                    <a:pt x="868" y="1598"/>
                    <a:pt x="890" y="1530"/>
                    <a:pt x="890" y="1484"/>
                  </a:cubicBezTo>
                  <a:cubicBezTo>
                    <a:pt x="890" y="1461"/>
                    <a:pt x="868" y="1461"/>
                    <a:pt x="868" y="1438"/>
                  </a:cubicBezTo>
                  <a:cubicBezTo>
                    <a:pt x="868" y="1415"/>
                    <a:pt x="868" y="1393"/>
                    <a:pt x="845" y="1370"/>
                  </a:cubicBezTo>
                  <a:cubicBezTo>
                    <a:pt x="845" y="1324"/>
                    <a:pt x="822" y="1278"/>
                    <a:pt x="799" y="1233"/>
                  </a:cubicBezTo>
                  <a:cubicBezTo>
                    <a:pt x="753" y="1119"/>
                    <a:pt x="731" y="1027"/>
                    <a:pt x="685" y="913"/>
                  </a:cubicBezTo>
                  <a:cubicBezTo>
                    <a:pt x="639" y="822"/>
                    <a:pt x="594" y="731"/>
                    <a:pt x="548" y="639"/>
                  </a:cubicBezTo>
                  <a:cubicBezTo>
                    <a:pt x="525" y="617"/>
                    <a:pt x="502" y="571"/>
                    <a:pt x="480" y="525"/>
                  </a:cubicBezTo>
                  <a:cubicBezTo>
                    <a:pt x="457" y="480"/>
                    <a:pt x="434" y="457"/>
                    <a:pt x="411" y="411"/>
                  </a:cubicBezTo>
                  <a:cubicBezTo>
                    <a:pt x="365" y="343"/>
                    <a:pt x="343" y="274"/>
                    <a:pt x="297" y="206"/>
                  </a:cubicBezTo>
                  <a:cubicBezTo>
                    <a:pt x="274" y="183"/>
                    <a:pt x="251" y="160"/>
                    <a:pt x="229" y="114"/>
                  </a:cubicBezTo>
                  <a:cubicBezTo>
                    <a:pt x="206" y="92"/>
                    <a:pt x="206" y="46"/>
                    <a:pt x="160" y="23"/>
                  </a:cubicBezTo>
                  <a:cubicBezTo>
                    <a:pt x="137" y="0"/>
                    <a:pt x="114" y="0"/>
                    <a:pt x="92" y="0"/>
                  </a:cubicBezTo>
                  <a:close/>
                </a:path>
              </a:pathLst>
            </a:custGeom>
            <a:solidFill>
              <a:srgbClr val="F5E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6" name="Google Shape;5756;p22"/>
            <p:cNvSpPr/>
            <p:nvPr/>
          </p:nvSpPr>
          <p:spPr>
            <a:xfrm>
              <a:off x="6340450" y="1829500"/>
              <a:ext cx="583800" cy="629425"/>
            </a:xfrm>
            <a:custGeom>
              <a:avLst/>
              <a:gdLst/>
              <a:ahLst/>
              <a:cxnLst/>
              <a:rect l="l" t="t" r="r" b="b"/>
              <a:pathLst>
                <a:path w="23352" h="25177" extrusionOk="0">
                  <a:moveTo>
                    <a:pt x="21000" y="343"/>
                  </a:moveTo>
                  <a:lnTo>
                    <a:pt x="21023" y="350"/>
                  </a:lnTo>
                  <a:lnTo>
                    <a:pt x="21023" y="350"/>
                  </a:lnTo>
                  <a:cubicBezTo>
                    <a:pt x="21023" y="346"/>
                    <a:pt x="21023" y="343"/>
                    <a:pt x="21023" y="343"/>
                  </a:cubicBezTo>
                  <a:close/>
                  <a:moveTo>
                    <a:pt x="17827" y="0"/>
                  </a:moveTo>
                  <a:cubicBezTo>
                    <a:pt x="17759" y="23"/>
                    <a:pt x="17668" y="23"/>
                    <a:pt x="17599" y="23"/>
                  </a:cubicBezTo>
                  <a:lnTo>
                    <a:pt x="17508" y="46"/>
                  </a:lnTo>
                  <a:cubicBezTo>
                    <a:pt x="17394" y="46"/>
                    <a:pt x="17302" y="46"/>
                    <a:pt x="17188" y="69"/>
                  </a:cubicBezTo>
                  <a:cubicBezTo>
                    <a:pt x="16823" y="114"/>
                    <a:pt x="16481" y="206"/>
                    <a:pt x="16138" y="297"/>
                  </a:cubicBezTo>
                  <a:lnTo>
                    <a:pt x="16024" y="343"/>
                  </a:lnTo>
                  <a:cubicBezTo>
                    <a:pt x="15910" y="366"/>
                    <a:pt x="15819" y="411"/>
                    <a:pt x="15705" y="434"/>
                  </a:cubicBezTo>
                  <a:cubicBezTo>
                    <a:pt x="15636" y="457"/>
                    <a:pt x="15591" y="480"/>
                    <a:pt x="15522" y="502"/>
                  </a:cubicBezTo>
                  <a:lnTo>
                    <a:pt x="15408" y="525"/>
                  </a:lnTo>
                  <a:cubicBezTo>
                    <a:pt x="15317" y="548"/>
                    <a:pt x="15225" y="571"/>
                    <a:pt x="15134" y="594"/>
                  </a:cubicBezTo>
                  <a:cubicBezTo>
                    <a:pt x="15043" y="639"/>
                    <a:pt x="14951" y="662"/>
                    <a:pt x="14860" y="685"/>
                  </a:cubicBezTo>
                  <a:cubicBezTo>
                    <a:pt x="14814" y="708"/>
                    <a:pt x="14746" y="731"/>
                    <a:pt x="14700" y="754"/>
                  </a:cubicBezTo>
                  <a:lnTo>
                    <a:pt x="14586" y="776"/>
                  </a:lnTo>
                  <a:lnTo>
                    <a:pt x="14518" y="799"/>
                  </a:lnTo>
                  <a:cubicBezTo>
                    <a:pt x="14449" y="822"/>
                    <a:pt x="14381" y="868"/>
                    <a:pt x="14312" y="890"/>
                  </a:cubicBezTo>
                  <a:cubicBezTo>
                    <a:pt x="14198" y="936"/>
                    <a:pt x="14061" y="982"/>
                    <a:pt x="13947" y="1005"/>
                  </a:cubicBezTo>
                  <a:cubicBezTo>
                    <a:pt x="13879" y="1027"/>
                    <a:pt x="13833" y="1050"/>
                    <a:pt x="13764" y="1073"/>
                  </a:cubicBezTo>
                  <a:lnTo>
                    <a:pt x="13673" y="1096"/>
                  </a:lnTo>
                  <a:cubicBezTo>
                    <a:pt x="13605" y="1119"/>
                    <a:pt x="13536" y="1142"/>
                    <a:pt x="13468" y="1187"/>
                  </a:cubicBezTo>
                  <a:cubicBezTo>
                    <a:pt x="13376" y="1210"/>
                    <a:pt x="13262" y="1256"/>
                    <a:pt x="13171" y="1301"/>
                  </a:cubicBezTo>
                  <a:cubicBezTo>
                    <a:pt x="13080" y="1347"/>
                    <a:pt x="12966" y="1415"/>
                    <a:pt x="12829" y="1484"/>
                  </a:cubicBezTo>
                  <a:cubicBezTo>
                    <a:pt x="12806" y="1507"/>
                    <a:pt x="12760" y="1530"/>
                    <a:pt x="12715" y="1552"/>
                  </a:cubicBezTo>
                  <a:cubicBezTo>
                    <a:pt x="12669" y="1575"/>
                    <a:pt x="12600" y="1598"/>
                    <a:pt x="12555" y="1621"/>
                  </a:cubicBezTo>
                  <a:cubicBezTo>
                    <a:pt x="12372" y="1735"/>
                    <a:pt x="12190" y="1849"/>
                    <a:pt x="12007" y="1963"/>
                  </a:cubicBezTo>
                  <a:cubicBezTo>
                    <a:pt x="11893" y="2009"/>
                    <a:pt x="11802" y="2077"/>
                    <a:pt x="11687" y="2146"/>
                  </a:cubicBezTo>
                  <a:cubicBezTo>
                    <a:pt x="11596" y="2192"/>
                    <a:pt x="11505" y="2237"/>
                    <a:pt x="11436" y="2283"/>
                  </a:cubicBezTo>
                  <a:cubicBezTo>
                    <a:pt x="11117" y="2488"/>
                    <a:pt x="10797" y="2694"/>
                    <a:pt x="10478" y="2945"/>
                  </a:cubicBezTo>
                  <a:cubicBezTo>
                    <a:pt x="10409" y="2990"/>
                    <a:pt x="10318" y="3059"/>
                    <a:pt x="10249" y="3105"/>
                  </a:cubicBezTo>
                  <a:cubicBezTo>
                    <a:pt x="10204" y="3150"/>
                    <a:pt x="10158" y="3196"/>
                    <a:pt x="10112" y="3219"/>
                  </a:cubicBezTo>
                  <a:lnTo>
                    <a:pt x="10044" y="3287"/>
                  </a:lnTo>
                  <a:lnTo>
                    <a:pt x="9953" y="3356"/>
                  </a:lnTo>
                  <a:cubicBezTo>
                    <a:pt x="9816" y="3470"/>
                    <a:pt x="9679" y="3584"/>
                    <a:pt x="9565" y="3698"/>
                  </a:cubicBezTo>
                  <a:lnTo>
                    <a:pt x="9542" y="3721"/>
                  </a:lnTo>
                  <a:lnTo>
                    <a:pt x="9496" y="3744"/>
                  </a:lnTo>
                  <a:lnTo>
                    <a:pt x="9451" y="3789"/>
                  </a:lnTo>
                  <a:cubicBezTo>
                    <a:pt x="9405" y="3835"/>
                    <a:pt x="9359" y="3881"/>
                    <a:pt x="9314" y="3903"/>
                  </a:cubicBezTo>
                  <a:lnTo>
                    <a:pt x="9131" y="4063"/>
                  </a:lnTo>
                  <a:cubicBezTo>
                    <a:pt x="9040" y="4154"/>
                    <a:pt x="8926" y="4246"/>
                    <a:pt x="8834" y="4337"/>
                  </a:cubicBezTo>
                  <a:lnTo>
                    <a:pt x="8811" y="4360"/>
                  </a:lnTo>
                  <a:cubicBezTo>
                    <a:pt x="8789" y="4383"/>
                    <a:pt x="8766" y="4383"/>
                    <a:pt x="8743" y="4406"/>
                  </a:cubicBezTo>
                  <a:lnTo>
                    <a:pt x="8720" y="4428"/>
                  </a:lnTo>
                  <a:lnTo>
                    <a:pt x="8720" y="4451"/>
                  </a:lnTo>
                  <a:cubicBezTo>
                    <a:pt x="8674" y="4474"/>
                    <a:pt x="8652" y="4497"/>
                    <a:pt x="8606" y="4543"/>
                  </a:cubicBezTo>
                  <a:cubicBezTo>
                    <a:pt x="8446" y="4679"/>
                    <a:pt x="8286" y="4816"/>
                    <a:pt x="8149" y="4976"/>
                  </a:cubicBezTo>
                  <a:lnTo>
                    <a:pt x="8081" y="5045"/>
                  </a:lnTo>
                  <a:cubicBezTo>
                    <a:pt x="8013" y="5090"/>
                    <a:pt x="7967" y="5136"/>
                    <a:pt x="7921" y="5204"/>
                  </a:cubicBezTo>
                  <a:lnTo>
                    <a:pt x="7830" y="5296"/>
                  </a:lnTo>
                  <a:cubicBezTo>
                    <a:pt x="7784" y="5319"/>
                    <a:pt x="7739" y="5364"/>
                    <a:pt x="7693" y="5410"/>
                  </a:cubicBezTo>
                  <a:cubicBezTo>
                    <a:pt x="7556" y="5547"/>
                    <a:pt x="7442" y="5707"/>
                    <a:pt x="7305" y="5866"/>
                  </a:cubicBezTo>
                  <a:lnTo>
                    <a:pt x="7282" y="5889"/>
                  </a:lnTo>
                  <a:lnTo>
                    <a:pt x="7008" y="6209"/>
                  </a:lnTo>
                  <a:lnTo>
                    <a:pt x="6848" y="6391"/>
                  </a:lnTo>
                  <a:lnTo>
                    <a:pt x="6460" y="6848"/>
                  </a:lnTo>
                  <a:lnTo>
                    <a:pt x="6072" y="7327"/>
                  </a:lnTo>
                  <a:lnTo>
                    <a:pt x="6050" y="7350"/>
                  </a:lnTo>
                  <a:cubicBezTo>
                    <a:pt x="5981" y="7419"/>
                    <a:pt x="5935" y="7487"/>
                    <a:pt x="5867" y="7555"/>
                  </a:cubicBezTo>
                  <a:cubicBezTo>
                    <a:pt x="5844" y="7601"/>
                    <a:pt x="5798" y="7647"/>
                    <a:pt x="5776" y="7692"/>
                  </a:cubicBezTo>
                  <a:cubicBezTo>
                    <a:pt x="5730" y="7738"/>
                    <a:pt x="5684" y="7784"/>
                    <a:pt x="5662" y="7852"/>
                  </a:cubicBezTo>
                  <a:lnTo>
                    <a:pt x="5593" y="7943"/>
                  </a:lnTo>
                  <a:cubicBezTo>
                    <a:pt x="5479" y="8080"/>
                    <a:pt x="5388" y="8217"/>
                    <a:pt x="5296" y="8354"/>
                  </a:cubicBezTo>
                  <a:cubicBezTo>
                    <a:pt x="5205" y="8491"/>
                    <a:pt x="5114" y="8651"/>
                    <a:pt x="5000" y="8788"/>
                  </a:cubicBezTo>
                  <a:lnTo>
                    <a:pt x="4840" y="9039"/>
                  </a:lnTo>
                  <a:cubicBezTo>
                    <a:pt x="4657" y="9290"/>
                    <a:pt x="4497" y="9541"/>
                    <a:pt x="4360" y="9792"/>
                  </a:cubicBezTo>
                  <a:lnTo>
                    <a:pt x="4338" y="9815"/>
                  </a:lnTo>
                  <a:lnTo>
                    <a:pt x="4246" y="9929"/>
                  </a:lnTo>
                  <a:lnTo>
                    <a:pt x="4178" y="10066"/>
                  </a:lnTo>
                  <a:lnTo>
                    <a:pt x="4132" y="10112"/>
                  </a:lnTo>
                  <a:lnTo>
                    <a:pt x="4087" y="10203"/>
                  </a:lnTo>
                  <a:lnTo>
                    <a:pt x="4018" y="10317"/>
                  </a:lnTo>
                  <a:lnTo>
                    <a:pt x="3995" y="10340"/>
                  </a:lnTo>
                  <a:lnTo>
                    <a:pt x="3858" y="10568"/>
                  </a:lnTo>
                  <a:lnTo>
                    <a:pt x="3767" y="10705"/>
                  </a:lnTo>
                  <a:cubicBezTo>
                    <a:pt x="3653" y="10888"/>
                    <a:pt x="3539" y="11071"/>
                    <a:pt x="3447" y="11253"/>
                  </a:cubicBezTo>
                  <a:cubicBezTo>
                    <a:pt x="3333" y="11459"/>
                    <a:pt x="3242" y="11641"/>
                    <a:pt x="3151" y="11824"/>
                  </a:cubicBezTo>
                  <a:lnTo>
                    <a:pt x="3082" y="11938"/>
                  </a:lnTo>
                  <a:cubicBezTo>
                    <a:pt x="3014" y="12075"/>
                    <a:pt x="2968" y="12189"/>
                    <a:pt x="2900" y="12326"/>
                  </a:cubicBezTo>
                  <a:cubicBezTo>
                    <a:pt x="2854" y="12394"/>
                    <a:pt x="2831" y="12486"/>
                    <a:pt x="2786" y="12577"/>
                  </a:cubicBezTo>
                  <a:cubicBezTo>
                    <a:pt x="2740" y="12668"/>
                    <a:pt x="2717" y="12760"/>
                    <a:pt x="2671" y="12851"/>
                  </a:cubicBezTo>
                  <a:cubicBezTo>
                    <a:pt x="2603" y="12965"/>
                    <a:pt x="2557" y="13079"/>
                    <a:pt x="2512" y="13216"/>
                  </a:cubicBezTo>
                  <a:lnTo>
                    <a:pt x="2443" y="13376"/>
                  </a:lnTo>
                  <a:cubicBezTo>
                    <a:pt x="2420" y="13422"/>
                    <a:pt x="2397" y="13467"/>
                    <a:pt x="2375" y="13513"/>
                  </a:cubicBezTo>
                  <a:cubicBezTo>
                    <a:pt x="2352" y="13559"/>
                    <a:pt x="2329" y="13604"/>
                    <a:pt x="2306" y="13673"/>
                  </a:cubicBezTo>
                  <a:lnTo>
                    <a:pt x="2261" y="13741"/>
                  </a:lnTo>
                  <a:cubicBezTo>
                    <a:pt x="2238" y="13810"/>
                    <a:pt x="2215" y="13878"/>
                    <a:pt x="2169" y="13947"/>
                  </a:cubicBezTo>
                  <a:cubicBezTo>
                    <a:pt x="1987" y="14357"/>
                    <a:pt x="1827" y="14723"/>
                    <a:pt x="1690" y="15088"/>
                  </a:cubicBezTo>
                  <a:cubicBezTo>
                    <a:pt x="1644" y="15225"/>
                    <a:pt x="1599" y="15339"/>
                    <a:pt x="1553" y="15476"/>
                  </a:cubicBezTo>
                  <a:lnTo>
                    <a:pt x="1507" y="15567"/>
                  </a:lnTo>
                  <a:cubicBezTo>
                    <a:pt x="1462" y="15681"/>
                    <a:pt x="1439" y="15773"/>
                    <a:pt x="1393" y="15864"/>
                  </a:cubicBezTo>
                  <a:cubicBezTo>
                    <a:pt x="1370" y="15955"/>
                    <a:pt x="1348" y="16024"/>
                    <a:pt x="1325" y="16092"/>
                  </a:cubicBezTo>
                  <a:lnTo>
                    <a:pt x="1279" y="16183"/>
                  </a:lnTo>
                  <a:cubicBezTo>
                    <a:pt x="1233" y="16320"/>
                    <a:pt x="1188" y="16457"/>
                    <a:pt x="1142" y="16594"/>
                  </a:cubicBezTo>
                  <a:cubicBezTo>
                    <a:pt x="1119" y="16640"/>
                    <a:pt x="1096" y="16708"/>
                    <a:pt x="1074" y="16754"/>
                  </a:cubicBezTo>
                  <a:lnTo>
                    <a:pt x="1051" y="16845"/>
                  </a:lnTo>
                  <a:cubicBezTo>
                    <a:pt x="1005" y="16937"/>
                    <a:pt x="982" y="17051"/>
                    <a:pt x="959" y="17142"/>
                  </a:cubicBezTo>
                  <a:lnTo>
                    <a:pt x="959" y="17119"/>
                  </a:lnTo>
                  <a:cubicBezTo>
                    <a:pt x="914" y="17279"/>
                    <a:pt x="868" y="17439"/>
                    <a:pt x="823" y="17599"/>
                  </a:cubicBezTo>
                  <a:lnTo>
                    <a:pt x="754" y="17804"/>
                  </a:lnTo>
                  <a:lnTo>
                    <a:pt x="708" y="18032"/>
                  </a:lnTo>
                  <a:cubicBezTo>
                    <a:pt x="663" y="18192"/>
                    <a:pt x="617" y="18375"/>
                    <a:pt x="549" y="18534"/>
                  </a:cubicBezTo>
                  <a:lnTo>
                    <a:pt x="571" y="18512"/>
                  </a:lnTo>
                  <a:lnTo>
                    <a:pt x="571" y="18512"/>
                  </a:lnTo>
                  <a:cubicBezTo>
                    <a:pt x="526" y="18603"/>
                    <a:pt x="503" y="18694"/>
                    <a:pt x="480" y="18808"/>
                  </a:cubicBezTo>
                  <a:cubicBezTo>
                    <a:pt x="457" y="18854"/>
                    <a:pt x="435" y="18922"/>
                    <a:pt x="435" y="18968"/>
                  </a:cubicBezTo>
                  <a:lnTo>
                    <a:pt x="389" y="19105"/>
                  </a:lnTo>
                  <a:lnTo>
                    <a:pt x="366" y="19151"/>
                  </a:lnTo>
                  <a:cubicBezTo>
                    <a:pt x="343" y="19242"/>
                    <a:pt x="320" y="19310"/>
                    <a:pt x="298" y="19402"/>
                  </a:cubicBezTo>
                  <a:cubicBezTo>
                    <a:pt x="275" y="19493"/>
                    <a:pt x="252" y="19607"/>
                    <a:pt x="229" y="19698"/>
                  </a:cubicBezTo>
                  <a:cubicBezTo>
                    <a:pt x="183" y="19904"/>
                    <a:pt x="161" y="20087"/>
                    <a:pt x="115" y="20269"/>
                  </a:cubicBezTo>
                  <a:lnTo>
                    <a:pt x="115" y="20315"/>
                  </a:lnTo>
                  <a:cubicBezTo>
                    <a:pt x="92" y="20406"/>
                    <a:pt x="69" y="20475"/>
                    <a:pt x="46" y="20566"/>
                  </a:cubicBezTo>
                  <a:cubicBezTo>
                    <a:pt x="46" y="20612"/>
                    <a:pt x="24" y="20680"/>
                    <a:pt x="24" y="20726"/>
                  </a:cubicBezTo>
                  <a:cubicBezTo>
                    <a:pt x="24" y="20748"/>
                    <a:pt x="24" y="20794"/>
                    <a:pt x="24" y="20817"/>
                  </a:cubicBezTo>
                  <a:cubicBezTo>
                    <a:pt x="1" y="20863"/>
                    <a:pt x="1" y="20885"/>
                    <a:pt x="1" y="20908"/>
                  </a:cubicBezTo>
                  <a:cubicBezTo>
                    <a:pt x="1" y="20954"/>
                    <a:pt x="1" y="21000"/>
                    <a:pt x="46" y="21045"/>
                  </a:cubicBezTo>
                  <a:lnTo>
                    <a:pt x="69" y="21136"/>
                  </a:lnTo>
                  <a:lnTo>
                    <a:pt x="115" y="21228"/>
                  </a:lnTo>
                  <a:cubicBezTo>
                    <a:pt x="138" y="21319"/>
                    <a:pt x="183" y="21388"/>
                    <a:pt x="229" y="21479"/>
                  </a:cubicBezTo>
                  <a:lnTo>
                    <a:pt x="275" y="21525"/>
                  </a:lnTo>
                  <a:lnTo>
                    <a:pt x="298" y="21593"/>
                  </a:lnTo>
                  <a:cubicBezTo>
                    <a:pt x="320" y="21616"/>
                    <a:pt x="320" y="21639"/>
                    <a:pt x="343" y="21661"/>
                  </a:cubicBezTo>
                  <a:lnTo>
                    <a:pt x="366" y="21707"/>
                  </a:lnTo>
                  <a:cubicBezTo>
                    <a:pt x="412" y="21798"/>
                    <a:pt x="457" y="21867"/>
                    <a:pt x="503" y="21935"/>
                  </a:cubicBezTo>
                  <a:lnTo>
                    <a:pt x="571" y="22049"/>
                  </a:lnTo>
                  <a:lnTo>
                    <a:pt x="640" y="22141"/>
                  </a:lnTo>
                  <a:lnTo>
                    <a:pt x="686" y="22209"/>
                  </a:lnTo>
                  <a:cubicBezTo>
                    <a:pt x="731" y="22255"/>
                    <a:pt x="754" y="22323"/>
                    <a:pt x="800" y="22369"/>
                  </a:cubicBezTo>
                  <a:cubicBezTo>
                    <a:pt x="914" y="22529"/>
                    <a:pt x="1051" y="22666"/>
                    <a:pt x="1188" y="22803"/>
                  </a:cubicBezTo>
                  <a:lnTo>
                    <a:pt x="1165" y="22780"/>
                  </a:lnTo>
                  <a:lnTo>
                    <a:pt x="1165" y="22780"/>
                  </a:lnTo>
                  <a:cubicBezTo>
                    <a:pt x="1211" y="22826"/>
                    <a:pt x="1256" y="22894"/>
                    <a:pt x="1302" y="22940"/>
                  </a:cubicBezTo>
                  <a:lnTo>
                    <a:pt x="1370" y="23031"/>
                  </a:lnTo>
                  <a:cubicBezTo>
                    <a:pt x="1439" y="23099"/>
                    <a:pt x="1530" y="23191"/>
                    <a:pt x="1599" y="23259"/>
                  </a:cubicBezTo>
                  <a:lnTo>
                    <a:pt x="1667" y="23328"/>
                  </a:lnTo>
                  <a:cubicBezTo>
                    <a:pt x="1736" y="23396"/>
                    <a:pt x="1781" y="23465"/>
                    <a:pt x="1850" y="23510"/>
                  </a:cubicBezTo>
                  <a:cubicBezTo>
                    <a:pt x="1918" y="23579"/>
                    <a:pt x="1964" y="23647"/>
                    <a:pt x="2032" y="23716"/>
                  </a:cubicBezTo>
                  <a:cubicBezTo>
                    <a:pt x="2101" y="23761"/>
                    <a:pt x="2146" y="23830"/>
                    <a:pt x="2192" y="23876"/>
                  </a:cubicBezTo>
                  <a:cubicBezTo>
                    <a:pt x="2238" y="23921"/>
                    <a:pt x="2283" y="23967"/>
                    <a:pt x="2329" y="24012"/>
                  </a:cubicBezTo>
                  <a:lnTo>
                    <a:pt x="2397" y="24081"/>
                  </a:lnTo>
                  <a:cubicBezTo>
                    <a:pt x="2489" y="24172"/>
                    <a:pt x="2603" y="24286"/>
                    <a:pt x="2717" y="24378"/>
                  </a:cubicBezTo>
                  <a:lnTo>
                    <a:pt x="2763" y="24401"/>
                  </a:lnTo>
                  <a:cubicBezTo>
                    <a:pt x="2831" y="24469"/>
                    <a:pt x="2900" y="24537"/>
                    <a:pt x="2968" y="24606"/>
                  </a:cubicBezTo>
                  <a:cubicBezTo>
                    <a:pt x="3037" y="24652"/>
                    <a:pt x="3082" y="24697"/>
                    <a:pt x="3128" y="24743"/>
                  </a:cubicBezTo>
                  <a:cubicBezTo>
                    <a:pt x="3196" y="24789"/>
                    <a:pt x="3242" y="24834"/>
                    <a:pt x="3288" y="24880"/>
                  </a:cubicBezTo>
                  <a:lnTo>
                    <a:pt x="3310" y="24903"/>
                  </a:lnTo>
                  <a:cubicBezTo>
                    <a:pt x="3333" y="24925"/>
                    <a:pt x="3356" y="24948"/>
                    <a:pt x="3402" y="24971"/>
                  </a:cubicBezTo>
                  <a:lnTo>
                    <a:pt x="3425" y="25017"/>
                  </a:lnTo>
                  <a:cubicBezTo>
                    <a:pt x="3425" y="25040"/>
                    <a:pt x="3447" y="25062"/>
                    <a:pt x="3447" y="25085"/>
                  </a:cubicBezTo>
                  <a:cubicBezTo>
                    <a:pt x="3470" y="25131"/>
                    <a:pt x="3539" y="25177"/>
                    <a:pt x="3584" y="25177"/>
                  </a:cubicBezTo>
                  <a:lnTo>
                    <a:pt x="3630" y="25177"/>
                  </a:lnTo>
                  <a:cubicBezTo>
                    <a:pt x="3699" y="25154"/>
                    <a:pt x="3744" y="25085"/>
                    <a:pt x="3744" y="25017"/>
                  </a:cubicBezTo>
                  <a:cubicBezTo>
                    <a:pt x="3744" y="24971"/>
                    <a:pt x="3767" y="24925"/>
                    <a:pt x="3767" y="24880"/>
                  </a:cubicBezTo>
                  <a:cubicBezTo>
                    <a:pt x="3790" y="24834"/>
                    <a:pt x="3790" y="24766"/>
                    <a:pt x="3813" y="24720"/>
                  </a:cubicBezTo>
                  <a:cubicBezTo>
                    <a:pt x="3858" y="24560"/>
                    <a:pt x="3904" y="24401"/>
                    <a:pt x="3950" y="24241"/>
                  </a:cubicBezTo>
                  <a:cubicBezTo>
                    <a:pt x="3995" y="24081"/>
                    <a:pt x="4041" y="23898"/>
                    <a:pt x="4109" y="23739"/>
                  </a:cubicBezTo>
                  <a:cubicBezTo>
                    <a:pt x="4132" y="23602"/>
                    <a:pt x="4201" y="23465"/>
                    <a:pt x="4246" y="23328"/>
                  </a:cubicBezTo>
                  <a:lnTo>
                    <a:pt x="4269" y="23259"/>
                  </a:lnTo>
                  <a:lnTo>
                    <a:pt x="4292" y="23168"/>
                  </a:lnTo>
                  <a:cubicBezTo>
                    <a:pt x="4360" y="23031"/>
                    <a:pt x="4406" y="22871"/>
                    <a:pt x="4475" y="22734"/>
                  </a:cubicBezTo>
                  <a:cubicBezTo>
                    <a:pt x="4497" y="22689"/>
                    <a:pt x="4520" y="22643"/>
                    <a:pt x="4543" y="22597"/>
                  </a:cubicBezTo>
                  <a:cubicBezTo>
                    <a:pt x="4566" y="22552"/>
                    <a:pt x="4566" y="22506"/>
                    <a:pt x="4520" y="22483"/>
                  </a:cubicBezTo>
                  <a:cubicBezTo>
                    <a:pt x="4497" y="22460"/>
                    <a:pt x="4497" y="22460"/>
                    <a:pt x="4475" y="22460"/>
                  </a:cubicBezTo>
                  <a:cubicBezTo>
                    <a:pt x="4429" y="22460"/>
                    <a:pt x="4406" y="22483"/>
                    <a:pt x="4406" y="22506"/>
                  </a:cubicBezTo>
                  <a:cubicBezTo>
                    <a:pt x="4360" y="22460"/>
                    <a:pt x="4315" y="22438"/>
                    <a:pt x="4269" y="22392"/>
                  </a:cubicBezTo>
                  <a:cubicBezTo>
                    <a:pt x="4246" y="22369"/>
                    <a:pt x="4224" y="22346"/>
                    <a:pt x="4201" y="22346"/>
                  </a:cubicBezTo>
                  <a:lnTo>
                    <a:pt x="4132" y="22301"/>
                  </a:lnTo>
                  <a:cubicBezTo>
                    <a:pt x="4087" y="22255"/>
                    <a:pt x="4041" y="22209"/>
                    <a:pt x="3995" y="22186"/>
                  </a:cubicBezTo>
                  <a:lnTo>
                    <a:pt x="3950" y="22141"/>
                  </a:lnTo>
                  <a:cubicBezTo>
                    <a:pt x="3904" y="22118"/>
                    <a:pt x="3881" y="22095"/>
                    <a:pt x="3858" y="22072"/>
                  </a:cubicBezTo>
                  <a:cubicBezTo>
                    <a:pt x="3813" y="22027"/>
                    <a:pt x="3767" y="22004"/>
                    <a:pt x="3744" y="21981"/>
                  </a:cubicBezTo>
                  <a:cubicBezTo>
                    <a:pt x="3699" y="21935"/>
                    <a:pt x="3653" y="21890"/>
                    <a:pt x="3607" y="21844"/>
                  </a:cubicBezTo>
                  <a:lnTo>
                    <a:pt x="3562" y="21798"/>
                  </a:lnTo>
                  <a:cubicBezTo>
                    <a:pt x="3516" y="21753"/>
                    <a:pt x="3447" y="21707"/>
                    <a:pt x="3402" y="21661"/>
                  </a:cubicBezTo>
                  <a:lnTo>
                    <a:pt x="3333" y="21616"/>
                  </a:lnTo>
                  <a:cubicBezTo>
                    <a:pt x="3196" y="21502"/>
                    <a:pt x="3059" y="21365"/>
                    <a:pt x="2900" y="21251"/>
                  </a:cubicBezTo>
                  <a:lnTo>
                    <a:pt x="2854" y="21228"/>
                  </a:lnTo>
                  <a:cubicBezTo>
                    <a:pt x="2808" y="21182"/>
                    <a:pt x="2740" y="21136"/>
                    <a:pt x="2671" y="21068"/>
                  </a:cubicBezTo>
                  <a:cubicBezTo>
                    <a:pt x="2603" y="21022"/>
                    <a:pt x="2512" y="20954"/>
                    <a:pt x="2443" y="20908"/>
                  </a:cubicBezTo>
                  <a:cubicBezTo>
                    <a:pt x="2397" y="20863"/>
                    <a:pt x="2352" y="20840"/>
                    <a:pt x="2306" y="20794"/>
                  </a:cubicBezTo>
                  <a:cubicBezTo>
                    <a:pt x="2283" y="20771"/>
                    <a:pt x="2238" y="20726"/>
                    <a:pt x="2215" y="20703"/>
                  </a:cubicBezTo>
                  <a:lnTo>
                    <a:pt x="2146" y="20657"/>
                  </a:lnTo>
                  <a:cubicBezTo>
                    <a:pt x="2101" y="20612"/>
                    <a:pt x="2055" y="20566"/>
                    <a:pt x="2009" y="20543"/>
                  </a:cubicBezTo>
                  <a:cubicBezTo>
                    <a:pt x="2009" y="20520"/>
                    <a:pt x="2009" y="20497"/>
                    <a:pt x="2009" y="20475"/>
                  </a:cubicBezTo>
                  <a:cubicBezTo>
                    <a:pt x="2009" y="20452"/>
                    <a:pt x="2009" y="20452"/>
                    <a:pt x="2009" y="20429"/>
                  </a:cubicBezTo>
                  <a:cubicBezTo>
                    <a:pt x="2009" y="20406"/>
                    <a:pt x="2009" y="20406"/>
                    <a:pt x="2009" y="20383"/>
                  </a:cubicBezTo>
                  <a:cubicBezTo>
                    <a:pt x="1987" y="20338"/>
                    <a:pt x="1964" y="20269"/>
                    <a:pt x="1987" y="20201"/>
                  </a:cubicBezTo>
                  <a:cubicBezTo>
                    <a:pt x="1987" y="20155"/>
                    <a:pt x="2009" y="20087"/>
                    <a:pt x="2009" y="20018"/>
                  </a:cubicBezTo>
                  <a:cubicBezTo>
                    <a:pt x="2032" y="19972"/>
                    <a:pt x="2032" y="19950"/>
                    <a:pt x="2032" y="19904"/>
                  </a:cubicBezTo>
                  <a:cubicBezTo>
                    <a:pt x="2032" y="19790"/>
                    <a:pt x="2055" y="19653"/>
                    <a:pt x="2078" y="19539"/>
                  </a:cubicBezTo>
                  <a:cubicBezTo>
                    <a:pt x="2101" y="19379"/>
                    <a:pt x="2146" y="19242"/>
                    <a:pt x="2192" y="19082"/>
                  </a:cubicBezTo>
                  <a:cubicBezTo>
                    <a:pt x="2238" y="18922"/>
                    <a:pt x="2283" y="18740"/>
                    <a:pt x="2352" y="18580"/>
                  </a:cubicBezTo>
                  <a:lnTo>
                    <a:pt x="2352" y="18534"/>
                  </a:lnTo>
                  <a:cubicBezTo>
                    <a:pt x="2466" y="18215"/>
                    <a:pt x="2580" y="17872"/>
                    <a:pt x="2694" y="17553"/>
                  </a:cubicBezTo>
                  <a:cubicBezTo>
                    <a:pt x="2763" y="17393"/>
                    <a:pt x="2831" y="17211"/>
                    <a:pt x="2922" y="17028"/>
                  </a:cubicBezTo>
                  <a:lnTo>
                    <a:pt x="2991" y="16868"/>
                  </a:lnTo>
                  <a:cubicBezTo>
                    <a:pt x="3054" y="16763"/>
                    <a:pt x="3098" y="16658"/>
                    <a:pt x="3140" y="16553"/>
                  </a:cubicBezTo>
                  <a:lnTo>
                    <a:pt x="3140" y="16553"/>
                  </a:lnTo>
                  <a:cubicBezTo>
                    <a:pt x="3181" y="16487"/>
                    <a:pt x="3221" y="16404"/>
                    <a:pt x="3242" y="16320"/>
                  </a:cubicBezTo>
                  <a:lnTo>
                    <a:pt x="3310" y="16206"/>
                  </a:lnTo>
                  <a:cubicBezTo>
                    <a:pt x="3310" y="16183"/>
                    <a:pt x="3333" y="16161"/>
                    <a:pt x="3333" y="16115"/>
                  </a:cubicBezTo>
                  <a:lnTo>
                    <a:pt x="3356" y="16092"/>
                  </a:lnTo>
                  <a:lnTo>
                    <a:pt x="3425" y="15955"/>
                  </a:lnTo>
                  <a:cubicBezTo>
                    <a:pt x="3493" y="15795"/>
                    <a:pt x="3562" y="15658"/>
                    <a:pt x="3653" y="15521"/>
                  </a:cubicBezTo>
                  <a:cubicBezTo>
                    <a:pt x="3676" y="15430"/>
                    <a:pt x="3721" y="15339"/>
                    <a:pt x="3767" y="15248"/>
                  </a:cubicBezTo>
                  <a:cubicBezTo>
                    <a:pt x="3835" y="15133"/>
                    <a:pt x="3904" y="14996"/>
                    <a:pt x="3972" y="14882"/>
                  </a:cubicBezTo>
                  <a:lnTo>
                    <a:pt x="4018" y="14768"/>
                  </a:lnTo>
                  <a:lnTo>
                    <a:pt x="4041" y="14700"/>
                  </a:lnTo>
                  <a:cubicBezTo>
                    <a:pt x="4246" y="14289"/>
                    <a:pt x="4429" y="13992"/>
                    <a:pt x="4612" y="13695"/>
                  </a:cubicBezTo>
                  <a:cubicBezTo>
                    <a:pt x="4612" y="13673"/>
                    <a:pt x="4634" y="13650"/>
                    <a:pt x="4657" y="13604"/>
                  </a:cubicBezTo>
                  <a:cubicBezTo>
                    <a:pt x="4703" y="13536"/>
                    <a:pt x="4748" y="13467"/>
                    <a:pt x="4794" y="13399"/>
                  </a:cubicBezTo>
                  <a:cubicBezTo>
                    <a:pt x="4863" y="13262"/>
                    <a:pt x="4954" y="13125"/>
                    <a:pt x="5091" y="12942"/>
                  </a:cubicBezTo>
                  <a:cubicBezTo>
                    <a:pt x="5205" y="12782"/>
                    <a:pt x="5319" y="12623"/>
                    <a:pt x="5433" y="12486"/>
                  </a:cubicBezTo>
                  <a:lnTo>
                    <a:pt x="5456" y="12440"/>
                  </a:lnTo>
                  <a:cubicBezTo>
                    <a:pt x="5479" y="12394"/>
                    <a:pt x="5502" y="12372"/>
                    <a:pt x="5525" y="12326"/>
                  </a:cubicBezTo>
                  <a:cubicBezTo>
                    <a:pt x="5639" y="12189"/>
                    <a:pt x="5753" y="12029"/>
                    <a:pt x="5867" y="11869"/>
                  </a:cubicBezTo>
                  <a:lnTo>
                    <a:pt x="5935" y="11801"/>
                  </a:lnTo>
                  <a:cubicBezTo>
                    <a:pt x="5958" y="11778"/>
                    <a:pt x="5981" y="11755"/>
                    <a:pt x="6004" y="11732"/>
                  </a:cubicBezTo>
                  <a:cubicBezTo>
                    <a:pt x="6072" y="11641"/>
                    <a:pt x="6141" y="11527"/>
                    <a:pt x="6209" y="11436"/>
                  </a:cubicBezTo>
                  <a:lnTo>
                    <a:pt x="6255" y="11390"/>
                  </a:lnTo>
                  <a:lnTo>
                    <a:pt x="6278" y="11367"/>
                  </a:lnTo>
                  <a:cubicBezTo>
                    <a:pt x="6369" y="11230"/>
                    <a:pt x="6460" y="11116"/>
                    <a:pt x="6575" y="10979"/>
                  </a:cubicBezTo>
                  <a:cubicBezTo>
                    <a:pt x="6666" y="10888"/>
                    <a:pt x="6757" y="10797"/>
                    <a:pt x="6848" y="10705"/>
                  </a:cubicBezTo>
                  <a:cubicBezTo>
                    <a:pt x="6871" y="10683"/>
                    <a:pt x="6871" y="10683"/>
                    <a:pt x="6894" y="10683"/>
                  </a:cubicBezTo>
                  <a:cubicBezTo>
                    <a:pt x="6917" y="10637"/>
                    <a:pt x="6940" y="10614"/>
                    <a:pt x="6963" y="10591"/>
                  </a:cubicBezTo>
                  <a:cubicBezTo>
                    <a:pt x="6963" y="10614"/>
                    <a:pt x="6985" y="10614"/>
                    <a:pt x="6985" y="10637"/>
                  </a:cubicBezTo>
                  <a:lnTo>
                    <a:pt x="7031" y="10660"/>
                  </a:lnTo>
                  <a:cubicBezTo>
                    <a:pt x="7054" y="10660"/>
                    <a:pt x="7077" y="10683"/>
                    <a:pt x="7122" y="10705"/>
                  </a:cubicBezTo>
                  <a:cubicBezTo>
                    <a:pt x="7145" y="10705"/>
                    <a:pt x="7191" y="10705"/>
                    <a:pt x="7214" y="10728"/>
                  </a:cubicBezTo>
                  <a:cubicBezTo>
                    <a:pt x="7259" y="10774"/>
                    <a:pt x="7328" y="10819"/>
                    <a:pt x="7373" y="10865"/>
                  </a:cubicBezTo>
                  <a:cubicBezTo>
                    <a:pt x="7465" y="10934"/>
                    <a:pt x="7556" y="11025"/>
                    <a:pt x="7647" y="11093"/>
                  </a:cubicBezTo>
                  <a:cubicBezTo>
                    <a:pt x="7716" y="11139"/>
                    <a:pt x="7784" y="11208"/>
                    <a:pt x="7853" y="11253"/>
                  </a:cubicBezTo>
                  <a:cubicBezTo>
                    <a:pt x="7876" y="11276"/>
                    <a:pt x="7898" y="11299"/>
                    <a:pt x="7921" y="11322"/>
                  </a:cubicBezTo>
                  <a:cubicBezTo>
                    <a:pt x="7967" y="11367"/>
                    <a:pt x="8013" y="11390"/>
                    <a:pt x="8058" y="11436"/>
                  </a:cubicBezTo>
                  <a:cubicBezTo>
                    <a:pt x="8104" y="11481"/>
                    <a:pt x="8172" y="11527"/>
                    <a:pt x="8241" y="11596"/>
                  </a:cubicBezTo>
                  <a:cubicBezTo>
                    <a:pt x="8309" y="11664"/>
                    <a:pt x="8401" y="11732"/>
                    <a:pt x="8492" y="11801"/>
                  </a:cubicBezTo>
                  <a:lnTo>
                    <a:pt x="8515" y="11824"/>
                  </a:lnTo>
                  <a:cubicBezTo>
                    <a:pt x="8537" y="11801"/>
                    <a:pt x="8560" y="11801"/>
                    <a:pt x="8583" y="11778"/>
                  </a:cubicBezTo>
                  <a:cubicBezTo>
                    <a:pt x="8606" y="11732"/>
                    <a:pt x="8606" y="11664"/>
                    <a:pt x="8629" y="11618"/>
                  </a:cubicBezTo>
                  <a:cubicBezTo>
                    <a:pt x="8629" y="11573"/>
                    <a:pt x="8629" y="11550"/>
                    <a:pt x="8629" y="11527"/>
                  </a:cubicBezTo>
                  <a:cubicBezTo>
                    <a:pt x="8674" y="11390"/>
                    <a:pt x="8697" y="11276"/>
                    <a:pt x="8720" y="11139"/>
                  </a:cubicBezTo>
                  <a:lnTo>
                    <a:pt x="8720" y="11071"/>
                  </a:lnTo>
                  <a:cubicBezTo>
                    <a:pt x="8743" y="11002"/>
                    <a:pt x="8743" y="10934"/>
                    <a:pt x="8743" y="10865"/>
                  </a:cubicBezTo>
                  <a:cubicBezTo>
                    <a:pt x="8743" y="10797"/>
                    <a:pt x="8743" y="10728"/>
                    <a:pt x="8766" y="10660"/>
                  </a:cubicBezTo>
                  <a:cubicBezTo>
                    <a:pt x="8766" y="10591"/>
                    <a:pt x="8766" y="10546"/>
                    <a:pt x="8766" y="10477"/>
                  </a:cubicBezTo>
                  <a:cubicBezTo>
                    <a:pt x="8789" y="10363"/>
                    <a:pt x="8789" y="10226"/>
                    <a:pt x="8811" y="10112"/>
                  </a:cubicBezTo>
                  <a:lnTo>
                    <a:pt x="8834" y="9952"/>
                  </a:lnTo>
                  <a:cubicBezTo>
                    <a:pt x="8857" y="9838"/>
                    <a:pt x="8857" y="9724"/>
                    <a:pt x="8880" y="9610"/>
                  </a:cubicBezTo>
                  <a:cubicBezTo>
                    <a:pt x="8880" y="9564"/>
                    <a:pt x="8880" y="9541"/>
                    <a:pt x="8903" y="9496"/>
                  </a:cubicBezTo>
                  <a:cubicBezTo>
                    <a:pt x="8903" y="9450"/>
                    <a:pt x="8903" y="9404"/>
                    <a:pt x="8903" y="9336"/>
                  </a:cubicBezTo>
                  <a:lnTo>
                    <a:pt x="8926" y="9290"/>
                  </a:lnTo>
                  <a:cubicBezTo>
                    <a:pt x="8926" y="9222"/>
                    <a:pt x="8926" y="9153"/>
                    <a:pt x="8948" y="9108"/>
                  </a:cubicBezTo>
                  <a:cubicBezTo>
                    <a:pt x="8948" y="8948"/>
                    <a:pt x="8971" y="8765"/>
                    <a:pt x="8994" y="8605"/>
                  </a:cubicBezTo>
                  <a:cubicBezTo>
                    <a:pt x="8994" y="8560"/>
                    <a:pt x="8994" y="8514"/>
                    <a:pt x="8994" y="8468"/>
                  </a:cubicBezTo>
                  <a:cubicBezTo>
                    <a:pt x="8994" y="8423"/>
                    <a:pt x="8994" y="8377"/>
                    <a:pt x="8994" y="8332"/>
                  </a:cubicBezTo>
                  <a:cubicBezTo>
                    <a:pt x="8994" y="8263"/>
                    <a:pt x="8994" y="8217"/>
                    <a:pt x="9017" y="8172"/>
                  </a:cubicBezTo>
                  <a:lnTo>
                    <a:pt x="9017" y="8103"/>
                  </a:lnTo>
                  <a:cubicBezTo>
                    <a:pt x="9017" y="8058"/>
                    <a:pt x="9017" y="7989"/>
                    <a:pt x="9040" y="7943"/>
                  </a:cubicBezTo>
                  <a:cubicBezTo>
                    <a:pt x="9040" y="7875"/>
                    <a:pt x="9040" y="7807"/>
                    <a:pt x="9062" y="7738"/>
                  </a:cubicBezTo>
                  <a:cubicBezTo>
                    <a:pt x="9062" y="7670"/>
                    <a:pt x="9085" y="7601"/>
                    <a:pt x="9085" y="7555"/>
                  </a:cubicBezTo>
                  <a:cubicBezTo>
                    <a:pt x="9108" y="7487"/>
                    <a:pt x="9108" y="7419"/>
                    <a:pt x="9131" y="7350"/>
                  </a:cubicBezTo>
                  <a:cubicBezTo>
                    <a:pt x="9131" y="7282"/>
                    <a:pt x="9154" y="7213"/>
                    <a:pt x="9154" y="7145"/>
                  </a:cubicBezTo>
                  <a:cubicBezTo>
                    <a:pt x="9154" y="7076"/>
                    <a:pt x="9154" y="7030"/>
                    <a:pt x="9177" y="6962"/>
                  </a:cubicBezTo>
                  <a:lnTo>
                    <a:pt x="9177" y="6939"/>
                  </a:lnTo>
                  <a:cubicBezTo>
                    <a:pt x="9199" y="6802"/>
                    <a:pt x="9222" y="6665"/>
                    <a:pt x="9245" y="6528"/>
                  </a:cubicBezTo>
                  <a:cubicBezTo>
                    <a:pt x="9245" y="6528"/>
                    <a:pt x="9245" y="6505"/>
                    <a:pt x="9245" y="6505"/>
                  </a:cubicBezTo>
                  <a:lnTo>
                    <a:pt x="9245" y="6483"/>
                  </a:lnTo>
                  <a:lnTo>
                    <a:pt x="9268" y="6483"/>
                  </a:lnTo>
                  <a:cubicBezTo>
                    <a:pt x="9291" y="6369"/>
                    <a:pt x="9314" y="6254"/>
                    <a:pt x="9359" y="6163"/>
                  </a:cubicBezTo>
                  <a:cubicBezTo>
                    <a:pt x="9382" y="6117"/>
                    <a:pt x="9405" y="6095"/>
                    <a:pt x="9405" y="6072"/>
                  </a:cubicBezTo>
                  <a:cubicBezTo>
                    <a:pt x="9451" y="6049"/>
                    <a:pt x="9496" y="6003"/>
                    <a:pt x="9542" y="5981"/>
                  </a:cubicBezTo>
                  <a:cubicBezTo>
                    <a:pt x="9656" y="5912"/>
                    <a:pt x="9770" y="5866"/>
                    <a:pt x="9861" y="5844"/>
                  </a:cubicBezTo>
                  <a:cubicBezTo>
                    <a:pt x="9975" y="5821"/>
                    <a:pt x="10090" y="5798"/>
                    <a:pt x="10227" y="5775"/>
                  </a:cubicBezTo>
                  <a:lnTo>
                    <a:pt x="10341" y="5775"/>
                  </a:lnTo>
                  <a:cubicBezTo>
                    <a:pt x="10409" y="5752"/>
                    <a:pt x="10500" y="5752"/>
                    <a:pt x="10569" y="5752"/>
                  </a:cubicBezTo>
                  <a:lnTo>
                    <a:pt x="10569" y="5729"/>
                  </a:lnTo>
                  <a:lnTo>
                    <a:pt x="10592" y="5752"/>
                  </a:lnTo>
                  <a:lnTo>
                    <a:pt x="10866" y="5752"/>
                  </a:lnTo>
                  <a:cubicBezTo>
                    <a:pt x="10957" y="5775"/>
                    <a:pt x="11048" y="5775"/>
                    <a:pt x="11117" y="5798"/>
                  </a:cubicBezTo>
                  <a:lnTo>
                    <a:pt x="11140" y="5798"/>
                  </a:lnTo>
                  <a:cubicBezTo>
                    <a:pt x="11208" y="5821"/>
                    <a:pt x="11277" y="5844"/>
                    <a:pt x="11345" y="5866"/>
                  </a:cubicBezTo>
                  <a:lnTo>
                    <a:pt x="11436" y="5866"/>
                  </a:lnTo>
                  <a:cubicBezTo>
                    <a:pt x="11459" y="5889"/>
                    <a:pt x="11505" y="5889"/>
                    <a:pt x="11550" y="5889"/>
                  </a:cubicBezTo>
                  <a:cubicBezTo>
                    <a:pt x="11619" y="5912"/>
                    <a:pt x="11665" y="5912"/>
                    <a:pt x="11710" y="5912"/>
                  </a:cubicBezTo>
                  <a:cubicBezTo>
                    <a:pt x="11802" y="5935"/>
                    <a:pt x="11870" y="5935"/>
                    <a:pt x="11938" y="5958"/>
                  </a:cubicBezTo>
                  <a:cubicBezTo>
                    <a:pt x="11961" y="5958"/>
                    <a:pt x="11961" y="5981"/>
                    <a:pt x="11984" y="5981"/>
                  </a:cubicBezTo>
                  <a:cubicBezTo>
                    <a:pt x="12007" y="6003"/>
                    <a:pt x="12053" y="6026"/>
                    <a:pt x="12098" y="6026"/>
                  </a:cubicBezTo>
                  <a:lnTo>
                    <a:pt x="12121" y="6026"/>
                  </a:lnTo>
                  <a:cubicBezTo>
                    <a:pt x="12167" y="6026"/>
                    <a:pt x="12235" y="5981"/>
                    <a:pt x="12258" y="5935"/>
                  </a:cubicBezTo>
                  <a:cubicBezTo>
                    <a:pt x="12281" y="5912"/>
                    <a:pt x="12304" y="5866"/>
                    <a:pt x="12326" y="5821"/>
                  </a:cubicBezTo>
                  <a:cubicBezTo>
                    <a:pt x="12349" y="5775"/>
                    <a:pt x="12372" y="5752"/>
                    <a:pt x="12418" y="5707"/>
                  </a:cubicBezTo>
                  <a:lnTo>
                    <a:pt x="12418" y="5684"/>
                  </a:lnTo>
                  <a:cubicBezTo>
                    <a:pt x="12486" y="5592"/>
                    <a:pt x="12578" y="5501"/>
                    <a:pt x="12623" y="5410"/>
                  </a:cubicBezTo>
                  <a:lnTo>
                    <a:pt x="12669" y="5364"/>
                  </a:lnTo>
                  <a:cubicBezTo>
                    <a:pt x="12806" y="5204"/>
                    <a:pt x="12943" y="5022"/>
                    <a:pt x="13103" y="4862"/>
                  </a:cubicBezTo>
                  <a:cubicBezTo>
                    <a:pt x="13217" y="4748"/>
                    <a:pt x="13354" y="4611"/>
                    <a:pt x="13468" y="4497"/>
                  </a:cubicBezTo>
                  <a:lnTo>
                    <a:pt x="13491" y="4474"/>
                  </a:lnTo>
                  <a:cubicBezTo>
                    <a:pt x="13628" y="4337"/>
                    <a:pt x="13764" y="4223"/>
                    <a:pt x="13901" y="4086"/>
                  </a:cubicBezTo>
                  <a:lnTo>
                    <a:pt x="13970" y="4018"/>
                  </a:lnTo>
                  <a:cubicBezTo>
                    <a:pt x="14038" y="3972"/>
                    <a:pt x="14084" y="3926"/>
                    <a:pt x="14130" y="3903"/>
                  </a:cubicBezTo>
                  <a:cubicBezTo>
                    <a:pt x="14198" y="3835"/>
                    <a:pt x="14244" y="3789"/>
                    <a:pt x="14312" y="3744"/>
                  </a:cubicBezTo>
                  <a:lnTo>
                    <a:pt x="14358" y="3721"/>
                  </a:lnTo>
                  <a:cubicBezTo>
                    <a:pt x="14495" y="3607"/>
                    <a:pt x="14609" y="3538"/>
                    <a:pt x="14746" y="3447"/>
                  </a:cubicBezTo>
                  <a:lnTo>
                    <a:pt x="14837" y="3378"/>
                  </a:lnTo>
                  <a:cubicBezTo>
                    <a:pt x="14974" y="3264"/>
                    <a:pt x="15134" y="3173"/>
                    <a:pt x="15294" y="3059"/>
                  </a:cubicBezTo>
                  <a:lnTo>
                    <a:pt x="15408" y="2990"/>
                  </a:lnTo>
                  <a:lnTo>
                    <a:pt x="15591" y="2876"/>
                  </a:lnTo>
                  <a:cubicBezTo>
                    <a:pt x="15705" y="2785"/>
                    <a:pt x="15842" y="2694"/>
                    <a:pt x="15979" y="2602"/>
                  </a:cubicBezTo>
                  <a:cubicBezTo>
                    <a:pt x="16321" y="2420"/>
                    <a:pt x="16663" y="2237"/>
                    <a:pt x="17006" y="2077"/>
                  </a:cubicBezTo>
                  <a:cubicBezTo>
                    <a:pt x="17165" y="2009"/>
                    <a:pt x="17325" y="1940"/>
                    <a:pt x="17485" y="1872"/>
                  </a:cubicBezTo>
                  <a:lnTo>
                    <a:pt x="17576" y="1849"/>
                  </a:lnTo>
                  <a:lnTo>
                    <a:pt x="17622" y="1826"/>
                  </a:lnTo>
                  <a:cubicBezTo>
                    <a:pt x="17690" y="1803"/>
                    <a:pt x="17759" y="1781"/>
                    <a:pt x="17827" y="1758"/>
                  </a:cubicBezTo>
                  <a:cubicBezTo>
                    <a:pt x="17919" y="1712"/>
                    <a:pt x="18033" y="1689"/>
                    <a:pt x="18124" y="1667"/>
                  </a:cubicBezTo>
                  <a:lnTo>
                    <a:pt x="18307" y="1598"/>
                  </a:lnTo>
                  <a:cubicBezTo>
                    <a:pt x="18489" y="1530"/>
                    <a:pt x="18672" y="1484"/>
                    <a:pt x="18855" y="1415"/>
                  </a:cubicBezTo>
                  <a:cubicBezTo>
                    <a:pt x="19220" y="1324"/>
                    <a:pt x="19585" y="1279"/>
                    <a:pt x="19904" y="1210"/>
                  </a:cubicBezTo>
                  <a:cubicBezTo>
                    <a:pt x="20064" y="1187"/>
                    <a:pt x="20247" y="1164"/>
                    <a:pt x="20407" y="1142"/>
                  </a:cubicBezTo>
                  <a:cubicBezTo>
                    <a:pt x="20589" y="1119"/>
                    <a:pt x="20749" y="1096"/>
                    <a:pt x="20954" y="1096"/>
                  </a:cubicBezTo>
                  <a:lnTo>
                    <a:pt x="21434" y="1096"/>
                  </a:lnTo>
                  <a:cubicBezTo>
                    <a:pt x="21594" y="1096"/>
                    <a:pt x="21753" y="1096"/>
                    <a:pt x="21890" y="1119"/>
                  </a:cubicBezTo>
                  <a:cubicBezTo>
                    <a:pt x="22004" y="1142"/>
                    <a:pt x="22141" y="1164"/>
                    <a:pt x="22256" y="1187"/>
                  </a:cubicBezTo>
                  <a:lnTo>
                    <a:pt x="22347" y="1187"/>
                  </a:lnTo>
                  <a:cubicBezTo>
                    <a:pt x="22415" y="1210"/>
                    <a:pt x="22461" y="1210"/>
                    <a:pt x="22529" y="1233"/>
                  </a:cubicBezTo>
                  <a:cubicBezTo>
                    <a:pt x="22621" y="1233"/>
                    <a:pt x="22712" y="1256"/>
                    <a:pt x="22803" y="1279"/>
                  </a:cubicBezTo>
                  <a:cubicBezTo>
                    <a:pt x="22872" y="1279"/>
                    <a:pt x="22917" y="1301"/>
                    <a:pt x="22986" y="1324"/>
                  </a:cubicBezTo>
                  <a:lnTo>
                    <a:pt x="23032" y="1347"/>
                  </a:lnTo>
                  <a:cubicBezTo>
                    <a:pt x="23100" y="1370"/>
                    <a:pt x="23146" y="1393"/>
                    <a:pt x="23191" y="1393"/>
                  </a:cubicBezTo>
                  <a:cubicBezTo>
                    <a:pt x="23214" y="1415"/>
                    <a:pt x="23214" y="1415"/>
                    <a:pt x="23237" y="1415"/>
                  </a:cubicBezTo>
                  <a:cubicBezTo>
                    <a:pt x="23283" y="1415"/>
                    <a:pt x="23328" y="1370"/>
                    <a:pt x="23351" y="1347"/>
                  </a:cubicBezTo>
                  <a:cubicBezTo>
                    <a:pt x="23351" y="1301"/>
                    <a:pt x="23351" y="1279"/>
                    <a:pt x="23351" y="1256"/>
                  </a:cubicBezTo>
                  <a:cubicBezTo>
                    <a:pt x="23328" y="1210"/>
                    <a:pt x="23305" y="1210"/>
                    <a:pt x="23283" y="1187"/>
                  </a:cubicBezTo>
                  <a:cubicBezTo>
                    <a:pt x="23191" y="1164"/>
                    <a:pt x="23123" y="1142"/>
                    <a:pt x="23054" y="1096"/>
                  </a:cubicBezTo>
                  <a:lnTo>
                    <a:pt x="23009" y="1096"/>
                  </a:lnTo>
                  <a:cubicBezTo>
                    <a:pt x="22940" y="1050"/>
                    <a:pt x="22849" y="1027"/>
                    <a:pt x="22735" y="1005"/>
                  </a:cubicBezTo>
                  <a:cubicBezTo>
                    <a:pt x="22621" y="982"/>
                    <a:pt x="22507" y="936"/>
                    <a:pt x="22392" y="913"/>
                  </a:cubicBezTo>
                  <a:lnTo>
                    <a:pt x="22370" y="913"/>
                  </a:lnTo>
                  <a:cubicBezTo>
                    <a:pt x="22392" y="890"/>
                    <a:pt x="22392" y="868"/>
                    <a:pt x="22370" y="845"/>
                  </a:cubicBezTo>
                  <a:cubicBezTo>
                    <a:pt x="22370" y="822"/>
                    <a:pt x="22347" y="799"/>
                    <a:pt x="22324" y="799"/>
                  </a:cubicBezTo>
                  <a:cubicBezTo>
                    <a:pt x="22256" y="754"/>
                    <a:pt x="22164" y="731"/>
                    <a:pt x="22096" y="685"/>
                  </a:cubicBezTo>
                  <a:cubicBezTo>
                    <a:pt x="22027" y="662"/>
                    <a:pt x="21982" y="662"/>
                    <a:pt x="21913" y="639"/>
                  </a:cubicBezTo>
                  <a:lnTo>
                    <a:pt x="21845" y="617"/>
                  </a:lnTo>
                  <a:cubicBezTo>
                    <a:pt x="21776" y="594"/>
                    <a:pt x="21731" y="571"/>
                    <a:pt x="21662" y="548"/>
                  </a:cubicBezTo>
                  <a:cubicBezTo>
                    <a:pt x="21594" y="525"/>
                    <a:pt x="21525" y="502"/>
                    <a:pt x="21457" y="480"/>
                  </a:cubicBezTo>
                  <a:cubicBezTo>
                    <a:pt x="21342" y="457"/>
                    <a:pt x="21251" y="411"/>
                    <a:pt x="21137" y="388"/>
                  </a:cubicBezTo>
                  <a:lnTo>
                    <a:pt x="21023" y="350"/>
                  </a:lnTo>
                  <a:lnTo>
                    <a:pt x="21023" y="350"/>
                  </a:lnTo>
                  <a:cubicBezTo>
                    <a:pt x="21023" y="357"/>
                    <a:pt x="21023" y="366"/>
                    <a:pt x="21023" y="366"/>
                  </a:cubicBezTo>
                  <a:cubicBezTo>
                    <a:pt x="20818" y="297"/>
                    <a:pt x="20658" y="251"/>
                    <a:pt x="20498" y="206"/>
                  </a:cubicBezTo>
                  <a:cubicBezTo>
                    <a:pt x="20407" y="183"/>
                    <a:pt x="20315" y="183"/>
                    <a:pt x="20224" y="160"/>
                  </a:cubicBezTo>
                  <a:cubicBezTo>
                    <a:pt x="20156" y="137"/>
                    <a:pt x="20064" y="114"/>
                    <a:pt x="19996" y="92"/>
                  </a:cubicBezTo>
                  <a:lnTo>
                    <a:pt x="19950" y="92"/>
                  </a:lnTo>
                  <a:cubicBezTo>
                    <a:pt x="19882" y="69"/>
                    <a:pt x="19813" y="46"/>
                    <a:pt x="19745" y="46"/>
                  </a:cubicBezTo>
                  <a:cubicBezTo>
                    <a:pt x="19631" y="46"/>
                    <a:pt x="19539" y="23"/>
                    <a:pt x="19425" y="23"/>
                  </a:cubicBezTo>
                  <a:lnTo>
                    <a:pt x="18718" y="23"/>
                  </a:lnTo>
                  <a:lnTo>
                    <a:pt x="18603" y="0"/>
                  </a:lnTo>
                  <a:lnTo>
                    <a:pt x="18649" y="23"/>
                  </a:lnTo>
                  <a:lnTo>
                    <a:pt x="18535" y="0"/>
                  </a:ln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7" name="Google Shape;5757;p22"/>
            <p:cNvSpPr/>
            <p:nvPr/>
          </p:nvSpPr>
          <p:spPr>
            <a:xfrm>
              <a:off x="6816375" y="1851750"/>
              <a:ext cx="116425" cy="17725"/>
            </a:xfrm>
            <a:custGeom>
              <a:avLst/>
              <a:gdLst/>
              <a:ahLst/>
              <a:cxnLst/>
              <a:rect l="l" t="t" r="r" b="b"/>
              <a:pathLst>
                <a:path w="4657" h="709" extrusionOk="0">
                  <a:moveTo>
                    <a:pt x="1575" y="0"/>
                  </a:moveTo>
                  <a:cubicBezTo>
                    <a:pt x="1370" y="0"/>
                    <a:pt x="1164" y="23"/>
                    <a:pt x="959" y="46"/>
                  </a:cubicBezTo>
                  <a:cubicBezTo>
                    <a:pt x="753" y="69"/>
                    <a:pt x="548" y="92"/>
                    <a:pt x="343" y="137"/>
                  </a:cubicBezTo>
                  <a:cubicBezTo>
                    <a:pt x="274" y="160"/>
                    <a:pt x="183" y="160"/>
                    <a:pt x="91" y="183"/>
                  </a:cubicBezTo>
                  <a:cubicBezTo>
                    <a:pt x="23" y="206"/>
                    <a:pt x="0" y="252"/>
                    <a:pt x="0" y="320"/>
                  </a:cubicBezTo>
                  <a:cubicBezTo>
                    <a:pt x="19" y="357"/>
                    <a:pt x="53" y="395"/>
                    <a:pt x="102" y="395"/>
                  </a:cubicBezTo>
                  <a:cubicBezTo>
                    <a:pt x="113" y="395"/>
                    <a:pt x="125" y="393"/>
                    <a:pt x="137" y="389"/>
                  </a:cubicBezTo>
                  <a:cubicBezTo>
                    <a:pt x="251" y="366"/>
                    <a:pt x="388" y="343"/>
                    <a:pt x="525" y="320"/>
                  </a:cubicBezTo>
                  <a:cubicBezTo>
                    <a:pt x="639" y="320"/>
                    <a:pt x="753" y="297"/>
                    <a:pt x="867" y="297"/>
                  </a:cubicBezTo>
                  <a:cubicBezTo>
                    <a:pt x="982" y="274"/>
                    <a:pt x="1096" y="274"/>
                    <a:pt x="1210" y="252"/>
                  </a:cubicBezTo>
                  <a:cubicBezTo>
                    <a:pt x="1278" y="252"/>
                    <a:pt x="1324" y="252"/>
                    <a:pt x="1392" y="229"/>
                  </a:cubicBezTo>
                  <a:lnTo>
                    <a:pt x="1529" y="229"/>
                  </a:lnTo>
                  <a:cubicBezTo>
                    <a:pt x="1651" y="229"/>
                    <a:pt x="1773" y="219"/>
                    <a:pt x="1888" y="219"/>
                  </a:cubicBezTo>
                  <a:cubicBezTo>
                    <a:pt x="1945" y="219"/>
                    <a:pt x="2001" y="221"/>
                    <a:pt x="2054" y="229"/>
                  </a:cubicBezTo>
                  <a:lnTo>
                    <a:pt x="2328" y="229"/>
                  </a:lnTo>
                  <a:cubicBezTo>
                    <a:pt x="2420" y="252"/>
                    <a:pt x="2511" y="252"/>
                    <a:pt x="2602" y="252"/>
                  </a:cubicBezTo>
                  <a:cubicBezTo>
                    <a:pt x="2648" y="274"/>
                    <a:pt x="2694" y="274"/>
                    <a:pt x="2716" y="274"/>
                  </a:cubicBezTo>
                  <a:cubicBezTo>
                    <a:pt x="2785" y="274"/>
                    <a:pt x="2830" y="274"/>
                    <a:pt x="2876" y="297"/>
                  </a:cubicBezTo>
                  <a:cubicBezTo>
                    <a:pt x="2967" y="297"/>
                    <a:pt x="3059" y="320"/>
                    <a:pt x="3150" y="320"/>
                  </a:cubicBezTo>
                  <a:cubicBezTo>
                    <a:pt x="3310" y="366"/>
                    <a:pt x="3470" y="389"/>
                    <a:pt x="3652" y="411"/>
                  </a:cubicBezTo>
                  <a:cubicBezTo>
                    <a:pt x="3675" y="411"/>
                    <a:pt x="3698" y="434"/>
                    <a:pt x="3721" y="434"/>
                  </a:cubicBezTo>
                  <a:cubicBezTo>
                    <a:pt x="3789" y="457"/>
                    <a:pt x="3858" y="457"/>
                    <a:pt x="3949" y="480"/>
                  </a:cubicBezTo>
                  <a:cubicBezTo>
                    <a:pt x="4017" y="503"/>
                    <a:pt x="4109" y="525"/>
                    <a:pt x="4177" y="548"/>
                  </a:cubicBezTo>
                  <a:cubicBezTo>
                    <a:pt x="4268" y="571"/>
                    <a:pt x="4337" y="594"/>
                    <a:pt x="4405" y="640"/>
                  </a:cubicBezTo>
                  <a:cubicBezTo>
                    <a:pt x="4451" y="662"/>
                    <a:pt x="4520" y="685"/>
                    <a:pt x="4588" y="708"/>
                  </a:cubicBezTo>
                  <a:cubicBezTo>
                    <a:pt x="4611" y="708"/>
                    <a:pt x="4634" y="708"/>
                    <a:pt x="4657" y="685"/>
                  </a:cubicBezTo>
                  <a:cubicBezTo>
                    <a:pt x="4657" y="662"/>
                    <a:pt x="4657" y="617"/>
                    <a:pt x="4611" y="617"/>
                  </a:cubicBezTo>
                  <a:cubicBezTo>
                    <a:pt x="4565" y="594"/>
                    <a:pt x="4497" y="571"/>
                    <a:pt x="4428" y="525"/>
                  </a:cubicBezTo>
                  <a:cubicBezTo>
                    <a:pt x="4337" y="503"/>
                    <a:pt x="4268" y="480"/>
                    <a:pt x="4200" y="434"/>
                  </a:cubicBezTo>
                  <a:cubicBezTo>
                    <a:pt x="4109" y="411"/>
                    <a:pt x="4017" y="389"/>
                    <a:pt x="3926" y="343"/>
                  </a:cubicBezTo>
                  <a:cubicBezTo>
                    <a:pt x="3858" y="320"/>
                    <a:pt x="3789" y="297"/>
                    <a:pt x="3698" y="274"/>
                  </a:cubicBezTo>
                  <a:cubicBezTo>
                    <a:pt x="3538" y="229"/>
                    <a:pt x="3355" y="183"/>
                    <a:pt x="3196" y="160"/>
                  </a:cubicBezTo>
                  <a:cubicBezTo>
                    <a:pt x="3104" y="137"/>
                    <a:pt x="3013" y="115"/>
                    <a:pt x="2922" y="115"/>
                  </a:cubicBezTo>
                  <a:cubicBezTo>
                    <a:pt x="2830" y="92"/>
                    <a:pt x="2739" y="69"/>
                    <a:pt x="2648" y="69"/>
                  </a:cubicBezTo>
                  <a:cubicBezTo>
                    <a:pt x="2465" y="46"/>
                    <a:pt x="2283" y="23"/>
                    <a:pt x="2100"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8" name="Google Shape;5758;p22"/>
            <p:cNvSpPr/>
            <p:nvPr/>
          </p:nvSpPr>
          <p:spPr>
            <a:xfrm>
              <a:off x="6751325" y="1871725"/>
              <a:ext cx="170625" cy="36225"/>
            </a:xfrm>
            <a:custGeom>
              <a:avLst/>
              <a:gdLst/>
              <a:ahLst/>
              <a:cxnLst/>
              <a:rect l="l" t="t" r="r" b="b"/>
              <a:pathLst>
                <a:path w="6825" h="1449" extrusionOk="0">
                  <a:moveTo>
                    <a:pt x="1803" y="828"/>
                  </a:moveTo>
                  <a:cubicBezTo>
                    <a:pt x="1788" y="832"/>
                    <a:pt x="1773" y="837"/>
                    <a:pt x="1758" y="845"/>
                  </a:cubicBezTo>
                  <a:cubicBezTo>
                    <a:pt x="1778" y="845"/>
                    <a:pt x="1799" y="845"/>
                    <a:pt x="1803" y="828"/>
                  </a:cubicBezTo>
                  <a:close/>
                  <a:moveTo>
                    <a:pt x="4246" y="0"/>
                  </a:moveTo>
                  <a:cubicBezTo>
                    <a:pt x="4154" y="0"/>
                    <a:pt x="4040" y="23"/>
                    <a:pt x="3926" y="23"/>
                  </a:cubicBezTo>
                  <a:cubicBezTo>
                    <a:pt x="3835" y="23"/>
                    <a:pt x="3743" y="46"/>
                    <a:pt x="3629" y="46"/>
                  </a:cubicBezTo>
                  <a:cubicBezTo>
                    <a:pt x="3447" y="69"/>
                    <a:pt x="3241" y="114"/>
                    <a:pt x="3059" y="137"/>
                  </a:cubicBezTo>
                  <a:cubicBezTo>
                    <a:pt x="2876" y="183"/>
                    <a:pt x="2671" y="229"/>
                    <a:pt x="2488" y="274"/>
                  </a:cubicBezTo>
                  <a:cubicBezTo>
                    <a:pt x="2283" y="297"/>
                    <a:pt x="2100" y="343"/>
                    <a:pt x="1917" y="388"/>
                  </a:cubicBezTo>
                  <a:cubicBezTo>
                    <a:pt x="1854" y="410"/>
                    <a:pt x="1810" y="431"/>
                    <a:pt x="1750" y="452"/>
                  </a:cubicBezTo>
                  <a:lnTo>
                    <a:pt x="1750" y="452"/>
                  </a:lnTo>
                  <a:cubicBezTo>
                    <a:pt x="1754" y="448"/>
                    <a:pt x="1758" y="443"/>
                    <a:pt x="1758" y="434"/>
                  </a:cubicBezTo>
                  <a:lnTo>
                    <a:pt x="1758" y="434"/>
                  </a:lnTo>
                  <a:cubicBezTo>
                    <a:pt x="1689" y="457"/>
                    <a:pt x="1621" y="480"/>
                    <a:pt x="1552" y="503"/>
                  </a:cubicBezTo>
                  <a:lnTo>
                    <a:pt x="1598" y="503"/>
                  </a:lnTo>
                  <a:cubicBezTo>
                    <a:pt x="1461" y="548"/>
                    <a:pt x="1324" y="594"/>
                    <a:pt x="1164" y="639"/>
                  </a:cubicBezTo>
                  <a:cubicBezTo>
                    <a:pt x="1050" y="685"/>
                    <a:pt x="913" y="731"/>
                    <a:pt x="799" y="776"/>
                  </a:cubicBezTo>
                  <a:cubicBezTo>
                    <a:pt x="662" y="822"/>
                    <a:pt x="548" y="891"/>
                    <a:pt x="411" y="936"/>
                  </a:cubicBezTo>
                  <a:cubicBezTo>
                    <a:pt x="365" y="959"/>
                    <a:pt x="297" y="982"/>
                    <a:pt x="228" y="1028"/>
                  </a:cubicBezTo>
                  <a:cubicBezTo>
                    <a:pt x="205" y="1050"/>
                    <a:pt x="160" y="1050"/>
                    <a:pt x="114" y="1073"/>
                  </a:cubicBezTo>
                  <a:cubicBezTo>
                    <a:pt x="69" y="1096"/>
                    <a:pt x="46" y="1142"/>
                    <a:pt x="23" y="1187"/>
                  </a:cubicBezTo>
                  <a:cubicBezTo>
                    <a:pt x="0" y="1233"/>
                    <a:pt x="0" y="1279"/>
                    <a:pt x="23" y="1347"/>
                  </a:cubicBezTo>
                  <a:cubicBezTo>
                    <a:pt x="53" y="1408"/>
                    <a:pt x="114" y="1449"/>
                    <a:pt x="178" y="1449"/>
                  </a:cubicBezTo>
                  <a:cubicBezTo>
                    <a:pt x="211" y="1449"/>
                    <a:pt x="244" y="1438"/>
                    <a:pt x="274" y="1416"/>
                  </a:cubicBezTo>
                  <a:cubicBezTo>
                    <a:pt x="320" y="1416"/>
                    <a:pt x="342" y="1393"/>
                    <a:pt x="365" y="1393"/>
                  </a:cubicBezTo>
                  <a:cubicBezTo>
                    <a:pt x="434" y="1370"/>
                    <a:pt x="479" y="1347"/>
                    <a:pt x="525" y="1324"/>
                  </a:cubicBezTo>
                  <a:cubicBezTo>
                    <a:pt x="639" y="1256"/>
                    <a:pt x="753" y="1210"/>
                    <a:pt x="867" y="1164"/>
                  </a:cubicBezTo>
                  <a:cubicBezTo>
                    <a:pt x="959" y="1119"/>
                    <a:pt x="1073" y="1096"/>
                    <a:pt x="1164" y="1050"/>
                  </a:cubicBezTo>
                  <a:cubicBezTo>
                    <a:pt x="1278" y="1005"/>
                    <a:pt x="1392" y="959"/>
                    <a:pt x="1507" y="936"/>
                  </a:cubicBezTo>
                  <a:lnTo>
                    <a:pt x="1484" y="936"/>
                  </a:lnTo>
                  <a:cubicBezTo>
                    <a:pt x="1598" y="891"/>
                    <a:pt x="1712" y="868"/>
                    <a:pt x="1803" y="822"/>
                  </a:cubicBezTo>
                  <a:lnTo>
                    <a:pt x="1803" y="822"/>
                  </a:lnTo>
                  <a:cubicBezTo>
                    <a:pt x="1803" y="824"/>
                    <a:pt x="1803" y="826"/>
                    <a:pt x="1803" y="828"/>
                  </a:cubicBezTo>
                  <a:lnTo>
                    <a:pt x="1803" y="828"/>
                  </a:lnTo>
                  <a:cubicBezTo>
                    <a:pt x="1833" y="820"/>
                    <a:pt x="1864" y="815"/>
                    <a:pt x="1895" y="799"/>
                  </a:cubicBezTo>
                  <a:cubicBezTo>
                    <a:pt x="1986" y="776"/>
                    <a:pt x="2054" y="754"/>
                    <a:pt x="2146" y="731"/>
                  </a:cubicBezTo>
                  <a:cubicBezTo>
                    <a:pt x="2237" y="708"/>
                    <a:pt x="2328" y="685"/>
                    <a:pt x="2442" y="662"/>
                  </a:cubicBezTo>
                  <a:cubicBezTo>
                    <a:pt x="2534" y="639"/>
                    <a:pt x="2625" y="617"/>
                    <a:pt x="2716" y="594"/>
                  </a:cubicBezTo>
                  <a:cubicBezTo>
                    <a:pt x="2808" y="571"/>
                    <a:pt x="2922" y="548"/>
                    <a:pt x="3013" y="548"/>
                  </a:cubicBezTo>
                  <a:cubicBezTo>
                    <a:pt x="3104" y="525"/>
                    <a:pt x="3196" y="503"/>
                    <a:pt x="3287" y="480"/>
                  </a:cubicBezTo>
                  <a:cubicBezTo>
                    <a:pt x="3378" y="457"/>
                    <a:pt x="3469" y="457"/>
                    <a:pt x="3561" y="434"/>
                  </a:cubicBezTo>
                  <a:cubicBezTo>
                    <a:pt x="3766" y="411"/>
                    <a:pt x="3949" y="366"/>
                    <a:pt x="4154" y="366"/>
                  </a:cubicBezTo>
                  <a:cubicBezTo>
                    <a:pt x="4268" y="343"/>
                    <a:pt x="4383" y="343"/>
                    <a:pt x="4497" y="320"/>
                  </a:cubicBezTo>
                  <a:cubicBezTo>
                    <a:pt x="4611" y="320"/>
                    <a:pt x="4725" y="297"/>
                    <a:pt x="4862" y="297"/>
                  </a:cubicBezTo>
                  <a:lnTo>
                    <a:pt x="4999" y="297"/>
                  </a:lnTo>
                  <a:cubicBezTo>
                    <a:pt x="5090" y="274"/>
                    <a:pt x="5204" y="274"/>
                    <a:pt x="5296" y="274"/>
                  </a:cubicBezTo>
                  <a:lnTo>
                    <a:pt x="6003" y="274"/>
                  </a:lnTo>
                  <a:cubicBezTo>
                    <a:pt x="6072" y="274"/>
                    <a:pt x="6140" y="274"/>
                    <a:pt x="6209" y="297"/>
                  </a:cubicBezTo>
                  <a:lnTo>
                    <a:pt x="6391" y="297"/>
                  </a:lnTo>
                  <a:cubicBezTo>
                    <a:pt x="6505" y="320"/>
                    <a:pt x="6642" y="320"/>
                    <a:pt x="6756" y="343"/>
                  </a:cubicBezTo>
                  <a:cubicBezTo>
                    <a:pt x="6779" y="343"/>
                    <a:pt x="6802" y="320"/>
                    <a:pt x="6802" y="297"/>
                  </a:cubicBezTo>
                  <a:cubicBezTo>
                    <a:pt x="6825" y="274"/>
                    <a:pt x="6802" y="251"/>
                    <a:pt x="6756" y="229"/>
                  </a:cubicBezTo>
                  <a:cubicBezTo>
                    <a:pt x="6665" y="229"/>
                    <a:pt x="6574" y="229"/>
                    <a:pt x="6482" y="206"/>
                  </a:cubicBezTo>
                  <a:cubicBezTo>
                    <a:pt x="6391" y="183"/>
                    <a:pt x="6300" y="160"/>
                    <a:pt x="6231" y="160"/>
                  </a:cubicBezTo>
                  <a:cubicBezTo>
                    <a:pt x="6026" y="114"/>
                    <a:pt x="5843" y="92"/>
                    <a:pt x="5638" y="69"/>
                  </a:cubicBezTo>
                  <a:cubicBezTo>
                    <a:pt x="5547" y="46"/>
                    <a:pt x="5455" y="46"/>
                    <a:pt x="5364" y="23"/>
                  </a:cubicBezTo>
                  <a:cubicBezTo>
                    <a:pt x="5273" y="23"/>
                    <a:pt x="5159" y="0"/>
                    <a:pt x="5067"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9" name="Google Shape;5759;p22"/>
            <p:cNvSpPr/>
            <p:nvPr/>
          </p:nvSpPr>
          <p:spPr>
            <a:xfrm>
              <a:off x="6750175" y="1900825"/>
              <a:ext cx="99300" cy="36700"/>
            </a:xfrm>
            <a:custGeom>
              <a:avLst/>
              <a:gdLst/>
              <a:ahLst/>
              <a:cxnLst/>
              <a:rect l="l" t="t" r="r" b="b"/>
              <a:pathLst>
                <a:path w="3972" h="1468" extrusionOk="0">
                  <a:moveTo>
                    <a:pt x="3904" y="0"/>
                  </a:moveTo>
                  <a:cubicBezTo>
                    <a:pt x="3812" y="23"/>
                    <a:pt x="3721" y="23"/>
                    <a:pt x="3630" y="46"/>
                  </a:cubicBezTo>
                  <a:cubicBezTo>
                    <a:pt x="3561" y="69"/>
                    <a:pt x="3470" y="69"/>
                    <a:pt x="3379" y="92"/>
                  </a:cubicBezTo>
                  <a:cubicBezTo>
                    <a:pt x="3196" y="115"/>
                    <a:pt x="3013" y="160"/>
                    <a:pt x="2831" y="183"/>
                  </a:cubicBezTo>
                  <a:cubicBezTo>
                    <a:pt x="2739" y="206"/>
                    <a:pt x="2648" y="229"/>
                    <a:pt x="2534" y="252"/>
                  </a:cubicBezTo>
                  <a:cubicBezTo>
                    <a:pt x="2443" y="274"/>
                    <a:pt x="2351" y="274"/>
                    <a:pt x="2260" y="297"/>
                  </a:cubicBezTo>
                  <a:cubicBezTo>
                    <a:pt x="2146" y="320"/>
                    <a:pt x="2055" y="343"/>
                    <a:pt x="1963" y="366"/>
                  </a:cubicBezTo>
                  <a:cubicBezTo>
                    <a:pt x="1872" y="388"/>
                    <a:pt x="1781" y="434"/>
                    <a:pt x="1667" y="457"/>
                  </a:cubicBezTo>
                  <a:cubicBezTo>
                    <a:pt x="1598" y="480"/>
                    <a:pt x="1507" y="525"/>
                    <a:pt x="1438" y="548"/>
                  </a:cubicBezTo>
                  <a:lnTo>
                    <a:pt x="1416" y="548"/>
                  </a:lnTo>
                  <a:cubicBezTo>
                    <a:pt x="1279" y="594"/>
                    <a:pt x="1164" y="640"/>
                    <a:pt x="1050" y="685"/>
                  </a:cubicBezTo>
                  <a:cubicBezTo>
                    <a:pt x="936" y="708"/>
                    <a:pt x="822" y="754"/>
                    <a:pt x="708" y="822"/>
                  </a:cubicBezTo>
                  <a:cubicBezTo>
                    <a:pt x="594" y="868"/>
                    <a:pt x="503" y="936"/>
                    <a:pt x="388" y="982"/>
                  </a:cubicBezTo>
                  <a:cubicBezTo>
                    <a:pt x="320" y="1028"/>
                    <a:pt x="274" y="1050"/>
                    <a:pt x="229" y="1073"/>
                  </a:cubicBezTo>
                  <a:cubicBezTo>
                    <a:pt x="183" y="1096"/>
                    <a:pt x="115" y="1119"/>
                    <a:pt x="69" y="1165"/>
                  </a:cubicBezTo>
                  <a:cubicBezTo>
                    <a:pt x="23" y="1233"/>
                    <a:pt x="0" y="1301"/>
                    <a:pt x="23" y="1370"/>
                  </a:cubicBezTo>
                  <a:cubicBezTo>
                    <a:pt x="61" y="1426"/>
                    <a:pt x="114" y="1467"/>
                    <a:pt x="170" y="1467"/>
                  </a:cubicBezTo>
                  <a:cubicBezTo>
                    <a:pt x="182" y="1467"/>
                    <a:pt x="194" y="1465"/>
                    <a:pt x="206" y="1461"/>
                  </a:cubicBezTo>
                  <a:cubicBezTo>
                    <a:pt x="251" y="1461"/>
                    <a:pt x="297" y="1438"/>
                    <a:pt x="343" y="1416"/>
                  </a:cubicBezTo>
                  <a:cubicBezTo>
                    <a:pt x="388" y="1416"/>
                    <a:pt x="434" y="1393"/>
                    <a:pt x="457" y="1370"/>
                  </a:cubicBezTo>
                  <a:cubicBezTo>
                    <a:pt x="548" y="1324"/>
                    <a:pt x="640" y="1279"/>
                    <a:pt x="708" y="1233"/>
                  </a:cubicBezTo>
                  <a:cubicBezTo>
                    <a:pt x="799" y="1187"/>
                    <a:pt x="891" y="1119"/>
                    <a:pt x="982" y="1096"/>
                  </a:cubicBezTo>
                  <a:cubicBezTo>
                    <a:pt x="1050" y="1050"/>
                    <a:pt x="1142" y="1005"/>
                    <a:pt x="1233" y="982"/>
                  </a:cubicBezTo>
                  <a:cubicBezTo>
                    <a:pt x="1324" y="936"/>
                    <a:pt x="1393" y="891"/>
                    <a:pt x="1484" y="868"/>
                  </a:cubicBezTo>
                  <a:cubicBezTo>
                    <a:pt x="1575" y="822"/>
                    <a:pt x="1667" y="799"/>
                    <a:pt x="1758" y="754"/>
                  </a:cubicBezTo>
                  <a:cubicBezTo>
                    <a:pt x="1849" y="708"/>
                    <a:pt x="1941" y="662"/>
                    <a:pt x="2032" y="640"/>
                  </a:cubicBezTo>
                  <a:cubicBezTo>
                    <a:pt x="2123" y="594"/>
                    <a:pt x="2214" y="571"/>
                    <a:pt x="2306" y="548"/>
                  </a:cubicBezTo>
                  <a:cubicBezTo>
                    <a:pt x="2329" y="548"/>
                    <a:pt x="2329" y="548"/>
                    <a:pt x="2329" y="525"/>
                  </a:cubicBezTo>
                  <a:cubicBezTo>
                    <a:pt x="2466" y="503"/>
                    <a:pt x="2602" y="457"/>
                    <a:pt x="2739" y="411"/>
                  </a:cubicBezTo>
                  <a:cubicBezTo>
                    <a:pt x="2876" y="366"/>
                    <a:pt x="3013" y="343"/>
                    <a:pt x="3150" y="297"/>
                  </a:cubicBezTo>
                  <a:cubicBezTo>
                    <a:pt x="3287" y="274"/>
                    <a:pt x="3401" y="229"/>
                    <a:pt x="3538" y="206"/>
                  </a:cubicBezTo>
                  <a:cubicBezTo>
                    <a:pt x="3607" y="183"/>
                    <a:pt x="3652" y="183"/>
                    <a:pt x="3721" y="160"/>
                  </a:cubicBezTo>
                  <a:cubicBezTo>
                    <a:pt x="3789" y="137"/>
                    <a:pt x="3858" y="137"/>
                    <a:pt x="3926" y="137"/>
                  </a:cubicBezTo>
                  <a:cubicBezTo>
                    <a:pt x="3949" y="115"/>
                    <a:pt x="3972" y="92"/>
                    <a:pt x="3972" y="46"/>
                  </a:cubicBezTo>
                  <a:cubicBezTo>
                    <a:pt x="3972" y="23"/>
                    <a:pt x="3949" y="0"/>
                    <a:pt x="3904"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0" name="Google Shape;5760;p22"/>
            <p:cNvSpPr/>
            <p:nvPr/>
          </p:nvSpPr>
          <p:spPr>
            <a:xfrm>
              <a:off x="6857450" y="1899675"/>
              <a:ext cx="2875" cy="2875"/>
            </a:xfrm>
            <a:custGeom>
              <a:avLst/>
              <a:gdLst/>
              <a:ahLst/>
              <a:cxnLst/>
              <a:rect l="l" t="t" r="r" b="b"/>
              <a:pathLst>
                <a:path w="115" h="115" extrusionOk="0">
                  <a:moveTo>
                    <a:pt x="69" y="1"/>
                  </a:moveTo>
                  <a:cubicBezTo>
                    <a:pt x="46" y="1"/>
                    <a:pt x="23" y="24"/>
                    <a:pt x="1" y="46"/>
                  </a:cubicBezTo>
                  <a:cubicBezTo>
                    <a:pt x="1" y="69"/>
                    <a:pt x="23" y="115"/>
                    <a:pt x="46" y="115"/>
                  </a:cubicBezTo>
                  <a:cubicBezTo>
                    <a:pt x="92" y="115"/>
                    <a:pt x="115" y="92"/>
                    <a:pt x="115" y="69"/>
                  </a:cubicBezTo>
                  <a:cubicBezTo>
                    <a:pt x="115" y="46"/>
                    <a:pt x="92" y="1"/>
                    <a:pt x="69" y="1"/>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1" name="Google Shape;5761;p22"/>
            <p:cNvSpPr/>
            <p:nvPr/>
          </p:nvSpPr>
          <p:spPr>
            <a:xfrm>
              <a:off x="6446025" y="2407550"/>
              <a:ext cx="30850" cy="71925"/>
            </a:xfrm>
            <a:custGeom>
              <a:avLst/>
              <a:gdLst/>
              <a:ahLst/>
              <a:cxnLst/>
              <a:rect l="l" t="t" r="r" b="b"/>
              <a:pathLst>
                <a:path w="1234" h="2877" extrusionOk="0">
                  <a:moveTo>
                    <a:pt x="1073" y="0"/>
                  </a:moveTo>
                  <a:cubicBezTo>
                    <a:pt x="1028" y="0"/>
                    <a:pt x="982" y="23"/>
                    <a:pt x="959" y="46"/>
                  </a:cubicBezTo>
                  <a:cubicBezTo>
                    <a:pt x="868" y="206"/>
                    <a:pt x="799" y="365"/>
                    <a:pt x="708" y="548"/>
                  </a:cubicBezTo>
                  <a:cubicBezTo>
                    <a:pt x="662" y="685"/>
                    <a:pt x="594" y="845"/>
                    <a:pt x="525" y="1005"/>
                  </a:cubicBezTo>
                  <a:cubicBezTo>
                    <a:pt x="411" y="1324"/>
                    <a:pt x="274" y="1644"/>
                    <a:pt x="183" y="1963"/>
                  </a:cubicBezTo>
                  <a:cubicBezTo>
                    <a:pt x="137" y="2077"/>
                    <a:pt x="115" y="2192"/>
                    <a:pt x="92" y="2306"/>
                  </a:cubicBezTo>
                  <a:cubicBezTo>
                    <a:pt x="69" y="2374"/>
                    <a:pt x="46" y="2443"/>
                    <a:pt x="46" y="2534"/>
                  </a:cubicBezTo>
                  <a:cubicBezTo>
                    <a:pt x="23" y="2602"/>
                    <a:pt x="1" y="2671"/>
                    <a:pt x="23" y="2739"/>
                  </a:cubicBezTo>
                  <a:cubicBezTo>
                    <a:pt x="46" y="2808"/>
                    <a:pt x="115" y="2876"/>
                    <a:pt x="183" y="2876"/>
                  </a:cubicBezTo>
                  <a:cubicBezTo>
                    <a:pt x="252" y="2876"/>
                    <a:pt x="297" y="2876"/>
                    <a:pt x="320" y="2853"/>
                  </a:cubicBezTo>
                  <a:cubicBezTo>
                    <a:pt x="366" y="2808"/>
                    <a:pt x="366" y="2785"/>
                    <a:pt x="389" y="2739"/>
                  </a:cubicBezTo>
                  <a:cubicBezTo>
                    <a:pt x="411" y="2694"/>
                    <a:pt x="411" y="2625"/>
                    <a:pt x="434" y="2580"/>
                  </a:cubicBezTo>
                  <a:cubicBezTo>
                    <a:pt x="434" y="2511"/>
                    <a:pt x="434" y="2465"/>
                    <a:pt x="457" y="2420"/>
                  </a:cubicBezTo>
                  <a:cubicBezTo>
                    <a:pt x="525" y="2077"/>
                    <a:pt x="640" y="1758"/>
                    <a:pt x="754" y="1438"/>
                  </a:cubicBezTo>
                  <a:cubicBezTo>
                    <a:pt x="822" y="1279"/>
                    <a:pt x="868" y="1119"/>
                    <a:pt x="936" y="959"/>
                  </a:cubicBezTo>
                  <a:cubicBezTo>
                    <a:pt x="959" y="868"/>
                    <a:pt x="982" y="799"/>
                    <a:pt x="1005" y="708"/>
                  </a:cubicBezTo>
                  <a:cubicBezTo>
                    <a:pt x="1028" y="639"/>
                    <a:pt x="1050" y="571"/>
                    <a:pt x="1073" y="480"/>
                  </a:cubicBezTo>
                  <a:cubicBezTo>
                    <a:pt x="1096" y="411"/>
                    <a:pt x="1119" y="365"/>
                    <a:pt x="1165" y="297"/>
                  </a:cubicBezTo>
                  <a:cubicBezTo>
                    <a:pt x="1165" y="274"/>
                    <a:pt x="1187" y="251"/>
                    <a:pt x="1187" y="229"/>
                  </a:cubicBezTo>
                  <a:cubicBezTo>
                    <a:pt x="1210" y="206"/>
                    <a:pt x="1233" y="160"/>
                    <a:pt x="1233" y="114"/>
                  </a:cubicBezTo>
                  <a:cubicBezTo>
                    <a:pt x="1210" y="114"/>
                    <a:pt x="1210" y="114"/>
                    <a:pt x="1210" y="92"/>
                  </a:cubicBezTo>
                  <a:cubicBezTo>
                    <a:pt x="1210" y="92"/>
                    <a:pt x="1187" y="69"/>
                    <a:pt x="1187" y="69"/>
                  </a:cubicBezTo>
                  <a:cubicBezTo>
                    <a:pt x="1142" y="46"/>
                    <a:pt x="1119" y="23"/>
                    <a:pt x="1096"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2" name="Google Shape;5762;p22"/>
            <p:cNvSpPr/>
            <p:nvPr/>
          </p:nvSpPr>
          <p:spPr>
            <a:xfrm>
              <a:off x="6389525" y="2095400"/>
              <a:ext cx="196325" cy="316725"/>
            </a:xfrm>
            <a:custGeom>
              <a:avLst/>
              <a:gdLst/>
              <a:ahLst/>
              <a:cxnLst/>
              <a:rect l="l" t="t" r="r" b="b"/>
              <a:pathLst>
                <a:path w="7853" h="12669" extrusionOk="0">
                  <a:moveTo>
                    <a:pt x="5022" y="1"/>
                  </a:moveTo>
                  <a:cubicBezTo>
                    <a:pt x="4977" y="1"/>
                    <a:pt x="4931" y="24"/>
                    <a:pt x="4885" y="69"/>
                  </a:cubicBezTo>
                  <a:cubicBezTo>
                    <a:pt x="4794" y="161"/>
                    <a:pt x="4703" y="252"/>
                    <a:pt x="4612" y="343"/>
                  </a:cubicBezTo>
                  <a:cubicBezTo>
                    <a:pt x="4497" y="480"/>
                    <a:pt x="4406" y="594"/>
                    <a:pt x="4315" y="731"/>
                  </a:cubicBezTo>
                  <a:lnTo>
                    <a:pt x="4292" y="754"/>
                  </a:lnTo>
                  <a:lnTo>
                    <a:pt x="4246" y="800"/>
                  </a:lnTo>
                  <a:cubicBezTo>
                    <a:pt x="4178" y="891"/>
                    <a:pt x="4109" y="1005"/>
                    <a:pt x="4018" y="1096"/>
                  </a:cubicBezTo>
                  <a:cubicBezTo>
                    <a:pt x="3972" y="1188"/>
                    <a:pt x="3904" y="1256"/>
                    <a:pt x="3858" y="1348"/>
                  </a:cubicBezTo>
                  <a:lnTo>
                    <a:pt x="3721" y="1507"/>
                  </a:lnTo>
                  <a:lnTo>
                    <a:pt x="3721" y="1530"/>
                  </a:lnTo>
                  <a:cubicBezTo>
                    <a:pt x="3653" y="1599"/>
                    <a:pt x="3584" y="1667"/>
                    <a:pt x="3539" y="1758"/>
                  </a:cubicBezTo>
                  <a:lnTo>
                    <a:pt x="3493" y="1804"/>
                  </a:lnTo>
                  <a:lnTo>
                    <a:pt x="3470" y="1850"/>
                  </a:lnTo>
                  <a:cubicBezTo>
                    <a:pt x="3356" y="1987"/>
                    <a:pt x="3242" y="2146"/>
                    <a:pt x="3128" y="2306"/>
                  </a:cubicBezTo>
                  <a:cubicBezTo>
                    <a:pt x="2991" y="2489"/>
                    <a:pt x="2900" y="2626"/>
                    <a:pt x="2831" y="2763"/>
                  </a:cubicBezTo>
                  <a:cubicBezTo>
                    <a:pt x="2785" y="2831"/>
                    <a:pt x="2740" y="2923"/>
                    <a:pt x="2671" y="3014"/>
                  </a:cubicBezTo>
                  <a:cubicBezTo>
                    <a:pt x="2626" y="3082"/>
                    <a:pt x="2580" y="3174"/>
                    <a:pt x="2534" y="3242"/>
                  </a:cubicBezTo>
                  <a:cubicBezTo>
                    <a:pt x="2512" y="3311"/>
                    <a:pt x="2466" y="3356"/>
                    <a:pt x="2443" y="3425"/>
                  </a:cubicBezTo>
                  <a:lnTo>
                    <a:pt x="2420" y="3447"/>
                  </a:lnTo>
                  <a:cubicBezTo>
                    <a:pt x="2397" y="3516"/>
                    <a:pt x="2352" y="3607"/>
                    <a:pt x="2306" y="3699"/>
                  </a:cubicBezTo>
                  <a:cubicBezTo>
                    <a:pt x="2283" y="3744"/>
                    <a:pt x="2283" y="3790"/>
                    <a:pt x="2261" y="3813"/>
                  </a:cubicBezTo>
                  <a:lnTo>
                    <a:pt x="2238" y="3858"/>
                  </a:lnTo>
                  <a:cubicBezTo>
                    <a:pt x="2146" y="4064"/>
                    <a:pt x="2055" y="4246"/>
                    <a:pt x="1941" y="4406"/>
                  </a:cubicBezTo>
                  <a:cubicBezTo>
                    <a:pt x="1850" y="4589"/>
                    <a:pt x="1758" y="4771"/>
                    <a:pt x="1667" y="4931"/>
                  </a:cubicBezTo>
                  <a:cubicBezTo>
                    <a:pt x="1576" y="5114"/>
                    <a:pt x="1507" y="5274"/>
                    <a:pt x="1416" y="5456"/>
                  </a:cubicBezTo>
                  <a:cubicBezTo>
                    <a:pt x="1325" y="5639"/>
                    <a:pt x="1256" y="5821"/>
                    <a:pt x="1142" y="6095"/>
                  </a:cubicBezTo>
                  <a:lnTo>
                    <a:pt x="1051" y="6323"/>
                  </a:lnTo>
                  <a:cubicBezTo>
                    <a:pt x="982" y="6438"/>
                    <a:pt x="937" y="6575"/>
                    <a:pt x="891" y="6711"/>
                  </a:cubicBezTo>
                  <a:lnTo>
                    <a:pt x="823" y="6826"/>
                  </a:lnTo>
                  <a:cubicBezTo>
                    <a:pt x="777" y="6963"/>
                    <a:pt x="708" y="7100"/>
                    <a:pt x="663" y="7259"/>
                  </a:cubicBezTo>
                  <a:lnTo>
                    <a:pt x="617" y="7373"/>
                  </a:lnTo>
                  <a:cubicBezTo>
                    <a:pt x="571" y="7510"/>
                    <a:pt x="526" y="7647"/>
                    <a:pt x="480" y="7807"/>
                  </a:cubicBezTo>
                  <a:cubicBezTo>
                    <a:pt x="412" y="7967"/>
                    <a:pt x="366" y="8149"/>
                    <a:pt x="298" y="8309"/>
                  </a:cubicBezTo>
                  <a:cubicBezTo>
                    <a:pt x="275" y="8423"/>
                    <a:pt x="229" y="8560"/>
                    <a:pt x="206" y="8652"/>
                  </a:cubicBezTo>
                  <a:cubicBezTo>
                    <a:pt x="206" y="8720"/>
                    <a:pt x="183" y="8789"/>
                    <a:pt x="161" y="8857"/>
                  </a:cubicBezTo>
                  <a:cubicBezTo>
                    <a:pt x="138" y="8971"/>
                    <a:pt x="115" y="9108"/>
                    <a:pt x="92" y="9222"/>
                  </a:cubicBezTo>
                  <a:cubicBezTo>
                    <a:pt x="69" y="9268"/>
                    <a:pt x="69" y="9336"/>
                    <a:pt x="46" y="9382"/>
                  </a:cubicBezTo>
                  <a:cubicBezTo>
                    <a:pt x="46" y="9451"/>
                    <a:pt x="24" y="9519"/>
                    <a:pt x="24" y="9565"/>
                  </a:cubicBezTo>
                  <a:cubicBezTo>
                    <a:pt x="1" y="9679"/>
                    <a:pt x="46" y="9793"/>
                    <a:pt x="161" y="9816"/>
                  </a:cubicBezTo>
                  <a:lnTo>
                    <a:pt x="206" y="9816"/>
                  </a:lnTo>
                  <a:cubicBezTo>
                    <a:pt x="206" y="9839"/>
                    <a:pt x="229" y="9861"/>
                    <a:pt x="275" y="9884"/>
                  </a:cubicBezTo>
                  <a:cubicBezTo>
                    <a:pt x="343" y="9930"/>
                    <a:pt x="412" y="9976"/>
                    <a:pt x="480" y="10021"/>
                  </a:cubicBezTo>
                  <a:cubicBezTo>
                    <a:pt x="526" y="10067"/>
                    <a:pt x="594" y="10090"/>
                    <a:pt x="640" y="10135"/>
                  </a:cubicBezTo>
                  <a:cubicBezTo>
                    <a:pt x="686" y="10181"/>
                    <a:pt x="754" y="10227"/>
                    <a:pt x="800" y="10272"/>
                  </a:cubicBezTo>
                  <a:lnTo>
                    <a:pt x="845" y="10295"/>
                  </a:lnTo>
                  <a:lnTo>
                    <a:pt x="959" y="10386"/>
                  </a:lnTo>
                  <a:lnTo>
                    <a:pt x="1051" y="10500"/>
                  </a:lnTo>
                  <a:lnTo>
                    <a:pt x="1165" y="10569"/>
                  </a:lnTo>
                  <a:cubicBezTo>
                    <a:pt x="1279" y="10660"/>
                    <a:pt x="1370" y="10752"/>
                    <a:pt x="1484" y="10866"/>
                  </a:cubicBezTo>
                  <a:lnTo>
                    <a:pt x="1530" y="10911"/>
                  </a:lnTo>
                  <a:cubicBezTo>
                    <a:pt x="1576" y="10957"/>
                    <a:pt x="1644" y="11003"/>
                    <a:pt x="1690" y="11048"/>
                  </a:cubicBezTo>
                  <a:cubicBezTo>
                    <a:pt x="1758" y="11117"/>
                    <a:pt x="1827" y="11185"/>
                    <a:pt x="1895" y="11231"/>
                  </a:cubicBezTo>
                  <a:cubicBezTo>
                    <a:pt x="2009" y="11322"/>
                    <a:pt x="2101" y="11413"/>
                    <a:pt x="2215" y="11482"/>
                  </a:cubicBezTo>
                  <a:lnTo>
                    <a:pt x="2306" y="11573"/>
                  </a:lnTo>
                  <a:cubicBezTo>
                    <a:pt x="2466" y="11687"/>
                    <a:pt x="2603" y="11802"/>
                    <a:pt x="2740" y="11916"/>
                  </a:cubicBezTo>
                  <a:cubicBezTo>
                    <a:pt x="2763" y="11938"/>
                    <a:pt x="2808" y="11961"/>
                    <a:pt x="2831" y="11984"/>
                  </a:cubicBezTo>
                  <a:cubicBezTo>
                    <a:pt x="2854" y="12007"/>
                    <a:pt x="2900" y="12053"/>
                    <a:pt x="2922" y="12075"/>
                  </a:cubicBezTo>
                  <a:cubicBezTo>
                    <a:pt x="2968" y="12121"/>
                    <a:pt x="3037" y="12167"/>
                    <a:pt x="3082" y="12212"/>
                  </a:cubicBezTo>
                  <a:lnTo>
                    <a:pt x="3151" y="12281"/>
                  </a:lnTo>
                  <a:cubicBezTo>
                    <a:pt x="3242" y="12372"/>
                    <a:pt x="3333" y="12463"/>
                    <a:pt x="3447" y="12555"/>
                  </a:cubicBezTo>
                  <a:cubicBezTo>
                    <a:pt x="3539" y="12646"/>
                    <a:pt x="3630" y="12669"/>
                    <a:pt x="3699" y="12669"/>
                  </a:cubicBezTo>
                  <a:cubicBezTo>
                    <a:pt x="3744" y="12669"/>
                    <a:pt x="3790" y="12669"/>
                    <a:pt x="3813" y="12646"/>
                  </a:cubicBezTo>
                  <a:cubicBezTo>
                    <a:pt x="3881" y="12600"/>
                    <a:pt x="3904" y="12532"/>
                    <a:pt x="3950" y="12486"/>
                  </a:cubicBezTo>
                  <a:lnTo>
                    <a:pt x="3972" y="12418"/>
                  </a:lnTo>
                  <a:cubicBezTo>
                    <a:pt x="4018" y="12372"/>
                    <a:pt x="4064" y="12304"/>
                    <a:pt x="4087" y="12235"/>
                  </a:cubicBezTo>
                  <a:lnTo>
                    <a:pt x="4109" y="12212"/>
                  </a:lnTo>
                  <a:cubicBezTo>
                    <a:pt x="4155" y="12121"/>
                    <a:pt x="4201" y="12053"/>
                    <a:pt x="4246" y="11961"/>
                  </a:cubicBezTo>
                  <a:cubicBezTo>
                    <a:pt x="4292" y="11893"/>
                    <a:pt x="4315" y="11802"/>
                    <a:pt x="4360" y="11733"/>
                  </a:cubicBezTo>
                  <a:lnTo>
                    <a:pt x="4406" y="11665"/>
                  </a:lnTo>
                  <a:cubicBezTo>
                    <a:pt x="4429" y="11596"/>
                    <a:pt x="4475" y="11550"/>
                    <a:pt x="4497" y="11505"/>
                  </a:cubicBezTo>
                  <a:lnTo>
                    <a:pt x="4589" y="11322"/>
                  </a:lnTo>
                  <a:cubicBezTo>
                    <a:pt x="4634" y="11231"/>
                    <a:pt x="4680" y="11117"/>
                    <a:pt x="4726" y="11025"/>
                  </a:cubicBezTo>
                  <a:lnTo>
                    <a:pt x="4863" y="10774"/>
                  </a:lnTo>
                  <a:lnTo>
                    <a:pt x="4977" y="10523"/>
                  </a:lnTo>
                  <a:cubicBezTo>
                    <a:pt x="5045" y="10409"/>
                    <a:pt x="5091" y="10295"/>
                    <a:pt x="5136" y="10181"/>
                  </a:cubicBezTo>
                  <a:cubicBezTo>
                    <a:pt x="5182" y="10067"/>
                    <a:pt x="5228" y="9976"/>
                    <a:pt x="5273" y="9861"/>
                  </a:cubicBezTo>
                  <a:lnTo>
                    <a:pt x="5296" y="9839"/>
                  </a:lnTo>
                  <a:lnTo>
                    <a:pt x="5296" y="9816"/>
                  </a:lnTo>
                  <a:cubicBezTo>
                    <a:pt x="5319" y="9747"/>
                    <a:pt x="5365" y="9679"/>
                    <a:pt x="5388" y="9587"/>
                  </a:cubicBezTo>
                  <a:lnTo>
                    <a:pt x="5433" y="9473"/>
                  </a:lnTo>
                  <a:cubicBezTo>
                    <a:pt x="5502" y="9314"/>
                    <a:pt x="5570" y="9131"/>
                    <a:pt x="5639" y="8948"/>
                  </a:cubicBezTo>
                  <a:cubicBezTo>
                    <a:pt x="5707" y="8743"/>
                    <a:pt x="5776" y="8560"/>
                    <a:pt x="5821" y="8355"/>
                  </a:cubicBezTo>
                  <a:cubicBezTo>
                    <a:pt x="5867" y="8195"/>
                    <a:pt x="5913" y="7990"/>
                    <a:pt x="5958" y="7784"/>
                  </a:cubicBezTo>
                  <a:cubicBezTo>
                    <a:pt x="5958" y="7739"/>
                    <a:pt x="5958" y="7693"/>
                    <a:pt x="5958" y="7625"/>
                  </a:cubicBezTo>
                  <a:cubicBezTo>
                    <a:pt x="5958" y="7579"/>
                    <a:pt x="5958" y="7533"/>
                    <a:pt x="5958" y="7510"/>
                  </a:cubicBezTo>
                  <a:cubicBezTo>
                    <a:pt x="5958" y="7396"/>
                    <a:pt x="5935" y="7305"/>
                    <a:pt x="5913" y="7214"/>
                  </a:cubicBezTo>
                  <a:cubicBezTo>
                    <a:pt x="5890" y="7168"/>
                    <a:pt x="5890" y="7122"/>
                    <a:pt x="5867" y="7077"/>
                  </a:cubicBezTo>
                  <a:lnTo>
                    <a:pt x="5844" y="7054"/>
                  </a:lnTo>
                  <a:cubicBezTo>
                    <a:pt x="5821" y="7008"/>
                    <a:pt x="5798" y="6985"/>
                    <a:pt x="5776" y="6940"/>
                  </a:cubicBezTo>
                  <a:cubicBezTo>
                    <a:pt x="5753" y="6894"/>
                    <a:pt x="5730" y="6871"/>
                    <a:pt x="5707" y="6848"/>
                  </a:cubicBezTo>
                  <a:cubicBezTo>
                    <a:pt x="5684" y="6826"/>
                    <a:pt x="5661" y="6826"/>
                    <a:pt x="5639" y="6803"/>
                  </a:cubicBezTo>
                  <a:lnTo>
                    <a:pt x="5639" y="6780"/>
                  </a:lnTo>
                  <a:cubicBezTo>
                    <a:pt x="5593" y="6757"/>
                    <a:pt x="5525" y="6734"/>
                    <a:pt x="5479" y="6711"/>
                  </a:cubicBezTo>
                  <a:cubicBezTo>
                    <a:pt x="5410" y="6689"/>
                    <a:pt x="5365" y="6666"/>
                    <a:pt x="5296" y="6666"/>
                  </a:cubicBezTo>
                  <a:cubicBezTo>
                    <a:pt x="5228" y="6666"/>
                    <a:pt x="5182" y="6689"/>
                    <a:pt x="5136" y="6689"/>
                  </a:cubicBezTo>
                  <a:cubicBezTo>
                    <a:pt x="5022" y="6711"/>
                    <a:pt x="4931" y="6757"/>
                    <a:pt x="4840" y="6803"/>
                  </a:cubicBezTo>
                  <a:cubicBezTo>
                    <a:pt x="4771" y="6826"/>
                    <a:pt x="4703" y="6871"/>
                    <a:pt x="4634" y="6917"/>
                  </a:cubicBezTo>
                  <a:cubicBezTo>
                    <a:pt x="4657" y="6894"/>
                    <a:pt x="4680" y="6848"/>
                    <a:pt x="4703" y="6803"/>
                  </a:cubicBezTo>
                  <a:lnTo>
                    <a:pt x="4794" y="6620"/>
                  </a:lnTo>
                  <a:cubicBezTo>
                    <a:pt x="4863" y="6506"/>
                    <a:pt x="4931" y="6392"/>
                    <a:pt x="4977" y="6301"/>
                  </a:cubicBezTo>
                  <a:cubicBezTo>
                    <a:pt x="5091" y="6118"/>
                    <a:pt x="5182" y="5935"/>
                    <a:pt x="5296" y="5776"/>
                  </a:cubicBezTo>
                  <a:cubicBezTo>
                    <a:pt x="5753" y="5091"/>
                    <a:pt x="6232" y="4429"/>
                    <a:pt x="6689" y="3813"/>
                  </a:cubicBezTo>
                  <a:lnTo>
                    <a:pt x="6757" y="3721"/>
                  </a:lnTo>
                  <a:lnTo>
                    <a:pt x="6826" y="3653"/>
                  </a:lnTo>
                  <a:cubicBezTo>
                    <a:pt x="6871" y="3562"/>
                    <a:pt x="6940" y="3493"/>
                    <a:pt x="6985" y="3402"/>
                  </a:cubicBezTo>
                  <a:lnTo>
                    <a:pt x="7099" y="3265"/>
                  </a:lnTo>
                  <a:cubicBezTo>
                    <a:pt x="7214" y="3128"/>
                    <a:pt x="7305" y="2991"/>
                    <a:pt x="7442" y="2854"/>
                  </a:cubicBezTo>
                  <a:cubicBezTo>
                    <a:pt x="7488" y="2786"/>
                    <a:pt x="7556" y="2717"/>
                    <a:pt x="7602" y="2649"/>
                  </a:cubicBezTo>
                  <a:cubicBezTo>
                    <a:pt x="7670" y="2580"/>
                    <a:pt x="7739" y="2512"/>
                    <a:pt x="7807" y="2420"/>
                  </a:cubicBezTo>
                  <a:cubicBezTo>
                    <a:pt x="7853" y="2375"/>
                    <a:pt x="7853" y="2306"/>
                    <a:pt x="7807" y="2261"/>
                  </a:cubicBezTo>
                  <a:cubicBezTo>
                    <a:pt x="7784" y="2238"/>
                    <a:pt x="7761" y="2238"/>
                    <a:pt x="7716" y="2238"/>
                  </a:cubicBezTo>
                  <a:cubicBezTo>
                    <a:pt x="7693" y="2192"/>
                    <a:pt x="7670" y="2169"/>
                    <a:pt x="7624" y="2146"/>
                  </a:cubicBezTo>
                  <a:lnTo>
                    <a:pt x="7533" y="2078"/>
                  </a:lnTo>
                  <a:cubicBezTo>
                    <a:pt x="7465" y="2009"/>
                    <a:pt x="7396" y="1941"/>
                    <a:pt x="7328" y="1873"/>
                  </a:cubicBezTo>
                  <a:cubicBezTo>
                    <a:pt x="7236" y="1781"/>
                    <a:pt x="7122" y="1690"/>
                    <a:pt x="7031" y="1599"/>
                  </a:cubicBezTo>
                  <a:lnTo>
                    <a:pt x="6940" y="1530"/>
                  </a:lnTo>
                  <a:cubicBezTo>
                    <a:pt x="6848" y="1462"/>
                    <a:pt x="6780" y="1393"/>
                    <a:pt x="6734" y="1348"/>
                  </a:cubicBezTo>
                  <a:cubicBezTo>
                    <a:pt x="6689" y="1302"/>
                    <a:pt x="6643" y="1256"/>
                    <a:pt x="6597" y="1211"/>
                  </a:cubicBezTo>
                  <a:lnTo>
                    <a:pt x="6529" y="1165"/>
                  </a:lnTo>
                  <a:cubicBezTo>
                    <a:pt x="6438" y="1096"/>
                    <a:pt x="6346" y="1028"/>
                    <a:pt x="6278" y="960"/>
                  </a:cubicBezTo>
                  <a:cubicBezTo>
                    <a:pt x="6209" y="891"/>
                    <a:pt x="6141" y="845"/>
                    <a:pt x="6095" y="800"/>
                  </a:cubicBezTo>
                  <a:cubicBezTo>
                    <a:pt x="6050" y="754"/>
                    <a:pt x="6004" y="731"/>
                    <a:pt x="5958" y="686"/>
                  </a:cubicBezTo>
                  <a:cubicBezTo>
                    <a:pt x="5935" y="663"/>
                    <a:pt x="5913" y="640"/>
                    <a:pt x="5890" y="617"/>
                  </a:cubicBezTo>
                  <a:cubicBezTo>
                    <a:pt x="5821" y="572"/>
                    <a:pt x="5753" y="503"/>
                    <a:pt x="5684" y="457"/>
                  </a:cubicBezTo>
                  <a:cubicBezTo>
                    <a:pt x="5593" y="389"/>
                    <a:pt x="5502" y="298"/>
                    <a:pt x="5410" y="229"/>
                  </a:cubicBezTo>
                  <a:cubicBezTo>
                    <a:pt x="5365" y="183"/>
                    <a:pt x="5296" y="138"/>
                    <a:pt x="5251" y="92"/>
                  </a:cubicBezTo>
                  <a:cubicBezTo>
                    <a:pt x="5228" y="69"/>
                    <a:pt x="5182" y="69"/>
                    <a:pt x="5159" y="69"/>
                  </a:cubicBezTo>
                  <a:cubicBezTo>
                    <a:pt x="5114" y="24"/>
                    <a:pt x="5068" y="1"/>
                    <a:pt x="502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3" name="Google Shape;5763;p22"/>
            <p:cNvSpPr/>
            <p:nvPr/>
          </p:nvSpPr>
          <p:spPr>
            <a:xfrm>
              <a:off x="6536175" y="2175300"/>
              <a:ext cx="53675" cy="69300"/>
            </a:xfrm>
            <a:custGeom>
              <a:avLst/>
              <a:gdLst/>
              <a:ahLst/>
              <a:cxnLst/>
              <a:rect l="l" t="t" r="r" b="b"/>
              <a:pathLst>
                <a:path w="2147" h="2772" extrusionOk="0">
                  <a:moveTo>
                    <a:pt x="2055" y="0"/>
                  </a:moveTo>
                  <a:cubicBezTo>
                    <a:pt x="2032" y="0"/>
                    <a:pt x="2010" y="0"/>
                    <a:pt x="1987" y="23"/>
                  </a:cubicBezTo>
                  <a:cubicBezTo>
                    <a:pt x="1918" y="115"/>
                    <a:pt x="1850" y="183"/>
                    <a:pt x="1781" y="251"/>
                  </a:cubicBezTo>
                  <a:cubicBezTo>
                    <a:pt x="1713" y="343"/>
                    <a:pt x="1644" y="411"/>
                    <a:pt x="1576" y="480"/>
                  </a:cubicBezTo>
                  <a:cubicBezTo>
                    <a:pt x="1439" y="640"/>
                    <a:pt x="1325" y="776"/>
                    <a:pt x="1188" y="936"/>
                  </a:cubicBezTo>
                  <a:cubicBezTo>
                    <a:pt x="1051" y="1096"/>
                    <a:pt x="937" y="1256"/>
                    <a:pt x="823" y="1393"/>
                  </a:cubicBezTo>
                  <a:cubicBezTo>
                    <a:pt x="686" y="1553"/>
                    <a:pt x="572" y="1712"/>
                    <a:pt x="457" y="1872"/>
                  </a:cubicBezTo>
                  <a:cubicBezTo>
                    <a:pt x="389" y="1963"/>
                    <a:pt x="320" y="2078"/>
                    <a:pt x="229" y="2169"/>
                  </a:cubicBezTo>
                  <a:cubicBezTo>
                    <a:pt x="206" y="2214"/>
                    <a:pt x="184" y="2260"/>
                    <a:pt x="161" y="2306"/>
                  </a:cubicBezTo>
                  <a:cubicBezTo>
                    <a:pt x="138" y="2329"/>
                    <a:pt x="115" y="2374"/>
                    <a:pt x="92" y="2397"/>
                  </a:cubicBezTo>
                  <a:cubicBezTo>
                    <a:pt x="69" y="2443"/>
                    <a:pt x="47" y="2511"/>
                    <a:pt x="24" y="2580"/>
                  </a:cubicBezTo>
                  <a:cubicBezTo>
                    <a:pt x="1" y="2648"/>
                    <a:pt x="69" y="2762"/>
                    <a:pt x="161" y="2762"/>
                  </a:cubicBezTo>
                  <a:cubicBezTo>
                    <a:pt x="174" y="2769"/>
                    <a:pt x="187" y="2772"/>
                    <a:pt x="200" y="2772"/>
                  </a:cubicBezTo>
                  <a:cubicBezTo>
                    <a:pt x="231" y="2772"/>
                    <a:pt x="259" y="2756"/>
                    <a:pt x="275" y="2739"/>
                  </a:cubicBezTo>
                  <a:cubicBezTo>
                    <a:pt x="320" y="2717"/>
                    <a:pt x="343" y="2694"/>
                    <a:pt x="366" y="2648"/>
                  </a:cubicBezTo>
                  <a:cubicBezTo>
                    <a:pt x="389" y="2557"/>
                    <a:pt x="435" y="2488"/>
                    <a:pt x="480" y="2420"/>
                  </a:cubicBezTo>
                  <a:cubicBezTo>
                    <a:pt x="526" y="2351"/>
                    <a:pt x="572" y="2283"/>
                    <a:pt x="617" y="2214"/>
                  </a:cubicBezTo>
                  <a:cubicBezTo>
                    <a:pt x="708" y="2078"/>
                    <a:pt x="800" y="1941"/>
                    <a:pt x="891" y="1804"/>
                  </a:cubicBezTo>
                  <a:cubicBezTo>
                    <a:pt x="982" y="1667"/>
                    <a:pt x="1074" y="1530"/>
                    <a:pt x="1165" y="1393"/>
                  </a:cubicBezTo>
                  <a:cubicBezTo>
                    <a:pt x="1256" y="1256"/>
                    <a:pt x="1348" y="1119"/>
                    <a:pt x="1439" y="1005"/>
                  </a:cubicBezTo>
                  <a:cubicBezTo>
                    <a:pt x="1530" y="845"/>
                    <a:pt x="1644" y="708"/>
                    <a:pt x="1758" y="571"/>
                  </a:cubicBezTo>
                  <a:cubicBezTo>
                    <a:pt x="1804" y="503"/>
                    <a:pt x="1850" y="434"/>
                    <a:pt x="1918" y="366"/>
                  </a:cubicBezTo>
                  <a:cubicBezTo>
                    <a:pt x="1964" y="274"/>
                    <a:pt x="2032" y="206"/>
                    <a:pt x="2101" y="137"/>
                  </a:cubicBezTo>
                  <a:cubicBezTo>
                    <a:pt x="2146" y="115"/>
                    <a:pt x="2124" y="46"/>
                    <a:pt x="2101" y="23"/>
                  </a:cubicBezTo>
                  <a:cubicBezTo>
                    <a:pt x="2078" y="0"/>
                    <a:pt x="2078" y="0"/>
                    <a:pt x="2055" y="0"/>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4" name="Google Shape;5764;p22"/>
            <p:cNvSpPr/>
            <p:nvPr/>
          </p:nvSpPr>
          <p:spPr>
            <a:xfrm>
              <a:off x="6541900" y="2210100"/>
              <a:ext cx="43950" cy="56200"/>
            </a:xfrm>
            <a:custGeom>
              <a:avLst/>
              <a:gdLst/>
              <a:ahLst/>
              <a:cxnLst/>
              <a:rect l="l" t="t" r="r" b="b"/>
              <a:pathLst>
                <a:path w="1758" h="2248" extrusionOk="0">
                  <a:moveTo>
                    <a:pt x="1164" y="845"/>
                  </a:moveTo>
                  <a:cubicBezTo>
                    <a:pt x="1158" y="853"/>
                    <a:pt x="1153" y="860"/>
                    <a:pt x="1147" y="868"/>
                  </a:cubicBezTo>
                  <a:lnTo>
                    <a:pt x="1147" y="868"/>
                  </a:lnTo>
                  <a:cubicBezTo>
                    <a:pt x="1164" y="864"/>
                    <a:pt x="1164" y="845"/>
                    <a:pt x="1164" y="845"/>
                  </a:cubicBezTo>
                  <a:close/>
                  <a:moveTo>
                    <a:pt x="1644" y="1"/>
                  </a:moveTo>
                  <a:cubicBezTo>
                    <a:pt x="1621" y="1"/>
                    <a:pt x="1598" y="1"/>
                    <a:pt x="1575" y="24"/>
                  </a:cubicBezTo>
                  <a:cubicBezTo>
                    <a:pt x="1461" y="138"/>
                    <a:pt x="1347" y="275"/>
                    <a:pt x="1233" y="412"/>
                  </a:cubicBezTo>
                  <a:cubicBezTo>
                    <a:pt x="1141" y="526"/>
                    <a:pt x="1027" y="663"/>
                    <a:pt x="936" y="777"/>
                  </a:cubicBezTo>
                  <a:cubicBezTo>
                    <a:pt x="731" y="1028"/>
                    <a:pt x="525" y="1279"/>
                    <a:pt x="343" y="1530"/>
                  </a:cubicBezTo>
                  <a:cubicBezTo>
                    <a:pt x="343" y="1530"/>
                    <a:pt x="343" y="1530"/>
                    <a:pt x="343" y="1553"/>
                  </a:cubicBezTo>
                  <a:lnTo>
                    <a:pt x="320" y="1553"/>
                  </a:lnTo>
                  <a:cubicBezTo>
                    <a:pt x="297" y="1621"/>
                    <a:pt x="251" y="1667"/>
                    <a:pt x="206" y="1735"/>
                  </a:cubicBezTo>
                  <a:cubicBezTo>
                    <a:pt x="206" y="1735"/>
                    <a:pt x="227" y="1714"/>
                    <a:pt x="228" y="1713"/>
                  </a:cubicBezTo>
                  <a:lnTo>
                    <a:pt x="228" y="1713"/>
                  </a:lnTo>
                  <a:cubicBezTo>
                    <a:pt x="183" y="1758"/>
                    <a:pt x="160" y="1804"/>
                    <a:pt x="114" y="1850"/>
                  </a:cubicBezTo>
                  <a:cubicBezTo>
                    <a:pt x="91" y="1895"/>
                    <a:pt x="46" y="1941"/>
                    <a:pt x="23" y="2009"/>
                  </a:cubicBezTo>
                  <a:cubicBezTo>
                    <a:pt x="0" y="2055"/>
                    <a:pt x="0" y="2078"/>
                    <a:pt x="23" y="2123"/>
                  </a:cubicBezTo>
                  <a:cubicBezTo>
                    <a:pt x="23" y="2169"/>
                    <a:pt x="69" y="2215"/>
                    <a:pt x="91" y="2238"/>
                  </a:cubicBezTo>
                  <a:cubicBezTo>
                    <a:pt x="122" y="2238"/>
                    <a:pt x="152" y="2248"/>
                    <a:pt x="183" y="2248"/>
                  </a:cubicBezTo>
                  <a:cubicBezTo>
                    <a:pt x="198" y="2248"/>
                    <a:pt x="213" y="2245"/>
                    <a:pt x="228" y="2238"/>
                  </a:cubicBezTo>
                  <a:cubicBezTo>
                    <a:pt x="274" y="2215"/>
                    <a:pt x="297" y="2192"/>
                    <a:pt x="320" y="2146"/>
                  </a:cubicBezTo>
                  <a:cubicBezTo>
                    <a:pt x="343" y="2123"/>
                    <a:pt x="365" y="2101"/>
                    <a:pt x="388" y="2055"/>
                  </a:cubicBezTo>
                  <a:cubicBezTo>
                    <a:pt x="388" y="2032"/>
                    <a:pt x="411" y="2009"/>
                    <a:pt x="434" y="1987"/>
                  </a:cubicBezTo>
                  <a:cubicBezTo>
                    <a:pt x="457" y="1918"/>
                    <a:pt x="502" y="1872"/>
                    <a:pt x="525" y="1827"/>
                  </a:cubicBezTo>
                  <a:cubicBezTo>
                    <a:pt x="594" y="1713"/>
                    <a:pt x="662" y="1599"/>
                    <a:pt x="731" y="1507"/>
                  </a:cubicBezTo>
                  <a:cubicBezTo>
                    <a:pt x="863" y="1287"/>
                    <a:pt x="995" y="1067"/>
                    <a:pt x="1147" y="868"/>
                  </a:cubicBezTo>
                  <a:lnTo>
                    <a:pt x="1147" y="868"/>
                  </a:lnTo>
                  <a:cubicBezTo>
                    <a:pt x="1145" y="868"/>
                    <a:pt x="1143" y="868"/>
                    <a:pt x="1141" y="868"/>
                  </a:cubicBezTo>
                  <a:cubicBezTo>
                    <a:pt x="1233" y="754"/>
                    <a:pt x="1324" y="617"/>
                    <a:pt x="1415" y="503"/>
                  </a:cubicBezTo>
                  <a:cubicBezTo>
                    <a:pt x="1461" y="457"/>
                    <a:pt x="1507" y="389"/>
                    <a:pt x="1552" y="343"/>
                  </a:cubicBezTo>
                  <a:cubicBezTo>
                    <a:pt x="1598" y="275"/>
                    <a:pt x="1666" y="206"/>
                    <a:pt x="1712" y="161"/>
                  </a:cubicBezTo>
                  <a:cubicBezTo>
                    <a:pt x="1758" y="115"/>
                    <a:pt x="1758" y="46"/>
                    <a:pt x="1712" y="24"/>
                  </a:cubicBezTo>
                  <a:cubicBezTo>
                    <a:pt x="1689" y="1"/>
                    <a:pt x="1666" y="1"/>
                    <a:pt x="1644"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5" name="Google Shape;5765;p22"/>
            <p:cNvSpPr/>
            <p:nvPr/>
          </p:nvSpPr>
          <p:spPr>
            <a:xfrm>
              <a:off x="6850025" y="1767875"/>
              <a:ext cx="178075" cy="66775"/>
            </a:xfrm>
            <a:custGeom>
              <a:avLst/>
              <a:gdLst/>
              <a:ahLst/>
              <a:cxnLst/>
              <a:rect l="l" t="t" r="r" b="b"/>
              <a:pathLst>
                <a:path w="7123" h="2671" extrusionOk="0">
                  <a:moveTo>
                    <a:pt x="2740" y="776"/>
                  </a:moveTo>
                  <a:cubicBezTo>
                    <a:pt x="2649" y="822"/>
                    <a:pt x="2557" y="845"/>
                    <a:pt x="2466" y="890"/>
                  </a:cubicBezTo>
                  <a:cubicBezTo>
                    <a:pt x="2466" y="890"/>
                    <a:pt x="2466" y="890"/>
                    <a:pt x="2466" y="868"/>
                  </a:cubicBezTo>
                  <a:cubicBezTo>
                    <a:pt x="2534" y="845"/>
                    <a:pt x="2626" y="799"/>
                    <a:pt x="2717" y="776"/>
                  </a:cubicBezTo>
                  <a:close/>
                  <a:moveTo>
                    <a:pt x="4497" y="0"/>
                  </a:moveTo>
                  <a:cubicBezTo>
                    <a:pt x="4406" y="0"/>
                    <a:pt x="4315" y="23"/>
                    <a:pt x="4224" y="23"/>
                  </a:cubicBezTo>
                  <a:cubicBezTo>
                    <a:pt x="4109" y="46"/>
                    <a:pt x="4018" y="69"/>
                    <a:pt x="3927" y="91"/>
                  </a:cubicBezTo>
                  <a:cubicBezTo>
                    <a:pt x="3881" y="91"/>
                    <a:pt x="3835" y="114"/>
                    <a:pt x="3790" y="114"/>
                  </a:cubicBezTo>
                  <a:cubicBezTo>
                    <a:pt x="3767" y="103"/>
                    <a:pt x="3738" y="97"/>
                    <a:pt x="3710" y="97"/>
                  </a:cubicBezTo>
                  <a:cubicBezTo>
                    <a:pt x="3681" y="97"/>
                    <a:pt x="3653" y="103"/>
                    <a:pt x="3630" y="114"/>
                  </a:cubicBezTo>
                  <a:lnTo>
                    <a:pt x="3539" y="114"/>
                  </a:lnTo>
                  <a:cubicBezTo>
                    <a:pt x="3470" y="137"/>
                    <a:pt x="3402" y="137"/>
                    <a:pt x="3333" y="160"/>
                  </a:cubicBezTo>
                  <a:cubicBezTo>
                    <a:pt x="3174" y="183"/>
                    <a:pt x="3014" y="206"/>
                    <a:pt x="2877" y="251"/>
                  </a:cubicBezTo>
                  <a:cubicBezTo>
                    <a:pt x="2786" y="274"/>
                    <a:pt x="2717" y="320"/>
                    <a:pt x="2649" y="343"/>
                  </a:cubicBezTo>
                  <a:cubicBezTo>
                    <a:pt x="2603" y="365"/>
                    <a:pt x="2580" y="365"/>
                    <a:pt x="2557" y="388"/>
                  </a:cubicBezTo>
                  <a:cubicBezTo>
                    <a:pt x="2489" y="411"/>
                    <a:pt x="2420" y="434"/>
                    <a:pt x="2375" y="457"/>
                  </a:cubicBezTo>
                  <a:cubicBezTo>
                    <a:pt x="2215" y="502"/>
                    <a:pt x="2078" y="571"/>
                    <a:pt x="1918" y="662"/>
                  </a:cubicBezTo>
                  <a:cubicBezTo>
                    <a:pt x="1850" y="685"/>
                    <a:pt x="1781" y="731"/>
                    <a:pt x="1713" y="776"/>
                  </a:cubicBezTo>
                  <a:cubicBezTo>
                    <a:pt x="1667" y="799"/>
                    <a:pt x="1644" y="822"/>
                    <a:pt x="1599" y="845"/>
                  </a:cubicBezTo>
                  <a:cubicBezTo>
                    <a:pt x="1599" y="845"/>
                    <a:pt x="1576" y="868"/>
                    <a:pt x="1553" y="868"/>
                  </a:cubicBezTo>
                  <a:cubicBezTo>
                    <a:pt x="1530" y="890"/>
                    <a:pt x="1507" y="913"/>
                    <a:pt x="1484" y="959"/>
                  </a:cubicBezTo>
                  <a:cubicBezTo>
                    <a:pt x="1462" y="1004"/>
                    <a:pt x="1462" y="1027"/>
                    <a:pt x="1484" y="1073"/>
                  </a:cubicBezTo>
                  <a:cubicBezTo>
                    <a:pt x="1416" y="1096"/>
                    <a:pt x="1370" y="1141"/>
                    <a:pt x="1302" y="1164"/>
                  </a:cubicBezTo>
                  <a:cubicBezTo>
                    <a:pt x="1119" y="1278"/>
                    <a:pt x="937" y="1393"/>
                    <a:pt x="777" y="1529"/>
                  </a:cubicBezTo>
                  <a:cubicBezTo>
                    <a:pt x="686" y="1598"/>
                    <a:pt x="617" y="1666"/>
                    <a:pt x="526" y="1735"/>
                  </a:cubicBezTo>
                  <a:cubicBezTo>
                    <a:pt x="457" y="1803"/>
                    <a:pt x="389" y="1872"/>
                    <a:pt x="320" y="1963"/>
                  </a:cubicBezTo>
                  <a:cubicBezTo>
                    <a:pt x="252" y="2032"/>
                    <a:pt x="183" y="2123"/>
                    <a:pt x="115" y="2191"/>
                  </a:cubicBezTo>
                  <a:cubicBezTo>
                    <a:pt x="92" y="2237"/>
                    <a:pt x="46" y="2283"/>
                    <a:pt x="24" y="2328"/>
                  </a:cubicBezTo>
                  <a:cubicBezTo>
                    <a:pt x="1" y="2374"/>
                    <a:pt x="1" y="2420"/>
                    <a:pt x="1" y="2442"/>
                  </a:cubicBezTo>
                  <a:cubicBezTo>
                    <a:pt x="1" y="2488"/>
                    <a:pt x="24" y="2534"/>
                    <a:pt x="46" y="2557"/>
                  </a:cubicBezTo>
                  <a:cubicBezTo>
                    <a:pt x="69" y="2579"/>
                    <a:pt x="92" y="2602"/>
                    <a:pt x="115" y="2625"/>
                  </a:cubicBezTo>
                  <a:cubicBezTo>
                    <a:pt x="161" y="2625"/>
                    <a:pt x="183" y="2648"/>
                    <a:pt x="206" y="2648"/>
                  </a:cubicBezTo>
                  <a:lnTo>
                    <a:pt x="275" y="2648"/>
                  </a:lnTo>
                  <a:cubicBezTo>
                    <a:pt x="320" y="2671"/>
                    <a:pt x="366" y="2671"/>
                    <a:pt x="412" y="2671"/>
                  </a:cubicBezTo>
                  <a:lnTo>
                    <a:pt x="571" y="2671"/>
                  </a:lnTo>
                  <a:cubicBezTo>
                    <a:pt x="617" y="2671"/>
                    <a:pt x="663" y="2671"/>
                    <a:pt x="708" y="2648"/>
                  </a:cubicBezTo>
                  <a:cubicBezTo>
                    <a:pt x="754" y="2648"/>
                    <a:pt x="800" y="2602"/>
                    <a:pt x="845" y="2557"/>
                  </a:cubicBezTo>
                  <a:cubicBezTo>
                    <a:pt x="908" y="2494"/>
                    <a:pt x="971" y="2412"/>
                    <a:pt x="1034" y="2328"/>
                  </a:cubicBezTo>
                  <a:lnTo>
                    <a:pt x="1034" y="2328"/>
                  </a:lnTo>
                  <a:cubicBezTo>
                    <a:pt x="1032" y="2328"/>
                    <a:pt x="1030" y="2328"/>
                    <a:pt x="1028" y="2328"/>
                  </a:cubicBezTo>
                  <a:cubicBezTo>
                    <a:pt x="1031" y="2327"/>
                    <a:pt x="1034" y="2325"/>
                    <a:pt x="1037" y="2324"/>
                  </a:cubicBezTo>
                  <a:lnTo>
                    <a:pt x="1037" y="2324"/>
                  </a:lnTo>
                  <a:cubicBezTo>
                    <a:pt x="1036" y="2325"/>
                    <a:pt x="1035" y="2327"/>
                    <a:pt x="1034" y="2328"/>
                  </a:cubicBezTo>
                  <a:lnTo>
                    <a:pt x="1034" y="2328"/>
                  </a:lnTo>
                  <a:cubicBezTo>
                    <a:pt x="1047" y="2328"/>
                    <a:pt x="1050" y="2327"/>
                    <a:pt x="1051" y="2316"/>
                  </a:cubicBezTo>
                  <a:lnTo>
                    <a:pt x="1051" y="2316"/>
                  </a:lnTo>
                  <a:cubicBezTo>
                    <a:pt x="1046" y="2318"/>
                    <a:pt x="1042" y="2321"/>
                    <a:pt x="1037" y="2324"/>
                  </a:cubicBezTo>
                  <a:lnTo>
                    <a:pt x="1037" y="2324"/>
                  </a:lnTo>
                  <a:cubicBezTo>
                    <a:pt x="1042" y="2318"/>
                    <a:pt x="1046" y="2312"/>
                    <a:pt x="1051" y="2306"/>
                  </a:cubicBezTo>
                  <a:lnTo>
                    <a:pt x="1051" y="2306"/>
                  </a:lnTo>
                  <a:cubicBezTo>
                    <a:pt x="1051" y="2310"/>
                    <a:pt x="1051" y="2313"/>
                    <a:pt x="1051" y="2316"/>
                  </a:cubicBezTo>
                  <a:lnTo>
                    <a:pt x="1051" y="2316"/>
                  </a:lnTo>
                  <a:cubicBezTo>
                    <a:pt x="1082" y="2297"/>
                    <a:pt x="1101" y="2279"/>
                    <a:pt x="1119" y="2260"/>
                  </a:cubicBezTo>
                  <a:cubicBezTo>
                    <a:pt x="1142" y="2237"/>
                    <a:pt x="1188" y="2191"/>
                    <a:pt x="1233" y="2169"/>
                  </a:cubicBezTo>
                  <a:cubicBezTo>
                    <a:pt x="1279" y="2123"/>
                    <a:pt x="1325" y="2077"/>
                    <a:pt x="1370" y="2032"/>
                  </a:cubicBezTo>
                  <a:cubicBezTo>
                    <a:pt x="1462" y="1963"/>
                    <a:pt x="1553" y="1895"/>
                    <a:pt x="1644" y="1849"/>
                  </a:cubicBezTo>
                  <a:cubicBezTo>
                    <a:pt x="1736" y="1758"/>
                    <a:pt x="1850" y="1689"/>
                    <a:pt x="1941" y="1621"/>
                  </a:cubicBezTo>
                  <a:cubicBezTo>
                    <a:pt x="2009" y="1598"/>
                    <a:pt x="2055" y="1552"/>
                    <a:pt x="2101" y="1529"/>
                  </a:cubicBezTo>
                  <a:cubicBezTo>
                    <a:pt x="2146" y="1484"/>
                    <a:pt x="2192" y="1461"/>
                    <a:pt x="2238" y="1438"/>
                  </a:cubicBezTo>
                  <a:cubicBezTo>
                    <a:pt x="2375" y="1347"/>
                    <a:pt x="2534" y="1278"/>
                    <a:pt x="2694" y="1210"/>
                  </a:cubicBezTo>
                  <a:cubicBezTo>
                    <a:pt x="2877" y="1119"/>
                    <a:pt x="3037" y="1050"/>
                    <a:pt x="3219" y="982"/>
                  </a:cubicBezTo>
                  <a:cubicBezTo>
                    <a:pt x="3402" y="913"/>
                    <a:pt x="3562" y="845"/>
                    <a:pt x="3744" y="799"/>
                  </a:cubicBezTo>
                  <a:cubicBezTo>
                    <a:pt x="3904" y="731"/>
                    <a:pt x="4087" y="685"/>
                    <a:pt x="4246" y="639"/>
                  </a:cubicBezTo>
                  <a:cubicBezTo>
                    <a:pt x="4452" y="594"/>
                    <a:pt x="4634" y="548"/>
                    <a:pt x="4817" y="525"/>
                  </a:cubicBezTo>
                  <a:cubicBezTo>
                    <a:pt x="4931" y="525"/>
                    <a:pt x="5022" y="502"/>
                    <a:pt x="5114" y="502"/>
                  </a:cubicBezTo>
                  <a:cubicBezTo>
                    <a:pt x="5205" y="480"/>
                    <a:pt x="5319" y="480"/>
                    <a:pt x="5410" y="480"/>
                  </a:cubicBezTo>
                  <a:cubicBezTo>
                    <a:pt x="5479" y="480"/>
                    <a:pt x="5547" y="480"/>
                    <a:pt x="5616" y="502"/>
                  </a:cubicBezTo>
                  <a:cubicBezTo>
                    <a:pt x="5684" y="502"/>
                    <a:pt x="5753" y="502"/>
                    <a:pt x="5821" y="525"/>
                  </a:cubicBezTo>
                  <a:cubicBezTo>
                    <a:pt x="5958" y="548"/>
                    <a:pt x="6095" y="548"/>
                    <a:pt x="6255" y="571"/>
                  </a:cubicBezTo>
                  <a:cubicBezTo>
                    <a:pt x="6369" y="594"/>
                    <a:pt x="6506" y="594"/>
                    <a:pt x="6643" y="616"/>
                  </a:cubicBezTo>
                  <a:cubicBezTo>
                    <a:pt x="6780" y="639"/>
                    <a:pt x="6894" y="685"/>
                    <a:pt x="7031" y="708"/>
                  </a:cubicBezTo>
                  <a:cubicBezTo>
                    <a:pt x="7077" y="708"/>
                    <a:pt x="7100" y="685"/>
                    <a:pt x="7122" y="639"/>
                  </a:cubicBezTo>
                  <a:cubicBezTo>
                    <a:pt x="7122" y="616"/>
                    <a:pt x="7100" y="571"/>
                    <a:pt x="7054" y="571"/>
                  </a:cubicBezTo>
                  <a:cubicBezTo>
                    <a:pt x="6963" y="548"/>
                    <a:pt x="6871" y="525"/>
                    <a:pt x="6803" y="502"/>
                  </a:cubicBezTo>
                  <a:cubicBezTo>
                    <a:pt x="6711" y="480"/>
                    <a:pt x="6620" y="457"/>
                    <a:pt x="6529" y="434"/>
                  </a:cubicBezTo>
                  <a:cubicBezTo>
                    <a:pt x="6438" y="411"/>
                    <a:pt x="6369" y="411"/>
                    <a:pt x="6278" y="388"/>
                  </a:cubicBezTo>
                  <a:cubicBezTo>
                    <a:pt x="6186" y="365"/>
                    <a:pt x="6072" y="365"/>
                    <a:pt x="5981" y="343"/>
                  </a:cubicBezTo>
                  <a:cubicBezTo>
                    <a:pt x="5890" y="320"/>
                    <a:pt x="5821" y="297"/>
                    <a:pt x="5730" y="274"/>
                  </a:cubicBezTo>
                  <a:cubicBezTo>
                    <a:pt x="5639" y="251"/>
                    <a:pt x="5525" y="251"/>
                    <a:pt x="5433" y="228"/>
                  </a:cubicBezTo>
                  <a:lnTo>
                    <a:pt x="5319" y="228"/>
                  </a:lnTo>
                  <a:cubicBezTo>
                    <a:pt x="5365" y="183"/>
                    <a:pt x="5365" y="137"/>
                    <a:pt x="5342" y="114"/>
                  </a:cubicBezTo>
                  <a:cubicBezTo>
                    <a:pt x="5319" y="69"/>
                    <a:pt x="5296" y="46"/>
                    <a:pt x="5251" y="23"/>
                  </a:cubicBezTo>
                  <a:lnTo>
                    <a:pt x="4840" y="23"/>
                  </a:lnTo>
                  <a:cubicBezTo>
                    <a:pt x="4840" y="23"/>
                    <a:pt x="4817" y="0"/>
                    <a:pt x="4794" y="0"/>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6" name="Google Shape;5766;p22"/>
            <p:cNvSpPr/>
            <p:nvPr/>
          </p:nvSpPr>
          <p:spPr>
            <a:xfrm>
              <a:off x="6873425" y="2455475"/>
              <a:ext cx="20575" cy="37700"/>
            </a:xfrm>
            <a:custGeom>
              <a:avLst/>
              <a:gdLst/>
              <a:ahLst/>
              <a:cxnLst/>
              <a:rect l="l" t="t" r="r" b="b"/>
              <a:pathLst>
                <a:path w="823" h="1508" extrusionOk="0">
                  <a:moveTo>
                    <a:pt x="389" y="1"/>
                  </a:moveTo>
                  <a:cubicBezTo>
                    <a:pt x="343" y="1"/>
                    <a:pt x="320" y="23"/>
                    <a:pt x="275" y="69"/>
                  </a:cubicBezTo>
                  <a:cubicBezTo>
                    <a:pt x="275" y="69"/>
                    <a:pt x="252" y="92"/>
                    <a:pt x="229" y="115"/>
                  </a:cubicBezTo>
                  <a:cubicBezTo>
                    <a:pt x="183" y="183"/>
                    <a:pt x="138" y="252"/>
                    <a:pt x="92" y="320"/>
                  </a:cubicBezTo>
                  <a:cubicBezTo>
                    <a:pt x="46" y="457"/>
                    <a:pt x="1" y="617"/>
                    <a:pt x="1" y="754"/>
                  </a:cubicBezTo>
                  <a:cubicBezTo>
                    <a:pt x="1" y="799"/>
                    <a:pt x="1" y="845"/>
                    <a:pt x="1" y="891"/>
                  </a:cubicBezTo>
                  <a:cubicBezTo>
                    <a:pt x="1" y="982"/>
                    <a:pt x="23" y="1051"/>
                    <a:pt x="46" y="1119"/>
                  </a:cubicBezTo>
                  <a:cubicBezTo>
                    <a:pt x="69" y="1188"/>
                    <a:pt x="115" y="1279"/>
                    <a:pt x="160" y="1347"/>
                  </a:cubicBezTo>
                  <a:cubicBezTo>
                    <a:pt x="160" y="1370"/>
                    <a:pt x="183" y="1393"/>
                    <a:pt x="206" y="1416"/>
                  </a:cubicBezTo>
                  <a:cubicBezTo>
                    <a:pt x="229" y="1439"/>
                    <a:pt x="229" y="1461"/>
                    <a:pt x="252" y="1484"/>
                  </a:cubicBezTo>
                  <a:cubicBezTo>
                    <a:pt x="275" y="1484"/>
                    <a:pt x="297" y="1507"/>
                    <a:pt x="320" y="1507"/>
                  </a:cubicBezTo>
                  <a:lnTo>
                    <a:pt x="389" y="1507"/>
                  </a:lnTo>
                  <a:cubicBezTo>
                    <a:pt x="457" y="1484"/>
                    <a:pt x="503" y="1416"/>
                    <a:pt x="480" y="1347"/>
                  </a:cubicBezTo>
                  <a:cubicBezTo>
                    <a:pt x="480" y="1324"/>
                    <a:pt x="480" y="1302"/>
                    <a:pt x="480" y="1302"/>
                  </a:cubicBezTo>
                  <a:cubicBezTo>
                    <a:pt x="457" y="1256"/>
                    <a:pt x="457" y="1210"/>
                    <a:pt x="457" y="1142"/>
                  </a:cubicBezTo>
                  <a:cubicBezTo>
                    <a:pt x="457" y="1057"/>
                    <a:pt x="477" y="951"/>
                    <a:pt x="517" y="845"/>
                  </a:cubicBezTo>
                  <a:lnTo>
                    <a:pt x="517" y="845"/>
                  </a:lnTo>
                  <a:cubicBezTo>
                    <a:pt x="514" y="845"/>
                    <a:pt x="509" y="845"/>
                    <a:pt x="503" y="845"/>
                  </a:cubicBezTo>
                  <a:cubicBezTo>
                    <a:pt x="511" y="845"/>
                    <a:pt x="516" y="842"/>
                    <a:pt x="519" y="839"/>
                  </a:cubicBezTo>
                  <a:lnTo>
                    <a:pt x="519" y="839"/>
                  </a:lnTo>
                  <a:cubicBezTo>
                    <a:pt x="518" y="841"/>
                    <a:pt x="518" y="843"/>
                    <a:pt x="517" y="845"/>
                  </a:cubicBezTo>
                  <a:lnTo>
                    <a:pt x="517" y="845"/>
                  </a:lnTo>
                  <a:cubicBezTo>
                    <a:pt x="526" y="843"/>
                    <a:pt x="526" y="839"/>
                    <a:pt x="526" y="822"/>
                  </a:cubicBezTo>
                  <a:lnTo>
                    <a:pt x="526" y="822"/>
                  </a:lnTo>
                  <a:cubicBezTo>
                    <a:pt x="526" y="823"/>
                    <a:pt x="526" y="832"/>
                    <a:pt x="519" y="839"/>
                  </a:cubicBezTo>
                  <a:lnTo>
                    <a:pt x="519" y="839"/>
                  </a:lnTo>
                  <a:cubicBezTo>
                    <a:pt x="521" y="833"/>
                    <a:pt x="523" y="828"/>
                    <a:pt x="526" y="822"/>
                  </a:cubicBezTo>
                  <a:cubicBezTo>
                    <a:pt x="548" y="754"/>
                    <a:pt x="571" y="685"/>
                    <a:pt x="594" y="640"/>
                  </a:cubicBezTo>
                  <a:cubicBezTo>
                    <a:pt x="617" y="571"/>
                    <a:pt x="640" y="526"/>
                    <a:pt x="685" y="457"/>
                  </a:cubicBezTo>
                  <a:cubicBezTo>
                    <a:pt x="685" y="457"/>
                    <a:pt x="708" y="434"/>
                    <a:pt x="708" y="411"/>
                  </a:cubicBezTo>
                  <a:cubicBezTo>
                    <a:pt x="731" y="411"/>
                    <a:pt x="731" y="389"/>
                    <a:pt x="754" y="389"/>
                  </a:cubicBezTo>
                  <a:cubicBezTo>
                    <a:pt x="800" y="343"/>
                    <a:pt x="822" y="275"/>
                    <a:pt x="777" y="206"/>
                  </a:cubicBezTo>
                  <a:cubicBezTo>
                    <a:pt x="763" y="179"/>
                    <a:pt x="734" y="168"/>
                    <a:pt x="703" y="168"/>
                  </a:cubicBezTo>
                  <a:cubicBezTo>
                    <a:pt x="682" y="168"/>
                    <a:pt x="659" y="174"/>
                    <a:pt x="640" y="183"/>
                  </a:cubicBezTo>
                  <a:cubicBezTo>
                    <a:pt x="640" y="160"/>
                    <a:pt x="617" y="160"/>
                    <a:pt x="617" y="138"/>
                  </a:cubicBezTo>
                  <a:cubicBezTo>
                    <a:pt x="594" y="115"/>
                    <a:pt x="548" y="92"/>
                    <a:pt x="526" y="69"/>
                  </a:cubicBezTo>
                  <a:cubicBezTo>
                    <a:pt x="526" y="69"/>
                    <a:pt x="526" y="46"/>
                    <a:pt x="526" y="46"/>
                  </a:cubicBezTo>
                  <a:cubicBezTo>
                    <a:pt x="503" y="46"/>
                    <a:pt x="503" y="23"/>
                    <a:pt x="480" y="23"/>
                  </a:cubicBezTo>
                  <a:cubicBezTo>
                    <a:pt x="457" y="1"/>
                    <a:pt x="434" y="1"/>
                    <a:pt x="41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7" name="Google Shape;5767;p22"/>
            <p:cNvSpPr/>
            <p:nvPr/>
          </p:nvSpPr>
          <p:spPr>
            <a:xfrm>
              <a:off x="6565300" y="1972725"/>
              <a:ext cx="28550" cy="167225"/>
            </a:xfrm>
            <a:custGeom>
              <a:avLst/>
              <a:gdLst/>
              <a:ahLst/>
              <a:cxnLst/>
              <a:rect l="l" t="t" r="r" b="b"/>
              <a:pathLst>
                <a:path w="1142" h="6689" extrusionOk="0">
                  <a:moveTo>
                    <a:pt x="1050" y="0"/>
                  </a:moveTo>
                  <a:cubicBezTo>
                    <a:pt x="1027" y="0"/>
                    <a:pt x="1004" y="0"/>
                    <a:pt x="981" y="23"/>
                  </a:cubicBezTo>
                  <a:cubicBezTo>
                    <a:pt x="981" y="46"/>
                    <a:pt x="959" y="69"/>
                    <a:pt x="959" y="92"/>
                  </a:cubicBezTo>
                  <a:cubicBezTo>
                    <a:pt x="959" y="115"/>
                    <a:pt x="959" y="137"/>
                    <a:pt x="959" y="160"/>
                  </a:cubicBezTo>
                  <a:cubicBezTo>
                    <a:pt x="913" y="388"/>
                    <a:pt x="867" y="617"/>
                    <a:pt x="822" y="845"/>
                  </a:cubicBezTo>
                  <a:cubicBezTo>
                    <a:pt x="799" y="1073"/>
                    <a:pt x="753" y="1301"/>
                    <a:pt x="708" y="1553"/>
                  </a:cubicBezTo>
                  <a:cubicBezTo>
                    <a:pt x="616" y="2078"/>
                    <a:pt x="548" y="2580"/>
                    <a:pt x="479" y="3105"/>
                  </a:cubicBezTo>
                  <a:cubicBezTo>
                    <a:pt x="342" y="4109"/>
                    <a:pt x="205" y="5090"/>
                    <a:pt x="68" y="6072"/>
                  </a:cubicBezTo>
                  <a:cubicBezTo>
                    <a:pt x="46" y="6186"/>
                    <a:pt x="46" y="6300"/>
                    <a:pt x="23" y="6414"/>
                  </a:cubicBezTo>
                  <a:cubicBezTo>
                    <a:pt x="23" y="6437"/>
                    <a:pt x="23" y="6460"/>
                    <a:pt x="23" y="6483"/>
                  </a:cubicBezTo>
                  <a:cubicBezTo>
                    <a:pt x="23" y="6506"/>
                    <a:pt x="23" y="6506"/>
                    <a:pt x="23" y="6528"/>
                  </a:cubicBezTo>
                  <a:cubicBezTo>
                    <a:pt x="0" y="6528"/>
                    <a:pt x="23" y="6551"/>
                    <a:pt x="23" y="6574"/>
                  </a:cubicBezTo>
                  <a:cubicBezTo>
                    <a:pt x="23" y="6620"/>
                    <a:pt x="68" y="6665"/>
                    <a:pt x="114" y="6688"/>
                  </a:cubicBezTo>
                  <a:lnTo>
                    <a:pt x="205" y="6688"/>
                  </a:lnTo>
                  <a:cubicBezTo>
                    <a:pt x="228" y="6665"/>
                    <a:pt x="274" y="6643"/>
                    <a:pt x="297" y="6620"/>
                  </a:cubicBezTo>
                  <a:cubicBezTo>
                    <a:pt x="320" y="6574"/>
                    <a:pt x="320" y="6574"/>
                    <a:pt x="320" y="6551"/>
                  </a:cubicBezTo>
                  <a:cubicBezTo>
                    <a:pt x="320" y="6540"/>
                    <a:pt x="320" y="6534"/>
                    <a:pt x="320" y="6528"/>
                  </a:cubicBezTo>
                  <a:cubicBezTo>
                    <a:pt x="342" y="6392"/>
                    <a:pt x="365" y="6277"/>
                    <a:pt x="388" y="6140"/>
                  </a:cubicBezTo>
                  <a:cubicBezTo>
                    <a:pt x="388" y="6118"/>
                    <a:pt x="388" y="6118"/>
                    <a:pt x="388" y="6118"/>
                  </a:cubicBezTo>
                  <a:cubicBezTo>
                    <a:pt x="388" y="6095"/>
                    <a:pt x="388" y="6072"/>
                    <a:pt x="388" y="6072"/>
                  </a:cubicBezTo>
                  <a:cubicBezTo>
                    <a:pt x="525" y="5068"/>
                    <a:pt x="662" y="4086"/>
                    <a:pt x="799" y="3082"/>
                  </a:cubicBezTo>
                  <a:cubicBezTo>
                    <a:pt x="867" y="2557"/>
                    <a:pt x="936" y="2055"/>
                    <a:pt x="981" y="1530"/>
                  </a:cubicBezTo>
                  <a:cubicBezTo>
                    <a:pt x="1004" y="1301"/>
                    <a:pt x="1027" y="1050"/>
                    <a:pt x="1050" y="822"/>
                  </a:cubicBezTo>
                  <a:cubicBezTo>
                    <a:pt x="1073" y="594"/>
                    <a:pt x="1096" y="343"/>
                    <a:pt x="1118" y="115"/>
                  </a:cubicBezTo>
                  <a:lnTo>
                    <a:pt x="1141" y="92"/>
                  </a:lnTo>
                  <a:cubicBezTo>
                    <a:pt x="1141" y="46"/>
                    <a:pt x="1096" y="0"/>
                    <a:pt x="1050"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8" name="Google Shape;5768;p22"/>
            <p:cNvSpPr/>
            <p:nvPr/>
          </p:nvSpPr>
          <p:spPr>
            <a:xfrm>
              <a:off x="6556725" y="1976725"/>
              <a:ext cx="34825" cy="159650"/>
            </a:xfrm>
            <a:custGeom>
              <a:avLst/>
              <a:gdLst/>
              <a:ahLst/>
              <a:cxnLst/>
              <a:rect l="l" t="t" r="r" b="b"/>
              <a:pathLst>
                <a:path w="1393" h="6386" extrusionOk="0">
                  <a:moveTo>
                    <a:pt x="1279" y="0"/>
                  </a:moveTo>
                  <a:cubicBezTo>
                    <a:pt x="1188" y="0"/>
                    <a:pt x="1096" y="0"/>
                    <a:pt x="1028" y="23"/>
                  </a:cubicBezTo>
                  <a:cubicBezTo>
                    <a:pt x="959" y="46"/>
                    <a:pt x="914" y="69"/>
                    <a:pt x="868" y="114"/>
                  </a:cubicBezTo>
                  <a:cubicBezTo>
                    <a:pt x="845" y="137"/>
                    <a:pt x="822" y="160"/>
                    <a:pt x="822" y="183"/>
                  </a:cubicBezTo>
                  <a:cubicBezTo>
                    <a:pt x="800" y="206"/>
                    <a:pt x="777" y="251"/>
                    <a:pt x="777" y="274"/>
                  </a:cubicBezTo>
                  <a:cubicBezTo>
                    <a:pt x="731" y="343"/>
                    <a:pt x="708" y="411"/>
                    <a:pt x="708" y="480"/>
                  </a:cubicBezTo>
                  <a:cubicBezTo>
                    <a:pt x="685" y="571"/>
                    <a:pt x="663" y="685"/>
                    <a:pt x="640" y="799"/>
                  </a:cubicBezTo>
                  <a:cubicBezTo>
                    <a:pt x="640" y="845"/>
                    <a:pt x="640" y="913"/>
                    <a:pt x="617" y="959"/>
                  </a:cubicBezTo>
                  <a:cubicBezTo>
                    <a:pt x="617" y="1005"/>
                    <a:pt x="617" y="1027"/>
                    <a:pt x="617" y="1050"/>
                  </a:cubicBezTo>
                  <a:cubicBezTo>
                    <a:pt x="617" y="1073"/>
                    <a:pt x="617" y="1119"/>
                    <a:pt x="617" y="1141"/>
                  </a:cubicBezTo>
                  <a:cubicBezTo>
                    <a:pt x="617" y="1164"/>
                    <a:pt x="617" y="1187"/>
                    <a:pt x="640" y="1210"/>
                  </a:cubicBezTo>
                  <a:cubicBezTo>
                    <a:pt x="640" y="1210"/>
                    <a:pt x="640" y="1210"/>
                    <a:pt x="640" y="1233"/>
                  </a:cubicBezTo>
                  <a:cubicBezTo>
                    <a:pt x="640" y="1324"/>
                    <a:pt x="617" y="1393"/>
                    <a:pt x="617" y="1484"/>
                  </a:cubicBezTo>
                  <a:cubicBezTo>
                    <a:pt x="571" y="1666"/>
                    <a:pt x="548" y="1849"/>
                    <a:pt x="526" y="2032"/>
                  </a:cubicBezTo>
                  <a:cubicBezTo>
                    <a:pt x="480" y="2260"/>
                    <a:pt x="457" y="2488"/>
                    <a:pt x="434" y="2716"/>
                  </a:cubicBezTo>
                  <a:cubicBezTo>
                    <a:pt x="411" y="2762"/>
                    <a:pt x="411" y="2808"/>
                    <a:pt x="411" y="2831"/>
                  </a:cubicBezTo>
                  <a:cubicBezTo>
                    <a:pt x="389" y="2922"/>
                    <a:pt x="389" y="2990"/>
                    <a:pt x="366" y="3082"/>
                  </a:cubicBezTo>
                  <a:cubicBezTo>
                    <a:pt x="343" y="3196"/>
                    <a:pt x="343" y="3287"/>
                    <a:pt x="320" y="3401"/>
                  </a:cubicBezTo>
                  <a:cubicBezTo>
                    <a:pt x="297" y="3492"/>
                    <a:pt x="297" y="3607"/>
                    <a:pt x="275" y="3721"/>
                  </a:cubicBezTo>
                  <a:cubicBezTo>
                    <a:pt x="252" y="3812"/>
                    <a:pt x="252" y="3926"/>
                    <a:pt x="229" y="4040"/>
                  </a:cubicBezTo>
                  <a:cubicBezTo>
                    <a:pt x="229" y="4132"/>
                    <a:pt x="206" y="4246"/>
                    <a:pt x="206" y="4360"/>
                  </a:cubicBezTo>
                  <a:cubicBezTo>
                    <a:pt x="206" y="4428"/>
                    <a:pt x="206" y="4474"/>
                    <a:pt x="183" y="4542"/>
                  </a:cubicBezTo>
                  <a:cubicBezTo>
                    <a:pt x="183" y="4588"/>
                    <a:pt x="160" y="4657"/>
                    <a:pt x="160" y="4725"/>
                  </a:cubicBezTo>
                  <a:cubicBezTo>
                    <a:pt x="138" y="4771"/>
                    <a:pt x="138" y="4839"/>
                    <a:pt x="115" y="4908"/>
                  </a:cubicBezTo>
                  <a:cubicBezTo>
                    <a:pt x="92" y="5045"/>
                    <a:pt x="69" y="5182"/>
                    <a:pt x="69" y="5319"/>
                  </a:cubicBezTo>
                  <a:cubicBezTo>
                    <a:pt x="46" y="5433"/>
                    <a:pt x="46" y="5547"/>
                    <a:pt x="23" y="5661"/>
                  </a:cubicBezTo>
                  <a:cubicBezTo>
                    <a:pt x="23" y="5775"/>
                    <a:pt x="1" y="5889"/>
                    <a:pt x="1" y="6003"/>
                  </a:cubicBezTo>
                  <a:cubicBezTo>
                    <a:pt x="1" y="6049"/>
                    <a:pt x="23" y="6117"/>
                    <a:pt x="69" y="6140"/>
                  </a:cubicBezTo>
                  <a:cubicBezTo>
                    <a:pt x="92" y="6163"/>
                    <a:pt x="115" y="6163"/>
                    <a:pt x="138" y="6186"/>
                  </a:cubicBezTo>
                  <a:cubicBezTo>
                    <a:pt x="138" y="6232"/>
                    <a:pt x="138" y="6277"/>
                    <a:pt x="160" y="6300"/>
                  </a:cubicBezTo>
                  <a:cubicBezTo>
                    <a:pt x="206" y="6346"/>
                    <a:pt x="229" y="6368"/>
                    <a:pt x="275" y="6368"/>
                  </a:cubicBezTo>
                  <a:cubicBezTo>
                    <a:pt x="286" y="6380"/>
                    <a:pt x="297" y="6386"/>
                    <a:pt x="312" y="6386"/>
                  </a:cubicBezTo>
                  <a:cubicBezTo>
                    <a:pt x="326" y="6386"/>
                    <a:pt x="343" y="6380"/>
                    <a:pt x="366" y="6368"/>
                  </a:cubicBezTo>
                  <a:cubicBezTo>
                    <a:pt x="389" y="6368"/>
                    <a:pt x="411" y="6346"/>
                    <a:pt x="434" y="6346"/>
                  </a:cubicBezTo>
                  <a:cubicBezTo>
                    <a:pt x="457" y="6323"/>
                    <a:pt x="503" y="6300"/>
                    <a:pt x="503" y="6277"/>
                  </a:cubicBezTo>
                  <a:cubicBezTo>
                    <a:pt x="548" y="6232"/>
                    <a:pt x="526" y="6186"/>
                    <a:pt x="526" y="6140"/>
                  </a:cubicBezTo>
                  <a:lnTo>
                    <a:pt x="526" y="6140"/>
                  </a:lnTo>
                  <a:cubicBezTo>
                    <a:pt x="526" y="6110"/>
                    <a:pt x="526" y="6079"/>
                    <a:pt x="526" y="6049"/>
                  </a:cubicBezTo>
                  <a:cubicBezTo>
                    <a:pt x="526" y="6003"/>
                    <a:pt x="548" y="5935"/>
                    <a:pt x="526" y="5889"/>
                  </a:cubicBezTo>
                  <a:cubicBezTo>
                    <a:pt x="503" y="5866"/>
                    <a:pt x="503" y="5843"/>
                    <a:pt x="480" y="5821"/>
                  </a:cubicBezTo>
                  <a:cubicBezTo>
                    <a:pt x="480" y="5798"/>
                    <a:pt x="480" y="5775"/>
                    <a:pt x="503" y="5752"/>
                  </a:cubicBezTo>
                  <a:cubicBezTo>
                    <a:pt x="503" y="5707"/>
                    <a:pt x="503" y="5661"/>
                    <a:pt x="503" y="5615"/>
                  </a:cubicBezTo>
                  <a:cubicBezTo>
                    <a:pt x="503" y="5592"/>
                    <a:pt x="503" y="5592"/>
                    <a:pt x="503" y="5570"/>
                  </a:cubicBezTo>
                  <a:cubicBezTo>
                    <a:pt x="526" y="5501"/>
                    <a:pt x="526" y="5433"/>
                    <a:pt x="526" y="5364"/>
                  </a:cubicBezTo>
                  <a:cubicBezTo>
                    <a:pt x="548" y="5250"/>
                    <a:pt x="571" y="5136"/>
                    <a:pt x="594" y="5022"/>
                  </a:cubicBezTo>
                  <a:cubicBezTo>
                    <a:pt x="617" y="4999"/>
                    <a:pt x="617" y="4953"/>
                    <a:pt x="640" y="4930"/>
                  </a:cubicBezTo>
                  <a:cubicBezTo>
                    <a:pt x="663" y="4771"/>
                    <a:pt x="685" y="4611"/>
                    <a:pt x="708" y="4428"/>
                  </a:cubicBezTo>
                  <a:cubicBezTo>
                    <a:pt x="731" y="4291"/>
                    <a:pt x="731" y="4132"/>
                    <a:pt x="754" y="3995"/>
                  </a:cubicBezTo>
                  <a:cubicBezTo>
                    <a:pt x="754" y="3972"/>
                    <a:pt x="754" y="3972"/>
                    <a:pt x="754" y="3972"/>
                  </a:cubicBezTo>
                  <a:cubicBezTo>
                    <a:pt x="800" y="3789"/>
                    <a:pt x="822" y="3607"/>
                    <a:pt x="845" y="3424"/>
                  </a:cubicBezTo>
                  <a:cubicBezTo>
                    <a:pt x="868" y="3333"/>
                    <a:pt x="868" y="3241"/>
                    <a:pt x="891" y="3150"/>
                  </a:cubicBezTo>
                  <a:cubicBezTo>
                    <a:pt x="914" y="3104"/>
                    <a:pt x="914" y="3059"/>
                    <a:pt x="936" y="3013"/>
                  </a:cubicBezTo>
                  <a:cubicBezTo>
                    <a:pt x="936" y="2990"/>
                    <a:pt x="936" y="2967"/>
                    <a:pt x="936" y="2945"/>
                  </a:cubicBezTo>
                  <a:cubicBezTo>
                    <a:pt x="936" y="2899"/>
                    <a:pt x="959" y="2876"/>
                    <a:pt x="959" y="2853"/>
                  </a:cubicBezTo>
                  <a:cubicBezTo>
                    <a:pt x="959" y="2808"/>
                    <a:pt x="936" y="2762"/>
                    <a:pt x="891" y="2716"/>
                  </a:cubicBezTo>
                  <a:cubicBezTo>
                    <a:pt x="914" y="2625"/>
                    <a:pt x="914" y="2534"/>
                    <a:pt x="936" y="2443"/>
                  </a:cubicBezTo>
                  <a:cubicBezTo>
                    <a:pt x="936" y="2397"/>
                    <a:pt x="936" y="2351"/>
                    <a:pt x="959" y="2306"/>
                  </a:cubicBezTo>
                  <a:cubicBezTo>
                    <a:pt x="959" y="2306"/>
                    <a:pt x="982" y="2306"/>
                    <a:pt x="982" y="2283"/>
                  </a:cubicBezTo>
                  <a:cubicBezTo>
                    <a:pt x="1028" y="2260"/>
                    <a:pt x="1051" y="2237"/>
                    <a:pt x="1073" y="2191"/>
                  </a:cubicBezTo>
                  <a:cubicBezTo>
                    <a:pt x="1073" y="2146"/>
                    <a:pt x="1073" y="2100"/>
                    <a:pt x="1073" y="2077"/>
                  </a:cubicBezTo>
                  <a:cubicBezTo>
                    <a:pt x="1096" y="2032"/>
                    <a:pt x="1096" y="2009"/>
                    <a:pt x="1096" y="1986"/>
                  </a:cubicBezTo>
                  <a:cubicBezTo>
                    <a:pt x="1096" y="1918"/>
                    <a:pt x="1096" y="1849"/>
                    <a:pt x="1119" y="1781"/>
                  </a:cubicBezTo>
                  <a:cubicBezTo>
                    <a:pt x="1119" y="1758"/>
                    <a:pt x="1119" y="1735"/>
                    <a:pt x="1119" y="1712"/>
                  </a:cubicBezTo>
                  <a:cubicBezTo>
                    <a:pt x="1142" y="1552"/>
                    <a:pt x="1142" y="1415"/>
                    <a:pt x="1165" y="1278"/>
                  </a:cubicBezTo>
                  <a:cubicBezTo>
                    <a:pt x="1165" y="1278"/>
                    <a:pt x="1165" y="1278"/>
                    <a:pt x="1165" y="1256"/>
                  </a:cubicBezTo>
                  <a:lnTo>
                    <a:pt x="1165" y="1210"/>
                  </a:lnTo>
                  <a:cubicBezTo>
                    <a:pt x="1165" y="1210"/>
                    <a:pt x="1188" y="1187"/>
                    <a:pt x="1188" y="1187"/>
                  </a:cubicBezTo>
                  <a:cubicBezTo>
                    <a:pt x="1188" y="1187"/>
                    <a:pt x="1188" y="1187"/>
                    <a:pt x="1188" y="1164"/>
                  </a:cubicBezTo>
                  <a:lnTo>
                    <a:pt x="1188" y="1141"/>
                  </a:lnTo>
                  <a:cubicBezTo>
                    <a:pt x="1210" y="1005"/>
                    <a:pt x="1210" y="890"/>
                    <a:pt x="1233" y="776"/>
                  </a:cubicBezTo>
                  <a:cubicBezTo>
                    <a:pt x="1256" y="639"/>
                    <a:pt x="1279" y="525"/>
                    <a:pt x="1279" y="388"/>
                  </a:cubicBezTo>
                  <a:cubicBezTo>
                    <a:pt x="1302" y="365"/>
                    <a:pt x="1302" y="320"/>
                    <a:pt x="1302" y="274"/>
                  </a:cubicBezTo>
                  <a:cubicBezTo>
                    <a:pt x="1279" y="251"/>
                    <a:pt x="1279" y="251"/>
                    <a:pt x="1256" y="228"/>
                  </a:cubicBezTo>
                  <a:lnTo>
                    <a:pt x="1279" y="228"/>
                  </a:lnTo>
                  <a:cubicBezTo>
                    <a:pt x="1347" y="228"/>
                    <a:pt x="1393" y="183"/>
                    <a:pt x="1393" y="114"/>
                  </a:cubicBezTo>
                  <a:cubicBezTo>
                    <a:pt x="1393" y="46"/>
                    <a:pt x="1347" y="0"/>
                    <a:pt x="1279"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9" name="Google Shape;5769;p22"/>
            <p:cNvSpPr/>
            <p:nvPr/>
          </p:nvSpPr>
          <p:spPr>
            <a:xfrm>
              <a:off x="6579550" y="2013250"/>
              <a:ext cx="21700" cy="119425"/>
            </a:xfrm>
            <a:custGeom>
              <a:avLst/>
              <a:gdLst/>
              <a:ahLst/>
              <a:cxnLst/>
              <a:rect l="l" t="t" r="r" b="b"/>
              <a:pathLst>
                <a:path w="868" h="4777" extrusionOk="0">
                  <a:moveTo>
                    <a:pt x="777" y="0"/>
                  </a:moveTo>
                  <a:cubicBezTo>
                    <a:pt x="754" y="0"/>
                    <a:pt x="731" y="23"/>
                    <a:pt x="708" y="69"/>
                  </a:cubicBezTo>
                  <a:cubicBezTo>
                    <a:pt x="708" y="88"/>
                    <a:pt x="708" y="122"/>
                    <a:pt x="708" y="160"/>
                  </a:cubicBezTo>
                  <a:cubicBezTo>
                    <a:pt x="685" y="365"/>
                    <a:pt x="640" y="548"/>
                    <a:pt x="617" y="753"/>
                  </a:cubicBezTo>
                  <a:cubicBezTo>
                    <a:pt x="571" y="936"/>
                    <a:pt x="548" y="1141"/>
                    <a:pt x="503" y="1324"/>
                  </a:cubicBezTo>
                  <a:cubicBezTo>
                    <a:pt x="457" y="1643"/>
                    <a:pt x="411" y="1986"/>
                    <a:pt x="343" y="2305"/>
                  </a:cubicBezTo>
                  <a:cubicBezTo>
                    <a:pt x="275" y="2762"/>
                    <a:pt x="206" y="3196"/>
                    <a:pt x="138" y="3652"/>
                  </a:cubicBezTo>
                  <a:cubicBezTo>
                    <a:pt x="115" y="3835"/>
                    <a:pt x="92" y="4017"/>
                    <a:pt x="46" y="4177"/>
                  </a:cubicBezTo>
                  <a:cubicBezTo>
                    <a:pt x="46" y="4268"/>
                    <a:pt x="23" y="4360"/>
                    <a:pt x="23" y="4451"/>
                  </a:cubicBezTo>
                  <a:cubicBezTo>
                    <a:pt x="23" y="4474"/>
                    <a:pt x="1" y="4497"/>
                    <a:pt x="1" y="4519"/>
                  </a:cubicBezTo>
                  <a:cubicBezTo>
                    <a:pt x="1" y="4542"/>
                    <a:pt x="1" y="4588"/>
                    <a:pt x="1" y="4611"/>
                  </a:cubicBezTo>
                  <a:cubicBezTo>
                    <a:pt x="1" y="4679"/>
                    <a:pt x="46" y="4748"/>
                    <a:pt x="115" y="4771"/>
                  </a:cubicBezTo>
                  <a:cubicBezTo>
                    <a:pt x="130" y="4774"/>
                    <a:pt x="146" y="4776"/>
                    <a:pt x="161" y="4776"/>
                  </a:cubicBezTo>
                  <a:cubicBezTo>
                    <a:pt x="235" y="4776"/>
                    <a:pt x="301" y="4732"/>
                    <a:pt x="320" y="4656"/>
                  </a:cubicBezTo>
                  <a:cubicBezTo>
                    <a:pt x="343" y="4611"/>
                    <a:pt x="343" y="4565"/>
                    <a:pt x="343" y="4519"/>
                  </a:cubicBezTo>
                  <a:cubicBezTo>
                    <a:pt x="366" y="4428"/>
                    <a:pt x="366" y="4337"/>
                    <a:pt x="389" y="4268"/>
                  </a:cubicBezTo>
                  <a:cubicBezTo>
                    <a:pt x="411" y="4063"/>
                    <a:pt x="411" y="3880"/>
                    <a:pt x="434" y="3698"/>
                  </a:cubicBezTo>
                  <a:cubicBezTo>
                    <a:pt x="503" y="3241"/>
                    <a:pt x="548" y="2785"/>
                    <a:pt x="617" y="2328"/>
                  </a:cubicBezTo>
                  <a:cubicBezTo>
                    <a:pt x="640" y="1986"/>
                    <a:pt x="685" y="1643"/>
                    <a:pt x="708" y="1324"/>
                  </a:cubicBezTo>
                  <a:cubicBezTo>
                    <a:pt x="731" y="1118"/>
                    <a:pt x="754" y="913"/>
                    <a:pt x="777" y="708"/>
                  </a:cubicBezTo>
                  <a:cubicBezTo>
                    <a:pt x="800" y="502"/>
                    <a:pt x="822" y="274"/>
                    <a:pt x="845" y="69"/>
                  </a:cubicBezTo>
                  <a:cubicBezTo>
                    <a:pt x="868" y="23"/>
                    <a:pt x="822" y="0"/>
                    <a:pt x="777"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0" name="Google Shape;5770;p22"/>
            <p:cNvSpPr/>
            <p:nvPr/>
          </p:nvSpPr>
          <p:spPr>
            <a:xfrm>
              <a:off x="6578975" y="2137075"/>
              <a:ext cx="6300" cy="5725"/>
            </a:xfrm>
            <a:custGeom>
              <a:avLst/>
              <a:gdLst/>
              <a:ahLst/>
              <a:cxnLst/>
              <a:rect l="l" t="t" r="r" b="b"/>
              <a:pathLst>
                <a:path w="252" h="229" extrusionOk="0">
                  <a:moveTo>
                    <a:pt x="115" y="0"/>
                  </a:moveTo>
                  <a:cubicBezTo>
                    <a:pt x="46" y="0"/>
                    <a:pt x="1" y="46"/>
                    <a:pt x="1" y="114"/>
                  </a:cubicBezTo>
                  <a:cubicBezTo>
                    <a:pt x="1" y="183"/>
                    <a:pt x="46" y="228"/>
                    <a:pt x="115" y="228"/>
                  </a:cubicBezTo>
                  <a:cubicBezTo>
                    <a:pt x="183" y="228"/>
                    <a:pt x="252" y="183"/>
                    <a:pt x="252" y="114"/>
                  </a:cubicBezTo>
                  <a:cubicBezTo>
                    <a:pt x="252" y="46"/>
                    <a:pt x="183" y="0"/>
                    <a:pt x="11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1" name="Google Shape;5771;p22"/>
            <p:cNvSpPr/>
            <p:nvPr/>
          </p:nvSpPr>
          <p:spPr>
            <a:xfrm>
              <a:off x="7062300" y="1838625"/>
              <a:ext cx="49100" cy="144400"/>
            </a:xfrm>
            <a:custGeom>
              <a:avLst/>
              <a:gdLst/>
              <a:ahLst/>
              <a:cxnLst/>
              <a:rect l="l" t="t" r="r" b="b"/>
              <a:pathLst>
                <a:path w="1964" h="5776" extrusionOk="0">
                  <a:moveTo>
                    <a:pt x="823" y="3470"/>
                  </a:moveTo>
                  <a:lnTo>
                    <a:pt x="823" y="3470"/>
                  </a:lnTo>
                  <a:cubicBezTo>
                    <a:pt x="820" y="3476"/>
                    <a:pt x="818" y="3482"/>
                    <a:pt x="816" y="3488"/>
                  </a:cubicBezTo>
                  <a:lnTo>
                    <a:pt x="816" y="3488"/>
                  </a:lnTo>
                  <a:cubicBezTo>
                    <a:pt x="820" y="3483"/>
                    <a:pt x="823" y="3478"/>
                    <a:pt x="823" y="3470"/>
                  </a:cubicBezTo>
                  <a:close/>
                  <a:moveTo>
                    <a:pt x="1462" y="1"/>
                  </a:moveTo>
                  <a:cubicBezTo>
                    <a:pt x="1393" y="1"/>
                    <a:pt x="1370" y="69"/>
                    <a:pt x="1393" y="115"/>
                  </a:cubicBezTo>
                  <a:cubicBezTo>
                    <a:pt x="1393" y="206"/>
                    <a:pt x="1416" y="274"/>
                    <a:pt x="1439" y="366"/>
                  </a:cubicBezTo>
                  <a:cubicBezTo>
                    <a:pt x="1439" y="525"/>
                    <a:pt x="1439" y="685"/>
                    <a:pt x="1439" y="845"/>
                  </a:cubicBezTo>
                  <a:cubicBezTo>
                    <a:pt x="1439" y="936"/>
                    <a:pt x="1439" y="1005"/>
                    <a:pt x="1439" y="1096"/>
                  </a:cubicBezTo>
                  <a:cubicBezTo>
                    <a:pt x="1439" y="1165"/>
                    <a:pt x="1416" y="1256"/>
                    <a:pt x="1416" y="1347"/>
                  </a:cubicBezTo>
                  <a:cubicBezTo>
                    <a:pt x="1393" y="1507"/>
                    <a:pt x="1348" y="1667"/>
                    <a:pt x="1325" y="1827"/>
                  </a:cubicBezTo>
                  <a:cubicBezTo>
                    <a:pt x="1302" y="1918"/>
                    <a:pt x="1279" y="2009"/>
                    <a:pt x="1256" y="2100"/>
                  </a:cubicBezTo>
                  <a:lnTo>
                    <a:pt x="1188" y="2352"/>
                  </a:lnTo>
                  <a:cubicBezTo>
                    <a:pt x="1142" y="2534"/>
                    <a:pt x="1096" y="2694"/>
                    <a:pt x="1051" y="2876"/>
                  </a:cubicBezTo>
                  <a:cubicBezTo>
                    <a:pt x="1005" y="3036"/>
                    <a:pt x="937" y="3219"/>
                    <a:pt x="868" y="3379"/>
                  </a:cubicBezTo>
                  <a:cubicBezTo>
                    <a:pt x="845" y="3401"/>
                    <a:pt x="845" y="3424"/>
                    <a:pt x="823" y="3447"/>
                  </a:cubicBezTo>
                  <a:cubicBezTo>
                    <a:pt x="828" y="3447"/>
                    <a:pt x="832" y="3447"/>
                    <a:pt x="835" y="3447"/>
                  </a:cubicBezTo>
                  <a:lnTo>
                    <a:pt x="835" y="3447"/>
                  </a:lnTo>
                  <a:cubicBezTo>
                    <a:pt x="825" y="3472"/>
                    <a:pt x="820" y="3489"/>
                    <a:pt x="810" y="3504"/>
                  </a:cubicBezTo>
                  <a:lnTo>
                    <a:pt x="810" y="3504"/>
                  </a:lnTo>
                  <a:cubicBezTo>
                    <a:pt x="812" y="3499"/>
                    <a:pt x="814" y="3493"/>
                    <a:pt x="816" y="3488"/>
                  </a:cubicBezTo>
                  <a:lnTo>
                    <a:pt x="816" y="3488"/>
                  </a:lnTo>
                  <a:cubicBezTo>
                    <a:pt x="809" y="3496"/>
                    <a:pt x="800" y="3501"/>
                    <a:pt x="800" y="3516"/>
                  </a:cubicBezTo>
                  <a:cubicBezTo>
                    <a:pt x="804" y="3512"/>
                    <a:pt x="807" y="3508"/>
                    <a:pt x="810" y="3504"/>
                  </a:cubicBezTo>
                  <a:lnTo>
                    <a:pt x="810" y="3504"/>
                  </a:lnTo>
                  <a:cubicBezTo>
                    <a:pt x="743" y="3675"/>
                    <a:pt x="659" y="3846"/>
                    <a:pt x="594" y="4018"/>
                  </a:cubicBezTo>
                  <a:cubicBezTo>
                    <a:pt x="549" y="4086"/>
                    <a:pt x="503" y="4178"/>
                    <a:pt x="457" y="4269"/>
                  </a:cubicBezTo>
                  <a:cubicBezTo>
                    <a:pt x="412" y="4360"/>
                    <a:pt x="366" y="4429"/>
                    <a:pt x="320" y="4497"/>
                  </a:cubicBezTo>
                  <a:cubicBezTo>
                    <a:pt x="298" y="4543"/>
                    <a:pt x="275" y="4588"/>
                    <a:pt x="252" y="4634"/>
                  </a:cubicBezTo>
                  <a:cubicBezTo>
                    <a:pt x="229" y="4680"/>
                    <a:pt x="206" y="4703"/>
                    <a:pt x="183" y="4748"/>
                  </a:cubicBezTo>
                  <a:cubicBezTo>
                    <a:pt x="138" y="4794"/>
                    <a:pt x="92" y="4839"/>
                    <a:pt x="69" y="4908"/>
                  </a:cubicBezTo>
                  <a:cubicBezTo>
                    <a:pt x="46" y="4908"/>
                    <a:pt x="46" y="4908"/>
                    <a:pt x="46" y="4931"/>
                  </a:cubicBezTo>
                  <a:cubicBezTo>
                    <a:pt x="1" y="4976"/>
                    <a:pt x="1" y="5045"/>
                    <a:pt x="24" y="5091"/>
                  </a:cubicBezTo>
                  <a:cubicBezTo>
                    <a:pt x="24" y="5136"/>
                    <a:pt x="69" y="5182"/>
                    <a:pt x="92" y="5227"/>
                  </a:cubicBezTo>
                  <a:cubicBezTo>
                    <a:pt x="138" y="5296"/>
                    <a:pt x="183" y="5364"/>
                    <a:pt x="229" y="5456"/>
                  </a:cubicBezTo>
                  <a:cubicBezTo>
                    <a:pt x="252" y="5479"/>
                    <a:pt x="252" y="5501"/>
                    <a:pt x="275" y="5547"/>
                  </a:cubicBezTo>
                  <a:cubicBezTo>
                    <a:pt x="275" y="5547"/>
                    <a:pt x="275" y="5547"/>
                    <a:pt x="275" y="5570"/>
                  </a:cubicBezTo>
                  <a:cubicBezTo>
                    <a:pt x="275" y="5638"/>
                    <a:pt x="320" y="5707"/>
                    <a:pt x="366" y="5752"/>
                  </a:cubicBezTo>
                  <a:cubicBezTo>
                    <a:pt x="396" y="5768"/>
                    <a:pt x="432" y="5775"/>
                    <a:pt x="467" y="5775"/>
                  </a:cubicBezTo>
                  <a:cubicBezTo>
                    <a:pt x="539" y="5775"/>
                    <a:pt x="610" y="5745"/>
                    <a:pt x="640" y="5684"/>
                  </a:cubicBezTo>
                  <a:cubicBezTo>
                    <a:pt x="640" y="5661"/>
                    <a:pt x="663" y="5638"/>
                    <a:pt x="663" y="5616"/>
                  </a:cubicBezTo>
                  <a:cubicBezTo>
                    <a:pt x="708" y="5616"/>
                    <a:pt x="754" y="5593"/>
                    <a:pt x="777" y="5570"/>
                  </a:cubicBezTo>
                  <a:cubicBezTo>
                    <a:pt x="845" y="5479"/>
                    <a:pt x="891" y="5387"/>
                    <a:pt x="960" y="5296"/>
                  </a:cubicBezTo>
                  <a:cubicBezTo>
                    <a:pt x="1005" y="5205"/>
                    <a:pt x="1051" y="5113"/>
                    <a:pt x="1096" y="5045"/>
                  </a:cubicBezTo>
                  <a:cubicBezTo>
                    <a:pt x="1142" y="4954"/>
                    <a:pt x="1188" y="4862"/>
                    <a:pt x="1233" y="4794"/>
                  </a:cubicBezTo>
                  <a:cubicBezTo>
                    <a:pt x="1279" y="4680"/>
                    <a:pt x="1325" y="4588"/>
                    <a:pt x="1370" y="4474"/>
                  </a:cubicBezTo>
                  <a:cubicBezTo>
                    <a:pt x="1439" y="4314"/>
                    <a:pt x="1484" y="4132"/>
                    <a:pt x="1553" y="3972"/>
                  </a:cubicBezTo>
                  <a:cubicBezTo>
                    <a:pt x="1599" y="3789"/>
                    <a:pt x="1667" y="3630"/>
                    <a:pt x="1713" y="3447"/>
                  </a:cubicBezTo>
                  <a:cubicBezTo>
                    <a:pt x="1758" y="3265"/>
                    <a:pt x="1804" y="3059"/>
                    <a:pt x="1850" y="2876"/>
                  </a:cubicBezTo>
                  <a:cubicBezTo>
                    <a:pt x="1873" y="2785"/>
                    <a:pt x="1895" y="2671"/>
                    <a:pt x="1895" y="2557"/>
                  </a:cubicBezTo>
                  <a:cubicBezTo>
                    <a:pt x="1918" y="2466"/>
                    <a:pt x="1918" y="2374"/>
                    <a:pt x="1918" y="2260"/>
                  </a:cubicBezTo>
                  <a:cubicBezTo>
                    <a:pt x="1941" y="2100"/>
                    <a:pt x="1941" y="1941"/>
                    <a:pt x="1941" y="1781"/>
                  </a:cubicBezTo>
                  <a:cubicBezTo>
                    <a:pt x="1941" y="1598"/>
                    <a:pt x="1964" y="1416"/>
                    <a:pt x="1941" y="1233"/>
                  </a:cubicBezTo>
                  <a:cubicBezTo>
                    <a:pt x="1941" y="1165"/>
                    <a:pt x="1941" y="1119"/>
                    <a:pt x="1918" y="1073"/>
                  </a:cubicBezTo>
                  <a:cubicBezTo>
                    <a:pt x="1918" y="982"/>
                    <a:pt x="1918" y="914"/>
                    <a:pt x="1895" y="822"/>
                  </a:cubicBezTo>
                  <a:cubicBezTo>
                    <a:pt x="1895" y="754"/>
                    <a:pt x="1873" y="662"/>
                    <a:pt x="1804" y="640"/>
                  </a:cubicBezTo>
                  <a:cubicBezTo>
                    <a:pt x="1781" y="617"/>
                    <a:pt x="1736" y="617"/>
                    <a:pt x="1713" y="617"/>
                  </a:cubicBezTo>
                  <a:cubicBezTo>
                    <a:pt x="1713" y="617"/>
                    <a:pt x="1690" y="640"/>
                    <a:pt x="1690" y="640"/>
                  </a:cubicBezTo>
                  <a:cubicBezTo>
                    <a:pt x="1667" y="594"/>
                    <a:pt x="1667" y="525"/>
                    <a:pt x="1667" y="480"/>
                  </a:cubicBezTo>
                  <a:cubicBezTo>
                    <a:pt x="1644" y="343"/>
                    <a:pt x="1599" y="206"/>
                    <a:pt x="1576" y="69"/>
                  </a:cubicBezTo>
                  <a:cubicBezTo>
                    <a:pt x="1553" y="23"/>
                    <a:pt x="1507" y="1"/>
                    <a:pt x="1484"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2" name="Google Shape;5772;p22"/>
            <p:cNvSpPr/>
            <p:nvPr/>
          </p:nvSpPr>
          <p:spPr>
            <a:xfrm>
              <a:off x="7033200" y="1994975"/>
              <a:ext cx="107300" cy="521575"/>
            </a:xfrm>
            <a:custGeom>
              <a:avLst/>
              <a:gdLst/>
              <a:ahLst/>
              <a:cxnLst/>
              <a:rect l="l" t="t" r="r" b="b"/>
              <a:pathLst>
                <a:path w="4292" h="20863" extrusionOk="0">
                  <a:moveTo>
                    <a:pt x="2877" y="1941"/>
                  </a:moveTo>
                  <a:cubicBezTo>
                    <a:pt x="2877" y="1941"/>
                    <a:pt x="2877" y="1951"/>
                    <a:pt x="2883" y="1958"/>
                  </a:cubicBezTo>
                  <a:lnTo>
                    <a:pt x="2883" y="1958"/>
                  </a:lnTo>
                  <a:cubicBezTo>
                    <a:pt x="2881" y="1952"/>
                    <a:pt x="2879" y="1946"/>
                    <a:pt x="2877" y="1941"/>
                  </a:cubicBezTo>
                  <a:close/>
                  <a:moveTo>
                    <a:pt x="1918" y="1"/>
                  </a:moveTo>
                  <a:cubicBezTo>
                    <a:pt x="1895" y="1"/>
                    <a:pt x="1872" y="1"/>
                    <a:pt x="1850" y="23"/>
                  </a:cubicBezTo>
                  <a:cubicBezTo>
                    <a:pt x="1804" y="69"/>
                    <a:pt x="1804" y="160"/>
                    <a:pt x="1850" y="183"/>
                  </a:cubicBezTo>
                  <a:cubicBezTo>
                    <a:pt x="1918" y="252"/>
                    <a:pt x="1987" y="320"/>
                    <a:pt x="2055" y="411"/>
                  </a:cubicBezTo>
                  <a:cubicBezTo>
                    <a:pt x="2146" y="526"/>
                    <a:pt x="2215" y="640"/>
                    <a:pt x="2283" y="754"/>
                  </a:cubicBezTo>
                  <a:cubicBezTo>
                    <a:pt x="2375" y="891"/>
                    <a:pt x="2443" y="1028"/>
                    <a:pt x="2512" y="1165"/>
                  </a:cubicBezTo>
                  <a:cubicBezTo>
                    <a:pt x="2580" y="1279"/>
                    <a:pt x="2648" y="1416"/>
                    <a:pt x="2717" y="1553"/>
                  </a:cubicBezTo>
                  <a:cubicBezTo>
                    <a:pt x="2763" y="1690"/>
                    <a:pt x="2831" y="1827"/>
                    <a:pt x="2900" y="1964"/>
                  </a:cubicBezTo>
                  <a:cubicBezTo>
                    <a:pt x="2892" y="1964"/>
                    <a:pt x="2887" y="1961"/>
                    <a:pt x="2883" y="1958"/>
                  </a:cubicBezTo>
                  <a:lnTo>
                    <a:pt x="2883" y="1958"/>
                  </a:lnTo>
                  <a:cubicBezTo>
                    <a:pt x="3017" y="2295"/>
                    <a:pt x="3130" y="2655"/>
                    <a:pt x="3242" y="3036"/>
                  </a:cubicBezTo>
                  <a:cubicBezTo>
                    <a:pt x="3288" y="3128"/>
                    <a:pt x="3310" y="3219"/>
                    <a:pt x="3333" y="3310"/>
                  </a:cubicBezTo>
                  <a:cubicBezTo>
                    <a:pt x="3356" y="3402"/>
                    <a:pt x="3379" y="3493"/>
                    <a:pt x="3402" y="3584"/>
                  </a:cubicBezTo>
                  <a:cubicBezTo>
                    <a:pt x="3447" y="3790"/>
                    <a:pt x="3516" y="3972"/>
                    <a:pt x="3562" y="4178"/>
                  </a:cubicBezTo>
                  <a:cubicBezTo>
                    <a:pt x="3584" y="4315"/>
                    <a:pt x="3630" y="4474"/>
                    <a:pt x="3653" y="4611"/>
                  </a:cubicBezTo>
                  <a:cubicBezTo>
                    <a:pt x="3676" y="4748"/>
                    <a:pt x="3698" y="4885"/>
                    <a:pt x="3721" y="5022"/>
                  </a:cubicBezTo>
                  <a:cubicBezTo>
                    <a:pt x="3744" y="5228"/>
                    <a:pt x="3767" y="5410"/>
                    <a:pt x="3790" y="5593"/>
                  </a:cubicBezTo>
                  <a:cubicBezTo>
                    <a:pt x="3790" y="5684"/>
                    <a:pt x="3790" y="5775"/>
                    <a:pt x="3813" y="5867"/>
                  </a:cubicBezTo>
                  <a:cubicBezTo>
                    <a:pt x="3813" y="5958"/>
                    <a:pt x="3813" y="6072"/>
                    <a:pt x="3835" y="6163"/>
                  </a:cubicBezTo>
                  <a:cubicBezTo>
                    <a:pt x="3835" y="6278"/>
                    <a:pt x="3835" y="6369"/>
                    <a:pt x="3835" y="6483"/>
                  </a:cubicBezTo>
                  <a:cubicBezTo>
                    <a:pt x="3858" y="6574"/>
                    <a:pt x="3858" y="6688"/>
                    <a:pt x="3858" y="6780"/>
                  </a:cubicBezTo>
                  <a:cubicBezTo>
                    <a:pt x="3858" y="6985"/>
                    <a:pt x="3881" y="7191"/>
                    <a:pt x="3881" y="7373"/>
                  </a:cubicBezTo>
                  <a:cubicBezTo>
                    <a:pt x="3881" y="7487"/>
                    <a:pt x="3881" y="7579"/>
                    <a:pt x="3881" y="7693"/>
                  </a:cubicBezTo>
                  <a:cubicBezTo>
                    <a:pt x="3881" y="7784"/>
                    <a:pt x="3904" y="7898"/>
                    <a:pt x="3904" y="7989"/>
                  </a:cubicBezTo>
                  <a:cubicBezTo>
                    <a:pt x="3904" y="8195"/>
                    <a:pt x="3904" y="8400"/>
                    <a:pt x="3904" y="8606"/>
                  </a:cubicBezTo>
                  <a:cubicBezTo>
                    <a:pt x="3904" y="8697"/>
                    <a:pt x="3904" y="8811"/>
                    <a:pt x="3904" y="8902"/>
                  </a:cubicBezTo>
                  <a:cubicBezTo>
                    <a:pt x="3881" y="9017"/>
                    <a:pt x="3881" y="9108"/>
                    <a:pt x="3881" y="9222"/>
                  </a:cubicBezTo>
                  <a:cubicBezTo>
                    <a:pt x="3881" y="9427"/>
                    <a:pt x="3858" y="9633"/>
                    <a:pt x="3858" y="9838"/>
                  </a:cubicBezTo>
                  <a:cubicBezTo>
                    <a:pt x="3835" y="10067"/>
                    <a:pt x="3813" y="10295"/>
                    <a:pt x="3790" y="10523"/>
                  </a:cubicBezTo>
                  <a:cubicBezTo>
                    <a:pt x="3790" y="10546"/>
                    <a:pt x="3790" y="10569"/>
                    <a:pt x="3790" y="10592"/>
                  </a:cubicBezTo>
                  <a:cubicBezTo>
                    <a:pt x="3767" y="10683"/>
                    <a:pt x="3744" y="10797"/>
                    <a:pt x="3744" y="10888"/>
                  </a:cubicBezTo>
                  <a:cubicBezTo>
                    <a:pt x="3721" y="10957"/>
                    <a:pt x="3721" y="11025"/>
                    <a:pt x="3721" y="11094"/>
                  </a:cubicBezTo>
                  <a:cubicBezTo>
                    <a:pt x="3653" y="11482"/>
                    <a:pt x="3607" y="11870"/>
                    <a:pt x="3516" y="12258"/>
                  </a:cubicBezTo>
                  <a:cubicBezTo>
                    <a:pt x="3493" y="12463"/>
                    <a:pt x="3447" y="12646"/>
                    <a:pt x="3402" y="12851"/>
                  </a:cubicBezTo>
                  <a:cubicBezTo>
                    <a:pt x="3379" y="13034"/>
                    <a:pt x="3333" y="13216"/>
                    <a:pt x="3288" y="13399"/>
                  </a:cubicBezTo>
                  <a:cubicBezTo>
                    <a:pt x="3242" y="13582"/>
                    <a:pt x="3196" y="13741"/>
                    <a:pt x="3151" y="13924"/>
                  </a:cubicBezTo>
                  <a:cubicBezTo>
                    <a:pt x="3105" y="14107"/>
                    <a:pt x="3059" y="14289"/>
                    <a:pt x="3014" y="14449"/>
                  </a:cubicBezTo>
                  <a:cubicBezTo>
                    <a:pt x="2945" y="14632"/>
                    <a:pt x="2900" y="14814"/>
                    <a:pt x="2831" y="14974"/>
                  </a:cubicBezTo>
                  <a:cubicBezTo>
                    <a:pt x="2785" y="15157"/>
                    <a:pt x="2717" y="15316"/>
                    <a:pt x="2648" y="15476"/>
                  </a:cubicBezTo>
                  <a:cubicBezTo>
                    <a:pt x="2603" y="15590"/>
                    <a:pt x="2580" y="15704"/>
                    <a:pt x="2534" y="15796"/>
                  </a:cubicBezTo>
                  <a:cubicBezTo>
                    <a:pt x="2489" y="15910"/>
                    <a:pt x="2466" y="16024"/>
                    <a:pt x="2420" y="16138"/>
                  </a:cubicBezTo>
                  <a:cubicBezTo>
                    <a:pt x="2375" y="16275"/>
                    <a:pt x="2329" y="16389"/>
                    <a:pt x="2283" y="16503"/>
                  </a:cubicBezTo>
                  <a:cubicBezTo>
                    <a:pt x="2238" y="16617"/>
                    <a:pt x="2192" y="16709"/>
                    <a:pt x="2169" y="16823"/>
                  </a:cubicBezTo>
                  <a:cubicBezTo>
                    <a:pt x="2146" y="16823"/>
                    <a:pt x="2146" y="16823"/>
                    <a:pt x="2146" y="16846"/>
                  </a:cubicBezTo>
                  <a:cubicBezTo>
                    <a:pt x="2124" y="16891"/>
                    <a:pt x="2101" y="16937"/>
                    <a:pt x="2101" y="16960"/>
                  </a:cubicBezTo>
                  <a:lnTo>
                    <a:pt x="2101" y="16960"/>
                  </a:lnTo>
                  <a:cubicBezTo>
                    <a:pt x="2101" y="16960"/>
                    <a:pt x="2101" y="16937"/>
                    <a:pt x="2124" y="16914"/>
                  </a:cubicBezTo>
                  <a:lnTo>
                    <a:pt x="2124" y="16914"/>
                  </a:lnTo>
                  <a:cubicBezTo>
                    <a:pt x="2055" y="17074"/>
                    <a:pt x="1987" y="17211"/>
                    <a:pt x="1918" y="17371"/>
                  </a:cubicBezTo>
                  <a:cubicBezTo>
                    <a:pt x="1850" y="17530"/>
                    <a:pt x="1758" y="17690"/>
                    <a:pt x="1690" y="17850"/>
                  </a:cubicBezTo>
                  <a:cubicBezTo>
                    <a:pt x="1621" y="18010"/>
                    <a:pt x="1553" y="18170"/>
                    <a:pt x="1484" y="18329"/>
                  </a:cubicBezTo>
                  <a:cubicBezTo>
                    <a:pt x="1393" y="18489"/>
                    <a:pt x="1302" y="18649"/>
                    <a:pt x="1210" y="18809"/>
                  </a:cubicBezTo>
                  <a:cubicBezTo>
                    <a:pt x="1142" y="18900"/>
                    <a:pt x="1096" y="18991"/>
                    <a:pt x="1051" y="19060"/>
                  </a:cubicBezTo>
                  <a:cubicBezTo>
                    <a:pt x="1005" y="19151"/>
                    <a:pt x="959" y="19242"/>
                    <a:pt x="914" y="19311"/>
                  </a:cubicBezTo>
                  <a:cubicBezTo>
                    <a:pt x="822" y="19471"/>
                    <a:pt x="731" y="19630"/>
                    <a:pt x="640" y="19790"/>
                  </a:cubicBezTo>
                  <a:cubicBezTo>
                    <a:pt x="594" y="19859"/>
                    <a:pt x="549" y="19927"/>
                    <a:pt x="480" y="19996"/>
                  </a:cubicBezTo>
                  <a:cubicBezTo>
                    <a:pt x="434" y="20064"/>
                    <a:pt x="389" y="20155"/>
                    <a:pt x="343" y="20224"/>
                  </a:cubicBezTo>
                  <a:cubicBezTo>
                    <a:pt x="252" y="20361"/>
                    <a:pt x="138" y="20521"/>
                    <a:pt x="46" y="20657"/>
                  </a:cubicBezTo>
                  <a:cubicBezTo>
                    <a:pt x="1" y="20726"/>
                    <a:pt x="24" y="20794"/>
                    <a:pt x="69" y="20840"/>
                  </a:cubicBezTo>
                  <a:cubicBezTo>
                    <a:pt x="69" y="20863"/>
                    <a:pt x="92" y="20863"/>
                    <a:pt x="92" y="20863"/>
                  </a:cubicBezTo>
                  <a:cubicBezTo>
                    <a:pt x="115" y="20840"/>
                    <a:pt x="138" y="20817"/>
                    <a:pt x="161" y="20794"/>
                  </a:cubicBezTo>
                  <a:lnTo>
                    <a:pt x="297" y="20635"/>
                  </a:lnTo>
                  <a:lnTo>
                    <a:pt x="343" y="20566"/>
                  </a:lnTo>
                  <a:cubicBezTo>
                    <a:pt x="366" y="20543"/>
                    <a:pt x="389" y="20521"/>
                    <a:pt x="412" y="20498"/>
                  </a:cubicBezTo>
                  <a:cubicBezTo>
                    <a:pt x="457" y="20452"/>
                    <a:pt x="503" y="20406"/>
                    <a:pt x="549" y="20384"/>
                  </a:cubicBezTo>
                  <a:cubicBezTo>
                    <a:pt x="549" y="20361"/>
                    <a:pt x="549" y="20361"/>
                    <a:pt x="571" y="20361"/>
                  </a:cubicBezTo>
                  <a:cubicBezTo>
                    <a:pt x="640" y="20269"/>
                    <a:pt x="708" y="20178"/>
                    <a:pt x="777" y="20087"/>
                  </a:cubicBezTo>
                  <a:cubicBezTo>
                    <a:pt x="822" y="20041"/>
                    <a:pt x="845" y="19996"/>
                    <a:pt x="891" y="19950"/>
                  </a:cubicBezTo>
                  <a:cubicBezTo>
                    <a:pt x="937" y="19881"/>
                    <a:pt x="982" y="19836"/>
                    <a:pt x="1028" y="19767"/>
                  </a:cubicBezTo>
                  <a:cubicBezTo>
                    <a:pt x="1051" y="19744"/>
                    <a:pt x="1074" y="19699"/>
                    <a:pt x="1096" y="19676"/>
                  </a:cubicBezTo>
                  <a:cubicBezTo>
                    <a:pt x="1165" y="19585"/>
                    <a:pt x="1210" y="19516"/>
                    <a:pt x="1256" y="19425"/>
                  </a:cubicBezTo>
                  <a:cubicBezTo>
                    <a:pt x="1302" y="19334"/>
                    <a:pt x="1347" y="19265"/>
                    <a:pt x="1393" y="19174"/>
                  </a:cubicBezTo>
                  <a:cubicBezTo>
                    <a:pt x="1439" y="19083"/>
                    <a:pt x="1507" y="18991"/>
                    <a:pt x="1553" y="18923"/>
                  </a:cubicBezTo>
                  <a:cubicBezTo>
                    <a:pt x="1599" y="18831"/>
                    <a:pt x="1644" y="18763"/>
                    <a:pt x="1690" y="18672"/>
                  </a:cubicBezTo>
                  <a:cubicBezTo>
                    <a:pt x="1735" y="18603"/>
                    <a:pt x="1781" y="18512"/>
                    <a:pt x="1827" y="18443"/>
                  </a:cubicBezTo>
                  <a:cubicBezTo>
                    <a:pt x="1895" y="18261"/>
                    <a:pt x="1987" y="18101"/>
                    <a:pt x="2055" y="17941"/>
                  </a:cubicBezTo>
                  <a:cubicBezTo>
                    <a:pt x="2101" y="17850"/>
                    <a:pt x="2146" y="17759"/>
                    <a:pt x="2192" y="17667"/>
                  </a:cubicBezTo>
                  <a:cubicBezTo>
                    <a:pt x="2215" y="17599"/>
                    <a:pt x="2260" y="17508"/>
                    <a:pt x="2306" y="17416"/>
                  </a:cubicBezTo>
                  <a:cubicBezTo>
                    <a:pt x="2397" y="17234"/>
                    <a:pt x="2489" y="17051"/>
                    <a:pt x="2557" y="16868"/>
                  </a:cubicBezTo>
                  <a:cubicBezTo>
                    <a:pt x="2557" y="16823"/>
                    <a:pt x="2580" y="16800"/>
                    <a:pt x="2580" y="16777"/>
                  </a:cubicBezTo>
                  <a:cubicBezTo>
                    <a:pt x="2580" y="16777"/>
                    <a:pt x="2580" y="16800"/>
                    <a:pt x="2580" y="16823"/>
                  </a:cubicBezTo>
                  <a:cubicBezTo>
                    <a:pt x="2648" y="16617"/>
                    <a:pt x="2740" y="16412"/>
                    <a:pt x="2808" y="16207"/>
                  </a:cubicBezTo>
                  <a:cubicBezTo>
                    <a:pt x="2877" y="16024"/>
                    <a:pt x="2922" y="15864"/>
                    <a:pt x="2991" y="15682"/>
                  </a:cubicBezTo>
                  <a:cubicBezTo>
                    <a:pt x="3128" y="15339"/>
                    <a:pt x="3242" y="14997"/>
                    <a:pt x="3356" y="14654"/>
                  </a:cubicBezTo>
                  <a:cubicBezTo>
                    <a:pt x="3470" y="14312"/>
                    <a:pt x="3562" y="13947"/>
                    <a:pt x="3653" y="13582"/>
                  </a:cubicBezTo>
                  <a:cubicBezTo>
                    <a:pt x="3721" y="13216"/>
                    <a:pt x="3813" y="12828"/>
                    <a:pt x="3881" y="12463"/>
                  </a:cubicBezTo>
                  <a:cubicBezTo>
                    <a:pt x="3972" y="11984"/>
                    <a:pt x="4041" y="11527"/>
                    <a:pt x="4109" y="11048"/>
                  </a:cubicBezTo>
                  <a:cubicBezTo>
                    <a:pt x="4132" y="10934"/>
                    <a:pt x="4132" y="10843"/>
                    <a:pt x="4155" y="10728"/>
                  </a:cubicBezTo>
                  <a:cubicBezTo>
                    <a:pt x="4155" y="10706"/>
                    <a:pt x="4155" y="10660"/>
                    <a:pt x="4155" y="10637"/>
                  </a:cubicBezTo>
                  <a:cubicBezTo>
                    <a:pt x="4155" y="10637"/>
                    <a:pt x="4155" y="10614"/>
                    <a:pt x="4178" y="10614"/>
                  </a:cubicBezTo>
                  <a:cubicBezTo>
                    <a:pt x="4223" y="10204"/>
                    <a:pt x="4246" y="9815"/>
                    <a:pt x="4269" y="9405"/>
                  </a:cubicBezTo>
                  <a:cubicBezTo>
                    <a:pt x="4269" y="9313"/>
                    <a:pt x="4269" y="9199"/>
                    <a:pt x="4269" y="9085"/>
                  </a:cubicBezTo>
                  <a:cubicBezTo>
                    <a:pt x="4292" y="8994"/>
                    <a:pt x="4292" y="8902"/>
                    <a:pt x="4292" y="8788"/>
                  </a:cubicBezTo>
                  <a:cubicBezTo>
                    <a:pt x="4292" y="8583"/>
                    <a:pt x="4292" y="8377"/>
                    <a:pt x="4292" y="8172"/>
                  </a:cubicBezTo>
                  <a:cubicBezTo>
                    <a:pt x="4292" y="8081"/>
                    <a:pt x="4292" y="7967"/>
                    <a:pt x="4292" y="7875"/>
                  </a:cubicBezTo>
                  <a:cubicBezTo>
                    <a:pt x="4269" y="7761"/>
                    <a:pt x="4269" y="7670"/>
                    <a:pt x="4269" y="7556"/>
                  </a:cubicBezTo>
                  <a:cubicBezTo>
                    <a:pt x="4269" y="7373"/>
                    <a:pt x="4269" y="7168"/>
                    <a:pt x="4246" y="6962"/>
                  </a:cubicBezTo>
                  <a:cubicBezTo>
                    <a:pt x="4246" y="6871"/>
                    <a:pt x="4246" y="6757"/>
                    <a:pt x="4246" y="6666"/>
                  </a:cubicBezTo>
                  <a:cubicBezTo>
                    <a:pt x="4246" y="6551"/>
                    <a:pt x="4223" y="6460"/>
                    <a:pt x="4223" y="6369"/>
                  </a:cubicBezTo>
                  <a:cubicBezTo>
                    <a:pt x="4223" y="6163"/>
                    <a:pt x="4201" y="5958"/>
                    <a:pt x="4178" y="5753"/>
                  </a:cubicBezTo>
                  <a:cubicBezTo>
                    <a:pt x="4155" y="5342"/>
                    <a:pt x="4109" y="4954"/>
                    <a:pt x="4041" y="4566"/>
                  </a:cubicBezTo>
                  <a:cubicBezTo>
                    <a:pt x="3995" y="4360"/>
                    <a:pt x="3950" y="4178"/>
                    <a:pt x="3904" y="3995"/>
                  </a:cubicBezTo>
                  <a:cubicBezTo>
                    <a:pt x="3858" y="3790"/>
                    <a:pt x="3813" y="3607"/>
                    <a:pt x="3767" y="3402"/>
                  </a:cubicBezTo>
                  <a:cubicBezTo>
                    <a:pt x="3653" y="3036"/>
                    <a:pt x="3539" y="2671"/>
                    <a:pt x="3425" y="2306"/>
                  </a:cubicBezTo>
                  <a:cubicBezTo>
                    <a:pt x="3379" y="2215"/>
                    <a:pt x="3356" y="2123"/>
                    <a:pt x="3310" y="2032"/>
                  </a:cubicBezTo>
                  <a:cubicBezTo>
                    <a:pt x="3288" y="1918"/>
                    <a:pt x="3219" y="1827"/>
                    <a:pt x="3173" y="1735"/>
                  </a:cubicBezTo>
                  <a:cubicBezTo>
                    <a:pt x="3105" y="1553"/>
                    <a:pt x="3014" y="1370"/>
                    <a:pt x="2922" y="1210"/>
                  </a:cubicBezTo>
                  <a:cubicBezTo>
                    <a:pt x="2877" y="1119"/>
                    <a:pt x="2831" y="1028"/>
                    <a:pt x="2763" y="936"/>
                  </a:cubicBezTo>
                  <a:cubicBezTo>
                    <a:pt x="2694" y="822"/>
                    <a:pt x="2603" y="708"/>
                    <a:pt x="2534" y="594"/>
                  </a:cubicBezTo>
                  <a:cubicBezTo>
                    <a:pt x="2443" y="480"/>
                    <a:pt x="2375" y="389"/>
                    <a:pt x="2283" y="297"/>
                  </a:cubicBezTo>
                  <a:cubicBezTo>
                    <a:pt x="2192" y="206"/>
                    <a:pt x="2101" y="115"/>
                    <a:pt x="2009" y="23"/>
                  </a:cubicBezTo>
                  <a:cubicBezTo>
                    <a:pt x="1987" y="1"/>
                    <a:pt x="1941" y="1"/>
                    <a:pt x="1918"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3" name="Google Shape;5773;p22"/>
            <p:cNvSpPr/>
            <p:nvPr/>
          </p:nvSpPr>
          <p:spPr>
            <a:xfrm>
              <a:off x="7137625" y="2260325"/>
              <a:ext cx="25" cy="25"/>
            </a:xfrm>
            <a:custGeom>
              <a:avLst/>
              <a:gdLst/>
              <a:ahLst/>
              <a:cxnLst/>
              <a:rect l="l" t="t" r="r" b="b"/>
              <a:pathLst>
                <a:path w="1" h="1" extrusionOk="0">
                  <a:moveTo>
                    <a:pt x="1" y="0"/>
                  </a:moveTo>
                  <a:lnTo>
                    <a:pt x="1" y="0"/>
                  </a:lnTo>
                  <a:cubicBezTo>
                    <a:pt x="1" y="0"/>
                    <a:pt x="1" y="0"/>
                    <a:pt x="1" y="0"/>
                  </a:cubicBezTo>
                  <a:lnTo>
                    <a:pt x="1" y="0"/>
                  </a:ln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4" name="Google Shape;5774;p22"/>
            <p:cNvSpPr/>
            <p:nvPr/>
          </p:nvSpPr>
          <p:spPr>
            <a:xfrm>
              <a:off x="7137050" y="2260325"/>
              <a:ext cx="600" cy="25"/>
            </a:xfrm>
            <a:custGeom>
              <a:avLst/>
              <a:gdLst/>
              <a:ahLst/>
              <a:cxnLst/>
              <a:rect l="l" t="t" r="r" b="b"/>
              <a:pathLst>
                <a:path w="24" h="1" extrusionOk="0">
                  <a:moveTo>
                    <a:pt x="1" y="0"/>
                  </a:moveTo>
                  <a:cubicBezTo>
                    <a:pt x="24" y="0"/>
                    <a:pt x="24" y="0"/>
                    <a:pt x="24"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5" name="Google Shape;5775;p22"/>
            <p:cNvSpPr/>
            <p:nvPr/>
          </p:nvSpPr>
          <p:spPr>
            <a:xfrm>
              <a:off x="7137050" y="2260325"/>
              <a:ext cx="25" cy="600"/>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6" name="Google Shape;5776;p22"/>
            <p:cNvSpPr/>
            <p:nvPr/>
          </p:nvSpPr>
          <p:spPr>
            <a:xfrm>
              <a:off x="7137050" y="2260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7" name="Google Shape;5777;p22"/>
            <p:cNvSpPr/>
            <p:nvPr/>
          </p:nvSpPr>
          <p:spPr>
            <a:xfrm>
              <a:off x="7087425" y="24155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8" name="Google Shape;5778;p22"/>
            <p:cNvSpPr/>
            <p:nvPr/>
          </p:nvSpPr>
          <p:spPr>
            <a:xfrm>
              <a:off x="7075425" y="2441200"/>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9" name="Google Shape;5779;p22"/>
            <p:cNvSpPr/>
            <p:nvPr/>
          </p:nvSpPr>
          <p:spPr>
            <a:xfrm>
              <a:off x="7077725" y="1990975"/>
              <a:ext cx="72475" cy="440825"/>
            </a:xfrm>
            <a:custGeom>
              <a:avLst/>
              <a:gdLst/>
              <a:ahLst/>
              <a:cxnLst/>
              <a:rect l="l" t="t" r="r" b="b"/>
              <a:pathLst>
                <a:path w="2899" h="17633" extrusionOk="0">
                  <a:moveTo>
                    <a:pt x="114" y="1"/>
                  </a:moveTo>
                  <a:cubicBezTo>
                    <a:pt x="91" y="1"/>
                    <a:pt x="46" y="24"/>
                    <a:pt x="46" y="69"/>
                  </a:cubicBezTo>
                  <a:cubicBezTo>
                    <a:pt x="0" y="115"/>
                    <a:pt x="23" y="183"/>
                    <a:pt x="69" y="229"/>
                  </a:cubicBezTo>
                  <a:cubicBezTo>
                    <a:pt x="137" y="298"/>
                    <a:pt x="228" y="366"/>
                    <a:pt x="297" y="435"/>
                  </a:cubicBezTo>
                  <a:cubicBezTo>
                    <a:pt x="343" y="480"/>
                    <a:pt x="388" y="503"/>
                    <a:pt x="434" y="549"/>
                  </a:cubicBezTo>
                  <a:cubicBezTo>
                    <a:pt x="457" y="571"/>
                    <a:pt x="479" y="594"/>
                    <a:pt x="502" y="594"/>
                  </a:cubicBezTo>
                  <a:cubicBezTo>
                    <a:pt x="525" y="617"/>
                    <a:pt x="548" y="640"/>
                    <a:pt x="571" y="640"/>
                  </a:cubicBezTo>
                  <a:cubicBezTo>
                    <a:pt x="594" y="686"/>
                    <a:pt x="639" y="754"/>
                    <a:pt x="685" y="800"/>
                  </a:cubicBezTo>
                  <a:cubicBezTo>
                    <a:pt x="753" y="868"/>
                    <a:pt x="822" y="960"/>
                    <a:pt x="867" y="1028"/>
                  </a:cubicBezTo>
                  <a:cubicBezTo>
                    <a:pt x="890" y="1051"/>
                    <a:pt x="890" y="1096"/>
                    <a:pt x="913" y="1119"/>
                  </a:cubicBezTo>
                  <a:lnTo>
                    <a:pt x="959" y="1233"/>
                  </a:lnTo>
                  <a:cubicBezTo>
                    <a:pt x="982" y="1302"/>
                    <a:pt x="1027" y="1370"/>
                    <a:pt x="1050" y="1439"/>
                  </a:cubicBezTo>
                  <a:cubicBezTo>
                    <a:pt x="1119" y="1553"/>
                    <a:pt x="1187" y="1690"/>
                    <a:pt x="1233" y="1804"/>
                  </a:cubicBezTo>
                  <a:cubicBezTo>
                    <a:pt x="1301" y="1941"/>
                    <a:pt x="1370" y="2078"/>
                    <a:pt x="1438" y="2215"/>
                  </a:cubicBezTo>
                  <a:cubicBezTo>
                    <a:pt x="1438" y="2261"/>
                    <a:pt x="1461" y="2283"/>
                    <a:pt x="1484" y="2329"/>
                  </a:cubicBezTo>
                  <a:cubicBezTo>
                    <a:pt x="1461" y="2352"/>
                    <a:pt x="1461" y="2397"/>
                    <a:pt x="1461" y="2420"/>
                  </a:cubicBezTo>
                  <a:cubicBezTo>
                    <a:pt x="1484" y="2443"/>
                    <a:pt x="1484" y="2466"/>
                    <a:pt x="1484" y="2489"/>
                  </a:cubicBezTo>
                  <a:lnTo>
                    <a:pt x="1507" y="2534"/>
                  </a:lnTo>
                  <a:cubicBezTo>
                    <a:pt x="1507" y="2580"/>
                    <a:pt x="1529" y="2626"/>
                    <a:pt x="1529" y="2671"/>
                  </a:cubicBezTo>
                  <a:cubicBezTo>
                    <a:pt x="1552" y="2763"/>
                    <a:pt x="1598" y="2854"/>
                    <a:pt x="1621" y="2922"/>
                  </a:cubicBezTo>
                  <a:cubicBezTo>
                    <a:pt x="1666" y="3105"/>
                    <a:pt x="1712" y="3265"/>
                    <a:pt x="1758" y="3425"/>
                  </a:cubicBezTo>
                  <a:cubicBezTo>
                    <a:pt x="1803" y="3607"/>
                    <a:pt x="1849" y="3790"/>
                    <a:pt x="1895" y="3972"/>
                  </a:cubicBezTo>
                  <a:cubicBezTo>
                    <a:pt x="1917" y="4041"/>
                    <a:pt x="1940" y="4109"/>
                    <a:pt x="1963" y="4178"/>
                  </a:cubicBezTo>
                  <a:cubicBezTo>
                    <a:pt x="1963" y="4224"/>
                    <a:pt x="1986" y="4269"/>
                    <a:pt x="1986" y="4315"/>
                  </a:cubicBezTo>
                  <a:cubicBezTo>
                    <a:pt x="2009" y="4429"/>
                    <a:pt x="2032" y="4520"/>
                    <a:pt x="2054" y="4634"/>
                  </a:cubicBezTo>
                  <a:cubicBezTo>
                    <a:pt x="2054" y="4657"/>
                    <a:pt x="2054" y="4680"/>
                    <a:pt x="2054" y="4703"/>
                  </a:cubicBezTo>
                  <a:cubicBezTo>
                    <a:pt x="2077" y="4726"/>
                    <a:pt x="2077" y="4771"/>
                    <a:pt x="2077" y="4817"/>
                  </a:cubicBezTo>
                  <a:cubicBezTo>
                    <a:pt x="2077" y="4908"/>
                    <a:pt x="2100" y="5022"/>
                    <a:pt x="2100" y="5137"/>
                  </a:cubicBezTo>
                  <a:lnTo>
                    <a:pt x="2169" y="5776"/>
                  </a:lnTo>
                  <a:cubicBezTo>
                    <a:pt x="2214" y="6186"/>
                    <a:pt x="2237" y="6597"/>
                    <a:pt x="2260" y="7008"/>
                  </a:cubicBezTo>
                  <a:cubicBezTo>
                    <a:pt x="2283" y="7054"/>
                    <a:pt x="2283" y="7100"/>
                    <a:pt x="2283" y="7168"/>
                  </a:cubicBezTo>
                  <a:lnTo>
                    <a:pt x="2283" y="7236"/>
                  </a:lnTo>
                  <a:cubicBezTo>
                    <a:pt x="2283" y="7259"/>
                    <a:pt x="2283" y="7305"/>
                    <a:pt x="2305" y="7351"/>
                  </a:cubicBezTo>
                  <a:cubicBezTo>
                    <a:pt x="2305" y="7373"/>
                    <a:pt x="2328" y="7396"/>
                    <a:pt x="2351" y="7419"/>
                  </a:cubicBezTo>
                  <a:cubicBezTo>
                    <a:pt x="2351" y="7465"/>
                    <a:pt x="2351" y="7488"/>
                    <a:pt x="2351" y="7510"/>
                  </a:cubicBezTo>
                  <a:cubicBezTo>
                    <a:pt x="2351" y="7716"/>
                    <a:pt x="2328" y="7921"/>
                    <a:pt x="2328" y="8127"/>
                  </a:cubicBezTo>
                  <a:cubicBezTo>
                    <a:pt x="2328" y="8355"/>
                    <a:pt x="2328" y="8560"/>
                    <a:pt x="2328" y="8789"/>
                  </a:cubicBezTo>
                  <a:cubicBezTo>
                    <a:pt x="2328" y="8880"/>
                    <a:pt x="2328" y="8971"/>
                    <a:pt x="2328" y="9085"/>
                  </a:cubicBezTo>
                  <a:cubicBezTo>
                    <a:pt x="2328" y="9177"/>
                    <a:pt x="2328" y="9291"/>
                    <a:pt x="2328" y="9382"/>
                  </a:cubicBezTo>
                  <a:cubicBezTo>
                    <a:pt x="2328" y="9428"/>
                    <a:pt x="2351" y="9473"/>
                    <a:pt x="2374" y="9496"/>
                  </a:cubicBezTo>
                  <a:cubicBezTo>
                    <a:pt x="2374" y="9519"/>
                    <a:pt x="2374" y="9542"/>
                    <a:pt x="2374" y="9565"/>
                  </a:cubicBezTo>
                  <a:cubicBezTo>
                    <a:pt x="2351" y="9587"/>
                    <a:pt x="2351" y="9633"/>
                    <a:pt x="2351" y="9679"/>
                  </a:cubicBezTo>
                  <a:cubicBezTo>
                    <a:pt x="2351" y="9747"/>
                    <a:pt x="2328" y="9793"/>
                    <a:pt x="2328" y="9861"/>
                  </a:cubicBezTo>
                  <a:cubicBezTo>
                    <a:pt x="2305" y="9975"/>
                    <a:pt x="2305" y="10112"/>
                    <a:pt x="2283" y="10227"/>
                  </a:cubicBezTo>
                  <a:cubicBezTo>
                    <a:pt x="2260" y="10341"/>
                    <a:pt x="2260" y="10478"/>
                    <a:pt x="2237" y="10592"/>
                  </a:cubicBezTo>
                  <a:cubicBezTo>
                    <a:pt x="2237" y="10660"/>
                    <a:pt x="2237" y="10729"/>
                    <a:pt x="2237" y="10797"/>
                  </a:cubicBezTo>
                  <a:cubicBezTo>
                    <a:pt x="2237" y="10820"/>
                    <a:pt x="2237" y="10820"/>
                    <a:pt x="2237" y="10843"/>
                  </a:cubicBezTo>
                  <a:cubicBezTo>
                    <a:pt x="2214" y="10934"/>
                    <a:pt x="2191" y="11003"/>
                    <a:pt x="2191" y="11094"/>
                  </a:cubicBezTo>
                  <a:cubicBezTo>
                    <a:pt x="2169" y="11208"/>
                    <a:pt x="2146" y="11322"/>
                    <a:pt x="2123" y="11436"/>
                  </a:cubicBezTo>
                  <a:cubicBezTo>
                    <a:pt x="2123" y="11482"/>
                    <a:pt x="2100" y="11528"/>
                    <a:pt x="2100" y="11596"/>
                  </a:cubicBezTo>
                  <a:cubicBezTo>
                    <a:pt x="2077" y="11687"/>
                    <a:pt x="2054" y="11779"/>
                    <a:pt x="2054" y="11870"/>
                  </a:cubicBezTo>
                  <a:cubicBezTo>
                    <a:pt x="2054" y="11916"/>
                    <a:pt x="2077" y="11938"/>
                    <a:pt x="2077" y="11961"/>
                  </a:cubicBezTo>
                  <a:cubicBezTo>
                    <a:pt x="2077" y="12030"/>
                    <a:pt x="2054" y="12075"/>
                    <a:pt x="2054" y="12121"/>
                  </a:cubicBezTo>
                  <a:cubicBezTo>
                    <a:pt x="2032" y="12212"/>
                    <a:pt x="2009" y="12304"/>
                    <a:pt x="1986" y="12395"/>
                  </a:cubicBezTo>
                  <a:cubicBezTo>
                    <a:pt x="1986" y="12463"/>
                    <a:pt x="1963" y="12509"/>
                    <a:pt x="1940" y="12555"/>
                  </a:cubicBezTo>
                  <a:cubicBezTo>
                    <a:pt x="1940" y="12600"/>
                    <a:pt x="1940" y="12646"/>
                    <a:pt x="1917" y="12669"/>
                  </a:cubicBezTo>
                  <a:cubicBezTo>
                    <a:pt x="1917" y="12692"/>
                    <a:pt x="1917" y="12715"/>
                    <a:pt x="1917" y="12737"/>
                  </a:cubicBezTo>
                  <a:cubicBezTo>
                    <a:pt x="1917" y="12760"/>
                    <a:pt x="1917" y="12783"/>
                    <a:pt x="1917" y="12806"/>
                  </a:cubicBezTo>
                  <a:cubicBezTo>
                    <a:pt x="1872" y="12966"/>
                    <a:pt x="1826" y="13125"/>
                    <a:pt x="1781" y="13285"/>
                  </a:cubicBezTo>
                  <a:cubicBezTo>
                    <a:pt x="1758" y="13376"/>
                    <a:pt x="1735" y="13445"/>
                    <a:pt x="1712" y="13536"/>
                  </a:cubicBezTo>
                  <a:cubicBezTo>
                    <a:pt x="1689" y="13582"/>
                    <a:pt x="1689" y="13628"/>
                    <a:pt x="1666" y="13673"/>
                  </a:cubicBezTo>
                  <a:cubicBezTo>
                    <a:pt x="1666" y="13696"/>
                    <a:pt x="1666" y="13696"/>
                    <a:pt x="1666" y="13719"/>
                  </a:cubicBezTo>
                  <a:cubicBezTo>
                    <a:pt x="1666" y="13742"/>
                    <a:pt x="1666" y="13742"/>
                    <a:pt x="1666" y="13764"/>
                  </a:cubicBezTo>
                  <a:cubicBezTo>
                    <a:pt x="1644" y="13764"/>
                    <a:pt x="1644" y="13787"/>
                    <a:pt x="1644" y="13810"/>
                  </a:cubicBezTo>
                  <a:cubicBezTo>
                    <a:pt x="1644" y="13810"/>
                    <a:pt x="1644" y="13833"/>
                    <a:pt x="1666" y="13856"/>
                  </a:cubicBezTo>
                  <a:cubicBezTo>
                    <a:pt x="1666" y="13879"/>
                    <a:pt x="1666" y="13901"/>
                    <a:pt x="1689" y="13901"/>
                  </a:cubicBezTo>
                  <a:cubicBezTo>
                    <a:pt x="1666" y="13924"/>
                    <a:pt x="1666" y="13947"/>
                    <a:pt x="1666" y="13970"/>
                  </a:cubicBezTo>
                  <a:cubicBezTo>
                    <a:pt x="1666" y="13993"/>
                    <a:pt x="1644" y="13993"/>
                    <a:pt x="1644" y="13993"/>
                  </a:cubicBezTo>
                  <a:cubicBezTo>
                    <a:pt x="1621" y="14016"/>
                    <a:pt x="1621" y="14061"/>
                    <a:pt x="1598" y="14084"/>
                  </a:cubicBezTo>
                  <a:cubicBezTo>
                    <a:pt x="1598" y="14107"/>
                    <a:pt x="1598" y="14130"/>
                    <a:pt x="1575" y="14153"/>
                  </a:cubicBezTo>
                  <a:cubicBezTo>
                    <a:pt x="1575" y="14175"/>
                    <a:pt x="1552" y="14221"/>
                    <a:pt x="1552" y="14267"/>
                  </a:cubicBezTo>
                  <a:cubicBezTo>
                    <a:pt x="1507" y="14358"/>
                    <a:pt x="1484" y="14426"/>
                    <a:pt x="1461" y="14518"/>
                  </a:cubicBezTo>
                  <a:cubicBezTo>
                    <a:pt x="1415" y="14609"/>
                    <a:pt x="1392" y="14700"/>
                    <a:pt x="1370" y="14769"/>
                  </a:cubicBezTo>
                  <a:cubicBezTo>
                    <a:pt x="1370" y="14814"/>
                    <a:pt x="1347" y="14860"/>
                    <a:pt x="1347" y="14906"/>
                  </a:cubicBezTo>
                  <a:cubicBezTo>
                    <a:pt x="1324" y="14951"/>
                    <a:pt x="1301" y="15020"/>
                    <a:pt x="1301" y="15066"/>
                  </a:cubicBezTo>
                  <a:cubicBezTo>
                    <a:pt x="1301" y="15111"/>
                    <a:pt x="1301" y="15134"/>
                    <a:pt x="1301" y="15157"/>
                  </a:cubicBezTo>
                  <a:cubicBezTo>
                    <a:pt x="1301" y="15157"/>
                    <a:pt x="1301" y="15180"/>
                    <a:pt x="1301" y="15180"/>
                  </a:cubicBezTo>
                  <a:cubicBezTo>
                    <a:pt x="1278" y="15248"/>
                    <a:pt x="1256" y="15294"/>
                    <a:pt x="1233" y="15362"/>
                  </a:cubicBezTo>
                  <a:cubicBezTo>
                    <a:pt x="1164" y="15522"/>
                    <a:pt x="1096" y="15682"/>
                    <a:pt x="1004" y="15842"/>
                  </a:cubicBezTo>
                  <a:cubicBezTo>
                    <a:pt x="1004" y="15864"/>
                    <a:pt x="1004" y="15864"/>
                    <a:pt x="982" y="15864"/>
                  </a:cubicBezTo>
                  <a:cubicBezTo>
                    <a:pt x="959" y="15910"/>
                    <a:pt x="936" y="15956"/>
                    <a:pt x="936" y="16001"/>
                  </a:cubicBezTo>
                  <a:cubicBezTo>
                    <a:pt x="890" y="16070"/>
                    <a:pt x="867" y="16138"/>
                    <a:pt x="822" y="16230"/>
                  </a:cubicBezTo>
                  <a:cubicBezTo>
                    <a:pt x="822" y="16252"/>
                    <a:pt x="799" y="16298"/>
                    <a:pt x="776" y="16344"/>
                  </a:cubicBezTo>
                  <a:cubicBezTo>
                    <a:pt x="776" y="16367"/>
                    <a:pt x="776" y="16389"/>
                    <a:pt x="776" y="16435"/>
                  </a:cubicBezTo>
                  <a:cubicBezTo>
                    <a:pt x="799" y="16458"/>
                    <a:pt x="822" y="16504"/>
                    <a:pt x="845" y="16504"/>
                  </a:cubicBezTo>
                  <a:cubicBezTo>
                    <a:pt x="822" y="16572"/>
                    <a:pt x="799" y="16618"/>
                    <a:pt x="799" y="16663"/>
                  </a:cubicBezTo>
                  <a:cubicBezTo>
                    <a:pt x="731" y="16777"/>
                    <a:pt x="685" y="16914"/>
                    <a:pt x="616" y="17028"/>
                  </a:cubicBezTo>
                  <a:cubicBezTo>
                    <a:pt x="594" y="17097"/>
                    <a:pt x="571" y="17165"/>
                    <a:pt x="525" y="17234"/>
                  </a:cubicBezTo>
                  <a:cubicBezTo>
                    <a:pt x="525" y="17280"/>
                    <a:pt x="502" y="17325"/>
                    <a:pt x="479" y="17348"/>
                  </a:cubicBezTo>
                  <a:cubicBezTo>
                    <a:pt x="457" y="17394"/>
                    <a:pt x="457" y="17417"/>
                    <a:pt x="457" y="17462"/>
                  </a:cubicBezTo>
                  <a:cubicBezTo>
                    <a:pt x="457" y="17485"/>
                    <a:pt x="434" y="17531"/>
                    <a:pt x="434" y="17553"/>
                  </a:cubicBezTo>
                  <a:cubicBezTo>
                    <a:pt x="419" y="17598"/>
                    <a:pt x="462" y="17633"/>
                    <a:pt x="500" y="17633"/>
                  </a:cubicBezTo>
                  <a:cubicBezTo>
                    <a:pt x="521" y="17633"/>
                    <a:pt x="540" y="17623"/>
                    <a:pt x="548" y="17599"/>
                  </a:cubicBezTo>
                  <a:cubicBezTo>
                    <a:pt x="548" y="17576"/>
                    <a:pt x="571" y="17553"/>
                    <a:pt x="571" y="17553"/>
                  </a:cubicBezTo>
                  <a:cubicBezTo>
                    <a:pt x="594" y="17553"/>
                    <a:pt x="616" y="17531"/>
                    <a:pt x="616" y="17531"/>
                  </a:cubicBezTo>
                  <a:cubicBezTo>
                    <a:pt x="662" y="17508"/>
                    <a:pt x="685" y="17439"/>
                    <a:pt x="708" y="17394"/>
                  </a:cubicBezTo>
                  <a:cubicBezTo>
                    <a:pt x="731" y="17348"/>
                    <a:pt x="731" y="17302"/>
                    <a:pt x="753" y="17257"/>
                  </a:cubicBezTo>
                  <a:cubicBezTo>
                    <a:pt x="799" y="17165"/>
                    <a:pt x="822" y="17074"/>
                    <a:pt x="867" y="16983"/>
                  </a:cubicBezTo>
                  <a:cubicBezTo>
                    <a:pt x="936" y="16800"/>
                    <a:pt x="1004" y="16595"/>
                    <a:pt x="1073" y="16412"/>
                  </a:cubicBezTo>
                  <a:cubicBezTo>
                    <a:pt x="1096" y="16344"/>
                    <a:pt x="1119" y="16275"/>
                    <a:pt x="1141" y="16184"/>
                  </a:cubicBezTo>
                  <a:lnTo>
                    <a:pt x="1164" y="16184"/>
                  </a:lnTo>
                  <a:cubicBezTo>
                    <a:pt x="1187" y="16093"/>
                    <a:pt x="1233" y="16001"/>
                    <a:pt x="1278" y="15933"/>
                  </a:cubicBezTo>
                  <a:cubicBezTo>
                    <a:pt x="1370" y="15727"/>
                    <a:pt x="1461" y="15522"/>
                    <a:pt x="1552" y="15317"/>
                  </a:cubicBezTo>
                  <a:cubicBezTo>
                    <a:pt x="1552" y="15271"/>
                    <a:pt x="1575" y="15248"/>
                    <a:pt x="1575" y="15202"/>
                  </a:cubicBezTo>
                  <a:cubicBezTo>
                    <a:pt x="1598" y="15180"/>
                    <a:pt x="1598" y="15180"/>
                    <a:pt x="1621" y="15157"/>
                  </a:cubicBezTo>
                  <a:cubicBezTo>
                    <a:pt x="1621" y="15134"/>
                    <a:pt x="1644" y="15111"/>
                    <a:pt x="1644" y="15066"/>
                  </a:cubicBezTo>
                  <a:cubicBezTo>
                    <a:pt x="1666" y="15043"/>
                    <a:pt x="1666" y="14997"/>
                    <a:pt x="1689" y="14951"/>
                  </a:cubicBezTo>
                  <a:cubicBezTo>
                    <a:pt x="1712" y="14883"/>
                    <a:pt x="1735" y="14792"/>
                    <a:pt x="1781" y="14723"/>
                  </a:cubicBezTo>
                  <a:cubicBezTo>
                    <a:pt x="1826" y="14541"/>
                    <a:pt x="1872" y="14358"/>
                    <a:pt x="1917" y="14175"/>
                  </a:cubicBezTo>
                  <a:cubicBezTo>
                    <a:pt x="1940" y="14084"/>
                    <a:pt x="1963" y="13993"/>
                    <a:pt x="1986" y="13901"/>
                  </a:cubicBezTo>
                  <a:cubicBezTo>
                    <a:pt x="2009" y="13810"/>
                    <a:pt x="2032" y="13719"/>
                    <a:pt x="2054" y="13605"/>
                  </a:cubicBezTo>
                  <a:cubicBezTo>
                    <a:pt x="2054" y="13536"/>
                    <a:pt x="2077" y="13445"/>
                    <a:pt x="2100" y="13376"/>
                  </a:cubicBezTo>
                  <a:cubicBezTo>
                    <a:pt x="2100" y="13331"/>
                    <a:pt x="2100" y="13285"/>
                    <a:pt x="2123" y="13239"/>
                  </a:cubicBezTo>
                  <a:cubicBezTo>
                    <a:pt x="2146" y="13103"/>
                    <a:pt x="2191" y="12988"/>
                    <a:pt x="2214" y="12874"/>
                  </a:cubicBezTo>
                  <a:cubicBezTo>
                    <a:pt x="2237" y="12851"/>
                    <a:pt x="2237" y="12851"/>
                    <a:pt x="2237" y="12829"/>
                  </a:cubicBezTo>
                  <a:cubicBezTo>
                    <a:pt x="2260" y="12783"/>
                    <a:pt x="2283" y="12737"/>
                    <a:pt x="2305" y="12669"/>
                  </a:cubicBezTo>
                  <a:cubicBezTo>
                    <a:pt x="2305" y="12646"/>
                    <a:pt x="2328" y="12600"/>
                    <a:pt x="2328" y="12555"/>
                  </a:cubicBezTo>
                  <a:cubicBezTo>
                    <a:pt x="2351" y="12463"/>
                    <a:pt x="2374" y="12395"/>
                    <a:pt x="2397" y="12304"/>
                  </a:cubicBezTo>
                  <a:cubicBezTo>
                    <a:pt x="2420" y="12212"/>
                    <a:pt x="2442" y="12098"/>
                    <a:pt x="2442" y="12007"/>
                  </a:cubicBezTo>
                  <a:cubicBezTo>
                    <a:pt x="2465" y="11916"/>
                    <a:pt x="2488" y="11824"/>
                    <a:pt x="2488" y="11756"/>
                  </a:cubicBezTo>
                  <a:cubicBezTo>
                    <a:pt x="2534" y="11573"/>
                    <a:pt x="2557" y="11391"/>
                    <a:pt x="2579" y="11185"/>
                  </a:cubicBezTo>
                  <a:cubicBezTo>
                    <a:pt x="2579" y="11162"/>
                    <a:pt x="2579" y="11117"/>
                    <a:pt x="2579" y="11071"/>
                  </a:cubicBezTo>
                  <a:cubicBezTo>
                    <a:pt x="2625" y="11025"/>
                    <a:pt x="2625" y="10957"/>
                    <a:pt x="2625" y="10888"/>
                  </a:cubicBezTo>
                  <a:cubicBezTo>
                    <a:pt x="2648" y="10866"/>
                    <a:pt x="2648" y="10820"/>
                    <a:pt x="2648" y="10774"/>
                  </a:cubicBezTo>
                  <a:cubicBezTo>
                    <a:pt x="2671" y="10660"/>
                    <a:pt x="2671" y="10569"/>
                    <a:pt x="2694" y="10455"/>
                  </a:cubicBezTo>
                  <a:cubicBezTo>
                    <a:pt x="2716" y="10318"/>
                    <a:pt x="2739" y="10181"/>
                    <a:pt x="2739" y="10021"/>
                  </a:cubicBezTo>
                  <a:cubicBezTo>
                    <a:pt x="2762" y="9975"/>
                    <a:pt x="2762" y="9930"/>
                    <a:pt x="2762" y="9884"/>
                  </a:cubicBezTo>
                  <a:cubicBezTo>
                    <a:pt x="2762" y="9861"/>
                    <a:pt x="2762" y="9839"/>
                    <a:pt x="2785" y="9816"/>
                  </a:cubicBezTo>
                  <a:cubicBezTo>
                    <a:pt x="2785" y="9770"/>
                    <a:pt x="2785" y="9724"/>
                    <a:pt x="2785" y="9679"/>
                  </a:cubicBezTo>
                  <a:cubicBezTo>
                    <a:pt x="2808" y="9565"/>
                    <a:pt x="2808" y="9451"/>
                    <a:pt x="2830" y="9359"/>
                  </a:cubicBezTo>
                  <a:cubicBezTo>
                    <a:pt x="2830" y="9154"/>
                    <a:pt x="2853" y="8971"/>
                    <a:pt x="2853" y="8766"/>
                  </a:cubicBezTo>
                  <a:cubicBezTo>
                    <a:pt x="2876" y="8560"/>
                    <a:pt x="2876" y="8332"/>
                    <a:pt x="2899" y="8127"/>
                  </a:cubicBezTo>
                  <a:cubicBezTo>
                    <a:pt x="2899" y="8035"/>
                    <a:pt x="2899" y="7944"/>
                    <a:pt x="2899" y="7853"/>
                  </a:cubicBezTo>
                  <a:cubicBezTo>
                    <a:pt x="2899" y="7739"/>
                    <a:pt x="2899" y="7624"/>
                    <a:pt x="2899" y="7533"/>
                  </a:cubicBezTo>
                  <a:cubicBezTo>
                    <a:pt x="2899" y="7510"/>
                    <a:pt x="2876" y="7488"/>
                    <a:pt x="2876" y="7465"/>
                  </a:cubicBezTo>
                  <a:cubicBezTo>
                    <a:pt x="2876" y="7259"/>
                    <a:pt x="2876" y="7077"/>
                    <a:pt x="2876" y="6871"/>
                  </a:cubicBezTo>
                  <a:cubicBezTo>
                    <a:pt x="2876" y="6666"/>
                    <a:pt x="2876" y="6460"/>
                    <a:pt x="2876" y="6232"/>
                  </a:cubicBezTo>
                  <a:cubicBezTo>
                    <a:pt x="2876" y="6050"/>
                    <a:pt x="2853" y="5890"/>
                    <a:pt x="2853" y="5707"/>
                  </a:cubicBezTo>
                  <a:cubicBezTo>
                    <a:pt x="2853" y="5547"/>
                    <a:pt x="2830" y="5388"/>
                    <a:pt x="2830" y="5205"/>
                  </a:cubicBezTo>
                  <a:cubicBezTo>
                    <a:pt x="2830" y="5205"/>
                    <a:pt x="2808" y="5182"/>
                    <a:pt x="2808" y="5159"/>
                  </a:cubicBezTo>
                  <a:cubicBezTo>
                    <a:pt x="2808" y="5137"/>
                    <a:pt x="2808" y="5114"/>
                    <a:pt x="2785" y="5091"/>
                  </a:cubicBezTo>
                  <a:cubicBezTo>
                    <a:pt x="2785" y="5068"/>
                    <a:pt x="2762" y="5022"/>
                    <a:pt x="2762" y="4977"/>
                  </a:cubicBezTo>
                  <a:cubicBezTo>
                    <a:pt x="2762" y="4908"/>
                    <a:pt x="2739" y="4863"/>
                    <a:pt x="2739" y="4794"/>
                  </a:cubicBezTo>
                  <a:cubicBezTo>
                    <a:pt x="2716" y="4749"/>
                    <a:pt x="2716" y="4726"/>
                    <a:pt x="2716" y="4680"/>
                  </a:cubicBezTo>
                  <a:lnTo>
                    <a:pt x="2694" y="4657"/>
                  </a:lnTo>
                  <a:cubicBezTo>
                    <a:pt x="2671" y="4452"/>
                    <a:pt x="2648" y="4246"/>
                    <a:pt x="2648" y="4041"/>
                  </a:cubicBezTo>
                  <a:cubicBezTo>
                    <a:pt x="2648" y="4041"/>
                    <a:pt x="2648" y="4018"/>
                    <a:pt x="2625" y="3995"/>
                  </a:cubicBezTo>
                  <a:cubicBezTo>
                    <a:pt x="2625" y="3972"/>
                    <a:pt x="2625" y="3950"/>
                    <a:pt x="2625" y="3927"/>
                  </a:cubicBezTo>
                  <a:cubicBezTo>
                    <a:pt x="2602" y="3744"/>
                    <a:pt x="2602" y="3562"/>
                    <a:pt x="2579" y="3379"/>
                  </a:cubicBezTo>
                  <a:cubicBezTo>
                    <a:pt x="2557" y="3288"/>
                    <a:pt x="2534" y="3174"/>
                    <a:pt x="2534" y="3082"/>
                  </a:cubicBezTo>
                  <a:cubicBezTo>
                    <a:pt x="2511" y="3014"/>
                    <a:pt x="2511" y="2922"/>
                    <a:pt x="2488" y="2831"/>
                  </a:cubicBezTo>
                  <a:cubicBezTo>
                    <a:pt x="2465" y="2786"/>
                    <a:pt x="2442" y="2740"/>
                    <a:pt x="2374" y="2717"/>
                  </a:cubicBezTo>
                  <a:cubicBezTo>
                    <a:pt x="2374" y="2694"/>
                    <a:pt x="2374" y="2649"/>
                    <a:pt x="2351" y="2626"/>
                  </a:cubicBezTo>
                  <a:cubicBezTo>
                    <a:pt x="2351" y="2603"/>
                    <a:pt x="2328" y="2557"/>
                    <a:pt x="2305" y="2534"/>
                  </a:cubicBezTo>
                  <a:cubicBezTo>
                    <a:pt x="2305" y="2512"/>
                    <a:pt x="2283" y="2489"/>
                    <a:pt x="2260" y="2466"/>
                  </a:cubicBezTo>
                  <a:cubicBezTo>
                    <a:pt x="2260" y="2443"/>
                    <a:pt x="2237" y="2443"/>
                    <a:pt x="2214" y="2443"/>
                  </a:cubicBezTo>
                  <a:cubicBezTo>
                    <a:pt x="2214" y="2352"/>
                    <a:pt x="2191" y="2283"/>
                    <a:pt x="2169" y="2215"/>
                  </a:cubicBezTo>
                  <a:cubicBezTo>
                    <a:pt x="2146" y="2124"/>
                    <a:pt x="2100" y="2009"/>
                    <a:pt x="2054" y="1918"/>
                  </a:cubicBezTo>
                  <a:cubicBezTo>
                    <a:pt x="2009" y="1827"/>
                    <a:pt x="1986" y="1736"/>
                    <a:pt x="1940" y="1667"/>
                  </a:cubicBezTo>
                  <a:cubicBezTo>
                    <a:pt x="1895" y="1621"/>
                    <a:pt x="1872" y="1576"/>
                    <a:pt x="1849" y="1530"/>
                  </a:cubicBezTo>
                  <a:cubicBezTo>
                    <a:pt x="1826" y="1507"/>
                    <a:pt x="1803" y="1462"/>
                    <a:pt x="1781" y="1416"/>
                  </a:cubicBezTo>
                  <a:cubicBezTo>
                    <a:pt x="1735" y="1370"/>
                    <a:pt x="1689" y="1325"/>
                    <a:pt x="1644" y="1256"/>
                  </a:cubicBezTo>
                  <a:cubicBezTo>
                    <a:pt x="1575" y="1142"/>
                    <a:pt x="1507" y="1028"/>
                    <a:pt x="1438" y="914"/>
                  </a:cubicBezTo>
                  <a:cubicBezTo>
                    <a:pt x="1392" y="845"/>
                    <a:pt x="1324" y="823"/>
                    <a:pt x="1256" y="823"/>
                  </a:cubicBezTo>
                  <a:cubicBezTo>
                    <a:pt x="1233" y="823"/>
                    <a:pt x="1210" y="800"/>
                    <a:pt x="1164" y="777"/>
                  </a:cubicBezTo>
                  <a:cubicBezTo>
                    <a:pt x="1141" y="754"/>
                    <a:pt x="1096" y="731"/>
                    <a:pt x="1073" y="731"/>
                  </a:cubicBezTo>
                  <a:lnTo>
                    <a:pt x="1050" y="731"/>
                  </a:lnTo>
                  <a:cubicBezTo>
                    <a:pt x="1027" y="708"/>
                    <a:pt x="1004" y="686"/>
                    <a:pt x="982" y="663"/>
                  </a:cubicBezTo>
                  <a:lnTo>
                    <a:pt x="982" y="663"/>
                  </a:lnTo>
                  <a:lnTo>
                    <a:pt x="1027" y="686"/>
                  </a:lnTo>
                  <a:cubicBezTo>
                    <a:pt x="959" y="594"/>
                    <a:pt x="890" y="526"/>
                    <a:pt x="822" y="435"/>
                  </a:cubicBezTo>
                  <a:cubicBezTo>
                    <a:pt x="776" y="366"/>
                    <a:pt x="708" y="320"/>
                    <a:pt x="662" y="252"/>
                  </a:cubicBezTo>
                  <a:cubicBezTo>
                    <a:pt x="616" y="229"/>
                    <a:pt x="594" y="183"/>
                    <a:pt x="548" y="161"/>
                  </a:cubicBezTo>
                  <a:cubicBezTo>
                    <a:pt x="525" y="138"/>
                    <a:pt x="502" y="115"/>
                    <a:pt x="457" y="92"/>
                  </a:cubicBezTo>
                  <a:cubicBezTo>
                    <a:pt x="434" y="69"/>
                    <a:pt x="411" y="46"/>
                    <a:pt x="388" y="46"/>
                  </a:cubicBezTo>
                  <a:lnTo>
                    <a:pt x="320" y="46"/>
                  </a:lnTo>
                  <a:cubicBezTo>
                    <a:pt x="274" y="24"/>
                    <a:pt x="228" y="1"/>
                    <a:pt x="206"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0" name="Google Shape;5780;p22"/>
            <p:cNvSpPr/>
            <p:nvPr/>
          </p:nvSpPr>
          <p:spPr>
            <a:xfrm>
              <a:off x="7077150" y="2396125"/>
              <a:ext cx="26850" cy="54800"/>
            </a:xfrm>
            <a:custGeom>
              <a:avLst/>
              <a:gdLst/>
              <a:ahLst/>
              <a:cxnLst/>
              <a:rect l="l" t="t" r="r" b="b"/>
              <a:pathLst>
                <a:path w="1074" h="2192" extrusionOk="0">
                  <a:moveTo>
                    <a:pt x="1005" y="1"/>
                  </a:moveTo>
                  <a:cubicBezTo>
                    <a:pt x="982" y="1"/>
                    <a:pt x="959" y="24"/>
                    <a:pt x="959" y="46"/>
                  </a:cubicBezTo>
                  <a:cubicBezTo>
                    <a:pt x="936" y="138"/>
                    <a:pt x="913" y="229"/>
                    <a:pt x="890" y="320"/>
                  </a:cubicBezTo>
                  <a:cubicBezTo>
                    <a:pt x="868" y="343"/>
                    <a:pt x="868" y="389"/>
                    <a:pt x="845" y="434"/>
                  </a:cubicBezTo>
                  <a:cubicBezTo>
                    <a:pt x="822" y="480"/>
                    <a:pt x="822" y="526"/>
                    <a:pt x="799" y="571"/>
                  </a:cubicBezTo>
                  <a:cubicBezTo>
                    <a:pt x="776" y="640"/>
                    <a:pt x="731" y="708"/>
                    <a:pt x="708" y="777"/>
                  </a:cubicBezTo>
                  <a:cubicBezTo>
                    <a:pt x="708" y="800"/>
                    <a:pt x="685" y="822"/>
                    <a:pt x="685" y="845"/>
                  </a:cubicBezTo>
                  <a:lnTo>
                    <a:pt x="617" y="959"/>
                  </a:lnTo>
                  <a:cubicBezTo>
                    <a:pt x="594" y="1005"/>
                    <a:pt x="594" y="1028"/>
                    <a:pt x="571" y="1051"/>
                  </a:cubicBezTo>
                  <a:cubicBezTo>
                    <a:pt x="548" y="1074"/>
                    <a:pt x="548" y="1119"/>
                    <a:pt x="525" y="1142"/>
                  </a:cubicBezTo>
                  <a:cubicBezTo>
                    <a:pt x="502" y="1211"/>
                    <a:pt x="457" y="1256"/>
                    <a:pt x="434" y="1325"/>
                  </a:cubicBezTo>
                  <a:cubicBezTo>
                    <a:pt x="388" y="1393"/>
                    <a:pt x="366" y="1462"/>
                    <a:pt x="320" y="1507"/>
                  </a:cubicBezTo>
                  <a:cubicBezTo>
                    <a:pt x="274" y="1576"/>
                    <a:pt x="251" y="1644"/>
                    <a:pt x="206" y="1713"/>
                  </a:cubicBezTo>
                  <a:cubicBezTo>
                    <a:pt x="137" y="1850"/>
                    <a:pt x="69" y="1987"/>
                    <a:pt x="0" y="2124"/>
                  </a:cubicBezTo>
                  <a:cubicBezTo>
                    <a:pt x="0" y="2146"/>
                    <a:pt x="0" y="2169"/>
                    <a:pt x="23" y="2192"/>
                  </a:cubicBezTo>
                  <a:cubicBezTo>
                    <a:pt x="46" y="2192"/>
                    <a:pt x="69" y="2192"/>
                    <a:pt x="92" y="2169"/>
                  </a:cubicBezTo>
                  <a:cubicBezTo>
                    <a:pt x="183" y="1987"/>
                    <a:pt x="274" y="1804"/>
                    <a:pt x="366" y="1644"/>
                  </a:cubicBezTo>
                  <a:cubicBezTo>
                    <a:pt x="411" y="1553"/>
                    <a:pt x="457" y="1462"/>
                    <a:pt x="502" y="1393"/>
                  </a:cubicBezTo>
                  <a:cubicBezTo>
                    <a:pt x="548" y="1325"/>
                    <a:pt x="594" y="1233"/>
                    <a:pt x="617" y="1165"/>
                  </a:cubicBezTo>
                  <a:cubicBezTo>
                    <a:pt x="639" y="1119"/>
                    <a:pt x="685" y="1074"/>
                    <a:pt x="708" y="1028"/>
                  </a:cubicBezTo>
                  <a:cubicBezTo>
                    <a:pt x="708" y="1005"/>
                    <a:pt x="708" y="982"/>
                    <a:pt x="708" y="982"/>
                  </a:cubicBezTo>
                  <a:cubicBezTo>
                    <a:pt x="731" y="937"/>
                    <a:pt x="754" y="914"/>
                    <a:pt x="776" y="868"/>
                  </a:cubicBezTo>
                  <a:cubicBezTo>
                    <a:pt x="776" y="845"/>
                    <a:pt x="799" y="822"/>
                    <a:pt x="822" y="777"/>
                  </a:cubicBezTo>
                  <a:cubicBezTo>
                    <a:pt x="845" y="731"/>
                    <a:pt x="868" y="686"/>
                    <a:pt x="890" y="617"/>
                  </a:cubicBezTo>
                  <a:cubicBezTo>
                    <a:pt x="890" y="571"/>
                    <a:pt x="913" y="526"/>
                    <a:pt x="936" y="480"/>
                  </a:cubicBezTo>
                  <a:cubicBezTo>
                    <a:pt x="959" y="434"/>
                    <a:pt x="959" y="389"/>
                    <a:pt x="982" y="366"/>
                  </a:cubicBezTo>
                  <a:cubicBezTo>
                    <a:pt x="1005" y="252"/>
                    <a:pt x="1027" y="161"/>
                    <a:pt x="1050" y="69"/>
                  </a:cubicBezTo>
                  <a:cubicBezTo>
                    <a:pt x="1073" y="46"/>
                    <a:pt x="1050" y="24"/>
                    <a:pt x="1027"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1" name="Google Shape;5781;p22"/>
            <p:cNvSpPr/>
            <p:nvPr/>
          </p:nvSpPr>
          <p:spPr>
            <a:xfrm>
              <a:off x="6894550" y="2446925"/>
              <a:ext cx="126125" cy="131275"/>
            </a:xfrm>
            <a:custGeom>
              <a:avLst/>
              <a:gdLst/>
              <a:ahLst/>
              <a:cxnLst/>
              <a:rect l="l" t="t" r="r" b="b"/>
              <a:pathLst>
                <a:path w="5045" h="5251" extrusionOk="0">
                  <a:moveTo>
                    <a:pt x="2488" y="2808"/>
                  </a:moveTo>
                  <a:cubicBezTo>
                    <a:pt x="2488" y="2808"/>
                    <a:pt x="2488" y="2831"/>
                    <a:pt x="2488" y="2831"/>
                  </a:cubicBezTo>
                  <a:cubicBezTo>
                    <a:pt x="2465" y="2831"/>
                    <a:pt x="2465" y="2853"/>
                    <a:pt x="2443" y="2853"/>
                  </a:cubicBezTo>
                  <a:lnTo>
                    <a:pt x="2465" y="2853"/>
                  </a:lnTo>
                  <a:cubicBezTo>
                    <a:pt x="2397" y="2899"/>
                    <a:pt x="2351" y="2945"/>
                    <a:pt x="2306" y="3013"/>
                  </a:cubicBezTo>
                  <a:cubicBezTo>
                    <a:pt x="2306" y="3013"/>
                    <a:pt x="2306" y="3013"/>
                    <a:pt x="2306" y="2990"/>
                  </a:cubicBezTo>
                  <a:cubicBezTo>
                    <a:pt x="2328" y="2968"/>
                    <a:pt x="2351" y="2945"/>
                    <a:pt x="2351" y="2922"/>
                  </a:cubicBezTo>
                  <a:cubicBezTo>
                    <a:pt x="2374" y="2922"/>
                    <a:pt x="2374" y="2899"/>
                    <a:pt x="2397" y="2899"/>
                  </a:cubicBezTo>
                  <a:cubicBezTo>
                    <a:pt x="2397" y="2876"/>
                    <a:pt x="2397" y="2876"/>
                    <a:pt x="2397" y="2876"/>
                  </a:cubicBezTo>
                  <a:cubicBezTo>
                    <a:pt x="2443" y="2853"/>
                    <a:pt x="2465" y="2831"/>
                    <a:pt x="2488" y="2808"/>
                  </a:cubicBezTo>
                  <a:close/>
                  <a:moveTo>
                    <a:pt x="4953" y="0"/>
                  </a:moveTo>
                  <a:cubicBezTo>
                    <a:pt x="4930" y="0"/>
                    <a:pt x="4908" y="23"/>
                    <a:pt x="4908" y="46"/>
                  </a:cubicBezTo>
                  <a:cubicBezTo>
                    <a:pt x="4794" y="206"/>
                    <a:pt x="4679" y="343"/>
                    <a:pt x="4565" y="502"/>
                  </a:cubicBezTo>
                  <a:cubicBezTo>
                    <a:pt x="4520" y="571"/>
                    <a:pt x="4474" y="639"/>
                    <a:pt x="4405" y="708"/>
                  </a:cubicBezTo>
                  <a:cubicBezTo>
                    <a:pt x="4360" y="776"/>
                    <a:pt x="4291" y="845"/>
                    <a:pt x="4246" y="913"/>
                  </a:cubicBezTo>
                  <a:cubicBezTo>
                    <a:pt x="4177" y="982"/>
                    <a:pt x="4109" y="1050"/>
                    <a:pt x="4063" y="1119"/>
                  </a:cubicBezTo>
                  <a:cubicBezTo>
                    <a:pt x="3995" y="1187"/>
                    <a:pt x="3949" y="1278"/>
                    <a:pt x="3881" y="1347"/>
                  </a:cubicBezTo>
                  <a:cubicBezTo>
                    <a:pt x="3858" y="1393"/>
                    <a:pt x="3812" y="1415"/>
                    <a:pt x="3789" y="1461"/>
                  </a:cubicBezTo>
                  <a:cubicBezTo>
                    <a:pt x="3766" y="1438"/>
                    <a:pt x="3721" y="1438"/>
                    <a:pt x="3698" y="1438"/>
                  </a:cubicBezTo>
                  <a:cubicBezTo>
                    <a:pt x="3675" y="1461"/>
                    <a:pt x="3652" y="1461"/>
                    <a:pt x="3629" y="1484"/>
                  </a:cubicBezTo>
                  <a:cubicBezTo>
                    <a:pt x="3607" y="1484"/>
                    <a:pt x="3607" y="1507"/>
                    <a:pt x="3584" y="1507"/>
                  </a:cubicBezTo>
                  <a:cubicBezTo>
                    <a:pt x="3561" y="1530"/>
                    <a:pt x="3538" y="1552"/>
                    <a:pt x="3515" y="1575"/>
                  </a:cubicBezTo>
                  <a:lnTo>
                    <a:pt x="3356" y="1758"/>
                  </a:lnTo>
                  <a:cubicBezTo>
                    <a:pt x="3356" y="1758"/>
                    <a:pt x="3333" y="1781"/>
                    <a:pt x="3333" y="1781"/>
                  </a:cubicBezTo>
                  <a:lnTo>
                    <a:pt x="3310" y="1781"/>
                  </a:lnTo>
                  <a:cubicBezTo>
                    <a:pt x="3287" y="1781"/>
                    <a:pt x="3241" y="1803"/>
                    <a:pt x="3219" y="1803"/>
                  </a:cubicBezTo>
                  <a:cubicBezTo>
                    <a:pt x="3196" y="1826"/>
                    <a:pt x="3173" y="1849"/>
                    <a:pt x="3150" y="1872"/>
                  </a:cubicBezTo>
                  <a:cubicBezTo>
                    <a:pt x="3127" y="1895"/>
                    <a:pt x="3104" y="1918"/>
                    <a:pt x="3082" y="1940"/>
                  </a:cubicBezTo>
                  <a:cubicBezTo>
                    <a:pt x="3036" y="1986"/>
                    <a:pt x="2990" y="2032"/>
                    <a:pt x="2922" y="2077"/>
                  </a:cubicBezTo>
                  <a:cubicBezTo>
                    <a:pt x="2831" y="2169"/>
                    <a:pt x="2739" y="2237"/>
                    <a:pt x="2625" y="2328"/>
                  </a:cubicBezTo>
                  <a:cubicBezTo>
                    <a:pt x="2625" y="2328"/>
                    <a:pt x="2602" y="2351"/>
                    <a:pt x="2602" y="2351"/>
                  </a:cubicBezTo>
                  <a:cubicBezTo>
                    <a:pt x="2590" y="2348"/>
                    <a:pt x="2577" y="2347"/>
                    <a:pt x="2565" y="2347"/>
                  </a:cubicBezTo>
                  <a:cubicBezTo>
                    <a:pt x="2486" y="2347"/>
                    <a:pt x="2410" y="2403"/>
                    <a:pt x="2351" y="2443"/>
                  </a:cubicBezTo>
                  <a:cubicBezTo>
                    <a:pt x="2306" y="2465"/>
                    <a:pt x="2260" y="2488"/>
                    <a:pt x="2214" y="2534"/>
                  </a:cubicBezTo>
                  <a:cubicBezTo>
                    <a:pt x="2169" y="2557"/>
                    <a:pt x="2146" y="2579"/>
                    <a:pt x="2100" y="2602"/>
                  </a:cubicBezTo>
                  <a:cubicBezTo>
                    <a:pt x="2100" y="2602"/>
                    <a:pt x="2077" y="2625"/>
                    <a:pt x="2054" y="2625"/>
                  </a:cubicBezTo>
                  <a:cubicBezTo>
                    <a:pt x="2032" y="2648"/>
                    <a:pt x="2009" y="2671"/>
                    <a:pt x="1963" y="2694"/>
                  </a:cubicBezTo>
                  <a:cubicBezTo>
                    <a:pt x="1918" y="2716"/>
                    <a:pt x="1872" y="2739"/>
                    <a:pt x="1826" y="2785"/>
                  </a:cubicBezTo>
                  <a:cubicBezTo>
                    <a:pt x="1803" y="2785"/>
                    <a:pt x="1781" y="2785"/>
                    <a:pt x="1781" y="2808"/>
                  </a:cubicBezTo>
                  <a:cubicBezTo>
                    <a:pt x="1758" y="2762"/>
                    <a:pt x="1712" y="2739"/>
                    <a:pt x="1689" y="2739"/>
                  </a:cubicBezTo>
                  <a:cubicBezTo>
                    <a:pt x="1674" y="2739"/>
                    <a:pt x="1659" y="2729"/>
                    <a:pt x="1637" y="2729"/>
                  </a:cubicBezTo>
                  <a:cubicBezTo>
                    <a:pt x="1626" y="2729"/>
                    <a:pt x="1613" y="2732"/>
                    <a:pt x="1598" y="2739"/>
                  </a:cubicBezTo>
                  <a:cubicBezTo>
                    <a:pt x="1575" y="2739"/>
                    <a:pt x="1552" y="2739"/>
                    <a:pt x="1530" y="2762"/>
                  </a:cubicBezTo>
                  <a:cubicBezTo>
                    <a:pt x="1461" y="2808"/>
                    <a:pt x="1438" y="2853"/>
                    <a:pt x="1393" y="2899"/>
                  </a:cubicBezTo>
                  <a:cubicBezTo>
                    <a:pt x="1370" y="2945"/>
                    <a:pt x="1347" y="2990"/>
                    <a:pt x="1301" y="3036"/>
                  </a:cubicBezTo>
                  <a:cubicBezTo>
                    <a:pt x="1256" y="3127"/>
                    <a:pt x="1210" y="3196"/>
                    <a:pt x="1164" y="3264"/>
                  </a:cubicBezTo>
                  <a:cubicBezTo>
                    <a:pt x="1096" y="3356"/>
                    <a:pt x="1050" y="3424"/>
                    <a:pt x="1005" y="3515"/>
                  </a:cubicBezTo>
                  <a:cubicBezTo>
                    <a:pt x="959" y="3607"/>
                    <a:pt x="913" y="3675"/>
                    <a:pt x="868" y="3766"/>
                  </a:cubicBezTo>
                  <a:cubicBezTo>
                    <a:pt x="799" y="3835"/>
                    <a:pt x="753" y="3926"/>
                    <a:pt x="685" y="4017"/>
                  </a:cubicBezTo>
                  <a:cubicBezTo>
                    <a:pt x="639" y="4109"/>
                    <a:pt x="594" y="4177"/>
                    <a:pt x="525" y="4269"/>
                  </a:cubicBezTo>
                  <a:cubicBezTo>
                    <a:pt x="411" y="4428"/>
                    <a:pt x="297" y="4588"/>
                    <a:pt x="183" y="4748"/>
                  </a:cubicBezTo>
                  <a:cubicBezTo>
                    <a:pt x="137" y="4794"/>
                    <a:pt x="114" y="4816"/>
                    <a:pt x="92" y="4862"/>
                  </a:cubicBezTo>
                  <a:cubicBezTo>
                    <a:pt x="46" y="4908"/>
                    <a:pt x="23" y="4953"/>
                    <a:pt x="0" y="5022"/>
                  </a:cubicBezTo>
                  <a:cubicBezTo>
                    <a:pt x="0" y="5090"/>
                    <a:pt x="46" y="5182"/>
                    <a:pt x="137" y="5204"/>
                  </a:cubicBezTo>
                  <a:cubicBezTo>
                    <a:pt x="160" y="5227"/>
                    <a:pt x="206" y="5227"/>
                    <a:pt x="251" y="5227"/>
                  </a:cubicBezTo>
                  <a:cubicBezTo>
                    <a:pt x="297" y="5227"/>
                    <a:pt x="320" y="5250"/>
                    <a:pt x="365" y="5250"/>
                  </a:cubicBezTo>
                  <a:cubicBezTo>
                    <a:pt x="457" y="5250"/>
                    <a:pt x="571" y="5227"/>
                    <a:pt x="662" y="5227"/>
                  </a:cubicBezTo>
                  <a:cubicBezTo>
                    <a:pt x="753" y="5204"/>
                    <a:pt x="845" y="5182"/>
                    <a:pt x="936" y="5182"/>
                  </a:cubicBezTo>
                  <a:cubicBezTo>
                    <a:pt x="1005" y="5182"/>
                    <a:pt x="1050" y="5159"/>
                    <a:pt x="1119" y="5136"/>
                  </a:cubicBezTo>
                  <a:cubicBezTo>
                    <a:pt x="1187" y="5113"/>
                    <a:pt x="1256" y="5067"/>
                    <a:pt x="1301" y="5022"/>
                  </a:cubicBezTo>
                  <a:cubicBezTo>
                    <a:pt x="1370" y="4976"/>
                    <a:pt x="1415" y="4930"/>
                    <a:pt x="1438" y="4862"/>
                  </a:cubicBezTo>
                  <a:cubicBezTo>
                    <a:pt x="1484" y="4771"/>
                    <a:pt x="1530" y="4702"/>
                    <a:pt x="1552" y="4634"/>
                  </a:cubicBezTo>
                  <a:cubicBezTo>
                    <a:pt x="1644" y="4497"/>
                    <a:pt x="1712" y="4360"/>
                    <a:pt x="1803" y="4246"/>
                  </a:cubicBezTo>
                  <a:cubicBezTo>
                    <a:pt x="1918" y="4086"/>
                    <a:pt x="2032" y="3949"/>
                    <a:pt x="2146" y="3812"/>
                  </a:cubicBezTo>
                  <a:cubicBezTo>
                    <a:pt x="2237" y="3652"/>
                    <a:pt x="2351" y="3515"/>
                    <a:pt x="2465" y="3401"/>
                  </a:cubicBezTo>
                  <a:cubicBezTo>
                    <a:pt x="2579" y="3264"/>
                    <a:pt x="2694" y="3150"/>
                    <a:pt x="2808" y="3013"/>
                  </a:cubicBezTo>
                  <a:cubicBezTo>
                    <a:pt x="2831" y="3013"/>
                    <a:pt x="2831" y="2990"/>
                    <a:pt x="2853" y="2968"/>
                  </a:cubicBezTo>
                  <a:cubicBezTo>
                    <a:pt x="2990" y="2831"/>
                    <a:pt x="3127" y="2694"/>
                    <a:pt x="3264" y="2534"/>
                  </a:cubicBezTo>
                  <a:cubicBezTo>
                    <a:pt x="3378" y="2420"/>
                    <a:pt x="3515" y="2283"/>
                    <a:pt x="3629" y="2146"/>
                  </a:cubicBezTo>
                  <a:cubicBezTo>
                    <a:pt x="3744" y="2009"/>
                    <a:pt x="3858" y="1849"/>
                    <a:pt x="3972" y="1712"/>
                  </a:cubicBezTo>
                  <a:cubicBezTo>
                    <a:pt x="4086" y="1575"/>
                    <a:pt x="4177" y="1415"/>
                    <a:pt x="4269" y="1278"/>
                  </a:cubicBezTo>
                  <a:cubicBezTo>
                    <a:pt x="4337" y="1164"/>
                    <a:pt x="4405" y="1096"/>
                    <a:pt x="4451" y="982"/>
                  </a:cubicBezTo>
                  <a:cubicBezTo>
                    <a:pt x="4520" y="890"/>
                    <a:pt x="4588" y="799"/>
                    <a:pt x="4634" y="708"/>
                  </a:cubicBezTo>
                  <a:cubicBezTo>
                    <a:pt x="4771" y="502"/>
                    <a:pt x="4908" y="320"/>
                    <a:pt x="5022" y="114"/>
                  </a:cubicBezTo>
                  <a:cubicBezTo>
                    <a:pt x="5045" y="92"/>
                    <a:pt x="5045" y="46"/>
                    <a:pt x="4999" y="23"/>
                  </a:cubicBezTo>
                  <a:cubicBezTo>
                    <a:pt x="4999" y="23"/>
                    <a:pt x="4976" y="0"/>
                    <a:pt x="4953"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2" name="Google Shape;5782;p22"/>
            <p:cNvSpPr/>
            <p:nvPr/>
          </p:nvSpPr>
          <p:spPr>
            <a:xfrm>
              <a:off x="6677700" y="2313950"/>
              <a:ext cx="152375" cy="234150"/>
            </a:xfrm>
            <a:custGeom>
              <a:avLst/>
              <a:gdLst/>
              <a:ahLst/>
              <a:cxnLst/>
              <a:rect l="l" t="t" r="r" b="b"/>
              <a:pathLst>
                <a:path w="6095" h="9366" extrusionOk="0">
                  <a:moveTo>
                    <a:pt x="199" y="8744"/>
                  </a:moveTo>
                  <a:cubicBezTo>
                    <a:pt x="193" y="8746"/>
                    <a:pt x="184" y="8751"/>
                    <a:pt x="183" y="8764"/>
                  </a:cubicBezTo>
                  <a:lnTo>
                    <a:pt x="183" y="8764"/>
                  </a:lnTo>
                  <a:cubicBezTo>
                    <a:pt x="189" y="8757"/>
                    <a:pt x="194" y="8751"/>
                    <a:pt x="199" y="8744"/>
                  </a:cubicBezTo>
                  <a:close/>
                  <a:moveTo>
                    <a:pt x="5981" y="1"/>
                  </a:moveTo>
                  <a:cubicBezTo>
                    <a:pt x="5935" y="1"/>
                    <a:pt x="5890" y="24"/>
                    <a:pt x="5890" y="69"/>
                  </a:cubicBezTo>
                  <a:cubicBezTo>
                    <a:pt x="5844" y="184"/>
                    <a:pt x="5798" y="320"/>
                    <a:pt x="5753" y="435"/>
                  </a:cubicBezTo>
                  <a:cubicBezTo>
                    <a:pt x="5684" y="572"/>
                    <a:pt x="5638" y="709"/>
                    <a:pt x="5570" y="845"/>
                  </a:cubicBezTo>
                  <a:cubicBezTo>
                    <a:pt x="5433" y="1119"/>
                    <a:pt x="5296" y="1370"/>
                    <a:pt x="5136" y="1644"/>
                  </a:cubicBezTo>
                  <a:cubicBezTo>
                    <a:pt x="5098" y="1720"/>
                    <a:pt x="5060" y="1797"/>
                    <a:pt x="5022" y="1873"/>
                  </a:cubicBezTo>
                  <a:cubicBezTo>
                    <a:pt x="4931" y="2032"/>
                    <a:pt x="4840" y="2169"/>
                    <a:pt x="4748" y="2329"/>
                  </a:cubicBezTo>
                  <a:cubicBezTo>
                    <a:pt x="4634" y="2489"/>
                    <a:pt x="4543" y="2649"/>
                    <a:pt x="4452" y="2808"/>
                  </a:cubicBezTo>
                  <a:cubicBezTo>
                    <a:pt x="4246" y="3151"/>
                    <a:pt x="4041" y="3470"/>
                    <a:pt x="3812" y="3790"/>
                  </a:cubicBezTo>
                  <a:cubicBezTo>
                    <a:pt x="3767" y="3881"/>
                    <a:pt x="3698" y="3950"/>
                    <a:pt x="3653" y="4041"/>
                  </a:cubicBezTo>
                  <a:cubicBezTo>
                    <a:pt x="3607" y="4132"/>
                    <a:pt x="3539" y="4201"/>
                    <a:pt x="3470" y="4292"/>
                  </a:cubicBezTo>
                  <a:cubicBezTo>
                    <a:pt x="3424" y="4361"/>
                    <a:pt x="3379" y="4452"/>
                    <a:pt x="3310" y="4543"/>
                  </a:cubicBezTo>
                  <a:cubicBezTo>
                    <a:pt x="3265" y="4612"/>
                    <a:pt x="3196" y="4680"/>
                    <a:pt x="3150" y="4771"/>
                  </a:cubicBezTo>
                  <a:cubicBezTo>
                    <a:pt x="3082" y="4840"/>
                    <a:pt x="3036" y="4931"/>
                    <a:pt x="2991" y="5000"/>
                  </a:cubicBezTo>
                  <a:cubicBezTo>
                    <a:pt x="2922" y="5091"/>
                    <a:pt x="2877" y="5159"/>
                    <a:pt x="2808" y="5228"/>
                  </a:cubicBezTo>
                  <a:cubicBezTo>
                    <a:pt x="2717" y="5388"/>
                    <a:pt x="2603" y="5547"/>
                    <a:pt x="2489" y="5684"/>
                  </a:cubicBezTo>
                  <a:cubicBezTo>
                    <a:pt x="2374" y="5844"/>
                    <a:pt x="2260" y="6004"/>
                    <a:pt x="2146" y="6164"/>
                  </a:cubicBezTo>
                  <a:cubicBezTo>
                    <a:pt x="2032" y="6324"/>
                    <a:pt x="1918" y="6460"/>
                    <a:pt x="1804" y="6620"/>
                  </a:cubicBezTo>
                  <a:cubicBezTo>
                    <a:pt x="1735" y="6689"/>
                    <a:pt x="1667" y="6780"/>
                    <a:pt x="1621" y="6871"/>
                  </a:cubicBezTo>
                  <a:cubicBezTo>
                    <a:pt x="1553" y="6940"/>
                    <a:pt x="1507" y="7031"/>
                    <a:pt x="1439" y="7100"/>
                  </a:cubicBezTo>
                  <a:cubicBezTo>
                    <a:pt x="1324" y="7259"/>
                    <a:pt x="1210" y="7419"/>
                    <a:pt x="1096" y="7556"/>
                  </a:cubicBezTo>
                  <a:lnTo>
                    <a:pt x="617" y="8195"/>
                  </a:lnTo>
                  <a:lnTo>
                    <a:pt x="389" y="8469"/>
                  </a:lnTo>
                  <a:cubicBezTo>
                    <a:pt x="366" y="8538"/>
                    <a:pt x="320" y="8583"/>
                    <a:pt x="274" y="8652"/>
                  </a:cubicBezTo>
                  <a:cubicBezTo>
                    <a:pt x="244" y="8683"/>
                    <a:pt x="223" y="8713"/>
                    <a:pt x="199" y="8744"/>
                  </a:cubicBezTo>
                  <a:lnTo>
                    <a:pt x="199" y="8744"/>
                  </a:lnTo>
                  <a:cubicBezTo>
                    <a:pt x="203" y="8743"/>
                    <a:pt x="206" y="8743"/>
                    <a:pt x="206" y="8743"/>
                  </a:cubicBezTo>
                  <a:lnTo>
                    <a:pt x="206" y="8743"/>
                  </a:lnTo>
                  <a:lnTo>
                    <a:pt x="183" y="8766"/>
                  </a:lnTo>
                  <a:cubicBezTo>
                    <a:pt x="183" y="8765"/>
                    <a:pt x="183" y="8764"/>
                    <a:pt x="183" y="8764"/>
                  </a:cubicBezTo>
                  <a:lnTo>
                    <a:pt x="183" y="8764"/>
                  </a:lnTo>
                  <a:cubicBezTo>
                    <a:pt x="176" y="8772"/>
                    <a:pt x="169" y="8780"/>
                    <a:pt x="160" y="8789"/>
                  </a:cubicBezTo>
                  <a:cubicBezTo>
                    <a:pt x="138" y="8811"/>
                    <a:pt x="138" y="8811"/>
                    <a:pt x="115" y="8857"/>
                  </a:cubicBezTo>
                  <a:cubicBezTo>
                    <a:pt x="92" y="8880"/>
                    <a:pt x="92" y="8880"/>
                    <a:pt x="69" y="8880"/>
                  </a:cubicBezTo>
                  <a:cubicBezTo>
                    <a:pt x="69" y="8903"/>
                    <a:pt x="46" y="8903"/>
                    <a:pt x="46" y="8926"/>
                  </a:cubicBezTo>
                  <a:cubicBezTo>
                    <a:pt x="23" y="8948"/>
                    <a:pt x="1" y="8994"/>
                    <a:pt x="1" y="9017"/>
                  </a:cubicBezTo>
                  <a:cubicBezTo>
                    <a:pt x="1" y="9085"/>
                    <a:pt x="46" y="9108"/>
                    <a:pt x="92" y="9131"/>
                  </a:cubicBezTo>
                  <a:cubicBezTo>
                    <a:pt x="115" y="9154"/>
                    <a:pt x="138" y="9154"/>
                    <a:pt x="160" y="9154"/>
                  </a:cubicBezTo>
                  <a:cubicBezTo>
                    <a:pt x="183" y="9154"/>
                    <a:pt x="229" y="9177"/>
                    <a:pt x="252" y="9177"/>
                  </a:cubicBezTo>
                  <a:cubicBezTo>
                    <a:pt x="343" y="9222"/>
                    <a:pt x="411" y="9245"/>
                    <a:pt x="480" y="9291"/>
                  </a:cubicBezTo>
                  <a:cubicBezTo>
                    <a:pt x="526" y="9314"/>
                    <a:pt x="548" y="9314"/>
                    <a:pt x="594" y="9314"/>
                  </a:cubicBezTo>
                  <a:cubicBezTo>
                    <a:pt x="617" y="9336"/>
                    <a:pt x="663" y="9359"/>
                    <a:pt x="708" y="9359"/>
                  </a:cubicBezTo>
                  <a:cubicBezTo>
                    <a:pt x="724" y="9363"/>
                    <a:pt x="740" y="9365"/>
                    <a:pt x="755" y="9365"/>
                  </a:cubicBezTo>
                  <a:cubicBezTo>
                    <a:pt x="829" y="9365"/>
                    <a:pt x="899" y="9321"/>
                    <a:pt x="936" y="9245"/>
                  </a:cubicBezTo>
                  <a:cubicBezTo>
                    <a:pt x="982" y="9200"/>
                    <a:pt x="1005" y="9131"/>
                    <a:pt x="1051" y="9085"/>
                  </a:cubicBezTo>
                  <a:cubicBezTo>
                    <a:pt x="1096" y="9017"/>
                    <a:pt x="1142" y="8971"/>
                    <a:pt x="1188" y="8903"/>
                  </a:cubicBezTo>
                  <a:cubicBezTo>
                    <a:pt x="1233" y="8811"/>
                    <a:pt x="1302" y="8720"/>
                    <a:pt x="1370" y="8629"/>
                  </a:cubicBezTo>
                  <a:cubicBezTo>
                    <a:pt x="1393" y="8652"/>
                    <a:pt x="1416" y="8652"/>
                    <a:pt x="1439" y="8652"/>
                  </a:cubicBezTo>
                  <a:cubicBezTo>
                    <a:pt x="1461" y="8652"/>
                    <a:pt x="1484" y="8629"/>
                    <a:pt x="1484" y="8629"/>
                  </a:cubicBezTo>
                  <a:cubicBezTo>
                    <a:pt x="1530" y="8629"/>
                    <a:pt x="1553" y="8606"/>
                    <a:pt x="1576" y="8583"/>
                  </a:cubicBezTo>
                  <a:cubicBezTo>
                    <a:pt x="1621" y="8515"/>
                    <a:pt x="1667" y="8469"/>
                    <a:pt x="1712" y="8401"/>
                  </a:cubicBezTo>
                  <a:cubicBezTo>
                    <a:pt x="1735" y="8355"/>
                    <a:pt x="1758" y="8332"/>
                    <a:pt x="1804" y="8287"/>
                  </a:cubicBezTo>
                  <a:cubicBezTo>
                    <a:pt x="1849" y="8218"/>
                    <a:pt x="1918" y="8127"/>
                    <a:pt x="1964" y="8058"/>
                  </a:cubicBezTo>
                  <a:cubicBezTo>
                    <a:pt x="2032" y="7967"/>
                    <a:pt x="2101" y="7853"/>
                    <a:pt x="2169" y="7762"/>
                  </a:cubicBezTo>
                  <a:cubicBezTo>
                    <a:pt x="2237" y="7670"/>
                    <a:pt x="2283" y="7579"/>
                    <a:pt x="2352" y="7488"/>
                  </a:cubicBezTo>
                  <a:cubicBezTo>
                    <a:pt x="2397" y="7396"/>
                    <a:pt x="2466" y="7305"/>
                    <a:pt x="2511" y="7214"/>
                  </a:cubicBezTo>
                  <a:cubicBezTo>
                    <a:pt x="2557" y="7145"/>
                    <a:pt x="2625" y="7054"/>
                    <a:pt x="2671" y="6985"/>
                  </a:cubicBezTo>
                  <a:cubicBezTo>
                    <a:pt x="2785" y="6780"/>
                    <a:pt x="2899" y="6597"/>
                    <a:pt x="2991" y="6392"/>
                  </a:cubicBezTo>
                  <a:cubicBezTo>
                    <a:pt x="3036" y="6324"/>
                    <a:pt x="3082" y="6232"/>
                    <a:pt x="3128" y="6164"/>
                  </a:cubicBezTo>
                  <a:cubicBezTo>
                    <a:pt x="3173" y="6095"/>
                    <a:pt x="3219" y="6027"/>
                    <a:pt x="3265" y="5958"/>
                  </a:cubicBezTo>
                  <a:cubicBezTo>
                    <a:pt x="3333" y="5844"/>
                    <a:pt x="3402" y="5753"/>
                    <a:pt x="3470" y="5662"/>
                  </a:cubicBezTo>
                  <a:cubicBezTo>
                    <a:pt x="3539" y="5570"/>
                    <a:pt x="3516" y="5456"/>
                    <a:pt x="3447" y="5411"/>
                  </a:cubicBezTo>
                  <a:cubicBezTo>
                    <a:pt x="3409" y="5382"/>
                    <a:pt x="3367" y="5369"/>
                    <a:pt x="3327" y="5369"/>
                  </a:cubicBezTo>
                  <a:cubicBezTo>
                    <a:pt x="3272" y="5369"/>
                    <a:pt x="3223" y="5394"/>
                    <a:pt x="3196" y="5433"/>
                  </a:cubicBezTo>
                  <a:cubicBezTo>
                    <a:pt x="3105" y="5525"/>
                    <a:pt x="3036" y="5616"/>
                    <a:pt x="2968" y="5730"/>
                  </a:cubicBezTo>
                  <a:cubicBezTo>
                    <a:pt x="2945" y="5753"/>
                    <a:pt x="2922" y="5776"/>
                    <a:pt x="2899" y="5821"/>
                  </a:cubicBezTo>
                  <a:lnTo>
                    <a:pt x="2877" y="5821"/>
                  </a:lnTo>
                  <a:cubicBezTo>
                    <a:pt x="2968" y="5684"/>
                    <a:pt x="3059" y="5547"/>
                    <a:pt x="3150" y="5411"/>
                  </a:cubicBezTo>
                  <a:cubicBezTo>
                    <a:pt x="3219" y="5342"/>
                    <a:pt x="3265" y="5274"/>
                    <a:pt x="3310" y="5205"/>
                  </a:cubicBezTo>
                  <a:cubicBezTo>
                    <a:pt x="3379" y="5114"/>
                    <a:pt x="3424" y="5045"/>
                    <a:pt x="3493" y="4954"/>
                  </a:cubicBezTo>
                  <a:cubicBezTo>
                    <a:pt x="3539" y="4886"/>
                    <a:pt x="3607" y="4794"/>
                    <a:pt x="3653" y="4726"/>
                  </a:cubicBezTo>
                  <a:cubicBezTo>
                    <a:pt x="3721" y="4634"/>
                    <a:pt x="3767" y="4566"/>
                    <a:pt x="3835" y="4475"/>
                  </a:cubicBezTo>
                  <a:cubicBezTo>
                    <a:pt x="3949" y="4315"/>
                    <a:pt x="4041" y="4132"/>
                    <a:pt x="4155" y="3973"/>
                  </a:cubicBezTo>
                  <a:cubicBezTo>
                    <a:pt x="4269" y="3813"/>
                    <a:pt x="4383" y="3653"/>
                    <a:pt x="4474" y="3493"/>
                  </a:cubicBezTo>
                  <a:cubicBezTo>
                    <a:pt x="4604" y="3299"/>
                    <a:pt x="4713" y="3105"/>
                    <a:pt x="4840" y="2892"/>
                  </a:cubicBezTo>
                  <a:lnTo>
                    <a:pt x="4840" y="2892"/>
                  </a:lnTo>
                  <a:cubicBezTo>
                    <a:pt x="4840" y="2894"/>
                    <a:pt x="4840" y="2897"/>
                    <a:pt x="4840" y="2900"/>
                  </a:cubicBezTo>
                  <a:cubicBezTo>
                    <a:pt x="4931" y="2717"/>
                    <a:pt x="5045" y="2557"/>
                    <a:pt x="5136" y="2375"/>
                  </a:cubicBezTo>
                  <a:cubicBezTo>
                    <a:pt x="5228" y="2215"/>
                    <a:pt x="5319" y="2032"/>
                    <a:pt x="5410" y="1873"/>
                  </a:cubicBezTo>
                  <a:cubicBezTo>
                    <a:pt x="5501" y="1713"/>
                    <a:pt x="5570" y="1553"/>
                    <a:pt x="5661" y="1370"/>
                  </a:cubicBezTo>
                  <a:cubicBezTo>
                    <a:pt x="5730" y="1211"/>
                    <a:pt x="5798" y="1028"/>
                    <a:pt x="5867" y="845"/>
                  </a:cubicBezTo>
                  <a:cubicBezTo>
                    <a:pt x="5890" y="777"/>
                    <a:pt x="5912" y="709"/>
                    <a:pt x="5935" y="640"/>
                  </a:cubicBezTo>
                  <a:cubicBezTo>
                    <a:pt x="5958" y="572"/>
                    <a:pt x="5958" y="503"/>
                    <a:pt x="5981" y="435"/>
                  </a:cubicBezTo>
                  <a:cubicBezTo>
                    <a:pt x="5981" y="435"/>
                    <a:pt x="5981" y="435"/>
                    <a:pt x="5981" y="457"/>
                  </a:cubicBezTo>
                  <a:cubicBezTo>
                    <a:pt x="6004" y="412"/>
                    <a:pt x="6004" y="366"/>
                    <a:pt x="6004" y="320"/>
                  </a:cubicBezTo>
                  <a:lnTo>
                    <a:pt x="6004" y="366"/>
                  </a:lnTo>
                  <a:cubicBezTo>
                    <a:pt x="6026" y="275"/>
                    <a:pt x="6049" y="206"/>
                    <a:pt x="6072" y="138"/>
                  </a:cubicBezTo>
                  <a:cubicBezTo>
                    <a:pt x="6095" y="92"/>
                    <a:pt x="6072" y="24"/>
                    <a:pt x="6026"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3" name="Google Shape;5783;p22"/>
            <p:cNvSpPr/>
            <p:nvPr/>
          </p:nvSpPr>
          <p:spPr>
            <a:xfrm>
              <a:off x="6751875" y="2319100"/>
              <a:ext cx="84475" cy="144625"/>
            </a:xfrm>
            <a:custGeom>
              <a:avLst/>
              <a:gdLst/>
              <a:ahLst/>
              <a:cxnLst/>
              <a:rect l="l" t="t" r="r" b="b"/>
              <a:pathLst>
                <a:path w="3379" h="5785" extrusionOk="0">
                  <a:moveTo>
                    <a:pt x="3128" y="0"/>
                  </a:moveTo>
                  <a:lnTo>
                    <a:pt x="3082" y="23"/>
                  </a:lnTo>
                  <a:cubicBezTo>
                    <a:pt x="3059" y="23"/>
                    <a:pt x="3059" y="46"/>
                    <a:pt x="3037" y="69"/>
                  </a:cubicBezTo>
                  <a:cubicBezTo>
                    <a:pt x="3037" y="69"/>
                    <a:pt x="3037" y="69"/>
                    <a:pt x="3037" y="92"/>
                  </a:cubicBezTo>
                  <a:lnTo>
                    <a:pt x="3014" y="92"/>
                  </a:lnTo>
                  <a:cubicBezTo>
                    <a:pt x="3014" y="114"/>
                    <a:pt x="2991" y="137"/>
                    <a:pt x="2991" y="137"/>
                  </a:cubicBezTo>
                  <a:cubicBezTo>
                    <a:pt x="2991" y="160"/>
                    <a:pt x="2968" y="183"/>
                    <a:pt x="2968" y="229"/>
                  </a:cubicBezTo>
                  <a:cubicBezTo>
                    <a:pt x="2945" y="274"/>
                    <a:pt x="2923" y="320"/>
                    <a:pt x="2900" y="366"/>
                  </a:cubicBezTo>
                  <a:cubicBezTo>
                    <a:pt x="2900" y="388"/>
                    <a:pt x="2900" y="411"/>
                    <a:pt x="2877" y="434"/>
                  </a:cubicBezTo>
                  <a:cubicBezTo>
                    <a:pt x="2877" y="480"/>
                    <a:pt x="2854" y="503"/>
                    <a:pt x="2854" y="548"/>
                  </a:cubicBezTo>
                  <a:cubicBezTo>
                    <a:pt x="2854" y="571"/>
                    <a:pt x="2854" y="594"/>
                    <a:pt x="2877" y="594"/>
                  </a:cubicBezTo>
                  <a:cubicBezTo>
                    <a:pt x="2877" y="617"/>
                    <a:pt x="2877" y="617"/>
                    <a:pt x="2900" y="617"/>
                  </a:cubicBezTo>
                  <a:cubicBezTo>
                    <a:pt x="2877" y="639"/>
                    <a:pt x="2877" y="685"/>
                    <a:pt x="2854" y="708"/>
                  </a:cubicBezTo>
                  <a:cubicBezTo>
                    <a:pt x="2854" y="708"/>
                    <a:pt x="2854" y="731"/>
                    <a:pt x="2854" y="731"/>
                  </a:cubicBezTo>
                  <a:cubicBezTo>
                    <a:pt x="2786" y="822"/>
                    <a:pt x="2740" y="936"/>
                    <a:pt x="2694" y="1028"/>
                  </a:cubicBezTo>
                  <a:cubicBezTo>
                    <a:pt x="2649" y="1096"/>
                    <a:pt x="2603" y="1187"/>
                    <a:pt x="2557" y="1256"/>
                  </a:cubicBezTo>
                  <a:cubicBezTo>
                    <a:pt x="2466" y="1438"/>
                    <a:pt x="2375" y="1598"/>
                    <a:pt x="2283" y="1781"/>
                  </a:cubicBezTo>
                  <a:cubicBezTo>
                    <a:pt x="2283" y="1781"/>
                    <a:pt x="2283" y="1758"/>
                    <a:pt x="2283" y="1758"/>
                  </a:cubicBezTo>
                  <a:cubicBezTo>
                    <a:pt x="2261" y="1804"/>
                    <a:pt x="2238" y="1849"/>
                    <a:pt x="2215" y="1895"/>
                  </a:cubicBezTo>
                  <a:cubicBezTo>
                    <a:pt x="2192" y="1941"/>
                    <a:pt x="2146" y="1986"/>
                    <a:pt x="2124" y="2055"/>
                  </a:cubicBezTo>
                  <a:cubicBezTo>
                    <a:pt x="2124" y="2055"/>
                    <a:pt x="2101" y="2055"/>
                    <a:pt x="2101" y="2077"/>
                  </a:cubicBezTo>
                  <a:cubicBezTo>
                    <a:pt x="2078" y="2123"/>
                    <a:pt x="2032" y="2192"/>
                    <a:pt x="1987" y="2260"/>
                  </a:cubicBezTo>
                  <a:cubicBezTo>
                    <a:pt x="1987" y="2260"/>
                    <a:pt x="1987" y="2283"/>
                    <a:pt x="1964" y="2306"/>
                  </a:cubicBezTo>
                  <a:cubicBezTo>
                    <a:pt x="1964" y="2329"/>
                    <a:pt x="1941" y="2329"/>
                    <a:pt x="1941" y="2351"/>
                  </a:cubicBezTo>
                  <a:cubicBezTo>
                    <a:pt x="1827" y="2557"/>
                    <a:pt x="1690" y="2739"/>
                    <a:pt x="1576" y="2945"/>
                  </a:cubicBezTo>
                  <a:cubicBezTo>
                    <a:pt x="1462" y="3105"/>
                    <a:pt x="1348" y="3287"/>
                    <a:pt x="1233" y="3447"/>
                  </a:cubicBezTo>
                  <a:cubicBezTo>
                    <a:pt x="1119" y="3607"/>
                    <a:pt x="1005" y="3789"/>
                    <a:pt x="891" y="3949"/>
                  </a:cubicBezTo>
                  <a:cubicBezTo>
                    <a:pt x="754" y="4177"/>
                    <a:pt x="594" y="4383"/>
                    <a:pt x="435" y="4588"/>
                  </a:cubicBezTo>
                  <a:cubicBezTo>
                    <a:pt x="298" y="4794"/>
                    <a:pt x="161" y="4999"/>
                    <a:pt x="24" y="5205"/>
                  </a:cubicBezTo>
                  <a:cubicBezTo>
                    <a:pt x="24" y="5227"/>
                    <a:pt x="1" y="5273"/>
                    <a:pt x="1" y="5296"/>
                  </a:cubicBezTo>
                  <a:cubicBezTo>
                    <a:pt x="1" y="5319"/>
                    <a:pt x="1" y="5364"/>
                    <a:pt x="1" y="5387"/>
                  </a:cubicBezTo>
                  <a:cubicBezTo>
                    <a:pt x="24" y="5410"/>
                    <a:pt x="47" y="5433"/>
                    <a:pt x="69" y="5456"/>
                  </a:cubicBezTo>
                  <a:cubicBezTo>
                    <a:pt x="92" y="5478"/>
                    <a:pt x="115" y="5478"/>
                    <a:pt x="138" y="5478"/>
                  </a:cubicBezTo>
                  <a:cubicBezTo>
                    <a:pt x="115" y="5524"/>
                    <a:pt x="115" y="5547"/>
                    <a:pt x="92" y="5570"/>
                  </a:cubicBezTo>
                  <a:cubicBezTo>
                    <a:pt x="69" y="5593"/>
                    <a:pt x="69" y="5615"/>
                    <a:pt x="69" y="5638"/>
                  </a:cubicBezTo>
                  <a:cubicBezTo>
                    <a:pt x="92" y="5684"/>
                    <a:pt x="115" y="5730"/>
                    <a:pt x="138" y="5752"/>
                  </a:cubicBezTo>
                  <a:cubicBezTo>
                    <a:pt x="170" y="5768"/>
                    <a:pt x="191" y="5785"/>
                    <a:pt x="217" y="5785"/>
                  </a:cubicBezTo>
                  <a:cubicBezTo>
                    <a:pt x="227" y="5785"/>
                    <a:pt x="239" y="5782"/>
                    <a:pt x="252" y="5775"/>
                  </a:cubicBezTo>
                  <a:cubicBezTo>
                    <a:pt x="298" y="5775"/>
                    <a:pt x="343" y="5752"/>
                    <a:pt x="366" y="5730"/>
                  </a:cubicBezTo>
                  <a:cubicBezTo>
                    <a:pt x="412" y="5638"/>
                    <a:pt x="457" y="5570"/>
                    <a:pt x="503" y="5501"/>
                  </a:cubicBezTo>
                  <a:cubicBezTo>
                    <a:pt x="503" y="5478"/>
                    <a:pt x="526" y="5478"/>
                    <a:pt x="549" y="5456"/>
                  </a:cubicBezTo>
                  <a:cubicBezTo>
                    <a:pt x="617" y="5364"/>
                    <a:pt x="686" y="5273"/>
                    <a:pt x="754" y="5182"/>
                  </a:cubicBezTo>
                  <a:cubicBezTo>
                    <a:pt x="823" y="5090"/>
                    <a:pt x="868" y="4999"/>
                    <a:pt x="937" y="4931"/>
                  </a:cubicBezTo>
                  <a:cubicBezTo>
                    <a:pt x="1005" y="4839"/>
                    <a:pt x="1051" y="4748"/>
                    <a:pt x="1119" y="4657"/>
                  </a:cubicBezTo>
                  <a:cubicBezTo>
                    <a:pt x="1188" y="4565"/>
                    <a:pt x="1233" y="4474"/>
                    <a:pt x="1302" y="4406"/>
                  </a:cubicBezTo>
                  <a:cubicBezTo>
                    <a:pt x="1416" y="4223"/>
                    <a:pt x="1530" y="4040"/>
                    <a:pt x="1644" y="3858"/>
                  </a:cubicBezTo>
                  <a:lnTo>
                    <a:pt x="1690" y="3767"/>
                  </a:lnTo>
                  <a:cubicBezTo>
                    <a:pt x="1713" y="3744"/>
                    <a:pt x="1713" y="3721"/>
                    <a:pt x="1713" y="3721"/>
                  </a:cubicBezTo>
                  <a:cubicBezTo>
                    <a:pt x="1736" y="3675"/>
                    <a:pt x="1758" y="3652"/>
                    <a:pt x="1758" y="3630"/>
                  </a:cubicBezTo>
                  <a:cubicBezTo>
                    <a:pt x="1827" y="3515"/>
                    <a:pt x="1895" y="3401"/>
                    <a:pt x="1964" y="3287"/>
                  </a:cubicBezTo>
                  <a:cubicBezTo>
                    <a:pt x="1987" y="3219"/>
                    <a:pt x="2010" y="3173"/>
                    <a:pt x="2055" y="3127"/>
                  </a:cubicBezTo>
                  <a:cubicBezTo>
                    <a:pt x="2101" y="3013"/>
                    <a:pt x="2169" y="2922"/>
                    <a:pt x="2215" y="2831"/>
                  </a:cubicBezTo>
                  <a:cubicBezTo>
                    <a:pt x="2238" y="2808"/>
                    <a:pt x="2238" y="2785"/>
                    <a:pt x="2238" y="2762"/>
                  </a:cubicBezTo>
                  <a:cubicBezTo>
                    <a:pt x="2306" y="2671"/>
                    <a:pt x="2352" y="2557"/>
                    <a:pt x="2420" y="2465"/>
                  </a:cubicBezTo>
                  <a:cubicBezTo>
                    <a:pt x="2466" y="2374"/>
                    <a:pt x="2534" y="2260"/>
                    <a:pt x="2580" y="2169"/>
                  </a:cubicBezTo>
                  <a:cubicBezTo>
                    <a:pt x="2671" y="1986"/>
                    <a:pt x="2786" y="1804"/>
                    <a:pt x="2877" y="1621"/>
                  </a:cubicBezTo>
                  <a:cubicBezTo>
                    <a:pt x="2923" y="1575"/>
                    <a:pt x="2945" y="1507"/>
                    <a:pt x="2968" y="1461"/>
                  </a:cubicBezTo>
                  <a:cubicBezTo>
                    <a:pt x="2991" y="1416"/>
                    <a:pt x="3014" y="1370"/>
                    <a:pt x="3037" y="1301"/>
                  </a:cubicBezTo>
                  <a:cubicBezTo>
                    <a:pt x="3082" y="1210"/>
                    <a:pt x="3128" y="1119"/>
                    <a:pt x="3174" y="1028"/>
                  </a:cubicBezTo>
                  <a:cubicBezTo>
                    <a:pt x="3219" y="936"/>
                    <a:pt x="3242" y="845"/>
                    <a:pt x="3288" y="754"/>
                  </a:cubicBezTo>
                  <a:cubicBezTo>
                    <a:pt x="3311" y="662"/>
                    <a:pt x="3333" y="594"/>
                    <a:pt x="3356" y="503"/>
                  </a:cubicBezTo>
                  <a:cubicBezTo>
                    <a:pt x="3379" y="434"/>
                    <a:pt x="3379" y="388"/>
                    <a:pt x="3379" y="320"/>
                  </a:cubicBezTo>
                  <a:cubicBezTo>
                    <a:pt x="3379" y="274"/>
                    <a:pt x="3356" y="206"/>
                    <a:pt x="3311" y="160"/>
                  </a:cubicBezTo>
                  <a:cubicBezTo>
                    <a:pt x="3311" y="137"/>
                    <a:pt x="3311" y="114"/>
                    <a:pt x="3288" y="69"/>
                  </a:cubicBezTo>
                  <a:cubicBezTo>
                    <a:pt x="3288" y="23"/>
                    <a:pt x="3242" y="0"/>
                    <a:pt x="3196"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4" name="Google Shape;5784;p22"/>
            <p:cNvSpPr/>
            <p:nvPr/>
          </p:nvSpPr>
          <p:spPr>
            <a:xfrm>
              <a:off x="6739900" y="2313400"/>
              <a:ext cx="87900" cy="151300"/>
            </a:xfrm>
            <a:custGeom>
              <a:avLst/>
              <a:gdLst/>
              <a:ahLst/>
              <a:cxnLst/>
              <a:rect l="l" t="t" r="r" b="b"/>
              <a:pathLst>
                <a:path w="3516" h="6052" extrusionOk="0">
                  <a:moveTo>
                    <a:pt x="3379" y="0"/>
                  </a:moveTo>
                  <a:cubicBezTo>
                    <a:pt x="3310" y="0"/>
                    <a:pt x="3265" y="23"/>
                    <a:pt x="3242" y="69"/>
                  </a:cubicBezTo>
                  <a:cubicBezTo>
                    <a:pt x="3150" y="251"/>
                    <a:pt x="3082" y="434"/>
                    <a:pt x="2991" y="616"/>
                  </a:cubicBezTo>
                  <a:cubicBezTo>
                    <a:pt x="2922" y="776"/>
                    <a:pt x="2854" y="913"/>
                    <a:pt x="2785" y="1073"/>
                  </a:cubicBezTo>
                  <a:cubicBezTo>
                    <a:pt x="2717" y="1256"/>
                    <a:pt x="2625" y="1415"/>
                    <a:pt x="2534" y="1575"/>
                  </a:cubicBezTo>
                  <a:cubicBezTo>
                    <a:pt x="2443" y="1758"/>
                    <a:pt x="2352" y="1917"/>
                    <a:pt x="2260" y="2100"/>
                  </a:cubicBezTo>
                  <a:cubicBezTo>
                    <a:pt x="2078" y="2420"/>
                    <a:pt x="1872" y="2739"/>
                    <a:pt x="1690" y="3082"/>
                  </a:cubicBezTo>
                  <a:cubicBezTo>
                    <a:pt x="1598" y="3241"/>
                    <a:pt x="1484" y="3401"/>
                    <a:pt x="1393" y="3561"/>
                  </a:cubicBezTo>
                  <a:cubicBezTo>
                    <a:pt x="1302" y="3721"/>
                    <a:pt x="1187" y="3880"/>
                    <a:pt x="1096" y="4040"/>
                  </a:cubicBezTo>
                  <a:cubicBezTo>
                    <a:pt x="1005" y="4177"/>
                    <a:pt x="914" y="4314"/>
                    <a:pt x="845" y="4451"/>
                  </a:cubicBezTo>
                  <a:cubicBezTo>
                    <a:pt x="754" y="4611"/>
                    <a:pt x="662" y="4748"/>
                    <a:pt x="571" y="4885"/>
                  </a:cubicBezTo>
                  <a:cubicBezTo>
                    <a:pt x="411" y="5159"/>
                    <a:pt x="274" y="5433"/>
                    <a:pt x="92" y="5684"/>
                  </a:cubicBezTo>
                  <a:cubicBezTo>
                    <a:pt x="69" y="5706"/>
                    <a:pt x="46" y="5729"/>
                    <a:pt x="46" y="5752"/>
                  </a:cubicBezTo>
                  <a:cubicBezTo>
                    <a:pt x="1" y="5775"/>
                    <a:pt x="1" y="5821"/>
                    <a:pt x="1" y="5866"/>
                  </a:cubicBezTo>
                  <a:cubicBezTo>
                    <a:pt x="1" y="5912"/>
                    <a:pt x="23" y="5958"/>
                    <a:pt x="46" y="6003"/>
                  </a:cubicBezTo>
                  <a:cubicBezTo>
                    <a:pt x="78" y="6035"/>
                    <a:pt x="120" y="6052"/>
                    <a:pt x="162" y="6052"/>
                  </a:cubicBezTo>
                  <a:cubicBezTo>
                    <a:pt x="211" y="6052"/>
                    <a:pt x="261" y="6029"/>
                    <a:pt x="297" y="5980"/>
                  </a:cubicBezTo>
                  <a:cubicBezTo>
                    <a:pt x="389" y="5889"/>
                    <a:pt x="480" y="5775"/>
                    <a:pt x="548" y="5661"/>
                  </a:cubicBezTo>
                  <a:cubicBezTo>
                    <a:pt x="617" y="5592"/>
                    <a:pt x="662" y="5501"/>
                    <a:pt x="708" y="5433"/>
                  </a:cubicBezTo>
                  <a:cubicBezTo>
                    <a:pt x="799" y="5250"/>
                    <a:pt x="914" y="5090"/>
                    <a:pt x="1005" y="4930"/>
                  </a:cubicBezTo>
                  <a:cubicBezTo>
                    <a:pt x="1096" y="4771"/>
                    <a:pt x="1210" y="4588"/>
                    <a:pt x="1324" y="4428"/>
                  </a:cubicBezTo>
                  <a:cubicBezTo>
                    <a:pt x="1416" y="4268"/>
                    <a:pt x="1530" y="4086"/>
                    <a:pt x="1621" y="3926"/>
                  </a:cubicBezTo>
                  <a:cubicBezTo>
                    <a:pt x="1735" y="3766"/>
                    <a:pt x="1827" y="3607"/>
                    <a:pt x="1918" y="3447"/>
                  </a:cubicBezTo>
                  <a:cubicBezTo>
                    <a:pt x="2009" y="3287"/>
                    <a:pt x="2100" y="3104"/>
                    <a:pt x="2192" y="2945"/>
                  </a:cubicBezTo>
                  <a:cubicBezTo>
                    <a:pt x="2283" y="2785"/>
                    <a:pt x="2374" y="2625"/>
                    <a:pt x="2466" y="2465"/>
                  </a:cubicBezTo>
                  <a:cubicBezTo>
                    <a:pt x="2580" y="2283"/>
                    <a:pt x="2648" y="2123"/>
                    <a:pt x="2740" y="1963"/>
                  </a:cubicBezTo>
                  <a:cubicBezTo>
                    <a:pt x="2808" y="1826"/>
                    <a:pt x="2877" y="1712"/>
                    <a:pt x="2922" y="1598"/>
                  </a:cubicBezTo>
                  <a:cubicBezTo>
                    <a:pt x="2991" y="1461"/>
                    <a:pt x="3036" y="1324"/>
                    <a:pt x="3082" y="1187"/>
                  </a:cubicBezTo>
                  <a:cubicBezTo>
                    <a:pt x="3173" y="982"/>
                    <a:pt x="3265" y="753"/>
                    <a:pt x="3333" y="525"/>
                  </a:cubicBezTo>
                  <a:cubicBezTo>
                    <a:pt x="3379" y="411"/>
                    <a:pt x="3424" y="297"/>
                    <a:pt x="3493" y="206"/>
                  </a:cubicBezTo>
                  <a:cubicBezTo>
                    <a:pt x="3516" y="137"/>
                    <a:pt x="3493" y="46"/>
                    <a:pt x="3424" y="23"/>
                  </a:cubicBezTo>
                  <a:cubicBezTo>
                    <a:pt x="3424" y="0"/>
                    <a:pt x="3402" y="0"/>
                    <a:pt x="3379"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5" name="Google Shape;5785;p22"/>
            <p:cNvSpPr/>
            <p:nvPr/>
          </p:nvSpPr>
          <p:spPr>
            <a:xfrm>
              <a:off x="6744475" y="2312825"/>
              <a:ext cx="81625" cy="151825"/>
            </a:xfrm>
            <a:custGeom>
              <a:avLst/>
              <a:gdLst/>
              <a:ahLst/>
              <a:cxnLst/>
              <a:rect l="l" t="t" r="r" b="b"/>
              <a:pathLst>
                <a:path w="3265" h="6073" extrusionOk="0">
                  <a:moveTo>
                    <a:pt x="3150" y="0"/>
                  </a:moveTo>
                  <a:cubicBezTo>
                    <a:pt x="3127" y="0"/>
                    <a:pt x="3082" y="23"/>
                    <a:pt x="3059" y="69"/>
                  </a:cubicBezTo>
                  <a:cubicBezTo>
                    <a:pt x="2990" y="251"/>
                    <a:pt x="2922" y="411"/>
                    <a:pt x="2830" y="594"/>
                  </a:cubicBezTo>
                  <a:cubicBezTo>
                    <a:pt x="2739" y="754"/>
                    <a:pt x="2648" y="913"/>
                    <a:pt x="2579" y="1073"/>
                  </a:cubicBezTo>
                  <a:cubicBezTo>
                    <a:pt x="2511" y="1233"/>
                    <a:pt x="2420" y="1393"/>
                    <a:pt x="2351" y="1552"/>
                  </a:cubicBezTo>
                  <a:cubicBezTo>
                    <a:pt x="2260" y="1712"/>
                    <a:pt x="2191" y="1849"/>
                    <a:pt x="2100" y="2009"/>
                  </a:cubicBezTo>
                  <a:cubicBezTo>
                    <a:pt x="2032" y="2169"/>
                    <a:pt x="1940" y="2351"/>
                    <a:pt x="1849" y="2511"/>
                  </a:cubicBezTo>
                  <a:cubicBezTo>
                    <a:pt x="1758" y="2671"/>
                    <a:pt x="1666" y="2853"/>
                    <a:pt x="1575" y="3013"/>
                  </a:cubicBezTo>
                  <a:cubicBezTo>
                    <a:pt x="1484" y="3196"/>
                    <a:pt x="1392" y="3356"/>
                    <a:pt x="1301" y="3538"/>
                  </a:cubicBezTo>
                  <a:cubicBezTo>
                    <a:pt x="1210" y="3698"/>
                    <a:pt x="1119" y="3858"/>
                    <a:pt x="1050" y="4018"/>
                  </a:cubicBezTo>
                  <a:cubicBezTo>
                    <a:pt x="890" y="4314"/>
                    <a:pt x="753" y="4611"/>
                    <a:pt x="571" y="4885"/>
                  </a:cubicBezTo>
                  <a:cubicBezTo>
                    <a:pt x="479" y="5045"/>
                    <a:pt x="388" y="5182"/>
                    <a:pt x="297" y="5341"/>
                  </a:cubicBezTo>
                  <a:cubicBezTo>
                    <a:pt x="206" y="5501"/>
                    <a:pt x="114" y="5684"/>
                    <a:pt x="46" y="5844"/>
                  </a:cubicBezTo>
                  <a:cubicBezTo>
                    <a:pt x="0" y="5935"/>
                    <a:pt x="23" y="6026"/>
                    <a:pt x="91" y="6049"/>
                  </a:cubicBezTo>
                  <a:cubicBezTo>
                    <a:pt x="124" y="6065"/>
                    <a:pt x="156" y="6073"/>
                    <a:pt x="186" y="6073"/>
                  </a:cubicBezTo>
                  <a:cubicBezTo>
                    <a:pt x="242" y="6073"/>
                    <a:pt x="290" y="6048"/>
                    <a:pt x="320" y="6003"/>
                  </a:cubicBezTo>
                  <a:cubicBezTo>
                    <a:pt x="365" y="5889"/>
                    <a:pt x="434" y="5775"/>
                    <a:pt x="502" y="5661"/>
                  </a:cubicBezTo>
                  <a:cubicBezTo>
                    <a:pt x="525" y="5615"/>
                    <a:pt x="548" y="5570"/>
                    <a:pt x="571" y="5547"/>
                  </a:cubicBezTo>
                  <a:cubicBezTo>
                    <a:pt x="594" y="5501"/>
                    <a:pt x="639" y="5456"/>
                    <a:pt x="662" y="5410"/>
                  </a:cubicBezTo>
                  <a:cubicBezTo>
                    <a:pt x="776" y="5227"/>
                    <a:pt x="890" y="5068"/>
                    <a:pt x="982" y="4885"/>
                  </a:cubicBezTo>
                  <a:cubicBezTo>
                    <a:pt x="1187" y="4543"/>
                    <a:pt x="1347" y="4200"/>
                    <a:pt x="1529" y="3858"/>
                  </a:cubicBezTo>
                  <a:cubicBezTo>
                    <a:pt x="1621" y="3675"/>
                    <a:pt x="1712" y="3515"/>
                    <a:pt x="1781" y="3356"/>
                  </a:cubicBezTo>
                  <a:cubicBezTo>
                    <a:pt x="1895" y="3173"/>
                    <a:pt x="1963" y="2990"/>
                    <a:pt x="2054" y="2831"/>
                  </a:cubicBezTo>
                  <a:cubicBezTo>
                    <a:pt x="2146" y="2648"/>
                    <a:pt x="2237" y="2488"/>
                    <a:pt x="2306" y="2306"/>
                  </a:cubicBezTo>
                  <a:cubicBezTo>
                    <a:pt x="2397" y="2169"/>
                    <a:pt x="2465" y="1986"/>
                    <a:pt x="2534" y="1826"/>
                  </a:cubicBezTo>
                  <a:cubicBezTo>
                    <a:pt x="2648" y="1575"/>
                    <a:pt x="2762" y="1301"/>
                    <a:pt x="2876" y="1027"/>
                  </a:cubicBezTo>
                  <a:cubicBezTo>
                    <a:pt x="2945" y="890"/>
                    <a:pt x="3013" y="754"/>
                    <a:pt x="3059" y="617"/>
                  </a:cubicBezTo>
                  <a:cubicBezTo>
                    <a:pt x="3127" y="457"/>
                    <a:pt x="3196" y="320"/>
                    <a:pt x="3241" y="160"/>
                  </a:cubicBezTo>
                  <a:cubicBezTo>
                    <a:pt x="3264" y="137"/>
                    <a:pt x="3264" y="114"/>
                    <a:pt x="3264" y="69"/>
                  </a:cubicBezTo>
                  <a:cubicBezTo>
                    <a:pt x="3241" y="46"/>
                    <a:pt x="3241" y="23"/>
                    <a:pt x="3196" y="23"/>
                  </a:cubicBezTo>
                  <a:cubicBezTo>
                    <a:pt x="3196" y="0"/>
                    <a:pt x="3173" y="0"/>
                    <a:pt x="3150"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6" name="Google Shape;5786;p22"/>
            <p:cNvSpPr/>
            <p:nvPr/>
          </p:nvSpPr>
          <p:spPr>
            <a:xfrm>
              <a:off x="6697100" y="2341925"/>
              <a:ext cx="95900" cy="144950"/>
            </a:xfrm>
            <a:custGeom>
              <a:avLst/>
              <a:gdLst/>
              <a:ahLst/>
              <a:cxnLst/>
              <a:rect l="l" t="t" r="r" b="b"/>
              <a:pathLst>
                <a:path w="3836" h="5798" extrusionOk="0">
                  <a:moveTo>
                    <a:pt x="1393" y="3630"/>
                  </a:moveTo>
                  <a:cubicBezTo>
                    <a:pt x="1389" y="3637"/>
                    <a:pt x="1385" y="3646"/>
                    <a:pt x="1380" y="3654"/>
                  </a:cubicBezTo>
                  <a:lnTo>
                    <a:pt x="1380" y="3654"/>
                  </a:lnTo>
                  <a:cubicBezTo>
                    <a:pt x="1386" y="3648"/>
                    <a:pt x="1393" y="3642"/>
                    <a:pt x="1393" y="3630"/>
                  </a:cubicBezTo>
                  <a:close/>
                  <a:moveTo>
                    <a:pt x="1380" y="3654"/>
                  </a:moveTo>
                  <a:cubicBezTo>
                    <a:pt x="1376" y="3658"/>
                    <a:pt x="1372" y="3663"/>
                    <a:pt x="1371" y="3669"/>
                  </a:cubicBezTo>
                  <a:lnTo>
                    <a:pt x="1371" y="3669"/>
                  </a:lnTo>
                  <a:cubicBezTo>
                    <a:pt x="1374" y="3664"/>
                    <a:pt x="1377" y="3659"/>
                    <a:pt x="1380" y="3654"/>
                  </a:cubicBezTo>
                  <a:close/>
                  <a:moveTo>
                    <a:pt x="1552" y="4055"/>
                  </a:moveTo>
                  <a:cubicBezTo>
                    <a:pt x="1545" y="4065"/>
                    <a:pt x="1537" y="4076"/>
                    <a:pt x="1530" y="4086"/>
                  </a:cubicBezTo>
                  <a:cubicBezTo>
                    <a:pt x="1547" y="4069"/>
                    <a:pt x="1551" y="4065"/>
                    <a:pt x="1552" y="4055"/>
                  </a:cubicBezTo>
                  <a:close/>
                  <a:moveTo>
                    <a:pt x="1022" y="4153"/>
                  </a:moveTo>
                  <a:cubicBezTo>
                    <a:pt x="1018" y="4160"/>
                    <a:pt x="1014" y="4166"/>
                    <a:pt x="1008" y="4173"/>
                  </a:cubicBezTo>
                  <a:lnTo>
                    <a:pt x="1008" y="4173"/>
                  </a:lnTo>
                  <a:cubicBezTo>
                    <a:pt x="1013" y="4166"/>
                    <a:pt x="1017" y="4159"/>
                    <a:pt x="1022" y="4153"/>
                  </a:cubicBezTo>
                  <a:close/>
                  <a:moveTo>
                    <a:pt x="868" y="4337"/>
                  </a:moveTo>
                  <a:cubicBezTo>
                    <a:pt x="863" y="4351"/>
                    <a:pt x="858" y="4364"/>
                    <a:pt x="852" y="4376"/>
                  </a:cubicBezTo>
                  <a:lnTo>
                    <a:pt x="852" y="4376"/>
                  </a:lnTo>
                  <a:cubicBezTo>
                    <a:pt x="868" y="4360"/>
                    <a:pt x="868" y="4358"/>
                    <a:pt x="868" y="4337"/>
                  </a:cubicBezTo>
                  <a:close/>
                  <a:moveTo>
                    <a:pt x="3767" y="0"/>
                  </a:moveTo>
                  <a:cubicBezTo>
                    <a:pt x="3744" y="0"/>
                    <a:pt x="3744" y="0"/>
                    <a:pt x="3721" y="23"/>
                  </a:cubicBezTo>
                  <a:cubicBezTo>
                    <a:pt x="3676" y="115"/>
                    <a:pt x="3630" y="206"/>
                    <a:pt x="3584" y="297"/>
                  </a:cubicBezTo>
                  <a:cubicBezTo>
                    <a:pt x="3561" y="366"/>
                    <a:pt x="3516" y="457"/>
                    <a:pt x="3470" y="525"/>
                  </a:cubicBezTo>
                  <a:cubicBezTo>
                    <a:pt x="3424" y="617"/>
                    <a:pt x="3379" y="685"/>
                    <a:pt x="3333" y="776"/>
                  </a:cubicBezTo>
                  <a:cubicBezTo>
                    <a:pt x="3287" y="845"/>
                    <a:pt x="3242" y="936"/>
                    <a:pt x="3196" y="1005"/>
                  </a:cubicBezTo>
                  <a:cubicBezTo>
                    <a:pt x="3105" y="1164"/>
                    <a:pt x="2991" y="1324"/>
                    <a:pt x="2877" y="1461"/>
                  </a:cubicBezTo>
                  <a:cubicBezTo>
                    <a:pt x="2785" y="1621"/>
                    <a:pt x="2694" y="1781"/>
                    <a:pt x="2580" y="1918"/>
                  </a:cubicBezTo>
                  <a:cubicBezTo>
                    <a:pt x="2489" y="2055"/>
                    <a:pt x="2397" y="2214"/>
                    <a:pt x="2283" y="2351"/>
                  </a:cubicBezTo>
                  <a:cubicBezTo>
                    <a:pt x="2192" y="2488"/>
                    <a:pt x="2101" y="2625"/>
                    <a:pt x="2009" y="2762"/>
                  </a:cubicBezTo>
                  <a:cubicBezTo>
                    <a:pt x="1918" y="2899"/>
                    <a:pt x="1827" y="3036"/>
                    <a:pt x="1735" y="3173"/>
                  </a:cubicBezTo>
                  <a:cubicBezTo>
                    <a:pt x="1621" y="3310"/>
                    <a:pt x="1530" y="3447"/>
                    <a:pt x="1439" y="3584"/>
                  </a:cubicBezTo>
                  <a:cubicBezTo>
                    <a:pt x="1416" y="3607"/>
                    <a:pt x="1393" y="3652"/>
                    <a:pt x="1370" y="3675"/>
                  </a:cubicBezTo>
                  <a:cubicBezTo>
                    <a:pt x="1370" y="3673"/>
                    <a:pt x="1370" y="3671"/>
                    <a:pt x="1371" y="3669"/>
                  </a:cubicBezTo>
                  <a:lnTo>
                    <a:pt x="1371" y="3669"/>
                  </a:lnTo>
                  <a:cubicBezTo>
                    <a:pt x="1346" y="3710"/>
                    <a:pt x="1313" y="3756"/>
                    <a:pt x="1279" y="3789"/>
                  </a:cubicBezTo>
                  <a:cubicBezTo>
                    <a:pt x="1233" y="3881"/>
                    <a:pt x="1165" y="3949"/>
                    <a:pt x="1096" y="4040"/>
                  </a:cubicBezTo>
                  <a:cubicBezTo>
                    <a:pt x="1119" y="4018"/>
                    <a:pt x="1119" y="4018"/>
                    <a:pt x="1142" y="3995"/>
                  </a:cubicBezTo>
                  <a:lnTo>
                    <a:pt x="1142" y="3995"/>
                  </a:lnTo>
                  <a:cubicBezTo>
                    <a:pt x="1102" y="4055"/>
                    <a:pt x="1062" y="4097"/>
                    <a:pt x="1022" y="4153"/>
                  </a:cubicBezTo>
                  <a:lnTo>
                    <a:pt x="1022" y="4153"/>
                  </a:lnTo>
                  <a:cubicBezTo>
                    <a:pt x="1026" y="4146"/>
                    <a:pt x="1028" y="4139"/>
                    <a:pt x="1028" y="4132"/>
                  </a:cubicBezTo>
                  <a:lnTo>
                    <a:pt x="1028" y="4132"/>
                  </a:lnTo>
                  <a:lnTo>
                    <a:pt x="1006" y="4175"/>
                  </a:lnTo>
                  <a:lnTo>
                    <a:pt x="1006" y="4175"/>
                  </a:lnTo>
                  <a:cubicBezTo>
                    <a:pt x="1007" y="4174"/>
                    <a:pt x="1007" y="4174"/>
                    <a:pt x="1008" y="4173"/>
                  </a:cubicBezTo>
                  <a:lnTo>
                    <a:pt x="1008" y="4173"/>
                  </a:lnTo>
                  <a:cubicBezTo>
                    <a:pt x="1007" y="4175"/>
                    <a:pt x="1006" y="4176"/>
                    <a:pt x="1005" y="4177"/>
                  </a:cubicBezTo>
                  <a:lnTo>
                    <a:pt x="1006" y="4175"/>
                  </a:lnTo>
                  <a:lnTo>
                    <a:pt x="1006" y="4175"/>
                  </a:lnTo>
                  <a:cubicBezTo>
                    <a:pt x="999" y="4184"/>
                    <a:pt x="990" y="4192"/>
                    <a:pt x="982" y="4200"/>
                  </a:cubicBezTo>
                  <a:cubicBezTo>
                    <a:pt x="959" y="4223"/>
                    <a:pt x="936" y="4269"/>
                    <a:pt x="914" y="4292"/>
                  </a:cubicBezTo>
                  <a:cubicBezTo>
                    <a:pt x="908" y="4297"/>
                    <a:pt x="902" y="4303"/>
                    <a:pt x="891" y="4314"/>
                  </a:cubicBezTo>
                  <a:cubicBezTo>
                    <a:pt x="891" y="4335"/>
                    <a:pt x="872" y="4356"/>
                    <a:pt x="852" y="4376"/>
                  </a:cubicBezTo>
                  <a:lnTo>
                    <a:pt x="852" y="4376"/>
                  </a:lnTo>
                  <a:cubicBezTo>
                    <a:pt x="852" y="4376"/>
                    <a:pt x="852" y="4376"/>
                    <a:pt x="852" y="4376"/>
                  </a:cubicBezTo>
                  <a:lnTo>
                    <a:pt x="852" y="4376"/>
                  </a:lnTo>
                  <a:cubicBezTo>
                    <a:pt x="850" y="4378"/>
                    <a:pt x="848" y="4380"/>
                    <a:pt x="846" y="4382"/>
                  </a:cubicBezTo>
                  <a:lnTo>
                    <a:pt x="846" y="4382"/>
                  </a:lnTo>
                  <a:cubicBezTo>
                    <a:pt x="848" y="4380"/>
                    <a:pt x="850" y="4378"/>
                    <a:pt x="852" y="4376"/>
                  </a:cubicBezTo>
                  <a:lnTo>
                    <a:pt x="852" y="4376"/>
                  </a:lnTo>
                  <a:cubicBezTo>
                    <a:pt x="828" y="4424"/>
                    <a:pt x="795" y="4461"/>
                    <a:pt x="777" y="4497"/>
                  </a:cubicBezTo>
                  <a:cubicBezTo>
                    <a:pt x="754" y="4543"/>
                    <a:pt x="708" y="4565"/>
                    <a:pt x="685" y="4611"/>
                  </a:cubicBezTo>
                  <a:cubicBezTo>
                    <a:pt x="663" y="4657"/>
                    <a:pt x="640" y="4680"/>
                    <a:pt x="617" y="4702"/>
                  </a:cubicBezTo>
                  <a:cubicBezTo>
                    <a:pt x="594" y="4725"/>
                    <a:pt x="594" y="4725"/>
                    <a:pt x="594" y="4748"/>
                  </a:cubicBezTo>
                  <a:cubicBezTo>
                    <a:pt x="575" y="4767"/>
                    <a:pt x="557" y="4785"/>
                    <a:pt x="538" y="4817"/>
                  </a:cubicBezTo>
                  <a:lnTo>
                    <a:pt x="538" y="4817"/>
                  </a:lnTo>
                  <a:cubicBezTo>
                    <a:pt x="526" y="4817"/>
                    <a:pt x="526" y="4821"/>
                    <a:pt x="526" y="4839"/>
                  </a:cubicBezTo>
                  <a:cubicBezTo>
                    <a:pt x="526" y="4829"/>
                    <a:pt x="531" y="4823"/>
                    <a:pt x="536" y="4820"/>
                  </a:cubicBezTo>
                  <a:lnTo>
                    <a:pt x="536" y="4820"/>
                  </a:lnTo>
                  <a:cubicBezTo>
                    <a:pt x="533" y="4826"/>
                    <a:pt x="529" y="4832"/>
                    <a:pt x="526" y="4839"/>
                  </a:cubicBezTo>
                  <a:cubicBezTo>
                    <a:pt x="480" y="4885"/>
                    <a:pt x="457" y="4931"/>
                    <a:pt x="412" y="4976"/>
                  </a:cubicBezTo>
                  <a:cubicBezTo>
                    <a:pt x="389" y="4999"/>
                    <a:pt x="366" y="5045"/>
                    <a:pt x="343" y="5090"/>
                  </a:cubicBezTo>
                  <a:cubicBezTo>
                    <a:pt x="320" y="5113"/>
                    <a:pt x="297" y="5159"/>
                    <a:pt x="275" y="5182"/>
                  </a:cubicBezTo>
                  <a:cubicBezTo>
                    <a:pt x="183" y="5296"/>
                    <a:pt x="115" y="5410"/>
                    <a:pt x="46" y="5524"/>
                  </a:cubicBezTo>
                  <a:cubicBezTo>
                    <a:pt x="1" y="5593"/>
                    <a:pt x="23" y="5684"/>
                    <a:pt x="69" y="5730"/>
                  </a:cubicBezTo>
                  <a:cubicBezTo>
                    <a:pt x="115" y="5775"/>
                    <a:pt x="160" y="5798"/>
                    <a:pt x="206" y="5798"/>
                  </a:cubicBezTo>
                  <a:cubicBezTo>
                    <a:pt x="252" y="5798"/>
                    <a:pt x="297" y="5775"/>
                    <a:pt x="320" y="5730"/>
                  </a:cubicBezTo>
                  <a:cubicBezTo>
                    <a:pt x="366" y="5707"/>
                    <a:pt x="389" y="5661"/>
                    <a:pt x="412" y="5638"/>
                  </a:cubicBezTo>
                  <a:cubicBezTo>
                    <a:pt x="434" y="5615"/>
                    <a:pt x="457" y="5570"/>
                    <a:pt x="480" y="5547"/>
                  </a:cubicBezTo>
                  <a:cubicBezTo>
                    <a:pt x="548" y="5478"/>
                    <a:pt x="594" y="5387"/>
                    <a:pt x="640" y="5319"/>
                  </a:cubicBezTo>
                  <a:cubicBezTo>
                    <a:pt x="640" y="5319"/>
                    <a:pt x="640" y="5341"/>
                    <a:pt x="640" y="5341"/>
                  </a:cubicBezTo>
                  <a:cubicBezTo>
                    <a:pt x="644" y="5332"/>
                    <a:pt x="649" y="5323"/>
                    <a:pt x="654" y="5314"/>
                  </a:cubicBezTo>
                  <a:lnTo>
                    <a:pt x="654" y="5314"/>
                  </a:lnTo>
                  <a:cubicBezTo>
                    <a:pt x="659" y="5310"/>
                    <a:pt x="661" y="5304"/>
                    <a:pt x="662" y="5300"/>
                  </a:cubicBezTo>
                  <a:lnTo>
                    <a:pt x="662" y="5300"/>
                  </a:lnTo>
                  <a:cubicBezTo>
                    <a:pt x="706" y="5222"/>
                    <a:pt x="764" y="5145"/>
                    <a:pt x="822" y="5068"/>
                  </a:cubicBezTo>
                  <a:cubicBezTo>
                    <a:pt x="914" y="4953"/>
                    <a:pt x="982" y="4839"/>
                    <a:pt x="1073" y="4748"/>
                  </a:cubicBezTo>
                  <a:cubicBezTo>
                    <a:pt x="1051" y="4748"/>
                    <a:pt x="1051" y="4771"/>
                    <a:pt x="1028" y="4771"/>
                  </a:cubicBezTo>
                  <a:cubicBezTo>
                    <a:pt x="1210" y="4543"/>
                    <a:pt x="1393" y="4292"/>
                    <a:pt x="1553" y="4040"/>
                  </a:cubicBezTo>
                  <a:lnTo>
                    <a:pt x="1553" y="4040"/>
                  </a:lnTo>
                  <a:cubicBezTo>
                    <a:pt x="1553" y="4047"/>
                    <a:pt x="1553" y="4051"/>
                    <a:pt x="1552" y="4055"/>
                  </a:cubicBezTo>
                  <a:lnTo>
                    <a:pt x="1552" y="4055"/>
                  </a:lnTo>
                  <a:cubicBezTo>
                    <a:pt x="1662" y="3903"/>
                    <a:pt x="1788" y="3733"/>
                    <a:pt x="1895" y="3584"/>
                  </a:cubicBezTo>
                  <a:cubicBezTo>
                    <a:pt x="1986" y="3424"/>
                    <a:pt x="2078" y="3264"/>
                    <a:pt x="2192" y="3105"/>
                  </a:cubicBezTo>
                  <a:cubicBezTo>
                    <a:pt x="2283" y="2945"/>
                    <a:pt x="2374" y="2808"/>
                    <a:pt x="2466" y="2648"/>
                  </a:cubicBezTo>
                  <a:cubicBezTo>
                    <a:pt x="2511" y="2557"/>
                    <a:pt x="2557" y="2488"/>
                    <a:pt x="2603" y="2397"/>
                  </a:cubicBezTo>
                  <a:cubicBezTo>
                    <a:pt x="2648" y="2329"/>
                    <a:pt x="2694" y="2237"/>
                    <a:pt x="2763" y="2146"/>
                  </a:cubicBezTo>
                  <a:cubicBezTo>
                    <a:pt x="2808" y="2077"/>
                    <a:pt x="2854" y="1986"/>
                    <a:pt x="2899" y="1895"/>
                  </a:cubicBezTo>
                  <a:cubicBezTo>
                    <a:pt x="2922" y="1826"/>
                    <a:pt x="2968" y="1735"/>
                    <a:pt x="3014" y="1667"/>
                  </a:cubicBezTo>
                  <a:cubicBezTo>
                    <a:pt x="3059" y="1575"/>
                    <a:pt x="3105" y="1507"/>
                    <a:pt x="3151" y="1416"/>
                  </a:cubicBezTo>
                  <a:cubicBezTo>
                    <a:pt x="3196" y="1347"/>
                    <a:pt x="3219" y="1256"/>
                    <a:pt x="3265" y="1164"/>
                  </a:cubicBezTo>
                  <a:cubicBezTo>
                    <a:pt x="3356" y="1005"/>
                    <a:pt x="3424" y="845"/>
                    <a:pt x="3516" y="662"/>
                  </a:cubicBezTo>
                  <a:cubicBezTo>
                    <a:pt x="3561" y="594"/>
                    <a:pt x="3607" y="525"/>
                    <a:pt x="3630" y="434"/>
                  </a:cubicBezTo>
                  <a:cubicBezTo>
                    <a:pt x="3676" y="366"/>
                    <a:pt x="3721" y="274"/>
                    <a:pt x="3744" y="183"/>
                  </a:cubicBezTo>
                  <a:cubicBezTo>
                    <a:pt x="3767" y="160"/>
                    <a:pt x="3790" y="115"/>
                    <a:pt x="3812" y="69"/>
                  </a:cubicBezTo>
                  <a:cubicBezTo>
                    <a:pt x="3835" y="46"/>
                    <a:pt x="3812" y="23"/>
                    <a:pt x="3790"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7" name="Google Shape;5787;p22"/>
            <p:cNvSpPr/>
            <p:nvPr/>
          </p:nvSpPr>
          <p:spPr>
            <a:xfrm>
              <a:off x="6689675" y="2492575"/>
              <a:ext cx="6300" cy="6300"/>
            </a:xfrm>
            <a:custGeom>
              <a:avLst/>
              <a:gdLst/>
              <a:ahLst/>
              <a:cxnLst/>
              <a:rect l="l" t="t" r="r" b="b"/>
              <a:pathLst>
                <a:path w="252" h="252" extrusionOk="0">
                  <a:moveTo>
                    <a:pt x="115" y="0"/>
                  </a:moveTo>
                  <a:cubicBezTo>
                    <a:pt x="47" y="0"/>
                    <a:pt x="1" y="46"/>
                    <a:pt x="1" y="114"/>
                  </a:cubicBezTo>
                  <a:cubicBezTo>
                    <a:pt x="1" y="183"/>
                    <a:pt x="47" y="251"/>
                    <a:pt x="115" y="251"/>
                  </a:cubicBezTo>
                  <a:cubicBezTo>
                    <a:pt x="184" y="251"/>
                    <a:pt x="252" y="183"/>
                    <a:pt x="252" y="114"/>
                  </a:cubicBezTo>
                  <a:cubicBezTo>
                    <a:pt x="252" y="46"/>
                    <a:pt x="184" y="0"/>
                    <a:pt x="115"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8" name="Google Shape;5788;p22"/>
            <p:cNvSpPr/>
            <p:nvPr/>
          </p:nvSpPr>
          <p:spPr>
            <a:xfrm>
              <a:off x="6713075" y="2141050"/>
              <a:ext cx="34850" cy="25000"/>
            </a:xfrm>
            <a:custGeom>
              <a:avLst/>
              <a:gdLst/>
              <a:ahLst/>
              <a:cxnLst/>
              <a:rect l="l" t="t" r="r" b="b"/>
              <a:pathLst>
                <a:path w="1394" h="1000" extrusionOk="0">
                  <a:moveTo>
                    <a:pt x="1279" y="1"/>
                  </a:moveTo>
                  <a:cubicBezTo>
                    <a:pt x="1210" y="24"/>
                    <a:pt x="1165" y="69"/>
                    <a:pt x="1096" y="92"/>
                  </a:cubicBezTo>
                  <a:cubicBezTo>
                    <a:pt x="1085" y="81"/>
                    <a:pt x="1068" y="75"/>
                    <a:pt x="1051" y="75"/>
                  </a:cubicBezTo>
                  <a:cubicBezTo>
                    <a:pt x="1034" y="75"/>
                    <a:pt x="1016" y="81"/>
                    <a:pt x="1005" y="92"/>
                  </a:cubicBezTo>
                  <a:cubicBezTo>
                    <a:pt x="914" y="115"/>
                    <a:pt x="845" y="161"/>
                    <a:pt x="754" y="206"/>
                  </a:cubicBezTo>
                  <a:cubicBezTo>
                    <a:pt x="686" y="252"/>
                    <a:pt x="617" y="298"/>
                    <a:pt x="526" y="343"/>
                  </a:cubicBezTo>
                  <a:cubicBezTo>
                    <a:pt x="457" y="412"/>
                    <a:pt x="366" y="457"/>
                    <a:pt x="275" y="526"/>
                  </a:cubicBezTo>
                  <a:cubicBezTo>
                    <a:pt x="252" y="572"/>
                    <a:pt x="206" y="594"/>
                    <a:pt x="183" y="617"/>
                  </a:cubicBezTo>
                  <a:cubicBezTo>
                    <a:pt x="161" y="640"/>
                    <a:pt x="138" y="640"/>
                    <a:pt x="115" y="663"/>
                  </a:cubicBezTo>
                  <a:cubicBezTo>
                    <a:pt x="92" y="686"/>
                    <a:pt x="69" y="708"/>
                    <a:pt x="46" y="731"/>
                  </a:cubicBezTo>
                  <a:cubicBezTo>
                    <a:pt x="46" y="754"/>
                    <a:pt x="24" y="754"/>
                    <a:pt x="24" y="777"/>
                  </a:cubicBezTo>
                  <a:cubicBezTo>
                    <a:pt x="1" y="823"/>
                    <a:pt x="24" y="868"/>
                    <a:pt x="46" y="914"/>
                  </a:cubicBezTo>
                  <a:cubicBezTo>
                    <a:pt x="92" y="937"/>
                    <a:pt x="115" y="960"/>
                    <a:pt x="161" y="960"/>
                  </a:cubicBezTo>
                  <a:lnTo>
                    <a:pt x="138" y="960"/>
                  </a:lnTo>
                  <a:cubicBezTo>
                    <a:pt x="183" y="960"/>
                    <a:pt x="206" y="982"/>
                    <a:pt x="252" y="982"/>
                  </a:cubicBezTo>
                  <a:lnTo>
                    <a:pt x="343" y="982"/>
                  </a:lnTo>
                  <a:cubicBezTo>
                    <a:pt x="355" y="994"/>
                    <a:pt x="372" y="999"/>
                    <a:pt x="389" y="999"/>
                  </a:cubicBezTo>
                  <a:cubicBezTo>
                    <a:pt x="406" y="999"/>
                    <a:pt x="423" y="994"/>
                    <a:pt x="434" y="982"/>
                  </a:cubicBezTo>
                  <a:cubicBezTo>
                    <a:pt x="457" y="960"/>
                    <a:pt x="457" y="960"/>
                    <a:pt x="480" y="960"/>
                  </a:cubicBezTo>
                  <a:cubicBezTo>
                    <a:pt x="503" y="937"/>
                    <a:pt x="503" y="914"/>
                    <a:pt x="503" y="914"/>
                  </a:cubicBezTo>
                  <a:cubicBezTo>
                    <a:pt x="503" y="891"/>
                    <a:pt x="526" y="891"/>
                    <a:pt x="526" y="868"/>
                  </a:cubicBezTo>
                  <a:cubicBezTo>
                    <a:pt x="549" y="868"/>
                    <a:pt x="549" y="845"/>
                    <a:pt x="549" y="845"/>
                  </a:cubicBezTo>
                  <a:cubicBezTo>
                    <a:pt x="556" y="838"/>
                    <a:pt x="564" y="831"/>
                    <a:pt x="571" y="823"/>
                  </a:cubicBezTo>
                  <a:lnTo>
                    <a:pt x="571" y="823"/>
                  </a:lnTo>
                  <a:cubicBezTo>
                    <a:pt x="571" y="826"/>
                    <a:pt x="570" y="845"/>
                    <a:pt x="549" y="845"/>
                  </a:cubicBezTo>
                  <a:cubicBezTo>
                    <a:pt x="571" y="845"/>
                    <a:pt x="571" y="845"/>
                    <a:pt x="571" y="823"/>
                  </a:cubicBezTo>
                  <a:lnTo>
                    <a:pt x="571" y="823"/>
                  </a:lnTo>
                  <a:cubicBezTo>
                    <a:pt x="571" y="823"/>
                    <a:pt x="571" y="823"/>
                    <a:pt x="571" y="823"/>
                  </a:cubicBezTo>
                  <a:lnTo>
                    <a:pt x="571" y="823"/>
                  </a:lnTo>
                  <a:cubicBezTo>
                    <a:pt x="571" y="823"/>
                    <a:pt x="571" y="823"/>
                    <a:pt x="571" y="823"/>
                  </a:cubicBezTo>
                  <a:lnTo>
                    <a:pt x="571" y="823"/>
                  </a:lnTo>
                  <a:cubicBezTo>
                    <a:pt x="571" y="823"/>
                    <a:pt x="571" y="823"/>
                    <a:pt x="571" y="823"/>
                  </a:cubicBezTo>
                  <a:lnTo>
                    <a:pt x="571" y="823"/>
                  </a:lnTo>
                  <a:cubicBezTo>
                    <a:pt x="658" y="739"/>
                    <a:pt x="761" y="653"/>
                    <a:pt x="845" y="549"/>
                  </a:cubicBezTo>
                  <a:cubicBezTo>
                    <a:pt x="891" y="503"/>
                    <a:pt x="959" y="435"/>
                    <a:pt x="1005" y="389"/>
                  </a:cubicBezTo>
                  <a:cubicBezTo>
                    <a:pt x="1074" y="320"/>
                    <a:pt x="1142" y="252"/>
                    <a:pt x="1233" y="206"/>
                  </a:cubicBezTo>
                  <a:cubicBezTo>
                    <a:pt x="1256" y="183"/>
                    <a:pt x="1302" y="161"/>
                    <a:pt x="1347" y="138"/>
                  </a:cubicBezTo>
                  <a:cubicBezTo>
                    <a:pt x="1370" y="115"/>
                    <a:pt x="1393" y="69"/>
                    <a:pt x="1370" y="24"/>
                  </a:cubicBezTo>
                  <a:cubicBezTo>
                    <a:pt x="1370" y="1"/>
                    <a:pt x="1325" y="1"/>
                    <a:pt x="1302" y="1"/>
                  </a:cubicBezTo>
                  <a:close/>
                </a:path>
              </a:pathLst>
            </a:custGeom>
            <a:solidFill>
              <a:srgbClr val="D43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9" name="Google Shape;5789;p22"/>
            <p:cNvSpPr/>
            <p:nvPr/>
          </p:nvSpPr>
          <p:spPr>
            <a:xfrm>
              <a:off x="6681125" y="2178725"/>
              <a:ext cx="26275" cy="36550"/>
            </a:xfrm>
            <a:custGeom>
              <a:avLst/>
              <a:gdLst/>
              <a:ahLst/>
              <a:cxnLst/>
              <a:rect l="l" t="t" r="r" b="b"/>
              <a:pathLst>
                <a:path w="1051" h="1462" extrusionOk="0">
                  <a:moveTo>
                    <a:pt x="982" y="0"/>
                  </a:moveTo>
                  <a:cubicBezTo>
                    <a:pt x="982" y="0"/>
                    <a:pt x="959" y="23"/>
                    <a:pt x="959" y="23"/>
                  </a:cubicBezTo>
                  <a:cubicBezTo>
                    <a:pt x="936" y="46"/>
                    <a:pt x="914" y="69"/>
                    <a:pt x="891" y="114"/>
                  </a:cubicBezTo>
                  <a:cubicBezTo>
                    <a:pt x="868" y="114"/>
                    <a:pt x="845" y="137"/>
                    <a:pt x="845" y="160"/>
                  </a:cubicBezTo>
                  <a:cubicBezTo>
                    <a:pt x="822" y="206"/>
                    <a:pt x="799" y="229"/>
                    <a:pt x="777" y="251"/>
                  </a:cubicBezTo>
                  <a:cubicBezTo>
                    <a:pt x="754" y="274"/>
                    <a:pt x="731" y="297"/>
                    <a:pt x="708" y="343"/>
                  </a:cubicBezTo>
                  <a:cubicBezTo>
                    <a:pt x="617" y="457"/>
                    <a:pt x="526" y="571"/>
                    <a:pt x="434" y="708"/>
                  </a:cubicBezTo>
                  <a:cubicBezTo>
                    <a:pt x="389" y="754"/>
                    <a:pt x="343" y="822"/>
                    <a:pt x="297" y="891"/>
                  </a:cubicBezTo>
                  <a:cubicBezTo>
                    <a:pt x="274" y="936"/>
                    <a:pt x="229" y="982"/>
                    <a:pt x="206" y="1027"/>
                  </a:cubicBezTo>
                  <a:cubicBezTo>
                    <a:pt x="183" y="1073"/>
                    <a:pt x="137" y="1119"/>
                    <a:pt x="115" y="1164"/>
                  </a:cubicBezTo>
                  <a:cubicBezTo>
                    <a:pt x="115" y="1187"/>
                    <a:pt x="92" y="1210"/>
                    <a:pt x="69" y="1233"/>
                  </a:cubicBezTo>
                  <a:cubicBezTo>
                    <a:pt x="46" y="1256"/>
                    <a:pt x="23" y="1279"/>
                    <a:pt x="23" y="1301"/>
                  </a:cubicBezTo>
                  <a:cubicBezTo>
                    <a:pt x="1" y="1347"/>
                    <a:pt x="1" y="1393"/>
                    <a:pt x="23" y="1438"/>
                  </a:cubicBezTo>
                  <a:cubicBezTo>
                    <a:pt x="46" y="1461"/>
                    <a:pt x="69" y="1461"/>
                    <a:pt x="92" y="1461"/>
                  </a:cubicBezTo>
                  <a:cubicBezTo>
                    <a:pt x="115" y="1461"/>
                    <a:pt x="137" y="1461"/>
                    <a:pt x="160" y="1438"/>
                  </a:cubicBezTo>
                  <a:cubicBezTo>
                    <a:pt x="206" y="1393"/>
                    <a:pt x="252" y="1347"/>
                    <a:pt x="274" y="1301"/>
                  </a:cubicBezTo>
                  <a:cubicBezTo>
                    <a:pt x="320" y="1256"/>
                    <a:pt x="343" y="1210"/>
                    <a:pt x="366" y="1164"/>
                  </a:cubicBezTo>
                  <a:cubicBezTo>
                    <a:pt x="389" y="1119"/>
                    <a:pt x="411" y="1050"/>
                    <a:pt x="434" y="1005"/>
                  </a:cubicBezTo>
                  <a:cubicBezTo>
                    <a:pt x="480" y="959"/>
                    <a:pt x="503" y="891"/>
                    <a:pt x="548" y="822"/>
                  </a:cubicBezTo>
                  <a:cubicBezTo>
                    <a:pt x="594" y="754"/>
                    <a:pt x="617" y="708"/>
                    <a:pt x="662" y="639"/>
                  </a:cubicBezTo>
                  <a:cubicBezTo>
                    <a:pt x="708" y="571"/>
                    <a:pt x="731" y="503"/>
                    <a:pt x="777" y="434"/>
                  </a:cubicBezTo>
                  <a:cubicBezTo>
                    <a:pt x="845" y="343"/>
                    <a:pt x="914" y="229"/>
                    <a:pt x="982" y="137"/>
                  </a:cubicBezTo>
                  <a:cubicBezTo>
                    <a:pt x="1005" y="114"/>
                    <a:pt x="1005" y="114"/>
                    <a:pt x="1028" y="92"/>
                  </a:cubicBezTo>
                  <a:cubicBezTo>
                    <a:pt x="1028" y="69"/>
                    <a:pt x="1051" y="46"/>
                    <a:pt x="1028" y="23"/>
                  </a:cubicBezTo>
                  <a:cubicBezTo>
                    <a:pt x="1005" y="23"/>
                    <a:pt x="1005" y="0"/>
                    <a:pt x="982" y="0"/>
                  </a:cubicBezTo>
                  <a:close/>
                </a:path>
              </a:pathLst>
            </a:custGeom>
            <a:solidFill>
              <a:srgbClr val="D43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0" name="Google Shape;5790;p22"/>
            <p:cNvSpPr/>
            <p:nvPr/>
          </p:nvSpPr>
          <p:spPr>
            <a:xfrm>
              <a:off x="6777000" y="2206100"/>
              <a:ext cx="38825" cy="12600"/>
            </a:xfrm>
            <a:custGeom>
              <a:avLst/>
              <a:gdLst/>
              <a:ahLst/>
              <a:cxnLst/>
              <a:rect l="l" t="t" r="r" b="b"/>
              <a:pathLst>
                <a:path w="1553" h="504" extrusionOk="0">
                  <a:moveTo>
                    <a:pt x="890" y="1"/>
                  </a:moveTo>
                  <a:cubicBezTo>
                    <a:pt x="776" y="24"/>
                    <a:pt x="662" y="24"/>
                    <a:pt x="571" y="47"/>
                  </a:cubicBezTo>
                  <a:cubicBezTo>
                    <a:pt x="457" y="69"/>
                    <a:pt x="343" y="69"/>
                    <a:pt x="251" y="92"/>
                  </a:cubicBezTo>
                  <a:cubicBezTo>
                    <a:pt x="228" y="92"/>
                    <a:pt x="183" y="115"/>
                    <a:pt x="160" y="115"/>
                  </a:cubicBezTo>
                  <a:cubicBezTo>
                    <a:pt x="91" y="138"/>
                    <a:pt x="23" y="138"/>
                    <a:pt x="0" y="206"/>
                  </a:cubicBezTo>
                  <a:cubicBezTo>
                    <a:pt x="0" y="229"/>
                    <a:pt x="0" y="252"/>
                    <a:pt x="0" y="275"/>
                  </a:cubicBezTo>
                  <a:cubicBezTo>
                    <a:pt x="0" y="298"/>
                    <a:pt x="23" y="298"/>
                    <a:pt x="23" y="321"/>
                  </a:cubicBezTo>
                  <a:cubicBezTo>
                    <a:pt x="23" y="343"/>
                    <a:pt x="46" y="343"/>
                    <a:pt x="69" y="366"/>
                  </a:cubicBezTo>
                  <a:cubicBezTo>
                    <a:pt x="91" y="389"/>
                    <a:pt x="114" y="412"/>
                    <a:pt x="137" y="435"/>
                  </a:cubicBezTo>
                  <a:cubicBezTo>
                    <a:pt x="160" y="457"/>
                    <a:pt x="183" y="480"/>
                    <a:pt x="228" y="503"/>
                  </a:cubicBezTo>
                  <a:lnTo>
                    <a:pt x="320" y="503"/>
                  </a:lnTo>
                  <a:cubicBezTo>
                    <a:pt x="343" y="503"/>
                    <a:pt x="343" y="480"/>
                    <a:pt x="365" y="480"/>
                  </a:cubicBezTo>
                  <a:cubicBezTo>
                    <a:pt x="434" y="435"/>
                    <a:pt x="525" y="412"/>
                    <a:pt x="594" y="389"/>
                  </a:cubicBezTo>
                  <a:cubicBezTo>
                    <a:pt x="616" y="366"/>
                    <a:pt x="662" y="366"/>
                    <a:pt x="708" y="343"/>
                  </a:cubicBezTo>
                  <a:cubicBezTo>
                    <a:pt x="753" y="343"/>
                    <a:pt x="822" y="321"/>
                    <a:pt x="868" y="321"/>
                  </a:cubicBezTo>
                  <a:cubicBezTo>
                    <a:pt x="936" y="298"/>
                    <a:pt x="982" y="275"/>
                    <a:pt x="1050" y="275"/>
                  </a:cubicBezTo>
                  <a:cubicBezTo>
                    <a:pt x="1119" y="252"/>
                    <a:pt x="1187" y="252"/>
                    <a:pt x="1256" y="252"/>
                  </a:cubicBezTo>
                  <a:lnTo>
                    <a:pt x="1461" y="252"/>
                  </a:lnTo>
                  <a:cubicBezTo>
                    <a:pt x="1467" y="255"/>
                    <a:pt x="1474" y="257"/>
                    <a:pt x="1480" y="257"/>
                  </a:cubicBezTo>
                  <a:cubicBezTo>
                    <a:pt x="1519" y="257"/>
                    <a:pt x="1552" y="203"/>
                    <a:pt x="1552" y="184"/>
                  </a:cubicBezTo>
                  <a:cubicBezTo>
                    <a:pt x="1552" y="161"/>
                    <a:pt x="1529" y="138"/>
                    <a:pt x="1529" y="115"/>
                  </a:cubicBezTo>
                  <a:cubicBezTo>
                    <a:pt x="1507" y="92"/>
                    <a:pt x="1484" y="92"/>
                    <a:pt x="1461" y="92"/>
                  </a:cubicBezTo>
                  <a:cubicBezTo>
                    <a:pt x="1438" y="69"/>
                    <a:pt x="1415" y="69"/>
                    <a:pt x="1393" y="69"/>
                  </a:cubicBezTo>
                  <a:lnTo>
                    <a:pt x="1301" y="69"/>
                  </a:lnTo>
                  <a:cubicBezTo>
                    <a:pt x="1278" y="69"/>
                    <a:pt x="1278" y="47"/>
                    <a:pt x="1278" y="47"/>
                  </a:cubicBezTo>
                  <a:cubicBezTo>
                    <a:pt x="1256" y="24"/>
                    <a:pt x="1233" y="24"/>
                    <a:pt x="1210"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1" name="Google Shape;5791;p22"/>
            <p:cNvSpPr/>
            <p:nvPr/>
          </p:nvSpPr>
          <p:spPr>
            <a:xfrm>
              <a:off x="6721075" y="2223800"/>
              <a:ext cx="41675" cy="21700"/>
            </a:xfrm>
            <a:custGeom>
              <a:avLst/>
              <a:gdLst/>
              <a:ahLst/>
              <a:cxnLst/>
              <a:rect l="l" t="t" r="r" b="b"/>
              <a:pathLst>
                <a:path w="1667" h="868" extrusionOk="0">
                  <a:moveTo>
                    <a:pt x="1598" y="1"/>
                  </a:moveTo>
                  <a:cubicBezTo>
                    <a:pt x="1507" y="46"/>
                    <a:pt x="1415" y="92"/>
                    <a:pt x="1324" y="115"/>
                  </a:cubicBezTo>
                  <a:cubicBezTo>
                    <a:pt x="1233" y="160"/>
                    <a:pt x="1142" y="206"/>
                    <a:pt x="1027" y="252"/>
                  </a:cubicBezTo>
                  <a:cubicBezTo>
                    <a:pt x="959" y="297"/>
                    <a:pt x="868" y="320"/>
                    <a:pt x="776" y="366"/>
                  </a:cubicBezTo>
                  <a:cubicBezTo>
                    <a:pt x="685" y="389"/>
                    <a:pt x="594" y="434"/>
                    <a:pt x="480" y="457"/>
                  </a:cubicBezTo>
                  <a:cubicBezTo>
                    <a:pt x="457" y="480"/>
                    <a:pt x="411" y="503"/>
                    <a:pt x="366" y="503"/>
                  </a:cubicBezTo>
                  <a:cubicBezTo>
                    <a:pt x="297" y="526"/>
                    <a:pt x="251" y="548"/>
                    <a:pt x="206" y="571"/>
                  </a:cubicBezTo>
                  <a:cubicBezTo>
                    <a:pt x="137" y="594"/>
                    <a:pt x="92" y="617"/>
                    <a:pt x="46" y="662"/>
                  </a:cubicBezTo>
                  <a:cubicBezTo>
                    <a:pt x="0" y="708"/>
                    <a:pt x="0" y="754"/>
                    <a:pt x="23" y="799"/>
                  </a:cubicBezTo>
                  <a:cubicBezTo>
                    <a:pt x="23" y="845"/>
                    <a:pt x="46" y="868"/>
                    <a:pt x="92" y="868"/>
                  </a:cubicBezTo>
                  <a:lnTo>
                    <a:pt x="183" y="868"/>
                  </a:lnTo>
                  <a:cubicBezTo>
                    <a:pt x="183" y="845"/>
                    <a:pt x="206" y="845"/>
                    <a:pt x="229" y="845"/>
                  </a:cubicBezTo>
                  <a:cubicBezTo>
                    <a:pt x="251" y="822"/>
                    <a:pt x="297" y="799"/>
                    <a:pt x="320" y="799"/>
                  </a:cubicBezTo>
                  <a:cubicBezTo>
                    <a:pt x="366" y="777"/>
                    <a:pt x="434" y="754"/>
                    <a:pt x="480" y="708"/>
                  </a:cubicBezTo>
                  <a:cubicBezTo>
                    <a:pt x="525" y="685"/>
                    <a:pt x="594" y="662"/>
                    <a:pt x="639" y="640"/>
                  </a:cubicBezTo>
                  <a:cubicBezTo>
                    <a:pt x="731" y="617"/>
                    <a:pt x="799" y="571"/>
                    <a:pt x="868" y="526"/>
                  </a:cubicBezTo>
                  <a:cubicBezTo>
                    <a:pt x="936" y="503"/>
                    <a:pt x="982" y="480"/>
                    <a:pt x="1050" y="434"/>
                  </a:cubicBezTo>
                  <a:cubicBezTo>
                    <a:pt x="1119" y="389"/>
                    <a:pt x="1187" y="343"/>
                    <a:pt x="1256" y="320"/>
                  </a:cubicBezTo>
                  <a:cubicBezTo>
                    <a:pt x="1324" y="274"/>
                    <a:pt x="1370" y="229"/>
                    <a:pt x="1438" y="206"/>
                  </a:cubicBezTo>
                  <a:cubicBezTo>
                    <a:pt x="1507" y="160"/>
                    <a:pt x="1575" y="138"/>
                    <a:pt x="1644" y="92"/>
                  </a:cubicBezTo>
                  <a:cubicBezTo>
                    <a:pt x="1667" y="69"/>
                    <a:pt x="1667" y="46"/>
                    <a:pt x="1667" y="23"/>
                  </a:cubicBezTo>
                  <a:cubicBezTo>
                    <a:pt x="1644" y="1"/>
                    <a:pt x="1644" y="1"/>
                    <a:pt x="1621"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2" name="Google Shape;5792;p22"/>
            <p:cNvSpPr/>
            <p:nvPr/>
          </p:nvSpPr>
          <p:spPr>
            <a:xfrm>
              <a:off x="6717075" y="2243200"/>
              <a:ext cx="2300" cy="2875"/>
            </a:xfrm>
            <a:custGeom>
              <a:avLst/>
              <a:gdLst/>
              <a:ahLst/>
              <a:cxnLst/>
              <a:rect l="l" t="t" r="r" b="b"/>
              <a:pathLst>
                <a:path w="92" h="115" extrusionOk="0">
                  <a:moveTo>
                    <a:pt x="46" y="1"/>
                  </a:moveTo>
                  <a:cubicBezTo>
                    <a:pt x="23" y="1"/>
                    <a:pt x="1" y="23"/>
                    <a:pt x="1" y="46"/>
                  </a:cubicBezTo>
                  <a:cubicBezTo>
                    <a:pt x="1" y="92"/>
                    <a:pt x="23" y="115"/>
                    <a:pt x="46" y="115"/>
                  </a:cubicBezTo>
                  <a:cubicBezTo>
                    <a:pt x="69" y="115"/>
                    <a:pt x="92" y="92"/>
                    <a:pt x="92" y="69"/>
                  </a:cubicBezTo>
                  <a:cubicBezTo>
                    <a:pt x="92" y="46"/>
                    <a:pt x="92" y="1"/>
                    <a:pt x="46"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3" name="Google Shape;5793;p22"/>
            <p:cNvSpPr/>
            <p:nvPr/>
          </p:nvSpPr>
          <p:spPr>
            <a:xfrm>
              <a:off x="6702800" y="2203250"/>
              <a:ext cx="116450" cy="67375"/>
            </a:xfrm>
            <a:custGeom>
              <a:avLst/>
              <a:gdLst/>
              <a:ahLst/>
              <a:cxnLst/>
              <a:rect l="l" t="t" r="r" b="b"/>
              <a:pathLst>
                <a:path w="4658" h="2695" extrusionOk="0">
                  <a:moveTo>
                    <a:pt x="4041" y="206"/>
                  </a:moveTo>
                  <a:cubicBezTo>
                    <a:pt x="4132" y="206"/>
                    <a:pt x="4201" y="229"/>
                    <a:pt x="4269" y="252"/>
                  </a:cubicBezTo>
                  <a:cubicBezTo>
                    <a:pt x="4292" y="252"/>
                    <a:pt x="4338" y="275"/>
                    <a:pt x="4361" y="275"/>
                  </a:cubicBezTo>
                  <a:cubicBezTo>
                    <a:pt x="4383" y="298"/>
                    <a:pt x="4383" y="298"/>
                    <a:pt x="4406" y="320"/>
                  </a:cubicBezTo>
                  <a:lnTo>
                    <a:pt x="4429" y="343"/>
                  </a:lnTo>
                  <a:cubicBezTo>
                    <a:pt x="4429" y="366"/>
                    <a:pt x="4429" y="389"/>
                    <a:pt x="4452" y="389"/>
                  </a:cubicBezTo>
                  <a:cubicBezTo>
                    <a:pt x="4452" y="412"/>
                    <a:pt x="4452" y="435"/>
                    <a:pt x="4452" y="457"/>
                  </a:cubicBezTo>
                  <a:cubicBezTo>
                    <a:pt x="4452" y="480"/>
                    <a:pt x="4429" y="503"/>
                    <a:pt x="4429" y="526"/>
                  </a:cubicBezTo>
                  <a:cubicBezTo>
                    <a:pt x="4406" y="571"/>
                    <a:pt x="4383" y="617"/>
                    <a:pt x="4361" y="663"/>
                  </a:cubicBezTo>
                  <a:cubicBezTo>
                    <a:pt x="4292" y="777"/>
                    <a:pt x="4201" y="891"/>
                    <a:pt x="4087" y="1005"/>
                  </a:cubicBezTo>
                  <a:cubicBezTo>
                    <a:pt x="3995" y="1074"/>
                    <a:pt x="3904" y="1142"/>
                    <a:pt x="3813" y="1233"/>
                  </a:cubicBezTo>
                  <a:cubicBezTo>
                    <a:pt x="3721" y="1302"/>
                    <a:pt x="3653" y="1370"/>
                    <a:pt x="3562" y="1439"/>
                  </a:cubicBezTo>
                  <a:cubicBezTo>
                    <a:pt x="3516" y="1233"/>
                    <a:pt x="3448" y="1028"/>
                    <a:pt x="3356" y="845"/>
                  </a:cubicBezTo>
                  <a:cubicBezTo>
                    <a:pt x="3265" y="640"/>
                    <a:pt x="3151" y="480"/>
                    <a:pt x="3037" y="320"/>
                  </a:cubicBezTo>
                  <a:lnTo>
                    <a:pt x="3082" y="320"/>
                  </a:lnTo>
                  <a:cubicBezTo>
                    <a:pt x="3174" y="298"/>
                    <a:pt x="3265" y="275"/>
                    <a:pt x="3356" y="252"/>
                  </a:cubicBezTo>
                  <a:cubicBezTo>
                    <a:pt x="3516" y="229"/>
                    <a:pt x="3744" y="206"/>
                    <a:pt x="3950" y="206"/>
                  </a:cubicBezTo>
                  <a:close/>
                  <a:moveTo>
                    <a:pt x="3950" y="1"/>
                  </a:moveTo>
                  <a:cubicBezTo>
                    <a:pt x="3858" y="1"/>
                    <a:pt x="3790" y="1"/>
                    <a:pt x="3699" y="24"/>
                  </a:cubicBezTo>
                  <a:cubicBezTo>
                    <a:pt x="3539" y="24"/>
                    <a:pt x="3356" y="46"/>
                    <a:pt x="3219" y="69"/>
                  </a:cubicBezTo>
                  <a:lnTo>
                    <a:pt x="3037" y="115"/>
                  </a:lnTo>
                  <a:cubicBezTo>
                    <a:pt x="2991" y="115"/>
                    <a:pt x="2923" y="138"/>
                    <a:pt x="2877" y="138"/>
                  </a:cubicBezTo>
                  <a:lnTo>
                    <a:pt x="2854" y="115"/>
                  </a:lnTo>
                  <a:lnTo>
                    <a:pt x="2831" y="115"/>
                  </a:lnTo>
                  <a:cubicBezTo>
                    <a:pt x="2831" y="115"/>
                    <a:pt x="2808" y="92"/>
                    <a:pt x="2786" y="92"/>
                  </a:cubicBezTo>
                  <a:lnTo>
                    <a:pt x="2740" y="92"/>
                  </a:lnTo>
                  <a:cubicBezTo>
                    <a:pt x="2740" y="92"/>
                    <a:pt x="2717" y="115"/>
                    <a:pt x="2694" y="115"/>
                  </a:cubicBezTo>
                  <a:cubicBezTo>
                    <a:pt x="1827" y="549"/>
                    <a:pt x="960" y="982"/>
                    <a:pt x="92" y="1416"/>
                  </a:cubicBezTo>
                  <a:cubicBezTo>
                    <a:pt x="47" y="1462"/>
                    <a:pt x="24" y="1507"/>
                    <a:pt x="1" y="1553"/>
                  </a:cubicBezTo>
                  <a:cubicBezTo>
                    <a:pt x="24" y="1576"/>
                    <a:pt x="69" y="1599"/>
                    <a:pt x="115" y="1621"/>
                  </a:cubicBezTo>
                  <a:cubicBezTo>
                    <a:pt x="823" y="1279"/>
                    <a:pt x="1530" y="937"/>
                    <a:pt x="2238" y="571"/>
                  </a:cubicBezTo>
                  <a:lnTo>
                    <a:pt x="2763" y="320"/>
                  </a:lnTo>
                  <a:lnTo>
                    <a:pt x="2786" y="343"/>
                  </a:lnTo>
                  <a:cubicBezTo>
                    <a:pt x="2923" y="480"/>
                    <a:pt x="3014" y="640"/>
                    <a:pt x="3128" y="800"/>
                  </a:cubicBezTo>
                  <a:cubicBezTo>
                    <a:pt x="3219" y="1005"/>
                    <a:pt x="3311" y="1211"/>
                    <a:pt x="3356" y="1439"/>
                  </a:cubicBezTo>
                  <a:cubicBezTo>
                    <a:pt x="3379" y="1507"/>
                    <a:pt x="3402" y="1576"/>
                    <a:pt x="3402" y="1644"/>
                  </a:cubicBezTo>
                  <a:lnTo>
                    <a:pt x="2968" y="1873"/>
                  </a:lnTo>
                  <a:lnTo>
                    <a:pt x="1553" y="2557"/>
                  </a:lnTo>
                  <a:cubicBezTo>
                    <a:pt x="1621" y="2603"/>
                    <a:pt x="1690" y="2649"/>
                    <a:pt x="1758" y="2694"/>
                  </a:cubicBezTo>
                  <a:lnTo>
                    <a:pt x="2649" y="2261"/>
                  </a:lnTo>
                  <a:lnTo>
                    <a:pt x="3516" y="1804"/>
                  </a:lnTo>
                  <a:cubicBezTo>
                    <a:pt x="3539" y="1804"/>
                    <a:pt x="3562" y="1781"/>
                    <a:pt x="3562" y="1758"/>
                  </a:cubicBezTo>
                  <a:cubicBezTo>
                    <a:pt x="3607" y="1736"/>
                    <a:pt x="3607" y="1713"/>
                    <a:pt x="3607" y="1667"/>
                  </a:cubicBezTo>
                  <a:cubicBezTo>
                    <a:pt x="3744" y="1553"/>
                    <a:pt x="3881" y="1439"/>
                    <a:pt x="4018" y="1325"/>
                  </a:cubicBezTo>
                  <a:cubicBezTo>
                    <a:pt x="4155" y="1211"/>
                    <a:pt x="4269" y="1096"/>
                    <a:pt x="4383" y="982"/>
                  </a:cubicBezTo>
                  <a:cubicBezTo>
                    <a:pt x="4429" y="914"/>
                    <a:pt x="4497" y="845"/>
                    <a:pt x="4520" y="777"/>
                  </a:cubicBezTo>
                  <a:cubicBezTo>
                    <a:pt x="4589" y="708"/>
                    <a:pt x="4612" y="640"/>
                    <a:pt x="4634" y="571"/>
                  </a:cubicBezTo>
                  <a:cubicBezTo>
                    <a:pt x="4657" y="503"/>
                    <a:pt x="4657" y="435"/>
                    <a:pt x="4634" y="366"/>
                  </a:cubicBezTo>
                  <a:cubicBezTo>
                    <a:pt x="4634" y="298"/>
                    <a:pt x="4589" y="229"/>
                    <a:pt x="4543" y="161"/>
                  </a:cubicBezTo>
                  <a:cubicBezTo>
                    <a:pt x="4520" y="138"/>
                    <a:pt x="4497" y="115"/>
                    <a:pt x="4452" y="115"/>
                  </a:cubicBezTo>
                  <a:cubicBezTo>
                    <a:pt x="4383" y="69"/>
                    <a:pt x="4292" y="46"/>
                    <a:pt x="4201" y="24"/>
                  </a:cubicBezTo>
                  <a:cubicBezTo>
                    <a:pt x="4132" y="1"/>
                    <a:pt x="4041" y="1"/>
                    <a:pt x="3973"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4" name="Google Shape;5794;p22"/>
            <p:cNvSpPr/>
            <p:nvPr/>
          </p:nvSpPr>
          <p:spPr>
            <a:xfrm>
              <a:off x="6552725" y="1979000"/>
              <a:ext cx="24575" cy="151825"/>
            </a:xfrm>
            <a:custGeom>
              <a:avLst/>
              <a:gdLst/>
              <a:ahLst/>
              <a:cxnLst/>
              <a:rect l="l" t="t" r="r" b="b"/>
              <a:pathLst>
                <a:path w="983" h="6073" extrusionOk="0">
                  <a:moveTo>
                    <a:pt x="868" y="1"/>
                  </a:moveTo>
                  <a:cubicBezTo>
                    <a:pt x="845" y="1"/>
                    <a:pt x="823" y="23"/>
                    <a:pt x="800" y="46"/>
                  </a:cubicBezTo>
                  <a:cubicBezTo>
                    <a:pt x="800" y="46"/>
                    <a:pt x="777" y="69"/>
                    <a:pt x="777" y="115"/>
                  </a:cubicBezTo>
                  <a:cubicBezTo>
                    <a:pt x="526" y="2032"/>
                    <a:pt x="252" y="3972"/>
                    <a:pt x="1" y="5912"/>
                  </a:cubicBezTo>
                  <a:cubicBezTo>
                    <a:pt x="46" y="5958"/>
                    <a:pt x="115" y="6026"/>
                    <a:pt x="161" y="6072"/>
                  </a:cubicBezTo>
                  <a:cubicBezTo>
                    <a:pt x="412" y="4360"/>
                    <a:pt x="640" y="2625"/>
                    <a:pt x="868" y="914"/>
                  </a:cubicBezTo>
                  <a:cubicBezTo>
                    <a:pt x="891" y="640"/>
                    <a:pt x="937" y="366"/>
                    <a:pt x="982" y="115"/>
                  </a:cubicBezTo>
                  <a:cubicBezTo>
                    <a:pt x="982" y="92"/>
                    <a:pt x="960" y="69"/>
                    <a:pt x="937" y="46"/>
                  </a:cubicBezTo>
                  <a:cubicBezTo>
                    <a:pt x="937" y="23"/>
                    <a:pt x="914" y="23"/>
                    <a:pt x="868"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5" name="Google Shape;5795;p22"/>
            <p:cNvSpPr/>
            <p:nvPr/>
          </p:nvSpPr>
          <p:spPr>
            <a:xfrm>
              <a:off x="6630900" y="1985275"/>
              <a:ext cx="30275" cy="208875"/>
            </a:xfrm>
            <a:custGeom>
              <a:avLst/>
              <a:gdLst/>
              <a:ahLst/>
              <a:cxnLst/>
              <a:rect l="l" t="t" r="r" b="b"/>
              <a:pathLst>
                <a:path w="1211" h="8355" extrusionOk="0">
                  <a:moveTo>
                    <a:pt x="1097" y="1"/>
                  </a:moveTo>
                  <a:cubicBezTo>
                    <a:pt x="1051" y="1"/>
                    <a:pt x="1005" y="46"/>
                    <a:pt x="1005" y="92"/>
                  </a:cubicBezTo>
                  <a:cubicBezTo>
                    <a:pt x="754" y="2078"/>
                    <a:pt x="503" y="4086"/>
                    <a:pt x="252" y="6095"/>
                  </a:cubicBezTo>
                  <a:cubicBezTo>
                    <a:pt x="161" y="6803"/>
                    <a:pt x="92" y="7510"/>
                    <a:pt x="1" y="8218"/>
                  </a:cubicBezTo>
                  <a:cubicBezTo>
                    <a:pt x="1" y="8218"/>
                    <a:pt x="24" y="8218"/>
                    <a:pt x="24" y="8241"/>
                  </a:cubicBezTo>
                  <a:cubicBezTo>
                    <a:pt x="69" y="8263"/>
                    <a:pt x="115" y="8309"/>
                    <a:pt x="184" y="8355"/>
                  </a:cubicBezTo>
                  <a:cubicBezTo>
                    <a:pt x="412" y="6414"/>
                    <a:pt x="663" y="4497"/>
                    <a:pt x="891" y="2557"/>
                  </a:cubicBezTo>
                  <a:cubicBezTo>
                    <a:pt x="1005" y="1735"/>
                    <a:pt x="1097" y="936"/>
                    <a:pt x="1188" y="115"/>
                  </a:cubicBezTo>
                  <a:cubicBezTo>
                    <a:pt x="1211" y="69"/>
                    <a:pt x="1165" y="23"/>
                    <a:pt x="1119"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6" name="Google Shape;5796;p22"/>
            <p:cNvSpPr/>
            <p:nvPr/>
          </p:nvSpPr>
          <p:spPr>
            <a:xfrm>
              <a:off x="6572125" y="1970450"/>
              <a:ext cx="87900" cy="19225"/>
            </a:xfrm>
            <a:custGeom>
              <a:avLst/>
              <a:gdLst/>
              <a:ahLst/>
              <a:cxnLst/>
              <a:rect l="l" t="t" r="r" b="b"/>
              <a:pathLst>
                <a:path w="3516" h="769" extrusionOk="0">
                  <a:moveTo>
                    <a:pt x="1211" y="0"/>
                  </a:moveTo>
                  <a:cubicBezTo>
                    <a:pt x="1051" y="0"/>
                    <a:pt x="914" y="0"/>
                    <a:pt x="777" y="23"/>
                  </a:cubicBezTo>
                  <a:cubicBezTo>
                    <a:pt x="503" y="69"/>
                    <a:pt x="252" y="160"/>
                    <a:pt x="47" y="365"/>
                  </a:cubicBezTo>
                  <a:cubicBezTo>
                    <a:pt x="24" y="388"/>
                    <a:pt x="1" y="457"/>
                    <a:pt x="47" y="502"/>
                  </a:cubicBezTo>
                  <a:cubicBezTo>
                    <a:pt x="60" y="515"/>
                    <a:pt x="88" y="529"/>
                    <a:pt x="119" y="529"/>
                  </a:cubicBezTo>
                  <a:cubicBezTo>
                    <a:pt x="141" y="529"/>
                    <a:pt x="164" y="522"/>
                    <a:pt x="184" y="502"/>
                  </a:cubicBezTo>
                  <a:cubicBezTo>
                    <a:pt x="229" y="457"/>
                    <a:pt x="252" y="434"/>
                    <a:pt x="298" y="388"/>
                  </a:cubicBezTo>
                  <a:cubicBezTo>
                    <a:pt x="389" y="343"/>
                    <a:pt x="457" y="320"/>
                    <a:pt x="549" y="274"/>
                  </a:cubicBezTo>
                  <a:cubicBezTo>
                    <a:pt x="686" y="228"/>
                    <a:pt x="845" y="206"/>
                    <a:pt x="982" y="206"/>
                  </a:cubicBezTo>
                  <a:cubicBezTo>
                    <a:pt x="1068" y="200"/>
                    <a:pt x="1152" y="197"/>
                    <a:pt x="1236" y="197"/>
                  </a:cubicBezTo>
                  <a:cubicBezTo>
                    <a:pt x="1486" y="197"/>
                    <a:pt x="1730" y="223"/>
                    <a:pt x="1987" y="274"/>
                  </a:cubicBezTo>
                  <a:cubicBezTo>
                    <a:pt x="2352" y="343"/>
                    <a:pt x="2717" y="434"/>
                    <a:pt x="3059" y="594"/>
                  </a:cubicBezTo>
                  <a:cubicBezTo>
                    <a:pt x="3174" y="639"/>
                    <a:pt x="3265" y="708"/>
                    <a:pt x="3356" y="753"/>
                  </a:cubicBezTo>
                  <a:cubicBezTo>
                    <a:pt x="3375" y="763"/>
                    <a:pt x="3398" y="768"/>
                    <a:pt x="3420" y="768"/>
                  </a:cubicBezTo>
                  <a:cubicBezTo>
                    <a:pt x="3451" y="768"/>
                    <a:pt x="3480" y="757"/>
                    <a:pt x="3493" y="731"/>
                  </a:cubicBezTo>
                  <a:cubicBezTo>
                    <a:pt x="3516" y="685"/>
                    <a:pt x="3516" y="616"/>
                    <a:pt x="3470" y="594"/>
                  </a:cubicBezTo>
                  <a:cubicBezTo>
                    <a:pt x="3311" y="502"/>
                    <a:pt x="3128" y="411"/>
                    <a:pt x="2945" y="343"/>
                  </a:cubicBezTo>
                  <a:cubicBezTo>
                    <a:pt x="2808" y="274"/>
                    <a:pt x="2671" y="228"/>
                    <a:pt x="2535" y="206"/>
                  </a:cubicBezTo>
                  <a:cubicBezTo>
                    <a:pt x="2238" y="114"/>
                    <a:pt x="1941" y="69"/>
                    <a:pt x="1667" y="23"/>
                  </a:cubicBezTo>
                  <a:cubicBezTo>
                    <a:pt x="1507" y="0"/>
                    <a:pt x="1370" y="0"/>
                    <a:pt x="121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7" name="Google Shape;5797;p22"/>
            <p:cNvSpPr/>
            <p:nvPr/>
          </p:nvSpPr>
          <p:spPr>
            <a:xfrm>
              <a:off x="6618925" y="1992700"/>
              <a:ext cx="37700" cy="9725"/>
            </a:xfrm>
            <a:custGeom>
              <a:avLst/>
              <a:gdLst/>
              <a:ahLst/>
              <a:cxnLst/>
              <a:rect l="l" t="t" r="r" b="b"/>
              <a:pathLst>
                <a:path w="1508" h="389" extrusionOk="0">
                  <a:moveTo>
                    <a:pt x="92" y="0"/>
                  </a:moveTo>
                  <a:cubicBezTo>
                    <a:pt x="46" y="0"/>
                    <a:pt x="23" y="46"/>
                    <a:pt x="1" y="92"/>
                  </a:cubicBezTo>
                  <a:cubicBezTo>
                    <a:pt x="1" y="137"/>
                    <a:pt x="23" y="183"/>
                    <a:pt x="69" y="206"/>
                  </a:cubicBezTo>
                  <a:cubicBezTo>
                    <a:pt x="503" y="251"/>
                    <a:pt x="936" y="320"/>
                    <a:pt x="1393" y="388"/>
                  </a:cubicBezTo>
                  <a:cubicBezTo>
                    <a:pt x="1439" y="388"/>
                    <a:pt x="1484" y="366"/>
                    <a:pt x="1507" y="320"/>
                  </a:cubicBezTo>
                  <a:cubicBezTo>
                    <a:pt x="1507" y="251"/>
                    <a:pt x="1484" y="206"/>
                    <a:pt x="1416" y="183"/>
                  </a:cubicBezTo>
                  <a:cubicBezTo>
                    <a:pt x="982" y="137"/>
                    <a:pt x="548" y="69"/>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8" name="Google Shape;5798;p22"/>
            <p:cNvSpPr/>
            <p:nvPr/>
          </p:nvSpPr>
          <p:spPr>
            <a:xfrm>
              <a:off x="6630350" y="2005825"/>
              <a:ext cx="26275" cy="7450"/>
            </a:xfrm>
            <a:custGeom>
              <a:avLst/>
              <a:gdLst/>
              <a:ahLst/>
              <a:cxnLst/>
              <a:rect l="l" t="t" r="r" b="b"/>
              <a:pathLst>
                <a:path w="1051" h="298" extrusionOk="0">
                  <a:moveTo>
                    <a:pt x="114" y="0"/>
                  </a:moveTo>
                  <a:cubicBezTo>
                    <a:pt x="69" y="0"/>
                    <a:pt x="23" y="23"/>
                    <a:pt x="23" y="69"/>
                  </a:cubicBezTo>
                  <a:cubicBezTo>
                    <a:pt x="0" y="114"/>
                    <a:pt x="46" y="183"/>
                    <a:pt x="91" y="183"/>
                  </a:cubicBezTo>
                  <a:cubicBezTo>
                    <a:pt x="365" y="229"/>
                    <a:pt x="639" y="251"/>
                    <a:pt x="913" y="297"/>
                  </a:cubicBezTo>
                  <a:cubicBezTo>
                    <a:pt x="982" y="297"/>
                    <a:pt x="1027" y="274"/>
                    <a:pt x="1027" y="229"/>
                  </a:cubicBezTo>
                  <a:cubicBezTo>
                    <a:pt x="1050" y="183"/>
                    <a:pt x="1004" y="114"/>
                    <a:pt x="959" y="114"/>
                  </a:cubicBezTo>
                  <a:lnTo>
                    <a:pt x="936" y="114"/>
                  </a:lnTo>
                  <a:cubicBezTo>
                    <a:pt x="936" y="92"/>
                    <a:pt x="936" y="92"/>
                    <a:pt x="936" y="92"/>
                  </a:cubicBezTo>
                  <a:cubicBezTo>
                    <a:pt x="662" y="69"/>
                    <a:pt x="388" y="23"/>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9" name="Google Shape;5799;p22"/>
            <p:cNvSpPr/>
            <p:nvPr/>
          </p:nvSpPr>
          <p:spPr>
            <a:xfrm>
              <a:off x="6630900" y="2016100"/>
              <a:ext cx="22850" cy="7025"/>
            </a:xfrm>
            <a:custGeom>
              <a:avLst/>
              <a:gdLst/>
              <a:ahLst/>
              <a:cxnLst/>
              <a:rect l="l" t="t" r="r" b="b"/>
              <a:pathLst>
                <a:path w="914" h="281" extrusionOk="0">
                  <a:moveTo>
                    <a:pt x="115" y="0"/>
                  </a:moveTo>
                  <a:cubicBezTo>
                    <a:pt x="69" y="0"/>
                    <a:pt x="24" y="23"/>
                    <a:pt x="1" y="69"/>
                  </a:cubicBezTo>
                  <a:cubicBezTo>
                    <a:pt x="1" y="114"/>
                    <a:pt x="24" y="183"/>
                    <a:pt x="69" y="183"/>
                  </a:cubicBezTo>
                  <a:cubicBezTo>
                    <a:pt x="320" y="206"/>
                    <a:pt x="549" y="251"/>
                    <a:pt x="800" y="274"/>
                  </a:cubicBezTo>
                  <a:cubicBezTo>
                    <a:pt x="808" y="278"/>
                    <a:pt x="817" y="280"/>
                    <a:pt x="825" y="280"/>
                  </a:cubicBezTo>
                  <a:cubicBezTo>
                    <a:pt x="861" y="280"/>
                    <a:pt x="895" y="243"/>
                    <a:pt x="914" y="206"/>
                  </a:cubicBezTo>
                  <a:cubicBezTo>
                    <a:pt x="914" y="160"/>
                    <a:pt x="891" y="91"/>
                    <a:pt x="823" y="91"/>
                  </a:cubicBezTo>
                  <a:cubicBezTo>
                    <a:pt x="594" y="69"/>
                    <a:pt x="366"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0" name="Google Shape;5800;p22"/>
            <p:cNvSpPr/>
            <p:nvPr/>
          </p:nvSpPr>
          <p:spPr>
            <a:xfrm>
              <a:off x="6629200" y="2026375"/>
              <a:ext cx="24000" cy="7425"/>
            </a:xfrm>
            <a:custGeom>
              <a:avLst/>
              <a:gdLst/>
              <a:ahLst/>
              <a:cxnLst/>
              <a:rect l="l" t="t" r="r" b="b"/>
              <a:pathLst>
                <a:path w="960" h="297" extrusionOk="0">
                  <a:moveTo>
                    <a:pt x="115" y="0"/>
                  </a:moveTo>
                  <a:cubicBezTo>
                    <a:pt x="69" y="0"/>
                    <a:pt x="23" y="23"/>
                    <a:pt x="23" y="68"/>
                  </a:cubicBezTo>
                  <a:cubicBezTo>
                    <a:pt x="0" y="114"/>
                    <a:pt x="23" y="183"/>
                    <a:pt x="92" y="183"/>
                  </a:cubicBezTo>
                  <a:lnTo>
                    <a:pt x="822" y="297"/>
                  </a:lnTo>
                  <a:cubicBezTo>
                    <a:pt x="891" y="297"/>
                    <a:pt x="936" y="274"/>
                    <a:pt x="936" y="228"/>
                  </a:cubicBezTo>
                  <a:cubicBezTo>
                    <a:pt x="959" y="160"/>
                    <a:pt x="913" y="114"/>
                    <a:pt x="868" y="114"/>
                  </a:cubicBezTo>
                  <a:cubicBezTo>
                    <a:pt x="868" y="114"/>
                    <a:pt x="868" y="91"/>
                    <a:pt x="868" y="91"/>
                  </a:cubicBezTo>
                  <a:cubicBezTo>
                    <a:pt x="617" y="68"/>
                    <a:pt x="366" y="23"/>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1" name="Google Shape;5801;p22"/>
            <p:cNvSpPr/>
            <p:nvPr/>
          </p:nvSpPr>
          <p:spPr>
            <a:xfrm>
              <a:off x="6626925" y="2036075"/>
              <a:ext cx="23975" cy="7650"/>
            </a:xfrm>
            <a:custGeom>
              <a:avLst/>
              <a:gdLst/>
              <a:ahLst/>
              <a:cxnLst/>
              <a:rect l="l" t="t" r="r" b="b"/>
              <a:pathLst>
                <a:path w="959" h="306" extrusionOk="0">
                  <a:moveTo>
                    <a:pt x="114" y="0"/>
                  </a:moveTo>
                  <a:cubicBezTo>
                    <a:pt x="69" y="0"/>
                    <a:pt x="23" y="46"/>
                    <a:pt x="23" y="91"/>
                  </a:cubicBezTo>
                  <a:cubicBezTo>
                    <a:pt x="0" y="137"/>
                    <a:pt x="46" y="205"/>
                    <a:pt x="91" y="205"/>
                  </a:cubicBezTo>
                  <a:cubicBezTo>
                    <a:pt x="343" y="228"/>
                    <a:pt x="571" y="274"/>
                    <a:pt x="822" y="297"/>
                  </a:cubicBezTo>
                  <a:cubicBezTo>
                    <a:pt x="833" y="302"/>
                    <a:pt x="846" y="305"/>
                    <a:pt x="859" y="305"/>
                  </a:cubicBezTo>
                  <a:cubicBezTo>
                    <a:pt x="897" y="305"/>
                    <a:pt x="936" y="280"/>
                    <a:pt x="936" y="228"/>
                  </a:cubicBezTo>
                  <a:cubicBezTo>
                    <a:pt x="959" y="183"/>
                    <a:pt x="913" y="114"/>
                    <a:pt x="867" y="114"/>
                  </a:cubicBezTo>
                  <a:lnTo>
                    <a:pt x="845" y="114"/>
                  </a:lnTo>
                  <a:cubicBezTo>
                    <a:pt x="616" y="69"/>
                    <a:pt x="365" y="46"/>
                    <a:pt x="137" y="23"/>
                  </a:cubicBezTo>
                  <a:cubicBezTo>
                    <a:pt x="114" y="0"/>
                    <a:pt x="114"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2" name="Google Shape;5802;p22"/>
            <p:cNvSpPr/>
            <p:nvPr/>
          </p:nvSpPr>
          <p:spPr>
            <a:xfrm>
              <a:off x="6613800" y="2048625"/>
              <a:ext cx="36525" cy="9350"/>
            </a:xfrm>
            <a:custGeom>
              <a:avLst/>
              <a:gdLst/>
              <a:ahLst/>
              <a:cxnLst/>
              <a:rect l="l" t="t" r="r" b="b"/>
              <a:pathLst>
                <a:path w="1461" h="374" extrusionOk="0">
                  <a:moveTo>
                    <a:pt x="114" y="0"/>
                  </a:moveTo>
                  <a:cubicBezTo>
                    <a:pt x="69" y="0"/>
                    <a:pt x="23" y="46"/>
                    <a:pt x="23" y="91"/>
                  </a:cubicBezTo>
                  <a:cubicBezTo>
                    <a:pt x="0" y="137"/>
                    <a:pt x="46" y="183"/>
                    <a:pt x="91" y="206"/>
                  </a:cubicBezTo>
                  <a:cubicBezTo>
                    <a:pt x="502" y="251"/>
                    <a:pt x="913" y="320"/>
                    <a:pt x="1324" y="365"/>
                  </a:cubicBezTo>
                  <a:cubicBezTo>
                    <a:pt x="1341" y="371"/>
                    <a:pt x="1357" y="374"/>
                    <a:pt x="1371" y="374"/>
                  </a:cubicBezTo>
                  <a:cubicBezTo>
                    <a:pt x="1412" y="374"/>
                    <a:pt x="1438" y="348"/>
                    <a:pt x="1438" y="297"/>
                  </a:cubicBezTo>
                  <a:cubicBezTo>
                    <a:pt x="1461" y="251"/>
                    <a:pt x="1415" y="183"/>
                    <a:pt x="1370" y="183"/>
                  </a:cubicBezTo>
                  <a:lnTo>
                    <a:pt x="1347" y="183"/>
                  </a:lnTo>
                  <a:cubicBezTo>
                    <a:pt x="936" y="137"/>
                    <a:pt x="525" y="69"/>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3" name="Google Shape;5803;p22"/>
            <p:cNvSpPr/>
            <p:nvPr/>
          </p:nvSpPr>
          <p:spPr>
            <a:xfrm>
              <a:off x="6624075" y="2060025"/>
              <a:ext cx="24550" cy="7600"/>
            </a:xfrm>
            <a:custGeom>
              <a:avLst/>
              <a:gdLst/>
              <a:ahLst/>
              <a:cxnLst/>
              <a:rect l="l" t="t" r="r" b="b"/>
              <a:pathLst>
                <a:path w="982" h="304" extrusionOk="0">
                  <a:moveTo>
                    <a:pt x="114" y="1"/>
                  </a:moveTo>
                  <a:cubicBezTo>
                    <a:pt x="68" y="1"/>
                    <a:pt x="23" y="24"/>
                    <a:pt x="23" y="69"/>
                  </a:cubicBezTo>
                  <a:cubicBezTo>
                    <a:pt x="0" y="138"/>
                    <a:pt x="46" y="183"/>
                    <a:pt x="91" y="206"/>
                  </a:cubicBezTo>
                  <a:cubicBezTo>
                    <a:pt x="342" y="229"/>
                    <a:pt x="616" y="275"/>
                    <a:pt x="867" y="297"/>
                  </a:cubicBezTo>
                  <a:cubicBezTo>
                    <a:pt x="876" y="302"/>
                    <a:pt x="884" y="304"/>
                    <a:pt x="892" y="304"/>
                  </a:cubicBezTo>
                  <a:cubicBezTo>
                    <a:pt x="929" y="304"/>
                    <a:pt x="963" y="266"/>
                    <a:pt x="981" y="229"/>
                  </a:cubicBezTo>
                  <a:cubicBezTo>
                    <a:pt x="981" y="183"/>
                    <a:pt x="959" y="115"/>
                    <a:pt x="913" y="115"/>
                  </a:cubicBezTo>
                  <a:cubicBezTo>
                    <a:pt x="639" y="69"/>
                    <a:pt x="388" y="46"/>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4" name="Google Shape;5804;p22"/>
            <p:cNvSpPr/>
            <p:nvPr/>
          </p:nvSpPr>
          <p:spPr>
            <a:xfrm>
              <a:off x="6624625" y="2072025"/>
              <a:ext cx="22275" cy="7425"/>
            </a:xfrm>
            <a:custGeom>
              <a:avLst/>
              <a:gdLst/>
              <a:ahLst/>
              <a:cxnLst/>
              <a:rect l="l" t="t" r="r" b="b"/>
              <a:pathLst>
                <a:path w="891" h="297" extrusionOk="0">
                  <a:moveTo>
                    <a:pt x="92" y="0"/>
                  </a:moveTo>
                  <a:cubicBezTo>
                    <a:pt x="46" y="0"/>
                    <a:pt x="24" y="23"/>
                    <a:pt x="1" y="69"/>
                  </a:cubicBezTo>
                  <a:cubicBezTo>
                    <a:pt x="1" y="114"/>
                    <a:pt x="24" y="183"/>
                    <a:pt x="69" y="183"/>
                  </a:cubicBezTo>
                  <a:cubicBezTo>
                    <a:pt x="298" y="228"/>
                    <a:pt x="526" y="251"/>
                    <a:pt x="754" y="297"/>
                  </a:cubicBezTo>
                  <a:cubicBezTo>
                    <a:pt x="823" y="297"/>
                    <a:pt x="868" y="274"/>
                    <a:pt x="868" y="205"/>
                  </a:cubicBezTo>
                  <a:cubicBezTo>
                    <a:pt x="891" y="160"/>
                    <a:pt x="845" y="114"/>
                    <a:pt x="800" y="91"/>
                  </a:cubicBezTo>
                  <a:cubicBezTo>
                    <a:pt x="571" y="69"/>
                    <a:pt x="343"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5" name="Google Shape;5805;p22"/>
            <p:cNvSpPr/>
            <p:nvPr/>
          </p:nvSpPr>
          <p:spPr>
            <a:xfrm>
              <a:off x="6624075" y="2083425"/>
              <a:ext cx="21125" cy="7075"/>
            </a:xfrm>
            <a:custGeom>
              <a:avLst/>
              <a:gdLst/>
              <a:ahLst/>
              <a:cxnLst/>
              <a:rect l="l" t="t" r="r" b="b"/>
              <a:pathLst>
                <a:path w="845" h="283" extrusionOk="0">
                  <a:moveTo>
                    <a:pt x="114" y="1"/>
                  </a:moveTo>
                  <a:cubicBezTo>
                    <a:pt x="68" y="1"/>
                    <a:pt x="23" y="23"/>
                    <a:pt x="23" y="92"/>
                  </a:cubicBezTo>
                  <a:cubicBezTo>
                    <a:pt x="0" y="137"/>
                    <a:pt x="46" y="183"/>
                    <a:pt x="91" y="206"/>
                  </a:cubicBezTo>
                  <a:cubicBezTo>
                    <a:pt x="297" y="229"/>
                    <a:pt x="502" y="252"/>
                    <a:pt x="708" y="274"/>
                  </a:cubicBezTo>
                  <a:cubicBezTo>
                    <a:pt x="719" y="280"/>
                    <a:pt x="732" y="283"/>
                    <a:pt x="745" y="283"/>
                  </a:cubicBezTo>
                  <a:cubicBezTo>
                    <a:pt x="783" y="283"/>
                    <a:pt x="822" y="257"/>
                    <a:pt x="822" y="206"/>
                  </a:cubicBezTo>
                  <a:cubicBezTo>
                    <a:pt x="845" y="160"/>
                    <a:pt x="799" y="92"/>
                    <a:pt x="753" y="92"/>
                  </a:cubicBezTo>
                  <a:cubicBezTo>
                    <a:pt x="548" y="69"/>
                    <a:pt x="342" y="46"/>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6" name="Google Shape;5806;p22"/>
            <p:cNvSpPr/>
            <p:nvPr/>
          </p:nvSpPr>
          <p:spPr>
            <a:xfrm>
              <a:off x="6621775" y="2093700"/>
              <a:ext cx="21725" cy="7450"/>
            </a:xfrm>
            <a:custGeom>
              <a:avLst/>
              <a:gdLst/>
              <a:ahLst/>
              <a:cxnLst/>
              <a:rect l="l" t="t" r="r" b="b"/>
              <a:pathLst>
                <a:path w="869" h="298" extrusionOk="0">
                  <a:moveTo>
                    <a:pt x="115" y="0"/>
                  </a:moveTo>
                  <a:cubicBezTo>
                    <a:pt x="69" y="0"/>
                    <a:pt x="24" y="46"/>
                    <a:pt x="1" y="92"/>
                  </a:cubicBezTo>
                  <a:cubicBezTo>
                    <a:pt x="1" y="137"/>
                    <a:pt x="24" y="183"/>
                    <a:pt x="92" y="206"/>
                  </a:cubicBezTo>
                  <a:cubicBezTo>
                    <a:pt x="297" y="229"/>
                    <a:pt x="526" y="251"/>
                    <a:pt x="731" y="297"/>
                  </a:cubicBezTo>
                  <a:cubicBezTo>
                    <a:pt x="800" y="297"/>
                    <a:pt x="845" y="274"/>
                    <a:pt x="868" y="229"/>
                  </a:cubicBezTo>
                  <a:cubicBezTo>
                    <a:pt x="868" y="160"/>
                    <a:pt x="845" y="115"/>
                    <a:pt x="777" y="115"/>
                  </a:cubicBezTo>
                  <a:cubicBezTo>
                    <a:pt x="571" y="69"/>
                    <a:pt x="343" y="46"/>
                    <a:pt x="13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7" name="Google Shape;5807;p22"/>
            <p:cNvSpPr/>
            <p:nvPr/>
          </p:nvSpPr>
          <p:spPr>
            <a:xfrm>
              <a:off x="6606950" y="2106250"/>
              <a:ext cx="36550" cy="9150"/>
            </a:xfrm>
            <a:custGeom>
              <a:avLst/>
              <a:gdLst/>
              <a:ahLst/>
              <a:cxnLst/>
              <a:rect l="l" t="t" r="r" b="b"/>
              <a:pathLst>
                <a:path w="1462" h="366" extrusionOk="0">
                  <a:moveTo>
                    <a:pt x="114" y="1"/>
                  </a:moveTo>
                  <a:cubicBezTo>
                    <a:pt x="69" y="1"/>
                    <a:pt x="23" y="23"/>
                    <a:pt x="0" y="69"/>
                  </a:cubicBezTo>
                  <a:cubicBezTo>
                    <a:pt x="0" y="115"/>
                    <a:pt x="23" y="183"/>
                    <a:pt x="92" y="183"/>
                  </a:cubicBezTo>
                  <a:cubicBezTo>
                    <a:pt x="502" y="252"/>
                    <a:pt x="913" y="320"/>
                    <a:pt x="1347" y="366"/>
                  </a:cubicBezTo>
                  <a:cubicBezTo>
                    <a:pt x="1393" y="366"/>
                    <a:pt x="1438" y="343"/>
                    <a:pt x="1461" y="297"/>
                  </a:cubicBezTo>
                  <a:cubicBezTo>
                    <a:pt x="1461" y="252"/>
                    <a:pt x="1438" y="183"/>
                    <a:pt x="1393" y="183"/>
                  </a:cubicBezTo>
                  <a:cubicBezTo>
                    <a:pt x="959" y="115"/>
                    <a:pt x="548" y="69"/>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8" name="Google Shape;5808;p22"/>
            <p:cNvSpPr/>
            <p:nvPr/>
          </p:nvSpPr>
          <p:spPr>
            <a:xfrm>
              <a:off x="6617775" y="2118800"/>
              <a:ext cx="23425" cy="7450"/>
            </a:xfrm>
            <a:custGeom>
              <a:avLst/>
              <a:gdLst/>
              <a:ahLst/>
              <a:cxnLst/>
              <a:rect l="l" t="t" r="r" b="b"/>
              <a:pathLst>
                <a:path w="937" h="298" extrusionOk="0">
                  <a:moveTo>
                    <a:pt x="115" y="1"/>
                  </a:moveTo>
                  <a:cubicBezTo>
                    <a:pt x="69" y="1"/>
                    <a:pt x="24" y="24"/>
                    <a:pt x="1" y="69"/>
                  </a:cubicBezTo>
                  <a:cubicBezTo>
                    <a:pt x="1" y="138"/>
                    <a:pt x="24" y="183"/>
                    <a:pt x="92" y="183"/>
                  </a:cubicBezTo>
                  <a:cubicBezTo>
                    <a:pt x="320" y="229"/>
                    <a:pt x="549" y="252"/>
                    <a:pt x="777" y="297"/>
                  </a:cubicBezTo>
                  <a:lnTo>
                    <a:pt x="800" y="297"/>
                  </a:lnTo>
                  <a:cubicBezTo>
                    <a:pt x="845" y="297"/>
                    <a:pt x="914" y="275"/>
                    <a:pt x="914" y="229"/>
                  </a:cubicBezTo>
                  <a:cubicBezTo>
                    <a:pt x="937" y="160"/>
                    <a:pt x="891" y="115"/>
                    <a:pt x="845" y="115"/>
                  </a:cubicBezTo>
                  <a:cubicBezTo>
                    <a:pt x="594" y="69"/>
                    <a:pt x="366" y="46"/>
                    <a:pt x="115"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9" name="Google Shape;5809;p22"/>
            <p:cNvSpPr/>
            <p:nvPr/>
          </p:nvSpPr>
          <p:spPr>
            <a:xfrm>
              <a:off x="6616650" y="2129650"/>
              <a:ext cx="23425" cy="7450"/>
            </a:xfrm>
            <a:custGeom>
              <a:avLst/>
              <a:gdLst/>
              <a:ahLst/>
              <a:cxnLst/>
              <a:rect l="l" t="t" r="r" b="b"/>
              <a:pathLst>
                <a:path w="937" h="298" extrusionOk="0">
                  <a:moveTo>
                    <a:pt x="114" y="0"/>
                  </a:moveTo>
                  <a:cubicBezTo>
                    <a:pt x="69" y="0"/>
                    <a:pt x="23" y="23"/>
                    <a:pt x="0" y="92"/>
                  </a:cubicBezTo>
                  <a:cubicBezTo>
                    <a:pt x="0" y="137"/>
                    <a:pt x="23" y="183"/>
                    <a:pt x="92" y="206"/>
                  </a:cubicBezTo>
                  <a:cubicBezTo>
                    <a:pt x="320" y="229"/>
                    <a:pt x="571" y="274"/>
                    <a:pt x="799" y="297"/>
                  </a:cubicBezTo>
                  <a:cubicBezTo>
                    <a:pt x="868" y="297"/>
                    <a:pt x="913" y="274"/>
                    <a:pt x="913" y="229"/>
                  </a:cubicBezTo>
                  <a:cubicBezTo>
                    <a:pt x="936" y="183"/>
                    <a:pt x="913" y="115"/>
                    <a:pt x="845" y="115"/>
                  </a:cubicBezTo>
                  <a:cubicBezTo>
                    <a:pt x="617" y="69"/>
                    <a:pt x="365" y="46"/>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0" name="Google Shape;5810;p22"/>
            <p:cNvSpPr/>
            <p:nvPr/>
          </p:nvSpPr>
          <p:spPr>
            <a:xfrm>
              <a:off x="6614925" y="2141625"/>
              <a:ext cx="24000" cy="7450"/>
            </a:xfrm>
            <a:custGeom>
              <a:avLst/>
              <a:gdLst/>
              <a:ahLst/>
              <a:cxnLst/>
              <a:rect l="l" t="t" r="r" b="b"/>
              <a:pathLst>
                <a:path w="960" h="298" extrusionOk="0">
                  <a:moveTo>
                    <a:pt x="115" y="1"/>
                  </a:moveTo>
                  <a:cubicBezTo>
                    <a:pt x="69" y="1"/>
                    <a:pt x="24" y="24"/>
                    <a:pt x="24" y="69"/>
                  </a:cubicBezTo>
                  <a:cubicBezTo>
                    <a:pt x="1" y="115"/>
                    <a:pt x="46" y="183"/>
                    <a:pt x="92" y="183"/>
                  </a:cubicBezTo>
                  <a:cubicBezTo>
                    <a:pt x="343" y="229"/>
                    <a:pt x="594" y="252"/>
                    <a:pt x="845" y="297"/>
                  </a:cubicBezTo>
                  <a:cubicBezTo>
                    <a:pt x="891" y="297"/>
                    <a:pt x="937" y="275"/>
                    <a:pt x="959" y="229"/>
                  </a:cubicBezTo>
                  <a:cubicBezTo>
                    <a:pt x="959" y="160"/>
                    <a:pt x="937" y="115"/>
                    <a:pt x="868" y="92"/>
                  </a:cubicBezTo>
                  <a:cubicBezTo>
                    <a:pt x="640" y="69"/>
                    <a:pt x="389" y="24"/>
                    <a:pt x="138"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1" name="Google Shape;5811;p22"/>
            <p:cNvSpPr/>
            <p:nvPr/>
          </p:nvSpPr>
          <p:spPr>
            <a:xfrm>
              <a:off x="6614350" y="2152475"/>
              <a:ext cx="22850" cy="7450"/>
            </a:xfrm>
            <a:custGeom>
              <a:avLst/>
              <a:gdLst/>
              <a:ahLst/>
              <a:cxnLst/>
              <a:rect l="l" t="t" r="r" b="b"/>
              <a:pathLst>
                <a:path w="914" h="298" extrusionOk="0">
                  <a:moveTo>
                    <a:pt x="115" y="0"/>
                  </a:moveTo>
                  <a:cubicBezTo>
                    <a:pt x="69" y="0"/>
                    <a:pt x="24" y="23"/>
                    <a:pt x="1" y="69"/>
                  </a:cubicBezTo>
                  <a:cubicBezTo>
                    <a:pt x="1" y="115"/>
                    <a:pt x="24" y="183"/>
                    <a:pt x="92" y="183"/>
                  </a:cubicBezTo>
                  <a:cubicBezTo>
                    <a:pt x="321" y="229"/>
                    <a:pt x="549" y="251"/>
                    <a:pt x="800" y="297"/>
                  </a:cubicBezTo>
                  <a:cubicBezTo>
                    <a:pt x="846" y="297"/>
                    <a:pt x="891" y="274"/>
                    <a:pt x="914" y="206"/>
                  </a:cubicBezTo>
                  <a:cubicBezTo>
                    <a:pt x="914" y="160"/>
                    <a:pt x="891" y="115"/>
                    <a:pt x="846" y="92"/>
                  </a:cubicBezTo>
                  <a:cubicBezTo>
                    <a:pt x="594" y="69"/>
                    <a:pt x="366"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2" name="Google Shape;5812;p22"/>
            <p:cNvSpPr/>
            <p:nvPr/>
          </p:nvSpPr>
          <p:spPr>
            <a:xfrm>
              <a:off x="6597825" y="2162175"/>
              <a:ext cx="37100" cy="9150"/>
            </a:xfrm>
            <a:custGeom>
              <a:avLst/>
              <a:gdLst/>
              <a:ahLst/>
              <a:cxnLst/>
              <a:rect l="l" t="t" r="r" b="b"/>
              <a:pathLst>
                <a:path w="1484" h="366" extrusionOk="0">
                  <a:moveTo>
                    <a:pt x="114" y="0"/>
                  </a:moveTo>
                  <a:cubicBezTo>
                    <a:pt x="69" y="0"/>
                    <a:pt x="23" y="23"/>
                    <a:pt x="23" y="69"/>
                  </a:cubicBezTo>
                  <a:cubicBezTo>
                    <a:pt x="0" y="115"/>
                    <a:pt x="46" y="183"/>
                    <a:pt x="91" y="183"/>
                  </a:cubicBezTo>
                  <a:cubicBezTo>
                    <a:pt x="525" y="252"/>
                    <a:pt x="936" y="297"/>
                    <a:pt x="1370" y="366"/>
                  </a:cubicBezTo>
                  <a:cubicBezTo>
                    <a:pt x="1415" y="366"/>
                    <a:pt x="1461" y="343"/>
                    <a:pt x="1484" y="297"/>
                  </a:cubicBezTo>
                  <a:cubicBezTo>
                    <a:pt x="1484" y="252"/>
                    <a:pt x="1461" y="183"/>
                    <a:pt x="1415" y="183"/>
                  </a:cubicBezTo>
                  <a:cubicBezTo>
                    <a:pt x="982" y="115"/>
                    <a:pt x="548" y="46"/>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3" name="Google Shape;5813;p22"/>
            <p:cNvSpPr/>
            <p:nvPr/>
          </p:nvSpPr>
          <p:spPr>
            <a:xfrm>
              <a:off x="6668575" y="2159900"/>
              <a:ext cx="42250" cy="59925"/>
            </a:xfrm>
            <a:custGeom>
              <a:avLst/>
              <a:gdLst/>
              <a:ahLst/>
              <a:cxnLst/>
              <a:rect l="l" t="t" r="r" b="b"/>
              <a:pathLst>
                <a:path w="1690" h="2397" extrusionOk="0">
                  <a:moveTo>
                    <a:pt x="1575" y="0"/>
                  </a:moveTo>
                  <a:cubicBezTo>
                    <a:pt x="1530" y="0"/>
                    <a:pt x="1507" y="23"/>
                    <a:pt x="1484" y="46"/>
                  </a:cubicBezTo>
                  <a:cubicBezTo>
                    <a:pt x="982" y="799"/>
                    <a:pt x="503" y="1552"/>
                    <a:pt x="0" y="2283"/>
                  </a:cubicBezTo>
                  <a:cubicBezTo>
                    <a:pt x="0" y="2283"/>
                    <a:pt x="0" y="2305"/>
                    <a:pt x="0" y="2305"/>
                  </a:cubicBezTo>
                  <a:cubicBezTo>
                    <a:pt x="69" y="2328"/>
                    <a:pt x="115" y="2374"/>
                    <a:pt x="160" y="2397"/>
                  </a:cubicBezTo>
                  <a:cubicBezTo>
                    <a:pt x="662" y="1644"/>
                    <a:pt x="1164" y="913"/>
                    <a:pt x="1644" y="160"/>
                  </a:cubicBezTo>
                  <a:cubicBezTo>
                    <a:pt x="1689" y="114"/>
                    <a:pt x="1667" y="46"/>
                    <a:pt x="1621" y="23"/>
                  </a:cubicBezTo>
                  <a:cubicBezTo>
                    <a:pt x="1598" y="0"/>
                    <a:pt x="1598" y="0"/>
                    <a:pt x="157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4" name="Google Shape;5814;p22"/>
            <p:cNvSpPr/>
            <p:nvPr/>
          </p:nvSpPr>
          <p:spPr>
            <a:xfrm>
              <a:off x="6702800" y="2183850"/>
              <a:ext cx="42250" cy="60525"/>
            </a:xfrm>
            <a:custGeom>
              <a:avLst/>
              <a:gdLst/>
              <a:ahLst/>
              <a:cxnLst/>
              <a:rect l="l" t="t" r="r" b="b"/>
              <a:pathLst>
                <a:path w="1690" h="2421" extrusionOk="0">
                  <a:moveTo>
                    <a:pt x="1599" y="1"/>
                  </a:moveTo>
                  <a:cubicBezTo>
                    <a:pt x="1553" y="1"/>
                    <a:pt x="1530" y="24"/>
                    <a:pt x="1507" y="46"/>
                  </a:cubicBezTo>
                  <a:cubicBezTo>
                    <a:pt x="1005" y="800"/>
                    <a:pt x="503" y="1553"/>
                    <a:pt x="1" y="2306"/>
                  </a:cubicBezTo>
                  <a:cubicBezTo>
                    <a:pt x="47" y="2329"/>
                    <a:pt x="92" y="2352"/>
                    <a:pt x="115" y="2375"/>
                  </a:cubicBezTo>
                  <a:lnTo>
                    <a:pt x="161" y="2420"/>
                  </a:lnTo>
                  <a:cubicBezTo>
                    <a:pt x="663" y="1667"/>
                    <a:pt x="1165" y="914"/>
                    <a:pt x="1667" y="161"/>
                  </a:cubicBezTo>
                  <a:cubicBezTo>
                    <a:pt x="1690" y="115"/>
                    <a:pt x="1690" y="46"/>
                    <a:pt x="1644" y="24"/>
                  </a:cubicBezTo>
                  <a:cubicBezTo>
                    <a:pt x="1621" y="1"/>
                    <a:pt x="1599" y="1"/>
                    <a:pt x="1599"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5" name="Google Shape;5815;p22"/>
            <p:cNvSpPr/>
            <p:nvPr/>
          </p:nvSpPr>
          <p:spPr>
            <a:xfrm>
              <a:off x="6706225" y="2159325"/>
              <a:ext cx="39400" cy="28025"/>
            </a:xfrm>
            <a:custGeom>
              <a:avLst/>
              <a:gdLst/>
              <a:ahLst/>
              <a:cxnLst/>
              <a:rect l="l" t="t" r="r" b="b"/>
              <a:pathLst>
                <a:path w="1576" h="1121" extrusionOk="0">
                  <a:moveTo>
                    <a:pt x="92" y="0"/>
                  </a:moveTo>
                  <a:cubicBezTo>
                    <a:pt x="47" y="0"/>
                    <a:pt x="1" y="46"/>
                    <a:pt x="1" y="92"/>
                  </a:cubicBezTo>
                  <a:cubicBezTo>
                    <a:pt x="1" y="114"/>
                    <a:pt x="1" y="137"/>
                    <a:pt x="24" y="160"/>
                  </a:cubicBezTo>
                  <a:cubicBezTo>
                    <a:pt x="47" y="183"/>
                    <a:pt x="47" y="183"/>
                    <a:pt x="92" y="206"/>
                  </a:cubicBezTo>
                  <a:cubicBezTo>
                    <a:pt x="115" y="206"/>
                    <a:pt x="161" y="229"/>
                    <a:pt x="206" y="229"/>
                  </a:cubicBezTo>
                  <a:lnTo>
                    <a:pt x="183" y="229"/>
                  </a:lnTo>
                  <a:cubicBezTo>
                    <a:pt x="366" y="274"/>
                    <a:pt x="526" y="366"/>
                    <a:pt x="686" y="457"/>
                  </a:cubicBezTo>
                  <a:cubicBezTo>
                    <a:pt x="868" y="571"/>
                    <a:pt x="1051" y="731"/>
                    <a:pt x="1211" y="890"/>
                  </a:cubicBezTo>
                  <a:cubicBezTo>
                    <a:pt x="1279" y="959"/>
                    <a:pt x="1325" y="1005"/>
                    <a:pt x="1370" y="1073"/>
                  </a:cubicBezTo>
                  <a:cubicBezTo>
                    <a:pt x="1399" y="1101"/>
                    <a:pt x="1427" y="1121"/>
                    <a:pt x="1455" y="1121"/>
                  </a:cubicBezTo>
                  <a:cubicBezTo>
                    <a:pt x="1472" y="1121"/>
                    <a:pt x="1490" y="1113"/>
                    <a:pt x="1507" y="1096"/>
                  </a:cubicBezTo>
                  <a:cubicBezTo>
                    <a:pt x="1553" y="1073"/>
                    <a:pt x="1576" y="1005"/>
                    <a:pt x="1530" y="959"/>
                  </a:cubicBezTo>
                  <a:cubicBezTo>
                    <a:pt x="1370" y="731"/>
                    <a:pt x="1142" y="548"/>
                    <a:pt x="914" y="366"/>
                  </a:cubicBezTo>
                  <a:cubicBezTo>
                    <a:pt x="663" y="206"/>
                    <a:pt x="412" y="69"/>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6" name="Google Shape;5816;p22"/>
            <p:cNvSpPr/>
            <p:nvPr/>
          </p:nvSpPr>
          <p:spPr>
            <a:xfrm>
              <a:off x="6707950" y="2138775"/>
              <a:ext cx="45675" cy="46825"/>
            </a:xfrm>
            <a:custGeom>
              <a:avLst/>
              <a:gdLst/>
              <a:ahLst/>
              <a:cxnLst/>
              <a:rect l="l" t="t" r="r" b="b"/>
              <a:pathLst>
                <a:path w="1827" h="1873" extrusionOk="0">
                  <a:moveTo>
                    <a:pt x="1415" y="1"/>
                  </a:moveTo>
                  <a:cubicBezTo>
                    <a:pt x="1347" y="1"/>
                    <a:pt x="1256" y="46"/>
                    <a:pt x="1164" y="69"/>
                  </a:cubicBezTo>
                  <a:cubicBezTo>
                    <a:pt x="1096" y="92"/>
                    <a:pt x="1027" y="138"/>
                    <a:pt x="959" y="160"/>
                  </a:cubicBezTo>
                  <a:cubicBezTo>
                    <a:pt x="891" y="206"/>
                    <a:pt x="799" y="252"/>
                    <a:pt x="731" y="320"/>
                  </a:cubicBezTo>
                  <a:cubicBezTo>
                    <a:pt x="594" y="411"/>
                    <a:pt x="457" y="503"/>
                    <a:pt x="343" y="617"/>
                  </a:cubicBezTo>
                  <a:cubicBezTo>
                    <a:pt x="229" y="685"/>
                    <a:pt x="137" y="777"/>
                    <a:pt x="46" y="845"/>
                  </a:cubicBezTo>
                  <a:cubicBezTo>
                    <a:pt x="0" y="891"/>
                    <a:pt x="0" y="936"/>
                    <a:pt x="23" y="982"/>
                  </a:cubicBezTo>
                  <a:cubicBezTo>
                    <a:pt x="37" y="1010"/>
                    <a:pt x="69" y="1030"/>
                    <a:pt x="102" y="1030"/>
                  </a:cubicBezTo>
                  <a:cubicBezTo>
                    <a:pt x="122" y="1030"/>
                    <a:pt x="143" y="1022"/>
                    <a:pt x="160" y="1005"/>
                  </a:cubicBezTo>
                  <a:cubicBezTo>
                    <a:pt x="297" y="914"/>
                    <a:pt x="411" y="799"/>
                    <a:pt x="548" y="685"/>
                  </a:cubicBezTo>
                  <a:cubicBezTo>
                    <a:pt x="731" y="548"/>
                    <a:pt x="891" y="411"/>
                    <a:pt x="1096" y="320"/>
                  </a:cubicBezTo>
                  <a:cubicBezTo>
                    <a:pt x="1187" y="274"/>
                    <a:pt x="1256" y="229"/>
                    <a:pt x="1324" y="229"/>
                  </a:cubicBezTo>
                  <a:cubicBezTo>
                    <a:pt x="1370" y="206"/>
                    <a:pt x="1393" y="206"/>
                    <a:pt x="1438" y="206"/>
                  </a:cubicBezTo>
                  <a:lnTo>
                    <a:pt x="1484" y="206"/>
                  </a:lnTo>
                  <a:cubicBezTo>
                    <a:pt x="1507" y="229"/>
                    <a:pt x="1507" y="229"/>
                    <a:pt x="1530" y="229"/>
                  </a:cubicBezTo>
                  <a:cubicBezTo>
                    <a:pt x="1530" y="229"/>
                    <a:pt x="1552" y="252"/>
                    <a:pt x="1552" y="274"/>
                  </a:cubicBezTo>
                  <a:cubicBezTo>
                    <a:pt x="1575" y="274"/>
                    <a:pt x="1575" y="297"/>
                    <a:pt x="1598" y="320"/>
                  </a:cubicBezTo>
                  <a:cubicBezTo>
                    <a:pt x="1598" y="343"/>
                    <a:pt x="1621" y="366"/>
                    <a:pt x="1621" y="389"/>
                  </a:cubicBezTo>
                  <a:cubicBezTo>
                    <a:pt x="1621" y="434"/>
                    <a:pt x="1644" y="503"/>
                    <a:pt x="1644" y="548"/>
                  </a:cubicBezTo>
                  <a:cubicBezTo>
                    <a:pt x="1621" y="685"/>
                    <a:pt x="1598" y="845"/>
                    <a:pt x="1552" y="982"/>
                  </a:cubicBezTo>
                  <a:cubicBezTo>
                    <a:pt x="1552" y="982"/>
                    <a:pt x="1552" y="959"/>
                    <a:pt x="1552" y="959"/>
                  </a:cubicBezTo>
                  <a:cubicBezTo>
                    <a:pt x="1507" y="1073"/>
                    <a:pt x="1484" y="1188"/>
                    <a:pt x="1438" y="1302"/>
                  </a:cubicBezTo>
                  <a:cubicBezTo>
                    <a:pt x="1393" y="1439"/>
                    <a:pt x="1324" y="1598"/>
                    <a:pt x="1279" y="1735"/>
                  </a:cubicBezTo>
                  <a:cubicBezTo>
                    <a:pt x="1279" y="1758"/>
                    <a:pt x="1279" y="1781"/>
                    <a:pt x="1279" y="1804"/>
                  </a:cubicBezTo>
                  <a:cubicBezTo>
                    <a:pt x="1301" y="1827"/>
                    <a:pt x="1301" y="1849"/>
                    <a:pt x="1347" y="1872"/>
                  </a:cubicBezTo>
                  <a:lnTo>
                    <a:pt x="1415" y="1872"/>
                  </a:lnTo>
                  <a:cubicBezTo>
                    <a:pt x="1438" y="1872"/>
                    <a:pt x="1461" y="1849"/>
                    <a:pt x="1461" y="1827"/>
                  </a:cubicBezTo>
                  <a:cubicBezTo>
                    <a:pt x="1530" y="1644"/>
                    <a:pt x="1575" y="1461"/>
                    <a:pt x="1644" y="1302"/>
                  </a:cubicBezTo>
                  <a:cubicBezTo>
                    <a:pt x="1712" y="1142"/>
                    <a:pt x="1758" y="982"/>
                    <a:pt x="1804" y="799"/>
                  </a:cubicBezTo>
                  <a:cubicBezTo>
                    <a:pt x="1804" y="731"/>
                    <a:pt x="1826" y="640"/>
                    <a:pt x="1826" y="571"/>
                  </a:cubicBezTo>
                  <a:cubicBezTo>
                    <a:pt x="1826" y="480"/>
                    <a:pt x="1826" y="411"/>
                    <a:pt x="1804" y="320"/>
                  </a:cubicBezTo>
                  <a:cubicBezTo>
                    <a:pt x="1781" y="252"/>
                    <a:pt x="1758" y="206"/>
                    <a:pt x="1712" y="138"/>
                  </a:cubicBezTo>
                  <a:cubicBezTo>
                    <a:pt x="1667" y="92"/>
                    <a:pt x="1598" y="46"/>
                    <a:pt x="1530" y="23"/>
                  </a:cubicBezTo>
                  <a:cubicBezTo>
                    <a:pt x="1507" y="23"/>
                    <a:pt x="1461" y="1"/>
                    <a:pt x="1415"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7" name="Google Shape;5817;p22"/>
            <p:cNvSpPr/>
            <p:nvPr/>
          </p:nvSpPr>
          <p:spPr>
            <a:xfrm>
              <a:off x="6665725" y="1895425"/>
              <a:ext cx="78775" cy="69600"/>
            </a:xfrm>
            <a:custGeom>
              <a:avLst/>
              <a:gdLst/>
              <a:ahLst/>
              <a:cxnLst/>
              <a:rect l="l" t="t" r="r" b="b"/>
              <a:pathLst>
                <a:path w="3151" h="2784" extrusionOk="0">
                  <a:moveTo>
                    <a:pt x="1593" y="1"/>
                  </a:moveTo>
                  <a:cubicBezTo>
                    <a:pt x="1061" y="1"/>
                    <a:pt x="555" y="307"/>
                    <a:pt x="320" y="810"/>
                  </a:cubicBezTo>
                  <a:cubicBezTo>
                    <a:pt x="0" y="1495"/>
                    <a:pt x="297" y="2339"/>
                    <a:pt x="1005" y="2659"/>
                  </a:cubicBezTo>
                  <a:cubicBezTo>
                    <a:pt x="1186" y="2743"/>
                    <a:pt x="1377" y="2783"/>
                    <a:pt x="1566" y="2783"/>
                  </a:cubicBezTo>
                  <a:cubicBezTo>
                    <a:pt x="2090" y="2783"/>
                    <a:pt x="2596" y="2477"/>
                    <a:pt x="2831" y="1974"/>
                  </a:cubicBezTo>
                  <a:cubicBezTo>
                    <a:pt x="3150" y="1289"/>
                    <a:pt x="2853" y="468"/>
                    <a:pt x="2169" y="125"/>
                  </a:cubicBezTo>
                  <a:cubicBezTo>
                    <a:pt x="1981" y="40"/>
                    <a:pt x="1786" y="1"/>
                    <a:pt x="159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8" name="Google Shape;5818;p22"/>
            <p:cNvSpPr/>
            <p:nvPr/>
          </p:nvSpPr>
          <p:spPr>
            <a:xfrm>
              <a:off x="6883700" y="2034000"/>
              <a:ext cx="78775" cy="69200"/>
            </a:xfrm>
            <a:custGeom>
              <a:avLst/>
              <a:gdLst/>
              <a:ahLst/>
              <a:cxnLst/>
              <a:rect l="l" t="t" r="r" b="b"/>
              <a:pathLst>
                <a:path w="3151" h="2768" extrusionOk="0">
                  <a:moveTo>
                    <a:pt x="1568" y="0"/>
                  </a:moveTo>
                  <a:cubicBezTo>
                    <a:pt x="1050" y="0"/>
                    <a:pt x="552" y="293"/>
                    <a:pt x="320" y="791"/>
                  </a:cubicBezTo>
                  <a:cubicBezTo>
                    <a:pt x="1" y="1498"/>
                    <a:pt x="297" y="2320"/>
                    <a:pt x="982" y="2639"/>
                  </a:cubicBezTo>
                  <a:cubicBezTo>
                    <a:pt x="1174" y="2726"/>
                    <a:pt x="1375" y="2768"/>
                    <a:pt x="1571" y="2768"/>
                  </a:cubicBezTo>
                  <a:cubicBezTo>
                    <a:pt x="2099" y="2768"/>
                    <a:pt x="2598" y="2470"/>
                    <a:pt x="2831" y="1955"/>
                  </a:cubicBezTo>
                  <a:cubicBezTo>
                    <a:pt x="3150" y="1270"/>
                    <a:pt x="2854" y="448"/>
                    <a:pt x="2146" y="129"/>
                  </a:cubicBezTo>
                  <a:cubicBezTo>
                    <a:pt x="1959" y="41"/>
                    <a:pt x="1762" y="0"/>
                    <a:pt x="1568"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9" name="Google Shape;5819;p22"/>
            <p:cNvSpPr/>
            <p:nvPr/>
          </p:nvSpPr>
          <p:spPr>
            <a:xfrm>
              <a:off x="6388400" y="2337925"/>
              <a:ext cx="311000" cy="214800"/>
            </a:xfrm>
            <a:custGeom>
              <a:avLst/>
              <a:gdLst/>
              <a:ahLst/>
              <a:cxnLst/>
              <a:rect l="l" t="t" r="r" b="b"/>
              <a:pathLst>
                <a:path w="12440" h="8592" extrusionOk="0">
                  <a:moveTo>
                    <a:pt x="114" y="1"/>
                  </a:moveTo>
                  <a:cubicBezTo>
                    <a:pt x="69" y="1"/>
                    <a:pt x="46" y="1"/>
                    <a:pt x="23" y="23"/>
                  </a:cubicBezTo>
                  <a:cubicBezTo>
                    <a:pt x="0" y="69"/>
                    <a:pt x="0" y="138"/>
                    <a:pt x="46" y="160"/>
                  </a:cubicBezTo>
                  <a:cubicBezTo>
                    <a:pt x="228" y="343"/>
                    <a:pt x="434" y="503"/>
                    <a:pt x="616" y="685"/>
                  </a:cubicBezTo>
                  <a:lnTo>
                    <a:pt x="639" y="685"/>
                  </a:lnTo>
                  <a:cubicBezTo>
                    <a:pt x="708" y="731"/>
                    <a:pt x="776" y="799"/>
                    <a:pt x="822" y="845"/>
                  </a:cubicBezTo>
                  <a:cubicBezTo>
                    <a:pt x="845" y="845"/>
                    <a:pt x="845" y="868"/>
                    <a:pt x="845" y="868"/>
                  </a:cubicBezTo>
                  <a:cubicBezTo>
                    <a:pt x="1119" y="1096"/>
                    <a:pt x="1415" y="1347"/>
                    <a:pt x="1712" y="1576"/>
                  </a:cubicBezTo>
                  <a:cubicBezTo>
                    <a:pt x="1712" y="1576"/>
                    <a:pt x="1712" y="1576"/>
                    <a:pt x="1712" y="1598"/>
                  </a:cubicBezTo>
                  <a:cubicBezTo>
                    <a:pt x="2100" y="1918"/>
                    <a:pt x="2511" y="2237"/>
                    <a:pt x="2899" y="2534"/>
                  </a:cubicBezTo>
                  <a:cubicBezTo>
                    <a:pt x="2922" y="2557"/>
                    <a:pt x="2922" y="2557"/>
                    <a:pt x="2945" y="2557"/>
                  </a:cubicBezTo>
                  <a:cubicBezTo>
                    <a:pt x="3036" y="2648"/>
                    <a:pt x="3127" y="2717"/>
                    <a:pt x="3241" y="2785"/>
                  </a:cubicBezTo>
                  <a:cubicBezTo>
                    <a:pt x="3241" y="2785"/>
                    <a:pt x="3241" y="2808"/>
                    <a:pt x="3241" y="2808"/>
                  </a:cubicBezTo>
                  <a:cubicBezTo>
                    <a:pt x="3241" y="2808"/>
                    <a:pt x="3264" y="2831"/>
                    <a:pt x="3287" y="2831"/>
                  </a:cubicBezTo>
                  <a:cubicBezTo>
                    <a:pt x="3561" y="3059"/>
                    <a:pt x="3858" y="3265"/>
                    <a:pt x="4154" y="3493"/>
                  </a:cubicBezTo>
                  <a:cubicBezTo>
                    <a:pt x="4588" y="3812"/>
                    <a:pt x="5022" y="4132"/>
                    <a:pt x="5455" y="4429"/>
                  </a:cubicBezTo>
                  <a:cubicBezTo>
                    <a:pt x="5478" y="4452"/>
                    <a:pt x="5501" y="4452"/>
                    <a:pt x="5501" y="4474"/>
                  </a:cubicBezTo>
                  <a:cubicBezTo>
                    <a:pt x="5866" y="4725"/>
                    <a:pt x="6231" y="4977"/>
                    <a:pt x="6597" y="5228"/>
                  </a:cubicBezTo>
                  <a:lnTo>
                    <a:pt x="6619" y="5228"/>
                  </a:lnTo>
                  <a:cubicBezTo>
                    <a:pt x="7008" y="5501"/>
                    <a:pt x="7418" y="5753"/>
                    <a:pt x="7829" y="6026"/>
                  </a:cubicBezTo>
                  <a:cubicBezTo>
                    <a:pt x="8217" y="6278"/>
                    <a:pt x="8628" y="6529"/>
                    <a:pt x="9016" y="6757"/>
                  </a:cubicBezTo>
                  <a:cubicBezTo>
                    <a:pt x="9039" y="6780"/>
                    <a:pt x="9039" y="6780"/>
                    <a:pt x="9062" y="6780"/>
                  </a:cubicBezTo>
                  <a:cubicBezTo>
                    <a:pt x="9130" y="6825"/>
                    <a:pt x="9199" y="6871"/>
                    <a:pt x="9267" y="6917"/>
                  </a:cubicBezTo>
                  <a:lnTo>
                    <a:pt x="9290" y="6917"/>
                  </a:lnTo>
                  <a:cubicBezTo>
                    <a:pt x="9290" y="6917"/>
                    <a:pt x="9290" y="6939"/>
                    <a:pt x="9313" y="6939"/>
                  </a:cubicBezTo>
                  <a:cubicBezTo>
                    <a:pt x="9336" y="6939"/>
                    <a:pt x="9359" y="6962"/>
                    <a:pt x="9381" y="6985"/>
                  </a:cubicBezTo>
                  <a:cubicBezTo>
                    <a:pt x="9404" y="6985"/>
                    <a:pt x="9404" y="7008"/>
                    <a:pt x="9427" y="7008"/>
                  </a:cubicBezTo>
                  <a:cubicBezTo>
                    <a:pt x="9792" y="7236"/>
                    <a:pt x="10180" y="7442"/>
                    <a:pt x="10545" y="7647"/>
                  </a:cubicBezTo>
                  <a:cubicBezTo>
                    <a:pt x="10545" y="7647"/>
                    <a:pt x="10568" y="7670"/>
                    <a:pt x="10568" y="7670"/>
                  </a:cubicBezTo>
                  <a:cubicBezTo>
                    <a:pt x="10842" y="7830"/>
                    <a:pt x="11139" y="7967"/>
                    <a:pt x="11413" y="8126"/>
                  </a:cubicBezTo>
                  <a:cubicBezTo>
                    <a:pt x="11436" y="8126"/>
                    <a:pt x="11436" y="8149"/>
                    <a:pt x="11458" y="8149"/>
                  </a:cubicBezTo>
                  <a:cubicBezTo>
                    <a:pt x="11481" y="8149"/>
                    <a:pt x="11481" y="8149"/>
                    <a:pt x="11481" y="8172"/>
                  </a:cubicBezTo>
                  <a:cubicBezTo>
                    <a:pt x="11527" y="8195"/>
                    <a:pt x="11573" y="8195"/>
                    <a:pt x="11595" y="8218"/>
                  </a:cubicBezTo>
                  <a:cubicBezTo>
                    <a:pt x="11641" y="8241"/>
                    <a:pt x="11687" y="8263"/>
                    <a:pt x="11710" y="8286"/>
                  </a:cubicBezTo>
                  <a:cubicBezTo>
                    <a:pt x="11732" y="8286"/>
                    <a:pt x="11755" y="8309"/>
                    <a:pt x="11755" y="8309"/>
                  </a:cubicBezTo>
                  <a:cubicBezTo>
                    <a:pt x="11778" y="8309"/>
                    <a:pt x="11778" y="8332"/>
                    <a:pt x="11801" y="8332"/>
                  </a:cubicBezTo>
                  <a:cubicBezTo>
                    <a:pt x="11961" y="8423"/>
                    <a:pt x="12120" y="8492"/>
                    <a:pt x="12280" y="8583"/>
                  </a:cubicBezTo>
                  <a:cubicBezTo>
                    <a:pt x="12292" y="8589"/>
                    <a:pt x="12304" y="8591"/>
                    <a:pt x="12318" y="8591"/>
                  </a:cubicBezTo>
                  <a:cubicBezTo>
                    <a:pt x="12357" y="8591"/>
                    <a:pt x="12400" y="8566"/>
                    <a:pt x="12417" y="8514"/>
                  </a:cubicBezTo>
                  <a:cubicBezTo>
                    <a:pt x="12440" y="8469"/>
                    <a:pt x="12417" y="8423"/>
                    <a:pt x="12371" y="8400"/>
                  </a:cubicBezTo>
                  <a:cubicBezTo>
                    <a:pt x="12212" y="8309"/>
                    <a:pt x="12052" y="8241"/>
                    <a:pt x="11892" y="8149"/>
                  </a:cubicBezTo>
                  <a:cubicBezTo>
                    <a:pt x="11846" y="8126"/>
                    <a:pt x="11801" y="8104"/>
                    <a:pt x="11778" y="8104"/>
                  </a:cubicBezTo>
                  <a:cubicBezTo>
                    <a:pt x="11778" y="8104"/>
                    <a:pt x="11778" y="8104"/>
                    <a:pt x="11778" y="8081"/>
                  </a:cubicBezTo>
                  <a:cubicBezTo>
                    <a:pt x="11732" y="8081"/>
                    <a:pt x="11710" y="8058"/>
                    <a:pt x="11664" y="8035"/>
                  </a:cubicBezTo>
                  <a:lnTo>
                    <a:pt x="11641" y="8035"/>
                  </a:lnTo>
                  <a:cubicBezTo>
                    <a:pt x="11595" y="7989"/>
                    <a:pt x="11527" y="7967"/>
                    <a:pt x="11481" y="7944"/>
                  </a:cubicBezTo>
                  <a:cubicBezTo>
                    <a:pt x="11207" y="7807"/>
                    <a:pt x="10956" y="7647"/>
                    <a:pt x="10682" y="7510"/>
                  </a:cubicBezTo>
                  <a:cubicBezTo>
                    <a:pt x="10660" y="7487"/>
                    <a:pt x="10660" y="7487"/>
                    <a:pt x="10637" y="7487"/>
                  </a:cubicBezTo>
                  <a:cubicBezTo>
                    <a:pt x="10249" y="7259"/>
                    <a:pt x="9861" y="7031"/>
                    <a:pt x="9473" y="6803"/>
                  </a:cubicBezTo>
                  <a:lnTo>
                    <a:pt x="9450" y="6803"/>
                  </a:lnTo>
                  <a:lnTo>
                    <a:pt x="9404" y="6757"/>
                  </a:lnTo>
                  <a:lnTo>
                    <a:pt x="9381" y="6757"/>
                  </a:lnTo>
                  <a:cubicBezTo>
                    <a:pt x="9336" y="6711"/>
                    <a:pt x="9267" y="6688"/>
                    <a:pt x="9199" y="6643"/>
                  </a:cubicBezTo>
                  <a:cubicBezTo>
                    <a:pt x="8971" y="6506"/>
                    <a:pt x="8742" y="6369"/>
                    <a:pt x="8537" y="6232"/>
                  </a:cubicBezTo>
                  <a:cubicBezTo>
                    <a:pt x="8537" y="6232"/>
                    <a:pt x="8537" y="6255"/>
                    <a:pt x="8537" y="6255"/>
                  </a:cubicBezTo>
                  <a:cubicBezTo>
                    <a:pt x="8354" y="6118"/>
                    <a:pt x="8149" y="6004"/>
                    <a:pt x="7943" y="5867"/>
                  </a:cubicBezTo>
                  <a:cubicBezTo>
                    <a:pt x="7533" y="5593"/>
                    <a:pt x="7099" y="5319"/>
                    <a:pt x="6688" y="5045"/>
                  </a:cubicBezTo>
                  <a:cubicBezTo>
                    <a:pt x="6323" y="4794"/>
                    <a:pt x="5958" y="4566"/>
                    <a:pt x="5615" y="4315"/>
                  </a:cubicBezTo>
                  <a:cubicBezTo>
                    <a:pt x="5592" y="4292"/>
                    <a:pt x="5592" y="4292"/>
                    <a:pt x="5592" y="4292"/>
                  </a:cubicBezTo>
                  <a:cubicBezTo>
                    <a:pt x="5136" y="3972"/>
                    <a:pt x="4702" y="3653"/>
                    <a:pt x="4268" y="3333"/>
                  </a:cubicBezTo>
                  <a:cubicBezTo>
                    <a:pt x="3972" y="3105"/>
                    <a:pt x="3675" y="2877"/>
                    <a:pt x="3355" y="2648"/>
                  </a:cubicBezTo>
                  <a:cubicBezTo>
                    <a:pt x="3241" y="2557"/>
                    <a:pt x="3127" y="2466"/>
                    <a:pt x="2990" y="2374"/>
                  </a:cubicBezTo>
                  <a:cubicBezTo>
                    <a:pt x="2602" y="2055"/>
                    <a:pt x="2214" y="1758"/>
                    <a:pt x="1826" y="1439"/>
                  </a:cubicBezTo>
                  <a:cubicBezTo>
                    <a:pt x="1826" y="1439"/>
                    <a:pt x="1826" y="1439"/>
                    <a:pt x="1826" y="1416"/>
                  </a:cubicBezTo>
                  <a:cubicBezTo>
                    <a:pt x="1529" y="1188"/>
                    <a:pt x="1233" y="936"/>
                    <a:pt x="936" y="685"/>
                  </a:cubicBezTo>
                  <a:cubicBezTo>
                    <a:pt x="868" y="617"/>
                    <a:pt x="799" y="571"/>
                    <a:pt x="753" y="526"/>
                  </a:cubicBezTo>
                  <a:cubicBezTo>
                    <a:pt x="731" y="526"/>
                    <a:pt x="731" y="503"/>
                    <a:pt x="708" y="503"/>
                  </a:cubicBezTo>
                  <a:cubicBezTo>
                    <a:pt x="525" y="343"/>
                    <a:pt x="343" y="183"/>
                    <a:pt x="160" y="23"/>
                  </a:cubicBezTo>
                  <a:cubicBezTo>
                    <a:pt x="160" y="1"/>
                    <a:pt x="137" y="1"/>
                    <a:pt x="114"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0" name="Google Shape;5820;p22"/>
            <p:cNvSpPr/>
            <p:nvPr/>
          </p:nvSpPr>
          <p:spPr>
            <a:xfrm>
              <a:off x="6514500" y="2091975"/>
              <a:ext cx="325850" cy="230800"/>
            </a:xfrm>
            <a:custGeom>
              <a:avLst/>
              <a:gdLst/>
              <a:ahLst/>
              <a:cxnLst/>
              <a:rect l="l" t="t" r="r" b="b"/>
              <a:pathLst>
                <a:path w="13034" h="9232" extrusionOk="0">
                  <a:moveTo>
                    <a:pt x="92" y="1"/>
                  </a:moveTo>
                  <a:cubicBezTo>
                    <a:pt x="69" y="1"/>
                    <a:pt x="46" y="24"/>
                    <a:pt x="23" y="47"/>
                  </a:cubicBezTo>
                  <a:cubicBezTo>
                    <a:pt x="1" y="92"/>
                    <a:pt x="1" y="138"/>
                    <a:pt x="46" y="184"/>
                  </a:cubicBezTo>
                  <a:cubicBezTo>
                    <a:pt x="1598" y="1599"/>
                    <a:pt x="3219" y="2945"/>
                    <a:pt x="4931" y="4201"/>
                  </a:cubicBezTo>
                  <a:cubicBezTo>
                    <a:pt x="4931" y="4201"/>
                    <a:pt x="4931" y="4224"/>
                    <a:pt x="4931" y="4224"/>
                  </a:cubicBezTo>
                  <a:cubicBezTo>
                    <a:pt x="6506" y="5388"/>
                    <a:pt x="8149" y="6506"/>
                    <a:pt x="9838" y="7510"/>
                  </a:cubicBezTo>
                  <a:cubicBezTo>
                    <a:pt x="9838" y="7533"/>
                    <a:pt x="9838" y="7533"/>
                    <a:pt x="9861" y="7533"/>
                  </a:cubicBezTo>
                  <a:cubicBezTo>
                    <a:pt x="9861" y="7533"/>
                    <a:pt x="9884" y="7533"/>
                    <a:pt x="9884" y="7556"/>
                  </a:cubicBezTo>
                  <a:cubicBezTo>
                    <a:pt x="10295" y="7784"/>
                    <a:pt x="10683" y="8013"/>
                    <a:pt x="11094" y="8264"/>
                  </a:cubicBezTo>
                  <a:lnTo>
                    <a:pt x="11116" y="8264"/>
                  </a:lnTo>
                  <a:cubicBezTo>
                    <a:pt x="11139" y="8264"/>
                    <a:pt x="11139" y="8286"/>
                    <a:pt x="11139" y="8286"/>
                  </a:cubicBezTo>
                  <a:lnTo>
                    <a:pt x="11162" y="8286"/>
                  </a:lnTo>
                  <a:cubicBezTo>
                    <a:pt x="11231" y="8332"/>
                    <a:pt x="11276" y="8355"/>
                    <a:pt x="11345" y="8401"/>
                  </a:cubicBezTo>
                  <a:cubicBezTo>
                    <a:pt x="11368" y="8401"/>
                    <a:pt x="11390" y="8423"/>
                    <a:pt x="11436" y="8446"/>
                  </a:cubicBezTo>
                  <a:cubicBezTo>
                    <a:pt x="11459" y="8446"/>
                    <a:pt x="11459" y="8469"/>
                    <a:pt x="11482" y="8469"/>
                  </a:cubicBezTo>
                  <a:cubicBezTo>
                    <a:pt x="11733" y="8606"/>
                    <a:pt x="11961" y="8743"/>
                    <a:pt x="12212" y="8857"/>
                  </a:cubicBezTo>
                  <a:cubicBezTo>
                    <a:pt x="12212" y="8857"/>
                    <a:pt x="12212" y="8857"/>
                    <a:pt x="12212" y="8880"/>
                  </a:cubicBezTo>
                  <a:cubicBezTo>
                    <a:pt x="12235" y="8880"/>
                    <a:pt x="12258" y="8880"/>
                    <a:pt x="12258" y="8903"/>
                  </a:cubicBezTo>
                  <a:cubicBezTo>
                    <a:pt x="12303" y="8926"/>
                    <a:pt x="12326" y="8926"/>
                    <a:pt x="12372" y="8948"/>
                  </a:cubicBezTo>
                  <a:lnTo>
                    <a:pt x="12418" y="8971"/>
                  </a:lnTo>
                  <a:cubicBezTo>
                    <a:pt x="12418" y="8994"/>
                    <a:pt x="12440" y="8994"/>
                    <a:pt x="12440" y="8994"/>
                  </a:cubicBezTo>
                  <a:lnTo>
                    <a:pt x="12486" y="9017"/>
                  </a:lnTo>
                  <a:cubicBezTo>
                    <a:pt x="12509" y="9017"/>
                    <a:pt x="12509" y="9040"/>
                    <a:pt x="12532" y="9040"/>
                  </a:cubicBezTo>
                  <a:cubicBezTo>
                    <a:pt x="12554" y="9040"/>
                    <a:pt x="12577" y="9063"/>
                    <a:pt x="12600" y="9085"/>
                  </a:cubicBezTo>
                  <a:lnTo>
                    <a:pt x="12623" y="9085"/>
                  </a:lnTo>
                  <a:cubicBezTo>
                    <a:pt x="12646" y="9085"/>
                    <a:pt x="12646" y="9085"/>
                    <a:pt x="12646" y="9108"/>
                  </a:cubicBezTo>
                  <a:cubicBezTo>
                    <a:pt x="12669" y="9108"/>
                    <a:pt x="12691" y="9131"/>
                    <a:pt x="12714" y="9131"/>
                  </a:cubicBezTo>
                  <a:cubicBezTo>
                    <a:pt x="12783" y="9154"/>
                    <a:pt x="12828" y="9199"/>
                    <a:pt x="12897" y="9222"/>
                  </a:cubicBezTo>
                  <a:cubicBezTo>
                    <a:pt x="12909" y="9228"/>
                    <a:pt x="12921" y="9231"/>
                    <a:pt x="12933" y="9231"/>
                  </a:cubicBezTo>
                  <a:cubicBezTo>
                    <a:pt x="12965" y="9231"/>
                    <a:pt x="12994" y="9210"/>
                    <a:pt x="13011" y="9177"/>
                  </a:cubicBezTo>
                  <a:cubicBezTo>
                    <a:pt x="13034" y="9131"/>
                    <a:pt x="13011" y="9063"/>
                    <a:pt x="12965" y="9040"/>
                  </a:cubicBezTo>
                  <a:cubicBezTo>
                    <a:pt x="12920" y="9017"/>
                    <a:pt x="12851" y="8994"/>
                    <a:pt x="12806" y="8971"/>
                  </a:cubicBezTo>
                  <a:cubicBezTo>
                    <a:pt x="12783" y="8948"/>
                    <a:pt x="12737" y="8926"/>
                    <a:pt x="12714" y="8926"/>
                  </a:cubicBezTo>
                  <a:cubicBezTo>
                    <a:pt x="12714" y="8903"/>
                    <a:pt x="12714" y="8903"/>
                    <a:pt x="12691" y="8903"/>
                  </a:cubicBezTo>
                  <a:cubicBezTo>
                    <a:pt x="12646" y="8880"/>
                    <a:pt x="12577" y="8857"/>
                    <a:pt x="12532" y="8811"/>
                  </a:cubicBezTo>
                  <a:lnTo>
                    <a:pt x="12509" y="8811"/>
                  </a:lnTo>
                  <a:cubicBezTo>
                    <a:pt x="12440" y="8766"/>
                    <a:pt x="12349" y="8720"/>
                    <a:pt x="12281" y="8675"/>
                  </a:cubicBezTo>
                  <a:cubicBezTo>
                    <a:pt x="12029" y="8560"/>
                    <a:pt x="11801" y="8423"/>
                    <a:pt x="11573" y="8309"/>
                  </a:cubicBezTo>
                  <a:cubicBezTo>
                    <a:pt x="11573" y="8309"/>
                    <a:pt x="11573" y="8309"/>
                    <a:pt x="11573" y="8286"/>
                  </a:cubicBezTo>
                  <a:cubicBezTo>
                    <a:pt x="11527" y="8264"/>
                    <a:pt x="11482" y="8241"/>
                    <a:pt x="11436" y="8218"/>
                  </a:cubicBezTo>
                  <a:cubicBezTo>
                    <a:pt x="11413" y="8218"/>
                    <a:pt x="11390" y="8195"/>
                    <a:pt x="11390" y="8195"/>
                  </a:cubicBezTo>
                  <a:cubicBezTo>
                    <a:pt x="11368" y="8172"/>
                    <a:pt x="11345" y="8172"/>
                    <a:pt x="11322" y="8150"/>
                  </a:cubicBezTo>
                  <a:lnTo>
                    <a:pt x="11276" y="8127"/>
                  </a:lnTo>
                  <a:cubicBezTo>
                    <a:pt x="11253" y="8127"/>
                    <a:pt x="11231" y="8104"/>
                    <a:pt x="11208" y="8081"/>
                  </a:cubicBezTo>
                  <a:lnTo>
                    <a:pt x="11185" y="8081"/>
                  </a:lnTo>
                  <a:cubicBezTo>
                    <a:pt x="10774" y="7853"/>
                    <a:pt x="10340" y="7602"/>
                    <a:pt x="9930" y="7351"/>
                  </a:cubicBezTo>
                  <a:cubicBezTo>
                    <a:pt x="9747" y="7237"/>
                    <a:pt x="9564" y="7122"/>
                    <a:pt x="9382" y="7008"/>
                  </a:cubicBezTo>
                  <a:cubicBezTo>
                    <a:pt x="7875" y="6095"/>
                    <a:pt x="6437" y="5091"/>
                    <a:pt x="5045" y="4064"/>
                  </a:cubicBezTo>
                  <a:cubicBezTo>
                    <a:pt x="5045" y="4041"/>
                    <a:pt x="5045" y="4041"/>
                    <a:pt x="5045" y="4041"/>
                  </a:cubicBezTo>
                  <a:cubicBezTo>
                    <a:pt x="3356" y="2786"/>
                    <a:pt x="1712" y="1462"/>
                    <a:pt x="160" y="24"/>
                  </a:cubicBezTo>
                  <a:cubicBezTo>
                    <a:pt x="137" y="1"/>
                    <a:pt x="115" y="1"/>
                    <a:pt x="92"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1" name="Google Shape;5821;p22"/>
            <p:cNvSpPr/>
            <p:nvPr/>
          </p:nvSpPr>
          <p:spPr>
            <a:xfrm>
              <a:off x="6387825" y="2090850"/>
              <a:ext cx="130125" cy="250525"/>
            </a:xfrm>
            <a:custGeom>
              <a:avLst/>
              <a:gdLst/>
              <a:ahLst/>
              <a:cxnLst/>
              <a:rect l="l" t="t" r="r" b="b"/>
              <a:pathLst>
                <a:path w="5205" h="10021" extrusionOk="0">
                  <a:moveTo>
                    <a:pt x="5090" y="0"/>
                  </a:moveTo>
                  <a:cubicBezTo>
                    <a:pt x="5090" y="0"/>
                    <a:pt x="5045" y="23"/>
                    <a:pt x="5045" y="23"/>
                  </a:cubicBezTo>
                  <a:cubicBezTo>
                    <a:pt x="4246" y="822"/>
                    <a:pt x="3561" y="1712"/>
                    <a:pt x="2945" y="2648"/>
                  </a:cubicBezTo>
                  <a:cubicBezTo>
                    <a:pt x="2329" y="3584"/>
                    <a:pt x="1781" y="4588"/>
                    <a:pt x="1324" y="5615"/>
                  </a:cubicBezTo>
                  <a:cubicBezTo>
                    <a:pt x="1187" y="5958"/>
                    <a:pt x="1050" y="6300"/>
                    <a:pt x="913" y="6642"/>
                  </a:cubicBezTo>
                  <a:cubicBezTo>
                    <a:pt x="776" y="7008"/>
                    <a:pt x="639" y="7350"/>
                    <a:pt x="502" y="7692"/>
                  </a:cubicBezTo>
                  <a:cubicBezTo>
                    <a:pt x="366" y="8058"/>
                    <a:pt x="251" y="8446"/>
                    <a:pt x="160" y="8811"/>
                  </a:cubicBezTo>
                  <a:cubicBezTo>
                    <a:pt x="69" y="9176"/>
                    <a:pt x="0" y="9541"/>
                    <a:pt x="0" y="9906"/>
                  </a:cubicBezTo>
                  <a:cubicBezTo>
                    <a:pt x="0" y="9929"/>
                    <a:pt x="0" y="9952"/>
                    <a:pt x="23" y="9975"/>
                  </a:cubicBezTo>
                  <a:cubicBezTo>
                    <a:pt x="46" y="9998"/>
                    <a:pt x="69" y="10021"/>
                    <a:pt x="92" y="10021"/>
                  </a:cubicBezTo>
                  <a:cubicBezTo>
                    <a:pt x="114" y="10021"/>
                    <a:pt x="137" y="10021"/>
                    <a:pt x="160" y="9998"/>
                  </a:cubicBezTo>
                  <a:cubicBezTo>
                    <a:pt x="183" y="9975"/>
                    <a:pt x="206" y="9952"/>
                    <a:pt x="206" y="9929"/>
                  </a:cubicBezTo>
                  <a:cubicBezTo>
                    <a:pt x="206" y="9564"/>
                    <a:pt x="251" y="9199"/>
                    <a:pt x="343" y="8856"/>
                  </a:cubicBezTo>
                  <a:cubicBezTo>
                    <a:pt x="343" y="8856"/>
                    <a:pt x="343" y="8856"/>
                    <a:pt x="343" y="8834"/>
                  </a:cubicBezTo>
                  <a:cubicBezTo>
                    <a:pt x="457" y="8423"/>
                    <a:pt x="594" y="7989"/>
                    <a:pt x="754" y="7578"/>
                  </a:cubicBezTo>
                  <a:cubicBezTo>
                    <a:pt x="845" y="7373"/>
                    <a:pt x="913" y="7190"/>
                    <a:pt x="1005" y="6985"/>
                  </a:cubicBezTo>
                  <a:cubicBezTo>
                    <a:pt x="1073" y="6779"/>
                    <a:pt x="1142" y="6574"/>
                    <a:pt x="1233" y="6369"/>
                  </a:cubicBezTo>
                  <a:cubicBezTo>
                    <a:pt x="1575" y="5524"/>
                    <a:pt x="1963" y="4702"/>
                    <a:pt x="2397" y="3903"/>
                  </a:cubicBezTo>
                  <a:cubicBezTo>
                    <a:pt x="2397" y="3903"/>
                    <a:pt x="2397" y="3926"/>
                    <a:pt x="2397" y="3926"/>
                  </a:cubicBezTo>
                  <a:cubicBezTo>
                    <a:pt x="3127" y="2602"/>
                    <a:pt x="3995" y="1370"/>
                    <a:pt x="5045" y="297"/>
                  </a:cubicBezTo>
                  <a:cubicBezTo>
                    <a:pt x="5090" y="251"/>
                    <a:pt x="5113" y="229"/>
                    <a:pt x="5159" y="183"/>
                  </a:cubicBezTo>
                  <a:cubicBezTo>
                    <a:pt x="5182" y="160"/>
                    <a:pt x="5204" y="137"/>
                    <a:pt x="5204" y="114"/>
                  </a:cubicBezTo>
                  <a:cubicBezTo>
                    <a:pt x="5204" y="92"/>
                    <a:pt x="5182" y="69"/>
                    <a:pt x="5182" y="46"/>
                  </a:cubicBezTo>
                  <a:cubicBezTo>
                    <a:pt x="5159" y="23"/>
                    <a:pt x="5136" y="23"/>
                    <a:pt x="5113"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2" name="Google Shape;5822;p22"/>
            <p:cNvSpPr/>
            <p:nvPr/>
          </p:nvSpPr>
          <p:spPr>
            <a:xfrm>
              <a:off x="6695400" y="2320250"/>
              <a:ext cx="144375" cy="232825"/>
            </a:xfrm>
            <a:custGeom>
              <a:avLst/>
              <a:gdLst/>
              <a:ahLst/>
              <a:cxnLst/>
              <a:rect l="l" t="t" r="r" b="b"/>
              <a:pathLst>
                <a:path w="5775" h="9313" extrusionOk="0">
                  <a:moveTo>
                    <a:pt x="4417" y="2833"/>
                  </a:moveTo>
                  <a:cubicBezTo>
                    <a:pt x="4405" y="2839"/>
                    <a:pt x="4405" y="2853"/>
                    <a:pt x="4405" y="2853"/>
                  </a:cubicBezTo>
                  <a:cubicBezTo>
                    <a:pt x="4409" y="2846"/>
                    <a:pt x="4413" y="2840"/>
                    <a:pt x="4417" y="2833"/>
                  </a:cubicBezTo>
                  <a:close/>
                  <a:moveTo>
                    <a:pt x="5684" y="0"/>
                  </a:moveTo>
                  <a:cubicBezTo>
                    <a:pt x="5661" y="0"/>
                    <a:pt x="5661" y="0"/>
                    <a:pt x="5638" y="23"/>
                  </a:cubicBezTo>
                  <a:cubicBezTo>
                    <a:pt x="5615" y="23"/>
                    <a:pt x="5592" y="46"/>
                    <a:pt x="5592" y="68"/>
                  </a:cubicBezTo>
                  <a:cubicBezTo>
                    <a:pt x="5321" y="1043"/>
                    <a:pt x="4914" y="1949"/>
                    <a:pt x="4417" y="2833"/>
                  </a:cubicBezTo>
                  <a:lnTo>
                    <a:pt x="4417" y="2833"/>
                  </a:lnTo>
                  <a:cubicBezTo>
                    <a:pt x="4420" y="2831"/>
                    <a:pt x="4424" y="2830"/>
                    <a:pt x="4428" y="2830"/>
                  </a:cubicBezTo>
                  <a:cubicBezTo>
                    <a:pt x="3858" y="3835"/>
                    <a:pt x="3196" y="4793"/>
                    <a:pt x="2557" y="5729"/>
                  </a:cubicBezTo>
                  <a:cubicBezTo>
                    <a:pt x="2237" y="6186"/>
                    <a:pt x="1895" y="6642"/>
                    <a:pt x="1598" y="7099"/>
                  </a:cubicBezTo>
                  <a:cubicBezTo>
                    <a:pt x="1256" y="7578"/>
                    <a:pt x="913" y="8057"/>
                    <a:pt x="548" y="8514"/>
                  </a:cubicBezTo>
                  <a:cubicBezTo>
                    <a:pt x="388" y="8742"/>
                    <a:pt x="206" y="8948"/>
                    <a:pt x="23" y="9153"/>
                  </a:cubicBezTo>
                  <a:cubicBezTo>
                    <a:pt x="0" y="9176"/>
                    <a:pt x="0" y="9199"/>
                    <a:pt x="0" y="9221"/>
                  </a:cubicBezTo>
                  <a:cubicBezTo>
                    <a:pt x="0" y="9244"/>
                    <a:pt x="23" y="9267"/>
                    <a:pt x="23" y="9290"/>
                  </a:cubicBezTo>
                  <a:cubicBezTo>
                    <a:pt x="46" y="9313"/>
                    <a:pt x="69" y="9313"/>
                    <a:pt x="114" y="9313"/>
                  </a:cubicBezTo>
                  <a:cubicBezTo>
                    <a:pt x="137" y="9313"/>
                    <a:pt x="160" y="9290"/>
                    <a:pt x="160" y="9267"/>
                  </a:cubicBezTo>
                  <a:cubicBezTo>
                    <a:pt x="571" y="8833"/>
                    <a:pt x="913" y="8377"/>
                    <a:pt x="1256" y="7898"/>
                  </a:cubicBezTo>
                  <a:cubicBezTo>
                    <a:pt x="1438" y="7669"/>
                    <a:pt x="1598" y="7418"/>
                    <a:pt x="1758" y="7190"/>
                  </a:cubicBezTo>
                  <a:cubicBezTo>
                    <a:pt x="1917" y="6962"/>
                    <a:pt x="2077" y="6733"/>
                    <a:pt x="2237" y="6505"/>
                  </a:cubicBezTo>
                  <a:cubicBezTo>
                    <a:pt x="2899" y="5569"/>
                    <a:pt x="3561" y="4634"/>
                    <a:pt x="4154" y="3675"/>
                  </a:cubicBezTo>
                  <a:cubicBezTo>
                    <a:pt x="4497" y="3104"/>
                    <a:pt x="4816" y="2534"/>
                    <a:pt x="5090" y="1940"/>
                  </a:cubicBezTo>
                  <a:cubicBezTo>
                    <a:pt x="5364" y="1370"/>
                    <a:pt x="5592" y="753"/>
                    <a:pt x="5775" y="137"/>
                  </a:cubicBezTo>
                  <a:cubicBezTo>
                    <a:pt x="5775" y="114"/>
                    <a:pt x="5775" y="91"/>
                    <a:pt x="5775" y="68"/>
                  </a:cubicBezTo>
                  <a:cubicBezTo>
                    <a:pt x="5752" y="46"/>
                    <a:pt x="5729" y="23"/>
                    <a:pt x="5706"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3" name="Google Shape;5823;p22"/>
            <p:cNvSpPr/>
            <p:nvPr/>
          </p:nvSpPr>
          <p:spPr>
            <a:xfrm>
              <a:off x="6843175" y="1766150"/>
              <a:ext cx="271650" cy="227150"/>
            </a:xfrm>
            <a:custGeom>
              <a:avLst/>
              <a:gdLst/>
              <a:ahLst/>
              <a:cxnLst/>
              <a:rect l="l" t="t" r="r" b="b"/>
              <a:pathLst>
                <a:path w="10866" h="9086" extrusionOk="0">
                  <a:moveTo>
                    <a:pt x="4657" y="1"/>
                  </a:moveTo>
                  <a:cubicBezTo>
                    <a:pt x="4224" y="1"/>
                    <a:pt x="3790" y="46"/>
                    <a:pt x="3356" y="160"/>
                  </a:cubicBezTo>
                  <a:cubicBezTo>
                    <a:pt x="2968" y="252"/>
                    <a:pt x="2557" y="389"/>
                    <a:pt x="2192" y="594"/>
                  </a:cubicBezTo>
                  <a:cubicBezTo>
                    <a:pt x="1804" y="800"/>
                    <a:pt x="1462" y="1051"/>
                    <a:pt x="1142" y="1325"/>
                  </a:cubicBezTo>
                  <a:cubicBezTo>
                    <a:pt x="914" y="1553"/>
                    <a:pt x="686" y="1781"/>
                    <a:pt x="480" y="2032"/>
                  </a:cubicBezTo>
                  <a:cubicBezTo>
                    <a:pt x="298" y="2260"/>
                    <a:pt x="138" y="2511"/>
                    <a:pt x="1" y="2763"/>
                  </a:cubicBezTo>
                  <a:lnTo>
                    <a:pt x="115" y="2763"/>
                  </a:lnTo>
                  <a:cubicBezTo>
                    <a:pt x="115" y="2740"/>
                    <a:pt x="138" y="2740"/>
                    <a:pt x="138" y="2740"/>
                  </a:cubicBezTo>
                  <a:lnTo>
                    <a:pt x="229" y="2740"/>
                  </a:lnTo>
                  <a:cubicBezTo>
                    <a:pt x="480" y="2329"/>
                    <a:pt x="777" y="1941"/>
                    <a:pt x="1119" y="1598"/>
                  </a:cubicBezTo>
                  <a:lnTo>
                    <a:pt x="1142" y="1598"/>
                  </a:lnTo>
                  <a:cubicBezTo>
                    <a:pt x="1462" y="1302"/>
                    <a:pt x="1804" y="1028"/>
                    <a:pt x="2192" y="822"/>
                  </a:cubicBezTo>
                  <a:cubicBezTo>
                    <a:pt x="2557" y="617"/>
                    <a:pt x="2968" y="457"/>
                    <a:pt x="3379" y="343"/>
                  </a:cubicBezTo>
                  <a:cubicBezTo>
                    <a:pt x="3809" y="253"/>
                    <a:pt x="4261" y="207"/>
                    <a:pt x="4713" y="206"/>
                  </a:cubicBezTo>
                  <a:lnTo>
                    <a:pt x="4713" y="206"/>
                  </a:lnTo>
                  <a:cubicBezTo>
                    <a:pt x="5258" y="207"/>
                    <a:pt x="5802" y="298"/>
                    <a:pt x="6324" y="434"/>
                  </a:cubicBezTo>
                  <a:cubicBezTo>
                    <a:pt x="6689" y="526"/>
                    <a:pt x="7031" y="663"/>
                    <a:pt x="7374" y="800"/>
                  </a:cubicBezTo>
                  <a:cubicBezTo>
                    <a:pt x="7739" y="959"/>
                    <a:pt x="8081" y="1165"/>
                    <a:pt x="8423" y="1347"/>
                  </a:cubicBezTo>
                  <a:lnTo>
                    <a:pt x="8401" y="1347"/>
                  </a:lnTo>
                  <a:cubicBezTo>
                    <a:pt x="8880" y="1621"/>
                    <a:pt x="9314" y="1941"/>
                    <a:pt x="9702" y="2329"/>
                  </a:cubicBezTo>
                  <a:cubicBezTo>
                    <a:pt x="9930" y="2557"/>
                    <a:pt x="10113" y="2808"/>
                    <a:pt x="10272" y="3082"/>
                  </a:cubicBezTo>
                  <a:cubicBezTo>
                    <a:pt x="10272" y="3105"/>
                    <a:pt x="10272" y="3105"/>
                    <a:pt x="10272" y="3105"/>
                  </a:cubicBezTo>
                  <a:cubicBezTo>
                    <a:pt x="10386" y="3333"/>
                    <a:pt x="10501" y="3561"/>
                    <a:pt x="10546" y="3813"/>
                  </a:cubicBezTo>
                  <a:cubicBezTo>
                    <a:pt x="10636" y="4128"/>
                    <a:pt x="10660" y="4488"/>
                    <a:pt x="10660" y="4826"/>
                  </a:cubicBezTo>
                  <a:lnTo>
                    <a:pt x="10660" y="4826"/>
                  </a:lnTo>
                  <a:cubicBezTo>
                    <a:pt x="10659" y="5302"/>
                    <a:pt x="10568" y="5779"/>
                    <a:pt x="10455" y="6255"/>
                  </a:cubicBezTo>
                  <a:cubicBezTo>
                    <a:pt x="10364" y="6574"/>
                    <a:pt x="10227" y="6917"/>
                    <a:pt x="10090" y="7236"/>
                  </a:cubicBezTo>
                  <a:cubicBezTo>
                    <a:pt x="9953" y="7556"/>
                    <a:pt x="9770" y="7898"/>
                    <a:pt x="9588" y="8218"/>
                  </a:cubicBezTo>
                  <a:lnTo>
                    <a:pt x="9610" y="8195"/>
                  </a:lnTo>
                  <a:lnTo>
                    <a:pt x="9610" y="8195"/>
                  </a:lnTo>
                  <a:cubicBezTo>
                    <a:pt x="9451" y="8423"/>
                    <a:pt x="9314" y="8651"/>
                    <a:pt x="9154" y="8857"/>
                  </a:cubicBezTo>
                  <a:cubicBezTo>
                    <a:pt x="9200" y="8948"/>
                    <a:pt x="9222" y="9017"/>
                    <a:pt x="9245" y="9085"/>
                  </a:cubicBezTo>
                  <a:cubicBezTo>
                    <a:pt x="9519" y="8697"/>
                    <a:pt x="9770" y="8286"/>
                    <a:pt x="9998" y="7875"/>
                  </a:cubicBezTo>
                  <a:cubicBezTo>
                    <a:pt x="10272" y="7373"/>
                    <a:pt x="10478" y="6848"/>
                    <a:pt x="10638" y="6300"/>
                  </a:cubicBezTo>
                  <a:cubicBezTo>
                    <a:pt x="10706" y="6027"/>
                    <a:pt x="10774" y="5753"/>
                    <a:pt x="10797" y="5479"/>
                  </a:cubicBezTo>
                  <a:cubicBezTo>
                    <a:pt x="10843" y="5205"/>
                    <a:pt x="10866" y="4908"/>
                    <a:pt x="10843" y="4634"/>
                  </a:cubicBezTo>
                  <a:cubicBezTo>
                    <a:pt x="10843" y="4360"/>
                    <a:pt x="10820" y="4086"/>
                    <a:pt x="10752" y="3835"/>
                  </a:cubicBezTo>
                  <a:cubicBezTo>
                    <a:pt x="10706" y="3607"/>
                    <a:pt x="10615" y="3379"/>
                    <a:pt x="10523" y="3151"/>
                  </a:cubicBezTo>
                  <a:cubicBezTo>
                    <a:pt x="10113" y="2306"/>
                    <a:pt x="9359" y="1690"/>
                    <a:pt x="8560" y="1210"/>
                  </a:cubicBezTo>
                  <a:cubicBezTo>
                    <a:pt x="8127" y="959"/>
                    <a:pt x="7716" y="731"/>
                    <a:pt x="7259" y="549"/>
                  </a:cubicBezTo>
                  <a:cubicBezTo>
                    <a:pt x="6826" y="366"/>
                    <a:pt x="6392" y="229"/>
                    <a:pt x="5936" y="138"/>
                  </a:cubicBezTo>
                  <a:cubicBezTo>
                    <a:pt x="5525" y="46"/>
                    <a:pt x="5091" y="1"/>
                    <a:pt x="4657"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4" name="Google Shape;5824;p22"/>
            <p:cNvSpPr/>
            <p:nvPr/>
          </p:nvSpPr>
          <p:spPr>
            <a:xfrm>
              <a:off x="6871150" y="1806100"/>
              <a:ext cx="25" cy="600"/>
            </a:xfrm>
            <a:custGeom>
              <a:avLst/>
              <a:gdLst/>
              <a:ahLst/>
              <a:cxnLst/>
              <a:rect l="l" t="t" r="r" b="b"/>
              <a:pathLst>
                <a:path w="1" h="24" extrusionOk="0">
                  <a:moveTo>
                    <a:pt x="0" y="0"/>
                  </a:moveTo>
                  <a:lnTo>
                    <a:pt x="0" y="23"/>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5" name="Google Shape;5825;p22"/>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6" name="Google Shape;5826;p22"/>
            <p:cNvSpPr/>
            <p:nvPr/>
          </p:nvSpPr>
          <p:spPr>
            <a:xfrm>
              <a:off x="6871150" y="1806100"/>
              <a:ext cx="600" cy="25"/>
            </a:xfrm>
            <a:custGeom>
              <a:avLst/>
              <a:gdLst/>
              <a:ahLst/>
              <a:cxnLst/>
              <a:rect l="l" t="t" r="r" b="b"/>
              <a:pathLst>
                <a:path w="24" h="1" extrusionOk="0">
                  <a:moveTo>
                    <a:pt x="23"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7" name="Google Shape;5827;p22"/>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8" name="Google Shape;5828;p22"/>
            <p:cNvSpPr/>
            <p:nvPr/>
          </p:nvSpPr>
          <p:spPr>
            <a:xfrm>
              <a:off x="6882550" y="1796975"/>
              <a:ext cx="196900" cy="162650"/>
            </a:xfrm>
            <a:custGeom>
              <a:avLst/>
              <a:gdLst/>
              <a:ahLst/>
              <a:cxnLst/>
              <a:rect l="l" t="t" r="r" b="b"/>
              <a:pathLst>
                <a:path w="7876" h="6506" extrusionOk="0">
                  <a:moveTo>
                    <a:pt x="7493" y="4863"/>
                  </a:moveTo>
                  <a:cubicBezTo>
                    <a:pt x="7488" y="4865"/>
                    <a:pt x="7488" y="4870"/>
                    <a:pt x="7488" y="4885"/>
                  </a:cubicBezTo>
                  <a:cubicBezTo>
                    <a:pt x="7489" y="4878"/>
                    <a:pt x="7491" y="4870"/>
                    <a:pt x="7493" y="4863"/>
                  </a:cubicBezTo>
                  <a:close/>
                  <a:moveTo>
                    <a:pt x="3653" y="0"/>
                  </a:moveTo>
                  <a:cubicBezTo>
                    <a:pt x="3333" y="0"/>
                    <a:pt x="3037" y="23"/>
                    <a:pt x="2740" y="92"/>
                  </a:cubicBezTo>
                  <a:cubicBezTo>
                    <a:pt x="2192" y="206"/>
                    <a:pt x="1644" y="434"/>
                    <a:pt x="1165" y="731"/>
                  </a:cubicBezTo>
                  <a:cubicBezTo>
                    <a:pt x="731" y="1027"/>
                    <a:pt x="343" y="1370"/>
                    <a:pt x="1" y="1781"/>
                  </a:cubicBezTo>
                  <a:cubicBezTo>
                    <a:pt x="47" y="1803"/>
                    <a:pt x="92" y="1803"/>
                    <a:pt x="138" y="1826"/>
                  </a:cubicBezTo>
                  <a:cubicBezTo>
                    <a:pt x="161" y="1826"/>
                    <a:pt x="183" y="1849"/>
                    <a:pt x="206" y="1849"/>
                  </a:cubicBezTo>
                  <a:cubicBezTo>
                    <a:pt x="320" y="1712"/>
                    <a:pt x="435" y="1598"/>
                    <a:pt x="572" y="1461"/>
                  </a:cubicBezTo>
                  <a:cubicBezTo>
                    <a:pt x="868" y="1164"/>
                    <a:pt x="1188" y="936"/>
                    <a:pt x="1553" y="731"/>
                  </a:cubicBezTo>
                  <a:lnTo>
                    <a:pt x="1576" y="731"/>
                  </a:lnTo>
                  <a:cubicBezTo>
                    <a:pt x="1895" y="548"/>
                    <a:pt x="2238" y="411"/>
                    <a:pt x="2603" y="320"/>
                  </a:cubicBezTo>
                  <a:cubicBezTo>
                    <a:pt x="2964" y="230"/>
                    <a:pt x="3325" y="184"/>
                    <a:pt x="3686" y="183"/>
                  </a:cubicBezTo>
                  <a:lnTo>
                    <a:pt x="3686" y="183"/>
                  </a:lnTo>
                  <a:cubicBezTo>
                    <a:pt x="4047" y="184"/>
                    <a:pt x="4387" y="252"/>
                    <a:pt x="4726" y="343"/>
                  </a:cubicBezTo>
                  <a:cubicBezTo>
                    <a:pt x="5091" y="434"/>
                    <a:pt x="5410" y="571"/>
                    <a:pt x="5730" y="753"/>
                  </a:cubicBezTo>
                  <a:cubicBezTo>
                    <a:pt x="6050" y="959"/>
                    <a:pt x="6369" y="1187"/>
                    <a:pt x="6620" y="1484"/>
                  </a:cubicBezTo>
                  <a:lnTo>
                    <a:pt x="6620" y="1461"/>
                  </a:lnTo>
                  <a:cubicBezTo>
                    <a:pt x="6871" y="1712"/>
                    <a:pt x="7077" y="1986"/>
                    <a:pt x="7259" y="2306"/>
                  </a:cubicBezTo>
                  <a:cubicBezTo>
                    <a:pt x="7396" y="2534"/>
                    <a:pt x="7488" y="2785"/>
                    <a:pt x="7556" y="3036"/>
                  </a:cubicBezTo>
                  <a:cubicBezTo>
                    <a:pt x="7556" y="3036"/>
                    <a:pt x="7556" y="3059"/>
                    <a:pt x="7556" y="3059"/>
                  </a:cubicBezTo>
                  <a:cubicBezTo>
                    <a:pt x="7623" y="3306"/>
                    <a:pt x="7647" y="3575"/>
                    <a:pt x="7647" y="3844"/>
                  </a:cubicBezTo>
                  <a:lnTo>
                    <a:pt x="7647" y="3844"/>
                  </a:lnTo>
                  <a:cubicBezTo>
                    <a:pt x="7646" y="4177"/>
                    <a:pt x="7581" y="4530"/>
                    <a:pt x="7493" y="4863"/>
                  </a:cubicBezTo>
                  <a:lnTo>
                    <a:pt x="7493" y="4863"/>
                  </a:lnTo>
                  <a:cubicBezTo>
                    <a:pt x="7497" y="4862"/>
                    <a:pt x="7502" y="4862"/>
                    <a:pt x="7510" y="4862"/>
                  </a:cubicBezTo>
                  <a:cubicBezTo>
                    <a:pt x="7351" y="5364"/>
                    <a:pt x="7122" y="5866"/>
                    <a:pt x="6848" y="6323"/>
                  </a:cubicBezTo>
                  <a:cubicBezTo>
                    <a:pt x="6848" y="6323"/>
                    <a:pt x="6852" y="6323"/>
                    <a:pt x="6855" y="6322"/>
                  </a:cubicBezTo>
                  <a:lnTo>
                    <a:pt x="6855" y="6322"/>
                  </a:lnTo>
                  <a:cubicBezTo>
                    <a:pt x="6848" y="6335"/>
                    <a:pt x="6848" y="6346"/>
                    <a:pt x="6848" y="6346"/>
                  </a:cubicBezTo>
                  <a:cubicBezTo>
                    <a:pt x="6871" y="6391"/>
                    <a:pt x="6894" y="6414"/>
                    <a:pt x="6917" y="6460"/>
                  </a:cubicBezTo>
                  <a:cubicBezTo>
                    <a:pt x="6940" y="6483"/>
                    <a:pt x="6963" y="6483"/>
                    <a:pt x="6963" y="6505"/>
                  </a:cubicBezTo>
                  <a:cubicBezTo>
                    <a:pt x="7031" y="6391"/>
                    <a:pt x="7122" y="6254"/>
                    <a:pt x="7191" y="6140"/>
                  </a:cubicBezTo>
                  <a:cubicBezTo>
                    <a:pt x="7419" y="5684"/>
                    <a:pt x="7625" y="5227"/>
                    <a:pt x="7739" y="4725"/>
                  </a:cubicBezTo>
                  <a:cubicBezTo>
                    <a:pt x="7853" y="4246"/>
                    <a:pt x="7876" y="3766"/>
                    <a:pt x="7807" y="3287"/>
                  </a:cubicBezTo>
                  <a:cubicBezTo>
                    <a:pt x="7761" y="3036"/>
                    <a:pt x="7693" y="2785"/>
                    <a:pt x="7602" y="2557"/>
                  </a:cubicBezTo>
                  <a:cubicBezTo>
                    <a:pt x="7510" y="2328"/>
                    <a:pt x="7373" y="2100"/>
                    <a:pt x="7214" y="1872"/>
                  </a:cubicBezTo>
                  <a:cubicBezTo>
                    <a:pt x="7077" y="1667"/>
                    <a:pt x="6917" y="1484"/>
                    <a:pt x="6757" y="1324"/>
                  </a:cubicBezTo>
                  <a:cubicBezTo>
                    <a:pt x="6597" y="1164"/>
                    <a:pt x="6438" y="1005"/>
                    <a:pt x="6255" y="868"/>
                  </a:cubicBezTo>
                  <a:cubicBezTo>
                    <a:pt x="5913" y="617"/>
                    <a:pt x="5547" y="411"/>
                    <a:pt x="5137" y="274"/>
                  </a:cubicBezTo>
                  <a:cubicBezTo>
                    <a:pt x="4657" y="92"/>
                    <a:pt x="4155" y="0"/>
                    <a:pt x="3653"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9" name="Google Shape;5829;p22"/>
            <p:cNvSpPr/>
            <p:nvPr/>
          </p:nvSpPr>
          <p:spPr>
            <a:xfrm>
              <a:off x="6921350" y="1815225"/>
              <a:ext cx="25" cy="25"/>
            </a:xfrm>
            <a:custGeom>
              <a:avLst/>
              <a:gdLst/>
              <a:ahLst/>
              <a:cxnLst/>
              <a:rect l="l" t="t" r="r" b="b"/>
              <a:pathLst>
                <a:path w="1" h="1" extrusionOk="0">
                  <a:moveTo>
                    <a:pt x="1" y="1"/>
                  </a:moveTo>
                  <a:cubicBezTo>
                    <a:pt x="1" y="1"/>
                    <a:pt x="1" y="1"/>
                    <a:pt x="1" y="1"/>
                  </a:cubicBezTo>
                  <a:lnTo>
                    <a:pt x="1" y="1"/>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0" name="Google Shape;5830;p22"/>
            <p:cNvSpPr/>
            <p:nvPr/>
          </p:nvSpPr>
          <p:spPr>
            <a:xfrm>
              <a:off x="6896825" y="1833500"/>
              <a:ext cx="25" cy="25"/>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1" name="Google Shape;5831;p22"/>
            <p:cNvSpPr/>
            <p:nvPr/>
          </p:nvSpPr>
          <p:spPr>
            <a:xfrm>
              <a:off x="6896250" y="1833500"/>
              <a:ext cx="600" cy="25"/>
            </a:xfrm>
            <a:custGeom>
              <a:avLst/>
              <a:gdLst/>
              <a:ahLst/>
              <a:cxnLst/>
              <a:rect l="l" t="t" r="r" b="b"/>
              <a:pathLst>
                <a:path w="24" h="1" extrusionOk="0">
                  <a:moveTo>
                    <a:pt x="24" y="0"/>
                  </a:moveTo>
                  <a:lnTo>
                    <a:pt x="1"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2" name="Google Shape;5832;p22"/>
            <p:cNvSpPr/>
            <p:nvPr/>
          </p:nvSpPr>
          <p:spPr>
            <a:xfrm>
              <a:off x="6888275" y="1987000"/>
              <a:ext cx="265350" cy="591750"/>
            </a:xfrm>
            <a:custGeom>
              <a:avLst/>
              <a:gdLst/>
              <a:ahLst/>
              <a:cxnLst/>
              <a:rect l="l" t="t" r="r" b="b"/>
              <a:pathLst>
                <a:path w="10614" h="23670" extrusionOk="0">
                  <a:moveTo>
                    <a:pt x="7601" y="0"/>
                  </a:moveTo>
                  <a:cubicBezTo>
                    <a:pt x="7555" y="0"/>
                    <a:pt x="7510" y="23"/>
                    <a:pt x="7510" y="69"/>
                  </a:cubicBezTo>
                  <a:cubicBezTo>
                    <a:pt x="7487" y="114"/>
                    <a:pt x="7510" y="160"/>
                    <a:pt x="7555" y="183"/>
                  </a:cubicBezTo>
                  <a:cubicBezTo>
                    <a:pt x="7669" y="228"/>
                    <a:pt x="7784" y="297"/>
                    <a:pt x="7898" y="342"/>
                  </a:cubicBezTo>
                  <a:cubicBezTo>
                    <a:pt x="8194" y="502"/>
                    <a:pt x="8445" y="685"/>
                    <a:pt x="8697" y="890"/>
                  </a:cubicBezTo>
                  <a:cubicBezTo>
                    <a:pt x="8925" y="1119"/>
                    <a:pt x="9153" y="1370"/>
                    <a:pt x="9336" y="1643"/>
                  </a:cubicBezTo>
                  <a:lnTo>
                    <a:pt x="9313" y="1643"/>
                  </a:lnTo>
                  <a:cubicBezTo>
                    <a:pt x="9336" y="1643"/>
                    <a:pt x="9336" y="1666"/>
                    <a:pt x="9336" y="1666"/>
                  </a:cubicBezTo>
                  <a:cubicBezTo>
                    <a:pt x="9564" y="2054"/>
                    <a:pt x="9747" y="2465"/>
                    <a:pt x="9883" y="2876"/>
                  </a:cubicBezTo>
                  <a:cubicBezTo>
                    <a:pt x="10043" y="3378"/>
                    <a:pt x="10135" y="3880"/>
                    <a:pt x="10226" y="4383"/>
                  </a:cubicBezTo>
                  <a:cubicBezTo>
                    <a:pt x="10272" y="4679"/>
                    <a:pt x="10294" y="4976"/>
                    <a:pt x="10317" y="5296"/>
                  </a:cubicBezTo>
                  <a:cubicBezTo>
                    <a:pt x="10340" y="5638"/>
                    <a:pt x="10386" y="6003"/>
                    <a:pt x="10386" y="6345"/>
                  </a:cubicBezTo>
                  <a:cubicBezTo>
                    <a:pt x="10386" y="6345"/>
                    <a:pt x="10386" y="6345"/>
                    <a:pt x="10386" y="6323"/>
                  </a:cubicBezTo>
                  <a:lnTo>
                    <a:pt x="10386" y="6323"/>
                  </a:lnTo>
                  <a:cubicBezTo>
                    <a:pt x="10500" y="8514"/>
                    <a:pt x="10317" y="10682"/>
                    <a:pt x="9838" y="12805"/>
                  </a:cubicBezTo>
                  <a:cubicBezTo>
                    <a:pt x="9838" y="12805"/>
                    <a:pt x="9838" y="12805"/>
                    <a:pt x="9838" y="12782"/>
                  </a:cubicBezTo>
                  <a:cubicBezTo>
                    <a:pt x="9610" y="13832"/>
                    <a:pt x="9290" y="14859"/>
                    <a:pt x="8925" y="15864"/>
                  </a:cubicBezTo>
                  <a:cubicBezTo>
                    <a:pt x="8628" y="16617"/>
                    <a:pt x="8286" y="17370"/>
                    <a:pt x="7921" y="18101"/>
                  </a:cubicBezTo>
                  <a:cubicBezTo>
                    <a:pt x="7373" y="19128"/>
                    <a:pt x="6711" y="20109"/>
                    <a:pt x="5935" y="20976"/>
                  </a:cubicBezTo>
                  <a:cubicBezTo>
                    <a:pt x="5935" y="20954"/>
                    <a:pt x="5935" y="20954"/>
                    <a:pt x="5935" y="20954"/>
                  </a:cubicBezTo>
                  <a:cubicBezTo>
                    <a:pt x="5433" y="21501"/>
                    <a:pt x="4862" y="22004"/>
                    <a:pt x="4223" y="22414"/>
                  </a:cubicBezTo>
                  <a:cubicBezTo>
                    <a:pt x="3721" y="22734"/>
                    <a:pt x="3196" y="22985"/>
                    <a:pt x="2625" y="23168"/>
                  </a:cubicBezTo>
                  <a:lnTo>
                    <a:pt x="2648" y="23168"/>
                  </a:lnTo>
                  <a:cubicBezTo>
                    <a:pt x="2123" y="23327"/>
                    <a:pt x="1552" y="23442"/>
                    <a:pt x="1004" y="23464"/>
                  </a:cubicBezTo>
                  <a:lnTo>
                    <a:pt x="1027" y="23464"/>
                  </a:lnTo>
                  <a:cubicBezTo>
                    <a:pt x="936" y="23464"/>
                    <a:pt x="835" y="23475"/>
                    <a:pt x="736" y="23475"/>
                  </a:cubicBezTo>
                  <a:cubicBezTo>
                    <a:pt x="687" y="23475"/>
                    <a:pt x="639" y="23472"/>
                    <a:pt x="594" y="23464"/>
                  </a:cubicBezTo>
                  <a:cubicBezTo>
                    <a:pt x="434" y="23464"/>
                    <a:pt x="274" y="23442"/>
                    <a:pt x="114" y="23396"/>
                  </a:cubicBezTo>
                  <a:cubicBezTo>
                    <a:pt x="69" y="23464"/>
                    <a:pt x="46" y="23510"/>
                    <a:pt x="0" y="23556"/>
                  </a:cubicBezTo>
                  <a:cubicBezTo>
                    <a:pt x="0" y="23556"/>
                    <a:pt x="0" y="23579"/>
                    <a:pt x="0" y="23579"/>
                  </a:cubicBezTo>
                  <a:cubicBezTo>
                    <a:pt x="114" y="23601"/>
                    <a:pt x="206" y="23624"/>
                    <a:pt x="320" y="23647"/>
                  </a:cubicBezTo>
                  <a:cubicBezTo>
                    <a:pt x="502" y="23670"/>
                    <a:pt x="685" y="23670"/>
                    <a:pt x="867" y="23670"/>
                  </a:cubicBezTo>
                  <a:cubicBezTo>
                    <a:pt x="1187" y="23670"/>
                    <a:pt x="1484" y="23624"/>
                    <a:pt x="1781" y="23579"/>
                  </a:cubicBezTo>
                  <a:cubicBezTo>
                    <a:pt x="2305" y="23487"/>
                    <a:pt x="2830" y="23327"/>
                    <a:pt x="3310" y="23122"/>
                  </a:cubicBezTo>
                  <a:cubicBezTo>
                    <a:pt x="4291" y="22688"/>
                    <a:pt x="5159" y="22049"/>
                    <a:pt x="5889" y="21296"/>
                  </a:cubicBezTo>
                  <a:cubicBezTo>
                    <a:pt x="6642" y="20520"/>
                    <a:pt x="7281" y="19607"/>
                    <a:pt x="7806" y="18671"/>
                  </a:cubicBezTo>
                  <a:cubicBezTo>
                    <a:pt x="8354" y="17735"/>
                    <a:pt x="8811" y="16731"/>
                    <a:pt x="9199" y="15681"/>
                  </a:cubicBezTo>
                  <a:cubicBezTo>
                    <a:pt x="9678" y="14357"/>
                    <a:pt x="10043" y="12965"/>
                    <a:pt x="10272" y="11572"/>
                  </a:cubicBezTo>
                  <a:cubicBezTo>
                    <a:pt x="10523" y="10157"/>
                    <a:pt x="10614" y="8719"/>
                    <a:pt x="10614" y="7281"/>
                  </a:cubicBezTo>
                  <a:cubicBezTo>
                    <a:pt x="10614" y="6574"/>
                    <a:pt x="10568" y="5866"/>
                    <a:pt x="10500" y="5159"/>
                  </a:cubicBezTo>
                  <a:cubicBezTo>
                    <a:pt x="10454" y="4588"/>
                    <a:pt x="10386" y="4017"/>
                    <a:pt x="10249" y="3447"/>
                  </a:cubicBezTo>
                  <a:cubicBezTo>
                    <a:pt x="10135" y="2922"/>
                    <a:pt x="9952" y="2420"/>
                    <a:pt x="9724" y="1963"/>
                  </a:cubicBezTo>
                  <a:cubicBezTo>
                    <a:pt x="9495" y="1507"/>
                    <a:pt x="9199" y="1096"/>
                    <a:pt x="8811" y="753"/>
                  </a:cubicBezTo>
                  <a:cubicBezTo>
                    <a:pt x="8651" y="594"/>
                    <a:pt x="8468" y="457"/>
                    <a:pt x="8286" y="342"/>
                  </a:cubicBezTo>
                  <a:cubicBezTo>
                    <a:pt x="8080" y="205"/>
                    <a:pt x="7852" y="91"/>
                    <a:pt x="7624"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3" name="Google Shape;5833;p22"/>
            <p:cNvSpPr/>
            <p:nvPr/>
          </p:nvSpPr>
          <p:spPr>
            <a:xfrm>
              <a:off x="7121650" y="2028075"/>
              <a:ext cx="25" cy="600"/>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4" name="Google Shape;5834;p22"/>
            <p:cNvSpPr/>
            <p:nvPr/>
          </p:nvSpPr>
          <p:spPr>
            <a:xfrm>
              <a:off x="7086275" y="243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5" name="Google Shape;5835;p22"/>
            <p:cNvSpPr/>
            <p:nvPr/>
          </p:nvSpPr>
          <p:spPr>
            <a:xfrm>
              <a:off x="7086275" y="243892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6" name="Google Shape;5836;p22"/>
            <p:cNvSpPr/>
            <p:nvPr/>
          </p:nvSpPr>
          <p:spPr>
            <a:xfrm>
              <a:off x="6927075" y="2036075"/>
              <a:ext cx="187175" cy="486750"/>
            </a:xfrm>
            <a:custGeom>
              <a:avLst/>
              <a:gdLst/>
              <a:ahLst/>
              <a:cxnLst/>
              <a:rect l="l" t="t" r="r" b="b"/>
              <a:pathLst>
                <a:path w="7487" h="19470" extrusionOk="0">
                  <a:moveTo>
                    <a:pt x="6551" y="0"/>
                  </a:moveTo>
                  <a:cubicBezTo>
                    <a:pt x="6574" y="46"/>
                    <a:pt x="6574" y="91"/>
                    <a:pt x="6597" y="114"/>
                  </a:cubicBezTo>
                  <a:cubicBezTo>
                    <a:pt x="6597" y="183"/>
                    <a:pt x="6620" y="274"/>
                    <a:pt x="6620" y="342"/>
                  </a:cubicBezTo>
                  <a:cubicBezTo>
                    <a:pt x="6642" y="365"/>
                    <a:pt x="6642" y="388"/>
                    <a:pt x="6642" y="411"/>
                  </a:cubicBezTo>
                  <a:cubicBezTo>
                    <a:pt x="6779" y="616"/>
                    <a:pt x="6848" y="822"/>
                    <a:pt x="6916" y="1027"/>
                  </a:cubicBezTo>
                  <a:cubicBezTo>
                    <a:pt x="6939" y="1027"/>
                    <a:pt x="6939" y="1027"/>
                    <a:pt x="6939" y="1050"/>
                  </a:cubicBezTo>
                  <a:cubicBezTo>
                    <a:pt x="7076" y="1507"/>
                    <a:pt x="7145" y="1963"/>
                    <a:pt x="7167" y="2442"/>
                  </a:cubicBezTo>
                  <a:cubicBezTo>
                    <a:pt x="7190" y="2671"/>
                    <a:pt x="7213" y="2899"/>
                    <a:pt x="7213" y="3127"/>
                  </a:cubicBezTo>
                  <a:cubicBezTo>
                    <a:pt x="7236" y="3401"/>
                    <a:pt x="7259" y="3675"/>
                    <a:pt x="7282" y="3949"/>
                  </a:cubicBezTo>
                  <a:cubicBezTo>
                    <a:pt x="7350" y="5547"/>
                    <a:pt x="7145" y="7167"/>
                    <a:pt x="6802" y="8742"/>
                  </a:cubicBezTo>
                  <a:cubicBezTo>
                    <a:pt x="6802" y="8719"/>
                    <a:pt x="6802" y="8719"/>
                    <a:pt x="6802" y="8696"/>
                  </a:cubicBezTo>
                  <a:cubicBezTo>
                    <a:pt x="6688" y="9221"/>
                    <a:pt x="6574" y="9724"/>
                    <a:pt x="6414" y="10226"/>
                  </a:cubicBezTo>
                  <a:cubicBezTo>
                    <a:pt x="6300" y="10705"/>
                    <a:pt x="6140" y="11184"/>
                    <a:pt x="5980" y="11664"/>
                  </a:cubicBezTo>
                  <a:cubicBezTo>
                    <a:pt x="5661" y="12622"/>
                    <a:pt x="5273" y="13558"/>
                    <a:pt x="4794" y="14448"/>
                  </a:cubicBezTo>
                  <a:cubicBezTo>
                    <a:pt x="4269" y="15430"/>
                    <a:pt x="3652" y="16366"/>
                    <a:pt x="2899" y="17187"/>
                  </a:cubicBezTo>
                  <a:cubicBezTo>
                    <a:pt x="2625" y="17461"/>
                    <a:pt x="2374" y="17712"/>
                    <a:pt x="2077" y="17964"/>
                  </a:cubicBezTo>
                  <a:cubicBezTo>
                    <a:pt x="1803" y="18215"/>
                    <a:pt x="1507" y="18420"/>
                    <a:pt x="1187" y="18625"/>
                  </a:cubicBezTo>
                  <a:cubicBezTo>
                    <a:pt x="890" y="18831"/>
                    <a:pt x="571" y="18991"/>
                    <a:pt x="251" y="19150"/>
                  </a:cubicBezTo>
                  <a:cubicBezTo>
                    <a:pt x="229" y="19150"/>
                    <a:pt x="206" y="19173"/>
                    <a:pt x="183" y="19173"/>
                  </a:cubicBezTo>
                  <a:cubicBezTo>
                    <a:pt x="160" y="19219"/>
                    <a:pt x="137" y="19265"/>
                    <a:pt x="114" y="19310"/>
                  </a:cubicBezTo>
                  <a:cubicBezTo>
                    <a:pt x="69" y="19356"/>
                    <a:pt x="23" y="19424"/>
                    <a:pt x="0" y="19470"/>
                  </a:cubicBezTo>
                  <a:cubicBezTo>
                    <a:pt x="251" y="19379"/>
                    <a:pt x="480" y="19265"/>
                    <a:pt x="731" y="19128"/>
                  </a:cubicBezTo>
                  <a:cubicBezTo>
                    <a:pt x="1164" y="18877"/>
                    <a:pt x="1598" y="18603"/>
                    <a:pt x="1986" y="18283"/>
                  </a:cubicBezTo>
                  <a:cubicBezTo>
                    <a:pt x="2397" y="17964"/>
                    <a:pt x="2785" y="17598"/>
                    <a:pt x="3127" y="17210"/>
                  </a:cubicBezTo>
                  <a:cubicBezTo>
                    <a:pt x="3493" y="16799"/>
                    <a:pt x="3835" y="16366"/>
                    <a:pt x="4132" y="15909"/>
                  </a:cubicBezTo>
                  <a:cubicBezTo>
                    <a:pt x="4748" y="15019"/>
                    <a:pt x="5250" y="14038"/>
                    <a:pt x="5684" y="13033"/>
                  </a:cubicBezTo>
                  <a:cubicBezTo>
                    <a:pt x="6095" y="12006"/>
                    <a:pt x="6437" y="10979"/>
                    <a:pt x="6711" y="9906"/>
                  </a:cubicBezTo>
                  <a:cubicBezTo>
                    <a:pt x="6871" y="9336"/>
                    <a:pt x="7008" y="8788"/>
                    <a:pt x="7122" y="8194"/>
                  </a:cubicBezTo>
                  <a:cubicBezTo>
                    <a:pt x="7236" y="7601"/>
                    <a:pt x="7327" y="6985"/>
                    <a:pt x="7396" y="6368"/>
                  </a:cubicBezTo>
                  <a:cubicBezTo>
                    <a:pt x="7464" y="5729"/>
                    <a:pt x="7487" y="5113"/>
                    <a:pt x="7487" y="4497"/>
                  </a:cubicBezTo>
                  <a:cubicBezTo>
                    <a:pt x="7487" y="4200"/>
                    <a:pt x="7464" y="3880"/>
                    <a:pt x="7441" y="3584"/>
                  </a:cubicBezTo>
                  <a:cubicBezTo>
                    <a:pt x="7441" y="3469"/>
                    <a:pt x="7441" y="3355"/>
                    <a:pt x="7418" y="3241"/>
                  </a:cubicBezTo>
                  <a:cubicBezTo>
                    <a:pt x="7418" y="3127"/>
                    <a:pt x="7418" y="3013"/>
                    <a:pt x="7396" y="2922"/>
                  </a:cubicBezTo>
                  <a:cubicBezTo>
                    <a:pt x="7373" y="2397"/>
                    <a:pt x="7327" y="1872"/>
                    <a:pt x="7213" y="1347"/>
                  </a:cubicBezTo>
                  <a:cubicBezTo>
                    <a:pt x="7099" y="867"/>
                    <a:pt x="6916" y="365"/>
                    <a:pt x="655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7" name="Google Shape;5837;p22"/>
            <p:cNvSpPr/>
            <p:nvPr/>
          </p:nvSpPr>
          <p:spPr>
            <a:xfrm>
              <a:off x="7100550" y="2062325"/>
              <a:ext cx="25" cy="0"/>
            </a:xfrm>
            <a:custGeom>
              <a:avLst/>
              <a:gdLst/>
              <a:ahLst/>
              <a:cxnLst/>
              <a:rect l="l" t="t" r="r" b="b"/>
              <a:pathLst>
                <a:path w="1" extrusionOk="0">
                  <a:moveTo>
                    <a:pt x="0"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8" name="Google Shape;5838;p22"/>
            <p:cNvSpPr/>
            <p:nvPr/>
          </p:nvSpPr>
          <p:spPr>
            <a:xfrm>
              <a:off x="7109100" y="2134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9" name="Google Shape;5839;p22"/>
            <p:cNvSpPr/>
            <p:nvPr/>
          </p:nvSpPr>
          <p:spPr>
            <a:xfrm>
              <a:off x="7109100" y="213477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0" name="Google Shape;5840;p22"/>
            <p:cNvSpPr/>
            <p:nvPr/>
          </p:nvSpPr>
          <p:spPr>
            <a:xfrm>
              <a:off x="6998975" y="2465750"/>
              <a:ext cx="600" cy="25"/>
            </a:xfrm>
            <a:custGeom>
              <a:avLst/>
              <a:gdLst/>
              <a:ahLst/>
              <a:cxnLst/>
              <a:rect l="l" t="t" r="r" b="b"/>
              <a:pathLst>
                <a:path w="24" h="1" extrusionOk="0">
                  <a:moveTo>
                    <a:pt x="0" y="0"/>
                  </a:moveTo>
                  <a:cubicBezTo>
                    <a:pt x="0" y="0"/>
                    <a:pt x="0" y="0"/>
                    <a:pt x="23"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1" name="Google Shape;5841;p22"/>
            <p:cNvSpPr/>
            <p:nvPr/>
          </p:nvSpPr>
          <p:spPr>
            <a:xfrm>
              <a:off x="6976150" y="1871150"/>
              <a:ext cx="2300" cy="1750"/>
            </a:xfrm>
            <a:custGeom>
              <a:avLst/>
              <a:gdLst/>
              <a:ahLst/>
              <a:cxnLst/>
              <a:rect l="l" t="t" r="r" b="b"/>
              <a:pathLst>
                <a:path w="92" h="70" extrusionOk="0">
                  <a:moveTo>
                    <a:pt x="0" y="1"/>
                  </a:moveTo>
                  <a:cubicBezTo>
                    <a:pt x="23" y="23"/>
                    <a:pt x="69" y="46"/>
                    <a:pt x="92" y="69"/>
                  </a:cubicBezTo>
                  <a:cubicBezTo>
                    <a:pt x="92" y="46"/>
                    <a:pt x="69" y="23"/>
                    <a:pt x="46" y="23"/>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2" name="Google Shape;5842;p22"/>
            <p:cNvSpPr/>
            <p:nvPr/>
          </p:nvSpPr>
          <p:spPr>
            <a:xfrm>
              <a:off x="6992125" y="1890550"/>
              <a:ext cx="2875" cy="2875"/>
            </a:xfrm>
            <a:custGeom>
              <a:avLst/>
              <a:gdLst/>
              <a:ahLst/>
              <a:cxnLst/>
              <a:rect l="l" t="t" r="r" b="b"/>
              <a:pathLst>
                <a:path w="115" h="115" extrusionOk="0">
                  <a:moveTo>
                    <a:pt x="0" y="1"/>
                  </a:moveTo>
                  <a:cubicBezTo>
                    <a:pt x="23" y="46"/>
                    <a:pt x="69" y="69"/>
                    <a:pt x="114" y="115"/>
                  </a:cubicBezTo>
                  <a:cubicBezTo>
                    <a:pt x="92" y="69"/>
                    <a:pt x="69" y="46"/>
                    <a:pt x="23" y="23"/>
                  </a:cubicBezTo>
                  <a:cubicBezTo>
                    <a:pt x="23"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3" name="Google Shape;5843;p22"/>
            <p:cNvSpPr/>
            <p:nvPr/>
          </p:nvSpPr>
          <p:spPr>
            <a:xfrm>
              <a:off x="7009250" y="1904250"/>
              <a:ext cx="6850" cy="7450"/>
            </a:xfrm>
            <a:custGeom>
              <a:avLst/>
              <a:gdLst/>
              <a:ahLst/>
              <a:cxnLst/>
              <a:rect l="l" t="t" r="r" b="b"/>
              <a:pathLst>
                <a:path w="274" h="298" extrusionOk="0">
                  <a:moveTo>
                    <a:pt x="0" y="0"/>
                  </a:moveTo>
                  <a:cubicBezTo>
                    <a:pt x="46" y="46"/>
                    <a:pt x="91" y="69"/>
                    <a:pt x="137" y="115"/>
                  </a:cubicBezTo>
                  <a:cubicBezTo>
                    <a:pt x="183" y="183"/>
                    <a:pt x="228" y="229"/>
                    <a:pt x="274" y="297"/>
                  </a:cubicBezTo>
                  <a:cubicBezTo>
                    <a:pt x="228" y="206"/>
                    <a:pt x="160" y="137"/>
                    <a:pt x="91" y="46"/>
                  </a:cubicBezTo>
                  <a:cubicBezTo>
                    <a:pt x="69" y="46"/>
                    <a:pt x="23" y="23"/>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4" name="Google Shape;5844;p22"/>
            <p:cNvSpPr/>
            <p:nvPr/>
          </p:nvSpPr>
          <p:spPr>
            <a:xfrm>
              <a:off x="6911650" y="1920800"/>
              <a:ext cx="159250" cy="552675"/>
            </a:xfrm>
            <a:custGeom>
              <a:avLst/>
              <a:gdLst/>
              <a:ahLst/>
              <a:cxnLst/>
              <a:rect l="l" t="t" r="r" b="b"/>
              <a:pathLst>
                <a:path w="6370" h="22107" extrusionOk="0">
                  <a:moveTo>
                    <a:pt x="4201" y="0"/>
                  </a:moveTo>
                  <a:cubicBezTo>
                    <a:pt x="4612" y="594"/>
                    <a:pt x="4931" y="1233"/>
                    <a:pt x="5228" y="1895"/>
                  </a:cubicBezTo>
                  <a:cubicBezTo>
                    <a:pt x="5639" y="2876"/>
                    <a:pt x="5890" y="3881"/>
                    <a:pt x="6027" y="4931"/>
                  </a:cubicBezTo>
                  <a:cubicBezTo>
                    <a:pt x="6027" y="4908"/>
                    <a:pt x="6027" y="4908"/>
                    <a:pt x="6027" y="4908"/>
                  </a:cubicBezTo>
                  <a:lnTo>
                    <a:pt x="6027" y="4908"/>
                  </a:lnTo>
                  <a:cubicBezTo>
                    <a:pt x="6232" y="6369"/>
                    <a:pt x="6187" y="7852"/>
                    <a:pt x="5981" y="9313"/>
                  </a:cubicBezTo>
                  <a:cubicBezTo>
                    <a:pt x="5992" y="9302"/>
                    <a:pt x="5998" y="9297"/>
                    <a:pt x="6001" y="9291"/>
                  </a:cubicBezTo>
                  <a:lnTo>
                    <a:pt x="6001" y="9291"/>
                  </a:lnTo>
                  <a:cubicBezTo>
                    <a:pt x="5748" y="11063"/>
                    <a:pt x="5225" y="12790"/>
                    <a:pt x="4520" y="14426"/>
                  </a:cubicBezTo>
                  <a:cubicBezTo>
                    <a:pt x="4269" y="15042"/>
                    <a:pt x="3973" y="15658"/>
                    <a:pt x="3676" y="16252"/>
                  </a:cubicBezTo>
                  <a:cubicBezTo>
                    <a:pt x="3516" y="16549"/>
                    <a:pt x="3379" y="16823"/>
                    <a:pt x="3197" y="17119"/>
                  </a:cubicBezTo>
                  <a:cubicBezTo>
                    <a:pt x="3037" y="17416"/>
                    <a:pt x="2877" y="17690"/>
                    <a:pt x="2717" y="17987"/>
                  </a:cubicBezTo>
                  <a:cubicBezTo>
                    <a:pt x="2010" y="19128"/>
                    <a:pt x="1302" y="20292"/>
                    <a:pt x="480" y="21365"/>
                  </a:cubicBezTo>
                  <a:cubicBezTo>
                    <a:pt x="480" y="21365"/>
                    <a:pt x="480" y="21388"/>
                    <a:pt x="480" y="21388"/>
                  </a:cubicBezTo>
                  <a:cubicBezTo>
                    <a:pt x="321" y="21570"/>
                    <a:pt x="184" y="21753"/>
                    <a:pt x="24" y="21935"/>
                  </a:cubicBezTo>
                  <a:cubicBezTo>
                    <a:pt x="1" y="21958"/>
                    <a:pt x="1" y="21981"/>
                    <a:pt x="1" y="22004"/>
                  </a:cubicBezTo>
                  <a:cubicBezTo>
                    <a:pt x="1" y="22027"/>
                    <a:pt x="1" y="22050"/>
                    <a:pt x="24" y="22072"/>
                  </a:cubicBezTo>
                  <a:cubicBezTo>
                    <a:pt x="47" y="22095"/>
                    <a:pt x="75" y="22107"/>
                    <a:pt x="101" y="22107"/>
                  </a:cubicBezTo>
                  <a:cubicBezTo>
                    <a:pt x="127" y="22107"/>
                    <a:pt x="149" y="22095"/>
                    <a:pt x="161" y="22072"/>
                  </a:cubicBezTo>
                  <a:cubicBezTo>
                    <a:pt x="1097" y="20954"/>
                    <a:pt x="1895" y="19721"/>
                    <a:pt x="2649" y="18443"/>
                  </a:cubicBezTo>
                  <a:cubicBezTo>
                    <a:pt x="2831" y="18146"/>
                    <a:pt x="3014" y="17827"/>
                    <a:pt x="3197" y="17507"/>
                  </a:cubicBezTo>
                  <a:cubicBezTo>
                    <a:pt x="3379" y="17211"/>
                    <a:pt x="3562" y="16891"/>
                    <a:pt x="3721" y="16571"/>
                  </a:cubicBezTo>
                  <a:cubicBezTo>
                    <a:pt x="4064" y="15932"/>
                    <a:pt x="4383" y="15270"/>
                    <a:pt x="4680" y="14586"/>
                  </a:cubicBezTo>
                  <a:cubicBezTo>
                    <a:pt x="5251" y="13262"/>
                    <a:pt x="5707" y="11869"/>
                    <a:pt x="6004" y="10431"/>
                  </a:cubicBezTo>
                  <a:cubicBezTo>
                    <a:pt x="6141" y="9724"/>
                    <a:pt x="6232" y="9016"/>
                    <a:pt x="6301" y="8309"/>
                  </a:cubicBezTo>
                  <a:cubicBezTo>
                    <a:pt x="6346" y="7578"/>
                    <a:pt x="6369" y="6848"/>
                    <a:pt x="6324" y="6118"/>
                  </a:cubicBezTo>
                  <a:cubicBezTo>
                    <a:pt x="6255" y="4680"/>
                    <a:pt x="5981" y="3242"/>
                    <a:pt x="5433" y="1918"/>
                  </a:cubicBezTo>
                  <a:cubicBezTo>
                    <a:pt x="5411" y="1872"/>
                    <a:pt x="5388" y="1826"/>
                    <a:pt x="5365" y="1758"/>
                  </a:cubicBezTo>
                  <a:cubicBezTo>
                    <a:pt x="5342" y="1689"/>
                    <a:pt x="5296" y="1621"/>
                    <a:pt x="5251" y="1552"/>
                  </a:cubicBezTo>
                  <a:cubicBezTo>
                    <a:pt x="5159" y="1393"/>
                    <a:pt x="5068" y="1233"/>
                    <a:pt x="4954" y="1073"/>
                  </a:cubicBezTo>
                  <a:cubicBezTo>
                    <a:pt x="4863" y="891"/>
                    <a:pt x="4749" y="708"/>
                    <a:pt x="4612" y="548"/>
                  </a:cubicBezTo>
                  <a:cubicBezTo>
                    <a:pt x="4589" y="502"/>
                    <a:pt x="4566" y="457"/>
                    <a:pt x="4520" y="411"/>
                  </a:cubicBezTo>
                  <a:cubicBezTo>
                    <a:pt x="4429" y="274"/>
                    <a:pt x="4315" y="137"/>
                    <a:pt x="420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5" name="Google Shape;5845;p22"/>
            <p:cNvSpPr/>
            <p:nvPr/>
          </p:nvSpPr>
          <p:spPr>
            <a:xfrm>
              <a:off x="7016650" y="1912800"/>
              <a:ext cx="2325" cy="2875"/>
            </a:xfrm>
            <a:custGeom>
              <a:avLst/>
              <a:gdLst/>
              <a:ahLst/>
              <a:cxnLst/>
              <a:rect l="l" t="t" r="r" b="b"/>
              <a:pathLst>
                <a:path w="93" h="115" extrusionOk="0">
                  <a:moveTo>
                    <a:pt x="1" y="1"/>
                  </a:moveTo>
                  <a:cubicBezTo>
                    <a:pt x="6" y="6"/>
                    <a:pt x="12" y="12"/>
                    <a:pt x="17" y="17"/>
                  </a:cubicBezTo>
                  <a:lnTo>
                    <a:pt x="17" y="17"/>
                  </a:lnTo>
                  <a:cubicBezTo>
                    <a:pt x="21" y="10"/>
                    <a:pt x="15" y="1"/>
                    <a:pt x="1" y="1"/>
                  </a:cubicBezTo>
                  <a:close/>
                  <a:moveTo>
                    <a:pt x="17" y="17"/>
                  </a:moveTo>
                  <a:cubicBezTo>
                    <a:pt x="14" y="21"/>
                    <a:pt x="9" y="24"/>
                    <a:pt x="1" y="24"/>
                  </a:cubicBezTo>
                  <a:cubicBezTo>
                    <a:pt x="46" y="46"/>
                    <a:pt x="69" y="92"/>
                    <a:pt x="92" y="115"/>
                  </a:cubicBezTo>
                  <a:cubicBezTo>
                    <a:pt x="72" y="75"/>
                    <a:pt x="52" y="52"/>
                    <a:pt x="17" y="17"/>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6" name="Google Shape;5846;p22"/>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7" name="Google Shape;5847;p22"/>
            <p:cNvSpPr/>
            <p:nvPr/>
          </p:nvSpPr>
          <p:spPr>
            <a:xfrm>
              <a:off x="6923650" y="2454900"/>
              <a:ext cx="25" cy="25"/>
            </a:xfrm>
            <a:custGeom>
              <a:avLst/>
              <a:gdLst/>
              <a:ahLst/>
              <a:cxnLst/>
              <a:rect l="l" t="t" r="r" b="b"/>
              <a:pathLst>
                <a:path w="1" h="1" extrusionOk="0">
                  <a:moveTo>
                    <a:pt x="0" y="1"/>
                  </a:move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8" name="Google Shape;5848;p22"/>
            <p:cNvSpPr/>
            <p:nvPr/>
          </p:nvSpPr>
          <p:spPr>
            <a:xfrm>
              <a:off x="7024650" y="2281425"/>
              <a:ext cx="25" cy="600"/>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9" name="Google Shape;5849;p22"/>
            <p:cNvSpPr/>
            <p:nvPr/>
          </p:nvSpPr>
          <p:spPr>
            <a:xfrm>
              <a:off x="6923650" y="24549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0" name="Google Shape;5850;p22"/>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1" name="Google Shape;5851;p22"/>
            <p:cNvSpPr/>
            <p:nvPr/>
          </p:nvSpPr>
          <p:spPr>
            <a:xfrm>
              <a:off x="6923650" y="2454900"/>
              <a:ext cx="25" cy="600"/>
            </a:xfrm>
            <a:custGeom>
              <a:avLst/>
              <a:gdLst/>
              <a:ahLst/>
              <a:cxnLst/>
              <a:rect l="l" t="t" r="r" b="b"/>
              <a:pathLst>
                <a:path w="1" h="24" extrusionOk="0">
                  <a:moveTo>
                    <a:pt x="0" y="24"/>
                  </a:moveTo>
                  <a:cubicBezTo>
                    <a:pt x="0" y="1"/>
                    <a:pt x="0" y="1"/>
                    <a:pt x="0" y="1"/>
                  </a:cubicBezTo>
                  <a:cubicBezTo>
                    <a:pt x="0" y="1"/>
                    <a:pt x="0" y="1"/>
                    <a:pt x="0" y="1"/>
                  </a:cubicBezTo>
                  <a:cubicBezTo>
                    <a:pt x="0" y="1"/>
                    <a:pt x="0" y="1"/>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2" name="Google Shape;5852;p22"/>
            <p:cNvSpPr/>
            <p:nvPr/>
          </p:nvSpPr>
          <p:spPr>
            <a:xfrm>
              <a:off x="6884275" y="1907675"/>
              <a:ext cx="167775" cy="547875"/>
            </a:xfrm>
            <a:custGeom>
              <a:avLst/>
              <a:gdLst/>
              <a:ahLst/>
              <a:cxnLst/>
              <a:rect l="l" t="t" r="r" b="b"/>
              <a:pathLst>
                <a:path w="6711" h="21915" extrusionOk="0">
                  <a:moveTo>
                    <a:pt x="4839" y="0"/>
                  </a:moveTo>
                  <a:lnTo>
                    <a:pt x="4839" y="0"/>
                  </a:lnTo>
                  <a:cubicBezTo>
                    <a:pt x="5205" y="571"/>
                    <a:pt x="5501" y="1187"/>
                    <a:pt x="5730" y="1849"/>
                  </a:cubicBezTo>
                  <a:cubicBezTo>
                    <a:pt x="6095" y="2876"/>
                    <a:pt x="6346" y="3949"/>
                    <a:pt x="6437" y="5045"/>
                  </a:cubicBezTo>
                  <a:cubicBezTo>
                    <a:pt x="6483" y="5593"/>
                    <a:pt x="6506" y="6163"/>
                    <a:pt x="6483" y="6711"/>
                  </a:cubicBezTo>
                  <a:cubicBezTo>
                    <a:pt x="6460" y="7327"/>
                    <a:pt x="6369" y="7944"/>
                    <a:pt x="6277" y="8537"/>
                  </a:cubicBezTo>
                  <a:cubicBezTo>
                    <a:pt x="6072" y="9678"/>
                    <a:pt x="5752" y="10820"/>
                    <a:pt x="5341" y="11915"/>
                  </a:cubicBezTo>
                  <a:cubicBezTo>
                    <a:pt x="5159" y="12463"/>
                    <a:pt x="4931" y="12988"/>
                    <a:pt x="4725" y="13536"/>
                  </a:cubicBezTo>
                  <a:cubicBezTo>
                    <a:pt x="4497" y="14061"/>
                    <a:pt x="4246" y="14609"/>
                    <a:pt x="3995" y="15134"/>
                  </a:cubicBezTo>
                  <a:lnTo>
                    <a:pt x="4018" y="15134"/>
                  </a:lnTo>
                  <a:cubicBezTo>
                    <a:pt x="3470" y="16298"/>
                    <a:pt x="2854" y="17416"/>
                    <a:pt x="2192" y="18512"/>
                  </a:cubicBezTo>
                  <a:cubicBezTo>
                    <a:pt x="1849" y="19059"/>
                    <a:pt x="1507" y="19607"/>
                    <a:pt x="1164" y="20155"/>
                  </a:cubicBezTo>
                  <a:cubicBezTo>
                    <a:pt x="982" y="20429"/>
                    <a:pt x="799" y="20680"/>
                    <a:pt x="617" y="20954"/>
                  </a:cubicBezTo>
                  <a:cubicBezTo>
                    <a:pt x="525" y="21091"/>
                    <a:pt x="411" y="21228"/>
                    <a:pt x="320" y="21365"/>
                  </a:cubicBezTo>
                  <a:cubicBezTo>
                    <a:pt x="229" y="21502"/>
                    <a:pt x="137" y="21639"/>
                    <a:pt x="23" y="21776"/>
                  </a:cubicBezTo>
                  <a:cubicBezTo>
                    <a:pt x="0" y="21798"/>
                    <a:pt x="23" y="21867"/>
                    <a:pt x="69" y="21890"/>
                  </a:cubicBezTo>
                  <a:cubicBezTo>
                    <a:pt x="86" y="21907"/>
                    <a:pt x="104" y="21915"/>
                    <a:pt x="121" y="21915"/>
                  </a:cubicBezTo>
                  <a:cubicBezTo>
                    <a:pt x="149" y="21915"/>
                    <a:pt x="178" y="21895"/>
                    <a:pt x="206" y="21867"/>
                  </a:cubicBezTo>
                  <a:cubicBezTo>
                    <a:pt x="297" y="21730"/>
                    <a:pt x="388" y="21593"/>
                    <a:pt x="480" y="21479"/>
                  </a:cubicBezTo>
                  <a:cubicBezTo>
                    <a:pt x="594" y="21319"/>
                    <a:pt x="685" y="21182"/>
                    <a:pt x="799" y="21022"/>
                  </a:cubicBezTo>
                  <a:cubicBezTo>
                    <a:pt x="1005" y="20726"/>
                    <a:pt x="1187" y="20452"/>
                    <a:pt x="1393" y="20155"/>
                  </a:cubicBezTo>
                  <a:cubicBezTo>
                    <a:pt x="1781" y="19562"/>
                    <a:pt x="2146" y="18968"/>
                    <a:pt x="2511" y="18375"/>
                  </a:cubicBezTo>
                  <a:cubicBezTo>
                    <a:pt x="3219" y="17165"/>
                    <a:pt x="3858" y="15932"/>
                    <a:pt x="4428" y="14654"/>
                  </a:cubicBezTo>
                  <a:cubicBezTo>
                    <a:pt x="5022" y="13376"/>
                    <a:pt x="5547" y="12075"/>
                    <a:pt x="5958" y="10728"/>
                  </a:cubicBezTo>
                  <a:cubicBezTo>
                    <a:pt x="6346" y="9382"/>
                    <a:pt x="6620" y="7989"/>
                    <a:pt x="6665" y="6597"/>
                  </a:cubicBezTo>
                  <a:cubicBezTo>
                    <a:pt x="6711" y="5387"/>
                    <a:pt x="6574" y="4155"/>
                    <a:pt x="6277" y="2990"/>
                  </a:cubicBezTo>
                  <a:cubicBezTo>
                    <a:pt x="6140" y="2397"/>
                    <a:pt x="5958" y="1826"/>
                    <a:pt x="5730" y="1279"/>
                  </a:cubicBezTo>
                  <a:cubicBezTo>
                    <a:pt x="5661" y="1119"/>
                    <a:pt x="5570" y="959"/>
                    <a:pt x="5501" y="799"/>
                  </a:cubicBezTo>
                  <a:cubicBezTo>
                    <a:pt x="5341" y="571"/>
                    <a:pt x="5159" y="366"/>
                    <a:pt x="4999" y="160"/>
                  </a:cubicBezTo>
                  <a:cubicBezTo>
                    <a:pt x="4953" y="114"/>
                    <a:pt x="4885" y="46"/>
                    <a:pt x="4839"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3" name="Google Shape;5853;p22"/>
            <p:cNvSpPr/>
            <p:nvPr/>
          </p:nvSpPr>
          <p:spPr>
            <a:xfrm>
              <a:off x="7027500" y="1953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4" name="Google Shape;5854;p22"/>
            <p:cNvSpPr/>
            <p:nvPr/>
          </p:nvSpPr>
          <p:spPr>
            <a:xfrm>
              <a:off x="6893400" y="1930500"/>
              <a:ext cx="165500" cy="533550"/>
            </a:xfrm>
            <a:custGeom>
              <a:avLst/>
              <a:gdLst/>
              <a:ahLst/>
              <a:cxnLst/>
              <a:rect l="l" t="t" r="r" b="b"/>
              <a:pathLst>
                <a:path w="6620" h="21342" extrusionOk="0">
                  <a:moveTo>
                    <a:pt x="5182" y="0"/>
                  </a:moveTo>
                  <a:cubicBezTo>
                    <a:pt x="5136" y="46"/>
                    <a:pt x="5113" y="92"/>
                    <a:pt x="5159" y="137"/>
                  </a:cubicBezTo>
                  <a:cubicBezTo>
                    <a:pt x="5273" y="297"/>
                    <a:pt x="5365" y="480"/>
                    <a:pt x="5456" y="662"/>
                  </a:cubicBezTo>
                  <a:cubicBezTo>
                    <a:pt x="5775" y="1256"/>
                    <a:pt x="5981" y="1895"/>
                    <a:pt x="6141" y="2557"/>
                  </a:cubicBezTo>
                  <a:cubicBezTo>
                    <a:pt x="6255" y="3150"/>
                    <a:pt x="6346" y="3744"/>
                    <a:pt x="6392" y="4360"/>
                  </a:cubicBezTo>
                  <a:cubicBezTo>
                    <a:pt x="6414" y="4680"/>
                    <a:pt x="6414" y="4976"/>
                    <a:pt x="6437" y="5273"/>
                  </a:cubicBezTo>
                  <a:cubicBezTo>
                    <a:pt x="6437" y="5615"/>
                    <a:pt x="6437" y="5935"/>
                    <a:pt x="6414" y="6277"/>
                  </a:cubicBezTo>
                  <a:cubicBezTo>
                    <a:pt x="6414" y="6254"/>
                    <a:pt x="6414" y="6254"/>
                    <a:pt x="6414" y="6254"/>
                  </a:cubicBezTo>
                  <a:cubicBezTo>
                    <a:pt x="6346" y="7852"/>
                    <a:pt x="6004" y="9427"/>
                    <a:pt x="5524" y="10934"/>
                  </a:cubicBezTo>
                  <a:cubicBezTo>
                    <a:pt x="5524" y="10934"/>
                    <a:pt x="5524" y="10934"/>
                    <a:pt x="5524" y="10911"/>
                  </a:cubicBezTo>
                  <a:cubicBezTo>
                    <a:pt x="5319" y="11550"/>
                    <a:pt x="5091" y="12166"/>
                    <a:pt x="4862" y="12805"/>
                  </a:cubicBezTo>
                  <a:cubicBezTo>
                    <a:pt x="4611" y="13399"/>
                    <a:pt x="4360" y="13992"/>
                    <a:pt x="4086" y="14586"/>
                  </a:cubicBezTo>
                  <a:cubicBezTo>
                    <a:pt x="3538" y="15750"/>
                    <a:pt x="2922" y="16891"/>
                    <a:pt x="2260" y="17987"/>
                  </a:cubicBezTo>
                  <a:cubicBezTo>
                    <a:pt x="2100" y="18261"/>
                    <a:pt x="1918" y="18534"/>
                    <a:pt x="1758" y="18786"/>
                  </a:cubicBezTo>
                  <a:lnTo>
                    <a:pt x="1781" y="18763"/>
                  </a:lnTo>
                  <a:lnTo>
                    <a:pt x="1781" y="18763"/>
                  </a:lnTo>
                  <a:cubicBezTo>
                    <a:pt x="1210" y="19607"/>
                    <a:pt x="640" y="20429"/>
                    <a:pt x="1" y="21228"/>
                  </a:cubicBezTo>
                  <a:cubicBezTo>
                    <a:pt x="46" y="21251"/>
                    <a:pt x="92" y="21274"/>
                    <a:pt x="138" y="21296"/>
                  </a:cubicBezTo>
                  <a:cubicBezTo>
                    <a:pt x="138" y="21319"/>
                    <a:pt x="160" y="21319"/>
                    <a:pt x="183" y="21342"/>
                  </a:cubicBezTo>
                  <a:cubicBezTo>
                    <a:pt x="1690" y="19379"/>
                    <a:pt x="3013" y="17279"/>
                    <a:pt x="4086" y="15042"/>
                  </a:cubicBezTo>
                  <a:cubicBezTo>
                    <a:pt x="4360" y="14472"/>
                    <a:pt x="4611" y="13878"/>
                    <a:pt x="4862" y="13285"/>
                  </a:cubicBezTo>
                  <a:cubicBezTo>
                    <a:pt x="5113" y="12668"/>
                    <a:pt x="5365" y="12052"/>
                    <a:pt x="5570" y="11413"/>
                  </a:cubicBezTo>
                  <a:cubicBezTo>
                    <a:pt x="6004" y="10158"/>
                    <a:pt x="6323" y="8879"/>
                    <a:pt x="6506" y="7556"/>
                  </a:cubicBezTo>
                  <a:cubicBezTo>
                    <a:pt x="6597" y="6894"/>
                    <a:pt x="6620" y="6254"/>
                    <a:pt x="6620" y="5593"/>
                  </a:cubicBezTo>
                  <a:cubicBezTo>
                    <a:pt x="6620" y="5022"/>
                    <a:pt x="6597" y="4451"/>
                    <a:pt x="6551" y="3903"/>
                  </a:cubicBezTo>
                  <a:cubicBezTo>
                    <a:pt x="6483" y="3310"/>
                    <a:pt x="6392" y="2739"/>
                    <a:pt x="6232" y="2192"/>
                  </a:cubicBezTo>
                  <a:cubicBezTo>
                    <a:pt x="6095" y="1644"/>
                    <a:pt x="5912" y="1119"/>
                    <a:pt x="5661" y="617"/>
                  </a:cubicBezTo>
                  <a:cubicBezTo>
                    <a:pt x="5547" y="457"/>
                    <a:pt x="5456" y="320"/>
                    <a:pt x="5365" y="160"/>
                  </a:cubicBezTo>
                  <a:cubicBezTo>
                    <a:pt x="5319" y="114"/>
                    <a:pt x="5296" y="69"/>
                    <a:pt x="5250" y="23"/>
                  </a:cubicBezTo>
                  <a:cubicBezTo>
                    <a:pt x="5250" y="23"/>
                    <a:pt x="5228" y="0"/>
                    <a:pt x="522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5" name="Google Shape;5855;p22"/>
            <p:cNvSpPr/>
            <p:nvPr/>
          </p:nvSpPr>
          <p:spPr>
            <a:xfrm>
              <a:off x="7029775" y="194705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6" name="Google Shape;5856;p22"/>
            <p:cNvSpPr/>
            <p:nvPr/>
          </p:nvSpPr>
          <p:spPr>
            <a:xfrm>
              <a:off x="6970425" y="1878000"/>
              <a:ext cx="63950" cy="73850"/>
            </a:xfrm>
            <a:custGeom>
              <a:avLst/>
              <a:gdLst/>
              <a:ahLst/>
              <a:cxnLst/>
              <a:rect l="l" t="t" r="r" b="b"/>
              <a:pathLst>
                <a:path w="2558" h="2954" extrusionOk="0">
                  <a:moveTo>
                    <a:pt x="1" y="0"/>
                  </a:moveTo>
                  <a:cubicBezTo>
                    <a:pt x="1" y="23"/>
                    <a:pt x="24" y="46"/>
                    <a:pt x="47" y="69"/>
                  </a:cubicBezTo>
                  <a:cubicBezTo>
                    <a:pt x="298" y="274"/>
                    <a:pt x="549" y="480"/>
                    <a:pt x="777" y="708"/>
                  </a:cubicBezTo>
                  <a:cubicBezTo>
                    <a:pt x="1256" y="1165"/>
                    <a:pt x="1690" y="1690"/>
                    <a:pt x="2055" y="2283"/>
                  </a:cubicBezTo>
                  <a:cubicBezTo>
                    <a:pt x="2055" y="2283"/>
                    <a:pt x="2032" y="2260"/>
                    <a:pt x="2032" y="2260"/>
                  </a:cubicBezTo>
                  <a:lnTo>
                    <a:pt x="2032" y="2260"/>
                  </a:lnTo>
                  <a:cubicBezTo>
                    <a:pt x="2169" y="2466"/>
                    <a:pt x="2261" y="2671"/>
                    <a:pt x="2375" y="2899"/>
                  </a:cubicBezTo>
                  <a:cubicBezTo>
                    <a:pt x="2392" y="2933"/>
                    <a:pt x="2420" y="2954"/>
                    <a:pt x="2453" y="2954"/>
                  </a:cubicBezTo>
                  <a:cubicBezTo>
                    <a:pt x="2464" y="2954"/>
                    <a:pt x="2477" y="2951"/>
                    <a:pt x="2489" y="2945"/>
                  </a:cubicBezTo>
                  <a:cubicBezTo>
                    <a:pt x="2535" y="2922"/>
                    <a:pt x="2557" y="2876"/>
                    <a:pt x="2535" y="2831"/>
                  </a:cubicBezTo>
                  <a:cubicBezTo>
                    <a:pt x="2284" y="2237"/>
                    <a:pt x="1941" y="1712"/>
                    <a:pt x="1553" y="1233"/>
                  </a:cubicBezTo>
                  <a:cubicBezTo>
                    <a:pt x="1348" y="982"/>
                    <a:pt x="1119" y="754"/>
                    <a:pt x="891" y="525"/>
                  </a:cubicBezTo>
                  <a:cubicBezTo>
                    <a:pt x="846" y="480"/>
                    <a:pt x="777" y="434"/>
                    <a:pt x="731" y="388"/>
                  </a:cubicBezTo>
                  <a:cubicBezTo>
                    <a:pt x="457" y="297"/>
                    <a:pt x="229" y="16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7" name="Google Shape;5857;p22"/>
            <p:cNvSpPr/>
            <p:nvPr/>
          </p:nvSpPr>
          <p:spPr>
            <a:xfrm>
              <a:off x="6982425" y="1882000"/>
              <a:ext cx="600" cy="600"/>
            </a:xfrm>
            <a:custGeom>
              <a:avLst/>
              <a:gdLst/>
              <a:ahLst/>
              <a:cxnLst/>
              <a:rect l="l" t="t" r="r" b="b"/>
              <a:pathLst>
                <a:path w="24" h="24" extrusionOk="0">
                  <a:moveTo>
                    <a:pt x="0" y="0"/>
                  </a:moveTo>
                  <a:cubicBezTo>
                    <a:pt x="0" y="0"/>
                    <a:pt x="0" y="0"/>
                    <a:pt x="0" y="23"/>
                  </a:cubicBezTo>
                  <a:lnTo>
                    <a:pt x="23" y="23"/>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8" name="Google Shape;5858;p22"/>
            <p:cNvSpPr/>
            <p:nvPr/>
          </p:nvSpPr>
          <p:spPr>
            <a:xfrm>
              <a:off x="6989850" y="1895700"/>
              <a:ext cx="575" cy="25"/>
            </a:xfrm>
            <a:custGeom>
              <a:avLst/>
              <a:gdLst/>
              <a:ahLst/>
              <a:cxnLst/>
              <a:rect l="l" t="t" r="r" b="b"/>
              <a:pathLst>
                <a:path w="23" h="1" extrusionOk="0">
                  <a:moveTo>
                    <a:pt x="23" y="0"/>
                  </a:moveTo>
                  <a:cubicBezTo>
                    <a:pt x="0" y="0"/>
                    <a:pt x="0" y="0"/>
                    <a:pt x="0" y="0"/>
                  </a:cubicBezTo>
                  <a:cubicBezTo>
                    <a:pt x="0" y="0"/>
                    <a:pt x="0" y="0"/>
                    <a:pt x="2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9" name="Google Shape;5859;p22"/>
            <p:cNvSpPr/>
            <p:nvPr/>
          </p:nvSpPr>
          <p:spPr>
            <a:xfrm>
              <a:off x="6972725" y="1879150"/>
              <a:ext cx="60500" cy="66200"/>
            </a:xfrm>
            <a:custGeom>
              <a:avLst/>
              <a:gdLst/>
              <a:ahLst/>
              <a:cxnLst/>
              <a:rect l="l" t="t" r="r" b="b"/>
              <a:pathLst>
                <a:path w="2420" h="2648" extrusionOk="0">
                  <a:moveTo>
                    <a:pt x="0" y="0"/>
                  </a:moveTo>
                  <a:cubicBezTo>
                    <a:pt x="0" y="46"/>
                    <a:pt x="23" y="69"/>
                    <a:pt x="46" y="91"/>
                  </a:cubicBezTo>
                  <a:cubicBezTo>
                    <a:pt x="274" y="297"/>
                    <a:pt x="502" y="502"/>
                    <a:pt x="731" y="708"/>
                  </a:cubicBezTo>
                  <a:lnTo>
                    <a:pt x="708" y="708"/>
                  </a:lnTo>
                  <a:cubicBezTo>
                    <a:pt x="982" y="982"/>
                    <a:pt x="1256" y="1255"/>
                    <a:pt x="1484" y="1552"/>
                  </a:cubicBezTo>
                  <a:cubicBezTo>
                    <a:pt x="1735" y="1849"/>
                    <a:pt x="1986" y="2191"/>
                    <a:pt x="2169" y="2534"/>
                  </a:cubicBezTo>
                  <a:cubicBezTo>
                    <a:pt x="2192" y="2557"/>
                    <a:pt x="2214" y="2579"/>
                    <a:pt x="2214" y="2602"/>
                  </a:cubicBezTo>
                  <a:cubicBezTo>
                    <a:pt x="2237" y="2625"/>
                    <a:pt x="2237" y="2625"/>
                    <a:pt x="2260" y="2648"/>
                  </a:cubicBezTo>
                  <a:lnTo>
                    <a:pt x="2351" y="2648"/>
                  </a:lnTo>
                  <a:cubicBezTo>
                    <a:pt x="2374" y="2625"/>
                    <a:pt x="2397" y="2602"/>
                    <a:pt x="2397" y="2579"/>
                  </a:cubicBezTo>
                  <a:cubicBezTo>
                    <a:pt x="2397" y="2579"/>
                    <a:pt x="2420" y="2534"/>
                    <a:pt x="2397" y="2511"/>
                  </a:cubicBezTo>
                  <a:cubicBezTo>
                    <a:pt x="2260" y="2260"/>
                    <a:pt x="2100" y="2032"/>
                    <a:pt x="1940" y="1803"/>
                  </a:cubicBezTo>
                  <a:cubicBezTo>
                    <a:pt x="1758" y="1575"/>
                    <a:pt x="1575" y="1347"/>
                    <a:pt x="1393" y="1119"/>
                  </a:cubicBezTo>
                  <a:cubicBezTo>
                    <a:pt x="1142" y="845"/>
                    <a:pt x="868" y="571"/>
                    <a:pt x="594" y="320"/>
                  </a:cubicBezTo>
                  <a:cubicBezTo>
                    <a:pt x="388" y="228"/>
                    <a:pt x="183" y="137"/>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0" name="Google Shape;5860;p22"/>
            <p:cNvSpPr/>
            <p:nvPr/>
          </p:nvSpPr>
          <p:spPr>
            <a:xfrm>
              <a:off x="6997250" y="1901400"/>
              <a:ext cx="30850" cy="36625"/>
            </a:xfrm>
            <a:custGeom>
              <a:avLst/>
              <a:gdLst/>
              <a:ahLst/>
              <a:cxnLst/>
              <a:rect l="l" t="t" r="r" b="b"/>
              <a:pathLst>
                <a:path w="1234" h="1465" extrusionOk="0">
                  <a:moveTo>
                    <a:pt x="115" y="0"/>
                  </a:moveTo>
                  <a:cubicBezTo>
                    <a:pt x="92" y="0"/>
                    <a:pt x="69" y="0"/>
                    <a:pt x="46" y="23"/>
                  </a:cubicBezTo>
                  <a:cubicBezTo>
                    <a:pt x="1" y="46"/>
                    <a:pt x="1" y="114"/>
                    <a:pt x="24" y="160"/>
                  </a:cubicBezTo>
                  <a:cubicBezTo>
                    <a:pt x="389" y="548"/>
                    <a:pt x="708" y="982"/>
                    <a:pt x="1051" y="1438"/>
                  </a:cubicBezTo>
                  <a:cubicBezTo>
                    <a:pt x="1064" y="1451"/>
                    <a:pt x="1092" y="1465"/>
                    <a:pt x="1123" y="1465"/>
                  </a:cubicBezTo>
                  <a:cubicBezTo>
                    <a:pt x="1145" y="1465"/>
                    <a:pt x="1168" y="1458"/>
                    <a:pt x="1188" y="1438"/>
                  </a:cubicBezTo>
                  <a:cubicBezTo>
                    <a:pt x="1211" y="1415"/>
                    <a:pt x="1233" y="1347"/>
                    <a:pt x="1188" y="1301"/>
                  </a:cubicBezTo>
                  <a:cubicBezTo>
                    <a:pt x="868" y="868"/>
                    <a:pt x="549" y="434"/>
                    <a:pt x="183" y="23"/>
                  </a:cubicBezTo>
                  <a:cubicBezTo>
                    <a:pt x="161" y="0"/>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1" name="Google Shape;5861;p22"/>
            <p:cNvSpPr/>
            <p:nvPr/>
          </p:nvSpPr>
          <p:spPr>
            <a:xfrm>
              <a:off x="6999550" y="1902525"/>
              <a:ext cx="30250" cy="41125"/>
            </a:xfrm>
            <a:custGeom>
              <a:avLst/>
              <a:gdLst/>
              <a:ahLst/>
              <a:cxnLst/>
              <a:rect l="l" t="t" r="r" b="b"/>
              <a:pathLst>
                <a:path w="1210" h="1645" extrusionOk="0">
                  <a:moveTo>
                    <a:pt x="91" y="1"/>
                  </a:moveTo>
                  <a:cubicBezTo>
                    <a:pt x="69" y="1"/>
                    <a:pt x="46" y="24"/>
                    <a:pt x="46" y="24"/>
                  </a:cubicBezTo>
                  <a:cubicBezTo>
                    <a:pt x="0" y="69"/>
                    <a:pt x="0" y="115"/>
                    <a:pt x="23" y="161"/>
                  </a:cubicBezTo>
                  <a:cubicBezTo>
                    <a:pt x="388" y="617"/>
                    <a:pt x="730" y="1097"/>
                    <a:pt x="1027" y="1599"/>
                  </a:cubicBezTo>
                  <a:cubicBezTo>
                    <a:pt x="1050" y="1622"/>
                    <a:pt x="1073" y="1622"/>
                    <a:pt x="1096" y="1644"/>
                  </a:cubicBezTo>
                  <a:cubicBezTo>
                    <a:pt x="1119" y="1644"/>
                    <a:pt x="1141" y="1622"/>
                    <a:pt x="1164" y="1622"/>
                  </a:cubicBezTo>
                  <a:cubicBezTo>
                    <a:pt x="1187" y="1599"/>
                    <a:pt x="1210" y="1576"/>
                    <a:pt x="1210" y="1553"/>
                  </a:cubicBezTo>
                  <a:cubicBezTo>
                    <a:pt x="1210" y="1530"/>
                    <a:pt x="1210" y="1507"/>
                    <a:pt x="1187" y="1485"/>
                  </a:cubicBezTo>
                  <a:cubicBezTo>
                    <a:pt x="867" y="982"/>
                    <a:pt x="548" y="503"/>
                    <a:pt x="183" y="47"/>
                  </a:cubicBezTo>
                  <a:cubicBezTo>
                    <a:pt x="160" y="24"/>
                    <a:pt x="137" y="1"/>
                    <a:pt x="9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2" name="Google Shape;5862;p22"/>
            <p:cNvSpPr/>
            <p:nvPr/>
          </p:nvSpPr>
          <p:spPr>
            <a:xfrm>
              <a:off x="7003525" y="1907675"/>
              <a:ext cx="28575" cy="41675"/>
            </a:xfrm>
            <a:custGeom>
              <a:avLst/>
              <a:gdLst/>
              <a:ahLst/>
              <a:cxnLst/>
              <a:rect l="l" t="t" r="r" b="b"/>
              <a:pathLst>
                <a:path w="1143" h="1667" extrusionOk="0">
                  <a:moveTo>
                    <a:pt x="92" y="0"/>
                  </a:moveTo>
                  <a:cubicBezTo>
                    <a:pt x="92" y="0"/>
                    <a:pt x="69" y="23"/>
                    <a:pt x="46" y="23"/>
                  </a:cubicBezTo>
                  <a:cubicBezTo>
                    <a:pt x="1" y="69"/>
                    <a:pt x="1" y="114"/>
                    <a:pt x="24" y="160"/>
                  </a:cubicBezTo>
                  <a:cubicBezTo>
                    <a:pt x="252" y="480"/>
                    <a:pt x="480" y="799"/>
                    <a:pt x="663" y="1119"/>
                  </a:cubicBezTo>
                  <a:cubicBezTo>
                    <a:pt x="754" y="1279"/>
                    <a:pt x="845" y="1438"/>
                    <a:pt x="937" y="1598"/>
                  </a:cubicBezTo>
                  <a:cubicBezTo>
                    <a:pt x="960" y="1621"/>
                    <a:pt x="960" y="1644"/>
                    <a:pt x="1005" y="1667"/>
                  </a:cubicBezTo>
                  <a:lnTo>
                    <a:pt x="1074" y="1667"/>
                  </a:lnTo>
                  <a:cubicBezTo>
                    <a:pt x="1119" y="1644"/>
                    <a:pt x="1142" y="1575"/>
                    <a:pt x="1119" y="1530"/>
                  </a:cubicBezTo>
                  <a:cubicBezTo>
                    <a:pt x="845" y="1005"/>
                    <a:pt x="526" y="503"/>
                    <a:pt x="183" y="46"/>
                  </a:cubicBezTo>
                  <a:cubicBezTo>
                    <a:pt x="161" y="23"/>
                    <a:pt x="138"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3" name="Google Shape;5863;p22"/>
            <p:cNvSpPr/>
            <p:nvPr/>
          </p:nvSpPr>
          <p:spPr>
            <a:xfrm>
              <a:off x="7004100" y="1904825"/>
              <a:ext cx="33125" cy="45675"/>
            </a:xfrm>
            <a:custGeom>
              <a:avLst/>
              <a:gdLst/>
              <a:ahLst/>
              <a:cxnLst/>
              <a:rect l="l" t="t" r="r" b="b"/>
              <a:pathLst>
                <a:path w="1325" h="1827" extrusionOk="0">
                  <a:moveTo>
                    <a:pt x="115" y="0"/>
                  </a:moveTo>
                  <a:cubicBezTo>
                    <a:pt x="92" y="0"/>
                    <a:pt x="69" y="23"/>
                    <a:pt x="46" y="23"/>
                  </a:cubicBezTo>
                  <a:cubicBezTo>
                    <a:pt x="1" y="69"/>
                    <a:pt x="1" y="114"/>
                    <a:pt x="23" y="160"/>
                  </a:cubicBezTo>
                  <a:cubicBezTo>
                    <a:pt x="457" y="685"/>
                    <a:pt x="822" y="1233"/>
                    <a:pt x="1142" y="1803"/>
                  </a:cubicBezTo>
                  <a:cubicBezTo>
                    <a:pt x="1165" y="1826"/>
                    <a:pt x="1188" y="1826"/>
                    <a:pt x="1210" y="1826"/>
                  </a:cubicBezTo>
                  <a:cubicBezTo>
                    <a:pt x="1233" y="1826"/>
                    <a:pt x="1279" y="1826"/>
                    <a:pt x="1279" y="1803"/>
                  </a:cubicBezTo>
                  <a:cubicBezTo>
                    <a:pt x="1302" y="1803"/>
                    <a:pt x="1325" y="1781"/>
                    <a:pt x="1325" y="1735"/>
                  </a:cubicBezTo>
                  <a:cubicBezTo>
                    <a:pt x="1325" y="1712"/>
                    <a:pt x="1325" y="1689"/>
                    <a:pt x="1302" y="1666"/>
                  </a:cubicBezTo>
                  <a:cubicBezTo>
                    <a:pt x="959" y="1119"/>
                    <a:pt x="594" y="548"/>
                    <a:pt x="183" y="46"/>
                  </a:cubicBezTo>
                  <a:cubicBezTo>
                    <a:pt x="160"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4" name="Google Shape;5864;p22"/>
            <p:cNvSpPr/>
            <p:nvPr/>
          </p:nvSpPr>
          <p:spPr>
            <a:xfrm>
              <a:off x="7010375" y="1914525"/>
              <a:ext cx="32550" cy="46250"/>
            </a:xfrm>
            <a:custGeom>
              <a:avLst/>
              <a:gdLst/>
              <a:ahLst/>
              <a:cxnLst/>
              <a:rect l="l" t="t" r="r" b="b"/>
              <a:pathLst>
                <a:path w="1302" h="1850" extrusionOk="0">
                  <a:moveTo>
                    <a:pt x="46" y="0"/>
                  </a:moveTo>
                  <a:cubicBezTo>
                    <a:pt x="24" y="46"/>
                    <a:pt x="1" y="114"/>
                    <a:pt x="46" y="137"/>
                  </a:cubicBezTo>
                  <a:cubicBezTo>
                    <a:pt x="292" y="450"/>
                    <a:pt x="495" y="764"/>
                    <a:pt x="696" y="1098"/>
                  </a:cubicBezTo>
                  <a:lnTo>
                    <a:pt x="696" y="1098"/>
                  </a:lnTo>
                  <a:cubicBezTo>
                    <a:pt x="691" y="1096"/>
                    <a:pt x="686" y="1096"/>
                    <a:pt x="686" y="1096"/>
                  </a:cubicBezTo>
                  <a:lnTo>
                    <a:pt x="686" y="1096"/>
                  </a:lnTo>
                  <a:cubicBezTo>
                    <a:pt x="822" y="1324"/>
                    <a:pt x="959" y="1552"/>
                    <a:pt x="1096" y="1803"/>
                  </a:cubicBezTo>
                  <a:cubicBezTo>
                    <a:pt x="1096" y="1826"/>
                    <a:pt x="1119" y="1849"/>
                    <a:pt x="1142" y="1849"/>
                  </a:cubicBezTo>
                  <a:lnTo>
                    <a:pt x="1210" y="1849"/>
                  </a:lnTo>
                  <a:cubicBezTo>
                    <a:pt x="1256" y="1826"/>
                    <a:pt x="1302" y="1758"/>
                    <a:pt x="1279" y="1712"/>
                  </a:cubicBezTo>
                  <a:cubicBezTo>
                    <a:pt x="959" y="1142"/>
                    <a:pt x="617" y="548"/>
                    <a:pt x="183" y="23"/>
                  </a:cubicBezTo>
                  <a:cubicBezTo>
                    <a:pt x="183" y="0"/>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5" name="Google Shape;5865;p22"/>
            <p:cNvSpPr/>
            <p:nvPr/>
          </p:nvSpPr>
          <p:spPr>
            <a:xfrm>
              <a:off x="7021800" y="1931075"/>
              <a:ext cx="24550" cy="37900"/>
            </a:xfrm>
            <a:custGeom>
              <a:avLst/>
              <a:gdLst/>
              <a:ahLst/>
              <a:cxnLst/>
              <a:rect l="l" t="t" r="r" b="b"/>
              <a:pathLst>
                <a:path w="982" h="1516" extrusionOk="0">
                  <a:moveTo>
                    <a:pt x="114" y="0"/>
                  </a:moveTo>
                  <a:cubicBezTo>
                    <a:pt x="92" y="0"/>
                    <a:pt x="69" y="23"/>
                    <a:pt x="46" y="23"/>
                  </a:cubicBezTo>
                  <a:cubicBezTo>
                    <a:pt x="0" y="69"/>
                    <a:pt x="0" y="114"/>
                    <a:pt x="46" y="160"/>
                  </a:cubicBezTo>
                  <a:cubicBezTo>
                    <a:pt x="137" y="320"/>
                    <a:pt x="251" y="457"/>
                    <a:pt x="343" y="616"/>
                  </a:cubicBezTo>
                  <a:cubicBezTo>
                    <a:pt x="502" y="890"/>
                    <a:pt x="639" y="1164"/>
                    <a:pt x="776" y="1461"/>
                  </a:cubicBezTo>
                  <a:cubicBezTo>
                    <a:pt x="793" y="1494"/>
                    <a:pt x="822" y="1516"/>
                    <a:pt x="854" y="1516"/>
                  </a:cubicBezTo>
                  <a:cubicBezTo>
                    <a:pt x="866" y="1516"/>
                    <a:pt x="878" y="1513"/>
                    <a:pt x="890" y="1507"/>
                  </a:cubicBezTo>
                  <a:cubicBezTo>
                    <a:pt x="959" y="1484"/>
                    <a:pt x="982" y="1438"/>
                    <a:pt x="959" y="1370"/>
                  </a:cubicBezTo>
                  <a:cubicBezTo>
                    <a:pt x="731" y="913"/>
                    <a:pt x="502" y="457"/>
                    <a:pt x="183" y="46"/>
                  </a:cubicBezTo>
                  <a:cubicBezTo>
                    <a:pt x="160" y="23"/>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6" name="Google Shape;5866;p22"/>
            <p:cNvSpPr/>
            <p:nvPr/>
          </p:nvSpPr>
          <p:spPr>
            <a:xfrm>
              <a:off x="7025225" y="1937350"/>
              <a:ext cx="22850" cy="34475"/>
            </a:xfrm>
            <a:custGeom>
              <a:avLst/>
              <a:gdLst/>
              <a:ahLst/>
              <a:cxnLst/>
              <a:rect l="l" t="t" r="r" b="b"/>
              <a:pathLst>
                <a:path w="914" h="1379" extrusionOk="0">
                  <a:moveTo>
                    <a:pt x="114" y="0"/>
                  </a:moveTo>
                  <a:cubicBezTo>
                    <a:pt x="92" y="0"/>
                    <a:pt x="69" y="0"/>
                    <a:pt x="69" y="23"/>
                  </a:cubicBezTo>
                  <a:cubicBezTo>
                    <a:pt x="23" y="46"/>
                    <a:pt x="0" y="114"/>
                    <a:pt x="46" y="160"/>
                  </a:cubicBezTo>
                  <a:cubicBezTo>
                    <a:pt x="132" y="268"/>
                    <a:pt x="219" y="397"/>
                    <a:pt x="305" y="527"/>
                  </a:cubicBezTo>
                  <a:lnTo>
                    <a:pt x="305" y="527"/>
                  </a:lnTo>
                  <a:cubicBezTo>
                    <a:pt x="303" y="526"/>
                    <a:pt x="300" y="525"/>
                    <a:pt x="297" y="525"/>
                  </a:cubicBezTo>
                  <a:cubicBezTo>
                    <a:pt x="457" y="776"/>
                    <a:pt x="594" y="1050"/>
                    <a:pt x="708" y="1324"/>
                  </a:cubicBezTo>
                  <a:cubicBezTo>
                    <a:pt x="724" y="1358"/>
                    <a:pt x="766" y="1379"/>
                    <a:pt x="804" y="1379"/>
                  </a:cubicBezTo>
                  <a:cubicBezTo>
                    <a:pt x="819" y="1379"/>
                    <a:pt x="833" y="1376"/>
                    <a:pt x="845" y="1370"/>
                  </a:cubicBezTo>
                  <a:cubicBezTo>
                    <a:pt x="890" y="1370"/>
                    <a:pt x="913" y="1301"/>
                    <a:pt x="890" y="1256"/>
                  </a:cubicBezTo>
                  <a:cubicBezTo>
                    <a:pt x="685" y="822"/>
                    <a:pt x="480" y="411"/>
                    <a:pt x="206" y="23"/>
                  </a:cubicBezTo>
                  <a:cubicBezTo>
                    <a:pt x="183" y="0"/>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7" name="Google Shape;5867;p22"/>
            <p:cNvSpPr/>
            <p:nvPr/>
          </p:nvSpPr>
          <p:spPr>
            <a:xfrm>
              <a:off x="7026925" y="1937925"/>
              <a:ext cx="21150" cy="33325"/>
            </a:xfrm>
            <a:custGeom>
              <a:avLst/>
              <a:gdLst/>
              <a:ahLst/>
              <a:cxnLst/>
              <a:rect l="l" t="t" r="r" b="b"/>
              <a:pathLst>
                <a:path w="846" h="1333" extrusionOk="0">
                  <a:moveTo>
                    <a:pt x="115" y="0"/>
                  </a:moveTo>
                  <a:cubicBezTo>
                    <a:pt x="92" y="0"/>
                    <a:pt x="69" y="23"/>
                    <a:pt x="46" y="23"/>
                  </a:cubicBezTo>
                  <a:cubicBezTo>
                    <a:pt x="1" y="69"/>
                    <a:pt x="1" y="114"/>
                    <a:pt x="46" y="160"/>
                  </a:cubicBezTo>
                  <a:cubicBezTo>
                    <a:pt x="92" y="251"/>
                    <a:pt x="138" y="320"/>
                    <a:pt x="183" y="411"/>
                  </a:cubicBezTo>
                  <a:cubicBezTo>
                    <a:pt x="183" y="411"/>
                    <a:pt x="183" y="388"/>
                    <a:pt x="183" y="388"/>
                  </a:cubicBezTo>
                  <a:cubicBezTo>
                    <a:pt x="343" y="685"/>
                    <a:pt x="503" y="982"/>
                    <a:pt x="640" y="1278"/>
                  </a:cubicBezTo>
                  <a:cubicBezTo>
                    <a:pt x="673" y="1312"/>
                    <a:pt x="707" y="1333"/>
                    <a:pt x="740" y="1333"/>
                  </a:cubicBezTo>
                  <a:cubicBezTo>
                    <a:pt x="752" y="1333"/>
                    <a:pt x="765" y="1330"/>
                    <a:pt x="777" y="1324"/>
                  </a:cubicBezTo>
                  <a:cubicBezTo>
                    <a:pt x="822" y="1324"/>
                    <a:pt x="845" y="1255"/>
                    <a:pt x="822" y="1210"/>
                  </a:cubicBezTo>
                  <a:cubicBezTo>
                    <a:pt x="640" y="822"/>
                    <a:pt x="434" y="411"/>
                    <a:pt x="183" y="46"/>
                  </a:cubicBezTo>
                  <a:cubicBezTo>
                    <a:pt x="183"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8" name="Google Shape;5868;p22"/>
            <p:cNvSpPr/>
            <p:nvPr/>
          </p:nvSpPr>
          <p:spPr>
            <a:xfrm>
              <a:off x="6974425" y="1880850"/>
              <a:ext cx="26275" cy="19525"/>
            </a:xfrm>
            <a:custGeom>
              <a:avLst/>
              <a:gdLst/>
              <a:ahLst/>
              <a:cxnLst/>
              <a:rect l="l" t="t" r="r" b="b"/>
              <a:pathLst>
                <a:path w="1051" h="781" extrusionOk="0">
                  <a:moveTo>
                    <a:pt x="1" y="1"/>
                  </a:moveTo>
                  <a:cubicBezTo>
                    <a:pt x="297" y="252"/>
                    <a:pt x="594" y="503"/>
                    <a:pt x="891" y="754"/>
                  </a:cubicBezTo>
                  <a:cubicBezTo>
                    <a:pt x="910" y="773"/>
                    <a:pt x="934" y="780"/>
                    <a:pt x="956" y="780"/>
                  </a:cubicBezTo>
                  <a:cubicBezTo>
                    <a:pt x="986" y="780"/>
                    <a:pt x="1015" y="767"/>
                    <a:pt x="1028" y="754"/>
                  </a:cubicBezTo>
                  <a:cubicBezTo>
                    <a:pt x="1028" y="731"/>
                    <a:pt x="1051" y="685"/>
                    <a:pt x="1051" y="663"/>
                  </a:cubicBezTo>
                  <a:cubicBezTo>
                    <a:pt x="1028" y="640"/>
                    <a:pt x="1028" y="617"/>
                    <a:pt x="1005" y="617"/>
                  </a:cubicBezTo>
                  <a:cubicBezTo>
                    <a:pt x="868" y="480"/>
                    <a:pt x="731" y="366"/>
                    <a:pt x="617" y="252"/>
                  </a:cubicBezTo>
                  <a:cubicBezTo>
                    <a:pt x="594" y="274"/>
                    <a:pt x="571" y="274"/>
                    <a:pt x="571" y="274"/>
                  </a:cubicBezTo>
                  <a:cubicBezTo>
                    <a:pt x="366" y="206"/>
                    <a:pt x="183" y="92"/>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9" name="Google Shape;5869;p22"/>
            <p:cNvSpPr/>
            <p:nvPr/>
          </p:nvSpPr>
          <p:spPr>
            <a:xfrm>
              <a:off x="6982425" y="1882000"/>
              <a:ext cx="3450" cy="1725"/>
            </a:xfrm>
            <a:custGeom>
              <a:avLst/>
              <a:gdLst/>
              <a:ahLst/>
              <a:cxnLst/>
              <a:rect l="l" t="t" r="r" b="b"/>
              <a:pathLst>
                <a:path w="138" h="69" extrusionOk="0">
                  <a:moveTo>
                    <a:pt x="0" y="0"/>
                  </a:moveTo>
                  <a:cubicBezTo>
                    <a:pt x="0" y="0"/>
                    <a:pt x="0" y="0"/>
                    <a:pt x="0" y="23"/>
                  </a:cubicBezTo>
                  <a:cubicBezTo>
                    <a:pt x="21" y="23"/>
                    <a:pt x="59" y="41"/>
                    <a:pt x="84" y="45"/>
                  </a:cubicBezTo>
                  <a:lnTo>
                    <a:pt x="84" y="45"/>
                  </a:lnTo>
                  <a:cubicBezTo>
                    <a:pt x="60" y="30"/>
                    <a:pt x="30" y="15"/>
                    <a:pt x="0" y="0"/>
                  </a:cubicBezTo>
                  <a:close/>
                  <a:moveTo>
                    <a:pt x="84" y="45"/>
                  </a:moveTo>
                  <a:lnTo>
                    <a:pt x="84" y="45"/>
                  </a:lnTo>
                  <a:cubicBezTo>
                    <a:pt x="96" y="53"/>
                    <a:pt x="107" y="61"/>
                    <a:pt x="114" y="69"/>
                  </a:cubicBezTo>
                  <a:lnTo>
                    <a:pt x="137" y="69"/>
                  </a:lnTo>
                  <a:cubicBezTo>
                    <a:pt x="114" y="69"/>
                    <a:pt x="114" y="69"/>
                    <a:pt x="92" y="46"/>
                  </a:cubicBezTo>
                  <a:cubicBezTo>
                    <a:pt x="89" y="46"/>
                    <a:pt x="87" y="46"/>
                    <a:pt x="84" y="45"/>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0" name="Google Shape;5870;p22"/>
            <p:cNvSpPr/>
            <p:nvPr/>
          </p:nvSpPr>
          <p:spPr>
            <a:xfrm>
              <a:off x="6972150" y="1879150"/>
              <a:ext cx="35400" cy="32625"/>
            </a:xfrm>
            <a:custGeom>
              <a:avLst/>
              <a:gdLst/>
              <a:ahLst/>
              <a:cxnLst/>
              <a:rect l="l" t="t" r="r" b="b"/>
              <a:pathLst>
                <a:path w="1416" h="1305" extrusionOk="0">
                  <a:moveTo>
                    <a:pt x="0" y="0"/>
                  </a:moveTo>
                  <a:cubicBezTo>
                    <a:pt x="411" y="411"/>
                    <a:pt x="845" y="822"/>
                    <a:pt x="1233" y="1278"/>
                  </a:cubicBezTo>
                  <a:cubicBezTo>
                    <a:pt x="1246" y="1291"/>
                    <a:pt x="1275" y="1305"/>
                    <a:pt x="1301" y="1305"/>
                  </a:cubicBezTo>
                  <a:cubicBezTo>
                    <a:pt x="1320" y="1305"/>
                    <a:pt x="1337" y="1298"/>
                    <a:pt x="1347" y="1278"/>
                  </a:cubicBezTo>
                  <a:cubicBezTo>
                    <a:pt x="1393" y="1255"/>
                    <a:pt x="1416" y="1187"/>
                    <a:pt x="1370" y="1141"/>
                  </a:cubicBezTo>
                  <a:cubicBezTo>
                    <a:pt x="1119" y="845"/>
                    <a:pt x="845" y="571"/>
                    <a:pt x="571" y="297"/>
                  </a:cubicBezTo>
                  <a:cubicBezTo>
                    <a:pt x="366" y="228"/>
                    <a:pt x="183" y="114"/>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1" name="Google Shape;5871;p22"/>
            <p:cNvSpPr/>
            <p:nvPr/>
          </p:nvSpPr>
          <p:spPr>
            <a:xfrm>
              <a:off x="6977275" y="1882575"/>
              <a:ext cx="35425" cy="35200"/>
            </a:xfrm>
            <a:custGeom>
              <a:avLst/>
              <a:gdLst/>
              <a:ahLst/>
              <a:cxnLst/>
              <a:rect l="l" t="t" r="r" b="b"/>
              <a:pathLst>
                <a:path w="1417" h="1408" extrusionOk="0">
                  <a:moveTo>
                    <a:pt x="1" y="0"/>
                  </a:moveTo>
                  <a:cubicBezTo>
                    <a:pt x="1" y="0"/>
                    <a:pt x="1" y="23"/>
                    <a:pt x="1" y="46"/>
                  </a:cubicBezTo>
                  <a:cubicBezTo>
                    <a:pt x="1" y="69"/>
                    <a:pt x="24" y="91"/>
                    <a:pt x="47" y="114"/>
                  </a:cubicBezTo>
                  <a:cubicBezTo>
                    <a:pt x="115" y="183"/>
                    <a:pt x="206" y="251"/>
                    <a:pt x="298" y="342"/>
                  </a:cubicBezTo>
                  <a:cubicBezTo>
                    <a:pt x="617" y="662"/>
                    <a:pt x="937" y="1004"/>
                    <a:pt x="1233" y="1370"/>
                  </a:cubicBezTo>
                  <a:cubicBezTo>
                    <a:pt x="1247" y="1396"/>
                    <a:pt x="1276" y="1407"/>
                    <a:pt x="1307" y="1407"/>
                  </a:cubicBezTo>
                  <a:cubicBezTo>
                    <a:pt x="1329" y="1407"/>
                    <a:pt x="1351" y="1402"/>
                    <a:pt x="1370" y="1392"/>
                  </a:cubicBezTo>
                  <a:cubicBezTo>
                    <a:pt x="1393" y="1370"/>
                    <a:pt x="1416" y="1301"/>
                    <a:pt x="1370" y="1255"/>
                  </a:cubicBezTo>
                  <a:cubicBezTo>
                    <a:pt x="1188" y="1027"/>
                    <a:pt x="1005" y="799"/>
                    <a:pt x="800" y="594"/>
                  </a:cubicBezTo>
                  <a:cubicBezTo>
                    <a:pt x="686" y="457"/>
                    <a:pt x="549" y="320"/>
                    <a:pt x="412" y="183"/>
                  </a:cubicBezTo>
                  <a:cubicBezTo>
                    <a:pt x="275" y="137"/>
                    <a:pt x="138" y="69"/>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2" name="Google Shape;5872;p22"/>
            <p:cNvSpPr/>
            <p:nvPr/>
          </p:nvSpPr>
          <p:spPr>
            <a:xfrm>
              <a:off x="7004675" y="1909375"/>
              <a:ext cx="22275" cy="29700"/>
            </a:xfrm>
            <a:custGeom>
              <a:avLst/>
              <a:gdLst/>
              <a:ahLst/>
              <a:cxnLst/>
              <a:rect l="l" t="t" r="r" b="b"/>
              <a:pathLst>
                <a:path w="891" h="1188" extrusionOk="0">
                  <a:moveTo>
                    <a:pt x="92" y="1"/>
                  </a:moveTo>
                  <a:cubicBezTo>
                    <a:pt x="69" y="1"/>
                    <a:pt x="46" y="1"/>
                    <a:pt x="46" y="24"/>
                  </a:cubicBezTo>
                  <a:cubicBezTo>
                    <a:pt x="0" y="46"/>
                    <a:pt x="0" y="115"/>
                    <a:pt x="23" y="161"/>
                  </a:cubicBezTo>
                  <a:cubicBezTo>
                    <a:pt x="252" y="480"/>
                    <a:pt x="503" y="800"/>
                    <a:pt x="708" y="1142"/>
                  </a:cubicBezTo>
                  <a:cubicBezTo>
                    <a:pt x="731" y="1165"/>
                    <a:pt x="754" y="1188"/>
                    <a:pt x="777" y="1188"/>
                  </a:cubicBezTo>
                  <a:cubicBezTo>
                    <a:pt x="799" y="1188"/>
                    <a:pt x="822" y="1188"/>
                    <a:pt x="845" y="1165"/>
                  </a:cubicBezTo>
                  <a:cubicBezTo>
                    <a:pt x="868" y="1142"/>
                    <a:pt x="891" y="1119"/>
                    <a:pt x="891" y="1096"/>
                  </a:cubicBezTo>
                  <a:cubicBezTo>
                    <a:pt x="891" y="1074"/>
                    <a:pt x="868" y="1051"/>
                    <a:pt x="868" y="1028"/>
                  </a:cubicBezTo>
                  <a:cubicBezTo>
                    <a:pt x="640" y="686"/>
                    <a:pt x="411" y="366"/>
                    <a:pt x="183" y="24"/>
                  </a:cubicBezTo>
                  <a:cubicBezTo>
                    <a:pt x="160" y="1"/>
                    <a:pt x="137" y="1"/>
                    <a:pt x="92"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3" name="Google Shape;5873;p22"/>
            <p:cNvSpPr/>
            <p:nvPr/>
          </p:nvSpPr>
          <p:spPr>
            <a:xfrm>
              <a:off x="7008100" y="1912225"/>
              <a:ext cx="22275" cy="33700"/>
            </a:xfrm>
            <a:custGeom>
              <a:avLst/>
              <a:gdLst/>
              <a:ahLst/>
              <a:cxnLst/>
              <a:rect l="l" t="t" r="r" b="b"/>
              <a:pathLst>
                <a:path w="891" h="1348" extrusionOk="0">
                  <a:moveTo>
                    <a:pt x="46" y="1"/>
                  </a:moveTo>
                  <a:cubicBezTo>
                    <a:pt x="23" y="24"/>
                    <a:pt x="23" y="47"/>
                    <a:pt x="0" y="69"/>
                  </a:cubicBezTo>
                  <a:cubicBezTo>
                    <a:pt x="0" y="92"/>
                    <a:pt x="0" y="115"/>
                    <a:pt x="0" y="138"/>
                  </a:cubicBezTo>
                  <a:cubicBezTo>
                    <a:pt x="206" y="503"/>
                    <a:pt x="457" y="868"/>
                    <a:pt x="662" y="1234"/>
                  </a:cubicBezTo>
                  <a:cubicBezTo>
                    <a:pt x="685" y="1256"/>
                    <a:pt x="685" y="1279"/>
                    <a:pt x="708" y="1302"/>
                  </a:cubicBezTo>
                  <a:cubicBezTo>
                    <a:pt x="708" y="1325"/>
                    <a:pt x="731" y="1348"/>
                    <a:pt x="754" y="1348"/>
                  </a:cubicBezTo>
                  <a:lnTo>
                    <a:pt x="822" y="1348"/>
                  </a:lnTo>
                  <a:cubicBezTo>
                    <a:pt x="868" y="1325"/>
                    <a:pt x="868" y="1325"/>
                    <a:pt x="891" y="1302"/>
                  </a:cubicBezTo>
                  <a:cubicBezTo>
                    <a:pt x="891" y="1279"/>
                    <a:pt x="891" y="1234"/>
                    <a:pt x="891" y="1211"/>
                  </a:cubicBezTo>
                  <a:cubicBezTo>
                    <a:pt x="708" y="914"/>
                    <a:pt x="525" y="617"/>
                    <a:pt x="343" y="321"/>
                  </a:cubicBezTo>
                  <a:cubicBezTo>
                    <a:pt x="343" y="321"/>
                    <a:pt x="343" y="343"/>
                    <a:pt x="343" y="343"/>
                  </a:cubicBezTo>
                  <a:cubicBezTo>
                    <a:pt x="297" y="252"/>
                    <a:pt x="229" y="161"/>
                    <a:pt x="183" y="69"/>
                  </a:cubicBezTo>
                  <a:cubicBezTo>
                    <a:pt x="160" y="47"/>
                    <a:pt x="160" y="24"/>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4" name="Google Shape;5874;p22"/>
            <p:cNvSpPr/>
            <p:nvPr/>
          </p:nvSpPr>
          <p:spPr>
            <a:xfrm>
              <a:off x="7008675" y="1915100"/>
              <a:ext cx="22275" cy="33100"/>
            </a:xfrm>
            <a:custGeom>
              <a:avLst/>
              <a:gdLst/>
              <a:ahLst/>
              <a:cxnLst/>
              <a:rect l="l" t="t" r="r" b="b"/>
              <a:pathLst>
                <a:path w="891" h="1324" extrusionOk="0">
                  <a:moveTo>
                    <a:pt x="92" y="0"/>
                  </a:moveTo>
                  <a:cubicBezTo>
                    <a:pt x="46" y="23"/>
                    <a:pt x="0" y="91"/>
                    <a:pt x="23" y="137"/>
                  </a:cubicBezTo>
                  <a:cubicBezTo>
                    <a:pt x="229" y="502"/>
                    <a:pt x="480" y="890"/>
                    <a:pt x="685" y="1255"/>
                  </a:cubicBezTo>
                  <a:cubicBezTo>
                    <a:pt x="708" y="1278"/>
                    <a:pt x="708" y="1301"/>
                    <a:pt x="731" y="1324"/>
                  </a:cubicBezTo>
                  <a:lnTo>
                    <a:pt x="822" y="1324"/>
                  </a:lnTo>
                  <a:cubicBezTo>
                    <a:pt x="868" y="1301"/>
                    <a:pt x="890" y="1233"/>
                    <a:pt x="868" y="1187"/>
                  </a:cubicBezTo>
                  <a:cubicBezTo>
                    <a:pt x="662" y="799"/>
                    <a:pt x="411" y="434"/>
                    <a:pt x="206" y="46"/>
                  </a:cubicBezTo>
                  <a:cubicBezTo>
                    <a:pt x="206" y="23"/>
                    <a:pt x="183" y="0"/>
                    <a:pt x="16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5" name="Google Shape;5875;p22"/>
            <p:cNvSpPr/>
            <p:nvPr/>
          </p:nvSpPr>
          <p:spPr>
            <a:xfrm>
              <a:off x="7000675" y="1904250"/>
              <a:ext cx="26275" cy="36050"/>
            </a:xfrm>
            <a:custGeom>
              <a:avLst/>
              <a:gdLst/>
              <a:ahLst/>
              <a:cxnLst/>
              <a:rect l="l" t="t" r="r" b="b"/>
              <a:pathLst>
                <a:path w="1051" h="1442" extrusionOk="0">
                  <a:moveTo>
                    <a:pt x="115" y="0"/>
                  </a:moveTo>
                  <a:cubicBezTo>
                    <a:pt x="92" y="0"/>
                    <a:pt x="69" y="0"/>
                    <a:pt x="46" y="23"/>
                  </a:cubicBezTo>
                  <a:cubicBezTo>
                    <a:pt x="1" y="46"/>
                    <a:pt x="1" y="115"/>
                    <a:pt x="24" y="160"/>
                  </a:cubicBezTo>
                  <a:cubicBezTo>
                    <a:pt x="320" y="571"/>
                    <a:pt x="594" y="982"/>
                    <a:pt x="868" y="1416"/>
                  </a:cubicBezTo>
                  <a:cubicBezTo>
                    <a:pt x="894" y="1429"/>
                    <a:pt x="928" y="1442"/>
                    <a:pt x="957" y="1442"/>
                  </a:cubicBezTo>
                  <a:cubicBezTo>
                    <a:pt x="978" y="1442"/>
                    <a:pt x="995" y="1435"/>
                    <a:pt x="1005" y="1416"/>
                  </a:cubicBezTo>
                  <a:cubicBezTo>
                    <a:pt x="1028" y="1393"/>
                    <a:pt x="1051" y="1370"/>
                    <a:pt x="1051" y="1347"/>
                  </a:cubicBezTo>
                  <a:cubicBezTo>
                    <a:pt x="1051" y="1324"/>
                    <a:pt x="1051" y="1301"/>
                    <a:pt x="1028" y="1279"/>
                  </a:cubicBezTo>
                  <a:cubicBezTo>
                    <a:pt x="754" y="868"/>
                    <a:pt x="457" y="457"/>
                    <a:pt x="183" y="46"/>
                  </a:cubicBezTo>
                  <a:cubicBezTo>
                    <a:pt x="160"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6" name="Google Shape;5876;p22"/>
            <p:cNvSpPr/>
            <p:nvPr/>
          </p:nvSpPr>
          <p:spPr>
            <a:xfrm>
              <a:off x="7008675" y="1915100"/>
              <a:ext cx="23425" cy="37325"/>
            </a:xfrm>
            <a:custGeom>
              <a:avLst/>
              <a:gdLst/>
              <a:ahLst/>
              <a:cxnLst/>
              <a:rect l="l" t="t" r="r" b="b"/>
              <a:pathLst>
                <a:path w="937" h="1493" extrusionOk="0">
                  <a:moveTo>
                    <a:pt x="69" y="0"/>
                  </a:moveTo>
                  <a:cubicBezTo>
                    <a:pt x="23" y="23"/>
                    <a:pt x="0" y="69"/>
                    <a:pt x="23" y="137"/>
                  </a:cubicBezTo>
                  <a:cubicBezTo>
                    <a:pt x="229" y="571"/>
                    <a:pt x="502" y="1004"/>
                    <a:pt x="731" y="1438"/>
                  </a:cubicBezTo>
                  <a:cubicBezTo>
                    <a:pt x="747" y="1471"/>
                    <a:pt x="776" y="1493"/>
                    <a:pt x="809" y="1493"/>
                  </a:cubicBezTo>
                  <a:cubicBezTo>
                    <a:pt x="820" y="1493"/>
                    <a:pt x="833" y="1490"/>
                    <a:pt x="845" y="1484"/>
                  </a:cubicBezTo>
                  <a:cubicBezTo>
                    <a:pt x="890" y="1461"/>
                    <a:pt x="936" y="1415"/>
                    <a:pt x="913" y="1370"/>
                  </a:cubicBezTo>
                  <a:cubicBezTo>
                    <a:pt x="685" y="913"/>
                    <a:pt x="411" y="502"/>
                    <a:pt x="206" y="46"/>
                  </a:cubicBezTo>
                  <a:cubicBezTo>
                    <a:pt x="183" y="23"/>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7" name="Google Shape;5877;p22"/>
            <p:cNvSpPr/>
            <p:nvPr/>
          </p:nvSpPr>
          <p:spPr>
            <a:xfrm>
              <a:off x="7016075" y="1927075"/>
              <a:ext cx="18875" cy="31625"/>
            </a:xfrm>
            <a:custGeom>
              <a:avLst/>
              <a:gdLst/>
              <a:ahLst/>
              <a:cxnLst/>
              <a:rect l="l" t="t" r="r" b="b"/>
              <a:pathLst>
                <a:path w="755" h="1265" extrusionOk="0">
                  <a:moveTo>
                    <a:pt x="69" y="0"/>
                  </a:moveTo>
                  <a:cubicBezTo>
                    <a:pt x="24" y="23"/>
                    <a:pt x="1" y="92"/>
                    <a:pt x="1" y="137"/>
                  </a:cubicBezTo>
                  <a:cubicBezTo>
                    <a:pt x="184" y="503"/>
                    <a:pt x="366" y="845"/>
                    <a:pt x="549" y="1210"/>
                  </a:cubicBezTo>
                  <a:cubicBezTo>
                    <a:pt x="566" y="1244"/>
                    <a:pt x="594" y="1265"/>
                    <a:pt x="627" y="1265"/>
                  </a:cubicBezTo>
                  <a:cubicBezTo>
                    <a:pt x="638" y="1265"/>
                    <a:pt x="651" y="1262"/>
                    <a:pt x="663" y="1256"/>
                  </a:cubicBezTo>
                  <a:cubicBezTo>
                    <a:pt x="709" y="1233"/>
                    <a:pt x="754" y="1187"/>
                    <a:pt x="731" y="1142"/>
                  </a:cubicBezTo>
                  <a:cubicBezTo>
                    <a:pt x="549" y="776"/>
                    <a:pt x="366" y="411"/>
                    <a:pt x="184" y="46"/>
                  </a:cubicBezTo>
                  <a:cubicBezTo>
                    <a:pt x="184" y="23"/>
                    <a:pt x="138"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8" name="Google Shape;5878;p22"/>
            <p:cNvSpPr/>
            <p:nvPr/>
          </p:nvSpPr>
          <p:spPr>
            <a:xfrm>
              <a:off x="7004100" y="1908825"/>
              <a:ext cx="21700" cy="30250"/>
            </a:xfrm>
            <a:custGeom>
              <a:avLst/>
              <a:gdLst/>
              <a:ahLst/>
              <a:cxnLst/>
              <a:rect l="l" t="t" r="r" b="b"/>
              <a:pathLst>
                <a:path w="868" h="1210" extrusionOk="0">
                  <a:moveTo>
                    <a:pt x="92" y="0"/>
                  </a:moveTo>
                  <a:cubicBezTo>
                    <a:pt x="69" y="0"/>
                    <a:pt x="46" y="23"/>
                    <a:pt x="23" y="23"/>
                  </a:cubicBezTo>
                  <a:cubicBezTo>
                    <a:pt x="1" y="46"/>
                    <a:pt x="1" y="68"/>
                    <a:pt x="1" y="91"/>
                  </a:cubicBezTo>
                  <a:cubicBezTo>
                    <a:pt x="1" y="114"/>
                    <a:pt x="1" y="137"/>
                    <a:pt x="23" y="160"/>
                  </a:cubicBezTo>
                  <a:cubicBezTo>
                    <a:pt x="206" y="457"/>
                    <a:pt x="412" y="730"/>
                    <a:pt x="571" y="1027"/>
                  </a:cubicBezTo>
                  <a:cubicBezTo>
                    <a:pt x="571" y="1004"/>
                    <a:pt x="571" y="1004"/>
                    <a:pt x="571" y="1004"/>
                  </a:cubicBezTo>
                  <a:cubicBezTo>
                    <a:pt x="594" y="1050"/>
                    <a:pt x="617" y="1096"/>
                    <a:pt x="663" y="1164"/>
                  </a:cubicBezTo>
                  <a:cubicBezTo>
                    <a:pt x="663" y="1187"/>
                    <a:pt x="685" y="1187"/>
                    <a:pt x="708" y="1210"/>
                  </a:cubicBezTo>
                  <a:lnTo>
                    <a:pt x="777" y="1210"/>
                  </a:lnTo>
                  <a:cubicBezTo>
                    <a:pt x="822" y="1187"/>
                    <a:pt x="868" y="1118"/>
                    <a:pt x="822" y="1073"/>
                  </a:cubicBezTo>
                  <a:cubicBezTo>
                    <a:pt x="640" y="730"/>
                    <a:pt x="389" y="388"/>
                    <a:pt x="160" y="46"/>
                  </a:cubicBezTo>
                  <a:cubicBezTo>
                    <a:pt x="160" y="23"/>
                    <a:pt x="115"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9" name="Google Shape;5879;p22"/>
            <p:cNvSpPr/>
            <p:nvPr/>
          </p:nvSpPr>
          <p:spPr>
            <a:xfrm>
              <a:off x="6998400" y="1902525"/>
              <a:ext cx="25125" cy="33700"/>
            </a:xfrm>
            <a:custGeom>
              <a:avLst/>
              <a:gdLst/>
              <a:ahLst/>
              <a:cxnLst/>
              <a:rect l="l" t="t" r="r" b="b"/>
              <a:pathLst>
                <a:path w="1005" h="1348" extrusionOk="0">
                  <a:moveTo>
                    <a:pt x="115" y="1"/>
                  </a:moveTo>
                  <a:cubicBezTo>
                    <a:pt x="92" y="1"/>
                    <a:pt x="69" y="1"/>
                    <a:pt x="46" y="24"/>
                  </a:cubicBezTo>
                  <a:cubicBezTo>
                    <a:pt x="23" y="47"/>
                    <a:pt x="0" y="115"/>
                    <a:pt x="46" y="161"/>
                  </a:cubicBezTo>
                  <a:cubicBezTo>
                    <a:pt x="297" y="526"/>
                    <a:pt x="571" y="914"/>
                    <a:pt x="822" y="1302"/>
                  </a:cubicBezTo>
                  <a:cubicBezTo>
                    <a:pt x="822" y="1325"/>
                    <a:pt x="868" y="1348"/>
                    <a:pt x="891" y="1348"/>
                  </a:cubicBezTo>
                  <a:cubicBezTo>
                    <a:pt x="913" y="1348"/>
                    <a:pt x="936" y="1348"/>
                    <a:pt x="959" y="1325"/>
                  </a:cubicBezTo>
                  <a:cubicBezTo>
                    <a:pt x="982" y="1302"/>
                    <a:pt x="982" y="1279"/>
                    <a:pt x="982" y="1256"/>
                  </a:cubicBezTo>
                  <a:cubicBezTo>
                    <a:pt x="1005" y="1233"/>
                    <a:pt x="982" y="1211"/>
                    <a:pt x="982" y="1188"/>
                  </a:cubicBezTo>
                  <a:cubicBezTo>
                    <a:pt x="731" y="800"/>
                    <a:pt x="457" y="412"/>
                    <a:pt x="183" y="47"/>
                  </a:cubicBezTo>
                  <a:cubicBezTo>
                    <a:pt x="183" y="1"/>
                    <a:pt x="137" y="1"/>
                    <a:pt x="115"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0" name="Google Shape;5880;p22"/>
            <p:cNvSpPr/>
            <p:nvPr/>
          </p:nvSpPr>
          <p:spPr>
            <a:xfrm>
              <a:off x="6997825" y="1900250"/>
              <a:ext cx="18275" cy="25125"/>
            </a:xfrm>
            <a:custGeom>
              <a:avLst/>
              <a:gdLst/>
              <a:ahLst/>
              <a:cxnLst/>
              <a:rect l="l" t="t" r="r" b="b"/>
              <a:pathLst>
                <a:path w="731" h="1005" extrusionOk="0">
                  <a:moveTo>
                    <a:pt x="92" y="1"/>
                  </a:moveTo>
                  <a:cubicBezTo>
                    <a:pt x="69" y="1"/>
                    <a:pt x="46" y="1"/>
                    <a:pt x="23" y="23"/>
                  </a:cubicBezTo>
                  <a:cubicBezTo>
                    <a:pt x="1" y="23"/>
                    <a:pt x="1" y="46"/>
                    <a:pt x="1" y="92"/>
                  </a:cubicBezTo>
                  <a:cubicBezTo>
                    <a:pt x="1" y="115"/>
                    <a:pt x="1" y="138"/>
                    <a:pt x="23" y="160"/>
                  </a:cubicBezTo>
                  <a:cubicBezTo>
                    <a:pt x="183" y="434"/>
                    <a:pt x="389" y="685"/>
                    <a:pt x="548" y="982"/>
                  </a:cubicBezTo>
                  <a:cubicBezTo>
                    <a:pt x="571" y="982"/>
                    <a:pt x="594" y="1005"/>
                    <a:pt x="617" y="1005"/>
                  </a:cubicBezTo>
                  <a:cubicBezTo>
                    <a:pt x="640" y="1005"/>
                    <a:pt x="685" y="1005"/>
                    <a:pt x="685" y="982"/>
                  </a:cubicBezTo>
                  <a:cubicBezTo>
                    <a:pt x="708" y="959"/>
                    <a:pt x="731" y="936"/>
                    <a:pt x="731" y="914"/>
                  </a:cubicBezTo>
                  <a:cubicBezTo>
                    <a:pt x="731" y="891"/>
                    <a:pt x="731" y="868"/>
                    <a:pt x="708" y="845"/>
                  </a:cubicBezTo>
                  <a:cubicBezTo>
                    <a:pt x="526" y="571"/>
                    <a:pt x="343" y="297"/>
                    <a:pt x="160" y="23"/>
                  </a:cubicBezTo>
                  <a:cubicBezTo>
                    <a:pt x="160" y="23"/>
                    <a:pt x="115" y="1"/>
                    <a:pt x="92"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1" name="Google Shape;5881;p22"/>
            <p:cNvSpPr/>
            <p:nvPr/>
          </p:nvSpPr>
          <p:spPr>
            <a:xfrm>
              <a:off x="6880275" y="2449200"/>
              <a:ext cx="41100" cy="25850"/>
            </a:xfrm>
            <a:custGeom>
              <a:avLst/>
              <a:gdLst/>
              <a:ahLst/>
              <a:cxnLst/>
              <a:rect l="l" t="t" r="r" b="b"/>
              <a:pathLst>
                <a:path w="1644" h="1034" extrusionOk="0">
                  <a:moveTo>
                    <a:pt x="115" y="1"/>
                  </a:moveTo>
                  <a:cubicBezTo>
                    <a:pt x="92" y="1"/>
                    <a:pt x="69" y="23"/>
                    <a:pt x="46" y="23"/>
                  </a:cubicBezTo>
                  <a:cubicBezTo>
                    <a:pt x="1" y="69"/>
                    <a:pt x="1" y="137"/>
                    <a:pt x="46" y="160"/>
                  </a:cubicBezTo>
                  <a:cubicBezTo>
                    <a:pt x="457" y="571"/>
                    <a:pt x="959" y="868"/>
                    <a:pt x="1507" y="1028"/>
                  </a:cubicBezTo>
                  <a:cubicBezTo>
                    <a:pt x="1515" y="1032"/>
                    <a:pt x="1525" y="1034"/>
                    <a:pt x="1534" y="1034"/>
                  </a:cubicBezTo>
                  <a:cubicBezTo>
                    <a:pt x="1576" y="1034"/>
                    <a:pt x="1621" y="996"/>
                    <a:pt x="1621" y="959"/>
                  </a:cubicBezTo>
                  <a:cubicBezTo>
                    <a:pt x="1644" y="914"/>
                    <a:pt x="1598" y="845"/>
                    <a:pt x="1553" y="845"/>
                  </a:cubicBezTo>
                  <a:cubicBezTo>
                    <a:pt x="1461" y="822"/>
                    <a:pt x="1393" y="777"/>
                    <a:pt x="1302" y="754"/>
                  </a:cubicBezTo>
                  <a:cubicBezTo>
                    <a:pt x="1005" y="617"/>
                    <a:pt x="708" y="457"/>
                    <a:pt x="457" y="274"/>
                  </a:cubicBezTo>
                  <a:cubicBezTo>
                    <a:pt x="366" y="206"/>
                    <a:pt x="274" y="115"/>
                    <a:pt x="183" y="23"/>
                  </a:cubicBezTo>
                  <a:cubicBezTo>
                    <a:pt x="160" y="23"/>
                    <a:pt x="138" y="1"/>
                    <a:pt x="115"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2" name="Google Shape;5882;p22"/>
            <p:cNvSpPr/>
            <p:nvPr/>
          </p:nvSpPr>
          <p:spPr>
            <a:xfrm>
              <a:off x="6869425" y="2449200"/>
              <a:ext cx="53100" cy="48325"/>
            </a:xfrm>
            <a:custGeom>
              <a:avLst/>
              <a:gdLst/>
              <a:ahLst/>
              <a:cxnLst/>
              <a:rect l="l" t="t" r="r" b="b"/>
              <a:pathLst>
                <a:path w="2124" h="1933" extrusionOk="0">
                  <a:moveTo>
                    <a:pt x="457" y="1"/>
                  </a:moveTo>
                  <a:cubicBezTo>
                    <a:pt x="435" y="1"/>
                    <a:pt x="412" y="23"/>
                    <a:pt x="389" y="46"/>
                  </a:cubicBezTo>
                  <a:cubicBezTo>
                    <a:pt x="252" y="183"/>
                    <a:pt x="161" y="343"/>
                    <a:pt x="69" y="526"/>
                  </a:cubicBezTo>
                  <a:cubicBezTo>
                    <a:pt x="47" y="617"/>
                    <a:pt x="24" y="685"/>
                    <a:pt x="24" y="754"/>
                  </a:cubicBezTo>
                  <a:cubicBezTo>
                    <a:pt x="1" y="845"/>
                    <a:pt x="1" y="914"/>
                    <a:pt x="1" y="1005"/>
                  </a:cubicBezTo>
                  <a:cubicBezTo>
                    <a:pt x="1" y="1142"/>
                    <a:pt x="47" y="1279"/>
                    <a:pt x="92" y="1393"/>
                  </a:cubicBezTo>
                  <a:cubicBezTo>
                    <a:pt x="161" y="1530"/>
                    <a:pt x="252" y="1621"/>
                    <a:pt x="366" y="1712"/>
                  </a:cubicBezTo>
                  <a:cubicBezTo>
                    <a:pt x="457" y="1804"/>
                    <a:pt x="572" y="1849"/>
                    <a:pt x="708" y="1895"/>
                  </a:cubicBezTo>
                  <a:cubicBezTo>
                    <a:pt x="775" y="1922"/>
                    <a:pt x="858" y="1933"/>
                    <a:pt x="942" y="1933"/>
                  </a:cubicBezTo>
                  <a:cubicBezTo>
                    <a:pt x="1002" y="1933"/>
                    <a:pt x="1063" y="1927"/>
                    <a:pt x="1119" y="1918"/>
                  </a:cubicBezTo>
                  <a:cubicBezTo>
                    <a:pt x="1256" y="1895"/>
                    <a:pt x="1393" y="1849"/>
                    <a:pt x="1530" y="1781"/>
                  </a:cubicBezTo>
                  <a:cubicBezTo>
                    <a:pt x="1667" y="1690"/>
                    <a:pt x="1781" y="1553"/>
                    <a:pt x="1895" y="1416"/>
                  </a:cubicBezTo>
                  <a:cubicBezTo>
                    <a:pt x="1987" y="1302"/>
                    <a:pt x="2055" y="1165"/>
                    <a:pt x="2101" y="1028"/>
                  </a:cubicBezTo>
                  <a:cubicBezTo>
                    <a:pt x="2124" y="982"/>
                    <a:pt x="2101" y="914"/>
                    <a:pt x="2055" y="891"/>
                  </a:cubicBezTo>
                  <a:cubicBezTo>
                    <a:pt x="2010" y="891"/>
                    <a:pt x="1941" y="914"/>
                    <a:pt x="1918" y="959"/>
                  </a:cubicBezTo>
                  <a:cubicBezTo>
                    <a:pt x="1895" y="1028"/>
                    <a:pt x="1873" y="1096"/>
                    <a:pt x="1827" y="1165"/>
                  </a:cubicBezTo>
                  <a:cubicBezTo>
                    <a:pt x="1827" y="1165"/>
                    <a:pt x="1827" y="1142"/>
                    <a:pt x="1827" y="1142"/>
                  </a:cubicBezTo>
                  <a:cubicBezTo>
                    <a:pt x="1781" y="1256"/>
                    <a:pt x="1690" y="1347"/>
                    <a:pt x="1621" y="1461"/>
                  </a:cubicBezTo>
                  <a:cubicBezTo>
                    <a:pt x="1553" y="1507"/>
                    <a:pt x="1485" y="1575"/>
                    <a:pt x="1393" y="1621"/>
                  </a:cubicBezTo>
                  <a:cubicBezTo>
                    <a:pt x="1325" y="1667"/>
                    <a:pt x="1256" y="1690"/>
                    <a:pt x="1188" y="1712"/>
                  </a:cubicBezTo>
                  <a:cubicBezTo>
                    <a:pt x="1119" y="1735"/>
                    <a:pt x="1051" y="1735"/>
                    <a:pt x="982" y="1735"/>
                  </a:cubicBezTo>
                  <a:cubicBezTo>
                    <a:pt x="914" y="1735"/>
                    <a:pt x="845" y="1735"/>
                    <a:pt x="777" y="1712"/>
                  </a:cubicBezTo>
                  <a:cubicBezTo>
                    <a:pt x="708" y="1690"/>
                    <a:pt x="663" y="1667"/>
                    <a:pt x="594" y="1644"/>
                  </a:cubicBezTo>
                  <a:cubicBezTo>
                    <a:pt x="526" y="1598"/>
                    <a:pt x="480" y="1553"/>
                    <a:pt x="435" y="1507"/>
                  </a:cubicBezTo>
                  <a:cubicBezTo>
                    <a:pt x="389" y="1461"/>
                    <a:pt x="343" y="1416"/>
                    <a:pt x="298" y="1347"/>
                  </a:cubicBezTo>
                  <a:cubicBezTo>
                    <a:pt x="275" y="1302"/>
                    <a:pt x="252" y="1233"/>
                    <a:pt x="229" y="1165"/>
                  </a:cubicBezTo>
                  <a:cubicBezTo>
                    <a:pt x="206" y="1096"/>
                    <a:pt x="183" y="1028"/>
                    <a:pt x="183" y="959"/>
                  </a:cubicBezTo>
                  <a:cubicBezTo>
                    <a:pt x="183" y="891"/>
                    <a:pt x="206" y="799"/>
                    <a:pt x="229" y="731"/>
                  </a:cubicBezTo>
                  <a:cubicBezTo>
                    <a:pt x="252" y="617"/>
                    <a:pt x="298" y="526"/>
                    <a:pt x="343" y="434"/>
                  </a:cubicBezTo>
                  <a:cubicBezTo>
                    <a:pt x="389" y="343"/>
                    <a:pt x="457" y="252"/>
                    <a:pt x="549" y="160"/>
                  </a:cubicBezTo>
                  <a:cubicBezTo>
                    <a:pt x="572" y="115"/>
                    <a:pt x="572" y="46"/>
                    <a:pt x="526" y="23"/>
                  </a:cubicBezTo>
                  <a:cubicBezTo>
                    <a:pt x="503" y="1"/>
                    <a:pt x="480" y="1"/>
                    <a:pt x="457"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3" name="Google Shape;5883;p22"/>
            <p:cNvSpPr/>
            <p:nvPr/>
          </p:nvSpPr>
          <p:spPr>
            <a:xfrm>
              <a:off x="6779275" y="1827200"/>
              <a:ext cx="324725" cy="759350"/>
            </a:xfrm>
            <a:custGeom>
              <a:avLst/>
              <a:gdLst/>
              <a:ahLst/>
              <a:cxnLst/>
              <a:rect l="l" t="t" r="r" b="b"/>
              <a:pathLst>
                <a:path w="12989" h="30374" extrusionOk="0">
                  <a:moveTo>
                    <a:pt x="32" y="175"/>
                  </a:moveTo>
                  <a:cubicBezTo>
                    <a:pt x="21" y="177"/>
                    <a:pt x="11" y="180"/>
                    <a:pt x="0" y="184"/>
                  </a:cubicBezTo>
                  <a:cubicBezTo>
                    <a:pt x="11" y="181"/>
                    <a:pt x="22" y="178"/>
                    <a:pt x="32" y="175"/>
                  </a:cubicBezTo>
                  <a:close/>
                  <a:moveTo>
                    <a:pt x="1804" y="1"/>
                  </a:moveTo>
                  <a:cubicBezTo>
                    <a:pt x="1598" y="1"/>
                    <a:pt x="1370" y="1"/>
                    <a:pt x="1165" y="24"/>
                  </a:cubicBezTo>
                  <a:cubicBezTo>
                    <a:pt x="959" y="47"/>
                    <a:pt x="731" y="69"/>
                    <a:pt x="525" y="92"/>
                  </a:cubicBezTo>
                  <a:cubicBezTo>
                    <a:pt x="355" y="114"/>
                    <a:pt x="184" y="135"/>
                    <a:pt x="32" y="175"/>
                  </a:cubicBezTo>
                  <a:lnTo>
                    <a:pt x="32" y="175"/>
                  </a:lnTo>
                  <a:cubicBezTo>
                    <a:pt x="96" y="161"/>
                    <a:pt x="170" y="161"/>
                    <a:pt x="229" y="161"/>
                  </a:cubicBezTo>
                  <a:cubicBezTo>
                    <a:pt x="457" y="138"/>
                    <a:pt x="685" y="138"/>
                    <a:pt x="914" y="138"/>
                  </a:cubicBezTo>
                  <a:cubicBezTo>
                    <a:pt x="1142" y="138"/>
                    <a:pt x="1393" y="161"/>
                    <a:pt x="1644" y="184"/>
                  </a:cubicBezTo>
                  <a:cubicBezTo>
                    <a:pt x="1758" y="184"/>
                    <a:pt x="1872" y="206"/>
                    <a:pt x="1986" y="206"/>
                  </a:cubicBezTo>
                  <a:cubicBezTo>
                    <a:pt x="2100" y="229"/>
                    <a:pt x="2215" y="229"/>
                    <a:pt x="2329" y="229"/>
                  </a:cubicBezTo>
                  <a:cubicBezTo>
                    <a:pt x="3036" y="275"/>
                    <a:pt x="3767" y="389"/>
                    <a:pt x="4451" y="617"/>
                  </a:cubicBezTo>
                  <a:cubicBezTo>
                    <a:pt x="4451" y="594"/>
                    <a:pt x="4451" y="594"/>
                    <a:pt x="4451" y="594"/>
                  </a:cubicBezTo>
                  <a:cubicBezTo>
                    <a:pt x="4748" y="686"/>
                    <a:pt x="5022" y="800"/>
                    <a:pt x="5319" y="914"/>
                  </a:cubicBezTo>
                  <a:cubicBezTo>
                    <a:pt x="5593" y="1028"/>
                    <a:pt x="5889" y="1165"/>
                    <a:pt x="6163" y="1302"/>
                  </a:cubicBezTo>
                  <a:cubicBezTo>
                    <a:pt x="6711" y="1576"/>
                    <a:pt x="7236" y="1850"/>
                    <a:pt x="7761" y="2169"/>
                  </a:cubicBezTo>
                  <a:cubicBezTo>
                    <a:pt x="8172" y="2443"/>
                    <a:pt x="8583" y="2717"/>
                    <a:pt x="8948" y="3037"/>
                  </a:cubicBezTo>
                  <a:cubicBezTo>
                    <a:pt x="9359" y="3333"/>
                    <a:pt x="9724" y="3699"/>
                    <a:pt x="10066" y="4064"/>
                  </a:cubicBezTo>
                  <a:cubicBezTo>
                    <a:pt x="10066" y="4064"/>
                    <a:pt x="10066" y="4064"/>
                    <a:pt x="10044" y="4041"/>
                  </a:cubicBezTo>
                  <a:lnTo>
                    <a:pt x="10044" y="4041"/>
                  </a:lnTo>
                  <a:cubicBezTo>
                    <a:pt x="10660" y="4703"/>
                    <a:pt x="11185" y="5433"/>
                    <a:pt x="11596" y="6232"/>
                  </a:cubicBezTo>
                  <a:cubicBezTo>
                    <a:pt x="11596" y="6209"/>
                    <a:pt x="11596" y="6209"/>
                    <a:pt x="11596" y="6209"/>
                  </a:cubicBezTo>
                  <a:cubicBezTo>
                    <a:pt x="11778" y="6597"/>
                    <a:pt x="11961" y="6986"/>
                    <a:pt x="12121" y="7396"/>
                  </a:cubicBezTo>
                  <a:cubicBezTo>
                    <a:pt x="12258" y="7784"/>
                    <a:pt x="12395" y="8195"/>
                    <a:pt x="12486" y="8629"/>
                  </a:cubicBezTo>
                  <a:cubicBezTo>
                    <a:pt x="12486" y="8606"/>
                    <a:pt x="12486" y="8606"/>
                    <a:pt x="12486" y="8606"/>
                  </a:cubicBezTo>
                  <a:cubicBezTo>
                    <a:pt x="12600" y="9085"/>
                    <a:pt x="12669" y="9588"/>
                    <a:pt x="12737" y="10090"/>
                  </a:cubicBezTo>
                  <a:cubicBezTo>
                    <a:pt x="12783" y="10592"/>
                    <a:pt x="12783" y="11117"/>
                    <a:pt x="12783" y="11619"/>
                  </a:cubicBezTo>
                  <a:cubicBezTo>
                    <a:pt x="12737" y="13103"/>
                    <a:pt x="12463" y="14586"/>
                    <a:pt x="12029" y="16024"/>
                  </a:cubicBezTo>
                  <a:cubicBezTo>
                    <a:pt x="12029" y="16024"/>
                    <a:pt x="12029" y="16047"/>
                    <a:pt x="12029" y="16047"/>
                  </a:cubicBezTo>
                  <a:cubicBezTo>
                    <a:pt x="11756" y="16915"/>
                    <a:pt x="11436" y="17782"/>
                    <a:pt x="11071" y="18626"/>
                  </a:cubicBezTo>
                  <a:cubicBezTo>
                    <a:pt x="10683" y="19471"/>
                    <a:pt x="10272" y="20293"/>
                    <a:pt x="9838" y="21114"/>
                  </a:cubicBezTo>
                  <a:cubicBezTo>
                    <a:pt x="9405" y="21913"/>
                    <a:pt x="8925" y="22712"/>
                    <a:pt x="8469" y="23511"/>
                  </a:cubicBezTo>
                  <a:cubicBezTo>
                    <a:pt x="8218" y="23899"/>
                    <a:pt x="7989" y="24310"/>
                    <a:pt x="7738" y="24698"/>
                  </a:cubicBezTo>
                  <a:cubicBezTo>
                    <a:pt x="7510" y="25063"/>
                    <a:pt x="7282" y="25451"/>
                    <a:pt x="7054" y="25839"/>
                  </a:cubicBezTo>
                  <a:cubicBezTo>
                    <a:pt x="6757" y="26364"/>
                    <a:pt x="6437" y="26889"/>
                    <a:pt x="6095" y="27414"/>
                  </a:cubicBezTo>
                  <a:cubicBezTo>
                    <a:pt x="6095" y="27437"/>
                    <a:pt x="6095" y="27437"/>
                    <a:pt x="6095" y="27437"/>
                  </a:cubicBezTo>
                  <a:cubicBezTo>
                    <a:pt x="5479" y="28418"/>
                    <a:pt x="4839" y="29354"/>
                    <a:pt x="4041" y="30222"/>
                  </a:cubicBezTo>
                  <a:cubicBezTo>
                    <a:pt x="4018" y="30244"/>
                    <a:pt x="4018" y="30313"/>
                    <a:pt x="4063" y="30359"/>
                  </a:cubicBezTo>
                  <a:cubicBezTo>
                    <a:pt x="4082" y="30368"/>
                    <a:pt x="4101" y="30374"/>
                    <a:pt x="4120" y="30374"/>
                  </a:cubicBezTo>
                  <a:cubicBezTo>
                    <a:pt x="4147" y="30374"/>
                    <a:pt x="4174" y="30363"/>
                    <a:pt x="4200" y="30336"/>
                  </a:cubicBezTo>
                  <a:cubicBezTo>
                    <a:pt x="5410" y="29035"/>
                    <a:pt x="6323" y="27483"/>
                    <a:pt x="7213" y="25953"/>
                  </a:cubicBezTo>
                  <a:cubicBezTo>
                    <a:pt x="7442" y="25588"/>
                    <a:pt x="7670" y="25200"/>
                    <a:pt x="7898" y="24812"/>
                  </a:cubicBezTo>
                  <a:cubicBezTo>
                    <a:pt x="8126" y="24424"/>
                    <a:pt x="8377" y="24036"/>
                    <a:pt x="8606" y="23648"/>
                  </a:cubicBezTo>
                  <a:cubicBezTo>
                    <a:pt x="9085" y="22849"/>
                    <a:pt x="9541" y="22050"/>
                    <a:pt x="9998" y="21228"/>
                  </a:cubicBezTo>
                  <a:cubicBezTo>
                    <a:pt x="10865" y="19608"/>
                    <a:pt x="11641" y="17919"/>
                    <a:pt x="12189" y="16161"/>
                  </a:cubicBezTo>
                  <a:cubicBezTo>
                    <a:pt x="12440" y="15362"/>
                    <a:pt x="12623" y="14541"/>
                    <a:pt x="12760" y="13719"/>
                  </a:cubicBezTo>
                  <a:cubicBezTo>
                    <a:pt x="12897" y="12920"/>
                    <a:pt x="12965" y="12121"/>
                    <a:pt x="12988" y="11300"/>
                  </a:cubicBezTo>
                  <a:cubicBezTo>
                    <a:pt x="12988" y="10523"/>
                    <a:pt x="12920" y="9725"/>
                    <a:pt x="12760" y="8948"/>
                  </a:cubicBezTo>
                  <a:cubicBezTo>
                    <a:pt x="12600" y="8172"/>
                    <a:pt x="12372" y="7419"/>
                    <a:pt x="12052" y="6712"/>
                  </a:cubicBezTo>
                  <a:cubicBezTo>
                    <a:pt x="11710" y="5958"/>
                    <a:pt x="11276" y="5251"/>
                    <a:pt x="10774" y="4612"/>
                  </a:cubicBezTo>
                  <a:cubicBezTo>
                    <a:pt x="10523" y="4269"/>
                    <a:pt x="10249" y="3950"/>
                    <a:pt x="9952" y="3653"/>
                  </a:cubicBezTo>
                  <a:cubicBezTo>
                    <a:pt x="9656" y="3356"/>
                    <a:pt x="9336" y="3082"/>
                    <a:pt x="8994" y="2809"/>
                  </a:cubicBezTo>
                  <a:cubicBezTo>
                    <a:pt x="8332" y="2284"/>
                    <a:pt x="7624" y="1850"/>
                    <a:pt x="6871" y="1439"/>
                  </a:cubicBezTo>
                  <a:cubicBezTo>
                    <a:pt x="6506" y="1256"/>
                    <a:pt x="6118" y="1074"/>
                    <a:pt x="5730" y="891"/>
                  </a:cubicBezTo>
                  <a:cubicBezTo>
                    <a:pt x="5547" y="800"/>
                    <a:pt x="5342" y="709"/>
                    <a:pt x="5136" y="640"/>
                  </a:cubicBezTo>
                  <a:cubicBezTo>
                    <a:pt x="4931" y="549"/>
                    <a:pt x="4703" y="480"/>
                    <a:pt x="4497" y="412"/>
                  </a:cubicBezTo>
                  <a:cubicBezTo>
                    <a:pt x="4063" y="275"/>
                    <a:pt x="3630" y="184"/>
                    <a:pt x="3173" y="115"/>
                  </a:cubicBezTo>
                  <a:cubicBezTo>
                    <a:pt x="2968" y="92"/>
                    <a:pt x="2740" y="69"/>
                    <a:pt x="2511" y="47"/>
                  </a:cubicBezTo>
                  <a:cubicBezTo>
                    <a:pt x="2351" y="47"/>
                    <a:pt x="2192" y="24"/>
                    <a:pt x="2009" y="24"/>
                  </a:cubicBezTo>
                  <a:cubicBezTo>
                    <a:pt x="1963" y="24"/>
                    <a:pt x="1895" y="1"/>
                    <a:pt x="1849"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4" name="Google Shape;5884;p22"/>
            <p:cNvSpPr/>
            <p:nvPr/>
          </p:nvSpPr>
          <p:spPr>
            <a:xfrm>
              <a:off x="7080000" y="2227800"/>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5" name="Google Shape;5885;p22"/>
            <p:cNvSpPr/>
            <p:nvPr/>
          </p:nvSpPr>
          <p:spPr>
            <a:xfrm>
              <a:off x="7080000" y="22283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6" name="Google Shape;5886;p22"/>
            <p:cNvSpPr/>
            <p:nvPr/>
          </p:nvSpPr>
          <p:spPr>
            <a:xfrm>
              <a:off x="6766725" y="1830075"/>
              <a:ext cx="8000" cy="1725"/>
            </a:xfrm>
            <a:custGeom>
              <a:avLst/>
              <a:gdLst/>
              <a:ahLst/>
              <a:cxnLst/>
              <a:rect l="l" t="t" r="r" b="b"/>
              <a:pathLst>
                <a:path w="320" h="69" extrusionOk="0">
                  <a:moveTo>
                    <a:pt x="206" y="0"/>
                  </a:moveTo>
                  <a:cubicBezTo>
                    <a:pt x="160" y="23"/>
                    <a:pt x="114" y="23"/>
                    <a:pt x="69" y="46"/>
                  </a:cubicBezTo>
                  <a:cubicBezTo>
                    <a:pt x="53" y="46"/>
                    <a:pt x="37" y="57"/>
                    <a:pt x="22" y="63"/>
                  </a:cubicBezTo>
                  <a:lnTo>
                    <a:pt x="22" y="63"/>
                  </a:lnTo>
                  <a:cubicBezTo>
                    <a:pt x="109" y="42"/>
                    <a:pt x="214" y="21"/>
                    <a:pt x="320" y="0"/>
                  </a:cubicBezTo>
                  <a:close/>
                  <a:moveTo>
                    <a:pt x="22" y="63"/>
                  </a:moveTo>
                  <a:cubicBezTo>
                    <a:pt x="14" y="65"/>
                    <a:pt x="7" y="67"/>
                    <a:pt x="0" y="69"/>
                  </a:cubicBezTo>
                  <a:cubicBezTo>
                    <a:pt x="7" y="69"/>
                    <a:pt x="14" y="66"/>
                    <a:pt x="22" y="6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7" name="Google Shape;5887;p22"/>
            <p:cNvSpPr/>
            <p:nvPr/>
          </p:nvSpPr>
          <p:spPr>
            <a:xfrm>
              <a:off x="6764450" y="1835200"/>
              <a:ext cx="6300" cy="1175"/>
            </a:xfrm>
            <a:custGeom>
              <a:avLst/>
              <a:gdLst/>
              <a:ahLst/>
              <a:cxnLst/>
              <a:rect l="l" t="t" r="r" b="b"/>
              <a:pathLst>
                <a:path w="252" h="47" extrusionOk="0">
                  <a:moveTo>
                    <a:pt x="251" y="1"/>
                  </a:moveTo>
                  <a:cubicBezTo>
                    <a:pt x="192" y="1"/>
                    <a:pt x="142" y="10"/>
                    <a:pt x="89" y="23"/>
                  </a:cubicBezTo>
                  <a:lnTo>
                    <a:pt x="89" y="23"/>
                  </a:lnTo>
                  <a:cubicBezTo>
                    <a:pt x="90" y="23"/>
                    <a:pt x="90" y="23"/>
                    <a:pt x="91" y="23"/>
                  </a:cubicBezTo>
                  <a:cubicBezTo>
                    <a:pt x="137" y="23"/>
                    <a:pt x="183" y="1"/>
                    <a:pt x="251" y="1"/>
                  </a:cubicBezTo>
                  <a:close/>
                  <a:moveTo>
                    <a:pt x="89" y="23"/>
                  </a:moveTo>
                  <a:lnTo>
                    <a:pt x="89" y="23"/>
                  </a:lnTo>
                  <a:cubicBezTo>
                    <a:pt x="67" y="23"/>
                    <a:pt x="44" y="24"/>
                    <a:pt x="0" y="46"/>
                  </a:cubicBezTo>
                  <a:cubicBezTo>
                    <a:pt x="32" y="38"/>
                    <a:pt x="61" y="30"/>
                    <a:pt x="89"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8" name="Google Shape;5888;p22"/>
            <p:cNvSpPr/>
            <p:nvPr/>
          </p:nvSpPr>
          <p:spPr>
            <a:xfrm>
              <a:off x="6890550" y="1842625"/>
              <a:ext cx="600" cy="25"/>
            </a:xfrm>
            <a:custGeom>
              <a:avLst/>
              <a:gdLst/>
              <a:ahLst/>
              <a:cxnLst/>
              <a:rect l="l" t="t" r="r" b="b"/>
              <a:pathLst>
                <a:path w="24" h="1" extrusionOk="0">
                  <a:moveTo>
                    <a:pt x="23" y="0"/>
                  </a:moveTo>
                  <a:cubicBezTo>
                    <a:pt x="0" y="0"/>
                    <a:pt x="0" y="0"/>
                    <a:pt x="0" y="0"/>
                  </a:cubicBezTo>
                  <a:cubicBezTo>
                    <a:pt x="0" y="0"/>
                    <a:pt x="0" y="0"/>
                    <a:pt x="23"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9" name="Google Shape;5889;p22"/>
            <p:cNvSpPr/>
            <p:nvPr/>
          </p:nvSpPr>
          <p:spPr>
            <a:xfrm>
              <a:off x="7069150" y="19830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0" name="Google Shape;5890;p22"/>
            <p:cNvSpPr/>
            <p:nvPr/>
          </p:nvSpPr>
          <p:spPr>
            <a:xfrm>
              <a:off x="7080000" y="2227800"/>
              <a:ext cx="25" cy="25"/>
            </a:xfrm>
            <a:custGeom>
              <a:avLst/>
              <a:gdLst/>
              <a:ahLst/>
              <a:cxnLst/>
              <a:rect l="l" t="t" r="r" b="b"/>
              <a:pathLst>
                <a:path w="1" h="1" extrusionOk="0">
                  <a:moveTo>
                    <a:pt x="0" y="0"/>
                  </a:move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1" name="Google Shape;5891;p22"/>
            <p:cNvSpPr/>
            <p:nvPr/>
          </p:nvSpPr>
          <p:spPr>
            <a:xfrm>
              <a:off x="7080000" y="2227800"/>
              <a:ext cx="25" cy="600"/>
            </a:xfrm>
            <a:custGeom>
              <a:avLst/>
              <a:gdLst/>
              <a:ahLst/>
              <a:cxnLst/>
              <a:rect l="l" t="t" r="r" b="b"/>
              <a:pathLst>
                <a:path w="1" h="24" extrusionOk="0">
                  <a:moveTo>
                    <a:pt x="0" y="23"/>
                  </a:moveTo>
                  <a:cubicBezTo>
                    <a:pt x="0" y="23"/>
                    <a:pt x="0" y="23"/>
                    <a:pt x="0" y="23"/>
                  </a:cubicBezTo>
                  <a:cubicBezTo>
                    <a:pt x="0" y="23"/>
                    <a:pt x="0" y="23"/>
                    <a:pt x="0" y="23"/>
                  </a:cubicBezTo>
                  <a:cubicBezTo>
                    <a:pt x="0" y="23"/>
                    <a:pt x="0" y="23"/>
                    <a:pt x="0" y="23"/>
                  </a:cubicBezTo>
                  <a:cubicBezTo>
                    <a:pt x="0" y="23"/>
                    <a:pt x="0" y="0"/>
                    <a:pt x="0" y="0"/>
                  </a:cubicBezTo>
                  <a:cubicBezTo>
                    <a:pt x="0" y="0"/>
                    <a:pt x="0" y="23"/>
                    <a:pt x="0"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2" name="Google Shape;5892;p22"/>
            <p:cNvSpPr/>
            <p:nvPr/>
          </p:nvSpPr>
          <p:spPr>
            <a:xfrm>
              <a:off x="7080000" y="2228375"/>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3" name="Google Shape;5893;p22"/>
            <p:cNvSpPr/>
            <p:nvPr/>
          </p:nvSpPr>
          <p:spPr>
            <a:xfrm>
              <a:off x="6932200" y="25125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4" name="Google Shape;5894;p22"/>
            <p:cNvSpPr/>
            <p:nvPr/>
          </p:nvSpPr>
          <p:spPr>
            <a:xfrm>
              <a:off x="6338175" y="1827775"/>
              <a:ext cx="685925" cy="792075"/>
            </a:xfrm>
            <a:custGeom>
              <a:avLst/>
              <a:gdLst/>
              <a:ahLst/>
              <a:cxnLst/>
              <a:rect l="l" t="t" r="r" b="b"/>
              <a:pathLst>
                <a:path w="27437" h="31683" extrusionOk="0">
                  <a:moveTo>
                    <a:pt x="4634" y="9861"/>
                  </a:moveTo>
                  <a:lnTo>
                    <a:pt x="4611" y="9884"/>
                  </a:lnTo>
                  <a:lnTo>
                    <a:pt x="4611" y="9884"/>
                  </a:lnTo>
                  <a:cubicBezTo>
                    <a:pt x="4611" y="9884"/>
                    <a:pt x="4634" y="9884"/>
                    <a:pt x="4634" y="9861"/>
                  </a:cubicBezTo>
                  <a:close/>
                  <a:moveTo>
                    <a:pt x="18809" y="1"/>
                  </a:moveTo>
                  <a:cubicBezTo>
                    <a:pt x="18306" y="1"/>
                    <a:pt x="17827" y="46"/>
                    <a:pt x="17325" y="115"/>
                  </a:cubicBezTo>
                  <a:cubicBezTo>
                    <a:pt x="16640" y="206"/>
                    <a:pt x="15978" y="343"/>
                    <a:pt x="15316" y="549"/>
                  </a:cubicBezTo>
                  <a:cubicBezTo>
                    <a:pt x="14632" y="754"/>
                    <a:pt x="13970" y="1005"/>
                    <a:pt x="13331" y="1302"/>
                  </a:cubicBezTo>
                  <a:cubicBezTo>
                    <a:pt x="12691" y="1621"/>
                    <a:pt x="12075" y="1964"/>
                    <a:pt x="11482" y="2352"/>
                  </a:cubicBezTo>
                  <a:cubicBezTo>
                    <a:pt x="10843" y="2763"/>
                    <a:pt x="10203" y="3242"/>
                    <a:pt x="9610" y="3767"/>
                  </a:cubicBezTo>
                  <a:cubicBezTo>
                    <a:pt x="8332" y="4840"/>
                    <a:pt x="7168" y="6072"/>
                    <a:pt x="6141" y="7396"/>
                  </a:cubicBezTo>
                  <a:cubicBezTo>
                    <a:pt x="5068" y="8743"/>
                    <a:pt x="4132" y="10204"/>
                    <a:pt x="3310" y="11733"/>
                  </a:cubicBezTo>
                  <a:cubicBezTo>
                    <a:pt x="2511" y="13217"/>
                    <a:pt x="1804" y="14769"/>
                    <a:pt x="1256" y="16389"/>
                  </a:cubicBezTo>
                  <a:cubicBezTo>
                    <a:pt x="708" y="17896"/>
                    <a:pt x="297" y="19471"/>
                    <a:pt x="23" y="21069"/>
                  </a:cubicBezTo>
                  <a:cubicBezTo>
                    <a:pt x="1" y="21114"/>
                    <a:pt x="46" y="21183"/>
                    <a:pt x="92" y="21183"/>
                  </a:cubicBezTo>
                  <a:cubicBezTo>
                    <a:pt x="160" y="21183"/>
                    <a:pt x="206" y="21160"/>
                    <a:pt x="206" y="21091"/>
                  </a:cubicBezTo>
                  <a:cubicBezTo>
                    <a:pt x="411" y="19882"/>
                    <a:pt x="708" y="18695"/>
                    <a:pt x="1073" y="17508"/>
                  </a:cubicBezTo>
                  <a:cubicBezTo>
                    <a:pt x="1918" y="14837"/>
                    <a:pt x="3105" y="12258"/>
                    <a:pt x="4611" y="9884"/>
                  </a:cubicBezTo>
                  <a:cubicBezTo>
                    <a:pt x="5889" y="7876"/>
                    <a:pt x="7419" y="6004"/>
                    <a:pt x="9176" y="4383"/>
                  </a:cubicBezTo>
                  <a:cubicBezTo>
                    <a:pt x="9793" y="3835"/>
                    <a:pt x="10432" y="3310"/>
                    <a:pt x="11094" y="2831"/>
                  </a:cubicBezTo>
                  <a:cubicBezTo>
                    <a:pt x="11710" y="2420"/>
                    <a:pt x="12349" y="2032"/>
                    <a:pt x="13011" y="1690"/>
                  </a:cubicBezTo>
                  <a:lnTo>
                    <a:pt x="13011" y="1690"/>
                  </a:lnTo>
                  <a:lnTo>
                    <a:pt x="12988" y="1713"/>
                  </a:lnTo>
                  <a:cubicBezTo>
                    <a:pt x="14061" y="1142"/>
                    <a:pt x="15225" y="731"/>
                    <a:pt x="16412" y="457"/>
                  </a:cubicBezTo>
                  <a:cubicBezTo>
                    <a:pt x="17208" y="302"/>
                    <a:pt x="18004" y="196"/>
                    <a:pt x="18815" y="196"/>
                  </a:cubicBezTo>
                  <a:cubicBezTo>
                    <a:pt x="18957" y="196"/>
                    <a:pt x="19099" y="199"/>
                    <a:pt x="19242" y="206"/>
                  </a:cubicBezTo>
                  <a:lnTo>
                    <a:pt x="19219" y="206"/>
                  </a:lnTo>
                  <a:cubicBezTo>
                    <a:pt x="19607" y="229"/>
                    <a:pt x="19995" y="252"/>
                    <a:pt x="20361" y="320"/>
                  </a:cubicBezTo>
                  <a:cubicBezTo>
                    <a:pt x="20749" y="389"/>
                    <a:pt x="21137" y="480"/>
                    <a:pt x="21502" y="594"/>
                  </a:cubicBezTo>
                  <a:lnTo>
                    <a:pt x="21525" y="594"/>
                  </a:lnTo>
                  <a:cubicBezTo>
                    <a:pt x="21844" y="708"/>
                    <a:pt x="22141" y="823"/>
                    <a:pt x="22461" y="959"/>
                  </a:cubicBezTo>
                  <a:cubicBezTo>
                    <a:pt x="22780" y="1096"/>
                    <a:pt x="23077" y="1279"/>
                    <a:pt x="23396" y="1462"/>
                  </a:cubicBezTo>
                  <a:lnTo>
                    <a:pt x="23374" y="1462"/>
                  </a:lnTo>
                  <a:cubicBezTo>
                    <a:pt x="23670" y="1644"/>
                    <a:pt x="23944" y="1850"/>
                    <a:pt x="24195" y="2078"/>
                  </a:cubicBezTo>
                  <a:cubicBezTo>
                    <a:pt x="24492" y="2306"/>
                    <a:pt x="24743" y="2557"/>
                    <a:pt x="24994" y="2831"/>
                  </a:cubicBezTo>
                  <a:cubicBezTo>
                    <a:pt x="25245" y="3105"/>
                    <a:pt x="25496" y="3402"/>
                    <a:pt x="25725" y="3721"/>
                  </a:cubicBezTo>
                  <a:cubicBezTo>
                    <a:pt x="25953" y="4087"/>
                    <a:pt x="26181" y="4452"/>
                    <a:pt x="26364" y="4817"/>
                  </a:cubicBezTo>
                  <a:cubicBezTo>
                    <a:pt x="26524" y="5114"/>
                    <a:pt x="26660" y="5433"/>
                    <a:pt x="26775" y="5753"/>
                  </a:cubicBezTo>
                  <a:cubicBezTo>
                    <a:pt x="26866" y="6050"/>
                    <a:pt x="26957" y="6369"/>
                    <a:pt x="27026" y="6689"/>
                  </a:cubicBezTo>
                  <a:cubicBezTo>
                    <a:pt x="27117" y="7122"/>
                    <a:pt x="27163" y="7556"/>
                    <a:pt x="27208" y="7990"/>
                  </a:cubicBezTo>
                  <a:cubicBezTo>
                    <a:pt x="27231" y="8416"/>
                    <a:pt x="27231" y="8864"/>
                    <a:pt x="27231" y="9291"/>
                  </a:cubicBezTo>
                  <a:lnTo>
                    <a:pt x="27231" y="9291"/>
                  </a:lnTo>
                  <a:cubicBezTo>
                    <a:pt x="27185" y="10090"/>
                    <a:pt x="27071" y="10888"/>
                    <a:pt x="26934" y="11687"/>
                  </a:cubicBezTo>
                  <a:cubicBezTo>
                    <a:pt x="26866" y="12075"/>
                    <a:pt x="26797" y="12441"/>
                    <a:pt x="26706" y="12829"/>
                  </a:cubicBezTo>
                  <a:cubicBezTo>
                    <a:pt x="26615" y="13239"/>
                    <a:pt x="26501" y="13650"/>
                    <a:pt x="26364" y="14038"/>
                  </a:cubicBezTo>
                  <a:cubicBezTo>
                    <a:pt x="26364" y="14038"/>
                    <a:pt x="26364" y="14061"/>
                    <a:pt x="26364" y="14061"/>
                  </a:cubicBezTo>
                  <a:cubicBezTo>
                    <a:pt x="25588" y="16503"/>
                    <a:pt x="24378" y="18786"/>
                    <a:pt x="23008" y="20954"/>
                  </a:cubicBezTo>
                  <a:cubicBezTo>
                    <a:pt x="23008" y="20932"/>
                    <a:pt x="23008" y="20932"/>
                    <a:pt x="23008" y="20932"/>
                  </a:cubicBezTo>
                  <a:cubicBezTo>
                    <a:pt x="22483" y="21753"/>
                    <a:pt x="21936" y="22575"/>
                    <a:pt x="21365" y="23374"/>
                  </a:cubicBezTo>
                  <a:cubicBezTo>
                    <a:pt x="20794" y="24173"/>
                    <a:pt x="20201" y="24994"/>
                    <a:pt x="19585" y="25771"/>
                  </a:cubicBezTo>
                  <a:cubicBezTo>
                    <a:pt x="18352" y="27345"/>
                    <a:pt x="17051" y="28852"/>
                    <a:pt x="15659" y="30267"/>
                  </a:cubicBezTo>
                  <a:cubicBezTo>
                    <a:pt x="15225" y="30701"/>
                    <a:pt x="14791" y="31112"/>
                    <a:pt x="14358" y="31523"/>
                  </a:cubicBezTo>
                  <a:cubicBezTo>
                    <a:pt x="14358" y="31545"/>
                    <a:pt x="14335" y="31568"/>
                    <a:pt x="14335" y="31591"/>
                  </a:cubicBezTo>
                  <a:cubicBezTo>
                    <a:pt x="14335" y="31637"/>
                    <a:pt x="14358" y="31659"/>
                    <a:pt x="14380" y="31659"/>
                  </a:cubicBezTo>
                  <a:cubicBezTo>
                    <a:pt x="14403" y="31682"/>
                    <a:pt x="14426" y="31682"/>
                    <a:pt x="14449" y="31682"/>
                  </a:cubicBezTo>
                  <a:cubicBezTo>
                    <a:pt x="14472" y="31682"/>
                    <a:pt x="14495" y="31682"/>
                    <a:pt x="14517" y="31659"/>
                  </a:cubicBezTo>
                  <a:cubicBezTo>
                    <a:pt x="15955" y="30290"/>
                    <a:pt x="17325" y="28829"/>
                    <a:pt x="18603" y="27300"/>
                  </a:cubicBezTo>
                  <a:cubicBezTo>
                    <a:pt x="19881" y="25771"/>
                    <a:pt x="21068" y="24173"/>
                    <a:pt x="22187" y="22552"/>
                  </a:cubicBezTo>
                  <a:cubicBezTo>
                    <a:pt x="23305" y="20909"/>
                    <a:pt x="24332" y="19220"/>
                    <a:pt x="25222" y="17439"/>
                  </a:cubicBezTo>
                  <a:cubicBezTo>
                    <a:pt x="25656" y="16526"/>
                    <a:pt x="26044" y="15613"/>
                    <a:pt x="26364" y="14677"/>
                  </a:cubicBezTo>
                  <a:cubicBezTo>
                    <a:pt x="26524" y="14221"/>
                    <a:pt x="26660" y="13764"/>
                    <a:pt x="26775" y="13308"/>
                  </a:cubicBezTo>
                  <a:cubicBezTo>
                    <a:pt x="26889" y="12851"/>
                    <a:pt x="27003" y="12395"/>
                    <a:pt x="27094" y="11938"/>
                  </a:cubicBezTo>
                  <a:cubicBezTo>
                    <a:pt x="27277" y="11025"/>
                    <a:pt x="27391" y="10112"/>
                    <a:pt x="27414" y="9199"/>
                  </a:cubicBezTo>
                  <a:cubicBezTo>
                    <a:pt x="27437" y="8743"/>
                    <a:pt x="27437" y="8264"/>
                    <a:pt x="27391" y="7807"/>
                  </a:cubicBezTo>
                  <a:cubicBezTo>
                    <a:pt x="27345" y="7351"/>
                    <a:pt x="27277" y="6917"/>
                    <a:pt x="27185" y="6483"/>
                  </a:cubicBezTo>
                  <a:cubicBezTo>
                    <a:pt x="27071" y="6027"/>
                    <a:pt x="26934" y="5593"/>
                    <a:pt x="26752" y="5159"/>
                  </a:cubicBezTo>
                  <a:cubicBezTo>
                    <a:pt x="26569" y="4748"/>
                    <a:pt x="26364" y="4383"/>
                    <a:pt x="26136" y="4018"/>
                  </a:cubicBezTo>
                  <a:cubicBezTo>
                    <a:pt x="25747" y="3379"/>
                    <a:pt x="25268" y="2808"/>
                    <a:pt x="24743" y="2283"/>
                  </a:cubicBezTo>
                  <a:cubicBezTo>
                    <a:pt x="24241" y="1804"/>
                    <a:pt x="23693" y="1416"/>
                    <a:pt x="23100" y="1074"/>
                  </a:cubicBezTo>
                  <a:cubicBezTo>
                    <a:pt x="22529" y="754"/>
                    <a:pt x="21913" y="503"/>
                    <a:pt x="21297" y="320"/>
                  </a:cubicBezTo>
                  <a:cubicBezTo>
                    <a:pt x="20475" y="115"/>
                    <a:pt x="19653" y="1"/>
                    <a:pt x="18809"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5" name="Google Shape;5895;p22"/>
            <p:cNvSpPr/>
            <p:nvPr/>
          </p:nvSpPr>
          <p:spPr>
            <a:xfrm>
              <a:off x="6338750" y="2353325"/>
              <a:ext cx="545550" cy="270725"/>
            </a:xfrm>
            <a:custGeom>
              <a:avLst/>
              <a:gdLst/>
              <a:ahLst/>
              <a:cxnLst/>
              <a:rect l="l" t="t" r="r" b="b"/>
              <a:pathLst>
                <a:path w="21822" h="10829" extrusionOk="0">
                  <a:moveTo>
                    <a:pt x="114" y="1"/>
                  </a:moveTo>
                  <a:cubicBezTo>
                    <a:pt x="92" y="1"/>
                    <a:pt x="92" y="1"/>
                    <a:pt x="69" y="24"/>
                  </a:cubicBezTo>
                  <a:cubicBezTo>
                    <a:pt x="23" y="47"/>
                    <a:pt x="0" y="92"/>
                    <a:pt x="23" y="138"/>
                  </a:cubicBezTo>
                  <a:cubicBezTo>
                    <a:pt x="548" y="1165"/>
                    <a:pt x="1279" y="2078"/>
                    <a:pt x="2055" y="2900"/>
                  </a:cubicBezTo>
                  <a:cubicBezTo>
                    <a:pt x="2465" y="3333"/>
                    <a:pt x="2922" y="3744"/>
                    <a:pt x="3356" y="4155"/>
                  </a:cubicBezTo>
                  <a:cubicBezTo>
                    <a:pt x="3812" y="4543"/>
                    <a:pt x="4269" y="4931"/>
                    <a:pt x="4725" y="5296"/>
                  </a:cubicBezTo>
                  <a:cubicBezTo>
                    <a:pt x="5684" y="6050"/>
                    <a:pt x="6688" y="6780"/>
                    <a:pt x="7715" y="7442"/>
                  </a:cubicBezTo>
                  <a:cubicBezTo>
                    <a:pt x="8857" y="8150"/>
                    <a:pt x="9998" y="8811"/>
                    <a:pt x="11185" y="9405"/>
                  </a:cubicBezTo>
                  <a:cubicBezTo>
                    <a:pt x="11481" y="9565"/>
                    <a:pt x="11801" y="9702"/>
                    <a:pt x="12098" y="9839"/>
                  </a:cubicBezTo>
                  <a:cubicBezTo>
                    <a:pt x="12394" y="9998"/>
                    <a:pt x="12691" y="10135"/>
                    <a:pt x="12988" y="10249"/>
                  </a:cubicBezTo>
                  <a:cubicBezTo>
                    <a:pt x="13559" y="10478"/>
                    <a:pt x="14175" y="10637"/>
                    <a:pt x="14768" y="10729"/>
                  </a:cubicBezTo>
                  <a:cubicBezTo>
                    <a:pt x="15239" y="10799"/>
                    <a:pt x="15710" y="10828"/>
                    <a:pt x="16191" y="10828"/>
                  </a:cubicBezTo>
                  <a:cubicBezTo>
                    <a:pt x="16340" y="10828"/>
                    <a:pt x="16489" y="10825"/>
                    <a:pt x="16640" y="10820"/>
                  </a:cubicBezTo>
                  <a:cubicBezTo>
                    <a:pt x="17256" y="10797"/>
                    <a:pt x="17895" y="10706"/>
                    <a:pt x="18535" y="10592"/>
                  </a:cubicBezTo>
                  <a:cubicBezTo>
                    <a:pt x="19653" y="10341"/>
                    <a:pt x="20771" y="9930"/>
                    <a:pt x="21753" y="9314"/>
                  </a:cubicBezTo>
                  <a:cubicBezTo>
                    <a:pt x="21776" y="9314"/>
                    <a:pt x="21799" y="9291"/>
                    <a:pt x="21799" y="9268"/>
                  </a:cubicBezTo>
                  <a:cubicBezTo>
                    <a:pt x="21821" y="9245"/>
                    <a:pt x="21821" y="9222"/>
                    <a:pt x="21799" y="9199"/>
                  </a:cubicBezTo>
                  <a:cubicBezTo>
                    <a:pt x="21799" y="9177"/>
                    <a:pt x="21776" y="9154"/>
                    <a:pt x="21753" y="9131"/>
                  </a:cubicBezTo>
                  <a:cubicBezTo>
                    <a:pt x="21730" y="9131"/>
                    <a:pt x="21684" y="9131"/>
                    <a:pt x="21662" y="9154"/>
                  </a:cubicBezTo>
                  <a:cubicBezTo>
                    <a:pt x="20977" y="9565"/>
                    <a:pt x="20246" y="9884"/>
                    <a:pt x="19470" y="10135"/>
                  </a:cubicBezTo>
                  <a:cubicBezTo>
                    <a:pt x="19014" y="10272"/>
                    <a:pt x="18557" y="10386"/>
                    <a:pt x="18078" y="10478"/>
                  </a:cubicBezTo>
                  <a:cubicBezTo>
                    <a:pt x="17576" y="10569"/>
                    <a:pt x="17074" y="10615"/>
                    <a:pt x="16572" y="10637"/>
                  </a:cubicBezTo>
                  <a:lnTo>
                    <a:pt x="16572" y="10637"/>
                  </a:lnTo>
                  <a:cubicBezTo>
                    <a:pt x="16200" y="10637"/>
                    <a:pt x="15849" y="10637"/>
                    <a:pt x="15476" y="10615"/>
                  </a:cubicBezTo>
                  <a:cubicBezTo>
                    <a:pt x="15111" y="10592"/>
                    <a:pt x="14746" y="10546"/>
                    <a:pt x="14380" y="10455"/>
                  </a:cubicBezTo>
                  <a:cubicBezTo>
                    <a:pt x="13832" y="10341"/>
                    <a:pt x="13308" y="10181"/>
                    <a:pt x="12805" y="9953"/>
                  </a:cubicBezTo>
                  <a:cubicBezTo>
                    <a:pt x="12531" y="9839"/>
                    <a:pt x="12280" y="9724"/>
                    <a:pt x="12006" y="9587"/>
                  </a:cubicBezTo>
                  <a:cubicBezTo>
                    <a:pt x="11733" y="9473"/>
                    <a:pt x="11459" y="9336"/>
                    <a:pt x="11185" y="9199"/>
                  </a:cubicBezTo>
                  <a:lnTo>
                    <a:pt x="11208" y="9199"/>
                  </a:lnTo>
                  <a:cubicBezTo>
                    <a:pt x="10021" y="8606"/>
                    <a:pt x="8857" y="7921"/>
                    <a:pt x="7738" y="7214"/>
                  </a:cubicBezTo>
                  <a:cubicBezTo>
                    <a:pt x="7190" y="6848"/>
                    <a:pt x="6643" y="6483"/>
                    <a:pt x="6118" y="6095"/>
                  </a:cubicBezTo>
                  <a:cubicBezTo>
                    <a:pt x="5661" y="5776"/>
                    <a:pt x="5205" y="5433"/>
                    <a:pt x="4748" y="5068"/>
                  </a:cubicBezTo>
                  <a:cubicBezTo>
                    <a:pt x="4269" y="4680"/>
                    <a:pt x="3789" y="4292"/>
                    <a:pt x="3333" y="3881"/>
                  </a:cubicBezTo>
                  <a:cubicBezTo>
                    <a:pt x="2808" y="3402"/>
                    <a:pt x="2306" y="2900"/>
                    <a:pt x="1849" y="2375"/>
                  </a:cubicBezTo>
                  <a:cubicBezTo>
                    <a:pt x="1393" y="1873"/>
                    <a:pt x="959" y="1325"/>
                    <a:pt x="594" y="754"/>
                  </a:cubicBezTo>
                  <a:lnTo>
                    <a:pt x="594" y="754"/>
                  </a:lnTo>
                  <a:cubicBezTo>
                    <a:pt x="617" y="777"/>
                    <a:pt x="617" y="777"/>
                    <a:pt x="617" y="777"/>
                  </a:cubicBezTo>
                  <a:cubicBezTo>
                    <a:pt x="457" y="549"/>
                    <a:pt x="320" y="320"/>
                    <a:pt x="206" y="69"/>
                  </a:cubicBezTo>
                  <a:cubicBezTo>
                    <a:pt x="183" y="24"/>
                    <a:pt x="137" y="1"/>
                    <a:pt x="114"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6" name="Google Shape;5896;p22"/>
            <p:cNvSpPr/>
            <p:nvPr/>
          </p:nvSpPr>
          <p:spPr>
            <a:xfrm>
              <a:off x="6760450" y="1965275"/>
              <a:ext cx="101025" cy="92925"/>
            </a:xfrm>
            <a:custGeom>
              <a:avLst/>
              <a:gdLst/>
              <a:ahLst/>
              <a:cxnLst/>
              <a:rect l="l" t="t" r="r" b="b"/>
              <a:pathLst>
                <a:path w="4041" h="3717" extrusionOk="0">
                  <a:moveTo>
                    <a:pt x="890" y="1965"/>
                  </a:moveTo>
                  <a:cubicBezTo>
                    <a:pt x="1027" y="1988"/>
                    <a:pt x="1164" y="2033"/>
                    <a:pt x="1301" y="2079"/>
                  </a:cubicBezTo>
                  <a:cubicBezTo>
                    <a:pt x="1461" y="2147"/>
                    <a:pt x="1621" y="2239"/>
                    <a:pt x="1758" y="2353"/>
                  </a:cubicBezTo>
                  <a:cubicBezTo>
                    <a:pt x="1895" y="2444"/>
                    <a:pt x="2009" y="2558"/>
                    <a:pt x="2100" y="2672"/>
                  </a:cubicBezTo>
                  <a:cubicBezTo>
                    <a:pt x="2169" y="2786"/>
                    <a:pt x="2237" y="2878"/>
                    <a:pt x="2283" y="2992"/>
                  </a:cubicBezTo>
                  <a:cubicBezTo>
                    <a:pt x="2306" y="3060"/>
                    <a:pt x="2328" y="3129"/>
                    <a:pt x="2351" y="3220"/>
                  </a:cubicBezTo>
                  <a:cubicBezTo>
                    <a:pt x="2351" y="3289"/>
                    <a:pt x="2351" y="3357"/>
                    <a:pt x="2351" y="3448"/>
                  </a:cubicBezTo>
                  <a:cubicBezTo>
                    <a:pt x="2351" y="3471"/>
                    <a:pt x="2351" y="3471"/>
                    <a:pt x="2351" y="3494"/>
                  </a:cubicBezTo>
                  <a:cubicBezTo>
                    <a:pt x="2351" y="3517"/>
                    <a:pt x="2351" y="3517"/>
                    <a:pt x="2351" y="3517"/>
                  </a:cubicBezTo>
                  <a:cubicBezTo>
                    <a:pt x="2294" y="3528"/>
                    <a:pt x="2231" y="3534"/>
                    <a:pt x="2166" y="3534"/>
                  </a:cubicBezTo>
                  <a:cubicBezTo>
                    <a:pt x="2100" y="3534"/>
                    <a:pt x="2032" y="3528"/>
                    <a:pt x="1963" y="3517"/>
                  </a:cubicBezTo>
                  <a:lnTo>
                    <a:pt x="1940" y="3517"/>
                  </a:lnTo>
                  <a:cubicBezTo>
                    <a:pt x="1781" y="3494"/>
                    <a:pt x="1621" y="3448"/>
                    <a:pt x="1484" y="3403"/>
                  </a:cubicBezTo>
                  <a:cubicBezTo>
                    <a:pt x="1324" y="3334"/>
                    <a:pt x="1164" y="3243"/>
                    <a:pt x="1027" y="3129"/>
                  </a:cubicBezTo>
                  <a:cubicBezTo>
                    <a:pt x="890" y="3015"/>
                    <a:pt x="753" y="2901"/>
                    <a:pt x="639" y="2764"/>
                  </a:cubicBezTo>
                  <a:cubicBezTo>
                    <a:pt x="525" y="2627"/>
                    <a:pt x="434" y="2467"/>
                    <a:pt x="365" y="2307"/>
                  </a:cubicBezTo>
                  <a:cubicBezTo>
                    <a:pt x="343" y="2216"/>
                    <a:pt x="297" y="2147"/>
                    <a:pt x="274" y="2056"/>
                  </a:cubicBezTo>
                  <a:cubicBezTo>
                    <a:pt x="297" y="2056"/>
                    <a:pt x="320" y="2056"/>
                    <a:pt x="343" y="2033"/>
                  </a:cubicBezTo>
                  <a:cubicBezTo>
                    <a:pt x="411" y="2010"/>
                    <a:pt x="480" y="1988"/>
                    <a:pt x="548" y="1988"/>
                  </a:cubicBezTo>
                  <a:cubicBezTo>
                    <a:pt x="662" y="1965"/>
                    <a:pt x="753" y="1965"/>
                    <a:pt x="868" y="1965"/>
                  </a:cubicBezTo>
                  <a:close/>
                  <a:moveTo>
                    <a:pt x="1195" y="1"/>
                  </a:moveTo>
                  <a:cubicBezTo>
                    <a:pt x="689" y="1"/>
                    <a:pt x="315" y="445"/>
                    <a:pt x="137" y="846"/>
                  </a:cubicBezTo>
                  <a:cubicBezTo>
                    <a:pt x="69" y="1029"/>
                    <a:pt x="23" y="1189"/>
                    <a:pt x="0" y="1348"/>
                  </a:cubicBezTo>
                  <a:cubicBezTo>
                    <a:pt x="0" y="1440"/>
                    <a:pt x="0" y="1554"/>
                    <a:pt x="23" y="1645"/>
                  </a:cubicBezTo>
                  <a:cubicBezTo>
                    <a:pt x="23" y="1759"/>
                    <a:pt x="46" y="1873"/>
                    <a:pt x="69" y="1942"/>
                  </a:cubicBezTo>
                  <a:cubicBezTo>
                    <a:pt x="160" y="2376"/>
                    <a:pt x="365" y="2741"/>
                    <a:pt x="639" y="3037"/>
                  </a:cubicBezTo>
                  <a:cubicBezTo>
                    <a:pt x="799" y="3197"/>
                    <a:pt x="959" y="3334"/>
                    <a:pt x="1142" y="3425"/>
                  </a:cubicBezTo>
                  <a:cubicBezTo>
                    <a:pt x="1324" y="3540"/>
                    <a:pt x="1507" y="3608"/>
                    <a:pt x="1712" y="3654"/>
                  </a:cubicBezTo>
                  <a:cubicBezTo>
                    <a:pt x="1758" y="3677"/>
                    <a:pt x="1826" y="3677"/>
                    <a:pt x="1895" y="3699"/>
                  </a:cubicBezTo>
                  <a:cubicBezTo>
                    <a:pt x="1975" y="3711"/>
                    <a:pt x="2049" y="3717"/>
                    <a:pt x="2123" y="3717"/>
                  </a:cubicBezTo>
                  <a:cubicBezTo>
                    <a:pt x="2197" y="3717"/>
                    <a:pt x="2271" y="3711"/>
                    <a:pt x="2351" y="3699"/>
                  </a:cubicBezTo>
                  <a:cubicBezTo>
                    <a:pt x="2511" y="3699"/>
                    <a:pt x="2671" y="3654"/>
                    <a:pt x="2831" y="3585"/>
                  </a:cubicBezTo>
                  <a:cubicBezTo>
                    <a:pt x="2990" y="3517"/>
                    <a:pt x="3150" y="3425"/>
                    <a:pt x="3287" y="3289"/>
                  </a:cubicBezTo>
                  <a:cubicBezTo>
                    <a:pt x="3447" y="3174"/>
                    <a:pt x="3584" y="3060"/>
                    <a:pt x="3675" y="2901"/>
                  </a:cubicBezTo>
                  <a:cubicBezTo>
                    <a:pt x="3926" y="2604"/>
                    <a:pt x="4040" y="2261"/>
                    <a:pt x="3995" y="1965"/>
                  </a:cubicBezTo>
                  <a:cubicBezTo>
                    <a:pt x="3972" y="1782"/>
                    <a:pt x="3903" y="1622"/>
                    <a:pt x="3789" y="1485"/>
                  </a:cubicBezTo>
                  <a:cubicBezTo>
                    <a:pt x="3652" y="1303"/>
                    <a:pt x="3493" y="1189"/>
                    <a:pt x="3333" y="1143"/>
                  </a:cubicBezTo>
                  <a:lnTo>
                    <a:pt x="3241" y="1143"/>
                  </a:lnTo>
                  <a:cubicBezTo>
                    <a:pt x="3173" y="1132"/>
                    <a:pt x="3099" y="1126"/>
                    <a:pt x="3025" y="1126"/>
                  </a:cubicBezTo>
                  <a:cubicBezTo>
                    <a:pt x="2950" y="1126"/>
                    <a:pt x="2876" y="1132"/>
                    <a:pt x="2808" y="1143"/>
                  </a:cubicBezTo>
                  <a:lnTo>
                    <a:pt x="2716" y="1166"/>
                  </a:lnTo>
                  <a:cubicBezTo>
                    <a:pt x="2620" y="1182"/>
                    <a:pt x="2534" y="1198"/>
                    <a:pt x="2444" y="1198"/>
                  </a:cubicBezTo>
                  <a:cubicBezTo>
                    <a:pt x="2407" y="1198"/>
                    <a:pt x="2369" y="1195"/>
                    <a:pt x="2328" y="1189"/>
                  </a:cubicBezTo>
                  <a:cubicBezTo>
                    <a:pt x="2283" y="1189"/>
                    <a:pt x="2260" y="1166"/>
                    <a:pt x="2214" y="1166"/>
                  </a:cubicBezTo>
                  <a:lnTo>
                    <a:pt x="2191" y="1143"/>
                  </a:lnTo>
                  <a:cubicBezTo>
                    <a:pt x="2146" y="1074"/>
                    <a:pt x="2123" y="1029"/>
                    <a:pt x="2100" y="960"/>
                  </a:cubicBezTo>
                  <a:cubicBezTo>
                    <a:pt x="2055" y="892"/>
                    <a:pt x="2032" y="823"/>
                    <a:pt x="2009" y="755"/>
                  </a:cubicBezTo>
                  <a:lnTo>
                    <a:pt x="1986" y="641"/>
                  </a:lnTo>
                  <a:cubicBezTo>
                    <a:pt x="1963" y="550"/>
                    <a:pt x="1918" y="435"/>
                    <a:pt x="1849" y="344"/>
                  </a:cubicBezTo>
                  <a:cubicBezTo>
                    <a:pt x="1781" y="230"/>
                    <a:pt x="1689" y="161"/>
                    <a:pt x="1598" y="93"/>
                  </a:cubicBezTo>
                  <a:cubicBezTo>
                    <a:pt x="1507" y="47"/>
                    <a:pt x="1415" y="25"/>
                    <a:pt x="1324" y="2"/>
                  </a:cubicBezTo>
                  <a:lnTo>
                    <a:pt x="1233" y="2"/>
                  </a:lnTo>
                  <a:cubicBezTo>
                    <a:pt x="1220" y="1"/>
                    <a:pt x="1208" y="1"/>
                    <a:pt x="119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7" name="Google Shape;5897;p22"/>
            <p:cNvSpPr/>
            <p:nvPr/>
          </p:nvSpPr>
          <p:spPr>
            <a:xfrm>
              <a:off x="6703950" y="1910525"/>
              <a:ext cx="29125" cy="29125"/>
            </a:xfrm>
            <a:custGeom>
              <a:avLst/>
              <a:gdLst/>
              <a:ahLst/>
              <a:cxnLst/>
              <a:rect l="l" t="t" r="r" b="b"/>
              <a:pathLst>
                <a:path w="1165" h="1165" extrusionOk="0">
                  <a:moveTo>
                    <a:pt x="594" y="0"/>
                  </a:moveTo>
                  <a:cubicBezTo>
                    <a:pt x="274" y="0"/>
                    <a:pt x="1" y="252"/>
                    <a:pt x="1" y="571"/>
                  </a:cubicBezTo>
                  <a:cubicBezTo>
                    <a:pt x="1" y="891"/>
                    <a:pt x="274" y="1165"/>
                    <a:pt x="594" y="1165"/>
                  </a:cubicBezTo>
                  <a:cubicBezTo>
                    <a:pt x="914" y="1165"/>
                    <a:pt x="1165" y="891"/>
                    <a:pt x="1165" y="571"/>
                  </a:cubicBezTo>
                  <a:cubicBezTo>
                    <a:pt x="1165" y="252"/>
                    <a:pt x="914"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8" name="Google Shape;5898;p22"/>
            <p:cNvSpPr/>
            <p:nvPr/>
          </p:nvSpPr>
          <p:spPr>
            <a:xfrm>
              <a:off x="6923075" y="2048050"/>
              <a:ext cx="29125" cy="29700"/>
            </a:xfrm>
            <a:custGeom>
              <a:avLst/>
              <a:gdLst/>
              <a:ahLst/>
              <a:cxnLst/>
              <a:rect l="l" t="t" r="r" b="b"/>
              <a:pathLst>
                <a:path w="1165" h="1188" extrusionOk="0">
                  <a:moveTo>
                    <a:pt x="594" y="0"/>
                  </a:moveTo>
                  <a:cubicBezTo>
                    <a:pt x="274" y="0"/>
                    <a:pt x="0" y="274"/>
                    <a:pt x="0" y="594"/>
                  </a:cubicBezTo>
                  <a:cubicBezTo>
                    <a:pt x="0" y="913"/>
                    <a:pt x="274" y="1187"/>
                    <a:pt x="594" y="1187"/>
                  </a:cubicBezTo>
                  <a:cubicBezTo>
                    <a:pt x="913" y="1187"/>
                    <a:pt x="1165" y="913"/>
                    <a:pt x="1165" y="594"/>
                  </a:cubicBezTo>
                  <a:cubicBezTo>
                    <a:pt x="1165" y="274"/>
                    <a:pt x="913"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9" name="Google Shape;5899;p22"/>
            <p:cNvSpPr/>
            <p:nvPr/>
          </p:nvSpPr>
          <p:spPr>
            <a:xfrm>
              <a:off x="6935625" y="2081725"/>
              <a:ext cx="5175" cy="5150"/>
            </a:xfrm>
            <a:custGeom>
              <a:avLst/>
              <a:gdLst/>
              <a:ahLst/>
              <a:cxnLst/>
              <a:rect l="l" t="t" r="r" b="b"/>
              <a:pathLst>
                <a:path w="207" h="206" extrusionOk="0">
                  <a:moveTo>
                    <a:pt x="115" y="0"/>
                  </a:moveTo>
                  <a:cubicBezTo>
                    <a:pt x="46" y="0"/>
                    <a:pt x="1" y="46"/>
                    <a:pt x="1" y="91"/>
                  </a:cubicBezTo>
                  <a:cubicBezTo>
                    <a:pt x="1" y="160"/>
                    <a:pt x="46" y="205"/>
                    <a:pt x="115" y="205"/>
                  </a:cubicBezTo>
                  <a:cubicBezTo>
                    <a:pt x="160" y="205"/>
                    <a:pt x="206" y="160"/>
                    <a:pt x="206" y="91"/>
                  </a:cubicBezTo>
                  <a:cubicBezTo>
                    <a:pt x="206" y="46"/>
                    <a:pt x="160"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0" name="Google Shape;5900;p22"/>
            <p:cNvSpPr/>
            <p:nvPr/>
          </p:nvSpPr>
          <p:spPr>
            <a:xfrm>
              <a:off x="6719350" y="1944775"/>
              <a:ext cx="5175" cy="5725"/>
            </a:xfrm>
            <a:custGeom>
              <a:avLst/>
              <a:gdLst/>
              <a:ahLst/>
              <a:cxnLst/>
              <a:rect l="l" t="t" r="r" b="b"/>
              <a:pathLst>
                <a:path w="207" h="229" extrusionOk="0">
                  <a:moveTo>
                    <a:pt x="115" y="0"/>
                  </a:moveTo>
                  <a:cubicBezTo>
                    <a:pt x="46" y="0"/>
                    <a:pt x="1" y="46"/>
                    <a:pt x="1" y="114"/>
                  </a:cubicBezTo>
                  <a:cubicBezTo>
                    <a:pt x="1" y="160"/>
                    <a:pt x="46" y="228"/>
                    <a:pt x="115" y="228"/>
                  </a:cubicBezTo>
                  <a:cubicBezTo>
                    <a:pt x="161" y="228"/>
                    <a:pt x="206" y="160"/>
                    <a:pt x="206" y="114"/>
                  </a:cubicBezTo>
                  <a:cubicBezTo>
                    <a:pt x="206" y="46"/>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1" name="Google Shape;5901;p22"/>
            <p:cNvSpPr/>
            <p:nvPr/>
          </p:nvSpPr>
          <p:spPr>
            <a:xfrm>
              <a:off x="6630350" y="1936550"/>
              <a:ext cx="33100" cy="25300"/>
            </a:xfrm>
            <a:custGeom>
              <a:avLst/>
              <a:gdLst/>
              <a:ahLst/>
              <a:cxnLst/>
              <a:rect l="l" t="t" r="r" b="b"/>
              <a:pathLst>
                <a:path w="1324" h="1012" extrusionOk="0">
                  <a:moveTo>
                    <a:pt x="430" y="1"/>
                  </a:moveTo>
                  <a:cubicBezTo>
                    <a:pt x="296" y="1"/>
                    <a:pt x="181" y="47"/>
                    <a:pt x="114" y="146"/>
                  </a:cubicBezTo>
                  <a:cubicBezTo>
                    <a:pt x="0" y="329"/>
                    <a:pt x="114" y="649"/>
                    <a:pt x="411" y="854"/>
                  </a:cubicBezTo>
                  <a:cubicBezTo>
                    <a:pt x="564" y="960"/>
                    <a:pt x="729" y="1011"/>
                    <a:pt x="871" y="1011"/>
                  </a:cubicBezTo>
                  <a:cubicBezTo>
                    <a:pt x="1006" y="1011"/>
                    <a:pt x="1121" y="965"/>
                    <a:pt x="1187" y="877"/>
                  </a:cubicBezTo>
                  <a:cubicBezTo>
                    <a:pt x="1324" y="671"/>
                    <a:pt x="1187" y="352"/>
                    <a:pt x="890" y="146"/>
                  </a:cubicBezTo>
                  <a:cubicBezTo>
                    <a:pt x="738" y="52"/>
                    <a:pt x="573" y="1"/>
                    <a:pt x="430"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2" name="Google Shape;5902;p22"/>
            <p:cNvSpPr/>
            <p:nvPr/>
          </p:nvSpPr>
          <p:spPr>
            <a:xfrm>
              <a:off x="6910525" y="2113750"/>
              <a:ext cx="33125" cy="24975"/>
            </a:xfrm>
            <a:custGeom>
              <a:avLst/>
              <a:gdLst/>
              <a:ahLst/>
              <a:cxnLst/>
              <a:rect l="l" t="t" r="r" b="b"/>
              <a:pathLst>
                <a:path w="1325" h="999" extrusionOk="0">
                  <a:moveTo>
                    <a:pt x="433" y="0"/>
                  </a:moveTo>
                  <a:cubicBezTo>
                    <a:pt x="302" y="0"/>
                    <a:pt x="193" y="46"/>
                    <a:pt x="137" y="134"/>
                  </a:cubicBezTo>
                  <a:cubicBezTo>
                    <a:pt x="0" y="340"/>
                    <a:pt x="114" y="659"/>
                    <a:pt x="411" y="842"/>
                  </a:cubicBezTo>
                  <a:cubicBezTo>
                    <a:pt x="564" y="948"/>
                    <a:pt x="729" y="999"/>
                    <a:pt x="871" y="999"/>
                  </a:cubicBezTo>
                  <a:cubicBezTo>
                    <a:pt x="1006" y="999"/>
                    <a:pt x="1121" y="953"/>
                    <a:pt x="1187" y="865"/>
                  </a:cubicBezTo>
                  <a:cubicBezTo>
                    <a:pt x="1324" y="659"/>
                    <a:pt x="1187" y="340"/>
                    <a:pt x="891" y="157"/>
                  </a:cubicBezTo>
                  <a:cubicBezTo>
                    <a:pt x="738" y="51"/>
                    <a:pt x="573" y="0"/>
                    <a:pt x="43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3" name="Google Shape;5903;p22"/>
            <p:cNvSpPr/>
            <p:nvPr/>
          </p:nvSpPr>
          <p:spPr>
            <a:xfrm>
              <a:off x="6765575" y="2011525"/>
              <a:ext cx="57100" cy="44525"/>
            </a:xfrm>
            <a:custGeom>
              <a:avLst/>
              <a:gdLst/>
              <a:ahLst/>
              <a:cxnLst/>
              <a:rect l="l" t="t" r="r" b="b"/>
              <a:pathLst>
                <a:path w="2284" h="1781" extrusionOk="0">
                  <a:moveTo>
                    <a:pt x="526" y="1"/>
                  </a:moveTo>
                  <a:cubicBezTo>
                    <a:pt x="526" y="1"/>
                    <a:pt x="503" y="23"/>
                    <a:pt x="480" y="23"/>
                  </a:cubicBezTo>
                  <a:lnTo>
                    <a:pt x="343" y="23"/>
                  </a:lnTo>
                  <a:cubicBezTo>
                    <a:pt x="320" y="23"/>
                    <a:pt x="275" y="23"/>
                    <a:pt x="229" y="46"/>
                  </a:cubicBezTo>
                  <a:cubicBezTo>
                    <a:pt x="206" y="46"/>
                    <a:pt x="183" y="46"/>
                    <a:pt x="160" y="69"/>
                  </a:cubicBezTo>
                  <a:lnTo>
                    <a:pt x="115" y="69"/>
                  </a:lnTo>
                  <a:cubicBezTo>
                    <a:pt x="46" y="92"/>
                    <a:pt x="1" y="138"/>
                    <a:pt x="1" y="206"/>
                  </a:cubicBezTo>
                  <a:cubicBezTo>
                    <a:pt x="1" y="297"/>
                    <a:pt x="46" y="389"/>
                    <a:pt x="69" y="457"/>
                  </a:cubicBezTo>
                  <a:lnTo>
                    <a:pt x="92" y="503"/>
                  </a:lnTo>
                  <a:cubicBezTo>
                    <a:pt x="138" y="594"/>
                    <a:pt x="160" y="662"/>
                    <a:pt x="206" y="731"/>
                  </a:cubicBezTo>
                  <a:cubicBezTo>
                    <a:pt x="252" y="799"/>
                    <a:pt x="320" y="891"/>
                    <a:pt x="389" y="959"/>
                  </a:cubicBezTo>
                  <a:cubicBezTo>
                    <a:pt x="412" y="982"/>
                    <a:pt x="434" y="1005"/>
                    <a:pt x="457" y="1028"/>
                  </a:cubicBezTo>
                  <a:lnTo>
                    <a:pt x="480" y="1051"/>
                  </a:lnTo>
                  <a:lnTo>
                    <a:pt x="503" y="1073"/>
                  </a:lnTo>
                  <a:lnTo>
                    <a:pt x="548" y="1142"/>
                  </a:lnTo>
                  <a:cubicBezTo>
                    <a:pt x="617" y="1187"/>
                    <a:pt x="663" y="1256"/>
                    <a:pt x="754" y="1302"/>
                  </a:cubicBezTo>
                  <a:cubicBezTo>
                    <a:pt x="845" y="1370"/>
                    <a:pt x="937" y="1416"/>
                    <a:pt x="1005" y="1461"/>
                  </a:cubicBezTo>
                  <a:cubicBezTo>
                    <a:pt x="1188" y="1553"/>
                    <a:pt x="1347" y="1644"/>
                    <a:pt x="1507" y="1690"/>
                  </a:cubicBezTo>
                  <a:cubicBezTo>
                    <a:pt x="1621" y="1735"/>
                    <a:pt x="1735" y="1758"/>
                    <a:pt x="1872" y="1758"/>
                  </a:cubicBezTo>
                  <a:lnTo>
                    <a:pt x="1918" y="1781"/>
                  </a:lnTo>
                  <a:lnTo>
                    <a:pt x="2101" y="1781"/>
                  </a:lnTo>
                  <a:cubicBezTo>
                    <a:pt x="2146" y="1758"/>
                    <a:pt x="2169" y="1735"/>
                    <a:pt x="2215" y="1690"/>
                  </a:cubicBezTo>
                  <a:cubicBezTo>
                    <a:pt x="2283" y="1621"/>
                    <a:pt x="2283" y="1530"/>
                    <a:pt x="2283" y="1439"/>
                  </a:cubicBezTo>
                  <a:cubicBezTo>
                    <a:pt x="2283" y="1370"/>
                    <a:pt x="2260" y="1279"/>
                    <a:pt x="2238" y="1210"/>
                  </a:cubicBezTo>
                  <a:cubicBezTo>
                    <a:pt x="2146" y="1005"/>
                    <a:pt x="1986" y="822"/>
                    <a:pt x="1850" y="685"/>
                  </a:cubicBezTo>
                  <a:cubicBezTo>
                    <a:pt x="1735" y="548"/>
                    <a:pt x="1576" y="411"/>
                    <a:pt x="1370" y="274"/>
                  </a:cubicBezTo>
                  <a:cubicBezTo>
                    <a:pt x="1188" y="183"/>
                    <a:pt x="1005" y="92"/>
                    <a:pt x="800" y="46"/>
                  </a:cubicBezTo>
                  <a:cubicBezTo>
                    <a:pt x="731" y="23"/>
                    <a:pt x="685" y="23"/>
                    <a:pt x="617" y="23"/>
                  </a:cubicBezTo>
                  <a:cubicBezTo>
                    <a:pt x="594" y="23"/>
                    <a:pt x="571" y="1"/>
                    <a:pt x="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4" name="Google Shape;5904;p22"/>
            <p:cNvSpPr/>
            <p:nvPr/>
          </p:nvSpPr>
          <p:spPr>
            <a:xfrm>
              <a:off x="6339325" y="1831200"/>
              <a:ext cx="681925" cy="786925"/>
            </a:xfrm>
            <a:custGeom>
              <a:avLst/>
              <a:gdLst/>
              <a:ahLst/>
              <a:cxnLst/>
              <a:rect l="l" t="t" r="r" b="b"/>
              <a:pathLst>
                <a:path w="27277" h="31477" extrusionOk="0">
                  <a:moveTo>
                    <a:pt x="17576" y="7214"/>
                  </a:moveTo>
                  <a:cubicBezTo>
                    <a:pt x="17621" y="7214"/>
                    <a:pt x="17644" y="7236"/>
                    <a:pt x="17667" y="7236"/>
                  </a:cubicBezTo>
                  <a:cubicBezTo>
                    <a:pt x="17735" y="7236"/>
                    <a:pt x="17781" y="7236"/>
                    <a:pt x="17850" y="7259"/>
                  </a:cubicBezTo>
                  <a:cubicBezTo>
                    <a:pt x="18055" y="7305"/>
                    <a:pt x="18238" y="7396"/>
                    <a:pt x="18420" y="7487"/>
                  </a:cubicBezTo>
                  <a:cubicBezTo>
                    <a:pt x="18626" y="7624"/>
                    <a:pt x="18785" y="7761"/>
                    <a:pt x="18900" y="7898"/>
                  </a:cubicBezTo>
                  <a:cubicBezTo>
                    <a:pt x="19036" y="8035"/>
                    <a:pt x="19196" y="8218"/>
                    <a:pt x="19288" y="8423"/>
                  </a:cubicBezTo>
                  <a:cubicBezTo>
                    <a:pt x="19310" y="8492"/>
                    <a:pt x="19333" y="8583"/>
                    <a:pt x="19333" y="8652"/>
                  </a:cubicBezTo>
                  <a:cubicBezTo>
                    <a:pt x="19333" y="8743"/>
                    <a:pt x="19333" y="8834"/>
                    <a:pt x="19265" y="8903"/>
                  </a:cubicBezTo>
                  <a:cubicBezTo>
                    <a:pt x="19219" y="8948"/>
                    <a:pt x="19196" y="8971"/>
                    <a:pt x="19151" y="8994"/>
                  </a:cubicBezTo>
                  <a:lnTo>
                    <a:pt x="18968" y="8994"/>
                  </a:lnTo>
                  <a:lnTo>
                    <a:pt x="18922" y="8971"/>
                  </a:lnTo>
                  <a:cubicBezTo>
                    <a:pt x="18785" y="8971"/>
                    <a:pt x="18671" y="8948"/>
                    <a:pt x="18557" y="8903"/>
                  </a:cubicBezTo>
                  <a:cubicBezTo>
                    <a:pt x="18397" y="8857"/>
                    <a:pt x="18238" y="8766"/>
                    <a:pt x="18055" y="8674"/>
                  </a:cubicBezTo>
                  <a:cubicBezTo>
                    <a:pt x="17987" y="8629"/>
                    <a:pt x="17895" y="8583"/>
                    <a:pt x="17804" y="8515"/>
                  </a:cubicBezTo>
                  <a:cubicBezTo>
                    <a:pt x="17713" y="8469"/>
                    <a:pt x="17667" y="8400"/>
                    <a:pt x="17598" y="8355"/>
                  </a:cubicBezTo>
                  <a:lnTo>
                    <a:pt x="17553" y="8286"/>
                  </a:lnTo>
                  <a:lnTo>
                    <a:pt x="17530" y="8264"/>
                  </a:lnTo>
                  <a:lnTo>
                    <a:pt x="17507" y="8241"/>
                  </a:lnTo>
                  <a:cubicBezTo>
                    <a:pt x="17484" y="8218"/>
                    <a:pt x="17462" y="8195"/>
                    <a:pt x="17439" y="8172"/>
                  </a:cubicBezTo>
                  <a:cubicBezTo>
                    <a:pt x="17370" y="8104"/>
                    <a:pt x="17302" y="8012"/>
                    <a:pt x="17256" y="7944"/>
                  </a:cubicBezTo>
                  <a:cubicBezTo>
                    <a:pt x="17210" y="7875"/>
                    <a:pt x="17188" y="7807"/>
                    <a:pt x="17142" y="7716"/>
                  </a:cubicBezTo>
                  <a:lnTo>
                    <a:pt x="17119" y="7670"/>
                  </a:lnTo>
                  <a:cubicBezTo>
                    <a:pt x="17096" y="7602"/>
                    <a:pt x="17051" y="7510"/>
                    <a:pt x="17051" y="7419"/>
                  </a:cubicBezTo>
                  <a:cubicBezTo>
                    <a:pt x="17051" y="7351"/>
                    <a:pt x="17096" y="7305"/>
                    <a:pt x="17165" y="7282"/>
                  </a:cubicBezTo>
                  <a:lnTo>
                    <a:pt x="17210" y="7282"/>
                  </a:lnTo>
                  <a:cubicBezTo>
                    <a:pt x="17233" y="7259"/>
                    <a:pt x="17256" y="7259"/>
                    <a:pt x="17279" y="7259"/>
                  </a:cubicBezTo>
                  <a:cubicBezTo>
                    <a:pt x="17325" y="7236"/>
                    <a:pt x="17370" y="7236"/>
                    <a:pt x="17393" y="7236"/>
                  </a:cubicBezTo>
                  <a:lnTo>
                    <a:pt x="17530" y="7236"/>
                  </a:lnTo>
                  <a:cubicBezTo>
                    <a:pt x="17553" y="7236"/>
                    <a:pt x="17576" y="7214"/>
                    <a:pt x="17576" y="7214"/>
                  </a:cubicBezTo>
                  <a:close/>
                  <a:moveTo>
                    <a:pt x="10614" y="5616"/>
                  </a:moveTo>
                  <a:cubicBezTo>
                    <a:pt x="10660" y="5616"/>
                    <a:pt x="10705" y="5639"/>
                    <a:pt x="10751" y="5639"/>
                  </a:cubicBezTo>
                  <a:cubicBezTo>
                    <a:pt x="10774" y="5639"/>
                    <a:pt x="10819" y="5639"/>
                    <a:pt x="10865" y="5661"/>
                  </a:cubicBezTo>
                  <a:cubicBezTo>
                    <a:pt x="10934" y="5684"/>
                    <a:pt x="11002" y="5684"/>
                    <a:pt x="11070" y="5707"/>
                  </a:cubicBezTo>
                  <a:lnTo>
                    <a:pt x="11139" y="5707"/>
                  </a:lnTo>
                  <a:cubicBezTo>
                    <a:pt x="11207" y="5707"/>
                    <a:pt x="11253" y="5707"/>
                    <a:pt x="11299" y="5730"/>
                  </a:cubicBezTo>
                  <a:cubicBezTo>
                    <a:pt x="11390" y="5753"/>
                    <a:pt x="11458" y="5776"/>
                    <a:pt x="11550" y="5798"/>
                  </a:cubicBezTo>
                  <a:lnTo>
                    <a:pt x="11573" y="5821"/>
                  </a:lnTo>
                  <a:cubicBezTo>
                    <a:pt x="11664" y="5844"/>
                    <a:pt x="11732" y="5890"/>
                    <a:pt x="11824" y="5913"/>
                  </a:cubicBezTo>
                  <a:lnTo>
                    <a:pt x="11961" y="5981"/>
                  </a:lnTo>
                  <a:lnTo>
                    <a:pt x="12029" y="6004"/>
                  </a:lnTo>
                  <a:cubicBezTo>
                    <a:pt x="12052" y="5981"/>
                    <a:pt x="12098" y="5958"/>
                    <a:pt x="12143" y="5958"/>
                  </a:cubicBezTo>
                  <a:lnTo>
                    <a:pt x="12166" y="5958"/>
                  </a:lnTo>
                  <a:cubicBezTo>
                    <a:pt x="12212" y="5958"/>
                    <a:pt x="12280" y="6004"/>
                    <a:pt x="12303" y="6027"/>
                  </a:cubicBezTo>
                  <a:cubicBezTo>
                    <a:pt x="12349" y="6049"/>
                    <a:pt x="12394" y="6049"/>
                    <a:pt x="12417" y="6072"/>
                  </a:cubicBezTo>
                  <a:cubicBezTo>
                    <a:pt x="12440" y="6095"/>
                    <a:pt x="12463" y="6095"/>
                    <a:pt x="12463" y="6118"/>
                  </a:cubicBezTo>
                  <a:cubicBezTo>
                    <a:pt x="12508" y="6118"/>
                    <a:pt x="12554" y="6141"/>
                    <a:pt x="12577" y="6186"/>
                  </a:cubicBezTo>
                  <a:cubicBezTo>
                    <a:pt x="12623" y="6232"/>
                    <a:pt x="12645" y="6255"/>
                    <a:pt x="12668" y="6301"/>
                  </a:cubicBezTo>
                  <a:cubicBezTo>
                    <a:pt x="12714" y="6392"/>
                    <a:pt x="12714" y="6483"/>
                    <a:pt x="12714" y="6552"/>
                  </a:cubicBezTo>
                  <a:cubicBezTo>
                    <a:pt x="12714" y="6666"/>
                    <a:pt x="12714" y="6757"/>
                    <a:pt x="12691" y="6848"/>
                  </a:cubicBezTo>
                  <a:cubicBezTo>
                    <a:pt x="12691" y="6962"/>
                    <a:pt x="12691" y="7077"/>
                    <a:pt x="12668" y="7168"/>
                  </a:cubicBezTo>
                  <a:cubicBezTo>
                    <a:pt x="12668" y="7328"/>
                    <a:pt x="12645" y="7487"/>
                    <a:pt x="12623" y="7670"/>
                  </a:cubicBezTo>
                  <a:cubicBezTo>
                    <a:pt x="12600" y="7830"/>
                    <a:pt x="12577" y="7990"/>
                    <a:pt x="12554" y="8172"/>
                  </a:cubicBezTo>
                  <a:cubicBezTo>
                    <a:pt x="12508" y="8309"/>
                    <a:pt x="12486" y="8446"/>
                    <a:pt x="12486" y="8583"/>
                  </a:cubicBezTo>
                  <a:lnTo>
                    <a:pt x="12463" y="8720"/>
                  </a:lnTo>
                  <a:lnTo>
                    <a:pt x="12417" y="8903"/>
                  </a:lnTo>
                  <a:cubicBezTo>
                    <a:pt x="12394" y="9017"/>
                    <a:pt x="12394" y="9131"/>
                    <a:pt x="12371" y="9245"/>
                  </a:cubicBezTo>
                  <a:cubicBezTo>
                    <a:pt x="12349" y="9336"/>
                    <a:pt x="12349" y="9405"/>
                    <a:pt x="12349" y="9473"/>
                  </a:cubicBezTo>
                  <a:cubicBezTo>
                    <a:pt x="12326" y="9565"/>
                    <a:pt x="12303" y="9679"/>
                    <a:pt x="12303" y="9770"/>
                  </a:cubicBezTo>
                  <a:cubicBezTo>
                    <a:pt x="12280" y="9838"/>
                    <a:pt x="12280" y="9884"/>
                    <a:pt x="12280" y="9953"/>
                  </a:cubicBezTo>
                  <a:lnTo>
                    <a:pt x="12257" y="10044"/>
                  </a:lnTo>
                  <a:cubicBezTo>
                    <a:pt x="12257" y="10112"/>
                    <a:pt x="12235" y="10181"/>
                    <a:pt x="12235" y="10249"/>
                  </a:cubicBezTo>
                  <a:lnTo>
                    <a:pt x="12235" y="10295"/>
                  </a:lnTo>
                  <a:lnTo>
                    <a:pt x="12212" y="10409"/>
                  </a:lnTo>
                  <a:cubicBezTo>
                    <a:pt x="12212" y="10455"/>
                    <a:pt x="12212" y="10500"/>
                    <a:pt x="12189" y="10569"/>
                  </a:cubicBezTo>
                  <a:lnTo>
                    <a:pt x="12189" y="10637"/>
                  </a:lnTo>
                  <a:cubicBezTo>
                    <a:pt x="12189" y="10706"/>
                    <a:pt x="12189" y="10774"/>
                    <a:pt x="12166" y="10843"/>
                  </a:cubicBezTo>
                  <a:lnTo>
                    <a:pt x="12166" y="10911"/>
                  </a:lnTo>
                  <a:cubicBezTo>
                    <a:pt x="12166" y="10980"/>
                    <a:pt x="12143" y="11048"/>
                    <a:pt x="12143" y="11117"/>
                  </a:cubicBezTo>
                  <a:cubicBezTo>
                    <a:pt x="12143" y="11185"/>
                    <a:pt x="12120" y="11231"/>
                    <a:pt x="12120" y="11276"/>
                  </a:cubicBezTo>
                  <a:lnTo>
                    <a:pt x="12098" y="11368"/>
                  </a:lnTo>
                  <a:lnTo>
                    <a:pt x="12075" y="11482"/>
                  </a:lnTo>
                  <a:cubicBezTo>
                    <a:pt x="12075" y="11528"/>
                    <a:pt x="12075" y="11596"/>
                    <a:pt x="12052" y="11642"/>
                  </a:cubicBezTo>
                  <a:cubicBezTo>
                    <a:pt x="12052" y="11733"/>
                    <a:pt x="12029" y="11824"/>
                    <a:pt x="12029" y="11938"/>
                  </a:cubicBezTo>
                  <a:lnTo>
                    <a:pt x="12006" y="11961"/>
                  </a:lnTo>
                  <a:cubicBezTo>
                    <a:pt x="12006" y="12007"/>
                    <a:pt x="12006" y="12075"/>
                    <a:pt x="11983" y="12121"/>
                  </a:cubicBezTo>
                  <a:cubicBezTo>
                    <a:pt x="12029" y="12167"/>
                    <a:pt x="12052" y="12235"/>
                    <a:pt x="12052" y="12304"/>
                  </a:cubicBezTo>
                  <a:lnTo>
                    <a:pt x="12029" y="12441"/>
                  </a:lnTo>
                  <a:cubicBezTo>
                    <a:pt x="12029" y="12532"/>
                    <a:pt x="12006" y="12623"/>
                    <a:pt x="11983" y="12714"/>
                  </a:cubicBezTo>
                  <a:cubicBezTo>
                    <a:pt x="11961" y="12806"/>
                    <a:pt x="11938" y="12920"/>
                    <a:pt x="11938" y="13011"/>
                  </a:cubicBezTo>
                  <a:cubicBezTo>
                    <a:pt x="11915" y="13102"/>
                    <a:pt x="11892" y="13217"/>
                    <a:pt x="11892" y="13308"/>
                  </a:cubicBezTo>
                  <a:cubicBezTo>
                    <a:pt x="11892" y="13399"/>
                    <a:pt x="11869" y="13468"/>
                    <a:pt x="11869" y="13536"/>
                  </a:cubicBezTo>
                  <a:lnTo>
                    <a:pt x="11869" y="13605"/>
                  </a:lnTo>
                  <a:cubicBezTo>
                    <a:pt x="11869" y="13673"/>
                    <a:pt x="11869" y="13719"/>
                    <a:pt x="11869" y="13787"/>
                  </a:cubicBezTo>
                  <a:cubicBezTo>
                    <a:pt x="11847" y="13833"/>
                    <a:pt x="11847" y="13879"/>
                    <a:pt x="11847" y="13924"/>
                  </a:cubicBezTo>
                  <a:cubicBezTo>
                    <a:pt x="11847" y="13993"/>
                    <a:pt x="11847" y="14061"/>
                    <a:pt x="11824" y="14130"/>
                  </a:cubicBezTo>
                  <a:cubicBezTo>
                    <a:pt x="11801" y="14198"/>
                    <a:pt x="11755" y="14244"/>
                    <a:pt x="11687" y="14267"/>
                  </a:cubicBezTo>
                  <a:lnTo>
                    <a:pt x="11892" y="14426"/>
                  </a:lnTo>
                  <a:cubicBezTo>
                    <a:pt x="12212" y="14677"/>
                    <a:pt x="12486" y="14883"/>
                    <a:pt x="12737" y="15065"/>
                  </a:cubicBezTo>
                  <a:cubicBezTo>
                    <a:pt x="12919" y="15202"/>
                    <a:pt x="13079" y="15317"/>
                    <a:pt x="13239" y="15431"/>
                  </a:cubicBezTo>
                  <a:cubicBezTo>
                    <a:pt x="13239" y="15385"/>
                    <a:pt x="13262" y="15339"/>
                    <a:pt x="13307" y="15294"/>
                  </a:cubicBezTo>
                  <a:cubicBezTo>
                    <a:pt x="13307" y="15271"/>
                    <a:pt x="13330" y="15271"/>
                    <a:pt x="13353" y="15271"/>
                  </a:cubicBezTo>
                  <a:cubicBezTo>
                    <a:pt x="13376" y="15225"/>
                    <a:pt x="13399" y="15180"/>
                    <a:pt x="13421" y="15134"/>
                  </a:cubicBezTo>
                  <a:lnTo>
                    <a:pt x="13444" y="15111"/>
                  </a:lnTo>
                  <a:cubicBezTo>
                    <a:pt x="13490" y="15020"/>
                    <a:pt x="13558" y="14951"/>
                    <a:pt x="13604" y="14860"/>
                  </a:cubicBezTo>
                  <a:lnTo>
                    <a:pt x="13627" y="14837"/>
                  </a:lnTo>
                  <a:cubicBezTo>
                    <a:pt x="13673" y="14792"/>
                    <a:pt x="13695" y="14723"/>
                    <a:pt x="13741" y="14677"/>
                  </a:cubicBezTo>
                  <a:lnTo>
                    <a:pt x="13809" y="14586"/>
                  </a:lnTo>
                  <a:cubicBezTo>
                    <a:pt x="13832" y="14540"/>
                    <a:pt x="13855" y="14495"/>
                    <a:pt x="13878" y="14472"/>
                  </a:cubicBezTo>
                  <a:cubicBezTo>
                    <a:pt x="13901" y="14404"/>
                    <a:pt x="13946" y="14358"/>
                    <a:pt x="13969" y="14312"/>
                  </a:cubicBezTo>
                  <a:lnTo>
                    <a:pt x="14038" y="14221"/>
                  </a:lnTo>
                  <a:cubicBezTo>
                    <a:pt x="14061" y="14175"/>
                    <a:pt x="14083" y="14130"/>
                    <a:pt x="14129" y="14084"/>
                  </a:cubicBezTo>
                  <a:cubicBezTo>
                    <a:pt x="14175" y="14015"/>
                    <a:pt x="14220" y="13947"/>
                    <a:pt x="14266" y="13856"/>
                  </a:cubicBezTo>
                  <a:lnTo>
                    <a:pt x="14289" y="13833"/>
                  </a:lnTo>
                  <a:cubicBezTo>
                    <a:pt x="14334" y="13764"/>
                    <a:pt x="14380" y="13673"/>
                    <a:pt x="14426" y="13605"/>
                  </a:cubicBezTo>
                  <a:cubicBezTo>
                    <a:pt x="14471" y="13559"/>
                    <a:pt x="14494" y="13513"/>
                    <a:pt x="14540" y="13491"/>
                  </a:cubicBezTo>
                  <a:lnTo>
                    <a:pt x="14586" y="13399"/>
                  </a:lnTo>
                  <a:lnTo>
                    <a:pt x="14631" y="13376"/>
                  </a:lnTo>
                  <a:cubicBezTo>
                    <a:pt x="14654" y="13308"/>
                    <a:pt x="14700" y="13262"/>
                    <a:pt x="14768" y="13217"/>
                  </a:cubicBezTo>
                  <a:cubicBezTo>
                    <a:pt x="14814" y="13171"/>
                    <a:pt x="14859" y="13148"/>
                    <a:pt x="14905" y="13125"/>
                  </a:cubicBezTo>
                  <a:cubicBezTo>
                    <a:pt x="14951" y="13102"/>
                    <a:pt x="14974" y="13080"/>
                    <a:pt x="15019" y="13057"/>
                  </a:cubicBezTo>
                  <a:cubicBezTo>
                    <a:pt x="15042" y="13034"/>
                    <a:pt x="15088" y="13011"/>
                    <a:pt x="15156" y="12966"/>
                  </a:cubicBezTo>
                  <a:cubicBezTo>
                    <a:pt x="15202" y="12943"/>
                    <a:pt x="15225" y="12897"/>
                    <a:pt x="15270" y="12874"/>
                  </a:cubicBezTo>
                  <a:cubicBezTo>
                    <a:pt x="15293" y="12851"/>
                    <a:pt x="15316" y="12829"/>
                    <a:pt x="15362" y="12806"/>
                  </a:cubicBezTo>
                  <a:cubicBezTo>
                    <a:pt x="15453" y="12737"/>
                    <a:pt x="15521" y="12692"/>
                    <a:pt x="15613" y="12646"/>
                  </a:cubicBezTo>
                  <a:cubicBezTo>
                    <a:pt x="15704" y="12577"/>
                    <a:pt x="15795" y="12555"/>
                    <a:pt x="15887" y="12509"/>
                  </a:cubicBezTo>
                  <a:cubicBezTo>
                    <a:pt x="15955" y="12486"/>
                    <a:pt x="16001" y="12463"/>
                    <a:pt x="16069" y="12441"/>
                  </a:cubicBezTo>
                  <a:cubicBezTo>
                    <a:pt x="16115" y="12441"/>
                    <a:pt x="16160" y="12441"/>
                    <a:pt x="16229" y="12418"/>
                  </a:cubicBezTo>
                  <a:cubicBezTo>
                    <a:pt x="16275" y="12418"/>
                    <a:pt x="16297" y="12463"/>
                    <a:pt x="16320" y="12486"/>
                  </a:cubicBezTo>
                  <a:cubicBezTo>
                    <a:pt x="16366" y="12509"/>
                    <a:pt x="16412" y="12532"/>
                    <a:pt x="16434" y="12555"/>
                  </a:cubicBezTo>
                  <a:cubicBezTo>
                    <a:pt x="16457" y="12577"/>
                    <a:pt x="16457" y="12600"/>
                    <a:pt x="16480" y="12646"/>
                  </a:cubicBezTo>
                  <a:cubicBezTo>
                    <a:pt x="16480" y="12669"/>
                    <a:pt x="16480" y="12669"/>
                    <a:pt x="16480" y="12692"/>
                  </a:cubicBezTo>
                  <a:cubicBezTo>
                    <a:pt x="16480" y="12714"/>
                    <a:pt x="16480" y="12737"/>
                    <a:pt x="16480" y="12760"/>
                  </a:cubicBezTo>
                  <a:cubicBezTo>
                    <a:pt x="16480" y="12806"/>
                    <a:pt x="16480" y="12851"/>
                    <a:pt x="16480" y="12897"/>
                  </a:cubicBezTo>
                  <a:cubicBezTo>
                    <a:pt x="16457" y="12988"/>
                    <a:pt x="16434" y="13057"/>
                    <a:pt x="16412" y="13125"/>
                  </a:cubicBezTo>
                  <a:cubicBezTo>
                    <a:pt x="16389" y="13217"/>
                    <a:pt x="16366" y="13285"/>
                    <a:pt x="16343" y="13376"/>
                  </a:cubicBezTo>
                  <a:lnTo>
                    <a:pt x="16297" y="13468"/>
                  </a:lnTo>
                  <a:cubicBezTo>
                    <a:pt x="16275" y="13536"/>
                    <a:pt x="16252" y="13582"/>
                    <a:pt x="16229" y="13627"/>
                  </a:cubicBezTo>
                  <a:cubicBezTo>
                    <a:pt x="16206" y="13696"/>
                    <a:pt x="16183" y="13787"/>
                    <a:pt x="16183" y="13856"/>
                  </a:cubicBezTo>
                  <a:cubicBezTo>
                    <a:pt x="16160" y="13924"/>
                    <a:pt x="16138" y="13970"/>
                    <a:pt x="16115" y="14038"/>
                  </a:cubicBezTo>
                  <a:cubicBezTo>
                    <a:pt x="16092" y="14084"/>
                    <a:pt x="16092" y="14152"/>
                    <a:pt x="16069" y="14198"/>
                  </a:cubicBezTo>
                  <a:cubicBezTo>
                    <a:pt x="16046" y="14289"/>
                    <a:pt x="16001" y="14381"/>
                    <a:pt x="15978" y="14449"/>
                  </a:cubicBezTo>
                  <a:cubicBezTo>
                    <a:pt x="15932" y="14518"/>
                    <a:pt x="15887" y="14609"/>
                    <a:pt x="15818" y="14677"/>
                  </a:cubicBezTo>
                  <a:lnTo>
                    <a:pt x="15795" y="14723"/>
                  </a:lnTo>
                  <a:cubicBezTo>
                    <a:pt x="15750" y="14792"/>
                    <a:pt x="15727" y="14860"/>
                    <a:pt x="15681" y="14906"/>
                  </a:cubicBezTo>
                  <a:lnTo>
                    <a:pt x="15613" y="15043"/>
                  </a:lnTo>
                  <a:cubicBezTo>
                    <a:pt x="15521" y="15157"/>
                    <a:pt x="15453" y="15271"/>
                    <a:pt x="15362" y="15385"/>
                  </a:cubicBezTo>
                  <a:cubicBezTo>
                    <a:pt x="15316" y="15453"/>
                    <a:pt x="15270" y="15545"/>
                    <a:pt x="15202" y="15613"/>
                  </a:cubicBezTo>
                  <a:lnTo>
                    <a:pt x="15156" y="15705"/>
                  </a:lnTo>
                  <a:cubicBezTo>
                    <a:pt x="15133" y="15750"/>
                    <a:pt x="15111" y="15796"/>
                    <a:pt x="15065" y="15842"/>
                  </a:cubicBezTo>
                  <a:cubicBezTo>
                    <a:pt x="15042" y="15887"/>
                    <a:pt x="15019" y="15933"/>
                    <a:pt x="14996" y="15978"/>
                  </a:cubicBezTo>
                  <a:lnTo>
                    <a:pt x="14928" y="16070"/>
                  </a:lnTo>
                  <a:lnTo>
                    <a:pt x="14905" y="16115"/>
                  </a:lnTo>
                  <a:cubicBezTo>
                    <a:pt x="14882" y="16138"/>
                    <a:pt x="14859" y="16161"/>
                    <a:pt x="14837" y="16184"/>
                  </a:cubicBezTo>
                  <a:lnTo>
                    <a:pt x="14837" y="16207"/>
                  </a:lnTo>
                  <a:cubicBezTo>
                    <a:pt x="14814" y="16230"/>
                    <a:pt x="14791" y="16252"/>
                    <a:pt x="14745" y="16275"/>
                  </a:cubicBezTo>
                  <a:cubicBezTo>
                    <a:pt x="14745" y="16298"/>
                    <a:pt x="14745" y="16298"/>
                    <a:pt x="14745" y="16321"/>
                  </a:cubicBezTo>
                  <a:cubicBezTo>
                    <a:pt x="14768" y="16298"/>
                    <a:pt x="14791" y="16275"/>
                    <a:pt x="14837" y="16275"/>
                  </a:cubicBezTo>
                  <a:cubicBezTo>
                    <a:pt x="14859" y="16275"/>
                    <a:pt x="14882" y="16298"/>
                    <a:pt x="14905" y="16298"/>
                  </a:cubicBezTo>
                  <a:cubicBezTo>
                    <a:pt x="14928" y="16275"/>
                    <a:pt x="14951" y="16230"/>
                    <a:pt x="14996" y="16207"/>
                  </a:cubicBezTo>
                  <a:cubicBezTo>
                    <a:pt x="15042" y="16184"/>
                    <a:pt x="15088" y="16161"/>
                    <a:pt x="15133" y="16138"/>
                  </a:cubicBezTo>
                  <a:cubicBezTo>
                    <a:pt x="15202" y="16115"/>
                    <a:pt x="15293" y="16093"/>
                    <a:pt x="15362" y="16047"/>
                  </a:cubicBezTo>
                  <a:cubicBezTo>
                    <a:pt x="15407" y="16024"/>
                    <a:pt x="15453" y="16001"/>
                    <a:pt x="15521" y="15978"/>
                  </a:cubicBezTo>
                  <a:lnTo>
                    <a:pt x="15613" y="15933"/>
                  </a:lnTo>
                  <a:cubicBezTo>
                    <a:pt x="15704" y="15887"/>
                    <a:pt x="15795" y="15842"/>
                    <a:pt x="15864" y="15796"/>
                  </a:cubicBezTo>
                  <a:cubicBezTo>
                    <a:pt x="15909" y="15773"/>
                    <a:pt x="15955" y="15750"/>
                    <a:pt x="16024" y="15727"/>
                  </a:cubicBezTo>
                  <a:cubicBezTo>
                    <a:pt x="16115" y="15659"/>
                    <a:pt x="16206" y="15613"/>
                    <a:pt x="16320" y="15545"/>
                  </a:cubicBezTo>
                  <a:lnTo>
                    <a:pt x="16412" y="15499"/>
                  </a:lnTo>
                  <a:cubicBezTo>
                    <a:pt x="16526" y="15453"/>
                    <a:pt x="16640" y="15385"/>
                    <a:pt x="16754" y="15339"/>
                  </a:cubicBezTo>
                  <a:cubicBezTo>
                    <a:pt x="16868" y="15271"/>
                    <a:pt x="17005" y="15202"/>
                    <a:pt x="17119" y="15157"/>
                  </a:cubicBezTo>
                  <a:cubicBezTo>
                    <a:pt x="17165" y="15134"/>
                    <a:pt x="17210" y="15111"/>
                    <a:pt x="17279" y="15088"/>
                  </a:cubicBezTo>
                  <a:lnTo>
                    <a:pt x="17416" y="15088"/>
                  </a:lnTo>
                  <a:cubicBezTo>
                    <a:pt x="17439" y="15111"/>
                    <a:pt x="17439" y="15111"/>
                    <a:pt x="17462" y="15111"/>
                  </a:cubicBezTo>
                  <a:cubicBezTo>
                    <a:pt x="17507" y="15088"/>
                    <a:pt x="17576" y="15088"/>
                    <a:pt x="17621" y="15088"/>
                  </a:cubicBezTo>
                  <a:cubicBezTo>
                    <a:pt x="17713" y="15065"/>
                    <a:pt x="17781" y="15043"/>
                    <a:pt x="17850" y="15043"/>
                  </a:cubicBezTo>
                  <a:cubicBezTo>
                    <a:pt x="17941" y="15020"/>
                    <a:pt x="18032" y="14997"/>
                    <a:pt x="18101" y="14997"/>
                  </a:cubicBezTo>
                  <a:cubicBezTo>
                    <a:pt x="18192" y="14974"/>
                    <a:pt x="18306" y="14974"/>
                    <a:pt x="18420" y="14974"/>
                  </a:cubicBezTo>
                  <a:lnTo>
                    <a:pt x="18671" y="14974"/>
                  </a:lnTo>
                  <a:cubicBezTo>
                    <a:pt x="18717" y="14997"/>
                    <a:pt x="18785" y="14997"/>
                    <a:pt x="18854" y="15020"/>
                  </a:cubicBezTo>
                  <a:cubicBezTo>
                    <a:pt x="18968" y="15065"/>
                    <a:pt x="19059" y="15134"/>
                    <a:pt x="19105" y="15248"/>
                  </a:cubicBezTo>
                  <a:cubicBezTo>
                    <a:pt x="19151" y="15317"/>
                    <a:pt x="19128" y="15431"/>
                    <a:pt x="19082" y="15522"/>
                  </a:cubicBezTo>
                  <a:lnTo>
                    <a:pt x="19082" y="15545"/>
                  </a:lnTo>
                  <a:cubicBezTo>
                    <a:pt x="19082" y="15568"/>
                    <a:pt x="19059" y="15590"/>
                    <a:pt x="19036" y="15613"/>
                  </a:cubicBezTo>
                  <a:cubicBezTo>
                    <a:pt x="19036" y="15636"/>
                    <a:pt x="19014" y="15659"/>
                    <a:pt x="18991" y="15682"/>
                  </a:cubicBezTo>
                  <a:cubicBezTo>
                    <a:pt x="18945" y="15705"/>
                    <a:pt x="18922" y="15727"/>
                    <a:pt x="18877" y="15773"/>
                  </a:cubicBezTo>
                  <a:cubicBezTo>
                    <a:pt x="18831" y="15796"/>
                    <a:pt x="18808" y="15819"/>
                    <a:pt x="18763" y="15842"/>
                  </a:cubicBezTo>
                  <a:lnTo>
                    <a:pt x="18740" y="15887"/>
                  </a:lnTo>
                  <a:cubicBezTo>
                    <a:pt x="18717" y="15910"/>
                    <a:pt x="18671" y="15956"/>
                    <a:pt x="18648" y="16001"/>
                  </a:cubicBezTo>
                  <a:cubicBezTo>
                    <a:pt x="18603" y="16024"/>
                    <a:pt x="18534" y="16070"/>
                    <a:pt x="18489" y="16115"/>
                  </a:cubicBezTo>
                  <a:cubicBezTo>
                    <a:pt x="18443" y="16138"/>
                    <a:pt x="18420" y="16161"/>
                    <a:pt x="18375" y="16161"/>
                  </a:cubicBezTo>
                  <a:cubicBezTo>
                    <a:pt x="18352" y="16207"/>
                    <a:pt x="18329" y="16230"/>
                    <a:pt x="18306" y="16275"/>
                  </a:cubicBezTo>
                  <a:lnTo>
                    <a:pt x="18283" y="16298"/>
                  </a:lnTo>
                  <a:cubicBezTo>
                    <a:pt x="18260" y="16344"/>
                    <a:pt x="18238" y="16389"/>
                    <a:pt x="18192" y="16435"/>
                  </a:cubicBezTo>
                  <a:cubicBezTo>
                    <a:pt x="18146" y="16503"/>
                    <a:pt x="18123" y="16549"/>
                    <a:pt x="18055" y="16595"/>
                  </a:cubicBezTo>
                  <a:cubicBezTo>
                    <a:pt x="18009" y="16640"/>
                    <a:pt x="17918" y="16686"/>
                    <a:pt x="17827" y="16732"/>
                  </a:cubicBezTo>
                  <a:cubicBezTo>
                    <a:pt x="17804" y="16732"/>
                    <a:pt x="17781" y="16755"/>
                    <a:pt x="17758" y="16755"/>
                  </a:cubicBezTo>
                  <a:cubicBezTo>
                    <a:pt x="17713" y="16777"/>
                    <a:pt x="17690" y="16800"/>
                    <a:pt x="17644" y="16800"/>
                  </a:cubicBezTo>
                  <a:cubicBezTo>
                    <a:pt x="17598" y="16823"/>
                    <a:pt x="17553" y="16846"/>
                    <a:pt x="17507" y="16869"/>
                  </a:cubicBezTo>
                  <a:cubicBezTo>
                    <a:pt x="17462" y="16891"/>
                    <a:pt x="17416" y="16914"/>
                    <a:pt x="17370" y="16937"/>
                  </a:cubicBezTo>
                  <a:cubicBezTo>
                    <a:pt x="17325" y="16960"/>
                    <a:pt x="17279" y="16983"/>
                    <a:pt x="17233" y="17006"/>
                  </a:cubicBezTo>
                  <a:lnTo>
                    <a:pt x="17142" y="17051"/>
                  </a:lnTo>
                  <a:cubicBezTo>
                    <a:pt x="17096" y="17074"/>
                    <a:pt x="17028" y="17120"/>
                    <a:pt x="16982" y="17143"/>
                  </a:cubicBezTo>
                  <a:lnTo>
                    <a:pt x="16959" y="17165"/>
                  </a:lnTo>
                  <a:lnTo>
                    <a:pt x="16914" y="17188"/>
                  </a:lnTo>
                  <a:cubicBezTo>
                    <a:pt x="16868" y="17211"/>
                    <a:pt x="16822" y="17257"/>
                    <a:pt x="16777" y="17279"/>
                  </a:cubicBezTo>
                  <a:lnTo>
                    <a:pt x="16708" y="17302"/>
                  </a:lnTo>
                  <a:cubicBezTo>
                    <a:pt x="16663" y="17325"/>
                    <a:pt x="16617" y="17348"/>
                    <a:pt x="16571" y="17371"/>
                  </a:cubicBezTo>
                  <a:lnTo>
                    <a:pt x="16526" y="17394"/>
                  </a:lnTo>
                  <a:lnTo>
                    <a:pt x="16457" y="17439"/>
                  </a:lnTo>
                  <a:cubicBezTo>
                    <a:pt x="16434" y="17462"/>
                    <a:pt x="16412" y="17462"/>
                    <a:pt x="16366" y="17485"/>
                  </a:cubicBezTo>
                  <a:lnTo>
                    <a:pt x="16389" y="17485"/>
                  </a:lnTo>
                  <a:cubicBezTo>
                    <a:pt x="16457" y="17531"/>
                    <a:pt x="16526" y="17553"/>
                    <a:pt x="16594" y="17599"/>
                  </a:cubicBezTo>
                  <a:cubicBezTo>
                    <a:pt x="16663" y="17668"/>
                    <a:pt x="16731" y="17713"/>
                    <a:pt x="16800" y="17759"/>
                  </a:cubicBezTo>
                  <a:cubicBezTo>
                    <a:pt x="16891" y="17804"/>
                    <a:pt x="16982" y="17873"/>
                    <a:pt x="17074" y="17919"/>
                  </a:cubicBezTo>
                  <a:cubicBezTo>
                    <a:pt x="17142" y="17964"/>
                    <a:pt x="17210" y="18010"/>
                    <a:pt x="17279" y="18056"/>
                  </a:cubicBezTo>
                  <a:cubicBezTo>
                    <a:pt x="17347" y="18101"/>
                    <a:pt x="17439" y="18147"/>
                    <a:pt x="17507" y="18193"/>
                  </a:cubicBezTo>
                  <a:cubicBezTo>
                    <a:pt x="17598" y="18238"/>
                    <a:pt x="17667" y="18284"/>
                    <a:pt x="17735" y="18329"/>
                  </a:cubicBezTo>
                  <a:cubicBezTo>
                    <a:pt x="17850" y="18375"/>
                    <a:pt x="17941" y="18444"/>
                    <a:pt x="18032" y="18512"/>
                  </a:cubicBezTo>
                  <a:lnTo>
                    <a:pt x="18192" y="18626"/>
                  </a:lnTo>
                  <a:cubicBezTo>
                    <a:pt x="18283" y="18672"/>
                    <a:pt x="18397" y="18740"/>
                    <a:pt x="18489" y="18809"/>
                  </a:cubicBezTo>
                  <a:lnTo>
                    <a:pt x="18603" y="18854"/>
                  </a:lnTo>
                  <a:cubicBezTo>
                    <a:pt x="18671" y="18900"/>
                    <a:pt x="18740" y="18946"/>
                    <a:pt x="18808" y="18991"/>
                  </a:cubicBezTo>
                  <a:cubicBezTo>
                    <a:pt x="18854" y="18991"/>
                    <a:pt x="18900" y="19014"/>
                    <a:pt x="18922" y="19037"/>
                  </a:cubicBezTo>
                  <a:cubicBezTo>
                    <a:pt x="18968" y="19060"/>
                    <a:pt x="18991" y="19060"/>
                    <a:pt x="19014" y="19083"/>
                  </a:cubicBezTo>
                  <a:cubicBezTo>
                    <a:pt x="19082" y="19128"/>
                    <a:pt x="19173" y="19151"/>
                    <a:pt x="19219" y="19174"/>
                  </a:cubicBezTo>
                  <a:lnTo>
                    <a:pt x="19196" y="19174"/>
                  </a:lnTo>
                  <a:cubicBezTo>
                    <a:pt x="19288" y="19220"/>
                    <a:pt x="19379" y="19265"/>
                    <a:pt x="19470" y="19334"/>
                  </a:cubicBezTo>
                  <a:cubicBezTo>
                    <a:pt x="19584" y="19379"/>
                    <a:pt x="19653" y="19425"/>
                    <a:pt x="19721" y="19494"/>
                  </a:cubicBezTo>
                  <a:cubicBezTo>
                    <a:pt x="19744" y="19471"/>
                    <a:pt x="19767" y="19471"/>
                    <a:pt x="19790" y="19471"/>
                  </a:cubicBezTo>
                  <a:cubicBezTo>
                    <a:pt x="19835" y="19471"/>
                    <a:pt x="19858" y="19494"/>
                    <a:pt x="19881" y="19494"/>
                  </a:cubicBezTo>
                  <a:cubicBezTo>
                    <a:pt x="19972" y="19562"/>
                    <a:pt x="19995" y="19676"/>
                    <a:pt x="19949" y="19767"/>
                  </a:cubicBezTo>
                  <a:cubicBezTo>
                    <a:pt x="19927" y="19790"/>
                    <a:pt x="19904" y="19836"/>
                    <a:pt x="19881" y="19882"/>
                  </a:cubicBezTo>
                  <a:cubicBezTo>
                    <a:pt x="19858" y="19950"/>
                    <a:pt x="19835" y="20041"/>
                    <a:pt x="19790" y="20110"/>
                  </a:cubicBezTo>
                  <a:lnTo>
                    <a:pt x="19790" y="20155"/>
                  </a:lnTo>
                  <a:lnTo>
                    <a:pt x="19767" y="20247"/>
                  </a:lnTo>
                  <a:cubicBezTo>
                    <a:pt x="19744" y="20315"/>
                    <a:pt x="19721" y="20384"/>
                    <a:pt x="19698" y="20475"/>
                  </a:cubicBezTo>
                  <a:cubicBezTo>
                    <a:pt x="19653" y="20680"/>
                    <a:pt x="19561" y="20909"/>
                    <a:pt x="19470" y="21068"/>
                  </a:cubicBezTo>
                  <a:cubicBezTo>
                    <a:pt x="19402" y="21205"/>
                    <a:pt x="19333" y="21342"/>
                    <a:pt x="19265" y="21479"/>
                  </a:cubicBezTo>
                  <a:lnTo>
                    <a:pt x="19196" y="21593"/>
                  </a:lnTo>
                  <a:cubicBezTo>
                    <a:pt x="19151" y="21685"/>
                    <a:pt x="19082" y="21776"/>
                    <a:pt x="19036" y="21890"/>
                  </a:cubicBezTo>
                  <a:cubicBezTo>
                    <a:pt x="19014" y="21913"/>
                    <a:pt x="18991" y="21959"/>
                    <a:pt x="18991" y="21981"/>
                  </a:cubicBezTo>
                  <a:cubicBezTo>
                    <a:pt x="18968" y="22027"/>
                    <a:pt x="18945" y="22050"/>
                    <a:pt x="18922" y="22096"/>
                  </a:cubicBezTo>
                  <a:lnTo>
                    <a:pt x="18900" y="22141"/>
                  </a:lnTo>
                  <a:lnTo>
                    <a:pt x="18831" y="22278"/>
                  </a:lnTo>
                  <a:cubicBezTo>
                    <a:pt x="18763" y="22392"/>
                    <a:pt x="18694" y="22506"/>
                    <a:pt x="18603" y="22666"/>
                  </a:cubicBezTo>
                  <a:cubicBezTo>
                    <a:pt x="18534" y="22803"/>
                    <a:pt x="18443" y="22940"/>
                    <a:pt x="18352" y="23077"/>
                  </a:cubicBezTo>
                  <a:lnTo>
                    <a:pt x="18283" y="23168"/>
                  </a:lnTo>
                  <a:lnTo>
                    <a:pt x="18215" y="23283"/>
                  </a:lnTo>
                  <a:cubicBezTo>
                    <a:pt x="18146" y="23397"/>
                    <a:pt x="18055" y="23511"/>
                    <a:pt x="17987" y="23625"/>
                  </a:cubicBezTo>
                  <a:cubicBezTo>
                    <a:pt x="17964" y="23693"/>
                    <a:pt x="17918" y="23762"/>
                    <a:pt x="17895" y="23808"/>
                  </a:cubicBezTo>
                  <a:cubicBezTo>
                    <a:pt x="17827" y="23899"/>
                    <a:pt x="17781" y="23990"/>
                    <a:pt x="17735" y="24081"/>
                  </a:cubicBezTo>
                  <a:cubicBezTo>
                    <a:pt x="17713" y="24127"/>
                    <a:pt x="17667" y="24173"/>
                    <a:pt x="17644" y="24218"/>
                  </a:cubicBezTo>
                  <a:cubicBezTo>
                    <a:pt x="17621" y="24264"/>
                    <a:pt x="17598" y="24287"/>
                    <a:pt x="17576" y="24333"/>
                  </a:cubicBezTo>
                  <a:cubicBezTo>
                    <a:pt x="17530" y="24424"/>
                    <a:pt x="17484" y="24492"/>
                    <a:pt x="17439" y="24584"/>
                  </a:cubicBezTo>
                  <a:lnTo>
                    <a:pt x="16982" y="25246"/>
                  </a:lnTo>
                  <a:lnTo>
                    <a:pt x="16822" y="25497"/>
                  </a:lnTo>
                  <a:cubicBezTo>
                    <a:pt x="16777" y="25542"/>
                    <a:pt x="16754" y="25611"/>
                    <a:pt x="16708" y="25656"/>
                  </a:cubicBezTo>
                  <a:lnTo>
                    <a:pt x="16663" y="25725"/>
                  </a:lnTo>
                  <a:cubicBezTo>
                    <a:pt x="16640" y="25770"/>
                    <a:pt x="16594" y="25816"/>
                    <a:pt x="16571" y="25862"/>
                  </a:cubicBezTo>
                  <a:lnTo>
                    <a:pt x="16503" y="25953"/>
                  </a:lnTo>
                  <a:cubicBezTo>
                    <a:pt x="16480" y="25999"/>
                    <a:pt x="16434" y="26067"/>
                    <a:pt x="16412" y="26113"/>
                  </a:cubicBezTo>
                  <a:lnTo>
                    <a:pt x="16343" y="26204"/>
                  </a:lnTo>
                  <a:lnTo>
                    <a:pt x="16297" y="26273"/>
                  </a:lnTo>
                  <a:cubicBezTo>
                    <a:pt x="16252" y="26318"/>
                    <a:pt x="16229" y="26364"/>
                    <a:pt x="16183" y="26410"/>
                  </a:cubicBezTo>
                  <a:lnTo>
                    <a:pt x="16069" y="26569"/>
                  </a:lnTo>
                  <a:cubicBezTo>
                    <a:pt x="16001" y="26661"/>
                    <a:pt x="15932" y="26775"/>
                    <a:pt x="15864" y="26866"/>
                  </a:cubicBezTo>
                  <a:cubicBezTo>
                    <a:pt x="15795" y="26935"/>
                    <a:pt x="15750" y="27003"/>
                    <a:pt x="15704" y="27072"/>
                  </a:cubicBezTo>
                  <a:cubicBezTo>
                    <a:pt x="15636" y="27163"/>
                    <a:pt x="15567" y="27231"/>
                    <a:pt x="15521" y="27300"/>
                  </a:cubicBezTo>
                  <a:cubicBezTo>
                    <a:pt x="15453" y="27391"/>
                    <a:pt x="15384" y="27460"/>
                    <a:pt x="15339" y="27551"/>
                  </a:cubicBezTo>
                  <a:cubicBezTo>
                    <a:pt x="15179" y="27756"/>
                    <a:pt x="15019" y="27962"/>
                    <a:pt x="14837" y="28167"/>
                  </a:cubicBezTo>
                  <a:lnTo>
                    <a:pt x="14814" y="28190"/>
                  </a:lnTo>
                  <a:cubicBezTo>
                    <a:pt x="14768" y="28236"/>
                    <a:pt x="14723" y="28281"/>
                    <a:pt x="14700" y="28350"/>
                  </a:cubicBezTo>
                  <a:cubicBezTo>
                    <a:pt x="14677" y="28373"/>
                    <a:pt x="14654" y="28395"/>
                    <a:pt x="14608" y="28441"/>
                  </a:cubicBezTo>
                  <a:cubicBezTo>
                    <a:pt x="14586" y="28464"/>
                    <a:pt x="14563" y="28487"/>
                    <a:pt x="14563" y="28510"/>
                  </a:cubicBezTo>
                  <a:cubicBezTo>
                    <a:pt x="14563" y="28532"/>
                    <a:pt x="14540" y="28532"/>
                    <a:pt x="14540" y="28555"/>
                  </a:cubicBezTo>
                  <a:cubicBezTo>
                    <a:pt x="14540" y="28601"/>
                    <a:pt x="14517" y="28624"/>
                    <a:pt x="14494" y="28646"/>
                  </a:cubicBezTo>
                  <a:cubicBezTo>
                    <a:pt x="14471" y="28692"/>
                    <a:pt x="14403" y="28715"/>
                    <a:pt x="14357" y="28715"/>
                  </a:cubicBezTo>
                  <a:lnTo>
                    <a:pt x="14312" y="28715"/>
                  </a:lnTo>
                  <a:cubicBezTo>
                    <a:pt x="14289" y="28692"/>
                    <a:pt x="14243" y="28692"/>
                    <a:pt x="14220" y="28669"/>
                  </a:cubicBezTo>
                  <a:lnTo>
                    <a:pt x="14175" y="28646"/>
                  </a:lnTo>
                  <a:cubicBezTo>
                    <a:pt x="14129" y="28624"/>
                    <a:pt x="14106" y="28601"/>
                    <a:pt x="14061" y="28601"/>
                  </a:cubicBezTo>
                  <a:cubicBezTo>
                    <a:pt x="14015" y="28578"/>
                    <a:pt x="13969" y="28555"/>
                    <a:pt x="13924" y="28532"/>
                  </a:cubicBezTo>
                  <a:lnTo>
                    <a:pt x="13832" y="28487"/>
                  </a:lnTo>
                  <a:lnTo>
                    <a:pt x="13809" y="28464"/>
                  </a:lnTo>
                  <a:cubicBezTo>
                    <a:pt x="13764" y="28441"/>
                    <a:pt x="13695" y="28418"/>
                    <a:pt x="13650" y="28395"/>
                  </a:cubicBezTo>
                  <a:cubicBezTo>
                    <a:pt x="13627" y="28373"/>
                    <a:pt x="13581" y="28373"/>
                    <a:pt x="13558" y="28350"/>
                  </a:cubicBezTo>
                  <a:cubicBezTo>
                    <a:pt x="13513" y="28327"/>
                    <a:pt x="13467" y="28304"/>
                    <a:pt x="13444" y="28281"/>
                  </a:cubicBezTo>
                  <a:lnTo>
                    <a:pt x="13262" y="28190"/>
                  </a:lnTo>
                  <a:cubicBezTo>
                    <a:pt x="13148" y="28144"/>
                    <a:pt x="13056" y="28099"/>
                    <a:pt x="12942" y="28030"/>
                  </a:cubicBezTo>
                  <a:cubicBezTo>
                    <a:pt x="12874" y="27985"/>
                    <a:pt x="12805" y="27962"/>
                    <a:pt x="12714" y="27916"/>
                  </a:cubicBezTo>
                  <a:cubicBezTo>
                    <a:pt x="12645" y="27870"/>
                    <a:pt x="12577" y="27825"/>
                    <a:pt x="12486" y="27779"/>
                  </a:cubicBezTo>
                  <a:cubicBezTo>
                    <a:pt x="12417" y="27756"/>
                    <a:pt x="12349" y="27711"/>
                    <a:pt x="12257" y="27665"/>
                  </a:cubicBezTo>
                  <a:cubicBezTo>
                    <a:pt x="12212" y="27642"/>
                    <a:pt x="12166" y="27619"/>
                    <a:pt x="12120" y="27574"/>
                  </a:cubicBezTo>
                  <a:cubicBezTo>
                    <a:pt x="12098" y="27574"/>
                    <a:pt x="12052" y="27551"/>
                    <a:pt x="12029" y="27528"/>
                  </a:cubicBezTo>
                  <a:cubicBezTo>
                    <a:pt x="11869" y="27437"/>
                    <a:pt x="11710" y="27345"/>
                    <a:pt x="11550" y="27254"/>
                  </a:cubicBezTo>
                  <a:cubicBezTo>
                    <a:pt x="11390" y="27163"/>
                    <a:pt x="11207" y="27072"/>
                    <a:pt x="11048" y="26980"/>
                  </a:cubicBezTo>
                  <a:cubicBezTo>
                    <a:pt x="10956" y="26912"/>
                    <a:pt x="10842" y="26843"/>
                    <a:pt x="10728" y="26775"/>
                  </a:cubicBezTo>
                  <a:lnTo>
                    <a:pt x="10614" y="26706"/>
                  </a:lnTo>
                  <a:cubicBezTo>
                    <a:pt x="10545" y="26661"/>
                    <a:pt x="10477" y="26615"/>
                    <a:pt x="10386" y="26569"/>
                  </a:cubicBezTo>
                  <a:cubicBezTo>
                    <a:pt x="10317" y="26524"/>
                    <a:pt x="10226" y="26455"/>
                    <a:pt x="10135" y="26410"/>
                  </a:cubicBezTo>
                  <a:lnTo>
                    <a:pt x="9952" y="26295"/>
                  </a:lnTo>
                  <a:lnTo>
                    <a:pt x="9678" y="26136"/>
                  </a:lnTo>
                  <a:cubicBezTo>
                    <a:pt x="9610" y="26090"/>
                    <a:pt x="9518" y="26022"/>
                    <a:pt x="9450" y="25976"/>
                  </a:cubicBezTo>
                  <a:cubicBezTo>
                    <a:pt x="9381" y="25930"/>
                    <a:pt x="9290" y="25885"/>
                    <a:pt x="9222" y="25839"/>
                  </a:cubicBezTo>
                  <a:cubicBezTo>
                    <a:pt x="8925" y="25656"/>
                    <a:pt x="8605" y="25451"/>
                    <a:pt x="8309" y="25246"/>
                  </a:cubicBezTo>
                  <a:cubicBezTo>
                    <a:pt x="8217" y="25177"/>
                    <a:pt x="8126" y="25109"/>
                    <a:pt x="8035" y="25063"/>
                  </a:cubicBezTo>
                  <a:cubicBezTo>
                    <a:pt x="7898" y="24949"/>
                    <a:pt x="7761" y="24857"/>
                    <a:pt x="7601" y="24743"/>
                  </a:cubicBezTo>
                  <a:cubicBezTo>
                    <a:pt x="7441" y="24629"/>
                    <a:pt x="7281" y="24515"/>
                    <a:pt x="7099" y="24378"/>
                  </a:cubicBezTo>
                  <a:cubicBezTo>
                    <a:pt x="6962" y="24287"/>
                    <a:pt x="6825" y="24173"/>
                    <a:pt x="6665" y="24059"/>
                  </a:cubicBezTo>
                  <a:cubicBezTo>
                    <a:pt x="6597" y="24013"/>
                    <a:pt x="6505" y="23967"/>
                    <a:pt x="6437" y="23899"/>
                  </a:cubicBezTo>
                  <a:cubicBezTo>
                    <a:pt x="6368" y="23853"/>
                    <a:pt x="6300" y="23808"/>
                    <a:pt x="6231" y="23762"/>
                  </a:cubicBezTo>
                  <a:cubicBezTo>
                    <a:pt x="6095" y="23671"/>
                    <a:pt x="5958" y="23556"/>
                    <a:pt x="5798" y="23419"/>
                  </a:cubicBezTo>
                  <a:cubicBezTo>
                    <a:pt x="5707" y="23374"/>
                    <a:pt x="5638" y="23305"/>
                    <a:pt x="5547" y="23260"/>
                  </a:cubicBezTo>
                  <a:cubicBezTo>
                    <a:pt x="5501" y="23214"/>
                    <a:pt x="5455" y="23191"/>
                    <a:pt x="5410" y="23146"/>
                  </a:cubicBezTo>
                  <a:lnTo>
                    <a:pt x="5318" y="23077"/>
                  </a:lnTo>
                  <a:cubicBezTo>
                    <a:pt x="5113" y="22940"/>
                    <a:pt x="4908" y="22780"/>
                    <a:pt x="4702" y="22621"/>
                  </a:cubicBezTo>
                  <a:cubicBezTo>
                    <a:pt x="4611" y="22552"/>
                    <a:pt x="4542" y="22484"/>
                    <a:pt x="4451" y="22415"/>
                  </a:cubicBezTo>
                  <a:cubicBezTo>
                    <a:pt x="4428" y="22392"/>
                    <a:pt x="4405" y="22370"/>
                    <a:pt x="4360" y="22347"/>
                  </a:cubicBezTo>
                  <a:cubicBezTo>
                    <a:pt x="4314" y="22324"/>
                    <a:pt x="4291" y="22278"/>
                    <a:pt x="4246" y="22255"/>
                  </a:cubicBezTo>
                  <a:cubicBezTo>
                    <a:pt x="4177" y="22210"/>
                    <a:pt x="4109" y="22164"/>
                    <a:pt x="4063" y="22096"/>
                  </a:cubicBezTo>
                  <a:cubicBezTo>
                    <a:pt x="4017" y="22073"/>
                    <a:pt x="3949" y="22027"/>
                    <a:pt x="3903" y="21981"/>
                  </a:cubicBezTo>
                  <a:lnTo>
                    <a:pt x="3835" y="21936"/>
                  </a:lnTo>
                  <a:lnTo>
                    <a:pt x="3766" y="21890"/>
                  </a:lnTo>
                  <a:lnTo>
                    <a:pt x="3629" y="21753"/>
                  </a:lnTo>
                  <a:cubicBezTo>
                    <a:pt x="3538" y="21685"/>
                    <a:pt x="3447" y="21616"/>
                    <a:pt x="3355" y="21548"/>
                  </a:cubicBezTo>
                  <a:cubicBezTo>
                    <a:pt x="3310" y="21502"/>
                    <a:pt x="3241" y="21457"/>
                    <a:pt x="3196" y="21411"/>
                  </a:cubicBezTo>
                  <a:lnTo>
                    <a:pt x="3173" y="21388"/>
                  </a:lnTo>
                  <a:lnTo>
                    <a:pt x="2990" y="21251"/>
                  </a:lnTo>
                  <a:cubicBezTo>
                    <a:pt x="2945" y="21205"/>
                    <a:pt x="2876" y="21137"/>
                    <a:pt x="2831" y="21091"/>
                  </a:cubicBezTo>
                  <a:lnTo>
                    <a:pt x="2808" y="21068"/>
                  </a:lnTo>
                  <a:lnTo>
                    <a:pt x="2716" y="21000"/>
                  </a:lnTo>
                  <a:lnTo>
                    <a:pt x="2602" y="20886"/>
                  </a:lnTo>
                  <a:lnTo>
                    <a:pt x="2579" y="20863"/>
                  </a:lnTo>
                  <a:cubicBezTo>
                    <a:pt x="2511" y="20817"/>
                    <a:pt x="2442" y="20749"/>
                    <a:pt x="2397" y="20680"/>
                  </a:cubicBezTo>
                  <a:cubicBezTo>
                    <a:pt x="2328" y="20635"/>
                    <a:pt x="2283" y="20566"/>
                    <a:pt x="2214" y="20498"/>
                  </a:cubicBezTo>
                  <a:cubicBezTo>
                    <a:pt x="2169" y="20429"/>
                    <a:pt x="2100" y="20361"/>
                    <a:pt x="2054" y="20247"/>
                  </a:cubicBezTo>
                  <a:cubicBezTo>
                    <a:pt x="2032" y="20178"/>
                    <a:pt x="2054" y="20087"/>
                    <a:pt x="2054" y="20019"/>
                  </a:cubicBezTo>
                  <a:cubicBezTo>
                    <a:pt x="2077" y="19996"/>
                    <a:pt x="2077" y="19950"/>
                    <a:pt x="2100" y="19927"/>
                  </a:cubicBezTo>
                  <a:cubicBezTo>
                    <a:pt x="2077" y="19904"/>
                    <a:pt x="2054" y="19882"/>
                    <a:pt x="2054" y="19836"/>
                  </a:cubicBezTo>
                  <a:cubicBezTo>
                    <a:pt x="2054" y="19813"/>
                    <a:pt x="2054" y="19790"/>
                    <a:pt x="2054" y="19767"/>
                  </a:cubicBezTo>
                  <a:cubicBezTo>
                    <a:pt x="2054" y="19722"/>
                    <a:pt x="2054" y="19676"/>
                    <a:pt x="2077" y="19608"/>
                  </a:cubicBezTo>
                  <a:cubicBezTo>
                    <a:pt x="2100" y="19585"/>
                    <a:pt x="2100" y="19539"/>
                    <a:pt x="2123" y="19494"/>
                  </a:cubicBezTo>
                  <a:lnTo>
                    <a:pt x="2146" y="19357"/>
                  </a:lnTo>
                  <a:lnTo>
                    <a:pt x="2191" y="19220"/>
                  </a:lnTo>
                  <a:cubicBezTo>
                    <a:pt x="2237" y="19060"/>
                    <a:pt x="2283" y="18900"/>
                    <a:pt x="2328" y="18740"/>
                  </a:cubicBezTo>
                  <a:lnTo>
                    <a:pt x="2328" y="18695"/>
                  </a:lnTo>
                  <a:cubicBezTo>
                    <a:pt x="2374" y="18535"/>
                    <a:pt x="2420" y="18375"/>
                    <a:pt x="2511" y="18170"/>
                  </a:cubicBezTo>
                  <a:cubicBezTo>
                    <a:pt x="2534" y="18101"/>
                    <a:pt x="2557" y="18010"/>
                    <a:pt x="2602" y="17919"/>
                  </a:cubicBezTo>
                  <a:cubicBezTo>
                    <a:pt x="2625" y="17827"/>
                    <a:pt x="2671" y="17713"/>
                    <a:pt x="2694" y="17622"/>
                  </a:cubicBezTo>
                  <a:cubicBezTo>
                    <a:pt x="2808" y="17302"/>
                    <a:pt x="2945" y="16983"/>
                    <a:pt x="3104" y="16595"/>
                  </a:cubicBezTo>
                  <a:cubicBezTo>
                    <a:pt x="3287" y="16184"/>
                    <a:pt x="3424" y="15887"/>
                    <a:pt x="3561" y="15613"/>
                  </a:cubicBezTo>
                  <a:cubicBezTo>
                    <a:pt x="3561" y="15590"/>
                    <a:pt x="3584" y="15568"/>
                    <a:pt x="3607" y="15545"/>
                  </a:cubicBezTo>
                  <a:lnTo>
                    <a:pt x="3584" y="15545"/>
                  </a:lnTo>
                  <a:lnTo>
                    <a:pt x="3607" y="15499"/>
                  </a:lnTo>
                  <a:lnTo>
                    <a:pt x="3629" y="15476"/>
                  </a:lnTo>
                  <a:lnTo>
                    <a:pt x="3629" y="15453"/>
                  </a:lnTo>
                  <a:cubicBezTo>
                    <a:pt x="3744" y="15248"/>
                    <a:pt x="3812" y="15065"/>
                    <a:pt x="3903" y="14928"/>
                  </a:cubicBezTo>
                  <a:lnTo>
                    <a:pt x="3949" y="14814"/>
                  </a:lnTo>
                  <a:cubicBezTo>
                    <a:pt x="4040" y="14700"/>
                    <a:pt x="4109" y="14563"/>
                    <a:pt x="4177" y="14426"/>
                  </a:cubicBezTo>
                  <a:lnTo>
                    <a:pt x="4200" y="14404"/>
                  </a:lnTo>
                  <a:cubicBezTo>
                    <a:pt x="4246" y="14335"/>
                    <a:pt x="4291" y="14267"/>
                    <a:pt x="4337" y="14198"/>
                  </a:cubicBezTo>
                  <a:cubicBezTo>
                    <a:pt x="4360" y="14152"/>
                    <a:pt x="4383" y="14107"/>
                    <a:pt x="4405" y="14061"/>
                  </a:cubicBezTo>
                  <a:cubicBezTo>
                    <a:pt x="4428" y="14038"/>
                    <a:pt x="4451" y="13993"/>
                    <a:pt x="4474" y="13947"/>
                  </a:cubicBezTo>
                  <a:cubicBezTo>
                    <a:pt x="4497" y="13901"/>
                    <a:pt x="4520" y="13879"/>
                    <a:pt x="4542" y="13833"/>
                  </a:cubicBezTo>
                  <a:cubicBezTo>
                    <a:pt x="4565" y="13787"/>
                    <a:pt x="4588" y="13742"/>
                    <a:pt x="4611" y="13696"/>
                  </a:cubicBezTo>
                  <a:lnTo>
                    <a:pt x="4634" y="13650"/>
                  </a:lnTo>
                  <a:cubicBezTo>
                    <a:pt x="4679" y="13605"/>
                    <a:pt x="4725" y="13536"/>
                    <a:pt x="4748" y="13468"/>
                  </a:cubicBezTo>
                  <a:cubicBezTo>
                    <a:pt x="4793" y="13422"/>
                    <a:pt x="4816" y="13376"/>
                    <a:pt x="4839" y="13331"/>
                  </a:cubicBezTo>
                  <a:lnTo>
                    <a:pt x="4885" y="13239"/>
                  </a:lnTo>
                  <a:lnTo>
                    <a:pt x="4953" y="13148"/>
                  </a:lnTo>
                  <a:cubicBezTo>
                    <a:pt x="4976" y="13102"/>
                    <a:pt x="4999" y="13034"/>
                    <a:pt x="5045" y="12988"/>
                  </a:cubicBezTo>
                  <a:cubicBezTo>
                    <a:pt x="5136" y="12829"/>
                    <a:pt x="5227" y="12669"/>
                    <a:pt x="5341" y="12509"/>
                  </a:cubicBezTo>
                  <a:lnTo>
                    <a:pt x="5387" y="12441"/>
                  </a:lnTo>
                  <a:cubicBezTo>
                    <a:pt x="5455" y="12326"/>
                    <a:pt x="5547" y="12189"/>
                    <a:pt x="5638" y="12075"/>
                  </a:cubicBezTo>
                  <a:cubicBezTo>
                    <a:pt x="5729" y="11916"/>
                    <a:pt x="5843" y="11779"/>
                    <a:pt x="5980" y="11619"/>
                  </a:cubicBezTo>
                  <a:lnTo>
                    <a:pt x="6072" y="11528"/>
                  </a:lnTo>
                  <a:cubicBezTo>
                    <a:pt x="6095" y="11482"/>
                    <a:pt x="6117" y="11459"/>
                    <a:pt x="6163" y="11413"/>
                  </a:cubicBezTo>
                  <a:lnTo>
                    <a:pt x="6140" y="11413"/>
                  </a:lnTo>
                  <a:cubicBezTo>
                    <a:pt x="6277" y="11254"/>
                    <a:pt x="6437" y="11117"/>
                    <a:pt x="6574" y="10980"/>
                  </a:cubicBezTo>
                  <a:cubicBezTo>
                    <a:pt x="6642" y="10911"/>
                    <a:pt x="6734" y="10820"/>
                    <a:pt x="6825" y="10729"/>
                  </a:cubicBezTo>
                  <a:lnTo>
                    <a:pt x="6871" y="10683"/>
                  </a:lnTo>
                  <a:cubicBezTo>
                    <a:pt x="6871" y="10660"/>
                    <a:pt x="6871" y="10637"/>
                    <a:pt x="6893" y="10615"/>
                  </a:cubicBezTo>
                  <a:cubicBezTo>
                    <a:pt x="6916" y="10592"/>
                    <a:pt x="6939" y="10569"/>
                    <a:pt x="6962" y="10546"/>
                  </a:cubicBezTo>
                  <a:cubicBezTo>
                    <a:pt x="6985" y="10523"/>
                    <a:pt x="7008" y="10523"/>
                    <a:pt x="7053" y="10523"/>
                  </a:cubicBezTo>
                  <a:cubicBezTo>
                    <a:pt x="7099" y="10523"/>
                    <a:pt x="7144" y="10546"/>
                    <a:pt x="7190" y="10569"/>
                  </a:cubicBezTo>
                  <a:cubicBezTo>
                    <a:pt x="7213" y="10592"/>
                    <a:pt x="7259" y="10615"/>
                    <a:pt x="7281" y="10660"/>
                  </a:cubicBezTo>
                  <a:lnTo>
                    <a:pt x="7304" y="10683"/>
                  </a:lnTo>
                  <a:cubicBezTo>
                    <a:pt x="7373" y="10729"/>
                    <a:pt x="7418" y="10797"/>
                    <a:pt x="7487" y="10843"/>
                  </a:cubicBezTo>
                  <a:lnTo>
                    <a:pt x="7624" y="10980"/>
                  </a:lnTo>
                  <a:lnTo>
                    <a:pt x="7692" y="11025"/>
                  </a:lnTo>
                  <a:lnTo>
                    <a:pt x="7806" y="11140"/>
                  </a:lnTo>
                  <a:cubicBezTo>
                    <a:pt x="7875" y="11185"/>
                    <a:pt x="7943" y="11231"/>
                    <a:pt x="7989" y="11299"/>
                  </a:cubicBezTo>
                  <a:cubicBezTo>
                    <a:pt x="8172" y="11436"/>
                    <a:pt x="8354" y="11596"/>
                    <a:pt x="8514" y="11733"/>
                  </a:cubicBezTo>
                  <a:lnTo>
                    <a:pt x="8605" y="11801"/>
                  </a:lnTo>
                  <a:cubicBezTo>
                    <a:pt x="8628" y="11824"/>
                    <a:pt x="8628" y="11847"/>
                    <a:pt x="8651" y="11847"/>
                  </a:cubicBezTo>
                  <a:cubicBezTo>
                    <a:pt x="8651" y="11801"/>
                    <a:pt x="8651" y="11756"/>
                    <a:pt x="8651" y="11710"/>
                  </a:cubicBezTo>
                  <a:cubicBezTo>
                    <a:pt x="8674" y="11596"/>
                    <a:pt x="8697" y="11482"/>
                    <a:pt x="8697" y="11391"/>
                  </a:cubicBezTo>
                  <a:lnTo>
                    <a:pt x="8719" y="11276"/>
                  </a:lnTo>
                  <a:cubicBezTo>
                    <a:pt x="8719" y="11162"/>
                    <a:pt x="8742" y="11071"/>
                    <a:pt x="8742" y="10980"/>
                  </a:cubicBezTo>
                  <a:lnTo>
                    <a:pt x="8765" y="10934"/>
                  </a:lnTo>
                  <a:lnTo>
                    <a:pt x="8765" y="10888"/>
                  </a:lnTo>
                  <a:cubicBezTo>
                    <a:pt x="8765" y="10683"/>
                    <a:pt x="8788" y="10478"/>
                    <a:pt x="8811" y="10249"/>
                  </a:cubicBezTo>
                  <a:cubicBezTo>
                    <a:pt x="8834" y="10044"/>
                    <a:pt x="8879" y="9816"/>
                    <a:pt x="8902" y="9656"/>
                  </a:cubicBezTo>
                  <a:cubicBezTo>
                    <a:pt x="8925" y="9565"/>
                    <a:pt x="8925" y="9496"/>
                    <a:pt x="8948" y="9405"/>
                  </a:cubicBezTo>
                  <a:lnTo>
                    <a:pt x="8948" y="9336"/>
                  </a:lnTo>
                  <a:cubicBezTo>
                    <a:pt x="8971" y="9268"/>
                    <a:pt x="8971" y="9199"/>
                    <a:pt x="8993" y="9131"/>
                  </a:cubicBezTo>
                  <a:cubicBezTo>
                    <a:pt x="8993" y="8971"/>
                    <a:pt x="8993" y="8834"/>
                    <a:pt x="9016" y="8697"/>
                  </a:cubicBezTo>
                  <a:lnTo>
                    <a:pt x="9016" y="8652"/>
                  </a:lnTo>
                  <a:cubicBezTo>
                    <a:pt x="9039" y="8469"/>
                    <a:pt x="9039" y="8309"/>
                    <a:pt x="9062" y="8127"/>
                  </a:cubicBezTo>
                  <a:cubicBezTo>
                    <a:pt x="9062" y="8058"/>
                    <a:pt x="9085" y="7990"/>
                    <a:pt x="9085" y="7898"/>
                  </a:cubicBezTo>
                  <a:cubicBezTo>
                    <a:pt x="9107" y="7807"/>
                    <a:pt x="9107" y="7716"/>
                    <a:pt x="9130" y="7624"/>
                  </a:cubicBezTo>
                  <a:lnTo>
                    <a:pt x="9130" y="7556"/>
                  </a:lnTo>
                  <a:cubicBezTo>
                    <a:pt x="9153" y="7419"/>
                    <a:pt x="9153" y="7282"/>
                    <a:pt x="9176" y="7145"/>
                  </a:cubicBezTo>
                  <a:cubicBezTo>
                    <a:pt x="9199" y="7077"/>
                    <a:pt x="9199" y="7031"/>
                    <a:pt x="9199" y="6962"/>
                  </a:cubicBezTo>
                  <a:cubicBezTo>
                    <a:pt x="9222" y="6848"/>
                    <a:pt x="9244" y="6734"/>
                    <a:pt x="9267" y="6597"/>
                  </a:cubicBezTo>
                  <a:lnTo>
                    <a:pt x="9290" y="6552"/>
                  </a:lnTo>
                  <a:cubicBezTo>
                    <a:pt x="9313" y="6392"/>
                    <a:pt x="9359" y="6232"/>
                    <a:pt x="9404" y="6072"/>
                  </a:cubicBezTo>
                  <a:cubicBezTo>
                    <a:pt x="9450" y="5958"/>
                    <a:pt x="9496" y="5821"/>
                    <a:pt x="9610" y="5753"/>
                  </a:cubicBezTo>
                  <a:cubicBezTo>
                    <a:pt x="9655" y="5730"/>
                    <a:pt x="9747" y="5707"/>
                    <a:pt x="9838" y="5684"/>
                  </a:cubicBezTo>
                  <a:cubicBezTo>
                    <a:pt x="9952" y="5684"/>
                    <a:pt x="10112" y="5661"/>
                    <a:pt x="10272" y="5661"/>
                  </a:cubicBezTo>
                  <a:lnTo>
                    <a:pt x="10317" y="5661"/>
                  </a:lnTo>
                  <a:cubicBezTo>
                    <a:pt x="10340" y="5661"/>
                    <a:pt x="10386" y="5661"/>
                    <a:pt x="10386" y="5684"/>
                  </a:cubicBezTo>
                  <a:cubicBezTo>
                    <a:pt x="10409" y="5661"/>
                    <a:pt x="10454" y="5661"/>
                    <a:pt x="10477" y="5639"/>
                  </a:cubicBezTo>
                  <a:cubicBezTo>
                    <a:pt x="10500" y="5639"/>
                    <a:pt x="10545" y="5616"/>
                    <a:pt x="10614" y="5616"/>
                  </a:cubicBezTo>
                  <a:close/>
                  <a:moveTo>
                    <a:pt x="18352" y="1"/>
                  </a:moveTo>
                  <a:cubicBezTo>
                    <a:pt x="18146" y="24"/>
                    <a:pt x="17964" y="24"/>
                    <a:pt x="17781" y="46"/>
                  </a:cubicBezTo>
                  <a:cubicBezTo>
                    <a:pt x="17690" y="46"/>
                    <a:pt x="17598" y="46"/>
                    <a:pt x="17530" y="69"/>
                  </a:cubicBezTo>
                  <a:lnTo>
                    <a:pt x="17416" y="69"/>
                  </a:lnTo>
                  <a:cubicBezTo>
                    <a:pt x="17393" y="46"/>
                    <a:pt x="17347" y="24"/>
                    <a:pt x="17279" y="24"/>
                  </a:cubicBezTo>
                  <a:lnTo>
                    <a:pt x="17233" y="24"/>
                  </a:lnTo>
                  <a:cubicBezTo>
                    <a:pt x="17165" y="46"/>
                    <a:pt x="17074" y="46"/>
                    <a:pt x="16982" y="69"/>
                  </a:cubicBezTo>
                  <a:cubicBezTo>
                    <a:pt x="16937" y="92"/>
                    <a:pt x="16868" y="92"/>
                    <a:pt x="16822" y="115"/>
                  </a:cubicBezTo>
                  <a:lnTo>
                    <a:pt x="16777" y="115"/>
                  </a:lnTo>
                  <a:cubicBezTo>
                    <a:pt x="16685" y="138"/>
                    <a:pt x="16617" y="161"/>
                    <a:pt x="16526" y="183"/>
                  </a:cubicBezTo>
                  <a:lnTo>
                    <a:pt x="16457" y="206"/>
                  </a:lnTo>
                  <a:lnTo>
                    <a:pt x="16366" y="229"/>
                  </a:lnTo>
                  <a:lnTo>
                    <a:pt x="16252" y="275"/>
                  </a:lnTo>
                  <a:lnTo>
                    <a:pt x="16115" y="275"/>
                  </a:lnTo>
                  <a:cubicBezTo>
                    <a:pt x="16024" y="298"/>
                    <a:pt x="15932" y="320"/>
                    <a:pt x="15841" y="343"/>
                  </a:cubicBezTo>
                  <a:cubicBezTo>
                    <a:pt x="15772" y="343"/>
                    <a:pt x="15681" y="366"/>
                    <a:pt x="15567" y="412"/>
                  </a:cubicBezTo>
                  <a:cubicBezTo>
                    <a:pt x="15544" y="434"/>
                    <a:pt x="15499" y="434"/>
                    <a:pt x="15476" y="457"/>
                  </a:cubicBezTo>
                  <a:lnTo>
                    <a:pt x="15430" y="457"/>
                  </a:lnTo>
                  <a:lnTo>
                    <a:pt x="15407" y="480"/>
                  </a:lnTo>
                  <a:lnTo>
                    <a:pt x="15339" y="503"/>
                  </a:lnTo>
                  <a:lnTo>
                    <a:pt x="15202" y="549"/>
                  </a:lnTo>
                  <a:cubicBezTo>
                    <a:pt x="15156" y="549"/>
                    <a:pt x="15111" y="571"/>
                    <a:pt x="15065" y="594"/>
                  </a:cubicBezTo>
                  <a:cubicBezTo>
                    <a:pt x="14996" y="617"/>
                    <a:pt x="14905" y="640"/>
                    <a:pt x="14814" y="686"/>
                  </a:cubicBezTo>
                  <a:lnTo>
                    <a:pt x="14745" y="708"/>
                  </a:lnTo>
                  <a:cubicBezTo>
                    <a:pt x="14677" y="731"/>
                    <a:pt x="14608" y="754"/>
                    <a:pt x="14540" y="777"/>
                  </a:cubicBezTo>
                  <a:lnTo>
                    <a:pt x="14471" y="800"/>
                  </a:lnTo>
                  <a:lnTo>
                    <a:pt x="14403" y="822"/>
                  </a:lnTo>
                  <a:cubicBezTo>
                    <a:pt x="14357" y="845"/>
                    <a:pt x="14312" y="868"/>
                    <a:pt x="14266" y="891"/>
                  </a:cubicBezTo>
                  <a:cubicBezTo>
                    <a:pt x="14061" y="959"/>
                    <a:pt x="13878" y="1051"/>
                    <a:pt x="13718" y="1119"/>
                  </a:cubicBezTo>
                  <a:cubicBezTo>
                    <a:pt x="13558" y="1211"/>
                    <a:pt x="13376" y="1302"/>
                    <a:pt x="13216" y="1370"/>
                  </a:cubicBezTo>
                  <a:cubicBezTo>
                    <a:pt x="13102" y="1416"/>
                    <a:pt x="13011" y="1462"/>
                    <a:pt x="12896" y="1530"/>
                  </a:cubicBezTo>
                  <a:lnTo>
                    <a:pt x="12737" y="1599"/>
                  </a:lnTo>
                  <a:cubicBezTo>
                    <a:pt x="12645" y="1644"/>
                    <a:pt x="12577" y="1690"/>
                    <a:pt x="12486" y="1735"/>
                  </a:cubicBezTo>
                  <a:lnTo>
                    <a:pt x="12417" y="1781"/>
                  </a:lnTo>
                  <a:lnTo>
                    <a:pt x="12371" y="1827"/>
                  </a:lnTo>
                  <a:lnTo>
                    <a:pt x="12349" y="1827"/>
                  </a:lnTo>
                  <a:cubicBezTo>
                    <a:pt x="12326" y="1827"/>
                    <a:pt x="12303" y="1850"/>
                    <a:pt x="12257" y="1850"/>
                  </a:cubicBezTo>
                  <a:cubicBezTo>
                    <a:pt x="12189" y="1895"/>
                    <a:pt x="12120" y="1918"/>
                    <a:pt x="12075" y="1941"/>
                  </a:cubicBezTo>
                  <a:cubicBezTo>
                    <a:pt x="11983" y="1987"/>
                    <a:pt x="11915" y="2032"/>
                    <a:pt x="11847" y="2078"/>
                  </a:cubicBezTo>
                  <a:lnTo>
                    <a:pt x="11801" y="2101"/>
                  </a:lnTo>
                  <a:cubicBezTo>
                    <a:pt x="11664" y="2192"/>
                    <a:pt x="11504" y="2306"/>
                    <a:pt x="11367" y="2397"/>
                  </a:cubicBezTo>
                  <a:lnTo>
                    <a:pt x="11276" y="2443"/>
                  </a:lnTo>
                  <a:cubicBezTo>
                    <a:pt x="11139" y="2534"/>
                    <a:pt x="11002" y="2649"/>
                    <a:pt x="10819" y="2785"/>
                  </a:cubicBezTo>
                  <a:lnTo>
                    <a:pt x="10751" y="2831"/>
                  </a:lnTo>
                  <a:cubicBezTo>
                    <a:pt x="10682" y="2877"/>
                    <a:pt x="10614" y="2922"/>
                    <a:pt x="10545" y="2968"/>
                  </a:cubicBezTo>
                  <a:cubicBezTo>
                    <a:pt x="10454" y="3059"/>
                    <a:pt x="10363" y="3128"/>
                    <a:pt x="10249" y="3219"/>
                  </a:cubicBezTo>
                  <a:cubicBezTo>
                    <a:pt x="10226" y="3242"/>
                    <a:pt x="10203" y="3265"/>
                    <a:pt x="10180" y="3288"/>
                  </a:cubicBezTo>
                  <a:lnTo>
                    <a:pt x="10157" y="3310"/>
                  </a:lnTo>
                  <a:lnTo>
                    <a:pt x="10135" y="3333"/>
                  </a:lnTo>
                  <a:lnTo>
                    <a:pt x="10089" y="3379"/>
                  </a:lnTo>
                  <a:cubicBezTo>
                    <a:pt x="10020" y="3425"/>
                    <a:pt x="9975" y="3470"/>
                    <a:pt x="9906" y="3516"/>
                  </a:cubicBezTo>
                  <a:cubicBezTo>
                    <a:pt x="9815" y="3584"/>
                    <a:pt x="9747" y="3630"/>
                    <a:pt x="9678" y="3698"/>
                  </a:cubicBezTo>
                  <a:lnTo>
                    <a:pt x="9632" y="3721"/>
                  </a:lnTo>
                  <a:lnTo>
                    <a:pt x="9587" y="3767"/>
                  </a:lnTo>
                  <a:cubicBezTo>
                    <a:pt x="9541" y="3813"/>
                    <a:pt x="9496" y="3835"/>
                    <a:pt x="9450" y="3858"/>
                  </a:cubicBezTo>
                  <a:cubicBezTo>
                    <a:pt x="9313" y="3972"/>
                    <a:pt x="9176" y="4086"/>
                    <a:pt x="9062" y="4201"/>
                  </a:cubicBezTo>
                  <a:lnTo>
                    <a:pt x="8993" y="4269"/>
                  </a:lnTo>
                  <a:cubicBezTo>
                    <a:pt x="8856" y="4383"/>
                    <a:pt x="8742" y="4475"/>
                    <a:pt x="8628" y="4589"/>
                  </a:cubicBezTo>
                  <a:lnTo>
                    <a:pt x="8605" y="4611"/>
                  </a:lnTo>
                  <a:lnTo>
                    <a:pt x="8537" y="4680"/>
                  </a:lnTo>
                  <a:cubicBezTo>
                    <a:pt x="8377" y="4817"/>
                    <a:pt x="8240" y="4977"/>
                    <a:pt x="8149" y="5091"/>
                  </a:cubicBezTo>
                  <a:cubicBezTo>
                    <a:pt x="8080" y="5136"/>
                    <a:pt x="8035" y="5205"/>
                    <a:pt x="7989" y="5251"/>
                  </a:cubicBezTo>
                  <a:lnTo>
                    <a:pt x="7966" y="5273"/>
                  </a:lnTo>
                  <a:cubicBezTo>
                    <a:pt x="7898" y="5319"/>
                    <a:pt x="7852" y="5388"/>
                    <a:pt x="7806" y="5433"/>
                  </a:cubicBezTo>
                  <a:lnTo>
                    <a:pt x="7647" y="5616"/>
                  </a:lnTo>
                  <a:lnTo>
                    <a:pt x="7555" y="5684"/>
                  </a:lnTo>
                  <a:lnTo>
                    <a:pt x="7510" y="5753"/>
                  </a:lnTo>
                  <a:lnTo>
                    <a:pt x="7441" y="5821"/>
                  </a:lnTo>
                  <a:lnTo>
                    <a:pt x="7418" y="5844"/>
                  </a:lnTo>
                  <a:cubicBezTo>
                    <a:pt x="7396" y="5867"/>
                    <a:pt x="7373" y="5890"/>
                    <a:pt x="7350" y="5913"/>
                  </a:cubicBezTo>
                  <a:cubicBezTo>
                    <a:pt x="7327" y="5935"/>
                    <a:pt x="7327" y="5958"/>
                    <a:pt x="7304" y="5981"/>
                  </a:cubicBezTo>
                  <a:lnTo>
                    <a:pt x="7259" y="6027"/>
                  </a:lnTo>
                  <a:cubicBezTo>
                    <a:pt x="7190" y="6118"/>
                    <a:pt x="7122" y="6186"/>
                    <a:pt x="7076" y="6255"/>
                  </a:cubicBezTo>
                  <a:cubicBezTo>
                    <a:pt x="6985" y="6369"/>
                    <a:pt x="6893" y="6460"/>
                    <a:pt x="6802" y="6574"/>
                  </a:cubicBezTo>
                  <a:lnTo>
                    <a:pt x="6756" y="6620"/>
                  </a:lnTo>
                  <a:lnTo>
                    <a:pt x="6756" y="6643"/>
                  </a:lnTo>
                  <a:lnTo>
                    <a:pt x="6688" y="6711"/>
                  </a:lnTo>
                  <a:cubicBezTo>
                    <a:pt x="6665" y="6734"/>
                    <a:pt x="6642" y="6757"/>
                    <a:pt x="6620" y="6780"/>
                  </a:cubicBezTo>
                  <a:lnTo>
                    <a:pt x="6620" y="6803"/>
                  </a:lnTo>
                  <a:cubicBezTo>
                    <a:pt x="6574" y="6848"/>
                    <a:pt x="6551" y="6871"/>
                    <a:pt x="6528" y="6917"/>
                  </a:cubicBezTo>
                  <a:lnTo>
                    <a:pt x="6460" y="6985"/>
                  </a:lnTo>
                  <a:lnTo>
                    <a:pt x="6437" y="7008"/>
                  </a:lnTo>
                  <a:cubicBezTo>
                    <a:pt x="6391" y="7054"/>
                    <a:pt x="6368" y="7099"/>
                    <a:pt x="6346" y="7145"/>
                  </a:cubicBezTo>
                  <a:cubicBezTo>
                    <a:pt x="6277" y="7191"/>
                    <a:pt x="6231" y="7259"/>
                    <a:pt x="6186" y="7328"/>
                  </a:cubicBezTo>
                  <a:lnTo>
                    <a:pt x="6140" y="7373"/>
                  </a:lnTo>
                  <a:lnTo>
                    <a:pt x="6095" y="7419"/>
                  </a:lnTo>
                  <a:cubicBezTo>
                    <a:pt x="5935" y="7624"/>
                    <a:pt x="5798" y="7807"/>
                    <a:pt x="5638" y="8012"/>
                  </a:cubicBezTo>
                  <a:cubicBezTo>
                    <a:pt x="5615" y="8058"/>
                    <a:pt x="5570" y="8104"/>
                    <a:pt x="5524" y="8172"/>
                  </a:cubicBezTo>
                  <a:lnTo>
                    <a:pt x="5524" y="8195"/>
                  </a:lnTo>
                  <a:lnTo>
                    <a:pt x="5455" y="8286"/>
                  </a:lnTo>
                  <a:lnTo>
                    <a:pt x="5410" y="8332"/>
                  </a:lnTo>
                  <a:lnTo>
                    <a:pt x="5387" y="8378"/>
                  </a:lnTo>
                  <a:lnTo>
                    <a:pt x="5364" y="8423"/>
                  </a:lnTo>
                  <a:cubicBezTo>
                    <a:pt x="5273" y="8537"/>
                    <a:pt x="5204" y="8652"/>
                    <a:pt x="5113" y="8766"/>
                  </a:cubicBezTo>
                  <a:cubicBezTo>
                    <a:pt x="5022" y="8925"/>
                    <a:pt x="4908" y="9085"/>
                    <a:pt x="4816" y="9245"/>
                  </a:cubicBezTo>
                  <a:lnTo>
                    <a:pt x="4611" y="9542"/>
                  </a:lnTo>
                  <a:lnTo>
                    <a:pt x="4497" y="9724"/>
                  </a:lnTo>
                  <a:cubicBezTo>
                    <a:pt x="4405" y="9884"/>
                    <a:pt x="4291" y="10067"/>
                    <a:pt x="4200" y="10226"/>
                  </a:cubicBezTo>
                  <a:cubicBezTo>
                    <a:pt x="4154" y="10272"/>
                    <a:pt x="4132" y="10341"/>
                    <a:pt x="4086" y="10386"/>
                  </a:cubicBezTo>
                  <a:lnTo>
                    <a:pt x="4063" y="10409"/>
                  </a:lnTo>
                  <a:lnTo>
                    <a:pt x="4063" y="10432"/>
                  </a:lnTo>
                  <a:cubicBezTo>
                    <a:pt x="3995" y="10523"/>
                    <a:pt x="3949" y="10615"/>
                    <a:pt x="3880" y="10706"/>
                  </a:cubicBezTo>
                  <a:cubicBezTo>
                    <a:pt x="3812" y="10843"/>
                    <a:pt x="3721" y="11003"/>
                    <a:pt x="3629" y="11162"/>
                  </a:cubicBezTo>
                  <a:cubicBezTo>
                    <a:pt x="3447" y="11482"/>
                    <a:pt x="3264" y="11779"/>
                    <a:pt x="3104" y="12098"/>
                  </a:cubicBezTo>
                  <a:cubicBezTo>
                    <a:pt x="3013" y="12304"/>
                    <a:pt x="2922" y="12463"/>
                    <a:pt x="2853" y="12623"/>
                  </a:cubicBezTo>
                  <a:cubicBezTo>
                    <a:pt x="2808" y="12692"/>
                    <a:pt x="2785" y="12760"/>
                    <a:pt x="2762" y="12806"/>
                  </a:cubicBezTo>
                  <a:lnTo>
                    <a:pt x="2694" y="12920"/>
                  </a:lnTo>
                  <a:lnTo>
                    <a:pt x="2648" y="13011"/>
                  </a:lnTo>
                  <a:lnTo>
                    <a:pt x="2602" y="13102"/>
                  </a:lnTo>
                  <a:lnTo>
                    <a:pt x="2579" y="13171"/>
                  </a:lnTo>
                  <a:lnTo>
                    <a:pt x="2488" y="13331"/>
                  </a:lnTo>
                  <a:lnTo>
                    <a:pt x="2488" y="13354"/>
                  </a:lnTo>
                  <a:cubicBezTo>
                    <a:pt x="2420" y="13491"/>
                    <a:pt x="2374" y="13605"/>
                    <a:pt x="2306" y="13719"/>
                  </a:cubicBezTo>
                  <a:lnTo>
                    <a:pt x="2191" y="13993"/>
                  </a:lnTo>
                  <a:lnTo>
                    <a:pt x="2100" y="14175"/>
                  </a:lnTo>
                  <a:lnTo>
                    <a:pt x="2100" y="14221"/>
                  </a:lnTo>
                  <a:cubicBezTo>
                    <a:pt x="2054" y="14289"/>
                    <a:pt x="2032" y="14358"/>
                    <a:pt x="1986" y="14449"/>
                  </a:cubicBezTo>
                  <a:lnTo>
                    <a:pt x="1940" y="14563"/>
                  </a:lnTo>
                  <a:lnTo>
                    <a:pt x="1940" y="14586"/>
                  </a:lnTo>
                  <a:cubicBezTo>
                    <a:pt x="1918" y="14632"/>
                    <a:pt x="1895" y="14677"/>
                    <a:pt x="1872" y="14723"/>
                  </a:cubicBezTo>
                  <a:cubicBezTo>
                    <a:pt x="1803" y="14906"/>
                    <a:pt x="1735" y="15088"/>
                    <a:pt x="1666" y="15317"/>
                  </a:cubicBezTo>
                  <a:cubicBezTo>
                    <a:pt x="1644" y="15339"/>
                    <a:pt x="1644" y="15385"/>
                    <a:pt x="1621" y="15408"/>
                  </a:cubicBezTo>
                  <a:lnTo>
                    <a:pt x="1598" y="15453"/>
                  </a:lnTo>
                  <a:lnTo>
                    <a:pt x="1598" y="15476"/>
                  </a:lnTo>
                  <a:cubicBezTo>
                    <a:pt x="1552" y="15613"/>
                    <a:pt x="1507" y="15750"/>
                    <a:pt x="1461" y="15887"/>
                  </a:cubicBezTo>
                  <a:cubicBezTo>
                    <a:pt x="1415" y="16024"/>
                    <a:pt x="1370" y="16161"/>
                    <a:pt x="1324" y="16275"/>
                  </a:cubicBezTo>
                  <a:lnTo>
                    <a:pt x="1301" y="16344"/>
                  </a:lnTo>
                  <a:lnTo>
                    <a:pt x="1278" y="16389"/>
                  </a:lnTo>
                  <a:lnTo>
                    <a:pt x="1278" y="16412"/>
                  </a:lnTo>
                  <a:lnTo>
                    <a:pt x="1233" y="16549"/>
                  </a:lnTo>
                  <a:cubicBezTo>
                    <a:pt x="1187" y="16640"/>
                    <a:pt x="1164" y="16709"/>
                    <a:pt x="1141" y="16777"/>
                  </a:cubicBezTo>
                  <a:lnTo>
                    <a:pt x="1164" y="16755"/>
                  </a:lnTo>
                  <a:lnTo>
                    <a:pt x="1119" y="16823"/>
                  </a:lnTo>
                  <a:lnTo>
                    <a:pt x="1096" y="16914"/>
                  </a:lnTo>
                  <a:lnTo>
                    <a:pt x="1073" y="16960"/>
                  </a:lnTo>
                  <a:cubicBezTo>
                    <a:pt x="1073" y="16983"/>
                    <a:pt x="1073" y="16983"/>
                    <a:pt x="1073" y="16983"/>
                  </a:cubicBezTo>
                  <a:cubicBezTo>
                    <a:pt x="1004" y="17143"/>
                    <a:pt x="959" y="17279"/>
                    <a:pt x="913" y="17416"/>
                  </a:cubicBezTo>
                  <a:lnTo>
                    <a:pt x="890" y="17508"/>
                  </a:lnTo>
                  <a:cubicBezTo>
                    <a:pt x="845" y="17645"/>
                    <a:pt x="822" y="17759"/>
                    <a:pt x="776" y="17873"/>
                  </a:cubicBezTo>
                  <a:lnTo>
                    <a:pt x="731" y="18033"/>
                  </a:lnTo>
                  <a:cubicBezTo>
                    <a:pt x="685" y="18215"/>
                    <a:pt x="639" y="18398"/>
                    <a:pt x="594" y="18581"/>
                  </a:cubicBezTo>
                  <a:lnTo>
                    <a:pt x="571" y="18649"/>
                  </a:lnTo>
                  <a:lnTo>
                    <a:pt x="548" y="18672"/>
                  </a:lnTo>
                  <a:cubicBezTo>
                    <a:pt x="502" y="18809"/>
                    <a:pt x="457" y="18969"/>
                    <a:pt x="411" y="19128"/>
                  </a:cubicBezTo>
                  <a:cubicBezTo>
                    <a:pt x="388" y="19242"/>
                    <a:pt x="365" y="19379"/>
                    <a:pt x="320" y="19516"/>
                  </a:cubicBezTo>
                  <a:lnTo>
                    <a:pt x="297" y="19653"/>
                  </a:lnTo>
                  <a:lnTo>
                    <a:pt x="274" y="19745"/>
                  </a:lnTo>
                  <a:lnTo>
                    <a:pt x="274" y="19790"/>
                  </a:lnTo>
                  <a:cubicBezTo>
                    <a:pt x="274" y="19836"/>
                    <a:pt x="251" y="19859"/>
                    <a:pt x="251" y="19904"/>
                  </a:cubicBezTo>
                  <a:lnTo>
                    <a:pt x="228" y="19950"/>
                  </a:lnTo>
                  <a:lnTo>
                    <a:pt x="228" y="19996"/>
                  </a:lnTo>
                  <a:lnTo>
                    <a:pt x="228" y="20019"/>
                  </a:lnTo>
                  <a:cubicBezTo>
                    <a:pt x="183" y="20110"/>
                    <a:pt x="160" y="20178"/>
                    <a:pt x="137" y="20270"/>
                  </a:cubicBezTo>
                  <a:lnTo>
                    <a:pt x="114" y="20338"/>
                  </a:lnTo>
                  <a:cubicBezTo>
                    <a:pt x="114" y="20384"/>
                    <a:pt x="91" y="20407"/>
                    <a:pt x="91" y="20452"/>
                  </a:cubicBezTo>
                  <a:cubicBezTo>
                    <a:pt x="69" y="20475"/>
                    <a:pt x="69" y="20498"/>
                    <a:pt x="69" y="20521"/>
                  </a:cubicBezTo>
                  <a:lnTo>
                    <a:pt x="69" y="20544"/>
                  </a:lnTo>
                  <a:cubicBezTo>
                    <a:pt x="46" y="20566"/>
                    <a:pt x="46" y="20589"/>
                    <a:pt x="23" y="20612"/>
                  </a:cubicBezTo>
                  <a:cubicBezTo>
                    <a:pt x="0" y="20726"/>
                    <a:pt x="0" y="20840"/>
                    <a:pt x="46" y="20977"/>
                  </a:cubicBezTo>
                  <a:cubicBezTo>
                    <a:pt x="69" y="21068"/>
                    <a:pt x="114" y="21160"/>
                    <a:pt x="137" y="21205"/>
                  </a:cubicBezTo>
                  <a:cubicBezTo>
                    <a:pt x="160" y="21274"/>
                    <a:pt x="206" y="21342"/>
                    <a:pt x="228" y="21388"/>
                  </a:cubicBezTo>
                  <a:lnTo>
                    <a:pt x="251" y="21411"/>
                  </a:lnTo>
                  <a:cubicBezTo>
                    <a:pt x="320" y="21502"/>
                    <a:pt x="365" y="21593"/>
                    <a:pt x="434" y="21662"/>
                  </a:cubicBezTo>
                  <a:lnTo>
                    <a:pt x="457" y="21708"/>
                  </a:lnTo>
                  <a:cubicBezTo>
                    <a:pt x="457" y="21708"/>
                    <a:pt x="480" y="21730"/>
                    <a:pt x="480" y="21730"/>
                  </a:cubicBezTo>
                  <a:lnTo>
                    <a:pt x="502" y="21753"/>
                  </a:lnTo>
                  <a:lnTo>
                    <a:pt x="548" y="21822"/>
                  </a:lnTo>
                  <a:cubicBezTo>
                    <a:pt x="571" y="21867"/>
                    <a:pt x="616" y="21936"/>
                    <a:pt x="639" y="21981"/>
                  </a:cubicBezTo>
                  <a:lnTo>
                    <a:pt x="639" y="21959"/>
                  </a:lnTo>
                  <a:lnTo>
                    <a:pt x="731" y="22096"/>
                  </a:lnTo>
                  <a:lnTo>
                    <a:pt x="708" y="22050"/>
                  </a:lnTo>
                  <a:lnTo>
                    <a:pt x="708" y="22050"/>
                  </a:lnTo>
                  <a:cubicBezTo>
                    <a:pt x="753" y="22141"/>
                    <a:pt x="799" y="22210"/>
                    <a:pt x="868" y="22255"/>
                  </a:cubicBezTo>
                  <a:cubicBezTo>
                    <a:pt x="890" y="22301"/>
                    <a:pt x="913" y="22347"/>
                    <a:pt x="959" y="22370"/>
                  </a:cubicBezTo>
                  <a:cubicBezTo>
                    <a:pt x="982" y="22415"/>
                    <a:pt x="1004" y="22438"/>
                    <a:pt x="1027" y="22461"/>
                  </a:cubicBezTo>
                  <a:lnTo>
                    <a:pt x="1119" y="22598"/>
                  </a:lnTo>
                  <a:lnTo>
                    <a:pt x="1141" y="22621"/>
                  </a:lnTo>
                  <a:lnTo>
                    <a:pt x="1164" y="22666"/>
                  </a:lnTo>
                  <a:cubicBezTo>
                    <a:pt x="1233" y="22735"/>
                    <a:pt x="1301" y="22826"/>
                    <a:pt x="1370" y="22895"/>
                  </a:cubicBezTo>
                  <a:cubicBezTo>
                    <a:pt x="1415" y="22963"/>
                    <a:pt x="1484" y="23031"/>
                    <a:pt x="1552" y="23100"/>
                  </a:cubicBezTo>
                  <a:cubicBezTo>
                    <a:pt x="1598" y="23146"/>
                    <a:pt x="1644" y="23191"/>
                    <a:pt x="1689" y="23260"/>
                  </a:cubicBezTo>
                  <a:lnTo>
                    <a:pt x="1712" y="23305"/>
                  </a:lnTo>
                  <a:cubicBezTo>
                    <a:pt x="1826" y="23419"/>
                    <a:pt x="1918" y="23534"/>
                    <a:pt x="2032" y="23648"/>
                  </a:cubicBezTo>
                  <a:lnTo>
                    <a:pt x="2100" y="23716"/>
                  </a:lnTo>
                  <a:lnTo>
                    <a:pt x="2214" y="23853"/>
                  </a:lnTo>
                  <a:cubicBezTo>
                    <a:pt x="2306" y="23944"/>
                    <a:pt x="2397" y="24059"/>
                    <a:pt x="2511" y="24150"/>
                  </a:cubicBezTo>
                  <a:cubicBezTo>
                    <a:pt x="2625" y="24264"/>
                    <a:pt x="2762" y="24401"/>
                    <a:pt x="2899" y="24515"/>
                  </a:cubicBezTo>
                  <a:cubicBezTo>
                    <a:pt x="2990" y="24584"/>
                    <a:pt x="3082" y="24675"/>
                    <a:pt x="3173" y="24766"/>
                  </a:cubicBezTo>
                  <a:lnTo>
                    <a:pt x="3310" y="24880"/>
                  </a:lnTo>
                  <a:lnTo>
                    <a:pt x="3355" y="24926"/>
                  </a:lnTo>
                  <a:cubicBezTo>
                    <a:pt x="3470" y="25040"/>
                    <a:pt x="3584" y="25131"/>
                    <a:pt x="3721" y="25246"/>
                  </a:cubicBezTo>
                  <a:cubicBezTo>
                    <a:pt x="3858" y="25360"/>
                    <a:pt x="4017" y="25497"/>
                    <a:pt x="4154" y="25611"/>
                  </a:cubicBezTo>
                  <a:lnTo>
                    <a:pt x="4269" y="25679"/>
                  </a:lnTo>
                  <a:lnTo>
                    <a:pt x="4360" y="25770"/>
                  </a:lnTo>
                  <a:cubicBezTo>
                    <a:pt x="4428" y="25816"/>
                    <a:pt x="4497" y="25862"/>
                    <a:pt x="4565" y="25930"/>
                  </a:cubicBezTo>
                  <a:cubicBezTo>
                    <a:pt x="4634" y="25976"/>
                    <a:pt x="4702" y="26044"/>
                    <a:pt x="4771" y="26090"/>
                  </a:cubicBezTo>
                  <a:lnTo>
                    <a:pt x="4999" y="26250"/>
                  </a:lnTo>
                  <a:cubicBezTo>
                    <a:pt x="5113" y="26364"/>
                    <a:pt x="5250" y="26478"/>
                    <a:pt x="5410" y="26569"/>
                  </a:cubicBezTo>
                  <a:lnTo>
                    <a:pt x="5455" y="26615"/>
                  </a:lnTo>
                  <a:cubicBezTo>
                    <a:pt x="5707" y="26798"/>
                    <a:pt x="5980" y="26980"/>
                    <a:pt x="6231" y="27163"/>
                  </a:cubicBezTo>
                  <a:lnTo>
                    <a:pt x="6437" y="27323"/>
                  </a:lnTo>
                  <a:cubicBezTo>
                    <a:pt x="6688" y="27482"/>
                    <a:pt x="6916" y="27642"/>
                    <a:pt x="7144" y="27779"/>
                  </a:cubicBezTo>
                  <a:cubicBezTo>
                    <a:pt x="7213" y="27825"/>
                    <a:pt x="7281" y="27870"/>
                    <a:pt x="7350" y="27916"/>
                  </a:cubicBezTo>
                  <a:lnTo>
                    <a:pt x="7418" y="27962"/>
                  </a:lnTo>
                  <a:lnTo>
                    <a:pt x="7464" y="27985"/>
                  </a:lnTo>
                  <a:lnTo>
                    <a:pt x="7601" y="28076"/>
                  </a:lnTo>
                  <a:cubicBezTo>
                    <a:pt x="7669" y="28121"/>
                    <a:pt x="7738" y="28167"/>
                    <a:pt x="7806" y="28190"/>
                  </a:cubicBezTo>
                  <a:lnTo>
                    <a:pt x="7829" y="28213"/>
                  </a:lnTo>
                  <a:lnTo>
                    <a:pt x="7875" y="28236"/>
                  </a:lnTo>
                  <a:cubicBezTo>
                    <a:pt x="7943" y="28281"/>
                    <a:pt x="8012" y="28327"/>
                    <a:pt x="8103" y="28373"/>
                  </a:cubicBezTo>
                  <a:cubicBezTo>
                    <a:pt x="8400" y="28578"/>
                    <a:pt x="8719" y="28761"/>
                    <a:pt x="9039" y="28966"/>
                  </a:cubicBezTo>
                  <a:cubicBezTo>
                    <a:pt x="9359" y="29171"/>
                    <a:pt x="9655" y="29331"/>
                    <a:pt x="9952" y="29491"/>
                  </a:cubicBezTo>
                  <a:cubicBezTo>
                    <a:pt x="10089" y="29559"/>
                    <a:pt x="10249" y="29651"/>
                    <a:pt x="10386" y="29719"/>
                  </a:cubicBezTo>
                  <a:cubicBezTo>
                    <a:pt x="10545" y="29788"/>
                    <a:pt x="10705" y="29879"/>
                    <a:pt x="10865" y="29970"/>
                  </a:cubicBezTo>
                  <a:lnTo>
                    <a:pt x="11116" y="30084"/>
                  </a:lnTo>
                  <a:lnTo>
                    <a:pt x="11139" y="30107"/>
                  </a:lnTo>
                  <a:cubicBezTo>
                    <a:pt x="11322" y="30199"/>
                    <a:pt x="11527" y="30290"/>
                    <a:pt x="11710" y="30404"/>
                  </a:cubicBezTo>
                  <a:cubicBezTo>
                    <a:pt x="11847" y="30450"/>
                    <a:pt x="12006" y="30518"/>
                    <a:pt x="12143" y="30564"/>
                  </a:cubicBezTo>
                  <a:lnTo>
                    <a:pt x="12166" y="30587"/>
                  </a:lnTo>
                  <a:lnTo>
                    <a:pt x="12212" y="30609"/>
                  </a:lnTo>
                  <a:cubicBezTo>
                    <a:pt x="12326" y="30655"/>
                    <a:pt x="12440" y="30701"/>
                    <a:pt x="12577" y="30746"/>
                  </a:cubicBezTo>
                  <a:lnTo>
                    <a:pt x="12668" y="30792"/>
                  </a:lnTo>
                  <a:lnTo>
                    <a:pt x="12760" y="30838"/>
                  </a:lnTo>
                  <a:cubicBezTo>
                    <a:pt x="12805" y="30861"/>
                    <a:pt x="12874" y="30906"/>
                    <a:pt x="12919" y="30929"/>
                  </a:cubicBezTo>
                  <a:lnTo>
                    <a:pt x="12965" y="30929"/>
                  </a:lnTo>
                  <a:cubicBezTo>
                    <a:pt x="13033" y="30975"/>
                    <a:pt x="13102" y="30997"/>
                    <a:pt x="13170" y="31043"/>
                  </a:cubicBezTo>
                  <a:lnTo>
                    <a:pt x="13353" y="31112"/>
                  </a:lnTo>
                  <a:cubicBezTo>
                    <a:pt x="13490" y="31180"/>
                    <a:pt x="13627" y="31226"/>
                    <a:pt x="13764" y="31271"/>
                  </a:cubicBezTo>
                  <a:lnTo>
                    <a:pt x="13855" y="31317"/>
                  </a:lnTo>
                  <a:lnTo>
                    <a:pt x="13878" y="31317"/>
                  </a:lnTo>
                  <a:cubicBezTo>
                    <a:pt x="13969" y="31363"/>
                    <a:pt x="14038" y="31386"/>
                    <a:pt x="14129" y="31408"/>
                  </a:cubicBezTo>
                  <a:cubicBezTo>
                    <a:pt x="14175" y="31431"/>
                    <a:pt x="14220" y="31431"/>
                    <a:pt x="14243" y="31454"/>
                  </a:cubicBezTo>
                  <a:lnTo>
                    <a:pt x="14289" y="31454"/>
                  </a:lnTo>
                  <a:cubicBezTo>
                    <a:pt x="14312" y="31454"/>
                    <a:pt x="14357" y="31477"/>
                    <a:pt x="14380" y="31477"/>
                  </a:cubicBezTo>
                  <a:cubicBezTo>
                    <a:pt x="14426" y="31477"/>
                    <a:pt x="14449" y="31454"/>
                    <a:pt x="14494" y="31431"/>
                  </a:cubicBezTo>
                  <a:cubicBezTo>
                    <a:pt x="14494" y="31431"/>
                    <a:pt x="14517" y="31408"/>
                    <a:pt x="14540" y="31408"/>
                  </a:cubicBezTo>
                  <a:cubicBezTo>
                    <a:pt x="14540" y="31363"/>
                    <a:pt x="14540" y="31317"/>
                    <a:pt x="14586" y="31294"/>
                  </a:cubicBezTo>
                  <a:cubicBezTo>
                    <a:pt x="14586" y="31294"/>
                    <a:pt x="14586" y="31294"/>
                    <a:pt x="14586" y="31271"/>
                  </a:cubicBezTo>
                  <a:cubicBezTo>
                    <a:pt x="14586" y="31249"/>
                    <a:pt x="14586" y="31226"/>
                    <a:pt x="14586" y="31226"/>
                  </a:cubicBezTo>
                  <a:cubicBezTo>
                    <a:pt x="14654" y="31180"/>
                    <a:pt x="14723" y="31134"/>
                    <a:pt x="14791" y="31089"/>
                  </a:cubicBezTo>
                  <a:cubicBezTo>
                    <a:pt x="14814" y="31089"/>
                    <a:pt x="14837" y="31066"/>
                    <a:pt x="14837" y="31066"/>
                  </a:cubicBezTo>
                  <a:cubicBezTo>
                    <a:pt x="14859" y="31043"/>
                    <a:pt x="14882" y="31020"/>
                    <a:pt x="14905" y="30997"/>
                  </a:cubicBezTo>
                  <a:cubicBezTo>
                    <a:pt x="14974" y="30929"/>
                    <a:pt x="15019" y="30883"/>
                    <a:pt x="15088" y="30838"/>
                  </a:cubicBezTo>
                  <a:cubicBezTo>
                    <a:pt x="15202" y="30746"/>
                    <a:pt x="15316" y="30655"/>
                    <a:pt x="15384" y="30564"/>
                  </a:cubicBezTo>
                  <a:cubicBezTo>
                    <a:pt x="15430" y="30541"/>
                    <a:pt x="15476" y="30495"/>
                    <a:pt x="15499" y="30472"/>
                  </a:cubicBezTo>
                  <a:lnTo>
                    <a:pt x="15521" y="30450"/>
                  </a:lnTo>
                  <a:cubicBezTo>
                    <a:pt x="15567" y="30404"/>
                    <a:pt x="15590" y="30358"/>
                    <a:pt x="15636" y="30336"/>
                  </a:cubicBezTo>
                  <a:lnTo>
                    <a:pt x="15750" y="30199"/>
                  </a:lnTo>
                  <a:lnTo>
                    <a:pt x="15864" y="30107"/>
                  </a:lnTo>
                  <a:cubicBezTo>
                    <a:pt x="15887" y="30062"/>
                    <a:pt x="15932" y="30039"/>
                    <a:pt x="15978" y="29993"/>
                  </a:cubicBezTo>
                  <a:lnTo>
                    <a:pt x="16001" y="29970"/>
                  </a:lnTo>
                  <a:cubicBezTo>
                    <a:pt x="16024" y="29948"/>
                    <a:pt x="16046" y="29902"/>
                    <a:pt x="16092" y="29879"/>
                  </a:cubicBezTo>
                  <a:cubicBezTo>
                    <a:pt x="16160" y="29788"/>
                    <a:pt x="16252" y="29719"/>
                    <a:pt x="16320" y="29628"/>
                  </a:cubicBezTo>
                  <a:cubicBezTo>
                    <a:pt x="16366" y="29582"/>
                    <a:pt x="16412" y="29537"/>
                    <a:pt x="16457" y="29491"/>
                  </a:cubicBezTo>
                  <a:lnTo>
                    <a:pt x="16549" y="29377"/>
                  </a:lnTo>
                  <a:cubicBezTo>
                    <a:pt x="16571" y="29354"/>
                    <a:pt x="16594" y="29331"/>
                    <a:pt x="16617" y="29286"/>
                  </a:cubicBezTo>
                  <a:lnTo>
                    <a:pt x="16663" y="29240"/>
                  </a:lnTo>
                  <a:lnTo>
                    <a:pt x="16731" y="29194"/>
                  </a:lnTo>
                  <a:lnTo>
                    <a:pt x="16754" y="29149"/>
                  </a:lnTo>
                  <a:lnTo>
                    <a:pt x="16800" y="29126"/>
                  </a:lnTo>
                  <a:cubicBezTo>
                    <a:pt x="16822" y="29080"/>
                    <a:pt x="16845" y="29057"/>
                    <a:pt x="16868" y="29035"/>
                  </a:cubicBezTo>
                  <a:lnTo>
                    <a:pt x="16914" y="28989"/>
                  </a:lnTo>
                  <a:lnTo>
                    <a:pt x="16937" y="28966"/>
                  </a:lnTo>
                  <a:lnTo>
                    <a:pt x="16959" y="28943"/>
                  </a:lnTo>
                  <a:lnTo>
                    <a:pt x="17051" y="28829"/>
                  </a:lnTo>
                  <a:cubicBezTo>
                    <a:pt x="17165" y="28669"/>
                    <a:pt x="17302" y="28510"/>
                    <a:pt x="17439" y="28373"/>
                  </a:cubicBezTo>
                  <a:cubicBezTo>
                    <a:pt x="17690" y="28099"/>
                    <a:pt x="17941" y="27825"/>
                    <a:pt x="18169" y="27551"/>
                  </a:cubicBezTo>
                  <a:cubicBezTo>
                    <a:pt x="18306" y="27391"/>
                    <a:pt x="18420" y="27254"/>
                    <a:pt x="18534" y="27094"/>
                  </a:cubicBezTo>
                  <a:cubicBezTo>
                    <a:pt x="18671" y="26935"/>
                    <a:pt x="18785" y="26798"/>
                    <a:pt x="18922" y="26638"/>
                  </a:cubicBezTo>
                  <a:lnTo>
                    <a:pt x="18991" y="26547"/>
                  </a:lnTo>
                  <a:cubicBezTo>
                    <a:pt x="19014" y="26501"/>
                    <a:pt x="19059" y="26455"/>
                    <a:pt x="19105" y="26410"/>
                  </a:cubicBezTo>
                  <a:lnTo>
                    <a:pt x="19173" y="26318"/>
                  </a:lnTo>
                  <a:cubicBezTo>
                    <a:pt x="19196" y="26273"/>
                    <a:pt x="19219" y="26250"/>
                    <a:pt x="19265" y="26204"/>
                  </a:cubicBezTo>
                  <a:cubicBezTo>
                    <a:pt x="19310" y="26136"/>
                    <a:pt x="19356" y="26090"/>
                    <a:pt x="19402" y="26044"/>
                  </a:cubicBezTo>
                  <a:cubicBezTo>
                    <a:pt x="19470" y="25953"/>
                    <a:pt x="19539" y="25862"/>
                    <a:pt x="19607" y="25770"/>
                  </a:cubicBezTo>
                  <a:cubicBezTo>
                    <a:pt x="19653" y="25702"/>
                    <a:pt x="19698" y="25634"/>
                    <a:pt x="19744" y="25565"/>
                  </a:cubicBezTo>
                  <a:cubicBezTo>
                    <a:pt x="19881" y="25382"/>
                    <a:pt x="19995" y="25200"/>
                    <a:pt x="20132" y="25040"/>
                  </a:cubicBezTo>
                  <a:cubicBezTo>
                    <a:pt x="20246" y="24880"/>
                    <a:pt x="20360" y="24698"/>
                    <a:pt x="20497" y="24538"/>
                  </a:cubicBezTo>
                  <a:lnTo>
                    <a:pt x="20657" y="24310"/>
                  </a:lnTo>
                  <a:cubicBezTo>
                    <a:pt x="20840" y="24036"/>
                    <a:pt x="21045" y="23785"/>
                    <a:pt x="21228" y="23511"/>
                  </a:cubicBezTo>
                  <a:cubicBezTo>
                    <a:pt x="21456" y="23168"/>
                    <a:pt x="21707" y="22803"/>
                    <a:pt x="21958" y="22415"/>
                  </a:cubicBezTo>
                  <a:lnTo>
                    <a:pt x="21958" y="22415"/>
                  </a:lnTo>
                  <a:lnTo>
                    <a:pt x="21935" y="22438"/>
                  </a:lnTo>
                  <a:lnTo>
                    <a:pt x="22004" y="22324"/>
                  </a:lnTo>
                  <a:lnTo>
                    <a:pt x="22118" y="22187"/>
                  </a:lnTo>
                  <a:lnTo>
                    <a:pt x="22095" y="22187"/>
                  </a:lnTo>
                  <a:cubicBezTo>
                    <a:pt x="22186" y="22050"/>
                    <a:pt x="22278" y="21913"/>
                    <a:pt x="22392" y="21753"/>
                  </a:cubicBezTo>
                  <a:lnTo>
                    <a:pt x="22415" y="21730"/>
                  </a:lnTo>
                  <a:lnTo>
                    <a:pt x="22437" y="21708"/>
                  </a:lnTo>
                  <a:cubicBezTo>
                    <a:pt x="22552" y="21525"/>
                    <a:pt x="22643" y="21365"/>
                    <a:pt x="22757" y="21205"/>
                  </a:cubicBezTo>
                  <a:cubicBezTo>
                    <a:pt x="22871" y="21023"/>
                    <a:pt x="22985" y="20840"/>
                    <a:pt x="23099" y="20658"/>
                  </a:cubicBezTo>
                  <a:lnTo>
                    <a:pt x="23145" y="20589"/>
                  </a:lnTo>
                  <a:lnTo>
                    <a:pt x="23168" y="20544"/>
                  </a:lnTo>
                  <a:cubicBezTo>
                    <a:pt x="23259" y="20407"/>
                    <a:pt x="23328" y="20247"/>
                    <a:pt x="23419" y="20110"/>
                  </a:cubicBezTo>
                  <a:lnTo>
                    <a:pt x="23465" y="20064"/>
                  </a:lnTo>
                  <a:lnTo>
                    <a:pt x="23487" y="20019"/>
                  </a:lnTo>
                  <a:lnTo>
                    <a:pt x="23465" y="20019"/>
                  </a:lnTo>
                  <a:lnTo>
                    <a:pt x="23487" y="19996"/>
                  </a:lnTo>
                  <a:cubicBezTo>
                    <a:pt x="23716" y="19676"/>
                    <a:pt x="23921" y="19334"/>
                    <a:pt x="24172" y="18923"/>
                  </a:cubicBezTo>
                  <a:lnTo>
                    <a:pt x="24263" y="18763"/>
                  </a:lnTo>
                  <a:lnTo>
                    <a:pt x="24286" y="18740"/>
                  </a:lnTo>
                  <a:lnTo>
                    <a:pt x="24309" y="18695"/>
                  </a:lnTo>
                  <a:cubicBezTo>
                    <a:pt x="24378" y="18558"/>
                    <a:pt x="24446" y="18444"/>
                    <a:pt x="24515" y="18307"/>
                  </a:cubicBezTo>
                  <a:lnTo>
                    <a:pt x="24583" y="18215"/>
                  </a:lnTo>
                  <a:lnTo>
                    <a:pt x="24629" y="18101"/>
                  </a:lnTo>
                  <a:cubicBezTo>
                    <a:pt x="24697" y="17964"/>
                    <a:pt x="24788" y="17850"/>
                    <a:pt x="24857" y="17713"/>
                  </a:cubicBezTo>
                  <a:lnTo>
                    <a:pt x="24857" y="17690"/>
                  </a:lnTo>
                  <a:cubicBezTo>
                    <a:pt x="24857" y="17690"/>
                    <a:pt x="24857" y="17690"/>
                    <a:pt x="24857" y="17668"/>
                  </a:cubicBezTo>
                  <a:lnTo>
                    <a:pt x="24903" y="17599"/>
                  </a:lnTo>
                  <a:cubicBezTo>
                    <a:pt x="24925" y="17531"/>
                    <a:pt x="24948" y="17462"/>
                    <a:pt x="24994" y="17416"/>
                  </a:cubicBezTo>
                  <a:lnTo>
                    <a:pt x="25040" y="17302"/>
                  </a:lnTo>
                  <a:cubicBezTo>
                    <a:pt x="25040" y="17257"/>
                    <a:pt x="25062" y="17211"/>
                    <a:pt x="25085" y="17165"/>
                  </a:cubicBezTo>
                  <a:cubicBezTo>
                    <a:pt x="25154" y="17006"/>
                    <a:pt x="25222" y="16846"/>
                    <a:pt x="25291" y="16686"/>
                  </a:cubicBezTo>
                  <a:lnTo>
                    <a:pt x="25291" y="16640"/>
                  </a:lnTo>
                  <a:cubicBezTo>
                    <a:pt x="25382" y="16458"/>
                    <a:pt x="25450" y="16298"/>
                    <a:pt x="25519" y="16115"/>
                  </a:cubicBezTo>
                  <a:cubicBezTo>
                    <a:pt x="25587" y="15978"/>
                    <a:pt x="25633" y="15842"/>
                    <a:pt x="25701" y="15705"/>
                  </a:cubicBezTo>
                  <a:lnTo>
                    <a:pt x="25770" y="15568"/>
                  </a:lnTo>
                  <a:cubicBezTo>
                    <a:pt x="25770" y="15522"/>
                    <a:pt x="25793" y="15499"/>
                    <a:pt x="25816" y="15453"/>
                  </a:cubicBezTo>
                  <a:cubicBezTo>
                    <a:pt x="25838" y="15408"/>
                    <a:pt x="25861" y="15362"/>
                    <a:pt x="25884" y="15317"/>
                  </a:cubicBezTo>
                  <a:lnTo>
                    <a:pt x="25907" y="15248"/>
                  </a:lnTo>
                  <a:lnTo>
                    <a:pt x="25953" y="15180"/>
                  </a:lnTo>
                  <a:cubicBezTo>
                    <a:pt x="25953" y="15157"/>
                    <a:pt x="25975" y="15134"/>
                    <a:pt x="25975" y="15111"/>
                  </a:cubicBezTo>
                  <a:lnTo>
                    <a:pt x="25998" y="15065"/>
                  </a:lnTo>
                  <a:cubicBezTo>
                    <a:pt x="26090" y="14906"/>
                    <a:pt x="26135" y="14746"/>
                    <a:pt x="26204" y="14586"/>
                  </a:cubicBezTo>
                  <a:cubicBezTo>
                    <a:pt x="26249" y="14495"/>
                    <a:pt x="26272" y="14404"/>
                    <a:pt x="26295" y="14312"/>
                  </a:cubicBezTo>
                  <a:lnTo>
                    <a:pt x="26341" y="14175"/>
                  </a:lnTo>
                  <a:cubicBezTo>
                    <a:pt x="26455" y="13833"/>
                    <a:pt x="26546" y="13513"/>
                    <a:pt x="26637" y="13217"/>
                  </a:cubicBezTo>
                  <a:lnTo>
                    <a:pt x="26637" y="13171"/>
                  </a:lnTo>
                  <a:cubicBezTo>
                    <a:pt x="26660" y="13102"/>
                    <a:pt x="26683" y="13057"/>
                    <a:pt x="26683" y="12988"/>
                  </a:cubicBezTo>
                  <a:lnTo>
                    <a:pt x="26706" y="12897"/>
                  </a:lnTo>
                  <a:cubicBezTo>
                    <a:pt x="26729" y="12851"/>
                    <a:pt x="26729" y="12806"/>
                    <a:pt x="26751" y="12737"/>
                  </a:cubicBezTo>
                  <a:lnTo>
                    <a:pt x="26751" y="12692"/>
                  </a:lnTo>
                  <a:cubicBezTo>
                    <a:pt x="26774" y="12623"/>
                    <a:pt x="26797" y="12555"/>
                    <a:pt x="26797" y="12509"/>
                  </a:cubicBezTo>
                  <a:cubicBezTo>
                    <a:pt x="26820" y="12418"/>
                    <a:pt x="26843" y="12349"/>
                    <a:pt x="26843" y="12258"/>
                  </a:cubicBezTo>
                  <a:cubicBezTo>
                    <a:pt x="26866" y="12167"/>
                    <a:pt x="26888" y="12098"/>
                    <a:pt x="26888" y="12007"/>
                  </a:cubicBezTo>
                  <a:cubicBezTo>
                    <a:pt x="26911" y="11916"/>
                    <a:pt x="26934" y="11824"/>
                    <a:pt x="26957" y="11733"/>
                  </a:cubicBezTo>
                  <a:cubicBezTo>
                    <a:pt x="26980" y="11573"/>
                    <a:pt x="27003" y="11391"/>
                    <a:pt x="27025" y="11231"/>
                  </a:cubicBezTo>
                  <a:cubicBezTo>
                    <a:pt x="27025" y="11140"/>
                    <a:pt x="27048" y="11048"/>
                    <a:pt x="27071" y="10957"/>
                  </a:cubicBezTo>
                  <a:cubicBezTo>
                    <a:pt x="27071" y="10866"/>
                    <a:pt x="27094" y="10774"/>
                    <a:pt x="27117" y="10683"/>
                  </a:cubicBezTo>
                  <a:cubicBezTo>
                    <a:pt x="27117" y="10637"/>
                    <a:pt x="27117" y="10592"/>
                    <a:pt x="27117" y="10546"/>
                  </a:cubicBezTo>
                  <a:lnTo>
                    <a:pt x="27139" y="10455"/>
                  </a:lnTo>
                  <a:cubicBezTo>
                    <a:pt x="27139" y="10386"/>
                    <a:pt x="27162" y="10318"/>
                    <a:pt x="27162" y="10272"/>
                  </a:cubicBezTo>
                  <a:lnTo>
                    <a:pt x="27162" y="10204"/>
                  </a:lnTo>
                  <a:cubicBezTo>
                    <a:pt x="27185" y="10112"/>
                    <a:pt x="27185" y="10021"/>
                    <a:pt x="27185" y="9907"/>
                  </a:cubicBezTo>
                  <a:cubicBezTo>
                    <a:pt x="27185" y="9838"/>
                    <a:pt x="27185" y="9747"/>
                    <a:pt x="27208" y="9679"/>
                  </a:cubicBezTo>
                  <a:lnTo>
                    <a:pt x="27208" y="9587"/>
                  </a:lnTo>
                  <a:cubicBezTo>
                    <a:pt x="27208" y="9496"/>
                    <a:pt x="27231" y="9405"/>
                    <a:pt x="27231" y="9313"/>
                  </a:cubicBezTo>
                  <a:lnTo>
                    <a:pt x="27231" y="9268"/>
                  </a:lnTo>
                  <a:cubicBezTo>
                    <a:pt x="27254" y="9177"/>
                    <a:pt x="27254" y="9085"/>
                    <a:pt x="27276" y="8994"/>
                  </a:cubicBezTo>
                  <a:cubicBezTo>
                    <a:pt x="27276" y="8971"/>
                    <a:pt x="27276" y="8925"/>
                    <a:pt x="27276" y="8903"/>
                  </a:cubicBezTo>
                  <a:lnTo>
                    <a:pt x="27276" y="8834"/>
                  </a:lnTo>
                  <a:cubicBezTo>
                    <a:pt x="27276" y="8743"/>
                    <a:pt x="27276" y="8629"/>
                    <a:pt x="27276" y="8515"/>
                  </a:cubicBezTo>
                  <a:cubicBezTo>
                    <a:pt x="27254" y="8400"/>
                    <a:pt x="27254" y="8286"/>
                    <a:pt x="27254" y="8172"/>
                  </a:cubicBezTo>
                  <a:cubicBezTo>
                    <a:pt x="27254" y="8104"/>
                    <a:pt x="27254" y="8035"/>
                    <a:pt x="27254" y="7967"/>
                  </a:cubicBezTo>
                  <a:cubicBezTo>
                    <a:pt x="27231" y="7875"/>
                    <a:pt x="27231" y="7807"/>
                    <a:pt x="27231" y="7716"/>
                  </a:cubicBezTo>
                  <a:cubicBezTo>
                    <a:pt x="27208" y="7647"/>
                    <a:pt x="27208" y="7579"/>
                    <a:pt x="27185" y="7487"/>
                  </a:cubicBezTo>
                  <a:lnTo>
                    <a:pt x="27185" y="7465"/>
                  </a:lnTo>
                  <a:cubicBezTo>
                    <a:pt x="27162" y="7396"/>
                    <a:pt x="27162" y="7351"/>
                    <a:pt x="27162" y="7282"/>
                  </a:cubicBezTo>
                  <a:cubicBezTo>
                    <a:pt x="27162" y="7259"/>
                    <a:pt x="27162" y="7236"/>
                    <a:pt x="27162" y="7191"/>
                  </a:cubicBezTo>
                  <a:lnTo>
                    <a:pt x="27162" y="7122"/>
                  </a:lnTo>
                  <a:cubicBezTo>
                    <a:pt x="27139" y="7008"/>
                    <a:pt x="27139" y="6894"/>
                    <a:pt x="27117" y="6803"/>
                  </a:cubicBezTo>
                  <a:cubicBezTo>
                    <a:pt x="27117" y="6711"/>
                    <a:pt x="27094" y="6643"/>
                    <a:pt x="27071" y="6552"/>
                  </a:cubicBezTo>
                  <a:cubicBezTo>
                    <a:pt x="27071" y="6552"/>
                    <a:pt x="27071" y="6529"/>
                    <a:pt x="27048" y="6506"/>
                  </a:cubicBezTo>
                  <a:cubicBezTo>
                    <a:pt x="27048" y="6460"/>
                    <a:pt x="27025" y="6437"/>
                    <a:pt x="27025" y="6415"/>
                  </a:cubicBezTo>
                  <a:lnTo>
                    <a:pt x="27003" y="6346"/>
                  </a:lnTo>
                  <a:cubicBezTo>
                    <a:pt x="27003" y="6323"/>
                    <a:pt x="27003" y="6301"/>
                    <a:pt x="27003" y="6278"/>
                  </a:cubicBezTo>
                  <a:cubicBezTo>
                    <a:pt x="26980" y="6255"/>
                    <a:pt x="26957" y="6232"/>
                    <a:pt x="26934" y="6209"/>
                  </a:cubicBezTo>
                  <a:cubicBezTo>
                    <a:pt x="26911" y="6164"/>
                    <a:pt x="26888" y="6072"/>
                    <a:pt x="26866" y="6004"/>
                  </a:cubicBezTo>
                  <a:lnTo>
                    <a:pt x="26843" y="5958"/>
                  </a:lnTo>
                  <a:cubicBezTo>
                    <a:pt x="26820" y="5890"/>
                    <a:pt x="26797" y="5821"/>
                    <a:pt x="26774" y="5753"/>
                  </a:cubicBezTo>
                  <a:cubicBezTo>
                    <a:pt x="26729" y="5593"/>
                    <a:pt x="26683" y="5433"/>
                    <a:pt x="26637" y="5273"/>
                  </a:cubicBezTo>
                  <a:cubicBezTo>
                    <a:pt x="26614" y="5228"/>
                    <a:pt x="26592" y="5159"/>
                    <a:pt x="26569" y="5091"/>
                  </a:cubicBezTo>
                  <a:cubicBezTo>
                    <a:pt x="26546" y="5000"/>
                    <a:pt x="26500" y="4931"/>
                    <a:pt x="26478" y="4840"/>
                  </a:cubicBezTo>
                  <a:cubicBezTo>
                    <a:pt x="26432" y="4703"/>
                    <a:pt x="26386" y="4566"/>
                    <a:pt x="26341" y="4452"/>
                  </a:cubicBezTo>
                  <a:cubicBezTo>
                    <a:pt x="26341" y="4429"/>
                    <a:pt x="26318" y="4406"/>
                    <a:pt x="26318" y="4406"/>
                  </a:cubicBezTo>
                  <a:lnTo>
                    <a:pt x="26318" y="4383"/>
                  </a:lnTo>
                  <a:cubicBezTo>
                    <a:pt x="26318" y="4383"/>
                    <a:pt x="26295" y="4360"/>
                    <a:pt x="26295" y="4360"/>
                  </a:cubicBezTo>
                  <a:cubicBezTo>
                    <a:pt x="26249" y="4246"/>
                    <a:pt x="26181" y="4132"/>
                    <a:pt x="26135" y="4018"/>
                  </a:cubicBezTo>
                  <a:cubicBezTo>
                    <a:pt x="26112" y="3972"/>
                    <a:pt x="26090" y="3927"/>
                    <a:pt x="26044" y="3881"/>
                  </a:cubicBezTo>
                  <a:cubicBezTo>
                    <a:pt x="25998" y="3790"/>
                    <a:pt x="25930" y="3721"/>
                    <a:pt x="25884" y="3630"/>
                  </a:cubicBezTo>
                  <a:lnTo>
                    <a:pt x="25816" y="3562"/>
                  </a:lnTo>
                  <a:lnTo>
                    <a:pt x="25793" y="3516"/>
                  </a:lnTo>
                  <a:cubicBezTo>
                    <a:pt x="25701" y="3425"/>
                    <a:pt x="25633" y="3333"/>
                    <a:pt x="25542" y="3242"/>
                  </a:cubicBezTo>
                  <a:cubicBezTo>
                    <a:pt x="25473" y="3173"/>
                    <a:pt x="25405" y="3082"/>
                    <a:pt x="25336" y="3014"/>
                  </a:cubicBezTo>
                  <a:lnTo>
                    <a:pt x="25268" y="2922"/>
                  </a:lnTo>
                  <a:lnTo>
                    <a:pt x="25222" y="2877"/>
                  </a:lnTo>
                  <a:cubicBezTo>
                    <a:pt x="25176" y="2831"/>
                    <a:pt x="25131" y="2785"/>
                    <a:pt x="25085" y="2740"/>
                  </a:cubicBezTo>
                  <a:cubicBezTo>
                    <a:pt x="25040" y="2671"/>
                    <a:pt x="24971" y="2626"/>
                    <a:pt x="24903" y="2557"/>
                  </a:cubicBezTo>
                  <a:cubicBezTo>
                    <a:pt x="24834" y="2489"/>
                    <a:pt x="24766" y="2420"/>
                    <a:pt x="24697" y="2375"/>
                  </a:cubicBezTo>
                  <a:lnTo>
                    <a:pt x="24629" y="2306"/>
                  </a:lnTo>
                  <a:lnTo>
                    <a:pt x="24537" y="2238"/>
                  </a:lnTo>
                  <a:lnTo>
                    <a:pt x="24446" y="2146"/>
                  </a:lnTo>
                  <a:lnTo>
                    <a:pt x="24400" y="2124"/>
                  </a:lnTo>
                  <a:lnTo>
                    <a:pt x="24355" y="2055"/>
                  </a:lnTo>
                  <a:lnTo>
                    <a:pt x="24309" y="2032"/>
                  </a:lnTo>
                  <a:cubicBezTo>
                    <a:pt x="24286" y="2009"/>
                    <a:pt x="24263" y="1987"/>
                    <a:pt x="24218" y="1941"/>
                  </a:cubicBezTo>
                  <a:cubicBezTo>
                    <a:pt x="24172" y="1895"/>
                    <a:pt x="24104" y="1850"/>
                    <a:pt x="24035" y="1804"/>
                  </a:cubicBezTo>
                  <a:lnTo>
                    <a:pt x="24035" y="1781"/>
                  </a:lnTo>
                  <a:lnTo>
                    <a:pt x="23967" y="1735"/>
                  </a:lnTo>
                  <a:cubicBezTo>
                    <a:pt x="23898" y="1667"/>
                    <a:pt x="23830" y="1621"/>
                    <a:pt x="23761" y="1553"/>
                  </a:cubicBezTo>
                  <a:lnTo>
                    <a:pt x="23716" y="1530"/>
                  </a:lnTo>
                  <a:lnTo>
                    <a:pt x="23670" y="1484"/>
                  </a:lnTo>
                  <a:lnTo>
                    <a:pt x="23647" y="1484"/>
                  </a:lnTo>
                  <a:cubicBezTo>
                    <a:pt x="23602" y="1439"/>
                    <a:pt x="23533" y="1370"/>
                    <a:pt x="23487" y="1325"/>
                  </a:cubicBezTo>
                  <a:cubicBezTo>
                    <a:pt x="23373" y="1256"/>
                    <a:pt x="23259" y="1188"/>
                    <a:pt x="23145" y="1119"/>
                  </a:cubicBezTo>
                  <a:cubicBezTo>
                    <a:pt x="23054" y="1074"/>
                    <a:pt x="22962" y="1028"/>
                    <a:pt x="22871" y="982"/>
                  </a:cubicBezTo>
                  <a:cubicBezTo>
                    <a:pt x="22803" y="937"/>
                    <a:pt x="22757" y="891"/>
                    <a:pt x="22689" y="868"/>
                  </a:cubicBezTo>
                  <a:cubicBezTo>
                    <a:pt x="22666" y="845"/>
                    <a:pt x="22620" y="845"/>
                    <a:pt x="22597" y="822"/>
                  </a:cubicBezTo>
                  <a:lnTo>
                    <a:pt x="22415" y="754"/>
                  </a:lnTo>
                  <a:lnTo>
                    <a:pt x="22369" y="708"/>
                  </a:lnTo>
                  <a:lnTo>
                    <a:pt x="22323" y="708"/>
                  </a:lnTo>
                  <a:cubicBezTo>
                    <a:pt x="22278" y="686"/>
                    <a:pt x="22232" y="663"/>
                    <a:pt x="22186" y="640"/>
                  </a:cubicBezTo>
                  <a:cubicBezTo>
                    <a:pt x="22164" y="640"/>
                    <a:pt x="22141" y="617"/>
                    <a:pt x="22095" y="617"/>
                  </a:cubicBezTo>
                  <a:lnTo>
                    <a:pt x="22049" y="617"/>
                  </a:lnTo>
                  <a:lnTo>
                    <a:pt x="22049" y="594"/>
                  </a:lnTo>
                  <a:cubicBezTo>
                    <a:pt x="22004" y="594"/>
                    <a:pt x="21935" y="571"/>
                    <a:pt x="21912" y="549"/>
                  </a:cubicBezTo>
                  <a:cubicBezTo>
                    <a:pt x="21912" y="526"/>
                    <a:pt x="21912" y="526"/>
                    <a:pt x="21912" y="503"/>
                  </a:cubicBezTo>
                  <a:cubicBezTo>
                    <a:pt x="21798" y="457"/>
                    <a:pt x="21707" y="434"/>
                    <a:pt x="21570" y="389"/>
                  </a:cubicBezTo>
                  <a:cubicBezTo>
                    <a:pt x="21410" y="343"/>
                    <a:pt x="21228" y="275"/>
                    <a:pt x="21045" y="252"/>
                  </a:cubicBezTo>
                  <a:cubicBezTo>
                    <a:pt x="20954" y="206"/>
                    <a:pt x="20840" y="206"/>
                    <a:pt x="20726" y="183"/>
                  </a:cubicBezTo>
                  <a:cubicBezTo>
                    <a:pt x="20680" y="183"/>
                    <a:pt x="20611" y="161"/>
                    <a:pt x="20566" y="161"/>
                  </a:cubicBezTo>
                  <a:lnTo>
                    <a:pt x="20474" y="138"/>
                  </a:lnTo>
                  <a:cubicBezTo>
                    <a:pt x="20292" y="115"/>
                    <a:pt x="20109" y="92"/>
                    <a:pt x="19927" y="69"/>
                  </a:cubicBezTo>
                  <a:cubicBezTo>
                    <a:pt x="19721" y="46"/>
                    <a:pt x="19539" y="46"/>
                    <a:pt x="19356" y="24"/>
                  </a:cubicBezTo>
                  <a:lnTo>
                    <a:pt x="19151" y="24"/>
                  </a:lnTo>
                  <a:cubicBezTo>
                    <a:pt x="19059" y="1"/>
                    <a:pt x="18945" y="1"/>
                    <a:pt x="18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5" name="Google Shape;5905;p22"/>
            <p:cNvSpPr/>
            <p:nvPr/>
          </p:nvSpPr>
          <p:spPr>
            <a:xfrm>
              <a:off x="6702250" y="1840900"/>
              <a:ext cx="397750" cy="781800"/>
            </a:xfrm>
            <a:custGeom>
              <a:avLst/>
              <a:gdLst/>
              <a:ahLst/>
              <a:cxnLst/>
              <a:rect l="l" t="t" r="r" b="b"/>
              <a:pathLst>
                <a:path w="15910" h="31272" extrusionOk="0">
                  <a:moveTo>
                    <a:pt x="13421" y="4497"/>
                  </a:moveTo>
                  <a:cubicBezTo>
                    <a:pt x="13444" y="4520"/>
                    <a:pt x="13444" y="4543"/>
                    <a:pt x="13467" y="4566"/>
                  </a:cubicBezTo>
                  <a:cubicBezTo>
                    <a:pt x="13513" y="4634"/>
                    <a:pt x="13535" y="4680"/>
                    <a:pt x="13558" y="4726"/>
                  </a:cubicBezTo>
                  <a:lnTo>
                    <a:pt x="13421" y="4497"/>
                  </a:lnTo>
                  <a:close/>
                  <a:moveTo>
                    <a:pt x="7487" y="1"/>
                  </a:moveTo>
                  <a:cubicBezTo>
                    <a:pt x="7441" y="1"/>
                    <a:pt x="7418" y="24"/>
                    <a:pt x="7395" y="46"/>
                  </a:cubicBezTo>
                  <a:cubicBezTo>
                    <a:pt x="7373" y="69"/>
                    <a:pt x="7373" y="115"/>
                    <a:pt x="7395" y="161"/>
                  </a:cubicBezTo>
                  <a:cubicBezTo>
                    <a:pt x="7418" y="183"/>
                    <a:pt x="7487" y="206"/>
                    <a:pt x="7532" y="206"/>
                  </a:cubicBezTo>
                  <a:lnTo>
                    <a:pt x="7532" y="229"/>
                  </a:lnTo>
                  <a:lnTo>
                    <a:pt x="7578" y="229"/>
                  </a:lnTo>
                  <a:cubicBezTo>
                    <a:pt x="7624" y="229"/>
                    <a:pt x="7647" y="252"/>
                    <a:pt x="7669" y="252"/>
                  </a:cubicBezTo>
                  <a:cubicBezTo>
                    <a:pt x="7715" y="275"/>
                    <a:pt x="7761" y="298"/>
                    <a:pt x="7806" y="320"/>
                  </a:cubicBezTo>
                  <a:lnTo>
                    <a:pt x="7852" y="320"/>
                  </a:lnTo>
                  <a:lnTo>
                    <a:pt x="7898" y="366"/>
                  </a:lnTo>
                  <a:lnTo>
                    <a:pt x="8080" y="434"/>
                  </a:lnTo>
                  <a:cubicBezTo>
                    <a:pt x="8149" y="480"/>
                    <a:pt x="8194" y="503"/>
                    <a:pt x="8263" y="526"/>
                  </a:cubicBezTo>
                  <a:lnTo>
                    <a:pt x="8331" y="549"/>
                  </a:lnTo>
                  <a:cubicBezTo>
                    <a:pt x="8423" y="594"/>
                    <a:pt x="8491" y="640"/>
                    <a:pt x="8560" y="686"/>
                  </a:cubicBezTo>
                  <a:cubicBezTo>
                    <a:pt x="8628" y="708"/>
                    <a:pt x="8674" y="754"/>
                    <a:pt x="8719" y="777"/>
                  </a:cubicBezTo>
                  <a:cubicBezTo>
                    <a:pt x="8788" y="823"/>
                    <a:pt x="8856" y="868"/>
                    <a:pt x="8925" y="914"/>
                  </a:cubicBezTo>
                  <a:lnTo>
                    <a:pt x="9016" y="959"/>
                  </a:lnTo>
                  <a:cubicBezTo>
                    <a:pt x="9062" y="982"/>
                    <a:pt x="9085" y="1005"/>
                    <a:pt x="9130" y="1028"/>
                  </a:cubicBezTo>
                  <a:cubicBezTo>
                    <a:pt x="9176" y="1051"/>
                    <a:pt x="9244" y="1096"/>
                    <a:pt x="9290" y="1142"/>
                  </a:cubicBezTo>
                  <a:cubicBezTo>
                    <a:pt x="9358" y="1165"/>
                    <a:pt x="9404" y="1211"/>
                    <a:pt x="9450" y="1256"/>
                  </a:cubicBezTo>
                  <a:lnTo>
                    <a:pt x="9495" y="1279"/>
                  </a:lnTo>
                  <a:cubicBezTo>
                    <a:pt x="9610" y="1393"/>
                    <a:pt x="9746" y="1484"/>
                    <a:pt x="9861" y="1599"/>
                  </a:cubicBezTo>
                  <a:cubicBezTo>
                    <a:pt x="9952" y="1644"/>
                    <a:pt x="10020" y="1713"/>
                    <a:pt x="10089" y="1781"/>
                  </a:cubicBezTo>
                  <a:cubicBezTo>
                    <a:pt x="10203" y="1850"/>
                    <a:pt x="10294" y="1941"/>
                    <a:pt x="10386" y="2032"/>
                  </a:cubicBezTo>
                  <a:lnTo>
                    <a:pt x="10477" y="2101"/>
                  </a:lnTo>
                  <a:lnTo>
                    <a:pt x="10523" y="2146"/>
                  </a:lnTo>
                  <a:lnTo>
                    <a:pt x="10568" y="2192"/>
                  </a:lnTo>
                  <a:cubicBezTo>
                    <a:pt x="10568" y="2192"/>
                    <a:pt x="10568" y="2215"/>
                    <a:pt x="10545" y="2215"/>
                  </a:cubicBezTo>
                  <a:cubicBezTo>
                    <a:pt x="10545" y="2261"/>
                    <a:pt x="10545" y="2306"/>
                    <a:pt x="10568" y="2352"/>
                  </a:cubicBezTo>
                  <a:cubicBezTo>
                    <a:pt x="10614" y="2397"/>
                    <a:pt x="10659" y="2443"/>
                    <a:pt x="10705" y="2489"/>
                  </a:cubicBezTo>
                  <a:lnTo>
                    <a:pt x="10751" y="2534"/>
                  </a:lnTo>
                  <a:lnTo>
                    <a:pt x="10819" y="2626"/>
                  </a:lnTo>
                  <a:cubicBezTo>
                    <a:pt x="10888" y="2694"/>
                    <a:pt x="10956" y="2785"/>
                    <a:pt x="11025" y="2854"/>
                  </a:cubicBezTo>
                  <a:cubicBezTo>
                    <a:pt x="11139" y="2991"/>
                    <a:pt x="11253" y="3105"/>
                    <a:pt x="11367" y="3242"/>
                  </a:cubicBezTo>
                  <a:cubicBezTo>
                    <a:pt x="11458" y="3379"/>
                    <a:pt x="11550" y="3493"/>
                    <a:pt x="11618" y="3630"/>
                  </a:cubicBezTo>
                  <a:cubicBezTo>
                    <a:pt x="11664" y="3744"/>
                    <a:pt x="11732" y="3858"/>
                    <a:pt x="11778" y="3972"/>
                  </a:cubicBezTo>
                  <a:cubicBezTo>
                    <a:pt x="11778" y="3972"/>
                    <a:pt x="11801" y="3995"/>
                    <a:pt x="11801" y="3995"/>
                  </a:cubicBezTo>
                  <a:lnTo>
                    <a:pt x="11801" y="4018"/>
                  </a:lnTo>
                  <a:cubicBezTo>
                    <a:pt x="11801" y="4018"/>
                    <a:pt x="11824" y="4041"/>
                    <a:pt x="11824" y="4064"/>
                  </a:cubicBezTo>
                  <a:cubicBezTo>
                    <a:pt x="11869" y="4178"/>
                    <a:pt x="11915" y="4315"/>
                    <a:pt x="11961" y="4452"/>
                  </a:cubicBezTo>
                  <a:cubicBezTo>
                    <a:pt x="11983" y="4543"/>
                    <a:pt x="12029" y="4612"/>
                    <a:pt x="12052" y="4703"/>
                  </a:cubicBezTo>
                  <a:cubicBezTo>
                    <a:pt x="12075" y="4771"/>
                    <a:pt x="12097" y="4817"/>
                    <a:pt x="12120" y="4885"/>
                  </a:cubicBezTo>
                  <a:cubicBezTo>
                    <a:pt x="12166" y="5045"/>
                    <a:pt x="12212" y="5205"/>
                    <a:pt x="12257" y="5365"/>
                  </a:cubicBezTo>
                  <a:cubicBezTo>
                    <a:pt x="12280" y="5433"/>
                    <a:pt x="12303" y="5502"/>
                    <a:pt x="12326" y="5570"/>
                  </a:cubicBezTo>
                  <a:lnTo>
                    <a:pt x="12349" y="5616"/>
                  </a:lnTo>
                  <a:cubicBezTo>
                    <a:pt x="12371" y="5684"/>
                    <a:pt x="12394" y="5776"/>
                    <a:pt x="12417" y="5821"/>
                  </a:cubicBezTo>
                  <a:cubicBezTo>
                    <a:pt x="12440" y="5867"/>
                    <a:pt x="12486" y="5890"/>
                    <a:pt x="12531" y="5913"/>
                  </a:cubicBezTo>
                  <a:cubicBezTo>
                    <a:pt x="12531" y="5935"/>
                    <a:pt x="12531" y="5981"/>
                    <a:pt x="12531" y="6004"/>
                  </a:cubicBezTo>
                  <a:cubicBezTo>
                    <a:pt x="12554" y="6141"/>
                    <a:pt x="12577" y="6278"/>
                    <a:pt x="12600" y="6415"/>
                  </a:cubicBezTo>
                  <a:cubicBezTo>
                    <a:pt x="12622" y="6506"/>
                    <a:pt x="12622" y="6620"/>
                    <a:pt x="12645" y="6734"/>
                  </a:cubicBezTo>
                  <a:lnTo>
                    <a:pt x="12645" y="6803"/>
                  </a:lnTo>
                  <a:cubicBezTo>
                    <a:pt x="12645" y="6848"/>
                    <a:pt x="12645" y="6871"/>
                    <a:pt x="12645" y="6894"/>
                  </a:cubicBezTo>
                  <a:cubicBezTo>
                    <a:pt x="12645" y="6963"/>
                    <a:pt x="12668" y="7008"/>
                    <a:pt x="12668" y="7077"/>
                  </a:cubicBezTo>
                  <a:lnTo>
                    <a:pt x="12668" y="7099"/>
                  </a:lnTo>
                  <a:cubicBezTo>
                    <a:pt x="12691" y="7191"/>
                    <a:pt x="12691" y="7259"/>
                    <a:pt x="12714" y="7328"/>
                  </a:cubicBezTo>
                  <a:cubicBezTo>
                    <a:pt x="12714" y="7442"/>
                    <a:pt x="12737" y="7556"/>
                    <a:pt x="12737" y="7670"/>
                  </a:cubicBezTo>
                  <a:cubicBezTo>
                    <a:pt x="12759" y="7807"/>
                    <a:pt x="12759" y="7921"/>
                    <a:pt x="12759" y="8035"/>
                  </a:cubicBezTo>
                  <a:cubicBezTo>
                    <a:pt x="12782" y="8172"/>
                    <a:pt x="12782" y="8286"/>
                    <a:pt x="12759" y="8378"/>
                  </a:cubicBezTo>
                  <a:cubicBezTo>
                    <a:pt x="12759" y="8400"/>
                    <a:pt x="12759" y="8446"/>
                    <a:pt x="12759" y="8469"/>
                  </a:cubicBezTo>
                  <a:cubicBezTo>
                    <a:pt x="12759" y="8515"/>
                    <a:pt x="12759" y="8560"/>
                    <a:pt x="12759" y="8606"/>
                  </a:cubicBezTo>
                  <a:cubicBezTo>
                    <a:pt x="12737" y="8697"/>
                    <a:pt x="12737" y="8789"/>
                    <a:pt x="12714" y="8880"/>
                  </a:cubicBezTo>
                  <a:lnTo>
                    <a:pt x="12714" y="8925"/>
                  </a:lnTo>
                  <a:cubicBezTo>
                    <a:pt x="12714" y="9017"/>
                    <a:pt x="12691" y="9108"/>
                    <a:pt x="12691" y="9199"/>
                  </a:cubicBezTo>
                  <a:lnTo>
                    <a:pt x="12691" y="9291"/>
                  </a:lnTo>
                  <a:cubicBezTo>
                    <a:pt x="12668" y="9359"/>
                    <a:pt x="12668" y="9450"/>
                    <a:pt x="12668" y="9519"/>
                  </a:cubicBezTo>
                  <a:cubicBezTo>
                    <a:pt x="12668" y="9633"/>
                    <a:pt x="12668" y="9724"/>
                    <a:pt x="12645" y="9816"/>
                  </a:cubicBezTo>
                  <a:lnTo>
                    <a:pt x="12645" y="9884"/>
                  </a:lnTo>
                  <a:cubicBezTo>
                    <a:pt x="12645" y="9930"/>
                    <a:pt x="12622" y="9998"/>
                    <a:pt x="12622" y="10067"/>
                  </a:cubicBezTo>
                  <a:lnTo>
                    <a:pt x="12600" y="10158"/>
                  </a:lnTo>
                  <a:cubicBezTo>
                    <a:pt x="12600" y="10204"/>
                    <a:pt x="12600" y="10249"/>
                    <a:pt x="12600" y="10295"/>
                  </a:cubicBezTo>
                  <a:cubicBezTo>
                    <a:pt x="12577" y="10386"/>
                    <a:pt x="12554" y="10478"/>
                    <a:pt x="12554" y="10569"/>
                  </a:cubicBezTo>
                  <a:cubicBezTo>
                    <a:pt x="12531" y="10660"/>
                    <a:pt x="12508" y="10752"/>
                    <a:pt x="12508" y="10843"/>
                  </a:cubicBezTo>
                  <a:cubicBezTo>
                    <a:pt x="12486" y="11003"/>
                    <a:pt x="12463" y="11185"/>
                    <a:pt x="12440" y="11345"/>
                  </a:cubicBezTo>
                  <a:cubicBezTo>
                    <a:pt x="12417" y="11436"/>
                    <a:pt x="12394" y="11528"/>
                    <a:pt x="12371" y="11619"/>
                  </a:cubicBezTo>
                  <a:cubicBezTo>
                    <a:pt x="12349" y="11710"/>
                    <a:pt x="12349" y="11779"/>
                    <a:pt x="12326" y="11870"/>
                  </a:cubicBezTo>
                  <a:cubicBezTo>
                    <a:pt x="12326" y="11961"/>
                    <a:pt x="12303" y="12030"/>
                    <a:pt x="12280" y="12098"/>
                  </a:cubicBezTo>
                  <a:cubicBezTo>
                    <a:pt x="12280" y="12167"/>
                    <a:pt x="12257" y="12235"/>
                    <a:pt x="12234" y="12304"/>
                  </a:cubicBezTo>
                  <a:lnTo>
                    <a:pt x="12234" y="12349"/>
                  </a:lnTo>
                  <a:cubicBezTo>
                    <a:pt x="12212" y="12418"/>
                    <a:pt x="12212" y="12463"/>
                    <a:pt x="12189" y="12509"/>
                  </a:cubicBezTo>
                  <a:lnTo>
                    <a:pt x="12166" y="12600"/>
                  </a:lnTo>
                  <a:cubicBezTo>
                    <a:pt x="12166" y="12669"/>
                    <a:pt x="12143" y="12714"/>
                    <a:pt x="12120" y="12783"/>
                  </a:cubicBezTo>
                  <a:lnTo>
                    <a:pt x="12120" y="12829"/>
                  </a:lnTo>
                  <a:cubicBezTo>
                    <a:pt x="12029" y="13125"/>
                    <a:pt x="11938" y="13445"/>
                    <a:pt x="11824" y="13787"/>
                  </a:cubicBezTo>
                  <a:lnTo>
                    <a:pt x="11778" y="13924"/>
                  </a:lnTo>
                  <a:cubicBezTo>
                    <a:pt x="11755" y="14016"/>
                    <a:pt x="11732" y="14107"/>
                    <a:pt x="11687" y="14198"/>
                  </a:cubicBezTo>
                  <a:cubicBezTo>
                    <a:pt x="11641" y="14358"/>
                    <a:pt x="11573" y="14518"/>
                    <a:pt x="11481" y="14677"/>
                  </a:cubicBezTo>
                  <a:lnTo>
                    <a:pt x="11458" y="14723"/>
                  </a:lnTo>
                  <a:cubicBezTo>
                    <a:pt x="11458" y="14746"/>
                    <a:pt x="11436" y="14769"/>
                    <a:pt x="11436" y="14792"/>
                  </a:cubicBezTo>
                  <a:lnTo>
                    <a:pt x="11390" y="14860"/>
                  </a:lnTo>
                  <a:lnTo>
                    <a:pt x="11367" y="14929"/>
                  </a:lnTo>
                  <a:cubicBezTo>
                    <a:pt x="11344" y="14974"/>
                    <a:pt x="11321" y="15020"/>
                    <a:pt x="11299" y="15065"/>
                  </a:cubicBezTo>
                  <a:cubicBezTo>
                    <a:pt x="11276" y="15111"/>
                    <a:pt x="11253" y="15134"/>
                    <a:pt x="11253" y="15180"/>
                  </a:cubicBezTo>
                  <a:lnTo>
                    <a:pt x="11184" y="15317"/>
                  </a:lnTo>
                  <a:cubicBezTo>
                    <a:pt x="11116" y="15454"/>
                    <a:pt x="11070" y="15590"/>
                    <a:pt x="11002" y="15727"/>
                  </a:cubicBezTo>
                  <a:cubicBezTo>
                    <a:pt x="10933" y="15910"/>
                    <a:pt x="10865" y="16070"/>
                    <a:pt x="10774" y="16252"/>
                  </a:cubicBezTo>
                  <a:lnTo>
                    <a:pt x="10774" y="16298"/>
                  </a:lnTo>
                  <a:cubicBezTo>
                    <a:pt x="10705" y="16458"/>
                    <a:pt x="10637" y="16618"/>
                    <a:pt x="10568" y="16777"/>
                  </a:cubicBezTo>
                  <a:cubicBezTo>
                    <a:pt x="10545" y="16823"/>
                    <a:pt x="10523" y="16869"/>
                    <a:pt x="10523" y="16891"/>
                  </a:cubicBezTo>
                  <a:lnTo>
                    <a:pt x="10477" y="17028"/>
                  </a:lnTo>
                  <a:cubicBezTo>
                    <a:pt x="10431" y="17074"/>
                    <a:pt x="10408" y="17143"/>
                    <a:pt x="10386" y="17211"/>
                  </a:cubicBezTo>
                  <a:lnTo>
                    <a:pt x="10340" y="17280"/>
                  </a:lnTo>
                  <a:cubicBezTo>
                    <a:pt x="10271" y="17462"/>
                    <a:pt x="10180" y="17645"/>
                    <a:pt x="10112" y="17805"/>
                  </a:cubicBezTo>
                  <a:cubicBezTo>
                    <a:pt x="10066" y="17850"/>
                    <a:pt x="10043" y="17919"/>
                    <a:pt x="10020" y="17987"/>
                  </a:cubicBezTo>
                  <a:lnTo>
                    <a:pt x="9975" y="18056"/>
                  </a:lnTo>
                  <a:cubicBezTo>
                    <a:pt x="9952" y="18124"/>
                    <a:pt x="9906" y="18193"/>
                    <a:pt x="9861" y="18284"/>
                  </a:cubicBezTo>
                  <a:lnTo>
                    <a:pt x="9861" y="18307"/>
                  </a:lnTo>
                  <a:lnTo>
                    <a:pt x="9792" y="18398"/>
                  </a:lnTo>
                  <a:lnTo>
                    <a:pt x="9792" y="18421"/>
                  </a:lnTo>
                  <a:lnTo>
                    <a:pt x="9769" y="18466"/>
                  </a:lnTo>
                  <a:cubicBezTo>
                    <a:pt x="9769" y="18489"/>
                    <a:pt x="9746" y="18512"/>
                    <a:pt x="9724" y="18535"/>
                  </a:cubicBezTo>
                  <a:lnTo>
                    <a:pt x="9701" y="18603"/>
                  </a:lnTo>
                  <a:lnTo>
                    <a:pt x="9655" y="18672"/>
                  </a:lnTo>
                  <a:cubicBezTo>
                    <a:pt x="9587" y="18763"/>
                    <a:pt x="9541" y="18854"/>
                    <a:pt x="9473" y="18969"/>
                  </a:cubicBezTo>
                  <a:cubicBezTo>
                    <a:pt x="9450" y="19037"/>
                    <a:pt x="9404" y="19106"/>
                    <a:pt x="9381" y="19151"/>
                  </a:cubicBezTo>
                  <a:lnTo>
                    <a:pt x="9336" y="19242"/>
                  </a:lnTo>
                  <a:lnTo>
                    <a:pt x="9222" y="19402"/>
                  </a:lnTo>
                  <a:cubicBezTo>
                    <a:pt x="9107" y="19562"/>
                    <a:pt x="9016" y="19722"/>
                    <a:pt x="8902" y="19882"/>
                  </a:cubicBezTo>
                  <a:cubicBezTo>
                    <a:pt x="8833" y="19973"/>
                    <a:pt x="8765" y="20064"/>
                    <a:pt x="8719" y="20133"/>
                  </a:cubicBezTo>
                  <a:cubicBezTo>
                    <a:pt x="8651" y="20224"/>
                    <a:pt x="8605" y="20292"/>
                    <a:pt x="8560" y="20384"/>
                  </a:cubicBezTo>
                  <a:cubicBezTo>
                    <a:pt x="8491" y="20452"/>
                    <a:pt x="8445" y="20544"/>
                    <a:pt x="8400" y="20612"/>
                  </a:cubicBezTo>
                  <a:cubicBezTo>
                    <a:pt x="8331" y="20703"/>
                    <a:pt x="8286" y="20795"/>
                    <a:pt x="8217" y="20886"/>
                  </a:cubicBezTo>
                  <a:cubicBezTo>
                    <a:pt x="8126" y="21046"/>
                    <a:pt x="8035" y="21205"/>
                    <a:pt x="7920" y="21365"/>
                  </a:cubicBezTo>
                  <a:cubicBezTo>
                    <a:pt x="7875" y="21457"/>
                    <a:pt x="7806" y="21548"/>
                    <a:pt x="7761" y="21639"/>
                  </a:cubicBezTo>
                  <a:cubicBezTo>
                    <a:pt x="7715" y="21708"/>
                    <a:pt x="7669" y="21776"/>
                    <a:pt x="7624" y="21845"/>
                  </a:cubicBezTo>
                  <a:cubicBezTo>
                    <a:pt x="7510" y="22050"/>
                    <a:pt x="7350" y="22255"/>
                    <a:pt x="7236" y="22438"/>
                  </a:cubicBezTo>
                  <a:cubicBezTo>
                    <a:pt x="7167" y="22529"/>
                    <a:pt x="7099" y="22621"/>
                    <a:pt x="7053" y="22689"/>
                  </a:cubicBezTo>
                  <a:cubicBezTo>
                    <a:pt x="7030" y="22735"/>
                    <a:pt x="6985" y="22780"/>
                    <a:pt x="6962" y="22803"/>
                  </a:cubicBezTo>
                  <a:lnTo>
                    <a:pt x="6939" y="22849"/>
                  </a:lnTo>
                  <a:lnTo>
                    <a:pt x="6916" y="22895"/>
                  </a:lnTo>
                  <a:lnTo>
                    <a:pt x="6893" y="22917"/>
                  </a:lnTo>
                  <a:cubicBezTo>
                    <a:pt x="6802" y="23054"/>
                    <a:pt x="6711" y="23168"/>
                    <a:pt x="6619" y="23305"/>
                  </a:cubicBezTo>
                  <a:cubicBezTo>
                    <a:pt x="6528" y="23420"/>
                    <a:pt x="6460" y="23556"/>
                    <a:pt x="6368" y="23671"/>
                  </a:cubicBezTo>
                  <a:lnTo>
                    <a:pt x="6300" y="23762"/>
                  </a:lnTo>
                  <a:lnTo>
                    <a:pt x="6323" y="23762"/>
                  </a:lnTo>
                  <a:cubicBezTo>
                    <a:pt x="6277" y="23808"/>
                    <a:pt x="6254" y="23830"/>
                    <a:pt x="6231" y="23876"/>
                  </a:cubicBezTo>
                  <a:cubicBezTo>
                    <a:pt x="6163" y="23945"/>
                    <a:pt x="6140" y="24013"/>
                    <a:pt x="6094" y="24081"/>
                  </a:cubicBezTo>
                  <a:lnTo>
                    <a:pt x="6003" y="24196"/>
                  </a:lnTo>
                  <a:lnTo>
                    <a:pt x="5957" y="24264"/>
                  </a:lnTo>
                  <a:lnTo>
                    <a:pt x="5843" y="24401"/>
                  </a:lnTo>
                  <a:lnTo>
                    <a:pt x="5798" y="24469"/>
                  </a:lnTo>
                  <a:cubicBezTo>
                    <a:pt x="5798" y="24469"/>
                    <a:pt x="5798" y="24492"/>
                    <a:pt x="5798" y="24492"/>
                  </a:cubicBezTo>
                  <a:lnTo>
                    <a:pt x="5775" y="24492"/>
                  </a:lnTo>
                  <a:cubicBezTo>
                    <a:pt x="5775" y="24492"/>
                    <a:pt x="5775" y="24515"/>
                    <a:pt x="5775" y="24515"/>
                  </a:cubicBezTo>
                  <a:cubicBezTo>
                    <a:pt x="5638" y="24675"/>
                    <a:pt x="5501" y="24858"/>
                    <a:pt x="5387" y="25017"/>
                  </a:cubicBezTo>
                  <a:cubicBezTo>
                    <a:pt x="5273" y="25131"/>
                    <a:pt x="5181" y="25268"/>
                    <a:pt x="5090" y="25382"/>
                  </a:cubicBezTo>
                  <a:cubicBezTo>
                    <a:pt x="5022" y="25474"/>
                    <a:pt x="4953" y="25565"/>
                    <a:pt x="4885" y="25656"/>
                  </a:cubicBezTo>
                  <a:cubicBezTo>
                    <a:pt x="4839" y="25702"/>
                    <a:pt x="4793" y="25748"/>
                    <a:pt x="4748" y="25816"/>
                  </a:cubicBezTo>
                  <a:cubicBezTo>
                    <a:pt x="4702" y="25862"/>
                    <a:pt x="4679" y="25885"/>
                    <a:pt x="4656" y="25930"/>
                  </a:cubicBezTo>
                  <a:lnTo>
                    <a:pt x="4588" y="26022"/>
                  </a:lnTo>
                  <a:cubicBezTo>
                    <a:pt x="4542" y="26067"/>
                    <a:pt x="4497" y="26113"/>
                    <a:pt x="4474" y="26159"/>
                  </a:cubicBezTo>
                  <a:lnTo>
                    <a:pt x="4405" y="26250"/>
                  </a:lnTo>
                  <a:cubicBezTo>
                    <a:pt x="4268" y="26410"/>
                    <a:pt x="4154" y="26547"/>
                    <a:pt x="4017" y="26706"/>
                  </a:cubicBezTo>
                  <a:cubicBezTo>
                    <a:pt x="3903" y="26866"/>
                    <a:pt x="3789" y="27003"/>
                    <a:pt x="3652" y="27163"/>
                  </a:cubicBezTo>
                  <a:cubicBezTo>
                    <a:pt x="3424" y="27437"/>
                    <a:pt x="3173" y="27711"/>
                    <a:pt x="2922" y="27985"/>
                  </a:cubicBezTo>
                  <a:cubicBezTo>
                    <a:pt x="2785" y="28122"/>
                    <a:pt x="2648" y="28281"/>
                    <a:pt x="2534" y="28441"/>
                  </a:cubicBezTo>
                  <a:cubicBezTo>
                    <a:pt x="2420" y="28578"/>
                    <a:pt x="2305" y="28715"/>
                    <a:pt x="2191" y="28829"/>
                  </a:cubicBezTo>
                  <a:cubicBezTo>
                    <a:pt x="2123" y="28920"/>
                    <a:pt x="2054" y="28989"/>
                    <a:pt x="1963" y="29080"/>
                  </a:cubicBezTo>
                  <a:cubicBezTo>
                    <a:pt x="1917" y="29126"/>
                    <a:pt x="1872" y="29171"/>
                    <a:pt x="1826" y="29217"/>
                  </a:cubicBezTo>
                  <a:cubicBezTo>
                    <a:pt x="1735" y="29331"/>
                    <a:pt x="1621" y="29445"/>
                    <a:pt x="1507" y="29560"/>
                  </a:cubicBezTo>
                  <a:lnTo>
                    <a:pt x="1370" y="29719"/>
                  </a:lnTo>
                  <a:lnTo>
                    <a:pt x="1233" y="29856"/>
                  </a:lnTo>
                  <a:cubicBezTo>
                    <a:pt x="1141" y="29925"/>
                    <a:pt x="1073" y="29993"/>
                    <a:pt x="1004" y="30062"/>
                  </a:cubicBezTo>
                  <a:lnTo>
                    <a:pt x="913" y="30153"/>
                  </a:lnTo>
                  <a:cubicBezTo>
                    <a:pt x="822" y="30244"/>
                    <a:pt x="708" y="30336"/>
                    <a:pt x="571" y="30450"/>
                  </a:cubicBezTo>
                  <a:cubicBezTo>
                    <a:pt x="525" y="30495"/>
                    <a:pt x="457" y="30541"/>
                    <a:pt x="388" y="30609"/>
                  </a:cubicBezTo>
                  <a:cubicBezTo>
                    <a:pt x="365" y="30632"/>
                    <a:pt x="342" y="30655"/>
                    <a:pt x="320" y="30678"/>
                  </a:cubicBezTo>
                  <a:cubicBezTo>
                    <a:pt x="297" y="30701"/>
                    <a:pt x="251" y="30746"/>
                    <a:pt x="228" y="30769"/>
                  </a:cubicBezTo>
                  <a:cubicBezTo>
                    <a:pt x="206" y="30769"/>
                    <a:pt x="206" y="30792"/>
                    <a:pt x="183" y="30792"/>
                  </a:cubicBezTo>
                  <a:cubicBezTo>
                    <a:pt x="160" y="30815"/>
                    <a:pt x="114" y="30861"/>
                    <a:pt x="114" y="30906"/>
                  </a:cubicBezTo>
                  <a:lnTo>
                    <a:pt x="69" y="30906"/>
                  </a:lnTo>
                  <a:cubicBezTo>
                    <a:pt x="23" y="30929"/>
                    <a:pt x="0" y="30998"/>
                    <a:pt x="23" y="31043"/>
                  </a:cubicBezTo>
                  <a:cubicBezTo>
                    <a:pt x="46" y="31089"/>
                    <a:pt x="91" y="31112"/>
                    <a:pt x="160" y="31134"/>
                  </a:cubicBezTo>
                  <a:lnTo>
                    <a:pt x="228" y="31134"/>
                  </a:lnTo>
                  <a:cubicBezTo>
                    <a:pt x="251" y="31157"/>
                    <a:pt x="274" y="31157"/>
                    <a:pt x="297" y="31157"/>
                  </a:cubicBezTo>
                  <a:cubicBezTo>
                    <a:pt x="320" y="31157"/>
                    <a:pt x="365" y="31157"/>
                    <a:pt x="388" y="31180"/>
                  </a:cubicBezTo>
                  <a:lnTo>
                    <a:pt x="525" y="31180"/>
                  </a:lnTo>
                  <a:cubicBezTo>
                    <a:pt x="685" y="31226"/>
                    <a:pt x="867" y="31249"/>
                    <a:pt x="1073" y="31249"/>
                  </a:cubicBezTo>
                  <a:cubicBezTo>
                    <a:pt x="1233" y="31271"/>
                    <a:pt x="1370" y="31271"/>
                    <a:pt x="1529" y="31271"/>
                  </a:cubicBezTo>
                  <a:lnTo>
                    <a:pt x="1621" y="31271"/>
                  </a:lnTo>
                  <a:cubicBezTo>
                    <a:pt x="1803" y="31271"/>
                    <a:pt x="1986" y="31271"/>
                    <a:pt x="2191" y="31249"/>
                  </a:cubicBezTo>
                  <a:cubicBezTo>
                    <a:pt x="2283" y="31249"/>
                    <a:pt x="2374" y="31226"/>
                    <a:pt x="2465" y="31226"/>
                  </a:cubicBezTo>
                  <a:cubicBezTo>
                    <a:pt x="2534" y="31203"/>
                    <a:pt x="2602" y="31203"/>
                    <a:pt x="2671" y="31203"/>
                  </a:cubicBezTo>
                  <a:cubicBezTo>
                    <a:pt x="2853" y="31180"/>
                    <a:pt x="3013" y="31157"/>
                    <a:pt x="3173" y="31134"/>
                  </a:cubicBezTo>
                  <a:cubicBezTo>
                    <a:pt x="3333" y="31089"/>
                    <a:pt x="3492" y="31066"/>
                    <a:pt x="3652" y="31020"/>
                  </a:cubicBezTo>
                  <a:cubicBezTo>
                    <a:pt x="3835" y="30998"/>
                    <a:pt x="3995" y="30952"/>
                    <a:pt x="4154" y="30929"/>
                  </a:cubicBezTo>
                  <a:lnTo>
                    <a:pt x="4223" y="30906"/>
                  </a:lnTo>
                  <a:lnTo>
                    <a:pt x="4246" y="30906"/>
                  </a:lnTo>
                  <a:cubicBezTo>
                    <a:pt x="4611" y="30815"/>
                    <a:pt x="4953" y="30701"/>
                    <a:pt x="5273" y="30609"/>
                  </a:cubicBezTo>
                  <a:lnTo>
                    <a:pt x="5364" y="30564"/>
                  </a:lnTo>
                  <a:cubicBezTo>
                    <a:pt x="5410" y="30564"/>
                    <a:pt x="5455" y="30541"/>
                    <a:pt x="5501" y="30541"/>
                  </a:cubicBezTo>
                  <a:cubicBezTo>
                    <a:pt x="5547" y="30518"/>
                    <a:pt x="5592" y="30518"/>
                    <a:pt x="5638" y="30495"/>
                  </a:cubicBezTo>
                  <a:cubicBezTo>
                    <a:pt x="5729" y="30473"/>
                    <a:pt x="5798" y="30427"/>
                    <a:pt x="5889" y="30404"/>
                  </a:cubicBezTo>
                  <a:cubicBezTo>
                    <a:pt x="5935" y="30358"/>
                    <a:pt x="6003" y="30336"/>
                    <a:pt x="6049" y="30313"/>
                  </a:cubicBezTo>
                  <a:lnTo>
                    <a:pt x="6117" y="30290"/>
                  </a:lnTo>
                  <a:cubicBezTo>
                    <a:pt x="6163" y="30267"/>
                    <a:pt x="6209" y="30244"/>
                    <a:pt x="6254" y="30221"/>
                  </a:cubicBezTo>
                  <a:lnTo>
                    <a:pt x="6346" y="30176"/>
                  </a:lnTo>
                  <a:cubicBezTo>
                    <a:pt x="6414" y="30153"/>
                    <a:pt x="6460" y="30107"/>
                    <a:pt x="6528" y="30084"/>
                  </a:cubicBezTo>
                  <a:lnTo>
                    <a:pt x="6551" y="30062"/>
                  </a:lnTo>
                  <a:cubicBezTo>
                    <a:pt x="6642" y="30016"/>
                    <a:pt x="6711" y="29970"/>
                    <a:pt x="6779" y="29925"/>
                  </a:cubicBezTo>
                  <a:lnTo>
                    <a:pt x="6825" y="29902"/>
                  </a:lnTo>
                  <a:cubicBezTo>
                    <a:pt x="6939" y="29833"/>
                    <a:pt x="7053" y="29788"/>
                    <a:pt x="7144" y="29719"/>
                  </a:cubicBezTo>
                  <a:lnTo>
                    <a:pt x="7167" y="29719"/>
                  </a:lnTo>
                  <a:cubicBezTo>
                    <a:pt x="7167" y="29719"/>
                    <a:pt x="7190" y="29696"/>
                    <a:pt x="7190" y="29696"/>
                  </a:cubicBezTo>
                  <a:cubicBezTo>
                    <a:pt x="7236" y="29674"/>
                    <a:pt x="7259" y="29651"/>
                    <a:pt x="7281" y="29628"/>
                  </a:cubicBezTo>
                  <a:cubicBezTo>
                    <a:pt x="7304" y="29605"/>
                    <a:pt x="7304" y="29582"/>
                    <a:pt x="7327" y="29582"/>
                  </a:cubicBezTo>
                  <a:cubicBezTo>
                    <a:pt x="7350" y="29560"/>
                    <a:pt x="7350" y="29537"/>
                    <a:pt x="7373" y="29514"/>
                  </a:cubicBezTo>
                  <a:lnTo>
                    <a:pt x="7395" y="29491"/>
                  </a:lnTo>
                  <a:cubicBezTo>
                    <a:pt x="7418" y="29468"/>
                    <a:pt x="7441" y="29445"/>
                    <a:pt x="7487" y="29423"/>
                  </a:cubicBezTo>
                  <a:cubicBezTo>
                    <a:pt x="7487" y="29400"/>
                    <a:pt x="7487" y="29400"/>
                    <a:pt x="7487" y="29400"/>
                  </a:cubicBezTo>
                  <a:cubicBezTo>
                    <a:pt x="7532" y="29354"/>
                    <a:pt x="7578" y="29286"/>
                    <a:pt x="7624" y="29240"/>
                  </a:cubicBezTo>
                  <a:cubicBezTo>
                    <a:pt x="7624" y="29171"/>
                    <a:pt x="7647" y="29126"/>
                    <a:pt x="7669" y="29080"/>
                  </a:cubicBezTo>
                  <a:cubicBezTo>
                    <a:pt x="7692" y="29057"/>
                    <a:pt x="7715" y="29035"/>
                    <a:pt x="7715" y="29035"/>
                  </a:cubicBezTo>
                  <a:cubicBezTo>
                    <a:pt x="7738" y="29012"/>
                    <a:pt x="7761" y="28989"/>
                    <a:pt x="7784" y="28966"/>
                  </a:cubicBezTo>
                  <a:lnTo>
                    <a:pt x="7875" y="28875"/>
                  </a:lnTo>
                  <a:lnTo>
                    <a:pt x="7920" y="28806"/>
                  </a:lnTo>
                  <a:cubicBezTo>
                    <a:pt x="7989" y="28738"/>
                    <a:pt x="8035" y="28669"/>
                    <a:pt x="8103" y="28601"/>
                  </a:cubicBezTo>
                  <a:lnTo>
                    <a:pt x="8194" y="28464"/>
                  </a:lnTo>
                  <a:cubicBezTo>
                    <a:pt x="8331" y="28281"/>
                    <a:pt x="8445" y="28122"/>
                    <a:pt x="8537" y="27962"/>
                  </a:cubicBezTo>
                  <a:cubicBezTo>
                    <a:pt x="8605" y="27893"/>
                    <a:pt x="8651" y="27802"/>
                    <a:pt x="8719" y="27711"/>
                  </a:cubicBezTo>
                  <a:cubicBezTo>
                    <a:pt x="8742" y="27642"/>
                    <a:pt x="8788" y="27597"/>
                    <a:pt x="8833" y="27551"/>
                  </a:cubicBezTo>
                  <a:lnTo>
                    <a:pt x="8902" y="27437"/>
                  </a:lnTo>
                  <a:cubicBezTo>
                    <a:pt x="8970" y="27345"/>
                    <a:pt x="9016" y="27254"/>
                    <a:pt x="9085" y="27163"/>
                  </a:cubicBezTo>
                  <a:cubicBezTo>
                    <a:pt x="9153" y="27049"/>
                    <a:pt x="9222" y="26957"/>
                    <a:pt x="9290" y="26843"/>
                  </a:cubicBezTo>
                  <a:cubicBezTo>
                    <a:pt x="9427" y="26661"/>
                    <a:pt x="9564" y="26455"/>
                    <a:pt x="9678" y="26250"/>
                  </a:cubicBezTo>
                  <a:cubicBezTo>
                    <a:pt x="9746" y="26159"/>
                    <a:pt x="9792" y="26067"/>
                    <a:pt x="9861" y="25953"/>
                  </a:cubicBezTo>
                  <a:cubicBezTo>
                    <a:pt x="9883" y="25907"/>
                    <a:pt x="9929" y="25862"/>
                    <a:pt x="9952" y="25793"/>
                  </a:cubicBezTo>
                  <a:cubicBezTo>
                    <a:pt x="9975" y="25748"/>
                    <a:pt x="9998" y="25725"/>
                    <a:pt x="10020" y="25679"/>
                  </a:cubicBezTo>
                  <a:cubicBezTo>
                    <a:pt x="10066" y="25634"/>
                    <a:pt x="10089" y="25588"/>
                    <a:pt x="10112" y="25519"/>
                  </a:cubicBezTo>
                  <a:cubicBezTo>
                    <a:pt x="10135" y="25474"/>
                    <a:pt x="10157" y="25451"/>
                    <a:pt x="10180" y="25405"/>
                  </a:cubicBezTo>
                  <a:cubicBezTo>
                    <a:pt x="10249" y="25314"/>
                    <a:pt x="10294" y="25200"/>
                    <a:pt x="10363" y="25109"/>
                  </a:cubicBezTo>
                  <a:cubicBezTo>
                    <a:pt x="10477" y="24926"/>
                    <a:pt x="10614" y="24698"/>
                    <a:pt x="10705" y="24515"/>
                  </a:cubicBezTo>
                  <a:cubicBezTo>
                    <a:pt x="10774" y="24424"/>
                    <a:pt x="10819" y="24333"/>
                    <a:pt x="10888" y="24241"/>
                  </a:cubicBezTo>
                  <a:cubicBezTo>
                    <a:pt x="10933" y="24150"/>
                    <a:pt x="11002" y="24036"/>
                    <a:pt x="11048" y="23945"/>
                  </a:cubicBezTo>
                  <a:cubicBezTo>
                    <a:pt x="11070" y="23876"/>
                    <a:pt x="11116" y="23830"/>
                    <a:pt x="11139" y="23785"/>
                  </a:cubicBezTo>
                  <a:cubicBezTo>
                    <a:pt x="11162" y="23739"/>
                    <a:pt x="11184" y="23716"/>
                    <a:pt x="11207" y="23671"/>
                  </a:cubicBezTo>
                  <a:cubicBezTo>
                    <a:pt x="11230" y="23602"/>
                    <a:pt x="11276" y="23534"/>
                    <a:pt x="11299" y="23488"/>
                  </a:cubicBezTo>
                  <a:lnTo>
                    <a:pt x="11367" y="23397"/>
                  </a:lnTo>
                  <a:cubicBezTo>
                    <a:pt x="11390" y="23328"/>
                    <a:pt x="11413" y="23283"/>
                    <a:pt x="11458" y="23214"/>
                  </a:cubicBezTo>
                  <a:cubicBezTo>
                    <a:pt x="11481" y="23191"/>
                    <a:pt x="11504" y="23146"/>
                    <a:pt x="11527" y="23100"/>
                  </a:cubicBezTo>
                  <a:lnTo>
                    <a:pt x="11550" y="23054"/>
                  </a:lnTo>
                  <a:cubicBezTo>
                    <a:pt x="11595" y="22986"/>
                    <a:pt x="11641" y="22895"/>
                    <a:pt x="11687" y="22803"/>
                  </a:cubicBezTo>
                  <a:cubicBezTo>
                    <a:pt x="11755" y="22712"/>
                    <a:pt x="11824" y="22621"/>
                    <a:pt x="11869" y="22507"/>
                  </a:cubicBezTo>
                  <a:cubicBezTo>
                    <a:pt x="11892" y="22461"/>
                    <a:pt x="11915" y="22415"/>
                    <a:pt x="11938" y="22392"/>
                  </a:cubicBezTo>
                  <a:cubicBezTo>
                    <a:pt x="11983" y="22324"/>
                    <a:pt x="12006" y="22278"/>
                    <a:pt x="12029" y="22233"/>
                  </a:cubicBezTo>
                  <a:lnTo>
                    <a:pt x="12097" y="22118"/>
                  </a:lnTo>
                  <a:cubicBezTo>
                    <a:pt x="12143" y="22073"/>
                    <a:pt x="12166" y="22004"/>
                    <a:pt x="12212" y="21936"/>
                  </a:cubicBezTo>
                  <a:cubicBezTo>
                    <a:pt x="12234" y="21890"/>
                    <a:pt x="12257" y="21845"/>
                    <a:pt x="12280" y="21799"/>
                  </a:cubicBezTo>
                  <a:cubicBezTo>
                    <a:pt x="12303" y="21753"/>
                    <a:pt x="12349" y="21708"/>
                    <a:pt x="12371" y="21639"/>
                  </a:cubicBezTo>
                  <a:cubicBezTo>
                    <a:pt x="12417" y="21548"/>
                    <a:pt x="12463" y="21457"/>
                    <a:pt x="12531" y="21388"/>
                  </a:cubicBezTo>
                  <a:cubicBezTo>
                    <a:pt x="12577" y="21274"/>
                    <a:pt x="12645" y="21183"/>
                    <a:pt x="12691" y="21069"/>
                  </a:cubicBezTo>
                  <a:cubicBezTo>
                    <a:pt x="12737" y="20977"/>
                    <a:pt x="12805" y="20886"/>
                    <a:pt x="12851" y="20795"/>
                  </a:cubicBezTo>
                  <a:lnTo>
                    <a:pt x="12896" y="20726"/>
                  </a:lnTo>
                  <a:lnTo>
                    <a:pt x="12919" y="20658"/>
                  </a:lnTo>
                  <a:cubicBezTo>
                    <a:pt x="12942" y="20612"/>
                    <a:pt x="12965" y="20589"/>
                    <a:pt x="12965" y="20566"/>
                  </a:cubicBezTo>
                  <a:lnTo>
                    <a:pt x="13011" y="20498"/>
                  </a:lnTo>
                  <a:cubicBezTo>
                    <a:pt x="13079" y="20361"/>
                    <a:pt x="13170" y="20201"/>
                    <a:pt x="13239" y="20064"/>
                  </a:cubicBezTo>
                  <a:lnTo>
                    <a:pt x="13307" y="19950"/>
                  </a:lnTo>
                  <a:cubicBezTo>
                    <a:pt x="13353" y="19836"/>
                    <a:pt x="13421" y="19722"/>
                    <a:pt x="13467" y="19608"/>
                  </a:cubicBezTo>
                  <a:cubicBezTo>
                    <a:pt x="13535" y="19516"/>
                    <a:pt x="13581" y="19402"/>
                    <a:pt x="13627" y="19311"/>
                  </a:cubicBezTo>
                  <a:cubicBezTo>
                    <a:pt x="13718" y="19128"/>
                    <a:pt x="13809" y="18946"/>
                    <a:pt x="13901" y="18763"/>
                  </a:cubicBezTo>
                  <a:lnTo>
                    <a:pt x="13901" y="18740"/>
                  </a:lnTo>
                  <a:lnTo>
                    <a:pt x="13901" y="18718"/>
                  </a:lnTo>
                  <a:lnTo>
                    <a:pt x="13924" y="18718"/>
                  </a:lnTo>
                  <a:cubicBezTo>
                    <a:pt x="13969" y="18603"/>
                    <a:pt x="14015" y="18466"/>
                    <a:pt x="14083" y="18352"/>
                  </a:cubicBezTo>
                  <a:lnTo>
                    <a:pt x="14175" y="18124"/>
                  </a:lnTo>
                  <a:cubicBezTo>
                    <a:pt x="14266" y="17941"/>
                    <a:pt x="14357" y="17736"/>
                    <a:pt x="14448" y="17531"/>
                  </a:cubicBezTo>
                  <a:cubicBezTo>
                    <a:pt x="14608" y="17120"/>
                    <a:pt x="14768" y="16777"/>
                    <a:pt x="14905" y="16435"/>
                  </a:cubicBezTo>
                  <a:cubicBezTo>
                    <a:pt x="14973" y="16252"/>
                    <a:pt x="15042" y="16047"/>
                    <a:pt x="15110" y="15842"/>
                  </a:cubicBezTo>
                  <a:cubicBezTo>
                    <a:pt x="15156" y="15705"/>
                    <a:pt x="15179" y="15568"/>
                    <a:pt x="15225" y="15408"/>
                  </a:cubicBezTo>
                  <a:lnTo>
                    <a:pt x="15270" y="15225"/>
                  </a:lnTo>
                  <a:cubicBezTo>
                    <a:pt x="15316" y="15111"/>
                    <a:pt x="15339" y="14997"/>
                    <a:pt x="15384" y="14883"/>
                  </a:cubicBezTo>
                  <a:cubicBezTo>
                    <a:pt x="15407" y="14792"/>
                    <a:pt x="15430" y="14700"/>
                    <a:pt x="15453" y="14609"/>
                  </a:cubicBezTo>
                  <a:cubicBezTo>
                    <a:pt x="15453" y="14540"/>
                    <a:pt x="15476" y="14472"/>
                    <a:pt x="15498" y="14404"/>
                  </a:cubicBezTo>
                  <a:lnTo>
                    <a:pt x="15521" y="14289"/>
                  </a:lnTo>
                  <a:lnTo>
                    <a:pt x="15521" y="14267"/>
                  </a:lnTo>
                  <a:cubicBezTo>
                    <a:pt x="15544" y="14175"/>
                    <a:pt x="15567" y="14061"/>
                    <a:pt x="15590" y="13970"/>
                  </a:cubicBezTo>
                  <a:lnTo>
                    <a:pt x="15613" y="13879"/>
                  </a:lnTo>
                  <a:cubicBezTo>
                    <a:pt x="15635" y="13787"/>
                    <a:pt x="15658" y="13696"/>
                    <a:pt x="15681" y="13605"/>
                  </a:cubicBezTo>
                  <a:cubicBezTo>
                    <a:pt x="15704" y="13422"/>
                    <a:pt x="15727" y="13217"/>
                    <a:pt x="15772" y="13034"/>
                  </a:cubicBezTo>
                  <a:cubicBezTo>
                    <a:pt x="15772" y="12920"/>
                    <a:pt x="15795" y="12806"/>
                    <a:pt x="15795" y="12669"/>
                  </a:cubicBezTo>
                  <a:lnTo>
                    <a:pt x="15818" y="12532"/>
                  </a:lnTo>
                  <a:cubicBezTo>
                    <a:pt x="15818" y="12418"/>
                    <a:pt x="15841" y="12281"/>
                    <a:pt x="15864" y="12167"/>
                  </a:cubicBezTo>
                  <a:lnTo>
                    <a:pt x="15886" y="11961"/>
                  </a:lnTo>
                  <a:cubicBezTo>
                    <a:pt x="15886" y="11847"/>
                    <a:pt x="15886" y="11733"/>
                    <a:pt x="15909" y="11619"/>
                  </a:cubicBezTo>
                  <a:cubicBezTo>
                    <a:pt x="15909" y="11505"/>
                    <a:pt x="15909" y="11413"/>
                    <a:pt x="15909" y="11299"/>
                  </a:cubicBezTo>
                  <a:cubicBezTo>
                    <a:pt x="15909" y="11231"/>
                    <a:pt x="15909" y="11162"/>
                    <a:pt x="15909" y="11094"/>
                  </a:cubicBezTo>
                  <a:cubicBezTo>
                    <a:pt x="15909" y="11025"/>
                    <a:pt x="15909" y="10957"/>
                    <a:pt x="15909" y="10911"/>
                  </a:cubicBezTo>
                  <a:cubicBezTo>
                    <a:pt x="15909" y="10820"/>
                    <a:pt x="15909" y="10752"/>
                    <a:pt x="15909" y="10660"/>
                  </a:cubicBezTo>
                  <a:lnTo>
                    <a:pt x="15909" y="10546"/>
                  </a:lnTo>
                  <a:cubicBezTo>
                    <a:pt x="15909" y="10432"/>
                    <a:pt x="15886" y="10295"/>
                    <a:pt x="15886" y="10181"/>
                  </a:cubicBezTo>
                  <a:lnTo>
                    <a:pt x="15886" y="10067"/>
                  </a:lnTo>
                  <a:cubicBezTo>
                    <a:pt x="15886" y="9975"/>
                    <a:pt x="15864" y="9907"/>
                    <a:pt x="15864" y="9838"/>
                  </a:cubicBezTo>
                  <a:lnTo>
                    <a:pt x="15864" y="9816"/>
                  </a:lnTo>
                  <a:cubicBezTo>
                    <a:pt x="15864" y="9747"/>
                    <a:pt x="15864" y="9702"/>
                    <a:pt x="15841" y="9656"/>
                  </a:cubicBezTo>
                  <a:cubicBezTo>
                    <a:pt x="15841" y="9610"/>
                    <a:pt x="15841" y="9565"/>
                    <a:pt x="15841" y="9519"/>
                  </a:cubicBezTo>
                  <a:cubicBezTo>
                    <a:pt x="15818" y="9382"/>
                    <a:pt x="15818" y="9268"/>
                    <a:pt x="15795" y="9154"/>
                  </a:cubicBezTo>
                  <a:cubicBezTo>
                    <a:pt x="15795" y="9040"/>
                    <a:pt x="15772" y="8925"/>
                    <a:pt x="15750" y="8811"/>
                  </a:cubicBezTo>
                  <a:cubicBezTo>
                    <a:pt x="15727" y="8697"/>
                    <a:pt x="15704" y="8606"/>
                    <a:pt x="15681" y="8492"/>
                  </a:cubicBezTo>
                  <a:cubicBezTo>
                    <a:pt x="15681" y="8423"/>
                    <a:pt x="15658" y="8378"/>
                    <a:pt x="15658" y="8332"/>
                  </a:cubicBezTo>
                  <a:cubicBezTo>
                    <a:pt x="15635" y="8264"/>
                    <a:pt x="15635" y="8218"/>
                    <a:pt x="15613" y="8149"/>
                  </a:cubicBezTo>
                  <a:cubicBezTo>
                    <a:pt x="15590" y="8035"/>
                    <a:pt x="15567" y="7921"/>
                    <a:pt x="15544" y="7830"/>
                  </a:cubicBezTo>
                  <a:cubicBezTo>
                    <a:pt x="15521" y="7739"/>
                    <a:pt x="15498" y="7670"/>
                    <a:pt x="15476" y="7602"/>
                  </a:cubicBezTo>
                  <a:lnTo>
                    <a:pt x="15453" y="7510"/>
                  </a:lnTo>
                  <a:cubicBezTo>
                    <a:pt x="15407" y="7419"/>
                    <a:pt x="15384" y="7328"/>
                    <a:pt x="15362" y="7236"/>
                  </a:cubicBezTo>
                  <a:cubicBezTo>
                    <a:pt x="15339" y="7214"/>
                    <a:pt x="15339" y="7168"/>
                    <a:pt x="15316" y="7145"/>
                  </a:cubicBezTo>
                  <a:lnTo>
                    <a:pt x="15339" y="7145"/>
                  </a:lnTo>
                  <a:cubicBezTo>
                    <a:pt x="15339" y="7122"/>
                    <a:pt x="15362" y="7122"/>
                    <a:pt x="15362" y="7122"/>
                  </a:cubicBezTo>
                  <a:cubicBezTo>
                    <a:pt x="15339" y="7054"/>
                    <a:pt x="15316" y="6985"/>
                    <a:pt x="15293" y="6917"/>
                  </a:cubicBezTo>
                  <a:lnTo>
                    <a:pt x="15247" y="6826"/>
                  </a:lnTo>
                  <a:cubicBezTo>
                    <a:pt x="15202" y="6711"/>
                    <a:pt x="15179" y="6597"/>
                    <a:pt x="15133" y="6483"/>
                  </a:cubicBezTo>
                  <a:cubicBezTo>
                    <a:pt x="15110" y="6415"/>
                    <a:pt x="15088" y="6369"/>
                    <a:pt x="15065" y="6323"/>
                  </a:cubicBezTo>
                  <a:lnTo>
                    <a:pt x="15065" y="6278"/>
                  </a:lnTo>
                  <a:cubicBezTo>
                    <a:pt x="15065" y="6278"/>
                    <a:pt x="15065" y="6255"/>
                    <a:pt x="15065" y="6232"/>
                  </a:cubicBezTo>
                  <a:lnTo>
                    <a:pt x="15042" y="6209"/>
                  </a:lnTo>
                  <a:lnTo>
                    <a:pt x="15019" y="6164"/>
                  </a:lnTo>
                  <a:lnTo>
                    <a:pt x="14996" y="6141"/>
                  </a:lnTo>
                  <a:cubicBezTo>
                    <a:pt x="14973" y="6118"/>
                    <a:pt x="14973" y="6095"/>
                    <a:pt x="14973" y="6072"/>
                  </a:cubicBezTo>
                  <a:lnTo>
                    <a:pt x="14928" y="6072"/>
                  </a:lnTo>
                  <a:cubicBezTo>
                    <a:pt x="14905" y="6049"/>
                    <a:pt x="14905" y="6049"/>
                    <a:pt x="14905" y="6027"/>
                  </a:cubicBezTo>
                  <a:lnTo>
                    <a:pt x="14882" y="6004"/>
                  </a:lnTo>
                  <a:cubicBezTo>
                    <a:pt x="14882" y="5935"/>
                    <a:pt x="14859" y="5890"/>
                    <a:pt x="14837" y="5821"/>
                  </a:cubicBezTo>
                  <a:cubicBezTo>
                    <a:pt x="14768" y="5707"/>
                    <a:pt x="14700" y="5570"/>
                    <a:pt x="14608" y="5410"/>
                  </a:cubicBezTo>
                  <a:cubicBezTo>
                    <a:pt x="14540" y="5296"/>
                    <a:pt x="14471" y="5159"/>
                    <a:pt x="14403" y="5022"/>
                  </a:cubicBezTo>
                  <a:lnTo>
                    <a:pt x="14357" y="4954"/>
                  </a:lnTo>
                  <a:cubicBezTo>
                    <a:pt x="14334" y="4931"/>
                    <a:pt x="14312" y="4908"/>
                    <a:pt x="14289" y="4863"/>
                  </a:cubicBezTo>
                  <a:lnTo>
                    <a:pt x="14266" y="4840"/>
                  </a:lnTo>
                  <a:cubicBezTo>
                    <a:pt x="14243" y="4817"/>
                    <a:pt x="14220" y="4794"/>
                    <a:pt x="14197" y="4771"/>
                  </a:cubicBezTo>
                  <a:cubicBezTo>
                    <a:pt x="14197" y="4748"/>
                    <a:pt x="14175" y="4748"/>
                    <a:pt x="14175" y="4726"/>
                  </a:cubicBezTo>
                  <a:cubicBezTo>
                    <a:pt x="14152" y="4703"/>
                    <a:pt x="14129" y="4703"/>
                    <a:pt x="14106" y="4703"/>
                  </a:cubicBezTo>
                  <a:cubicBezTo>
                    <a:pt x="14083" y="4634"/>
                    <a:pt x="14038" y="4612"/>
                    <a:pt x="14015" y="4566"/>
                  </a:cubicBezTo>
                  <a:cubicBezTo>
                    <a:pt x="13969" y="4497"/>
                    <a:pt x="13901" y="4406"/>
                    <a:pt x="13855" y="4338"/>
                  </a:cubicBezTo>
                  <a:cubicBezTo>
                    <a:pt x="13787" y="4246"/>
                    <a:pt x="13718" y="4132"/>
                    <a:pt x="13650" y="4041"/>
                  </a:cubicBezTo>
                  <a:cubicBezTo>
                    <a:pt x="13558" y="3904"/>
                    <a:pt x="13444" y="3790"/>
                    <a:pt x="13376" y="3698"/>
                  </a:cubicBezTo>
                  <a:cubicBezTo>
                    <a:pt x="13307" y="3630"/>
                    <a:pt x="13262" y="3562"/>
                    <a:pt x="13193" y="3493"/>
                  </a:cubicBezTo>
                  <a:cubicBezTo>
                    <a:pt x="13125" y="3425"/>
                    <a:pt x="13079" y="3379"/>
                    <a:pt x="13011" y="3310"/>
                  </a:cubicBezTo>
                  <a:lnTo>
                    <a:pt x="12919" y="3219"/>
                  </a:lnTo>
                  <a:cubicBezTo>
                    <a:pt x="12828" y="3128"/>
                    <a:pt x="12737" y="3037"/>
                    <a:pt x="12622" y="2945"/>
                  </a:cubicBezTo>
                  <a:cubicBezTo>
                    <a:pt x="12531" y="2854"/>
                    <a:pt x="12417" y="2763"/>
                    <a:pt x="12303" y="2671"/>
                  </a:cubicBezTo>
                  <a:lnTo>
                    <a:pt x="12280" y="2649"/>
                  </a:lnTo>
                  <a:cubicBezTo>
                    <a:pt x="12234" y="2603"/>
                    <a:pt x="12189" y="2580"/>
                    <a:pt x="12166" y="2534"/>
                  </a:cubicBezTo>
                  <a:lnTo>
                    <a:pt x="12143" y="2512"/>
                  </a:lnTo>
                  <a:cubicBezTo>
                    <a:pt x="12097" y="2489"/>
                    <a:pt x="12052" y="2443"/>
                    <a:pt x="12006" y="2397"/>
                  </a:cubicBezTo>
                  <a:cubicBezTo>
                    <a:pt x="11961" y="2375"/>
                    <a:pt x="11915" y="2329"/>
                    <a:pt x="11869" y="2283"/>
                  </a:cubicBezTo>
                  <a:cubicBezTo>
                    <a:pt x="11824" y="2238"/>
                    <a:pt x="11778" y="2215"/>
                    <a:pt x="11732" y="2169"/>
                  </a:cubicBezTo>
                  <a:lnTo>
                    <a:pt x="11664" y="2124"/>
                  </a:lnTo>
                  <a:lnTo>
                    <a:pt x="11573" y="2055"/>
                  </a:lnTo>
                  <a:cubicBezTo>
                    <a:pt x="11527" y="2009"/>
                    <a:pt x="11481" y="1987"/>
                    <a:pt x="11436" y="1941"/>
                  </a:cubicBezTo>
                  <a:cubicBezTo>
                    <a:pt x="11436" y="1918"/>
                    <a:pt x="11413" y="1895"/>
                    <a:pt x="11390" y="1872"/>
                  </a:cubicBezTo>
                  <a:cubicBezTo>
                    <a:pt x="11344" y="1827"/>
                    <a:pt x="11276" y="1781"/>
                    <a:pt x="11207" y="1758"/>
                  </a:cubicBezTo>
                  <a:lnTo>
                    <a:pt x="11207" y="1736"/>
                  </a:lnTo>
                  <a:cubicBezTo>
                    <a:pt x="11116" y="1690"/>
                    <a:pt x="11025" y="1621"/>
                    <a:pt x="10933" y="1553"/>
                  </a:cubicBezTo>
                  <a:cubicBezTo>
                    <a:pt x="10865" y="1507"/>
                    <a:pt x="10774" y="1462"/>
                    <a:pt x="10682" y="1393"/>
                  </a:cubicBezTo>
                  <a:lnTo>
                    <a:pt x="10500" y="1302"/>
                  </a:lnTo>
                  <a:cubicBezTo>
                    <a:pt x="10386" y="1211"/>
                    <a:pt x="10271" y="1142"/>
                    <a:pt x="10157" y="1074"/>
                  </a:cubicBezTo>
                  <a:cubicBezTo>
                    <a:pt x="10112" y="1051"/>
                    <a:pt x="10066" y="1028"/>
                    <a:pt x="10043" y="1005"/>
                  </a:cubicBezTo>
                  <a:lnTo>
                    <a:pt x="10020" y="1005"/>
                  </a:lnTo>
                  <a:lnTo>
                    <a:pt x="9975" y="982"/>
                  </a:lnTo>
                  <a:lnTo>
                    <a:pt x="9952" y="959"/>
                  </a:lnTo>
                  <a:cubicBezTo>
                    <a:pt x="9906" y="937"/>
                    <a:pt x="9861" y="914"/>
                    <a:pt x="9815" y="914"/>
                  </a:cubicBezTo>
                  <a:lnTo>
                    <a:pt x="9587" y="914"/>
                  </a:lnTo>
                  <a:cubicBezTo>
                    <a:pt x="9564" y="891"/>
                    <a:pt x="9518" y="845"/>
                    <a:pt x="9473" y="823"/>
                  </a:cubicBezTo>
                  <a:cubicBezTo>
                    <a:pt x="9450" y="800"/>
                    <a:pt x="9404" y="777"/>
                    <a:pt x="9381" y="754"/>
                  </a:cubicBezTo>
                  <a:cubicBezTo>
                    <a:pt x="9336" y="731"/>
                    <a:pt x="9290" y="708"/>
                    <a:pt x="9244" y="686"/>
                  </a:cubicBezTo>
                  <a:cubicBezTo>
                    <a:pt x="9176" y="663"/>
                    <a:pt x="9107" y="617"/>
                    <a:pt x="9039" y="571"/>
                  </a:cubicBezTo>
                  <a:lnTo>
                    <a:pt x="8993" y="549"/>
                  </a:lnTo>
                  <a:cubicBezTo>
                    <a:pt x="8925" y="526"/>
                    <a:pt x="8856" y="480"/>
                    <a:pt x="8788" y="457"/>
                  </a:cubicBezTo>
                  <a:cubicBezTo>
                    <a:pt x="8719" y="412"/>
                    <a:pt x="8628" y="389"/>
                    <a:pt x="8560" y="343"/>
                  </a:cubicBezTo>
                  <a:lnTo>
                    <a:pt x="8514" y="343"/>
                  </a:lnTo>
                  <a:lnTo>
                    <a:pt x="8400" y="298"/>
                  </a:lnTo>
                  <a:lnTo>
                    <a:pt x="8263" y="229"/>
                  </a:lnTo>
                  <a:cubicBezTo>
                    <a:pt x="8149" y="183"/>
                    <a:pt x="8035" y="138"/>
                    <a:pt x="7966" y="115"/>
                  </a:cubicBezTo>
                  <a:cubicBezTo>
                    <a:pt x="7875" y="92"/>
                    <a:pt x="7806" y="69"/>
                    <a:pt x="7738" y="46"/>
                  </a:cubicBezTo>
                  <a:cubicBezTo>
                    <a:pt x="7692" y="46"/>
                    <a:pt x="7669" y="24"/>
                    <a:pt x="7624" y="24"/>
                  </a:cubicBezTo>
                  <a:cubicBezTo>
                    <a:pt x="7578" y="1"/>
                    <a:pt x="7532" y="1"/>
                    <a:pt x="7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6" name="Google Shape;5906;p22"/>
            <p:cNvSpPr/>
            <p:nvPr/>
          </p:nvSpPr>
          <p:spPr>
            <a:xfrm>
              <a:off x="6390675" y="2094275"/>
              <a:ext cx="448550" cy="454800"/>
            </a:xfrm>
            <a:custGeom>
              <a:avLst/>
              <a:gdLst/>
              <a:ahLst/>
              <a:cxnLst/>
              <a:rect l="l" t="t" r="r" b="b"/>
              <a:pathLst>
                <a:path w="17942" h="18192" extrusionOk="0">
                  <a:moveTo>
                    <a:pt x="4999" y="0"/>
                  </a:moveTo>
                  <a:cubicBezTo>
                    <a:pt x="4976" y="0"/>
                    <a:pt x="4931" y="0"/>
                    <a:pt x="4908" y="23"/>
                  </a:cubicBezTo>
                  <a:cubicBezTo>
                    <a:pt x="4885" y="46"/>
                    <a:pt x="4862" y="69"/>
                    <a:pt x="4839" y="92"/>
                  </a:cubicBezTo>
                  <a:cubicBezTo>
                    <a:pt x="4817" y="114"/>
                    <a:pt x="4817" y="137"/>
                    <a:pt x="4817" y="160"/>
                  </a:cubicBezTo>
                  <a:lnTo>
                    <a:pt x="4771" y="206"/>
                  </a:lnTo>
                  <a:cubicBezTo>
                    <a:pt x="4680" y="297"/>
                    <a:pt x="4588" y="388"/>
                    <a:pt x="4520" y="457"/>
                  </a:cubicBezTo>
                  <a:cubicBezTo>
                    <a:pt x="4383" y="594"/>
                    <a:pt x="4223" y="731"/>
                    <a:pt x="4109" y="890"/>
                  </a:cubicBezTo>
                  <a:cubicBezTo>
                    <a:pt x="4063" y="936"/>
                    <a:pt x="4041" y="959"/>
                    <a:pt x="4018" y="1005"/>
                  </a:cubicBezTo>
                  <a:lnTo>
                    <a:pt x="3926" y="1096"/>
                  </a:lnTo>
                  <a:cubicBezTo>
                    <a:pt x="3789" y="1256"/>
                    <a:pt x="3675" y="1393"/>
                    <a:pt x="3584" y="1552"/>
                  </a:cubicBezTo>
                  <a:cubicBezTo>
                    <a:pt x="3493" y="1666"/>
                    <a:pt x="3424" y="1803"/>
                    <a:pt x="3333" y="1918"/>
                  </a:cubicBezTo>
                  <a:lnTo>
                    <a:pt x="3287" y="1986"/>
                  </a:lnTo>
                  <a:cubicBezTo>
                    <a:pt x="3173" y="2146"/>
                    <a:pt x="3082" y="2306"/>
                    <a:pt x="2991" y="2465"/>
                  </a:cubicBezTo>
                  <a:cubicBezTo>
                    <a:pt x="2945" y="2511"/>
                    <a:pt x="2922" y="2579"/>
                    <a:pt x="2899" y="2625"/>
                  </a:cubicBezTo>
                  <a:lnTo>
                    <a:pt x="2831" y="2716"/>
                  </a:lnTo>
                  <a:lnTo>
                    <a:pt x="2785" y="2808"/>
                  </a:lnTo>
                  <a:cubicBezTo>
                    <a:pt x="2762" y="2853"/>
                    <a:pt x="2739" y="2899"/>
                    <a:pt x="2694" y="2945"/>
                  </a:cubicBezTo>
                  <a:cubicBezTo>
                    <a:pt x="2671" y="3013"/>
                    <a:pt x="2625" y="3082"/>
                    <a:pt x="2580" y="3127"/>
                  </a:cubicBezTo>
                  <a:lnTo>
                    <a:pt x="2557" y="3173"/>
                  </a:lnTo>
                  <a:cubicBezTo>
                    <a:pt x="2534" y="3219"/>
                    <a:pt x="2511" y="3264"/>
                    <a:pt x="2488" y="3310"/>
                  </a:cubicBezTo>
                  <a:cubicBezTo>
                    <a:pt x="2466" y="3356"/>
                    <a:pt x="2443" y="3378"/>
                    <a:pt x="2420" y="3424"/>
                  </a:cubicBezTo>
                  <a:cubicBezTo>
                    <a:pt x="2397" y="3470"/>
                    <a:pt x="2374" y="3515"/>
                    <a:pt x="2351" y="3538"/>
                  </a:cubicBezTo>
                  <a:cubicBezTo>
                    <a:pt x="2329" y="3584"/>
                    <a:pt x="2306" y="3629"/>
                    <a:pt x="2283" y="3675"/>
                  </a:cubicBezTo>
                  <a:cubicBezTo>
                    <a:pt x="2237" y="3744"/>
                    <a:pt x="2192" y="3812"/>
                    <a:pt x="2146" y="3881"/>
                  </a:cubicBezTo>
                  <a:lnTo>
                    <a:pt x="2123" y="3903"/>
                  </a:lnTo>
                  <a:cubicBezTo>
                    <a:pt x="2055" y="4040"/>
                    <a:pt x="1986" y="4177"/>
                    <a:pt x="1895" y="4291"/>
                  </a:cubicBezTo>
                  <a:lnTo>
                    <a:pt x="1849" y="4405"/>
                  </a:lnTo>
                  <a:cubicBezTo>
                    <a:pt x="1758" y="4542"/>
                    <a:pt x="1690" y="4725"/>
                    <a:pt x="1575" y="4930"/>
                  </a:cubicBezTo>
                  <a:lnTo>
                    <a:pt x="1575" y="4953"/>
                  </a:lnTo>
                  <a:lnTo>
                    <a:pt x="1553" y="4976"/>
                  </a:lnTo>
                  <a:lnTo>
                    <a:pt x="1530" y="5022"/>
                  </a:lnTo>
                  <a:lnTo>
                    <a:pt x="1553" y="4999"/>
                  </a:lnTo>
                  <a:lnTo>
                    <a:pt x="1553" y="4999"/>
                  </a:lnTo>
                  <a:cubicBezTo>
                    <a:pt x="1530" y="5045"/>
                    <a:pt x="1507" y="5067"/>
                    <a:pt x="1507" y="5090"/>
                  </a:cubicBezTo>
                  <a:cubicBezTo>
                    <a:pt x="1370" y="5364"/>
                    <a:pt x="1233" y="5661"/>
                    <a:pt x="1050" y="6072"/>
                  </a:cubicBezTo>
                  <a:cubicBezTo>
                    <a:pt x="891" y="6460"/>
                    <a:pt x="754" y="6779"/>
                    <a:pt x="640" y="7099"/>
                  </a:cubicBezTo>
                  <a:cubicBezTo>
                    <a:pt x="617" y="7190"/>
                    <a:pt x="571" y="7304"/>
                    <a:pt x="548" y="7396"/>
                  </a:cubicBezTo>
                  <a:cubicBezTo>
                    <a:pt x="503" y="7487"/>
                    <a:pt x="480" y="7578"/>
                    <a:pt x="457" y="7647"/>
                  </a:cubicBezTo>
                  <a:cubicBezTo>
                    <a:pt x="366" y="7852"/>
                    <a:pt x="320" y="8012"/>
                    <a:pt x="274" y="8172"/>
                  </a:cubicBezTo>
                  <a:lnTo>
                    <a:pt x="274" y="8217"/>
                  </a:lnTo>
                  <a:cubicBezTo>
                    <a:pt x="229" y="8377"/>
                    <a:pt x="183" y="8537"/>
                    <a:pt x="137" y="8697"/>
                  </a:cubicBezTo>
                  <a:lnTo>
                    <a:pt x="92" y="8834"/>
                  </a:lnTo>
                  <a:lnTo>
                    <a:pt x="69" y="8971"/>
                  </a:lnTo>
                  <a:cubicBezTo>
                    <a:pt x="46" y="9016"/>
                    <a:pt x="46" y="9062"/>
                    <a:pt x="23" y="9085"/>
                  </a:cubicBezTo>
                  <a:cubicBezTo>
                    <a:pt x="0" y="9153"/>
                    <a:pt x="0" y="9199"/>
                    <a:pt x="0" y="9244"/>
                  </a:cubicBezTo>
                  <a:cubicBezTo>
                    <a:pt x="0" y="9267"/>
                    <a:pt x="0" y="9290"/>
                    <a:pt x="0" y="9313"/>
                  </a:cubicBezTo>
                  <a:cubicBezTo>
                    <a:pt x="0" y="9359"/>
                    <a:pt x="23" y="9381"/>
                    <a:pt x="46" y="9404"/>
                  </a:cubicBezTo>
                  <a:cubicBezTo>
                    <a:pt x="23" y="9427"/>
                    <a:pt x="23" y="9473"/>
                    <a:pt x="0" y="9496"/>
                  </a:cubicBezTo>
                  <a:cubicBezTo>
                    <a:pt x="0" y="9564"/>
                    <a:pt x="0" y="9655"/>
                    <a:pt x="0" y="9724"/>
                  </a:cubicBezTo>
                  <a:cubicBezTo>
                    <a:pt x="46" y="9838"/>
                    <a:pt x="115" y="9906"/>
                    <a:pt x="160" y="9975"/>
                  </a:cubicBezTo>
                  <a:cubicBezTo>
                    <a:pt x="229" y="10043"/>
                    <a:pt x="274" y="10112"/>
                    <a:pt x="343" y="10157"/>
                  </a:cubicBezTo>
                  <a:cubicBezTo>
                    <a:pt x="411" y="10226"/>
                    <a:pt x="457" y="10294"/>
                    <a:pt x="525" y="10340"/>
                  </a:cubicBezTo>
                  <a:lnTo>
                    <a:pt x="548" y="10363"/>
                  </a:lnTo>
                  <a:lnTo>
                    <a:pt x="662" y="10477"/>
                  </a:lnTo>
                  <a:lnTo>
                    <a:pt x="754" y="10545"/>
                  </a:lnTo>
                  <a:lnTo>
                    <a:pt x="777" y="10568"/>
                  </a:lnTo>
                  <a:cubicBezTo>
                    <a:pt x="822" y="10614"/>
                    <a:pt x="891" y="10682"/>
                    <a:pt x="936" y="10728"/>
                  </a:cubicBezTo>
                  <a:lnTo>
                    <a:pt x="1119" y="10865"/>
                  </a:lnTo>
                  <a:lnTo>
                    <a:pt x="1142" y="10888"/>
                  </a:lnTo>
                  <a:cubicBezTo>
                    <a:pt x="1210" y="10934"/>
                    <a:pt x="1256" y="10979"/>
                    <a:pt x="1301" y="11025"/>
                  </a:cubicBezTo>
                  <a:cubicBezTo>
                    <a:pt x="1393" y="11093"/>
                    <a:pt x="1484" y="11162"/>
                    <a:pt x="1575" y="11230"/>
                  </a:cubicBezTo>
                  <a:lnTo>
                    <a:pt x="1712" y="11367"/>
                  </a:lnTo>
                  <a:lnTo>
                    <a:pt x="1781" y="11413"/>
                  </a:lnTo>
                  <a:lnTo>
                    <a:pt x="1849" y="11458"/>
                  </a:lnTo>
                  <a:cubicBezTo>
                    <a:pt x="1895" y="11504"/>
                    <a:pt x="1963" y="11550"/>
                    <a:pt x="2009" y="11573"/>
                  </a:cubicBezTo>
                  <a:cubicBezTo>
                    <a:pt x="2055" y="11641"/>
                    <a:pt x="2123" y="11687"/>
                    <a:pt x="2192" y="11732"/>
                  </a:cubicBezTo>
                  <a:cubicBezTo>
                    <a:pt x="2237" y="11755"/>
                    <a:pt x="2260" y="11801"/>
                    <a:pt x="2306" y="11824"/>
                  </a:cubicBezTo>
                  <a:cubicBezTo>
                    <a:pt x="2351" y="11847"/>
                    <a:pt x="2374" y="11869"/>
                    <a:pt x="2397" y="11892"/>
                  </a:cubicBezTo>
                  <a:cubicBezTo>
                    <a:pt x="2488" y="11961"/>
                    <a:pt x="2557" y="12029"/>
                    <a:pt x="2648" y="12098"/>
                  </a:cubicBezTo>
                  <a:cubicBezTo>
                    <a:pt x="2854" y="12257"/>
                    <a:pt x="3059" y="12417"/>
                    <a:pt x="3264" y="12554"/>
                  </a:cubicBezTo>
                  <a:lnTo>
                    <a:pt x="3356" y="12623"/>
                  </a:lnTo>
                  <a:cubicBezTo>
                    <a:pt x="3401" y="12668"/>
                    <a:pt x="3447" y="12691"/>
                    <a:pt x="3516" y="12737"/>
                  </a:cubicBezTo>
                  <a:cubicBezTo>
                    <a:pt x="3584" y="12782"/>
                    <a:pt x="3653" y="12851"/>
                    <a:pt x="3744" y="12896"/>
                  </a:cubicBezTo>
                  <a:cubicBezTo>
                    <a:pt x="3904" y="13033"/>
                    <a:pt x="4041" y="13148"/>
                    <a:pt x="4177" y="13239"/>
                  </a:cubicBezTo>
                  <a:cubicBezTo>
                    <a:pt x="4246" y="13285"/>
                    <a:pt x="4314" y="13330"/>
                    <a:pt x="4383" y="13376"/>
                  </a:cubicBezTo>
                  <a:cubicBezTo>
                    <a:pt x="4451" y="13444"/>
                    <a:pt x="4543" y="13490"/>
                    <a:pt x="4611" y="13536"/>
                  </a:cubicBezTo>
                  <a:cubicBezTo>
                    <a:pt x="4771" y="13650"/>
                    <a:pt x="4908" y="13764"/>
                    <a:pt x="5045" y="13855"/>
                  </a:cubicBezTo>
                  <a:cubicBezTo>
                    <a:pt x="5227" y="13992"/>
                    <a:pt x="5387" y="14106"/>
                    <a:pt x="5547" y="14220"/>
                  </a:cubicBezTo>
                  <a:cubicBezTo>
                    <a:pt x="5707" y="14334"/>
                    <a:pt x="5844" y="14426"/>
                    <a:pt x="5981" y="14540"/>
                  </a:cubicBezTo>
                  <a:cubicBezTo>
                    <a:pt x="6072" y="14586"/>
                    <a:pt x="6163" y="14654"/>
                    <a:pt x="6255" y="14723"/>
                  </a:cubicBezTo>
                  <a:cubicBezTo>
                    <a:pt x="6551" y="14928"/>
                    <a:pt x="6871" y="15133"/>
                    <a:pt x="7168" y="15316"/>
                  </a:cubicBezTo>
                  <a:cubicBezTo>
                    <a:pt x="7236" y="15362"/>
                    <a:pt x="7327" y="15407"/>
                    <a:pt x="7396" y="15453"/>
                  </a:cubicBezTo>
                  <a:cubicBezTo>
                    <a:pt x="7464" y="15499"/>
                    <a:pt x="7556" y="15567"/>
                    <a:pt x="7624" y="15613"/>
                  </a:cubicBezTo>
                  <a:lnTo>
                    <a:pt x="7898" y="15772"/>
                  </a:lnTo>
                  <a:lnTo>
                    <a:pt x="8081" y="15887"/>
                  </a:lnTo>
                  <a:cubicBezTo>
                    <a:pt x="8172" y="15932"/>
                    <a:pt x="8263" y="16001"/>
                    <a:pt x="8332" y="16046"/>
                  </a:cubicBezTo>
                  <a:cubicBezTo>
                    <a:pt x="8423" y="16092"/>
                    <a:pt x="8491" y="16138"/>
                    <a:pt x="8560" y="16183"/>
                  </a:cubicBezTo>
                  <a:lnTo>
                    <a:pt x="8674" y="16252"/>
                  </a:lnTo>
                  <a:cubicBezTo>
                    <a:pt x="8788" y="16320"/>
                    <a:pt x="8902" y="16389"/>
                    <a:pt x="8994" y="16457"/>
                  </a:cubicBezTo>
                  <a:cubicBezTo>
                    <a:pt x="9153" y="16549"/>
                    <a:pt x="9336" y="16640"/>
                    <a:pt x="9496" y="16731"/>
                  </a:cubicBezTo>
                  <a:cubicBezTo>
                    <a:pt x="9656" y="16822"/>
                    <a:pt x="9815" y="16914"/>
                    <a:pt x="9975" y="17005"/>
                  </a:cubicBezTo>
                  <a:cubicBezTo>
                    <a:pt x="9998" y="17028"/>
                    <a:pt x="10044" y="17051"/>
                    <a:pt x="10066" y="17051"/>
                  </a:cubicBezTo>
                  <a:cubicBezTo>
                    <a:pt x="10112" y="17096"/>
                    <a:pt x="10158" y="17119"/>
                    <a:pt x="10203" y="17142"/>
                  </a:cubicBezTo>
                  <a:cubicBezTo>
                    <a:pt x="10295" y="17188"/>
                    <a:pt x="10363" y="17233"/>
                    <a:pt x="10432" y="17256"/>
                  </a:cubicBezTo>
                  <a:cubicBezTo>
                    <a:pt x="10523" y="17302"/>
                    <a:pt x="10591" y="17347"/>
                    <a:pt x="10660" y="17393"/>
                  </a:cubicBezTo>
                  <a:cubicBezTo>
                    <a:pt x="10751" y="17439"/>
                    <a:pt x="10820" y="17462"/>
                    <a:pt x="10888" y="17507"/>
                  </a:cubicBezTo>
                  <a:cubicBezTo>
                    <a:pt x="11002" y="17576"/>
                    <a:pt x="11094" y="17621"/>
                    <a:pt x="11208" y="17667"/>
                  </a:cubicBezTo>
                  <a:lnTo>
                    <a:pt x="11390" y="17758"/>
                  </a:lnTo>
                  <a:cubicBezTo>
                    <a:pt x="11413" y="17781"/>
                    <a:pt x="11459" y="17804"/>
                    <a:pt x="11504" y="17827"/>
                  </a:cubicBezTo>
                  <a:cubicBezTo>
                    <a:pt x="11527" y="17850"/>
                    <a:pt x="11573" y="17850"/>
                    <a:pt x="11596" y="17872"/>
                  </a:cubicBezTo>
                  <a:cubicBezTo>
                    <a:pt x="11641" y="17895"/>
                    <a:pt x="11710" y="17918"/>
                    <a:pt x="11755" y="17941"/>
                  </a:cubicBezTo>
                  <a:lnTo>
                    <a:pt x="11778" y="17964"/>
                  </a:lnTo>
                  <a:lnTo>
                    <a:pt x="11870" y="18009"/>
                  </a:lnTo>
                  <a:cubicBezTo>
                    <a:pt x="11915" y="18032"/>
                    <a:pt x="11961" y="18055"/>
                    <a:pt x="12007" y="18078"/>
                  </a:cubicBezTo>
                  <a:cubicBezTo>
                    <a:pt x="12052" y="18078"/>
                    <a:pt x="12075" y="18101"/>
                    <a:pt x="12121" y="18123"/>
                  </a:cubicBezTo>
                  <a:lnTo>
                    <a:pt x="12166" y="18146"/>
                  </a:lnTo>
                  <a:cubicBezTo>
                    <a:pt x="12189" y="18169"/>
                    <a:pt x="12235" y="18169"/>
                    <a:pt x="12258" y="18192"/>
                  </a:cubicBezTo>
                  <a:lnTo>
                    <a:pt x="12303" y="18192"/>
                  </a:lnTo>
                  <a:cubicBezTo>
                    <a:pt x="12349" y="18192"/>
                    <a:pt x="12417" y="18169"/>
                    <a:pt x="12440" y="18123"/>
                  </a:cubicBezTo>
                  <a:cubicBezTo>
                    <a:pt x="12463" y="18101"/>
                    <a:pt x="12486" y="18078"/>
                    <a:pt x="12486" y="18032"/>
                  </a:cubicBezTo>
                  <a:cubicBezTo>
                    <a:pt x="12486" y="18009"/>
                    <a:pt x="12509" y="18009"/>
                    <a:pt x="12509" y="17987"/>
                  </a:cubicBezTo>
                  <a:cubicBezTo>
                    <a:pt x="12509" y="17964"/>
                    <a:pt x="12532" y="17941"/>
                    <a:pt x="12554" y="17918"/>
                  </a:cubicBezTo>
                  <a:cubicBezTo>
                    <a:pt x="12600" y="17872"/>
                    <a:pt x="12623" y="17850"/>
                    <a:pt x="12646" y="17827"/>
                  </a:cubicBezTo>
                  <a:cubicBezTo>
                    <a:pt x="12669" y="17758"/>
                    <a:pt x="12714" y="17713"/>
                    <a:pt x="12760" y="17667"/>
                  </a:cubicBezTo>
                  <a:lnTo>
                    <a:pt x="12783" y="17644"/>
                  </a:lnTo>
                  <a:cubicBezTo>
                    <a:pt x="12965" y="17439"/>
                    <a:pt x="13125" y="17233"/>
                    <a:pt x="13285" y="17028"/>
                  </a:cubicBezTo>
                  <a:cubicBezTo>
                    <a:pt x="13330" y="16937"/>
                    <a:pt x="13399" y="16868"/>
                    <a:pt x="13467" y="16777"/>
                  </a:cubicBezTo>
                  <a:cubicBezTo>
                    <a:pt x="13513" y="16708"/>
                    <a:pt x="13582" y="16617"/>
                    <a:pt x="13650" y="16549"/>
                  </a:cubicBezTo>
                  <a:cubicBezTo>
                    <a:pt x="13696" y="16480"/>
                    <a:pt x="13741" y="16412"/>
                    <a:pt x="13810" y="16343"/>
                  </a:cubicBezTo>
                  <a:cubicBezTo>
                    <a:pt x="13878" y="16252"/>
                    <a:pt x="13947" y="16138"/>
                    <a:pt x="14015" y="16046"/>
                  </a:cubicBezTo>
                  <a:lnTo>
                    <a:pt x="14129" y="15887"/>
                  </a:lnTo>
                  <a:cubicBezTo>
                    <a:pt x="14175" y="15841"/>
                    <a:pt x="14198" y="15795"/>
                    <a:pt x="14243" y="15750"/>
                  </a:cubicBezTo>
                  <a:lnTo>
                    <a:pt x="14289" y="15681"/>
                  </a:lnTo>
                  <a:lnTo>
                    <a:pt x="14358" y="15590"/>
                  </a:lnTo>
                  <a:cubicBezTo>
                    <a:pt x="14380" y="15521"/>
                    <a:pt x="14426" y="15476"/>
                    <a:pt x="14449" y="15430"/>
                  </a:cubicBezTo>
                  <a:lnTo>
                    <a:pt x="14517" y="15339"/>
                  </a:lnTo>
                  <a:cubicBezTo>
                    <a:pt x="14540" y="15293"/>
                    <a:pt x="14586" y="15247"/>
                    <a:pt x="14609" y="15202"/>
                  </a:cubicBezTo>
                  <a:lnTo>
                    <a:pt x="14654" y="15133"/>
                  </a:lnTo>
                  <a:cubicBezTo>
                    <a:pt x="14700" y="15088"/>
                    <a:pt x="14723" y="15019"/>
                    <a:pt x="14768" y="14974"/>
                  </a:cubicBezTo>
                  <a:lnTo>
                    <a:pt x="14928" y="14723"/>
                  </a:lnTo>
                  <a:lnTo>
                    <a:pt x="15385" y="14061"/>
                  </a:lnTo>
                  <a:cubicBezTo>
                    <a:pt x="15430" y="13969"/>
                    <a:pt x="15476" y="13901"/>
                    <a:pt x="15522" y="13810"/>
                  </a:cubicBezTo>
                  <a:cubicBezTo>
                    <a:pt x="15544" y="13764"/>
                    <a:pt x="15567" y="13741"/>
                    <a:pt x="15590" y="13695"/>
                  </a:cubicBezTo>
                  <a:cubicBezTo>
                    <a:pt x="15613" y="13650"/>
                    <a:pt x="15659" y="13604"/>
                    <a:pt x="15681" y="13558"/>
                  </a:cubicBezTo>
                  <a:cubicBezTo>
                    <a:pt x="15727" y="13467"/>
                    <a:pt x="15773" y="13376"/>
                    <a:pt x="15841" y="13285"/>
                  </a:cubicBezTo>
                  <a:cubicBezTo>
                    <a:pt x="15864" y="13239"/>
                    <a:pt x="15910" y="13170"/>
                    <a:pt x="15933" y="13102"/>
                  </a:cubicBezTo>
                  <a:cubicBezTo>
                    <a:pt x="16001" y="12988"/>
                    <a:pt x="16092" y="12874"/>
                    <a:pt x="16161" y="12760"/>
                  </a:cubicBezTo>
                  <a:lnTo>
                    <a:pt x="16229" y="12645"/>
                  </a:lnTo>
                  <a:lnTo>
                    <a:pt x="16298" y="12554"/>
                  </a:lnTo>
                  <a:cubicBezTo>
                    <a:pt x="16389" y="12417"/>
                    <a:pt x="16480" y="12280"/>
                    <a:pt x="16549" y="12143"/>
                  </a:cubicBezTo>
                  <a:cubicBezTo>
                    <a:pt x="16640" y="11983"/>
                    <a:pt x="16709" y="11869"/>
                    <a:pt x="16777" y="11755"/>
                  </a:cubicBezTo>
                  <a:lnTo>
                    <a:pt x="16846" y="11618"/>
                  </a:lnTo>
                  <a:lnTo>
                    <a:pt x="16891" y="11573"/>
                  </a:lnTo>
                  <a:cubicBezTo>
                    <a:pt x="16891" y="11527"/>
                    <a:pt x="16914" y="11504"/>
                    <a:pt x="16937" y="11458"/>
                  </a:cubicBezTo>
                  <a:cubicBezTo>
                    <a:pt x="16937" y="11436"/>
                    <a:pt x="16960" y="11390"/>
                    <a:pt x="16982" y="11367"/>
                  </a:cubicBezTo>
                  <a:cubicBezTo>
                    <a:pt x="17028" y="11253"/>
                    <a:pt x="17097" y="11162"/>
                    <a:pt x="17142" y="11070"/>
                  </a:cubicBezTo>
                  <a:lnTo>
                    <a:pt x="17211" y="10956"/>
                  </a:lnTo>
                  <a:cubicBezTo>
                    <a:pt x="17279" y="10819"/>
                    <a:pt x="17348" y="10682"/>
                    <a:pt x="17416" y="10545"/>
                  </a:cubicBezTo>
                  <a:cubicBezTo>
                    <a:pt x="17507" y="10386"/>
                    <a:pt x="17599" y="10157"/>
                    <a:pt x="17644" y="9952"/>
                  </a:cubicBezTo>
                  <a:cubicBezTo>
                    <a:pt x="17667" y="9861"/>
                    <a:pt x="17690" y="9792"/>
                    <a:pt x="17713" y="9724"/>
                  </a:cubicBezTo>
                  <a:lnTo>
                    <a:pt x="17736" y="9632"/>
                  </a:lnTo>
                  <a:lnTo>
                    <a:pt x="17736" y="9587"/>
                  </a:lnTo>
                  <a:cubicBezTo>
                    <a:pt x="17781" y="9518"/>
                    <a:pt x="17804" y="9427"/>
                    <a:pt x="17827" y="9359"/>
                  </a:cubicBezTo>
                  <a:cubicBezTo>
                    <a:pt x="17850" y="9313"/>
                    <a:pt x="17873" y="9267"/>
                    <a:pt x="17895" y="9244"/>
                  </a:cubicBezTo>
                  <a:cubicBezTo>
                    <a:pt x="17941" y="9153"/>
                    <a:pt x="17918" y="9039"/>
                    <a:pt x="17827" y="8971"/>
                  </a:cubicBezTo>
                  <a:cubicBezTo>
                    <a:pt x="17804" y="8971"/>
                    <a:pt x="17781" y="8948"/>
                    <a:pt x="17736" y="8948"/>
                  </a:cubicBezTo>
                  <a:cubicBezTo>
                    <a:pt x="17713" y="8948"/>
                    <a:pt x="17690" y="8948"/>
                    <a:pt x="17667" y="8971"/>
                  </a:cubicBezTo>
                  <a:cubicBezTo>
                    <a:pt x="17599" y="8902"/>
                    <a:pt x="17530" y="8856"/>
                    <a:pt x="17439" y="8811"/>
                  </a:cubicBezTo>
                  <a:cubicBezTo>
                    <a:pt x="17325" y="8742"/>
                    <a:pt x="17234" y="8697"/>
                    <a:pt x="17142" y="8651"/>
                  </a:cubicBezTo>
                  <a:lnTo>
                    <a:pt x="17165" y="8651"/>
                  </a:lnTo>
                  <a:cubicBezTo>
                    <a:pt x="17119" y="8628"/>
                    <a:pt x="17051" y="8605"/>
                    <a:pt x="16960" y="8560"/>
                  </a:cubicBezTo>
                  <a:cubicBezTo>
                    <a:pt x="16937" y="8537"/>
                    <a:pt x="16914" y="8537"/>
                    <a:pt x="16868" y="8514"/>
                  </a:cubicBezTo>
                  <a:cubicBezTo>
                    <a:pt x="16846" y="8491"/>
                    <a:pt x="16800" y="8468"/>
                    <a:pt x="16754" y="8468"/>
                  </a:cubicBezTo>
                  <a:cubicBezTo>
                    <a:pt x="16686" y="8423"/>
                    <a:pt x="16617" y="8377"/>
                    <a:pt x="16549" y="8331"/>
                  </a:cubicBezTo>
                  <a:lnTo>
                    <a:pt x="16435" y="8286"/>
                  </a:lnTo>
                  <a:cubicBezTo>
                    <a:pt x="16343" y="8217"/>
                    <a:pt x="16229" y="8149"/>
                    <a:pt x="16138" y="8103"/>
                  </a:cubicBezTo>
                  <a:lnTo>
                    <a:pt x="15978" y="7989"/>
                  </a:lnTo>
                  <a:cubicBezTo>
                    <a:pt x="15887" y="7921"/>
                    <a:pt x="15796" y="7852"/>
                    <a:pt x="15681" y="7806"/>
                  </a:cubicBezTo>
                  <a:cubicBezTo>
                    <a:pt x="15613" y="7761"/>
                    <a:pt x="15544" y="7715"/>
                    <a:pt x="15453" y="7670"/>
                  </a:cubicBezTo>
                  <a:cubicBezTo>
                    <a:pt x="15385" y="7624"/>
                    <a:pt x="15293" y="7578"/>
                    <a:pt x="15225" y="7533"/>
                  </a:cubicBezTo>
                  <a:cubicBezTo>
                    <a:pt x="15156" y="7487"/>
                    <a:pt x="15088" y="7441"/>
                    <a:pt x="15020" y="7396"/>
                  </a:cubicBezTo>
                  <a:cubicBezTo>
                    <a:pt x="14928" y="7350"/>
                    <a:pt x="14837" y="7281"/>
                    <a:pt x="14746" y="7236"/>
                  </a:cubicBezTo>
                  <a:cubicBezTo>
                    <a:pt x="14677" y="7190"/>
                    <a:pt x="14609" y="7145"/>
                    <a:pt x="14540" y="7076"/>
                  </a:cubicBezTo>
                  <a:cubicBezTo>
                    <a:pt x="14472" y="7030"/>
                    <a:pt x="14403" y="7008"/>
                    <a:pt x="14335" y="6962"/>
                  </a:cubicBezTo>
                  <a:lnTo>
                    <a:pt x="14243" y="6962"/>
                  </a:lnTo>
                  <a:cubicBezTo>
                    <a:pt x="14198" y="6962"/>
                    <a:pt x="14152" y="6962"/>
                    <a:pt x="14106" y="6916"/>
                  </a:cubicBezTo>
                  <a:cubicBezTo>
                    <a:pt x="14084" y="6916"/>
                    <a:pt x="14038" y="6893"/>
                    <a:pt x="14015" y="6871"/>
                  </a:cubicBezTo>
                  <a:cubicBezTo>
                    <a:pt x="13992" y="6848"/>
                    <a:pt x="13992" y="6848"/>
                    <a:pt x="13970" y="6825"/>
                  </a:cubicBezTo>
                  <a:cubicBezTo>
                    <a:pt x="13924" y="6802"/>
                    <a:pt x="13878" y="6779"/>
                    <a:pt x="13855" y="6779"/>
                  </a:cubicBezTo>
                  <a:lnTo>
                    <a:pt x="13787" y="6734"/>
                  </a:lnTo>
                  <a:lnTo>
                    <a:pt x="13582" y="6620"/>
                  </a:lnTo>
                  <a:cubicBezTo>
                    <a:pt x="13559" y="6597"/>
                    <a:pt x="13536" y="6597"/>
                    <a:pt x="13513" y="6574"/>
                  </a:cubicBezTo>
                  <a:cubicBezTo>
                    <a:pt x="13490" y="6551"/>
                    <a:pt x="13467" y="6551"/>
                    <a:pt x="13445" y="6528"/>
                  </a:cubicBezTo>
                  <a:cubicBezTo>
                    <a:pt x="13330" y="6460"/>
                    <a:pt x="13239" y="6414"/>
                    <a:pt x="13148" y="6346"/>
                  </a:cubicBezTo>
                  <a:cubicBezTo>
                    <a:pt x="13079" y="6300"/>
                    <a:pt x="13011" y="6254"/>
                    <a:pt x="12942" y="6209"/>
                  </a:cubicBezTo>
                  <a:cubicBezTo>
                    <a:pt x="12874" y="6140"/>
                    <a:pt x="12783" y="6072"/>
                    <a:pt x="12691" y="6026"/>
                  </a:cubicBezTo>
                  <a:cubicBezTo>
                    <a:pt x="12669" y="6003"/>
                    <a:pt x="12646" y="5980"/>
                    <a:pt x="12646" y="5935"/>
                  </a:cubicBezTo>
                  <a:cubicBezTo>
                    <a:pt x="12623" y="5935"/>
                    <a:pt x="12623" y="5912"/>
                    <a:pt x="12623" y="5889"/>
                  </a:cubicBezTo>
                  <a:lnTo>
                    <a:pt x="12623" y="5866"/>
                  </a:lnTo>
                  <a:cubicBezTo>
                    <a:pt x="12577" y="5889"/>
                    <a:pt x="12554" y="5889"/>
                    <a:pt x="12509" y="5889"/>
                  </a:cubicBezTo>
                  <a:lnTo>
                    <a:pt x="12463" y="5889"/>
                  </a:lnTo>
                  <a:cubicBezTo>
                    <a:pt x="12417" y="5889"/>
                    <a:pt x="12372" y="5866"/>
                    <a:pt x="12326" y="5821"/>
                  </a:cubicBezTo>
                  <a:cubicBezTo>
                    <a:pt x="12280" y="5798"/>
                    <a:pt x="12258" y="5775"/>
                    <a:pt x="12212" y="5752"/>
                  </a:cubicBezTo>
                  <a:cubicBezTo>
                    <a:pt x="12121" y="5684"/>
                    <a:pt x="12052" y="5638"/>
                    <a:pt x="11961" y="5592"/>
                  </a:cubicBezTo>
                  <a:lnTo>
                    <a:pt x="11892" y="5547"/>
                  </a:lnTo>
                  <a:cubicBezTo>
                    <a:pt x="11778" y="5478"/>
                    <a:pt x="11687" y="5387"/>
                    <a:pt x="11573" y="5319"/>
                  </a:cubicBezTo>
                  <a:cubicBezTo>
                    <a:pt x="11504" y="5250"/>
                    <a:pt x="11436" y="5204"/>
                    <a:pt x="11390" y="5159"/>
                  </a:cubicBezTo>
                  <a:cubicBezTo>
                    <a:pt x="11345" y="5113"/>
                    <a:pt x="11299" y="5067"/>
                    <a:pt x="11253" y="5045"/>
                  </a:cubicBezTo>
                  <a:lnTo>
                    <a:pt x="11231" y="5022"/>
                  </a:lnTo>
                  <a:cubicBezTo>
                    <a:pt x="11208" y="4976"/>
                    <a:pt x="11208" y="4953"/>
                    <a:pt x="11185" y="4908"/>
                  </a:cubicBezTo>
                  <a:cubicBezTo>
                    <a:pt x="11025" y="4794"/>
                    <a:pt x="10865" y="4679"/>
                    <a:pt x="10683" y="4542"/>
                  </a:cubicBezTo>
                  <a:cubicBezTo>
                    <a:pt x="10432" y="4360"/>
                    <a:pt x="10158" y="4154"/>
                    <a:pt x="9838" y="3903"/>
                  </a:cubicBezTo>
                  <a:lnTo>
                    <a:pt x="9633" y="3744"/>
                  </a:lnTo>
                  <a:cubicBezTo>
                    <a:pt x="9610" y="3766"/>
                    <a:pt x="9587" y="3766"/>
                    <a:pt x="9564" y="3766"/>
                  </a:cubicBezTo>
                  <a:cubicBezTo>
                    <a:pt x="9519" y="3766"/>
                    <a:pt x="9496" y="3744"/>
                    <a:pt x="9473" y="3744"/>
                  </a:cubicBezTo>
                  <a:cubicBezTo>
                    <a:pt x="9404" y="3721"/>
                    <a:pt x="9382" y="3675"/>
                    <a:pt x="9359" y="3629"/>
                  </a:cubicBezTo>
                  <a:cubicBezTo>
                    <a:pt x="9336" y="3607"/>
                    <a:pt x="9336" y="3584"/>
                    <a:pt x="9313" y="3561"/>
                  </a:cubicBezTo>
                  <a:cubicBezTo>
                    <a:pt x="9290" y="3538"/>
                    <a:pt x="9268" y="3492"/>
                    <a:pt x="9222" y="3470"/>
                  </a:cubicBezTo>
                  <a:cubicBezTo>
                    <a:pt x="9222" y="3447"/>
                    <a:pt x="9222" y="3447"/>
                    <a:pt x="9199" y="3447"/>
                  </a:cubicBezTo>
                  <a:cubicBezTo>
                    <a:pt x="9153" y="3401"/>
                    <a:pt x="9108" y="3356"/>
                    <a:pt x="9062" y="3333"/>
                  </a:cubicBezTo>
                  <a:cubicBezTo>
                    <a:pt x="8994" y="3287"/>
                    <a:pt x="8925" y="3241"/>
                    <a:pt x="8857" y="3196"/>
                  </a:cubicBezTo>
                  <a:cubicBezTo>
                    <a:pt x="8720" y="3082"/>
                    <a:pt x="8583" y="2968"/>
                    <a:pt x="8423" y="2876"/>
                  </a:cubicBezTo>
                  <a:cubicBezTo>
                    <a:pt x="8126" y="2671"/>
                    <a:pt x="7852" y="2443"/>
                    <a:pt x="7601" y="2214"/>
                  </a:cubicBezTo>
                  <a:cubicBezTo>
                    <a:pt x="7533" y="2169"/>
                    <a:pt x="7464" y="2100"/>
                    <a:pt x="7396" y="2054"/>
                  </a:cubicBezTo>
                  <a:cubicBezTo>
                    <a:pt x="7373" y="2032"/>
                    <a:pt x="7327" y="2009"/>
                    <a:pt x="7305" y="2009"/>
                  </a:cubicBezTo>
                  <a:cubicBezTo>
                    <a:pt x="7259" y="1963"/>
                    <a:pt x="7213" y="1940"/>
                    <a:pt x="7168" y="1895"/>
                  </a:cubicBezTo>
                  <a:cubicBezTo>
                    <a:pt x="7145" y="1872"/>
                    <a:pt x="7099" y="1849"/>
                    <a:pt x="7076" y="1826"/>
                  </a:cubicBezTo>
                  <a:cubicBezTo>
                    <a:pt x="7031" y="1781"/>
                    <a:pt x="7008" y="1758"/>
                    <a:pt x="6962" y="1735"/>
                  </a:cubicBezTo>
                  <a:cubicBezTo>
                    <a:pt x="6917" y="1689"/>
                    <a:pt x="6894" y="1666"/>
                    <a:pt x="6848" y="1644"/>
                  </a:cubicBezTo>
                  <a:lnTo>
                    <a:pt x="6780" y="1598"/>
                  </a:lnTo>
                  <a:lnTo>
                    <a:pt x="6757" y="1575"/>
                  </a:lnTo>
                  <a:cubicBezTo>
                    <a:pt x="6734" y="1552"/>
                    <a:pt x="6711" y="1552"/>
                    <a:pt x="6711" y="1530"/>
                  </a:cubicBezTo>
                  <a:cubicBezTo>
                    <a:pt x="6643" y="1484"/>
                    <a:pt x="6597" y="1415"/>
                    <a:pt x="6597" y="1347"/>
                  </a:cubicBezTo>
                  <a:cubicBezTo>
                    <a:pt x="6597" y="1347"/>
                    <a:pt x="6597" y="1347"/>
                    <a:pt x="6597" y="1324"/>
                  </a:cubicBezTo>
                  <a:cubicBezTo>
                    <a:pt x="6574" y="1324"/>
                    <a:pt x="6574" y="1301"/>
                    <a:pt x="6551" y="1278"/>
                  </a:cubicBezTo>
                  <a:lnTo>
                    <a:pt x="6460" y="1210"/>
                  </a:lnTo>
                  <a:cubicBezTo>
                    <a:pt x="6300" y="1073"/>
                    <a:pt x="6118" y="913"/>
                    <a:pt x="5935" y="776"/>
                  </a:cubicBezTo>
                  <a:cubicBezTo>
                    <a:pt x="5889" y="708"/>
                    <a:pt x="5821" y="662"/>
                    <a:pt x="5752" y="617"/>
                  </a:cubicBezTo>
                  <a:lnTo>
                    <a:pt x="5638" y="502"/>
                  </a:lnTo>
                  <a:lnTo>
                    <a:pt x="5570" y="457"/>
                  </a:lnTo>
                  <a:lnTo>
                    <a:pt x="5433" y="320"/>
                  </a:lnTo>
                  <a:cubicBezTo>
                    <a:pt x="5364" y="274"/>
                    <a:pt x="5319" y="206"/>
                    <a:pt x="5250" y="160"/>
                  </a:cubicBezTo>
                  <a:lnTo>
                    <a:pt x="5227" y="137"/>
                  </a:lnTo>
                  <a:cubicBezTo>
                    <a:pt x="5205" y="92"/>
                    <a:pt x="5159" y="69"/>
                    <a:pt x="5136" y="46"/>
                  </a:cubicBezTo>
                  <a:cubicBezTo>
                    <a:pt x="5090" y="23"/>
                    <a:pt x="5045"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7" name="Google Shape;5907;p22"/>
            <p:cNvSpPr/>
            <p:nvPr/>
          </p:nvSpPr>
          <p:spPr>
            <a:xfrm>
              <a:off x="6872850" y="2453200"/>
              <a:ext cx="44550" cy="42250"/>
            </a:xfrm>
            <a:custGeom>
              <a:avLst/>
              <a:gdLst/>
              <a:ahLst/>
              <a:cxnLst/>
              <a:rect l="l" t="t" r="r" b="b"/>
              <a:pathLst>
                <a:path w="1782" h="1690" extrusionOk="0">
                  <a:moveTo>
                    <a:pt x="457" y="1531"/>
                  </a:moveTo>
                  <a:cubicBezTo>
                    <a:pt x="459" y="1552"/>
                    <a:pt x="480" y="1552"/>
                    <a:pt x="480" y="1552"/>
                  </a:cubicBezTo>
                  <a:cubicBezTo>
                    <a:pt x="473" y="1545"/>
                    <a:pt x="465" y="1538"/>
                    <a:pt x="457" y="1531"/>
                  </a:cubicBezTo>
                  <a:close/>
                  <a:moveTo>
                    <a:pt x="366" y="0"/>
                  </a:moveTo>
                  <a:cubicBezTo>
                    <a:pt x="320" y="0"/>
                    <a:pt x="298" y="23"/>
                    <a:pt x="275" y="46"/>
                  </a:cubicBezTo>
                  <a:cubicBezTo>
                    <a:pt x="252" y="69"/>
                    <a:pt x="229" y="92"/>
                    <a:pt x="229" y="137"/>
                  </a:cubicBezTo>
                  <a:cubicBezTo>
                    <a:pt x="183" y="160"/>
                    <a:pt x="161" y="206"/>
                    <a:pt x="138" y="251"/>
                  </a:cubicBezTo>
                  <a:cubicBezTo>
                    <a:pt x="92" y="320"/>
                    <a:pt x="69" y="411"/>
                    <a:pt x="46" y="480"/>
                  </a:cubicBezTo>
                  <a:cubicBezTo>
                    <a:pt x="24" y="548"/>
                    <a:pt x="1" y="617"/>
                    <a:pt x="1" y="708"/>
                  </a:cubicBezTo>
                  <a:cubicBezTo>
                    <a:pt x="1" y="776"/>
                    <a:pt x="24" y="845"/>
                    <a:pt x="24" y="913"/>
                  </a:cubicBezTo>
                  <a:cubicBezTo>
                    <a:pt x="46" y="982"/>
                    <a:pt x="92" y="1050"/>
                    <a:pt x="115" y="1096"/>
                  </a:cubicBezTo>
                  <a:cubicBezTo>
                    <a:pt x="138" y="1164"/>
                    <a:pt x="183" y="1210"/>
                    <a:pt x="206" y="1279"/>
                  </a:cubicBezTo>
                  <a:cubicBezTo>
                    <a:pt x="252" y="1324"/>
                    <a:pt x="298" y="1393"/>
                    <a:pt x="343" y="1438"/>
                  </a:cubicBezTo>
                  <a:cubicBezTo>
                    <a:pt x="381" y="1476"/>
                    <a:pt x="419" y="1499"/>
                    <a:pt x="457" y="1531"/>
                  </a:cubicBezTo>
                  <a:lnTo>
                    <a:pt x="457" y="1531"/>
                  </a:lnTo>
                  <a:cubicBezTo>
                    <a:pt x="457" y="1531"/>
                    <a:pt x="457" y="1530"/>
                    <a:pt x="457" y="1530"/>
                  </a:cubicBezTo>
                  <a:lnTo>
                    <a:pt x="457" y="1530"/>
                  </a:lnTo>
                  <a:lnTo>
                    <a:pt x="503" y="1575"/>
                  </a:lnTo>
                  <a:cubicBezTo>
                    <a:pt x="503" y="1573"/>
                    <a:pt x="503" y="1572"/>
                    <a:pt x="503" y="1570"/>
                  </a:cubicBezTo>
                  <a:lnTo>
                    <a:pt x="503" y="1570"/>
                  </a:lnTo>
                  <a:cubicBezTo>
                    <a:pt x="526" y="1586"/>
                    <a:pt x="555" y="1598"/>
                    <a:pt x="571" y="1598"/>
                  </a:cubicBezTo>
                  <a:cubicBezTo>
                    <a:pt x="617" y="1621"/>
                    <a:pt x="663" y="1644"/>
                    <a:pt x="708" y="1667"/>
                  </a:cubicBezTo>
                  <a:cubicBezTo>
                    <a:pt x="777" y="1689"/>
                    <a:pt x="868" y="1689"/>
                    <a:pt x="937" y="1689"/>
                  </a:cubicBezTo>
                  <a:cubicBezTo>
                    <a:pt x="982" y="1689"/>
                    <a:pt x="1051" y="1689"/>
                    <a:pt x="1096" y="1667"/>
                  </a:cubicBezTo>
                  <a:cubicBezTo>
                    <a:pt x="1119" y="1667"/>
                    <a:pt x="1142" y="1667"/>
                    <a:pt x="1188" y="1644"/>
                  </a:cubicBezTo>
                  <a:cubicBezTo>
                    <a:pt x="1256" y="1621"/>
                    <a:pt x="1325" y="1598"/>
                    <a:pt x="1370" y="1552"/>
                  </a:cubicBezTo>
                  <a:cubicBezTo>
                    <a:pt x="1439" y="1507"/>
                    <a:pt x="1484" y="1461"/>
                    <a:pt x="1530" y="1393"/>
                  </a:cubicBezTo>
                  <a:cubicBezTo>
                    <a:pt x="1576" y="1347"/>
                    <a:pt x="1621" y="1279"/>
                    <a:pt x="1644" y="1210"/>
                  </a:cubicBezTo>
                  <a:cubicBezTo>
                    <a:pt x="1667" y="1164"/>
                    <a:pt x="1690" y="1142"/>
                    <a:pt x="1713" y="1096"/>
                  </a:cubicBezTo>
                  <a:cubicBezTo>
                    <a:pt x="1736" y="1050"/>
                    <a:pt x="1736" y="1027"/>
                    <a:pt x="1736" y="982"/>
                  </a:cubicBezTo>
                  <a:cubicBezTo>
                    <a:pt x="1736" y="959"/>
                    <a:pt x="1736" y="959"/>
                    <a:pt x="1736" y="959"/>
                  </a:cubicBezTo>
                  <a:cubicBezTo>
                    <a:pt x="1758" y="936"/>
                    <a:pt x="1758" y="913"/>
                    <a:pt x="1758" y="890"/>
                  </a:cubicBezTo>
                  <a:cubicBezTo>
                    <a:pt x="1781" y="845"/>
                    <a:pt x="1758" y="776"/>
                    <a:pt x="1713" y="754"/>
                  </a:cubicBezTo>
                  <a:cubicBezTo>
                    <a:pt x="1690" y="731"/>
                    <a:pt x="1644" y="708"/>
                    <a:pt x="1621" y="708"/>
                  </a:cubicBezTo>
                  <a:lnTo>
                    <a:pt x="1507" y="708"/>
                  </a:lnTo>
                  <a:cubicBezTo>
                    <a:pt x="1416" y="639"/>
                    <a:pt x="1348" y="594"/>
                    <a:pt x="1256" y="548"/>
                  </a:cubicBezTo>
                  <a:cubicBezTo>
                    <a:pt x="1188" y="525"/>
                    <a:pt x="1142" y="502"/>
                    <a:pt x="1096" y="457"/>
                  </a:cubicBezTo>
                  <a:cubicBezTo>
                    <a:pt x="1028" y="434"/>
                    <a:pt x="982" y="411"/>
                    <a:pt x="937" y="366"/>
                  </a:cubicBezTo>
                  <a:cubicBezTo>
                    <a:pt x="868" y="343"/>
                    <a:pt x="823" y="297"/>
                    <a:pt x="754" y="251"/>
                  </a:cubicBezTo>
                  <a:cubicBezTo>
                    <a:pt x="731" y="206"/>
                    <a:pt x="686" y="183"/>
                    <a:pt x="640" y="160"/>
                  </a:cubicBezTo>
                  <a:cubicBezTo>
                    <a:pt x="617" y="137"/>
                    <a:pt x="617" y="137"/>
                    <a:pt x="594" y="114"/>
                  </a:cubicBezTo>
                  <a:cubicBezTo>
                    <a:pt x="571" y="114"/>
                    <a:pt x="571" y="114"/>
                    <a:pt x="571" y="92"/>
                  </a:cubicBezTo>
                  <a:lnTo>
                    <a:pt x="480" y="92"/>
                  </a:lnTo>
                  <a:cubicBezTo>
                    <a:pt x="457" y="69"/>
                    <a:pt x="457" y="46"/>
                    <a:pt x="435" y="46"/>
                  </a:cubicBezTo>
                  <a:cubicBezTo>
                    <a:pt x="412" y="23"/>
                    <a:pt x="389"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8" name="Google Shape;5908;p22"/>
            <p:cNvSpPr/>
            <p:nvPr/>
          </p:nvSpPr>
          <p:spPr>
            <a:xfrm>
              <a:off x="6892250" y="2468600"/>
              <a:ext cx="17725" cy="11300"/>
            </a:xfrm>
            <a:custGeom>
              <a:avLst/>
              <a:gdLst/>
              <a:ahLst/>
              <a:cxnLst/>
              <a:rect l="l" t="t" r="r" b="b"/>
              <a:pathLst>
                <a:path w="709" h="452" extrusionOk="0">
                  <a:moveTo>
                    <a:pt x="47" y="1"/>
                  </a:moveTo>
                  <a:cubicBezTo>
                    <a:pt x="47" y="1"/>
                    <a:pt x="24" y="1"/>
                    <a:pt x="24" y="23"/>
                  </a:cubicBezTo>
                  <a:cubicBezTo>
                    <a:pt x="1" y="23"/>
                    <a:pt x="1" y="46"/>
                    <a:pt x="1" y="46"/>
                  </a:cubicBezTo>
                  <a:cubicBezTo>
                    <a:pt x="1" y="69"/>
                    <a:pt x="1" y="69"/>
                    <a:pt x="24" y="92"/>
                  </a:cubicBezTo>
                  <a:cubicBezTo>
                    <a:pt x="47" y="115"/>
                    <a:pt x="69" y="138"/>
                    <a:pt x="92" y="160"/>
                  </a:cubicBezTo>
                  <a:cubicBezTo>
                    <a:pt x="115" y="183"/>
                    <a:pt x="115" y="183"/>
                    <a:pt x="138" y="206"/>
                  </a:cubicBezTo>
                  <a:cubicBezTo>
                    <a:pt x="161" y="229"/>
                    <a:pt x="184" y="229"/>
                    <a:pt x="206" y="252"/>
                  </a:cubicBezTo>
                  <a:cubicBezTo>
                    <a:pt x="206" y="252"/>
                    <a:pt x="229" y="274"/>
                    <a:pt x="252" y="274"/>
                  </a:cubicBezTo>
                  <a:cubicBezTo>
                    <a:pt x="275" y="297"/>
                    <a:pt x="275" y="297"/>
                    <a:pt x="298" y="297"/>
                  </a:cubicBezTo>
                  <a:cubicBezTo>
                    <a:pt x="320" y="320"/>
                    <a:pt x="366" y="320"/>
                    <a:pt x="389" y="343"/>
                  </a:cubicBezTo>
                  <a:cubicBezTo>
                    <a:pt x="480" y="366"/>
                    <a:pt x="549" y="411"/>
                    <a:pt x="640" y="434"/>
                  </a:cubicBezTo>
                  <a:cubicBezTo>
                    <a:pt x="651" y="446"/>
                    <a:pt x="657" y="451"/>
                    <a:pt x="663" y="451"/>
                  </a:cubicBezTo>
                  <a:cubicBezTo>
                    <a:pt x="669" y="451"/>
                    <a:pt x="674" y="446"/>
                    <a:pt x="686" y="434"/>
                  </a:cubicBezTo>
                  <a:cubicBezTo>
                    <a:pt x="686" y="434"/>
                    <a:pt x="708" y="434"/>
                    <a:pt x="708" y="411"/>
                  </a:cubicBezTo>
                  <a:cubicBezTo>
                    <a:pt x="708" y="411"/>
                    <a:pt x="708" y="389"/>
                    <a:pt x="708" y="389"/>
                  </a:cubicBezTo>
                  <a:cubicBezTo>
                    <a:pt x="708" y="366"/>
                    <a:pt x="708" y="366"/>
                    <a:pt x="686" y="366"/>
                  </a:cubicBezTo>
                  <a:cubicBezTo>
                    <a:pt x="640" y="343"/>
                    <a:pt x="572" y="320"/>
                    <a:pt x="526" y="297"/>
                  </a:cubicBezTo>
                  <a:lnTo>
                    <a:pt x="412" y="252"/>
                  </a:lnTo>
                  <a:cubicBezTo>
                    <a:pt x="389" y="229"/>
                    <a:pt x="366" y="229"/>
                    <a:pt x="343" y="229"/>
                  </a:cubicBezTo>
                  <a:cubicBezTo>
                    <a:pt x="320" y="206"/>
                    <a:pt x="275" y="183"/>
                    <a:pt x="252" y="160"/>
                  </a:cubicBezTo>
                  <a:cubicBezTo>
                    <a:pt x="206" y="138"/>
                    <a:pt x="184" y="115"/>
                    <a:pt x="161" y="92"/>
                  </a:cubicBezTo>
                  <a:cubicBezTo>
                    <a:pt x="138" y="69"/>
                    <a:pt x="115" y="46"/>
                    <a:pt x="92" y="23"/>
                  </a:cubicBezTo>
                  <a:cubicBezTo>
                    <a:pt x="69" y="1"/>
                    <a:pt x="69"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9" name="Google Shape;5909;p22"/>
            <p:cNvSpPr/>
            <p:nvPr/>
          </p:nvSpPr>
          <p:spPr>
            <a:xfrm>
              <a:off x="6908800" y="2476600"/>
              <a:ext cx="7450" cy="9150"/>
            </a:xfrm>
            <a:custGeom>
              <a:avLst/>
              <a:gdLst/>
              <a:ahLst/>
              <a:cxnLst/>
              <a:rect l="l" t="t" r="r" b="b"/>
              <a:pathLst>
                <a:path w="298" h="366" extrusionOk="0">
                  <a:moveTo>
                    <a:pt x="206" y="0"/>
                  </a:moveTo>
                  <a:cubicBezTo>
                    <a:pt x="183" y="46"/>
                    <a:pt x="161" y="69"/>
                    <a:pt x="115" y="114"/>
                  </a:cubicBezTo>
                  <a:cubicBezTo>
                    <a:pt x="115" y="137"/>
                    <a:pt x="92" y="160"/>
                    <a:pt x="69" y="183"/>
                  </a:cubicBezTo>
                  <a:cubicBezTo>
                    <a:pt x="46" y="206"/>
                    <a:pt x="24" y="251"/>
                    <a:pt x="1" y="297"/>
                  </a:cubicBezTo>
                  <a:cubicBezTo>
                    <a:pt x="1" y="320"/>
                    <a:pt x="1" y="343"/>
                    <a:pt x="24" y="365"/>
                  </a:cubicBezTo>
                  <a:cubicBezTo>
                    <a:pt x="46" y="365"/>
                    <a:pt x="69" y="365"/>
                    <a:pt x="92" y="343"/>
                  </a:cubicBezTo>
                  <a:cubicBezTo>
                    <a:pt x="115" y="320"/>
                    <a:pt x="115" y="297"/>
                    <a:pt x="138" y="251"/>
                  </a:cubicBezTo>
                  <a:cubicBezTo>
                    <a:pt x="161" y="228"/>
                    <a:pt x="161" y="206"/>
                    <a:pt x="183" y="183"/>
                  </a:cubicBezTo>
                  <a:cubicBezTo>
                    <a:pt x="183" y="183"/>
                    <a:pt x="183" y="206"/>
                    <a:pt x="183" y="206"/>
                  </a:cubicBezTo>
                  <a:cubicBezTo>
                    <a:pt x="183" y="183"/>
                    <a:pt x="206" y="160"/>
                    <a:pt x="206" y="160"/>
                  </a:cubicBezTo>
                  <a:cubicBezTo>
                    <a:pt x="229" y="114"/>
                    <a:pt x="252" y="91"/>
                    <a:pt x="275" y="69"/>
                  </a:cubicBezTo>
                  <a:cubicBezTo>
                    <a:pt x="298" y="69"/>
                    <a:pt x="298" y="23"/>
                    <a:pt x="275"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0" name="Google Shape;5910;p22"/>
            <p:cNvSpPr/>
            <p:nvPr/>
          </p:nvSpPr>
          <p:spPr>
            <a:xfrm>
              <a:off x="6892250" y="1988700"/>
              <a:ext cx="258525" cy="587775"/>
            </a:xfrm>
            <a:custGeom>
              <a:avLst/>
              <a:gdLst/>
              <a:ahLst/>
              <a:cxnLst/>
              <a:rect l="l" t="t" r="r" b="b"/>
              <a:pathLst>
                <a:path w="10341" h="23511" extrusionOk="0">
                  <a:moveTo>
                    <a:pt x="7510" y="1"/>
                  </a:moveTo>
                  <a:cubicBezTo>
                    <a:pt x="7488" y="1"/>
                    <a:pt x="7442" y="1"/>
                    <a:pt x="7419" y="23"/>
                  </a:cubicBezTo>
                  <a:cubicBezTo>
                    <a:pt x="7373" y="69"/>
                    <a:pt x="7351" y="160"/>
                    <a:pt x="7396" y="229"/>
                  </a:cubicBezTo>
                  <a:lnTo>
                    <a:pt x="7419" y="252"/>
                  </a:lnTo>
                  <a:lnTo>
                    <a:pt x="7442" y="297"/>
                  </a:lnTo>
                  <a:lnTo>
                    <a:pt x="7465" y="320"/>
                  </a:lnTo>
                  <a:cubicBezTo>
                    <a:pt x="7465" y="343"/>
                    <a:pt x="7465" y="366"/>
                    <a:pt x="7465" y="366"/>
                  </a:cubicBezTo>
                  <a:lnTo>
                    <a:pt x="7465" y="411"/>
                  </a:lnTo>
                  <a:cubicBezTo>
                    <a:pt x="7488" y="457"/>
                    <a:pt x="7510" y="503"/>
                    <a:pt x="7533" y="571"/>
                  </a:cubicBezTo>
                  <a:cubicBezTo>
                    <a:pt x="7579" y="685"/>
                    <a:pt x="7602" y="799"/>
                    <a:pt x="7647" y="914"/>
                  </a:cubicBezTo>
                  <a:lnTo>
                    <a:pt x="7693" y="1005"/>
                  </a:lnTo>
                  <a:cubicBezTo>
                    <a:pt x="7762" y="1187"/>
                    <a:pt x="7807" y="1370"/>
                    <a:pt x="7876" y="1530"/>
                  </a:cubicBezTo>
                  <a:cubicBezTo>
                    <a:pt x="7876" y="1598"/>
                    <a:pt x="7898" y="1690"/>
                    <a:pt x="7921" y="1758"/>
                  </a:cubicBezTo>
                  <a:lnTo>
                    <a:pt x="7944" y="1804"/>
                  </a:lnTo>
                  <a:lnTo>
                    <a:pt x="7944" y="1849"/>
                  </a:lnTo>
                  <a:cubicBezTo>
                    <a:pt x="7967" y="1918"/>
                    <a:pt x="7990" y="1986"/>
                    <a:pt x="8013" y="2055"/>
                  </a:cubicBezTo>
                  <a:cubicBezTo>
                    <a:pt x="8058" y="2123"/>
                    <a:pt x="8081" y="2192"/>
                    <a:pt x="8104" y="2260"/>
                  </a:cubicBezTo>
                  <a:cubicBezTo>
                    <a:pt x="8127" y="2306"/>
                    <a:pt x="8150" y="2352"/>
                    <a:pt x="8150" y="2397"/>
                  </a:cubicBezTo>
                  <a:cubicBezTo>
                    <a:pt x="8172" y="2443"/>
                    <a:pt x="8195" y="2488"/>
                    <a:pt x="8218" y="2534"/>
                  </a:cubicBezTo>
                  <a:lnTo>
                    <a:pt x="8218" y="2557"/>
                  </a:lnTo>
                  <a:lnTo>
                    <a:pt x="8286" y="2694"/>
                  </a:lnTo>
                  <a:lnTo>
                    <a:pt x="8286" y="2717"/>
                  </a:lnTo>
                  <a:cubicBezTo>
                    <a:pt x="8309" y="2762"/>
                    <a:pt x="8355" y="2831"/>
                    <a:pt x="8401" y="2877"/>
                  </a:cubicBezTo>
                  <a:cubicBezTo>
                    <a:pt x="8423" y="2899"/>
                    <a:pt x="8446" y="2899"/>
                    <a:pt x="8469" y="2899"/>
                  </a:cubicBezTo>
                  <a:cubicBezTo>
                    <a:pt x="8492" y="2991"/>
                    <a:pt x="8492" y="3082"/>
                    <a:pt x="8515" y="3150"/>
                  </a:cubicBezTo>
                  <a:lnTo>
                    <a:pt x="8515" y="3265"/>
                  </a:lnTo>
                  <a:cubicBezTo>
                    <a:pt x="8538" y="3402"/>
                    <a:pt x="8560" y="3561"/>
                    <a:pt x="8583" y="3698"/>
                  </a:cubicBezTo>
                  <a:cubicBezTo>
                    <a:pt x="8583" y="3767"/>
                    <a:pt x="8583" y="3812"/>
                    <a:pt x="8606" y="3881"/>
                  </a:cubicBezTo>
                  <a:lnTo>
                    <a:pt x="8606" y="3972"/>
                  </a:lnTo>
                  <a:cubicBezTo>
                    <a:pt x="8629" y="4063"/>
                    <a:pt x="8629" y="4155"/>
                    <a:pt x="8629" y="4246"/>
                  </a:cubicBezTo>
                  <a:lnTo>
                    <a:pt x="8652" y="4429"/>
                  </a:lnTo>
                  <a:cubicBezTo>
                    <a:pt x="8675" y="4566"/>
                    <a:pt x="8697" y="4703"/>
                    <a:pt x="8697" y="4840"/>
                  </a:cubicBezTo>
                  <a:cubicBezTo>
                    <a:pt x="8720" y="5205"/>
                    <a:pt x="8743" y="5547"/>
                    <a:pt x="8743" y="5844"/>
                  </a:cubicBezTo>
                  <a:lnTo>
                    <a:pt x="8743" y="5867"/>
                  </a:lnTo>
                  <a:lnTo>
                    <a:pt x="8743" y="5889"/>
                  </a:lnTo>
                  <a:cubicBezTo>
                    <a:pt x="8743" y="5958"/>
                    <a:pt x="8743" y="6049"/>
                    <a:pt x="8743" y="6141"/>
                  </a:cubicBezTo>
                  <a:lnTo>
                    <a:pt x="8743" y="6255"/>
                  </a:lnTo>
                  <a:cubicBezTo>
                    <a:pt x="8720" y="6346"/>
                    <a:pt x="8720" y="6437"/>
                    <a:pt x="8720" y="6506"/>
                  </a:cubicBezTo>
                  <a:cubicBezTo>
                    <a:pt x="8720" y="6574"/>
                    <a:pt x="8720" y="6666"/>
                    <a:pt x="8720" y="6734"/>
                  </a:cubicBezTo>
                  <a:lnTo>
                    <a:pt x="8720" y="6917"/>
                  </a:lnTo>
                  <a:lnTo>
                    <a:pt x="8720" y="6962"/>
                  </a:lnTo>
                  <a:lnTo>
                    <a:pt x="8720" y="7054"/>
                  </a:lnTo>
                  <a:cubicBezTo>
                    <a:pt x="8720" y="7145"/>
                    <a:pt x="8720" y="7236"/>
                    <a:pt x="8720" y="7327"/>
                  </a:cubicBezTo>
                  <a:cubicBezTo>
                    <a:pt x="8720" y="7442"/>
                    <a:pt x="8720" y="7579"/>
                    <a:pt x="8720" y="7693"/>
                  </a:cubicBezTo>
                  <a:cubicBezTo>
                    <a:pt x="8720" y="7830"/>
                    <a:pt x="8720" y="7967"/>
                    <a:pt x="8697" y="8104"/>
                  </a:cubicBezTo>
                  <a:lnTo>
                    <a:pt x="8697" y="8149"/>
                  </a:lnTo>
                  <a:cubicBezTo>
                    <a:pt x="8697" y="8218"/>
                    <a:pt x="8697" y="8286"/>
                    <a:pt x="8697" y="8355"/>
                  </a:cubicBezTo>
                  <a:cubicBezTo>
                    <a:pt x="8697" y="8423"/>
                    <a:pt x="8675" y="8492"/>
                    <a:pt x="8675" y="8537"/>
                  </a:cubicBezTo>
                  <a:lnTo>
                    <a:pt x="8675" y="8606"/>
                  </a:lnTo>
                  <a:lnTo>
                    <a:pt x="8652" y="8811"/>
                  </a:lnTo>
                  <a:cubicBezTo>
                    <a:pt x="8629" y="8902"/>
                    <a:pt x="8629" y="9017"/>
                    <a:pt x="8629" y="9108"/>
                  </a:cubicBezTo>
                  <a:cubicBezTo>
                    <a:pt x="8606" y="9176"/>
                    <a:pt x="8606" y="9268"/>
                    <a:pt x="8583" y="9336"/>
                  </a:cubicBezTo>
                  <a:cubicBezTo>
                    <a:pt x="8583" y="9405"/>
                    <a:pt x="8560" y="9450"/>
                    <a:pt x="8560" y="9519"/>
                  </a:cubicBezTo>
                  <a:cubicBezTo>
                    <a:pt x="8492" y="9633"/>
                    <a:pt x="8469" y="9747"/>
                    <a:pt x="8446" y="9861"/>
                  </a:cubicBezTo>
                  <a:lnTo>
                    <a:pt x="8446" y="9884"/>
                  </a:lnTo>
                  <a:cubicBezTo>
                    <a:pt x="8446" y="9930"/>
                    <a:pt x="8423" y="9975"/>
                    <a:pt x="8423" y="10021"/>
                  </a:cubicBezTo>
                  <a:cubicBezTo>
                    <a:pt x="8423" y="10066"/>
                    <a:pt x="8401" y="10112"/>
                    <a:pt x="8401" y="10181"/>
                  </a:cubicBezTo>
                  <a:cubicBezTo>
                    <a:pt x="8355" y="10340"/>
                    <a:pt x="8309" y="10523"/>
                    <a:pt x="8286" y="10706"/>
                  </a:cubicBezTo>
                  <a:cubicBezTo>
                    <a:pt x="8264" y="10774"/>
                    <a:pt x="8241" y="10843"/>
                    <a:pt x="8241" y="10888"/>
                  </a:cubicBezTo>
                  <a:cubicBezTo>
                    <a:pt x="8195" y="11025"/>
                    <a:pt x="8172" y="11162"/>
                    <a:pt x="8127" y="11276"/>
                  </a:cubicBezTo>
                  <a:lnTo>
                    <a:pt x="8104" y="11345"/>
                  </a:lnTo>
                  <a:cubicBezTo>
                    <a:pt x="8104" y="11413"/>
                    <a:pt x="8081" y="11482"/>
                    <a:pt x="8058" y="11550"/>
                  </a:cubicBezTo>
                  <a:cubicBezTo>
                    <a:pt x="8035" y="11596"/>
                    <a:pt x="8013" y="11664"/>
                    <a:pt x="8013" y="11710"/>
                  </a:cubicBezTo>
                  <a:cubicBezTo>
                    <a:pt x="7990" y="11733"/>
                    <a:pt x="7990" y="11778"/>
                    <a:pt x="7967" y="11801"/>
                  </a:cubicBezTo>
                  <a:cubicBezTo>
                    <a:pt x="7944" y="11870"/>
                    <a:pt x="7921" y="11938"/>
                    <a:pt x="7898" y="12007"/>
                  </a:cubicBezTo>
                  <a:cubicBezTo>
                    <a:pt x="7876" y="12098"/>
                    <a:pt x="7853" y="12189"/>
                    <a:pt x="7830" y="12281"/>
                  </a:cubicBezTo>
                  <a:cubicBezTo>
                    <a:pt x="7784" y="12372"/>
                    <a:pt x="7762" y="12463"/>
                    <a:pt x="7739" y="12554"/>
                  </a:cubicBezTo>
                  <a:cubicBezTo>
                    <a:pt x="7716" y="12623"/>
                    <a:pt x="7693" y="12714"/>
                    <a:pt x="7670" y="12783"/>
                  </a:cubicBezTo>
                  <a:lnTo>
                    <a:pt x="7647" y="12828"/>
                  </a:lnTo>
                  <a:cubicBezTo>
                    <a:pt x="7579" y="13148"/>
                    <a:pt x="7465" y="13513"/>
                    <a:pt x="7351" y="13878"/>
                  </a:cubicBezTo>
                  <a:cubicBezTo>
                    <a:pt x="7328" y="13970"/>
                    <a:pt x="7305" y="14038"/>
                    <a:pt x="7282" y="14107"/>
                  </a:cubicBezTo>
                  <a:lnTo>
                    <a:pt x="7259" y="14129"/>
                  </a:lnTo>
                  <a:lnTo>
                    <a:pt x="7237" y="14198"/>
                  </a:lnTo>
                  <a:lnTo>
                    <a:pt x="7191" y="14312"/>
                  </a:lnTo>
                  <a:lnTo>
                    <a:pt x="7168" y="14358"/>
                  </a:lnTo>
                  <a:lnTo>
                    <a:pt x="7191" y="14335"/>
                  </a:lnTo>
                  <a:lnTo>
                    <a:pt x="7191" y="14335"/>
                  </a:lnTo>
                  <a:cubicBezTo>
                    <a:pt x="7122" y="14495"/>
                    <a:pt x="7054" y="14654"/>
                    <a:pt x="7008" y="14814"/>
                  </a:cubicBezTo>
                  <a:lnTo>
                    <a:pt x="6917" y="14997"/>
                  </a:lnTo>
                  <a:cubicBezTo>
                    <a:pt x="6871" y="15111"/>
                    <a:pt x="6826" y="15248"/>
                    <a:pt x="6780" y="15362"/>
                  </a:cubicBezTo>
                  <a:cubicBezTo>
                    <a:pt x="6620" y="15704"/>
                    <a:pt x="6438" y="16070"/>
                    <a:pt x="6255" y="16412"/>
                  </a:cubicBezTo>
                  <a:lnTo>
                    <a:pt x="6187" y="16549"/>
                  </a:lnTo>
                  <a:cubicBezTo>
                    <a:pt x="6118" y="16686"/>
                    <a:pt x="6050" y="16846"/>
                    <a:pt x="5958" y="16983"/>
                  </a:cubicBezTo>
                  <a:lnTo>
                    <a:pt x="5935" y="17005"/>
                  </a:lnTo>
                  <a:cubicBezTo>
                    <a:pt x="5890" y="17097"/>
                    <a:pt x="5844" y="17165"/>
                    <a:pt x="5799" y="17234"/>
                  </a:cubicBezTo>
                  <a:cubicBezTo>
                    <a:pt x="5753" y="17325"/>
                    <a:pt x="5684" y="17416"/>
                    <a:pt x="5639" y="17485"/>
                  </a:cubicBezTo>
                  <a:lnTo>
                    <a:pt x="5570" y="17553"/>
                  </a:lnTo>
                  <a:cubicBezTo>
                    <a:pt x="5502" y="17644"/>
                    <a:pt x="5456" y="17736"/>
                    <a:pt x="5388" y="17827"/>
                  </a:cubicBezTo>
                  <a:cubicBezTo>
                    <a:pt x="5365" y="17873"/>
                    <a:pt x="5365" y="17918"/>
                    <a:pt x="5365" y="17964"/>
                  </a:cubicBezTo>
                  <a:cubicBezTo>
                    <a:pt x="5296" y="18055"/>
                    <a:pt x="5205" y="18147"/>
                    <a:pt x="5137" y="18238"/>
                  </a:cubicBezTo>
                  <a:cubicBezTo>
                    <a:pt x="5091" y="18284"/>
                    <a:pt x="5068" y="18306"/>
                    <a:pt x="5022" y="18352"/>
                  </a:cubicBezTo>
                  <a:cubicBezTo>
                    <a:pt x="4954" y="18443"/>
                    <a:pt x="4863" y="18535"/>
                    <a:pt x="4794" y="18626"/>
                  </a:cubicBezTo>
                  <a:cubicBezTo>
                    <a:pt x="4749" y="18694"/>
                    <a:pt x="4680" y="18763"/>
                    <a:pt x="4634" y="18831"/>
                  </a:cubicBezTo>
                  <a:cubicBezTo>
                    <a:pt x="4497" y="18968"/>
                    <a:pt x="4361" y="19105"/>
                    <a:pt x="4224" y="19242"/>
                  </a:cubicBezTo>
                  <a:cubicBezTo>
                    <a:pt x="4155" y="19311"/>
                    <a:pt x="4087" y="19379"/>
                    <a:pt x="4018" y="19448"/>
                  </a:cubicBezTo>
                  <a:cubicBezTo>
                    <a:pt x="3950" y="19516"/>
                    <a:pt x="3881" y="19585"/>
                    <a:pt x="3813" y="19653"/>
                  </a:cubicBezTo>
                  <a:cubicBezTo>
                    <a:pt x="3721" y="19744"/>
                    <a:pt x="3630" y="19836"/>
                    <a:pt x="3516" y="19927"/>
                  </a:cubicBezTo>
                  <a:lnTo>
                    <a:pt x="3470" y="19973"/>
                  </a:lnTo>
                  <a:lnTo>
                    <a:pt x="3379" y="20041"/>
                  </a:lnTo>
                  <a:lnTo>
                    <a:pt x="3311" y="20110"/>
                  </a:lnTo>
                  <a:lnTo>
                    <a:pt x="3242" y="20178"/>
                  </a:lnTo>
                  <a:cubicBezTo>
                    <a:pt x="3219" y="20201"/>
                    <a:pt x="3174" y="20224"/>
                    <a:pt x="3151" y="20247"/>
                  </a:cubicBezTo>
                  <a:cubicBezTo>
                    <a:pt x="3105" y="20269"/>
                    <a:pt x="3082" y="20315"/>
                    <a:pt x="3037" y="20338"/>
                  </a:cubicBezTo>
                  <a:cubicBezTo>
                    <a:pt x="3014" y="20361"/>
                    <a:pt x="2968" y="20384"/>
                    <a:pt x="2923" y="20406"/>
                  </a:cubicBezTo>
                  <a:cubicBezTo>
                    <a:pt x="2854" y="20452"/>
                    <a:pt x="2763" y="20520"/>
                    <a:pt x="2671" y="20589"/>
                  </a:cubicBezTo>
                  <a:cubicBezTo>
                    <a:pt x="2580" y="20657"/>
                    <a:pt x="2489" y="20726"/>
                    <a:pt x="2398" y="20772"/>
                  </a:cubicBezTo>
                  <a:cubicBezTo>
                    <a:pt x="2352" y="20794"/>
                    <a:pt x="2306" y="20817"/>
                    <a:pt x="2261" y="20840"/>
                  </a:cubicBezTo>
                  <a:lnTo>
                    <a:pt x="2238" y="20863"/>
                  </a:lnTo>
                  <a:lnTo>
                    <a:pt x="2192" y="20886"/>
                  </a:lnTo>
                  <a:lnTo>
                    <a:pt x="2101" y="20931"/>
                  </a:lnTo>
                  <a:lnTo>
                    <a:pt x="2055" y="20954"/>
                  </a:lnTo>
                  <a:cubicBezTo>
                    <a:pt x="1987" y="20977"/>
                    <a:pt x="1941" y="21000"/>
                    <a:pt x="1895" y="21023"/>
                  </a:cubicBezTo>
                  <a:lnTo>
                    <a:pt x="1827" y="21068"/>
                  </a:lnTo>
                  <a:lnTo>
                    <a:pt x="1781" y="21091"/>
                  </a:lnTo>
                  <a:cubicBezTo>
                    <a:pt x="1781" y="21091"/>
                    <a:pt x="1758" y="21068"/>
                    <a:pt x="1758" y="21068"/>
                  </a:cubicBezTo>
                  <a:lnTo>
                    <a:pt x="1690" y="21068"/>
                  </a:lnTo>
                  <a:cubicBezTo>
                    <a:pt x="1644" y="21068"/>
                    <a:pt x="1599" y="21091"/>
                    <a:pt x="1576" y="21114"/>
                  </a:cubicBezTo>
                  <a:cubicBezTo>
                    <a:pt x="1462" y="21342"/>
                    <a:pt x="1325" y="21570"/>
                    <a:pt x="1119" y="21867"/>
                  </a:cubicBezTo>
                  <a:cubicBezTo>
                    <a:pt x="1074" y="21913"/>
                    <a:pt x="1028" y="21981"/>
                    <a:pt x="1005" y="22027"/>
                  </a:cubicBezTo>
                  <a:cubicBezTo>
                    <a:pt x="960" y="22095"/>
                    <a:pt x="914" y="22141"/>
                    <a:pt x="868" y="22187"/>
                  </a:cubicBezTo>
                  <a:lnTo>
                    <a:pt x="845" y="22232"/>
                  </a:lnTo>
                  <a:cubicBezTo>
                    <a:pt x="777" y="22324"/>
                    <a:pt x="708" y="22438"/>
                    <a:pt x="617" y="22529"/>
                  </a:cubicBezTo>
                  <a:lnTo>
                    <a:pt x="503" y="22689"/>
                  </a:lnTo>
                  <a:cubicBezTo>
                    <a:pt x="435" y="22757"/>
                    <a:pt x="389" y="22826"/>
                    <a:pt x="320" y="22894"/>
                  </a:cubicBezTo>
                  <a:lnTo>
                    <a:pt x="275" y="22963"/>
                  </a:lnTo>
                  <a:lnTo>
                    <a:pt x="184" y="23054"/>
                  </a:lnTo>
                  <a:cubicBezTo>
                    <a:pt x="161" y="23077"/>
                    <a:pt x="138" y="23100"/>
                    <a:pt x="115" y="23123"/>
                  </a:cubicBezTo>
                  <a:cubicBezTo>
                    <a:pt x="115" y="23123"/>
                    <a:pt x="92" y="23145"/>
                    <a:pt x="69" y="23168"/>
                  </a:cubicBezTo>
                  <a:cubicBezTo>
                    <a:pt x="24" y="23237"/>
                    <a:pt x="1" y="23328"/>
                    <a:pt x="47" y="23396"/>
                  </a:cubicBezTo>
                  <a:cubicBezTo>
                    <a:pt x="92" y="23442"/>
                    <a:pt x="161" y="23488"/>
                    <a:pt x="229" y="23488"/>
                  </a:cubicBezTo>
                  <a:cubicBezTo>
                    <a:pt x="252" y="23488"/>
                    <a:pt x="275" y="23465"/>
                    <a:pt x="298" y="23465"/>
                  </a:cubicBezTo>
                  <a:cubicBezTo>
                    <a:pt x="343" y="23488"/>
                    <a:pt x="366" y="23511"/>
                    <a:pt x="389" y="23511"/>
                  </a:cubicBezTo>
                  <a:lnTo>
                    <a:pt x="549" y="23511"/>
                  </a:lnTo>
                  <a:lnTo>
                    <a:pt x="617" y="23488"/>
                  </a:lnTo>
                  <a:lnTo>
                    <a:pt x="800" y="23488"/>
                  </a:lnTo>
                  <a:lnTo>
                    <a:pt x="845" y="23465"/>
                  </a:lnTo>
                  <a:lnTo>
                    <a:pt x="1005" y="23465"/>
                  </a:lnTo>
                  <a:cubicBezTo>
                    <a:pt x="1119" y="23442"/>
                    <a:pt x="1233" y="23419"/>
                    <a:pt x="1348" y="23419"/>
                  </a:cubicBezTo>
                  <a:cubicBezTo>
                    <a:pt x="1462" y="23419"/>
                    <a:pt x="1576" y="23396"/>
                    <a:pt x="1690" y="23374"/>
                  </a:cubicBezTo>
                  <a:lnTo>
                    <a:pt x="1736" y="23351"/>
                  </a:lnTo>
                  <a:lnTo>
                    <a:pt x="1850" y="23351"/>
                  </a:lnTo>
                  <a:cubicBezTo>
                    <a:pt x="1918" y="23328"/>
                    <a:pt x="1987" y="23328"/>
                    <a:pt x="2032" y="23305"/>
                  </a:cubicBezTo>
                  <a:cubicBezTo>
                    <a:pt x="2101" y="23305"/>
                    <a:pt x="2169" y="23282"/>
                    <a:pt x="2238" y="23259"/>
                  </a:cubicBezTo>
                  <a:lnTo>
                    <a:pt x="2283" y="23237"/>
                  </a:lnTo>
                  <a:cubicBezTo>
                    <a:pt x="2306" y="23237"/>
                    <a:pt x="2352" y="23214"/>
                    <a:pt x="2375" y="23214"/>
                  </a:cubicBezTo>
                  <a:lnTo>
                    <a:pt x="2420" y="23191"/>
                  </a:lnTo>
                  <a:lnTo>
                    <a:pt x="2466" y="23168"/>
                  </a:lnTo>
                  <a:cubicBezTo>
                    <a:pt x="2512" y="23168"/>
                    <a:pt x="2535" y="23145"/>
                    <a:pt x="2557" y="23145"/>
                  </a:cubicBezTo>
                  <a:cubicBezTo>
                    <a:pt x="2671" y="23100"/>
                    <a:pt x="2808" y="23054"/>
                    <a:pt x="2900" y="22986"/>
                  </a:cubicBezTo>
                  <a:cubicBezTo>
                    <a:pt x="2991" y="22963"/>
                    <a:pt x="3059" y="22917"/>
                    <a:pt x="3128" y="22894"/>
                  </a:cubicBezTo>
                  <a:cubicBezTo>
                    <a:pt x="3196" y="22871"/>
                    <a:pt x="3288" y="22849"/>
                    <a:pt x="3356" y="22803"/>
                  </a:cubicBezTo>
                  <a:cubicBezTo>
                    <a:pt x="3448" y="22780"/>
                    <a:pt x="3539" y="22735"/>
                    <a:pt x="3630" y="22689"/>
                  </a:cubicBezTo>
                  <a:lnTo>
                    <a:pt x="3699" y="22643"/>
                  </a:lnTo>
                  <a:cubicBezTo>
                    <a:pt x="3767" y="22598"/>
                    <a:pt x="3813" y="22575"/>
                    <a:pt x="3858" y="22552"/>
                  </a:cubicBezTo>
                  <a:lnTo>
                    <a:pt x="3927" y="22529"/>
                  </a:lnTo>
                  <a:cubicBezTo>
                    <a:pt x="3995" y="22483"/>
                    <a:pt x="4041" y="22461"/>
                    <a:pt x="4109" y="22438"/>
                  </a:cubicBezTo>
                  <a:cubicBezTo>
                    <a:pt x="4201" y="22392"/>
                    <a:pt x="4269" y="22346"/>
                    <a:pt x="4361" y="22278"/>
                  </a:cubicBezTo>
                  <a:cubicBezTo>
                    <a:pt x="4497" y="22210"/>
                    <a:pt x="4634" y="22118"/>
                    <a:pt x="4749" y="22027"/>
                  </a:cubicBezTo>
                  <a:cubicBezTo>
                    <a:pt x="4886" y="21936"/>
                    <a:pt x="5000" y="21821"/>
                    <a:pt x="5114" y="21730"/>
                  </a:cubicBezTo>
                  <a:lnTo>
                    <a:pt x="5159" y="21662"/>
                  </a:lnTo>
                  <a:cubicBezTo>
                    <a:pt x="5205" y="21616"/>
                    <a:pt x="5251" y="21570"/>
                    <a:pt x="5274" y="21525"/>
                  </a:cubicBezTo>
                  <a:cubicBezTo>
                    <a:pt x="5342" y="21479"/>
                    <a:pt x="5388" y="21433"/>
                    <a:pt x="5433" y="21388"/>
                  </a:cubicBezTo>
                  <a:lnTo>
                    <a:pt x="5479" y="21342"/>
                  </a:lnTo>
                  <a:lnTo>
                    <a:pt x="5525" y="21297"/>
                  </a:lnTo>
                  <a:cubicBezTo>
                    <a:pt x="5570" y="21251"/>
                    <a:pt x="5616" y="21205"/>
                    <a:pt x="5662" y="21160"/>
                  </a:cubicBezTo>
                  <a:cubicBezTo>
                    <a:pt x="5730" y="21091"/>
                    <a:pt x="5799" y="21023"/>
                    <a:pt x="5867" y="20954"/>
                  </a:cubicBezTo>
                  <a:cubicBezTo>
                    <a:pt x="5890" y="20908"/>
                    <a:pt x="5935" y="20863"/>
                    <a:pt x="5981" y="20794"/>
                  </a:cubicBezTo>
                  <a:lnTo>
                    <a:pt x="6050" y="20726"/>
                  </a:lnTo>
                  <a:lnTo>
                    <a:pt x="6118" y="20635"/>
                  </a:lnTo>
                  <a:cubicBezTo>
                    <a:pt x="6141" y="20589"/>
                    <a:pt x="6187" y="20543"/>
                    <a:pt x="6209" y="20520"/>
                  </a:cubicBezTo>
                  <a:lnTo>
                    <a:pt x="6324" y="20384"/>
                  </a:lnTo>
                  <a:cubicBezTo>
                    <a:pt x="6392" y="20292"/>
                    <a:pt x="6460" y="20201"/>
                    <a:pt x="6529" y="20110"/>
                  </a:cubicBezTo>
                  <a:cubicBezTo>
                    <a:pt x="6643" y="19973"/>
                    <a:pt x="6734" y="19836"/>
                    <a:pt x="6826" y="19699"/>
                  </a:cubicBezTo>
                  <a:cubicBezTo>
                    <a:pt x="6871" y="19653"/>
                    <a:pt x="6894" y="19607"/>
                    <a:pt x="6940" y="19539"/>
                  </a:cubicBezTo>
                  <a:lnTo>
                    <a:pt x="6963" y="19516"/>
                  </a:lnTo>
                  <a:cubicBezTo>
                    <a:pt x="7054" y="19402"/>
                    <a:pt x="7145" y="19265"/>
                    <a:pt x="7237" y="19105"/>
                  </a:cubicBezTo>
                  <a:cubicBezTo>
                    <a:pt x="7328" y="18991"/>
                    <a:pt x="7396" y="18854"/>
                    <a:pt x="7465" y="18740"/>
                  </a:cubicBezTo>
                  <a:lnTo>
                    <a:pt x="7510" y="18649"/>
                  </a:lnTo>
                  <a:cubicBezTo>
                    <a:pt x="7579" y="18489"/>
                    <a:pt x="7670" y="18329"/>
                    <a:pt x="7739" y="18169"/>
                  </a:cubicBezTo>
                  <a:cubicBezTo>
                    <a:pt x="7784" y="18101"/>
                    <a:pt x="7830" y="18010"/>
                    <a:pt x="7876" y="17918"/>
                  </a:cubicBezTo>
                  <a:cubicBezTo>
                    <a:pt x="7898" y="17850"/>
                    <a:pt x="7944" y="17781"/>
                    <a:pt x="7967" y="17713"/>
                  </a:cubicBezTo>
                  <a:cubicBezTo>
                    <a:pt x="8013" y="17599"/>
                    <a:pt x="8081" y="17508"/>
                    <a:pt x="8127" y="17393"/>
                  </a:cubicBezTo>
                  <a:lnTo>
                    <a:pt x="8195" y="17234"/>
                  </a:lnTo>
                  <a:lnTo>
                    <a:pt x="8241" y="17119"/>
                  </a:lnTo>
                  <a:cubicBezTo>
                    <a:pt x="8309" y="17005"/>
                    <a:pt x="8378" y="16868"/>
                    <a:pt x="8423" y="16754"/>
                  </a:cubicBezTo>
                  <a:cubicBezTo>
                    <a:pt x="8492" y="16595"/>
                    <a:pt x="8560" y="16412"/>
                    <a:pt x="8629" y="16252"/>
                  </a:cubicBezTo>
                  <a:lnTo>
                    <a:pt x="8697" y="16115"/>
                  </a:lnTo>
                  <a:cubicBezTo>
                    <a:pt x="8743" y="16001"/>
                    <a:pt x="8789" y="15864"/>
                    <a:pt x="8834" y="15750"/>
                  </a:cubicBezTo>
                  <a:lnTo>
                    <a:pt x="8880" y="15636"/>
                  </a:lnTo>
                  <a:cubicBezTo>
                    <a:pt x="8903" y="15567"/>
                    <a:pt x="8926" y="15476"/>
                    <a:pt x="8971" y="15408"/>
                  </a:cubicBezTo>
                  <a:lnTo>
                    <a:pt x="9017" y="15271"/>
                  </a:lnTo>
                  <a:lnTo>
                    <a:pt x="9017" y="15225"/>
                  </a:lnTo>
                  <a:cubicBezTo>
                    <a:pt x="9040" y="15225"/>
                    <a:pt x="9040" y="15202"/>
                    <a:pt x="9040" y="15179"/>
                  </a:cubicBezTo>
                  <a:lnTo>
                    <a:pt x="9063" y="15157"/>
                  </a:lnTo>
                  <a:lnTo>
                    <a:pt x="9063" y="15111"/>
                  </a:lnTo>
                  <a:lnTo>
                    <a:pt x="9085" y="15111"/>
                  </a:lnTo>
                  <a:lnTo>
                    <a:pt x="9085" y="15088"/>
                  </a:lnTo>
                  <a:cubicBezTo>
                    <a:pt x="9154" y="14883"/>
                    <a:pt x="9222" y="14677"/>
                    <a:pt x="9291" y="14495"/>
                  </a:cubicBezTo>
                  <a:cubicBezTo>
                    <a:pt x="9336" y="14335"/>
                    <a:pt x="9405" y="14152"/>
                    <a:pt x="9473" y="13970"/>
                  </a:cubicBezTo>
                  <a:cubicBezTo>
                    <a:pt x="9496" y="13878"/>
                    <a:pt x="9519" y="13810"/>
                    <a:pt x="9542" y="13719"/>
                  </a:cubicBezTo>
                  <a:cubicBezTo>
                    <a:pt x="9565" y="13627"/>
                    <a:pt x="9588" y="13536"/>
                    <a:pt x="9610" y="13422"/>
                  </a:cubicBezTo>
                  <a:lnTo>
                    <a:pt x="9656" y="13285"/>
                  </a:lnTo>
                  <a:cubicBezTo>
                    <a:pt x="9702" y="13148"/>
                    <a:pt x="9747" y="12988"/>
                    <a:pt x="9770" y="12851"/>
                  </a:cubicBezTo>
                  <a:cubicBezTo>
                    <a:pt x="9793" y="12760"/>
                    <a:pt x="9816" y="12669"/>
                    <a:pt x="9816" y="12577"/>
                  </a:cubicBezTo>
                  <a:cubicBezTo>
                    <a:pt x="9861" y="12372"/>
                    <a:pt x="9907" y="12189"/>
                    <a:pt x="9930" y="12029"/>
                  </a:cubicBezTo>
                  <a:cubicBezTo>
                    <a:pt x="9953" y="11938"/>
                    <a:pt x="9953" y="11847"/>
                    <a:pt x="9976" y="11756"/>
                  </a:cubicBezTo>
                  <a:cubicBezTo>
                    <a:pt x="9976" y="11687"/>
                    <a:pt x="9976" y="11641"/>
                    <a:pt x="9976" y="11573"/>
                  </a:cubicBezTo>
                  <a:cubicBezTo>
                    <a:pt x="9976" y="11527"/>
                    <a:pt x="9976" y="11459"/>
                    <a:pt x="9976" y="11413"/>
                  </a:cubicBezTo>
                  <a:cubicBezTo>
                    <a:pt x="9976" y="11413"/>
                    <a:pt x="9976" y="11390"/>
                    <a:pt x="9953" y="11390"/>
                  </a:cubicBezTo>
                  <a:cubicBezTo>
                    <a:pt x="10021" y="11162"/>
                    <a:pt x="10067" y="10888"/>
                    <a:pt x="10090" y="10614"/>
                  </a:cubicBezTo>
                  <a:lnTo>
                    <a:pt x="10113" y="10523"/>
                  </a:lnTo>
                  <a:cubicBezTo>
                    <a:pt x="10113" y="10386"/>
                    <a:pt x="10135" y="10249"/>
                    <a:pt x="10158" y="10135"/>
                  </a:cubicBezTo>
                  <a:lnTo>
                    <a:pt x="10158" y="10089"/>
                  </a:lnTo>
                  <a:cubicBezTo>
                    <a:pt x="10158" y="10021"/>
                    <a:pt x="10181" y="9930"/>
                    <a:pt x="10181" y="9838"/>
                  </a:cubicBezTo>
                  <a:cubicBezTo>
                    <a:pt x="10181" y="9815"/>
                    <a:pt x="10181" y="9770"/>
                    <a:pt x="10181" y="9747"/>
                  </a:cubicBezTo>
                  <a:cubicBezTo>
                    <a:pt x="10181" y="9724"/>
                    <a:pt x="10204" y="9701"/>
                    <a:pt x="10204" y="9678"/>
                  </a:cubicBezTo>
                  <a:cubicBezTo>
                    <a:pt x="10227" y="9564"/>
                    <a:pt x="10227" y="9473"/>
                    <a:pt x="10249" y="9359"/>
                  </a:cubicBezTo>
                  <a:cubicBezTo>
                    <a:pt x="10249" y="9313"/>
                    <a:pt x="10249" y="9268"/>
                    <a:pt x="10249" y="9199"/>
                  </a:cubicBezTo>
                  <a:cubicBezTo>
                    <a:pt x="10272" y="9062"/>
                    <a:pt x="10295" y="8902"/>
                    <a:pt x="10295" y="8765"/>
                  </a:cubicBezTo>
                  <a:cubicBezTo>
                    <a:pt x="10295" y="8697"/>
                    <a:pt x="10295" y="8628"/>
                    <a:pt x="10318" y="8583"/>
                  </a:cubicBezTo>
                  <a:cubicBezTo>
                    <a:pt x="10318" y="8492"/>
                    <a:pt x="10318" y="8400"/>
                    <a:pt x="10318" y="8309"/>
                  </a:cubicBezTo>
                  <a:cubicBezTo>
                    <a:pt x="10341" y="8149"/>
                    <a:pt x="10341" y="7989"/>
                    <a:pt x="10341" y="7830"/>
                  </a:cubicBezTo>
                  <a:cubicBezTo>
                    <a:pt x="10341" y="7647"/>
                    <a:pt x="10341" y="7442"/>
                    <a:pt x="10341" y="7259"/>
                  </a:cubicBezTo>
                  <a:cubicBezTo>
                    <a:pt x="10341" y="7054"/>
                    <a:pt x="10341" y="6871"/>
                    <a:pt x="10341" y="6666"/>
                  </a:cubicBezTo>
                  <a:cubicBezTo>
                    <a:pt x="10318" y="6277"/>
                    <a:pt x="10318" y="5912"/>
                    <a:pt x="10295" y="5570"/>
                  </a:cubicBezTo>
                  <a:cubicBezTo>
                    <a:pt x="10295" y="5479"/>
                    <a:pt x="10272" y="5387"/>
                    <a:pt x="10272" y="5296"/>
                  </a:cubicBezTo>
                  <a:cubicBezTo>
                    <a:pt x="10272" y="5250"/>
                    <a:pt x="10272" y="5205"/>
                    <a:pt x="10272" y="5182"/>
                  </a:cubicBezTo>
                  <a:cubicBezTo>
                    <a:pt x="10249" y="5113"/>
                    <a:pt x="10249" y="5068"/>
                    <a:pt x="10249" y="4999"/>
                  </a:cubicBezTo>
                  <a:cubicBezTo>
                    <a:pt x="10227" y="4817"/>
                    <a:pt x="10204" y="4611"/>
                    <a:pt x="10158" y="4406"/>
                  </a:cubicBezTo>
                  <a:cubicBezTo>
                    <a:pt x="10158" y="4315"/>
                    <a:pt x="10135" y="4200"/>
                    <a:pt x="10113" y="4086"/>
                  </a:cubicBezTo>
                  <a:lnTo>
                    <a:pt x="10090" y="3904"/>
                  </a:lnTo>
                  <a:cubicBezTo>
                    <a:pt x="10090" y="3858"/>
                    <a:pt x="10067" y="3812"/>
                    <a:pt x="10067" y="3744"/>
                  </a:cubicBezTo>
                  <a:cubicBezTo>
                    <a:pt x="10067" y="3721"/>
                    <a:pt x="10044" y="3675"/>
                    <a:pt x="10044" y="3630"/>
                  </a:cubicBezTo>
                  <a:cubicBezTo>
                    <a:pt x="10044" y="3538"/>
                    <a:pt x="10021" y="3470"/>
                    <a:pt x="9998" y="3379"/>
                  </a:cubicBezTo>
                  <a:cubicBezTo>
                    <a:pt x="9976" y="3219"/>
                    <a:pt x="9930" y="3059"/>
                    <a:pt x="9884" y="2899"/>
                  </a:cubicBezTo>
                  <a:lnTo>
                    <a:pt x="9884" y="2922"/>
                  </a:lnTo>
                  <a:cubicBezTo>
                    <a:pt x="9861" y="2854"/>
                    <a:pt x="9839" y="2762"/>
                    <a:pt x="9816" y="2671"/>
                  </a:cubicBezTo>
                  <a:cubicBezTo>
                    <a:pt x="9793" y="2580"/>
                    <a:pt x="9770" y="2511"/>
                    <a:pt x="9724" y="2443"/>
                  </a:cubicBezTo>
                  <a:cubicBezTo>
                    <a:pt x="9702" y="2352"/>
                    <a:pt x="9656" y="2283"/>
                    <a:pt x="9633" y="2215"/>
                  </a:cubicBezTo>
                  <a:cubicBezTo>
                    <a:pt x="9588" y="2123"/>
                    <a:pt x="9542" y="2055"/>
                    <a:pt x="9496" y="1964"/>
                  </a:cubicBezTo>
                  <a:lnTo>
                    <a:pt x="9359" y="1781"/>
                  </a:lnTo>
                  <a:cubicBezTo>
                    <a:pt x="9336" y="1735"/>
                    <a:pt x="9314" y="1712"/>
                    <a:pt x="9291" y="1667"/>
                  </a:cubicBezTo>
                  <a:cubicBezTo>
                    <a:pt x="9268" y="1621"/>
                    <a:pt x="9245" y="1598"/>
                    <a:pt x="9222" y="1575"/>
                  </a:cubicBezTo>
                  <a:cubicBezTo>
                    <a:pt x="9177" y="1484"/>
                    <a:pt x="9131" y="1416"/>
                    <a:pt x="9085" y="1347"/>
                  </a:cubicBezTo>
                  <a:cubicBezTo>
                    <a:pt x="9017" y="1256"/>
                    <a:pt x="8948" y="1187"/>
                    <a:pt x="8880" y="1096"/>
                  </a:cubicBezTo>
                  <a:cubicBezTo>
                    <a:pt x="8857" y="1051"/>
                    <a:pt x="8811" y="1005"/>
                    <a:pt x="8789" y="982"/>
                  </a:cubicBezTo>
                  <a:lnTo>
                    <a:pt x="8766" y="936"/>
                  </a:lnTo>
                  <a:cubicBezTo>
                    <a:pt x="8720" y="891"/>
                    <a:pt x="8652" y="822"/>
                    <a:pt x="8606" y="777"/>
                  </a:cubicBezTo>
                  <a:lnTo>
                    <a:pt x="8583" y="754"/>
                  </a:lnTo>
                  <a:cubicBezTo>
                    <a:pt x="8492" y="640"/>
                    <a:pt x="8423" y="571"/>
                    <a:pt x="8332" y="503"/>
                  </a:cubicBezTo>
                  <a:cubicBezTo>
                    <a:pt x="8286" y="457"/>
                    <a:pt x="8241" y="434"/>
                    <a:pt x="8195" y="389"/>
                  </a:cubicBezTo>
                  <a:cubicBezTo>
                    <a:pt x="8172" y="366"/>
                    <a:pt x="8104" y="343"/>
                    <a:pt x="8058" y="320"/>
                  </a:cubicBezTo>
                  <a:lnTo>
                    <a:pt x="8035" y="297"/>
                  </a:lnTo>
                  <a:lnTo>
                    <a:pt x="7990" y="297"/>
                  </a:lnTo>
                  <a:cubicBezTo>
                    <a:pt x="7967" y="274"/>
                    <a:pt x="7944" y="274"/>
                    <a:pt x="7944" y="274"/>
                  </a:cubicBezTo>
                  <a:cubicBezTo>
                    <a:pt x="7898" y="297"/>
                    <a:pt x="7898" y="297"/>
                    <a:pt x="7876" y="297"/>
                  </a:cubicBezTo>
                  <a:lnTo>
                    <a:pt x="7762" y="297"/>
                  </a:lnTo>
                  <a:cubicBezTo>
                    <a:pt x="7716" y="206"/>
                    <a:pt x="7670" y="115"/>
                    <a:pt x="7625" y="46"/>
                  </a:cubicBezTo>
                  <a:cubicBezTo>
                    <a:pt x="7602" y="23"/>
                    <a:pt x="7556" y="1"/>
                    <a:pt x="7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1" name="Google Shape;5911;p22"/>
            <p:cNvSpPr/>
            <p:nvPr/>
          </p:nvSpPr>
          <p:spPr>
            <a:xfrm>
              <a:off x="6848900" y="1768425"/>
              <a:ext cx="265350" cy="220300"/>
            </a:xfrm>
            <a:custGeom>
              <a:avLst/>
              <a:gdLst/>
              <a:ahLst/>
              <a:cxnLst/>
              <a:rect l="l" t="t" r="r" b="b"/>
              <a:pathLst>
                <a:path w="10614" h="8812" extrusionOk="0">
                  <a:moveTo>
                    <a:pt x="4474" y="1"/>
                  </a:moveTo>
                  <a:cubicBezTo>
                    <a:pt x="4291" y="1"/>
                    <a:pt x="4086" y="24"/>
                    <a:pt x="3903" y="69"/>
                  </a:cubicBezTo>
                  <a:cubicBezTo>
                    <a:pt x="3858" y="69"/>
                    <a:pt x="3835" y="92"/>
                    <a:pt x="3812" y="138"/>
                  </a:cubicBezTo>
                  <a:cubicBezTo>
                    <a:pt x="3721" y="138"/>
                    <a:pt x="3652" y="138"/>
                    <a:pt x="3561" y="161"/>
                  </a:cubicBezTo>
                  <a:lnTo>
                    <a:pt x="3515" y="161"/>
                  </a:lnTo>
                  <a:cubicBezTo>
                    <a:pt x="3470" y="161"/>
                    <a:pt x="3424" y="184"/>
                    <a:pt x="3378" y="184"/>
                  </a:cubicBezTo>
                  <a:lnTo>
                    <a:pt x="3333" y="184"/>
                  </a:lnTo>
                  <a:cubicBezTo>
                    <a:pt x="3264" y="206"/>
                    <a:pt x="3196" y="206"/>
                    <a:pt x="3127" y="229"/>
                  </a:cubicBezTo>
                  <a:cubicBezTo>
                    <a:pt x="3059" y="252"/>
                    <a:pt x="2967" y="252"/>
                    <a:pt x="2876" y="298"/>
                  </a:cubicBezTo>
                  <a:cubicBezTo>
                    <a:pt x="2831" y="298"/>
                    <a:pt x="2785" y="321"/>
                    <a:pt x="2739" y="343"/>
                  </a:cubicBezTo>
                  <a:lnTo>
                    <a:pt x="2625" y="389"/>
                  </a:lnTo>
                  <a:cubicBezTo>
                    <a:pt x="2557" y="412"/>
                    <a:pt x="2465" y="435"/>
                    <a:pt x="2397" y="458"/>
                  </a:cubicBezTo>
                  <a:cubicBezTo>
                    <a:pt x="2260" y="503"/>
                    <a:pt x="2123" y="572"/>
                    <a:pt x="1986" y="640"/>
                  </a:cubicBezTo>
                  <a:lnTo>
                    <a:pt x="1895" y="686"/>
                  </a:lnTo>
                  <a:cubicBezTo>
                    <a:pt x="1803" y="709"/>
                    <a:pt x="1735" y="754"/>
                    <a:pt x="1666" y="777"/>
                  </a:cubicBezTo>
                  <a:lnTo>
                    <a:pt x="1644" y="800"/>
                  </a:lnTo>
                  <a:cubicBezTo>
                    <a:pt x="1552" y="846"/>
                    <a:pt x="1484" y="891"/>
                    <a:pt x="1393" y="937"/>
                  </a:cubicBezTo>
                  <a:cubicBezTo>
                    <a:pt x="1347" y="982"/>
                    <a:pt x="1301" y="1005"/>
                    <a:pt x="1278" y="1051"/>
                  </a:cubicBezTo>
                  <a:lnTo>
                    <a:pt x="1210" y="1097"/>
                  </a:lnTo>
                  <a:cubicBezTo>
                    <a:pt x="1187" y="1119"/>
                    <a:pt x="1164" y="1142"/>
                    <a:pt x="1141" y="1165"/>
                  </a:cubicBezTo>
                  <a:cubicBezTo>
                    <a:pt x="1119" y="1165"/>
                    <a:pt x="1096" y="1188"/>
                    <a:pt x="1073" y="1211"/>
                  </a:cubicBezTo>
                  <a:cubicBezTo>
                    <a:pt x="1027" y="1256"/>
                    <a:pt x="982" y="1279"/>
                    <a:pt x="959" y="1325"/>
                  </a:cubicBezTo>
                  <a:lnTo>
                    <a:pt x="913" y="1371"/>
                  </a:lnTo>
                  <a:cubicBezTo>
                    <a:pt x="890" y="1393"/>
                    <a:pt x="868" y="1416"/>
                    <a:pt x="845" y="1439"/>
                  </a:cubicBezTo>
                  <a:lnTo>
                    <a:pt x="822" y="1462"/>
                  </a:lnTo>
                  <a:cubicBezTo>
                    <a:pt x="776" y="1485"/>
                    <a:pt x="753" y="1530"/>
                    <a:pt x="708" y="1553"/>
                  </a:cubicBezTo>
                  <a:cubicBezTo>
                    <a:pt x="685" y="1576"/>
                    <a:pt x="662" y="1599"/>
                    <a:pt x="639" y="1622"/>
                  </a:cubicBezTo>
                  <a:cubicBezTo>
                    <a:pt x="594" y="1667"/>
                    <a:pt x="548" y="1690"/>
                    <a:pt x="502" y="1736"/>
                  </a:cubicBezTo>
                  <a:cubicBezTo>
                    <a:pt x="480" y="1781"/>
                    <a:pt x="434" y="1804"/>
                    <a:pt x="411" y="1850"/>
                  </a:cubicBezTo>
                  <a:cubicBezTo>
                    <a:pt x="388" y="1873"/>
                    <a:pt x="365" y="1895"/>
                    <a:pt x="343" y="1918"/>
                  </a:cubicBezTo>
                  <a:cubicBezTo>
                    <a:pt x="274" y="2010"/>
                    <a:pt x="206" y="2078"/>
                    <a:pt x="114" y="2124"/>
                  </a:cubicBezTo>
                  <a:cubicBezTo>
                    <a:pt x="91" y="2169"/>
                    <a:pt x="69" y="2215"/>
                    <a:pt x="91" y="2261"/>
                  </a:cubicBezTo>
                  <a:cubicBezTo>
                    <a:pt x="46" y="2284"/>
                    <a:pt x="23" y="2329"/>
                    <a:pt x="23" y="2352"/>
                  </a:cubicBezTo>
                  <a:cubicBezTo>
                    <a:pt x="0" y="2398"/>
                    <a:pt x="23" y="2443"/>
                    <a:pt x="46" y="2466"/>
                  </a:cubicBezTo>
                  <a:cubicBezTo>
                    <a:pt x="46" y="2512"/>
                    <a:pt x="91" y="2535"/>
                    <a:pt x="137" y="2557"/>
                  </a:cubicBezTo>
                  <a:cubicBezTo>
                    <a:pt x="206" y="2557"/>
                    <a:pt x="274" y="2557"/>
                    <a:pt x="365" y="2580"/>
                  </a:cubicBezTo>
                  <a:cubicBezTo>
                    <a:pt x="753" y="2626"/>
                    <a:pt x="1073" y="2694"/>
                    <a:pt x="1370" y="2809"/>
                  </a:cubicBezTo>
                  <a:lnTo>
                    <a:pt x="1415" y="2809"/>
                  </a:lnTo>
                  <a:cubicBezTo>
                    <a:pt x="1438" y="2831"/>
                    <a:pt x="1461" y="2831"/>
                    <a:pt x="1484" y="2831"/>
                  </a:cubicBezTo>
                  <a:lnTo>
                    <a:pt x="1552" y="2831"/>
                  </a:lnTo>
                  <a:cubicBezTo>
                    <a:pt x="1621" y="2809"/>
                    <a:pt x="1666" y="2763"/>
                    <a:pt x="1689" y="2740"/>
                  </a:cubicBezTo>
                  <a:cubicBezTo>
                    <a:pt x="1712" y="2694"/>
                    <a:pt x="1758" y="2672"/>
                    <a:pt x="1781" y="2626"/>
                  </a:cubicBezTo>
                  <a:lnTo>
                    <a:pt x="1826" y="2580"/>
                  </a:lnTo>
                  <a:cubicBezTo>
                    <a:pt x="1872" y="2512"/>
                    <a:pt x="1940" y="2466"/>
                    <a:pt x="2009" y="2398"/>
                  </a:cubicBezTo>
                  <a:lnTo>
                    <a:pt x="2054" y="2352"/>
                  </a:lnTo>
                  <a:cubicBezTo>
                    <a:pt x="2077" y="2329"/>
                    <a:pt x="2100" y="2306"/>
                    <a:pt x="2123" y="2284"/>
                  </a:cubicBezTo>
                  <a:lnTo>
                    <a:pt x="2214" y="2238"/>
                  </a:lnTo>
                  <a:cubicBezTo>
                    <a:pt x="2260" y="2192"/>
                    <a:pt x="2306" y="2169"/>
                    <a:pt x="2328" y="2147"/>
                  </a:cubicBezTo>
                  <a:lnTo>
                    <a:pt x="2306" y="2147"/>
                  </a:lnTo>
                  <a:cubicBezTo>
                    <a:pt x="2442" y="2055"/>
                    <a:pt x="2602" y="1964"/>
                    <a:pt x="2739" y="1895"/>
                  </a:cubicBezTo>
                  <a:lnTo>
                    <a:pt x="2785" y="1873"/>
                  </a:lnTo>
                  <a:cubicBezTo>
                    <a:pt x="2853" y="1804"/>
                    <a:pt x="2945" y="1781"/>
                    <a:pt x="3013" y="1736"/>
                  </a:cubicBezTo>
                  <a:cubicBezTo>
                    <a:pt x="3104" y="1690"/>
                    <a:pt x="3196" y="1644"/>
                    <a:pt x="3264" y="1599"/>
                  </a:cubicBezTo>
                  <a:cubicBezTo>
                    <a:pt x="3310" y="1599"/>
                    <a:pt x="3356" y="1576"/>
                    <a:pt x="3378" y="1553"/>
                  </a:cubicBezTo>
                  <a:cubicBezTo>
                    <a:pt x="3424" y="1553"/>
                    <a:pt x="3470" y="1530"/>
                    <a:pt x="3515" y="1507"/>
                  </a:cubicBezTo>
                  <a:lnTo>
                    <a:pt x="3561" y="1485"/>
                  </a:lnTo>
                  <a:cubicBezTo>
                    <a:pt x="3629" y="1462"/>
                    <a:pt x="3721" y="1439"/>
                    <a:pt x="3789" y="1416"/>
                  </a:cubicBezTo>
                  <a:cubicBezTo>
                    <a:pt x="3903" y="1371"/>
                    <a:pt x="4017" y="1348"/>
                    <a:pt x="4132" y="1325"/>
                  </a:cubicBezTo>
                  <a:cubicBezTo>
                    <a:pt x="4223" y="1279"/>
                    <a:pt x="4337" y="1256"/>
                    <a:pt x="4451" y="1256"/>
                  </a:cubicBezTo>
                  <a:cubicBezTo>
                    <a:pt x="4542" y="1234"/>
                    <a:pt x="4657" y="1234"/>
                    <a:pt x="4748" y="1234"/>
                  </a:cubicBezTo>
                  <a:lnTo>
                    <a:pt x="4885" y="1234"/>
                  </a:lnTo>
                  <a:cubicBezTo>
                    <a:pt x="5022" y="1234"/>
                    <a:pt x="5182" y="1256"/>
                    <a:pt x="5318" y="1279"/>
                  </a:cubicBezTo>
                  <a:cubicBezTo>
                    <a:pt x="5433" y="1279"/>
                    <a:pt x="5524" y="1302"/>
                    <a:pt x="5615" y="1325"/>
                  </a:cubicBezTo>
                  <a:lnTo>
                    <a:pt x="5775" y="1325"/>
                  </a:lnTo>
                  <a:cubicBezTo>
                    <a:pt x="5821" y="1348"/>
                    <a:pt x="5866" y="1348"/>
                    <a:pt x="5912" y="1348"/>
                  </a:cubicBezTo>
                  <a:cubicBezTo>
                    <a:pt x="6003" y="1371"/>
                    <a:pt x="6117" y="1393"/>
                    <a:pt x="6209" y="1416"/>
                  </a:cubicBezTo>
                  <a:cubicBezTo>
                    <a:pt x="6300" y="1439"/>
                    <a:pt x="6391" y="1462"/>
                    <a:pt x="6483" y="1485"/>
                  </a:cubicBezTo>
                  <a:cubicBezTo>
                    <a:pt x="6620" y="1553"/>
                    <a:pt x="6756" y="1622"/>
                    <a:pt x="6871" y="1690"/>
                  </a:cubicBezTo>
                  <a:cubicBezTo>
                    <a:pt x="6985" y="1759"/>
                    <a:pt x="7099" y="1850"/>
                    <a:pt x="7236" y="1941"/>
                  </a:cubicBezTo>
                  <a:lnTo>
                    <a:pt x="7259" y="1941"/>
                  </a:lnTo>
                  <a:lnTo>
                    <a:pt x="7396" y="2055"/>
                  </a:lnTo>
                  <a:lnTo>
                    <a:pt x="7533" y="2169"/>
                  </a:lnTo>
                  <a:cubicBezTo>
                    <a:pt x="7601" y="2215"/>
                    <a:pt x="7692" y="2284"/>
                    <a:pt x="7784" y="2352"/>
                  </a:cubicBezTo>
                  <a:cubicBezTo>
                    <a:pt x="7875" y="2420"/>
                    <a:pt x="7943" y="2512"/>
                    <a:pt x="8035" y="2580"/>
                  </a:cubicBezTo>
                  <a:cubicBezTo>
                    <a:pt x="8058" y="2603"/>
                    <a:pt x="8103" y="2649"/>
                    <a:pt x="8126" y="2672"/>
                  </a:cubicBezTo>
                  <a:cubicBezTo>
                    <a:pt x="8172" y="2717"/>
                    <a:pt x="8217" y="2763"/>
                    <a:pt x="8263" y="2809"/>
                  </a:cubicBezTo>
                  <a:cubicBezTo>
                    <a:pt x="8331" y="2900"/>
                    <a:pt x="8400" y="2968"/>
                    <a:pt x="8446" y="3014"/>
                  </a:cubicBezTo>
                  <a:cubicBezTo>
                    <a:pt x="8605" y="3219"/>
                    <a:pt x="8742" y="3402"/>
                    <a:pt x="8834" y="3607"/>
                  </a:cubicBezTo>
                  <a:lnTo>
                    <a:pt x="8879" y="3699"/>
                  </a:lnTo>
                  <a:cubicBezTo>
                    <a:pt x="8902" y="3767"/>
                    <a:pt x="8925" y="3836"/>
                    <a:pt x="8971" y="3904"/>
                  </a:cubicBezTo>
                  <a:lnTo>
                    <a:pt x="8971" y="3927"/>
                  </a:lnTo>
                  <a:cubicBezTo>
                    <a:pt x="8993" y="3973"/>
                    <a:pt x="8993" y="3995"/>
                    <a:pt x="9016" y="4041"/>
                  </a:cubicBezTo>
                  <a:cubicBezTo>
                    <a:pt x="9016" y="4087"/>
                    <a:pt x="9039" y="4132"/>
                    <a:pt x="9039" y="4178"/>
                  </a:cubicBezTo>
                  <a:cubicBezTo>
                    <a:pt x="9062" y="4246"/>
                    <a:pt x="9062" y="4292"/>
                    <a:pt x="9085" y="4361"/>
                  </a:cubicBezTo>
                  <a:cubicBezTo>
                    <a:pt x="9085" y="4429"/>
                    <a:pt x="9107" y="4498"/>
                    <a:pt x="9107" y="4566"/>
                  </a:cubicBezTo>
                  <a:cubicBezTo>
                    <a:pt x="9107" y="4612"/>
                    <a:pt x="9107" y="4680"/>
                    <a:pt x="9130" y="4749"/>
                  </a:cubicBezTo>
                  <a:lnTo>
                    <a:pt x="9130" y="4817"/>
                  </a:lnTo>
                  <a:lnTo>
                    <a:pt x="9130" y="4908"/>
                  </a:lnTo>
                  <a:cubicBezTo>
                    <a:pt x="9153" y="5023"/>
                    <a:pt x="9153" y="5160"/>
                    <a:pt x="9153" y="5274"/>
                  </a:cubicBezTo>
                  <a:cubicBezTo>
                    <a:pt x="9130" y="5365"/>
                    <a:pt x="9107" y="5433"/>
                    <a:pt x="9085" y="5525"/>
                  </a:cubicBezTo>
                  <a:cubicBezTo>
                    <a:pt x="9039" y="5616"/>
                    <a:pt x="9016" y="5707"/>
                    <a:pt x="8993" y="5799"/>
                  </a:cubicBezTo>
                  <a:cubicBezTo>
                    <a:pt x="8971" y="5913"/>
                    <a:pt x="8948" y="6004"/>
                    <a:pt x="8925" y="6095"/>
                  </a:cubicBezTo>
                  <a:cubicBezTo>
                    <a:pt x="8902" y="6164"/>
                    <a:pt x="8879" y="6255"/>
                    <a:pt x="8834" y="6346"/>
                  </a:cubicBezTo>
                  <a:cubicBezTo>
                    <a:pt x="8788" y="6461"/>
                    <a:pt x="8719" y="6597"/>
                    <a:pt x="8628" y="6780"/>
                  </a:cubicBezTo>
                  <a:cubicBezTo>
                    <a:pt x="8605" y="6803"/>
                    <a:pt x="8605" y="6849"/>
                    <a:pt x="8582" y="6894"/>
                  </a:cubicBezTo>
                  <a:cubicBezTo>
                    <a:pt x="8560" y="6917"/>
                    <a:pt x="8537" y="6963"/>
                    <a:pt x="8514" y="6986"/>
                  </a:cubicBezTo>
                  <a:cubicBezTo>
                    <a:pt x="8491" y="7054"/>
                    <a:pt x="8468" y="7100"/>
                    <a:pt x="8423" y="7145"/>
                  </a:cubicBezTo>
                  <a:cubicBezTo>
                    <a:pt x="8400" y="7191"/>
                    <a:pt x="8377" y="7214"/>
                    <a:pt x="8354" y="7259"/>
                  </a:cubicBezTo>
                  <a:cubicBezTo>
                    <a:pt x="8309" y="7328"/>
                    <a:pt x="8263" y="7396"/>
                    <a:pt x="8263" y="7488"/>
                  </a:cubicBezTo>
                  <a:cubicBezTo>
                    <a:pt x="8286" y="7533"/>
                    <a:pt x="8286" y="7602"/>
                    <a:pt x="8331" y="7670"/>
                  </a:cubicBezTo>
                  <a:cubicBezTo>
                    <a:pt x="8354" y="7693"/>
                    <a:pt x="8377" y="7716"/>
                    <a:pt x="8400" y="7739"/>
                  </a:cubicBezTo>
                  <a:lnTo>
                    <a:pt x="8423" y="7762"/>
                  </a:lnTo>
                  <a:lnTo>
                    <a:pt x="8446" y="7807"/>
                  </a:lnTo>
                  <a:lnTo>
                    <a:pt x="8468" y="7830"/>
                  </a:lnTo>
                  <a:cubicBezTo>
                    <a:pt x="8491" y="7853"/>
                    <a:pt x="8514" y="7899"/>
                    <a:pt x="8560" y="7944"/>
                  </a:cubicBezTo>
                  <a:cubicBezTo>
                    <a:pt x="8582" y="7967"/>
                    <a:pt x="8582" y="7990"/>
                    <a:pt x="8605" y="8013"/>
                  </a:cubicBezTo>
                  <a:cubicBezTo>
                    <a:pt x="8605" y="8035"/>
                    <a:pt x="8628" y="8035"/>
                    <a:pt x="8628" y="8058"/>
                  </a:cubicBezTo>
                  <a:lnTo>
                    <a:pt x="8651" y="8081"/>
                  </a:lnTo>
                  <a:cubicBezTo>
                    <a:pt x="8674" y="8127"/>
                    <a:pt x="8697" y="8172"/>
                    <a:pt x="8742" y="8218"/>
                  </a:cubicBezTo>
                  <a:lnTo>
                    <a:pt x="8765" y="8241"/>
                  </a:lnTo>
                  <a:cubicBezTo>
                    <a:pt x="8765" y="8264"/>
                    <a:pt x="8788" y="8287"/>
                    <a:pt x="8788" y="8309"/>
                  </a:cubicBezTo>
                  <a:cubicBezTo>
                    <a:pt x="8811" y="8332"/>
                    <a:pt x="8834" y="8378"/>
                    <a:pt x="8856" y="8424"/>
                  </a:cubicBezTo>
                  <a:lnTo>
                    <a:pt x="8879" y="8469"/>
                  </a:lnTo>
                  <a:cubicBezTo>
                    <a:pt x="8902" y="8515"/>
                    <a:pt x="8925" y="8583"/>
                    <a:pt x="8971" y="8652"/>
                  </a:cubicBezTo>
                  <a:cubicBezTo>
                    <a:pt x="8971" y="8675"/>
                    <a:pt x="8993" y="8697"/>
                    <a:pt x="8993" y="8697"/>
                  </a:cubicBezTo>
                  <a:cubicBezTo>
                    <a:pt x="8993" y="8720"/>
                    <a:pt x="9016" y="8720"/>
                    <a:pt x="9016" y="8743"/>
                  </a:cubicBezTo>
                  <a:cubicBezTo>
                    <a:pt x="9062" y="8789"/>
                    <a:pt x="9130" y="8812"/>
                    <a:pt x="9176" y="8812"/>
                  </a:cubicBezTo>
                  <a:cubicBezTo>
                    <a:pt x="9199" y="8812"/>
                    <a:pt x="9222" y="8812"/>
                    <a:pt x="9244" y="8789"/>
                  </a:cubicBezTo>
                  <a:lnTo>
                    <a:pt x="9153" y="8789"/>
                  </a:lnTo>
                  <a:cubicBezTo>
                    <a:pt x="9153" y="8789"/>
                    <a:pt x="9130" y="8766"/>
                    <a:pt x="9130" y="8766"/>
                  </a:cubicBezTo>
                  <a:cubicBezTo>
                    <a:pt x="9130" y="8743"/>
                    <a:pt x="9130" y="8743"/>
                    <a:pt x="9130" y="8720"/>
                  </a:cubicBezTo>
                  <a:cubicBezTo>
                    <a:pt x="9153" y="8697"/>
                    <a:pt x="9176" y="8675"/>
                    <a:pt x="9176" y="8652"/>
                  </a:cubicBezTo>
                  <a:lnTo>
                    <a:pt x="9199" y="8629"/>
                  </a:lnTo>
                  <a:cubicBezTo>
                    <a:pt x="9222" y="8583"/>
                    <a:pt x="9244" y="8560"/>
                    <a:pt x="9267" y="8538"/>
                  </a:cubicBezTo>
                  <a:cubicBezTo>
                    <a:pt x="9290" y="8492"/>
                    <a:pt x="9336" y="8446"/>
                    <a:pt x="9359" y="8424"/>
                  </a:cubicBezTo>
                  <a:cubicBezTo>
                    <a:pt x="9359" y="8378"/>
                    <a:pt x="9336" y="8332"/>
                    <a:pt x="9336" y="8287"/>
                  </a:cubicBezTo>
                  <a:cubicBezTo>
                    <a:pt x="9336" y="8264"/>
                    <a:pt x="9313" y="8264"/>
                    <a:pt x="9313" y="8241"/>
                  </a:cubicBezTo>
                  <a:lnTo>
                    <a:pt x="9336" y="8195"/>
                  </a:lnTo>
                  <a:cubicBezTo>
                    <a:pt x="9359" y="8150"/>
                    <a:pt x="9404" y="8104"/>
                    <a:pt x="9427" y="8058"/>
                  </a:cubicBezTo>
                  <a:cubicBezTo>
                    <a:pt x="9450" y="8035"/>
                    <a:pt x="9473" y="7990"/>
                    <a:pt x="9496" y="7967"/>
                  </a:cubicBezTo>
                  <a:cubicBezTo>
                    <a:pt x="9564" y="7853"/>
                    <a:pt x="9632" y="7739"/>
                    <a:pt x="9701" y="7647"/>
                  </a:cubicBezTo>
                  <a:cubicBezTo>
                    <a:pt x="9769" y="7511"/>
                    <a:pt x="9838" y="7374"/>
                    <a:pt x="9906" y="7282"/>
                  </a:cubicBezTo>
                  <a:cubicBezTo>
                    <a:pt x="9952" y="7168"/>
                    <a:pt x="9998" y="7031"/>
                    <a:pt x="10066" y="6894"/>
                  </a:cubicBezTo>
                  <a:cubicBezTo>
                    <a:pt x="10089" y="6849"/>
                    <a:pt x="10112" y="6803"/>
                    <a:pt x="10135" y="6757"/>
                  </a:cubicBezTo>
                  <a:cubicBezTo>
                    <a:pt x="10135" y="6734"/>
                    <a:pt x="10135" y="6712"/>
                    <a:pt x="10135" y="6689"/>
                  </a:cubicBezTo>
                  <a:cubicBezTo>
                    <a:pt x="10157" y="6666"/>
                    <a:pt x="10157" y="6643"/>
                    <a:pt x="10157" y="6620"/>
                  </a:cubicBezTo>
                  <a:lnTo>
                    <a:pt x="10203" y="6552"/>
                  </a:lnTo>
                  <a:cubicBezTo>
                    <a:pt x="10226" y="6461"/>
                    <a:pt x="10272" y="6369"/>
                    <a:pt x="10294" y="6255"/>
                  </a:cubicBezTo>
                  <a:cubicBezTo>
                    <a:pt x="10340" y="6141"/>
                    <a:pt x="10363" y="6027"/>
                    <a:pt x="10363" y="5867"/>
                  </a:cubicBezTo>
                  <a:lnTo>
                    <a:pt x="10363" y="5890"/>
                  </a:lnTo>
                  <a:cubicBezTo>
                    <a:pt x="10386" y="5799"/>
                    <a:pt x="10409" y="5684"/>
                    <a:pt x="10431" y="5593"/>
                  </a:cubicBezTo>
                  <a:cubicBezTo>
                    <a:pt x="10454" y="5525"/>
                    <a:pt x="10454" y="5456"/>
                    <a:pt x="10477" y="5388"/>
                  </a:cubicBezTo>
                  <a:lnTo>
                    <a:pt x="10523" y="5251"/>
                  </a:lnTo>
                  <a:lnTo>
                    <a:pt x="10523" y="5205"/>
                  </a:lnTo>
                  <a:cubicBezTo>
                    <a:pt x="10568" y="5091"/>
                    <a:pt x="10591" y="4977"/>
                    <a:pt x="10591" y="4863"/>
                  </a:cubicBezTo>
                  <a:cubicBezTo>
                    <a:pt x="10614" y="4771"/>
                    <a:pt x="10591" y="4657"/>
                    <a:pt x="10591" y="4566"/>
                  </a:cubicBezTo>
                  <a:cubicBezTo>
                    <a:pt x="10614" y="4543"/>
                    <a:pt x="10614" y="4498"/>
                    <a:pt x="10591" y="4452"/>
                  </a:cubicBezTo>
                  <a:cubicBezTo>
                    <a:pt x="10591" y="4429"/>
                    <a:pt x="10591" y="4429"/>
                    <a:pt x="10591" y="4406"/>
                  </a:cubicBezTo>
                  <a:cubicBezTo>
                    <a:pt x="10568" y="4315"/>
                    <a:pt x="10568" y="4246"/>
                    <a:pt x="10568" y="4178"/>
                  </a:cubicBezTo>
                  <a:lnTo>
                    <a:pt x="10568" y="4087"/>
                  </a:lnTo>
                  <a:cubicBezTo>
                    <a:pt x="10568" y="3950"/>
                    <a:pt x="10523" y="3836"/>
                    <a:pt x="10477" y="3722"/>
                  </a:cubicBezTo>
                  <a:cubicBezTo>
                    <a:pt x="10477" y="3676"/>
                    <a:pt x="10454" y="3630"/>
                    <a:pt x="10454" y="3607"/>
                  </a:cubicBezTo>
                  <a:lnTo>
                    <a:pt x="10431" y="3539"/>
                  </a:lnTo>
                  <a:cubicBezTo>
                    <a:pt x="10409" y="3448"/>
                    <a:pt x="10363" y="3379"/>
                    <a:pt x="10340" y="3288"/>
                  </a:cubicBezTo>
                  <a:lnTo>
                    <a:pt x="10317" y="3265"/>
                  </a:lnTo>
                  <a:cubicBezTo>
                    <a:pt x="10272" y="3174"/>
                    <a:pt x="10226" y="3082"/>
                    <a:pt x="10180" y="2991"/>
                  </a:cubicBezTo>
                  <a:cubicBezTo>
                    <a:pt x="10180" y="2991"/>
                    <a:pt x="10157" y="2968"/>
                    <a:pt x="10157" y="2968"/>
                  </a:cubicBezTo>
                  <a:cubicBezTo>
                    <a:pt x="10135" y="2877"/>
                    <a:pt x="10089" y="2809"/>
                    <a:pt x="10043" y="2717"/>
                  </a:cubicBezTo>
                  <a:cubicBezTo>
                    <a:pt x="9998" y="2649"/>
                    <a:pt x="9952" y="2580"/>
                    <a:pt x="9884" y="2512"/>
                  </a:cubicBezTo>
                  <a:cubicBezTo>
                    <a:pt x="9838" y="2420"/>
                    <a:pt x="9769" y="2329"/>
                    <a:pt x="9701" y="2261"/>
                  </a:cubicBezTo>
                  <a:cubicBezTo>
                    <a:pt x="9632" y="2192"/>
                    <a:pt x="9564" y="2147"/>
                    <a:pt x="9518" y="2078"/>
                  </a:cubicBezTo>
                  <a:cubicBezTo>
                    <a:pt x="9427" y="2010"/>
                    <a:pt x="9359" y="1941"/>
                    <a:pt x="9290" y="1873"/>
                  </a:cubicBezTo>
                  <a:cubicBezTo>
                    <a:pt x="9199" y="1804"/>
                    <a:pt x="9107" y="1759"/>
                    <a:pt x="9016" y="1713"/>
                  </a:cubicBezTo>
                  <a:cubicBezTo>
                    <a:pt x="8971" y="1667"/>
                    <a:pt x="8902" y="1622"/>
                    <a:pt x="8834" y="1599"/>
                  </a:cubicBezTo>
                  <a:cubicBezTo>
                    <a:pt x="8742" y="1530"/>
                    <a:pt x="8651" y="1485"/>
                    <a:pt x="8560" y="1439"/>
                  </a:cubicBezTo>
                  <a:cubicBezTo>
                    <a:pt x="8468" y="1393"/>
                    <a:pt x="8400" y="1348"/>
                    <a:pt x="8331" y="1279"/>
                  </a:cubicBezTo>
                  <a:cubicBezTo>
                    <a:pt x="8240" y="1234"/>
                    <a:pt x="8172" y="1188"/>
                    <a:pt x="8080" y="1119"/>
                  </a:cubicBezTo>
                  <a:cubicBezTo>
                    <a:pt x="7943" y="1051"/>
                    <a:pt x="7806" y="982"/>
                    <a:pt x="7601" y="891"/>
                  </a:cubicBezTo>
                  <a:cubicBezTo>
                    <a:pt x="7510" y="846"/>
                    <a:pt x="7418" y="800"/>
                    <a:pt x="7304" y="777"/>
                  </a:cubicBezTo>
                  <a:cubicBezTo>
                    <a:pt x="7281" y="709"/>
                    <a:pt x="7236" y="663"/>
                    <a:pt x="7145" y="640"/>
                  </a:cubicBezTo>
                  <a:cubicBezTo>
                    <a:pt x="7099" y="594"/>
                    <a:pt x="7053" y="572"/>
                    <a:pt x="7008" y="572"/>
                  </a:cubicBezTo>
                  <a:cubicBezTo>
                    <a:pt x="6893" y="526"/>
                    <a:pt x="6779" y="480"/>
                    <a:pt x="6665" y="435"/>
                  </a:cubicBezTo>
                  <a:cubicBezTo>
                    <a:pt x="6505" y="366"/>
                    <a:pt x="6323" y="321"/>
                    <a:pt x="6163" y="275"/>
                  </a:cubicBezTo>
                  <a:lnTo>
                    <a:pt x="6095" y="252"/>
                  </a:lnTo>
                  <a:cubicBezTo>
                    <a:pt x="5866" y="206"/>
                    <a:pt x="5684" y="161"/>
                    <a:pt x="5501" y="138"/>
                  </a:cubicBezTo>
                  <a:cubicBezTo>
                    <a:pt x="5318" y="92"/>
                    <a:pt x="5136" y="69"/>
                    <a:pt x="4953" y="47"/>
                  </a:cubicBezTo>
                  <a:lnTo>
                    <a:pt x="4885" y="24"/>
                  </a:lnTo>
                  <a:cubicBezTo>
                    <a:pt x="4748" y="24"/>
                    <a:pt x="4611" y="1"/>
                    <a:pt x="4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2" name="Google Shape;5912;p22"/>
            <p:cNvSpPr/>
            <p:nvPr/>
          </p:nvSpPr>
          <p:spPr>
            <a:xfrm>
              <a:off x="6947600" y="1952750"/>
              <a:ext cx="121000" cy="432225"/>
            </a:xfrm>
            <a:custGeom>
              <a:avLst/>
              <a:gdLst/>
              <a:ahLst/>
              <a:cxnLst/>
              <a:rect l="l" t="t" r="r" b="b"/>
              <a:pathLst>
                <a:path w="4840" h="17289" extrusionOk="0">
                  <a:moveTo>
                    <a:pt x="3448" y="1"/>
                  </a:moveTo>
                  <a:cubicBezTo>
                    <a:pt x="3448" y="1"/>
                    <a:pt x="3425" y="23"/>
                    <a:pt x="3425" y="23"/>
                  </a:cubicBezTo>
                  <a:cubicBezTo>
                    <a:pt x="3402" y="23"/>
                    <a:pt x="3379" y="46"/>
                    <a:pt x="3379" y="92"/>
                  </a:cubicBezTo>
                  <a:cubicBezTo>
                    <a:pt x="3379" y="160"/>
                    <a:pt x="3402" y="229"/>
                    <a:pt x="3425" y="297"/>
                  </a:cubicBezTo>
                  <a:cubicBezTo>
                    <a:pt x="3448" y="366"/>
                    <a:pt x="3470" y="411"/>
                    <a:pt x="3470" y="480"/>
                  </a:cubicBezTo>
                  <a:cubicBezTo>
                    <a:pt x="3493" y="548"/>
                    <a:pt x="3516" y="594"/>
                    <a:pt x="3539" y="662"/>
                  </a:cubicBezTo>
                  <a:cubicBezTo>
                    <a:pt x="3585" y="799"/>
                    <a:pt x="3630" y="936"/>
                    <a:pt x="3676" y="1073"/>
                  </a:cubicBezTo>
                  <a:cubicBezTo>
                    <a:pt x="3656" y="1053"/>
                    <a:pt x="3653" y="1051"/>
                    <a:pt x="3653" y="1051"/>
                  </a:cubicBezTo>
                  <a:lnTo>
                    <a:pt x="3653" y="1051"/>
                  </a:lnTo>
                  <a:cubicBezTo>
                    <a:pt x="3676" y="1073"/>
                    <a:pt x="3676" y="1096"/>
                    <a:pt x="3676" y="1119"/>
                  </a:cubicBezTo>
                  <a:cubicBezTo>
                    <a:pt x="3699" y="1142"/>
                    <a:pt x="3699" y="1165"/>
                    <a:pt x="3699" y="1165"/>
                  </a:cubicBezTo>
                  <a:cubicBezTo>
                    <a:pt x="3699" y="1210"/>
                    <a:pt x="3699" y="1233"/>
                    <a:pt x="3699" y="1279"/>
                  </a:cubicBezTo>
                  <a:cubicBezTo>
                    <a:pt x="3721" y="1324"/>
                    <a:pt x="3721" y="1347"/>
                    <a:pt x="3721" y="1393"/>
                  </a:cubicBezTo>
                  <a:cubicBezTo>
                    <a:pt x="3744" y="1461"/>
                    <a:pt x="3744" y="1530"/>
                    <a:pt x="3767" y="1598"/>
                  </a:cubicBezTo>
                  <a:cubicBezTo>
                    <a:pt x="3790" y="1758"/>
                    <a:pt x="3813" y="1895"/>
                    <a:pt x="3836" y="2055"/>
                  </a:cubicBezTo>
                  <a:cubicBezTo>
                    <a:pt x="3858" y="2192"/>
                    <a:pt x="3904" y="2352"/>
                    <a:pt x="3927" y="2489"/>
                  </a:cubicBezTo>
                  <a:cubicBezTo>
                    <a:pt x="3950" y="2580"/>
                    <a:pt x="3973" y="2648"/>
                    <a:pt x="3995" y="2740"/>
                  </a:cubicBezTo>
                  <a:cubicBezTo>
                    <a:pt x="3995" y="2762"/>
                    <a:pt x="3995" y="2785"/>
                    <a:pt x="3995" y="2831"/>
                  </a:cubicBezTo>
                  <a:cubicBezTo>
                    <a:pt x="3950" y="2854"/>
                    <a:pt x="3927" y="2899"/>
                    <a:pt x="3927" y="2968"/>
                  </a:cubicBezTo>
                  <a:cubicBezTo>
                    <a:pt x="3904" y="3036"/>
                    <a:pt x="3927" y="3105"/>
                    <a:pt x="3927" y="3173"/>
                  </a:cubicBezTo>
                  <a:lnTo>
                    <a:pt x="3927" y="3356"/>
                  </a:lnTo>
                  <a:cubicBezTo>
                    <a:pt x="3950" y="3447"/>
                    <a:pt x="3950" y="3516"/>
                    <a:pt x="3973" y="3607"/>
                  </a:cubicBezTo>
                  <a:cubicBezTo>
                    <a:pt x="3973" y="3698"/>
                    <a:pt x="3973" y="3790"/>
                    <a:pt x="3973" y="3881"/>
                  </a:cubicBezTo>
                  <a:cubicBezTo>
                    <a:pt x="3973" y="3949"/>
                    <a:pt x="3973" y="3995"/>
                    <a:pt x="3973" y="4063"/>
                  </a:cubicBezTo>
                  <a:cubicBezTo>
                    <a:pt x="3973" y="4132"/>
                    <a:pt x="3973" y="4178"/>
                    <a:pt x="3973" y="4246"/>
                  </a:cubicBezTo>
                  <a:cubicBezTo>
                    <a:pt x="3973" y="4360"/>
                    <a:pt x="3973" y="4474"/>
                    <a:pt x="3973" y="4588"/>
                  </a:cubicBezTo>
                  <a:cubicBezTo>
                    <a:pt x="3950" y="4794"/>
                    <a:pt x="3950" y="4999"/>
                    <a:pt x="3950" y="5205"/>
                  </a:cubicBezTo>
                  <a:cubicBezTo>
                    <a:pt x="3927" y="5410"/>
                    <a:pt x="3927" y="5616"/>
                    <a:pt x="3904" y="5798"/>
                  </a:cubicBezTo>
                  <a:cubicBezTo>
                    <a:pt x="3904" y="5889"/>
                    <a:pt x="3904" y="5981"/>
                    <a:pt x="3904" y="6072"/>
                  </a:cubicBezTo>
                  <a:cubicBezTo>
                    <a:pt x="3904" y="6118"/>
                    <a:pt x="3904" y="6141"/>
                    <a:pt x="3881" y="6186"/>
                  </a:cubicBezTo>
                  <a:cubicBezTo>
                    <a:pt x="3881" y="6232"/>
                    <a:pt x="3881" y="6300"/>
                    <a:pt x="3881" y="6369"/>
                  </a:cubicBezTo>
                  <a:cubicBezTo>
                    <a:pt x="3881" y="6392"/>
                    <a:pt x="3881" y="6392"/>
                    <a:pt x="3881" y="6414"/>
                  </a:cubicBezTo>
                  <a:cubicBezTo>
                    <a:pt x="3836" y="6620"/>
                    <a:pt x="3813" y="6825"/>
                    <a:pt x="3767" y="7031"/>
                  </a:cubicBezTo>
                  <a:cubicBezTo>
                    <a:pt x="3744" y="7213"/>
                    <a:pt x="3699" y="7396"/>
                    <a:pt x="3676" y="7579"/>
                  </a:cubicBezTo>
                  <a:cubicBezTo>
                    <a:pt x="3653" y="7693"/>
                    <a:pt x="3607" y="7807"/>
                    <a:pt x="3585" y="7898"/>
                  </a:cubicBezTo>
                  <a:cubicBezTo>
                    <a:pt x="3585" y="7944"/>
                    <a:pt x="3585" y="7989"/>
                    <a:pt x="3562" y="8035"/>
                  </a:cubicBezTo>
                  <a:cubicBezTo>
                    <a:pt x="3539" y="8126"/>
                    <a:pt x="3516" y="8218"/>
                    <a:pt x="3493" y="8309"/>
                  </a:cubicBezTo>
                  <a:cubicBezTo>
                    <a:pt x="3493" y="8355"/>
                    <a:pt x="3493" y="8377"/>
                    <a:pt x="3470" y="8423"/>
                  </a:cubicBezTo>
                  <a:cubicBezTo>
                    <a:pt x="3470" y="8492"/>
                    <a:pt x="3448" y="8583"/>
                    <a:pt x="3425" y="8651"/>
                  </a:cubicBezTo>
                  <a:cubicBezTo>
                    <a:pt x="3402" y="8674"/>
                    <a:pt x="3402" y="8697"/>
                    <a:pt x="3379" y="8720"/>
                  </a:cubicBezTo>
                  <a:cubicBezTo>
                    <a:pt x="3356" y="8788"/>
                    <a:pt x="3333" y="8834"/>
                    <a:pt x="3311" y="8902"/>
                  </a:cubicBezTo>
                  <a:cubicBezTo>
                    <a:pt x="3265" y="8971"/>
                    <a:pt x="3242" y="9039"/>
                    <a:pt x="3219" y="9108"/>
                  </a:cubicBezTo>
                  <a:cubicBezTo>
                    <a:pt x="3219" y="9153"/>
                    <a:pt x="3197" y="9199"/>
                    <a:pt x="3174" y="9268"/>
                  </a:cubicBezTo>
                  <a:cubicBezTo>
                    <a:pt x="3151" y="9359"/>
                    <a:pt x="3105" y="9450"/>
                    <a:pt x="3082" y="9542"/>
                  </a:cubicBezTo>
                  <a:cubicBezTo>
                    <a:pt x="3014" y="9770"/>
                    <a:pt x="2945" y="9998"/>
                    <a:pt x="2877" y="10226"/>
                  </a:cubicBezTo>
                  <a:cubicBezTo>
                    <a:pt x="2854" y="10318"/>
                    <a:pt x="2831" y="10409"/>
                    <a:pt x="2786" y="10500"/>
                  </a:cubicBezTo>
                  <a:cubicBezTo>
                    <a:pt x="2740" y="10591"/>
                    <a:pt x="2694" y="10683"/>
                    <a:pt x="2649" y="10751"/>
                  </a:cubicBezTo>
                  <a:cubicBezTo>
                    <a:pt x="2603" y="10843"/>
                    <a:pt x="2557" y="10934"/>
                    <a:pt x="2512" y="11048"/>
                  </a:cubicBezTo>
                  <a:cubicBezTo>
                    <a:pt x="2398" y="11253"/>
                    <a:pt x="2306" y="11459"/>
                    <a:pt x="2215" y="11687"/>
                  </a:cubicBezTo>
                  <a:cubicBezTo>
                    <a:pt x="2032" y="12052"/>
                    <a:pt x="1873" y="12417"/>
                    <a:pt x="1736" y="12806"/>
                  </a:cubicBezTo>
                  <a:cubicBezTo>
                    <a:pt x="1690" y="12920"/>
                    <a:pt x="1644" y="13034"/>
                    <a:pt x="1599" y="13148"/>
                  </a:cubicBezTo>
                  <a:cubicBezTo>
                    <a:pt x="1576" y="13216"/>
                    <a:pt x="1553" y="13262"/>
                    <a:pt x="1553" y="13308"/>
                  </a:cubicBezTo>
                  <a:cubicBezTo>
                    <a:pt x="1530" y="13353"/>
                    <a:pt x="1530" y="13376"/>
                    <a:pt x="1530" y="13399"/>
                  </a:cubicBezTo>
                  <a:lnTo>
                    <a:pt x="1507" y="13467"/>
                  </a:lnTo>
                  <a:cubicBezTo>
                    <a:pt x="1485" y="13490"/>
                    <a:pt x="1485" y="13536"/>
                    <a:pt x="1462" y="13582"/>
                  </a:cubicBezTo>
                  <a:cubicBezTo>
                    <a:pt x="1462" y="13604"/>
                    <a:pt x="1462" y="13627"/>
                    <a:pt x="1485" y="13650"/>
                  </a:cubicBezTo>
                  <a:cubicBezTo>
                    <a:pt x="1462" y="13719"/>
                    <a:pt x="1439" y="13764"/>
                    <a:pt x="1393" y="13810"/>
                  </a:cubicBezTo>
                  <a:cubicBezTo>
                    <a:pt x="1348" y="13901"/>
                    <a:pt x="1302" y="13970"/>
                    <a:pt x="1279" y="14038"/>
                  </a:cubicBezTo>
                  <a:cubicBezTo>
                    <a:pt x="1234" y="14084"/>
                    <a:pt x="1211" y="14129"/>
                    <a:pt x="1188" y="14198"/>
                  </a:cubicBezTo>
                  <a:cubicBezTo>
                    <a:pt x="1165" y="14266"/>
                    <a:pt x="1119" y="14312"/>
                    <a:pt x="1097" y="14380"/>
                  </a:cubicBezTo>
                  <a:cubicBezTo>
                    <a:pt x="1051" y="14472"/>
                    <a:pt x="1005" y="14563"/>
                    <a:pt x="960" y="14654"/>
                  </a:cubicBezTo>
                  <a:cubicBezTo>
                    <a:pt x="914" y="14746"/>
                    <a:pt x="891" y="14837"/>
                    <a:pt x="845" y="14928"/>
                  </a:cubicBezTo>
                  <a:cubicBezTo>
                    <a:pt x="845" y="14928"/>
                    <a:pt x="845" y="14951"/>
                    <a:pt x="845" y="14951"/>
                  </a:cubicBezTo>
                  <a:cubicBezTo>
                    <a:pt x="754" y="15088"/>
                    <a:pt x="709" y="15248"/>
                    <a:pt x="640" y="15385"/>
                  </a:cubicBezTo>
                  <a:cubicBezTo>
                    <a:pt x="572" y="15499"/>
                    <a:pt x="503" y="15613"/>
                    <a:pt x="435" y="15727"/>
                  </a:cubicBezTo>
                  <a:cubicBezTo>
                    <a:pt x="389" y="15841"/>
                    <a:pt x="321" y="15978"/>
                    <a:pt x="252" y="16092"/>
                  </a:cubicBezTo>
                  <a:cubicBezTo>
                    <a:pt x="206" y="16138"/>
                    <a:pt x="184" y="16206"/>
                    <a:pt x="138" y="16275"/>
                  </a:cubicBezTo>
                  <a:cubicBezTo>
                    <a:pt x="138" y="16298"/>
                    <a:pt x="115" y="16321"/>
                    <a:pt x="92" y="16343"/>
                  </a:cubicBezTo>
                  <a:cubicBezTo>
                    <a:pt x="92" y="16366"/>
                    <a:pt x="92" y="16366"/>
                    <a:pt x="69" y="16389"/>
                  </a:cubicBezTo>
                  <a:cubicBezTo>
                    <a:pt x="69" y="16412"/>
                    <a:pt x="47" y="16435"/>
                    <a:pt x="47" y="16458"/>
                  </a:cubicBezTo>
                  <a:cubicBezTo>
                    <a:pt x="24" y="16458"/>
                    <a:pt x="24" y="16480"/>
                    <a:pt x="24" y="16480"/>
                  </a:cubicBezTo>
                  <a:cubicBezTo>
                    <a:pt x="24" y="16503"/>
                    <a:pt x="1" y="16526"/>
                    <a:pt x="1" y="16549"/>
                  </a:cubicBezTo>
                  <a:cubicBezTo>
                    <a:pt x="1" y="16572"/>
                    <a:pt x="1" y="16617"/>
                    <a:pt x="24" y="16640"/>
                  </a:cubicBezTo>
                  <a:cubicBezTo>
                    <a:pt x="47" y="16686"/>
                    <a:pt x="92" y="16709"/>
                    <a:pt x="138" y="16731"/>
                  </a:cubicBezTo>
                  <a:cubicBezTo>
                    <a:pt x="138" y="16754"/>
                    <a:pt x="115" y="16777"/>
                    <a:pt x="115" y="16800"/>
                  </a:cubicBezTo>
                  <a:cubicBezTo>
                    <a:pt x="115" y="16846"/>
                    <a:pt x="92" y="16891"/>
                    <a:pt x="115" y="16914"/>
                  </a:cubicBezTo>
                  <a:cubicBezTo>
                    <a:pt x="115" y="16960"/>
                    <a:pt x="138" y="16983"/>
                    <a:pt x="161" y="17005"/>
                  </a:cubicBezTo>
                  <a:cubicBezTo>
                    <a:pt x="161" y="17028"/>
                    <a:pt x="184" y="17051"/>
                    <a:pt x="206" y="17051"/>
                  </a:cubicBezTo>
                  <a:cubicBezTo>
                    <a:pt x="229" y="17074"/>
                    <a:pt x="275" y="17097"/>
                    <a:pt x="298" y="17097"/>
                  </a:cubicBezTo>
                  <a:cubicBezTo>
                    <a:pt x="343" y="17097"/>
                    <a:pt x="389" y="17074"/>
                    <a:pt x="435" y="17074"/>
                  </a:cubicBezTo>
                  <a:cubicBezTo>
                    <a:pt x="457" y="17051"/>
                    <a:pt x="480" y="17028"/>
                    <a:pt x="503" y="17005"/>
                  </a:cubicBezTo>
                  <a:cubicBezTo>
                    <a:pt x="526" y="17028"/>
                    <a:pt x="572" y="17051"/>
                    <a:pt x="594" y="17051"/>
                  </a:cubicBezTo>
                  <a:cubicBezTo>
                    <a:pt x="594" y="17074"/>
                    <a:pt x="594" y="17097"/>
                    <a:pt x="617" y="17119"/>
                  </a:cubicBezTo>
                  <a:cubicBezTo>
                    <a:pt x="617" y="17165"/>
                    <a:pt x="617" y="17188"/>
                    <a:pt x="640" y="17211"/>
                  </a:cubicBezTo>
                  <a:cubicBezTo>
                    <a:pt x="663" y="17234"/>
                    <a:pt x="709" y="17256"/>
                    <a:pt x="731" y="17279"/>
                  </a:cubicBezTo>
                  <a:cubicBezTo>
                    <a:pt x="750" y="17285"/>
                    <a:pt x="768" y="17288"/>
                    <a:pt x="786" y="17288"/>
                  </a:cubicBezTo>
                  <a:cubicBezTo>
                    <a:pt x="835" y="17288"/>
                    <a:pt x="881" y="17267"/>
                    <a:pt x="914" y="17234"/>
                  </a:cubicBezTo>
                  <a:cubicBezTo>
                    <a:pt x="982" y="17188"/>
                    <a:pt x="1028" y="17119"/>
                    <a:pt x="1074" y="17051"/>
                  </a:cubicBezTo>
                  <a:cubicBezTo>
                    <a:pt x="1097" y="17005"/>
                    <a:pt x="1119" y="16983"/>
                    <a:pt x="1142" y="16937"/>
                  </a:cubicBezTo>
                  <a:cubicBezTo>
                    <a:pt x="1165" y="16914"/>
                    <a:pt x="1188" y="16891"/>
                    <a:pt x="1188" y="16868"/>
                  </a:cubicBezTo>
                  <a:cubicBezTo>
                    <a:pt x="1211" y="16846"/>
                    <a:pt x="1234" y="16846"/>
                    <a:pt x="1256" y="16823"/>
                  </a:cubicBezTo>
                  <a:cubicBezTo>
                    <a:pt x="1279" y="16800"/>
                    <a:pt x="1302" y="16754"/>
                    <a:pt x="1325" y="16731"/>
                  </a:cubicBezTo>
                  <a:cubicBezTo>
                    <a:pt x="1348" y="16686"/>
                    <a:pt x="1370" y="16640"/>
                    <a:pt x="1416" y="16617"/>
                  </a:cubicBezTo>
                  <a:cubicBezTo>
                    <a:pt x="1439" y="16549"/>
                    <a:pt x="1462" y="16503"/>
                    <a:pt x="1507" y="16458"/>
                  </a:cubicBezTo>
                  <a:cubicBezTo>
                    <a:pt x="1553" y="16366"/>
                    <a:pt x="1622" y="16275"/>
                    <a:pt x="1667" y="16184"/>
                  </a:cubicBezTo>
                  <a:cubicBezTo>
                    <a:pt x="1781" y="16001"/>
                    <a:pt x="1873" y="15841"/>
                    <a:pt x="1964" y="15659"/>
                  </a:cubicBezTo>
                  <a:cubicBezTo>
                    <a:pt x="2078" y="15476"/>
                    <a:pt x="2192" y="15293"/>
                    <a:pt x="2283" y="15111"/>
                  </a:cubicBezTo>
                  <a:cubicBezTo>
                    <a:pt x="2398" y="14905"/>
                    <a:pt x="2512" y="14723"/>
                    <a:pt x="2603" y="14517"/>
                  </a:cubicBezTo>
                  <a:cubicBezTo>
                    <a:pt x="2649" y="14426"/>
                    <a:pt x="2694" y="14312"/>
                    <a:pt x="2740" y="14221"/>
                  </a:cubicBezTo>
                  <a:cubicBezTo>
                    <a:pt x="2786" y="14107"/>
                    <a:pt x="2831" y="14015"/>
                    <a:pt x="2877" y="13924"/>
                  </a:cubicBezTo>
                  <a:cubicBezTo>
                    <a:pt x="2923" y="13833"/>
                    <a:pt x="2968" y="13741"/>
                    <a:pt x="3014" y="13650"/>
                  </a:cubicBezTo>
                  <a:cubicBezTo>
                    <a:pt x="3037" y="13627"/>
                    <a:pt x="3082" y="13604"/>
                    <a:pt x="3105" y="13536"/>
                  </a:cubicBezTo>
                  <a:cubicBezTo>
                    <a:pt x="3174" y="13353"/>
                    <a:pt x="3265" y="13125"/>
                    <a:pt x="3333" y="12920"/>
                  </a:cubicBezTo>
                  <a:cubicBezTo>
                    <a:pt x="3402" y="12737"/>
                    <a:pt x="3470" y="12532"/>
                    <a:pt x="3516" y="12349"/>
                  </a:cubicBezTo>
                  <a:cubicBezTo>
                    <a:pt x="3585" y="12166"/>
                    <a:pt x="3653" y="11984"/>
                    <a:pt x="3699" y="11824"/>
                  </a:cubicBezTo>
                  <a:cubicBezTo>
                    <a:pt x="3721" y="11756"/>
                    <a:pt x="3767" y="11687"/>
                    <a:pt x="3790" y="11596"/>
                  </a:cubicBezTo>
                  <a:cubicBezTo>
                    <a:pt x="3790" y="11550"/>
                    <a:pt x="3813" y="11527"/>
                    <a:pt x="3836" y="11482"/>
                  </a:cubicBezTo>
                  <a:cubicBezTo>
                    <a:pt x="3858" y="11413"/>
                    <a:pt x="3881" y="11345"/>
                    <a:pt x="3881" y="11276"/>
                  </a:cubicBezTo>
                  <a:cubicBezTo>
                    <a:pt x="3904" y="11253"/>
                    <a:pt x="3904" y="11208"/>
                    <a:pt x="3904" y="11185"/>
                  </a:cubicBezTo>
                  <a:cubicBezTo>
                    <a:pt x="3927" y="11116"/>
                    <a:pt x="3950" y="11048"/>
                    <a:pt x="3973" y="10980"/>
                  </a:cubicBezTo>
                  <a:cubicBezTo>
                    <a:pt x="3995" y="10957"/>
                    <a:pt x="4018" y="10934"/>
                    <a:pt x="4018" y="10911"/>
                  </a:cubicBezTo>
                  <a:cubicBezTo>
                    <a:pt x="4041" y="10865"/>
                    <a:pt x="4064" y="10820"/>
                    <a:pt x="4064" y="10774"/>
                  </a:cubicBezTo>
                  <a:cubicBezTo>
                    <a:pt x="4087" y="10706"/>
                    <a:pt x="4087" y="10660"/>
                    <a:pt x="4110" y="10614"/>
                  </a:cubicBezTo>
                  <a:cubicBezTo>
                    <a:pt x="4132" y="10500"/>
                    <a:pt x="4155" y="10409"/>
                    <a:pt x="4178" y="10318"/>
                  </a:cubicBezTo>
                  <a:cubicBezTo>
                    <a:pt x="4246" y="10112"/>
                    <a:pt x="4292" y="9884"/>
                    <a:pt x="4338" y="9656"/>
                  </a:cubicBezTo>
                  <a:cubicBezTo>
                    <a:pt x="4383" y="9450"/>
                    <a:pt x="4429" y="9222"/>
                    <a:pt x="4475" y="9017"/>
                  </a:cubicBezTo>
                  <a:cubicBezTo>
                    <a:pt x="4520" y="8788"/>
                    <a:pt x="4543" y="8583"/>
                    <a:pt x="4589" y="8377"/>
                  </a:cubicBezTo>
                  <a:cubicBezTo>
                    <a:pt x="4589" y="8309"/>
                    <a:pt x="4612" y="8240"/>
                    <a:pt x="4612" y="8172"/>
                  </a:cubicBezTo>
                  <a:cubicBezTo>
                    <a:pt x="4612" y="8126"/>
                    <a:pt x="4634" y="8081"/>
                    <a:pt x="4634" y="8035"/>
                  </a:cubicBezTo>
                  <a:cubicBezTo>
                    <a:pt x="4634" y="7967"/>
                    <a:pt x="4657" y="7898"/>
                    <a:pt x="4657" y="7830"/>
                  </a:cubicBezTo>
                  <a:cubicBezTo>
                    <a:pt x="4657" y="7784"/>
                    <a:pt x="4657" y="7761"/>
                    <a:pt x="4634" y="7738"/>
                  </a:cubicBezTo>
                  <a:cubicBezTo>
                    <a:pt x="4657" y="7693"/>
                    <a:pt x="4657" y="7670"/>
                    <a:pt x="4657" y="7624"/>
                  </a:cubicBezTo>
                  <a:cubicBezTo>
                    <a:pt x="4657" y="7579"/>
                    <a:pt x="4657" y="7533"/>
                    <a:pt x="4680" y="7464"/>
                  </a:cubicBezTo>
                  <a:cubicBezTo>
                    <a:pt x="4680" y="7373"/>
                    <a:pt x="4703" y="7282"/>
                    <a:pt x="4703" y="7168"/>
                  </a:cubicBezTo>
                  <a:cubicBezTo>
                    <a:pt x="4726" y="7076"/>
                    <a:pt x="4726" y="6985"/>
                    <a:pt x="4726" y="6894"/>
                  </a:cubicBezTo>
                  <a:cubicBezTo>
                    <a:pt x="4794" y="6871"/>
                    <a:pt x="4817" y="6802"/>
                    <a:pt x="4817" y="6734"/>
                  </a:cubicBezTo>
                  <a:cubicBezTo>
                    <a:pt x="4840" y="6597"/>
                    <a:pt x="4840" y="6460"/>
                    <a:pt x="4840" y="6323"/>
                  </a:cubicBezTo>
                  <a:cubicBezTo>
                    <a:pt x="4840" y="6186"/>
                    <a:pt x="4840" y="6049"/>
                    <a:pt x="4840" y="5912"/>
                  </a:cubicBezTo>
                  <a:cubicBezTo>
                    <a:pt x="4840" y="5798"/>
                    <a:pt x="4840" y="5661"/>
                    <a:pt x="4817" y="5547"/>
                  </a:cubicBezTo>
                  <a:cubicBezTo>
                    <a:pt x="4817" y="5456"/>
                    <a:pt x="4817" y="5364"/>
                    <a:pt x="4817" y="5273"/>
                  </a:cubicBezTo>
                  <a:cubicBezTo>
                    <a:pt x="4817" y="5273"/>
                    <a:pt x="4817" y="5250"/>
                    <a:pt x="4817" y="5250"/>
                  </a:cubicBezTo>
                  <a:cubicBezTo>
                    <a:pt x="4817" y="5136"/>
                    <a:pt x="4817" y="4999"/>
                    <a:pt x="4840" y="4885"/>
                  </a:cubicBezTo>
                  <a:cubicBezTo>
                    <a:pt x="4840" y="4817"/>
                    <a:pt x="4840" y="4725"/>
                    <a:pt x="4840" y="4657"/>
                  </a:cubicBezTo>
                  <a:cubicBezTo>
                    <a:pt x="4840" y="4634"/>
                    <a:pt x="4840" y="4611"/>
                    <a:pt x="4840" y="4566"/>
                  </a:cubicBezTo>
                  <a:cubicBezTo>
                    <a:pt x="4840" y="4543"/>
                    <a:pt x="4840" y="4520"/>
                    <a:pt x="4840" y="4497"/>
                  </a:cubicBezTo>
                  <a:cubicBezTo>
                    <a:pt x="4840" y="4474"/>
                    <a:pt x="4840" y="4429"/>
                    <a:pt x="4840" y="4406"/>
                  </a:cubicBezTo>
                  <a:cubicBezTo>
                    <a:pt x="4840" y="4360"/>
                    <a:pt x="4817" y="4337"/>
                    <a:pt x="4794" y="4315"/>
                  </a:cubicBezTo>
                  <a:cubicBezTo>
                    <a:pt x="4794" y="4292"/>
                    <a:pt x="4771" y="4292"/>
                    <a:pt x="4749" y="4269"/>
                  </a:cubicBezTo>
                  <a:cubicBezTo>
                    <a:pt x="4749" y="4246"/>
                    <a:pt x="4749" y="4200"/>
                    <a:pt x="4726" y="4178"/>
                  </a:cubicBezTo>
                  <a:cubicBezTo>
                    <a:pt x="4726" y="4155"/>
                    <a:pt x="4726" y="4132"/>
                    <a:pt x="4726" y="4109"/>
                  </a:cubicBezTo>
                  <a:cubicBezTo>
                    <a:pt x="4726" y="4041"/>
                    <a:pt x="4726" y="3949"/>
                    <a:pt x="4703" y="3881"/>
                  </a:cubicBezTo>
                  <a:cubicBezTo>
                    <a:pt x="4703" y="3835"/>
                    <a:pt x="4703" y="3790"/>
                    <a:pt x="4703" y="3744"/>
                  </a:cubicBezTo>
                  <a:cubicBezTo>
                    <a:pt x="4703" y="3653"/>
                    <a:pt x="4680" y="3538"/>
                    <a:pt x="4680" y="3447"/>
                  </a:cubicBezTo>
                  <a:cubicBezTo>
                    <a:pt x="4657" y="3242"/>
                    <a:pt x="4612" y="3059"/>
                    <a:pt x="4566" y="2854"/>
                  </a:cubicBezTo>
                  <a:cubicBezTo>
                    <a:pt x="4543" y="2762"/>
                    <a:pt x="4520" y="2694"/>
                    <a:pt x="4498" y="2603"/>
                  </a:cubicBezTo>
                  <a:cubicBezTo>
                    <a:pt x="4475" y="2511"/>
                    <a:pt x="4452" y="2397"/>
                    <a:pt x="4429" y="2283"/>
                  </a:cubicBezTo>
                  <a:cubicBezTo>
                    <a:pt x="4406" y="2192"/>
                    <a:pt x="4383" y="2100"/>
                    <a:pt x="4361" y="1986"/>
                  </a:cubicBezTo>
                  <a:cubicBezTo>
                    <a:pt x="4315" y="1849"/>
                    <a:pt x="4292" y="1712"/>
                    <a:pt x="4224" y="1575"/>
                  </a:cubicBezTo>
                  <a:cubicBezTo>
                    <a:pt x="4201" y="1530"/>
                    <a:pt x="4178" y="1484"/>
                    <a:pt x="4132" y="1484"/>
                  </a:cubicBezTo>
                  <a:cubicBezTo>
                    <a:pt x="4132" y="1484"/>
                    <a:pt x="4132" y="1461"/>
                    <a:pt x="4110" y="1461"/>
                  </a:cubicBezTo>
                  <a:cubicBezTo>
                    <a:pt x="4087" y="1416"/>
                    <a:pt x="4041" y="1370"/>
                    <a:pt x="3995" y="1370"/>
                  </a:cubicBezTo>
                  <a:cubicBezTo>
                    <a:pt x="3995" y="1370"/>
                    <a:pt x="3995" y="1347"/>
                    <a:pt x="3995" y="1347"/>
                  </a:cubicBezTo>
                  <a:cubicBezTo>
                    <a:pt x="3973" y="1256"/>
                    <a:pt x="3950" y="1187"/>
                    <a:pt x="3927" y="1096"/>
                  </a:cubicBezTo>
                  <a:cubicBezTo>
                    <a:pt x="3927" y="1096"/>
                    <a:pt x="3927" y="1073"/>
                    <a:pt x="3904" y="1051"/>
                  </a:cubicBezTo>
                  <a:cubicBezTo>
                    <a:pt x="3904" y="1051"/>
                    <a:pt x="3904" y="1028"/>
                    <a:pt x="3881" y="1028"/>
                  </a:cubicBezTo>
                  <a:cubicBezTo>
                    <a:pt x="3858" y="936"/>
                    <a:pt x="3836" y="845"/>
                    <a:pt x="3813" y="754"/>
                  </a:cubicBezTo>
                  <a:cubicBezTo>
                    <a:pt x="3767" y="662"/>
                    <a:pt x="3721" y="548"/>
                    <a:pt x="3699" y="434"/>
                  </a:cubicBezTo>
                  <a:cubicBezTo>
                    <a:pt x="3676" y="366"/>
                    <a:pt x="3653" y="297"/>
                    <a:pt x="3630" y="229"/>
                  </a:cubicBezTo>
                  <a:cubicBezTo>
                    <a:pt x="3607" y="206"/>
                    <a:pt x="3585" y="183"/>
                    <a:pt x="3539" y="183"/>
                  </a:cubicBezTo>
                  <a:cubicBezTo>
                    <a:pt x="3539" y="138"/>
                    <a:pt x="3516" y="92"/>
                    <a:pt x="3493" y="46"/>
                  </a:cubicBezTo>
                  <a:cubicBezTo>
                    <a:pt x="3493" y="23"/>
                    <a:pt x="3470" y="1"/>
                    <a:pt x="34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3" name="Google Shape;5913;p22"/>
            <p:cNvSpPr/>
            <p:nvPr/>
          </p:nvSpPr>
          <p:spPr>
            <a:xfrm>
              <a:off x="6888825" y="2347625"/>
              <a:ext cx="86775" cy="121000"/>
            </a:xfrm>
            <a:custGeom>
              <a:avLst/>
              <a:gdLst/>
              <a:ahLst/>
              <a:cxnLst/>
              <a:rect l="l" t="t" r="r" b="b"/>
              <a:pathLst>
                <a:path w="3471" h="4840" extrusionOk="0">
                  <a:moveTo>
                    <a:pt x="2900" y="1"/>
                  </a:moveTo>
                  <a:cubicBezTo>
                    <a:pt x="2877" y="1"/>
                    <a:pt x="2831" y="23"/>
                    <a:pt x="2808" y="23"/>
                  </a:cubicBezTo>
                  <a:cubicBezTo>
                    <a:pt x="2808" y="46"/>
                    <a:pt x="2808" y="46"/>
                    <a:pt x="2808" y="46"/>
                  </a:cubicBezTo>
                  <a:lnTo>
                    <a:pt x="2763" y="46"/>
                  </a:lnTo>
                  <a:cubicBezTo>
                    <a:pt x="2740" y="69"/>
                    <a:pt x="2740" y="92"/>
                    <a:pt x="2717" y="115"/>
                  </a:cubicBezTo>
                  <a:cubicBezTo>
                    <a:pt x="2694" y="138"/>
                    <a:pt x="2672" y="160"/>
                    <a:pt x="2672" y="183"/>
                  </a:cubicBezTo>
                  <a:cubicBezTo>
                    <a:pt x="2626" y="252"/>
                    <a:pt x="2580" y="297"/>
                    <a:pt x="2535" y="366"/>
                  </a:cubicBezTo>
                  <a:cubicBezTo>
                    <a:pt x="2466" y="457"/>
                    <a:pt x="2420" y="548"/>
                    <a:pt x="2352" y="640"/>
                  </a:cubicBezTo>
                  <a:cubicBezTo>
                    <a:pt x="2283" y="754"/>
                    <a:pt x="2192" y="891"/>
                    <a:pt x="2124" y="1005"/>
                  </a:cubicBezTo>
                  <a:cubicBezTo>
                    <a:pt x="2101" y="1051"/>
                    <a:pt x="2055" y="1096"/>
                    <a:pt x="2032" y="1142"/>
                  </a:cubicBezTo>
                  <a:cubicBezTo>
                    <a:pt x="1964" y="1256"/>
                    <a:pt x="1895" y="1370"/>
                    <a:pt x="1827" y="1484"/>
                  </a:cubicBezTo>
                  <a:cubicBezTo>
                    <a:pt x="1759" y="1576"/>
                    <a:pt x="1713" y="1667"/>
                    <a:pt x="1667" y="1735"/>
                  </a:cubicBezTo>
                  <a:cubicBezTo>
                    <a:pt x="1576" y="1918"/>
                    <a:pt x="1462" y="2078"/>
                    <a:pt x="1370" y="2238"/>
                  </a:cubicBezTo>
                  <a:cubicBezTo>
                    <a:pt x="1348" y="2283"/>
                    <a:pt x="1325" y="2329"/>
                    <a:pt x="1302" y="2374"/>
                  </a:cubicBezTo>
                  <a:lnTo>
                    <a:pt x="1279" y="2374"/>
                  </a:lnTo>
                  <a:cubicBezTo>
                    <a:pt x="1256" y="2397"/>
                    <a:pt x="1234" y="2420"/>
                    <a:pt x="1234" y="2443"/>
                  </a:cubicBezTo>
                  <a:cubicBezTo>
                    <a:pt x="1211" y="2443"/>
                    <a:pt x="1211" y="2466"/>
                    <a:pt x="1188" y="2489"/>
                  </a:cubicBezTo>
                  <a:cubicBezTo>
                    <a:pt x="1165" y="2511"/>
                    <a:pt x="1142" y="2557"/>
                    <a:pt x="1119" y="2580"/>
                  </a:cubicBezTo>
                  <a:cubicBezTo>
                    <a:pt x="1074" y="2626"/>
                    <a:pt x="1051" y="2671"/>
                    <a:pt x="1005" y="2717"/>
                  </a:cubicBezTo>
                  <a:cubicBezTo>
                    <a:pt x="982" y="2762"/>
                    <a:pt x="937" y="2785"/>
                    <a:pt x="914" y="2831"/>
                  </a:cubicBezTo>
                  <a:cubicBezTo>
                    <a:pt x="868" y="2899"/>
                    <a:pt x="845" y="2945"/>
                    <a:pt x="800" y="2991"/>
                  </a:cubicBezTo>
                  <a:cubicBezTo>
                    <a:pt x="686" y="3151"/>
                    <a:pt x="572" y="3310"/>
                    <a:pt x="480" y="3470"/>
                  </a:cubicBezTo>
                  <a:cubicBezTo>
                    <a:pt x="435" y="3516"/>
                    <a:pt x="412" y="3584"/>
                    <a:pt x="389" y="3630"/>
                  </a:cubicBezTo>
                  <a:cubicBezTo>
                    <a:pt x="343" y="3676"/>
                    <a:pt x="321" y="3721"/>
                    <a:pt x="298" y="3744"/>
                  </a:cubicBezTo>
                  <a:cubicBezTo>
                    <a:pt x="229" y="3835"/>
                    <a:pt x="184" y="3904"/>
                    <a:pt x="115" y="3972"/>
                  </a:cubicBezTo>
                  <a:cubicBezTo>
                    <a:pt x="115" y="3995"/>
                    <a:pt x="115" y="3995"/>
                    <a:pt x="115" y="3995"/>
                  </a:cubicBezTo>
                  <a:cubicBezTo>
                    <a:pt x="92" y="4018"/>
                    <a:pt x="47" y="4041"/>
                    <a:pt x="47" y="4064"/>
                  </a:cubicBezTo>
                  <a:cubicBezTo>
                    <a:pt x="24" y="4086"/>
                    <a:pt x="1" y="4132"/>
                    <a:pt x="1" y="4155"/>
                  </a:cubicBezTo>
                  <a:cubicBezTo>
                    <a:pt x="1" y="4200"/>
                    <a:pt x="24" y="4223"/>
                    <a:pt x="24" y="4246"/>
                  </a:cubicBezTo>
                  <a:cubicBezTo>
                    <a:pt x="24" y="4269"/>
                    <a:pt x="47" y="4292"/>
                    <a:pt x="47" y="4315"/>
                  </a:cubicBezTo>
                  <a:cubicBezTo>
                    <a:pt x="69" y="4315"/>
                    <a:pt x="69" y="4337"/>
                    <a:pt x="92" y="4337"/>
                  </a:cubicBezTo>
                  <a:cubicBezTo>
                    <a:pt x="115" y="4360"/>
                    <a:pt x="138" y="4406"/>
                    <a:pt x="184" y="4406"/>
                  </a:cubicBezTo>
                  <a:cubicBezTo>
                    <a:pt x="206" y="4429"/>
                    <a:pt x="206" y="4429"/>
                    <a:pt x="229" y="4452"/>
                  </a:cubicBezTo>
                  <a:cubicBezTo>
                    <a:pt x="275" y="4474"/>
                    <a:pt x="298" y="4474"/>
                    <a:pt x="343" y="4497"/>
                  </a:cubicBezTo>
                  <a:cubicBezTo>
                    <a:pt x="366" y="4566"/>
                    <a:pt x="412" y="4611"/>
                    <a:pt x="457" y="4657"/>
                  </a:cubicBezTo>
                  <a:cubicBezTo>
                    <a:pt x="480" y="4680"/>
                    <a:pt x="503" y="4703"/>
                    <a:pt x="526" y="4703"/>
                  </a:cubicBezTo>
                  <a:cubicBezTo>
                    <a:pt x="549" y="4725"/>
                    <a:pt x="572" y="4748"/>
                    <a:pt x="594" y="4771"/>
                  </a:cubicBezTo>
                  <a:cubicBezTo>
                    <a:pt x="640" y="4771"/>
                    <a:pt x="663" y="4794"/>
                    <a:pt x="709" y="4794"/>
                  </a:cubicBezTo>
                  <a:cubicBezTo>
                    <a:pt x="731" y="4817"/>
                    <a:pt x="777" y="4817"/>
                    <a:pt x="823" y="4840"/>
                  </a:cubicBezTo>
                  <a:cubicBezTo>
                    <a:pt x="868" y="4840"/>
                    <a:pt x="891" y="4840"/>
                    <a:pt x="937" y="4817"/>
                  </a:cubicBezTo>
                  <a:cubicBezTo>
                    <a:pt x="982" y="4817"/>
                    <a:pt x="1028" y="4794"/>
                    <a:pt x="1074" y="4771"/>
                  </a:cubicBezTo>
                  <a:cubicBezTo>
                    <a:pt x="1074" y="4748"/>
                    <a:pt x="1097" y="4748"/>
                    <a:pt x="1097" y="4725"/>
                  </a:cubicBezTo>
                  <a:cubicBezTo>
                    <a:pt x="1119" y="4725"/>
                    <a:pt x="1142" y="4703"/>
                    <a:pt x="1165" y="4680"/>
                  </a:cubicBezTo>
                  <a:cubicBezTo>
                    <a:pt x="1188" y="4634"/>
                    <a:pt x="1211" y="4611"/>
                    <a:pt x="1234" y="4589"/>
                  </a:cubicBezTo>
                  <a:cubicBezTo>
                    <a:pt x="1256" y="4566"/>
                    <a:pt x="1279" y="4543"/>
                    <a:pt x="1302" y="4497"/>
                  </a:cubicBezTo>
                  <a:cubicBezTo>
                    <a:pt x="1325" y="4474"/>
                    <a:pt x="1348" y="4429"/>
                    <a:pt x="1370" y="4406"/>
                  </a:cubicBezTo>
                  <a:cubicBezTo>
                    <a:pt x="1393" y="4360"/>
                    <a:pt x="1416" y="4315"/>
                    <a:pt x="1462" y="4269"/>
                  </a:cubicBezTo>
                  <a:cubicBezTo>
                    <a:pt x="1507" y="4200"/>
                    <a:pt x="1553" y="4155"/>
                    <a:pt x="1599" y="4086"/>
                  </a:cubicBezTo>
                  <a:cubicBezTo>
                    <a:pt x="1644" y="3995"/>
                    <a:pt x="1713" y="3927"/>
                    <a:pt x="1781" y="3835"/>
                  </a:cubicBezTo>
                  <a:cubicBezTo>
                    <a:pt x="1781" y="3835"/>
                    <a:pt x="1781" y="3812"/>
                    <a:pt x="1804" y="3812"/>
                  </a:cubicBezTo>
                  <a:cubicBezTo>
                    <a:pt x="1827" y="3812"/>
                    <a:pt x="1873" y="3812"/>
                    <a:pt x="1895" y="3790"/>
                  </a:cubicBezTo>
                  <a:cubicBezTo>
                    <a:pt x="1918" y="3790"/>
                    <a:pt x="1964" y="3767"/>
                    <a:pt x="1987" y="3721"/>
                  </a:cubicBezTo>
                  <a:lnTo>
                    <a:pt x="2010" y="3698"/>
                  </a:lnTo>
                  <a:cubicBezTo>
                    <a:pt x="2010" y="3676"/>
                    <a:pt x="2032" y="3653"/>
                    <a:pt x="2032" y="3630"/>
                  </a:cubicBezTo>
                  <a:cubicBezTo>
                    <a:pt x="2055" y="3584"/>
                    <a:pt x="2078" y="3539"/>
                    <a:pt x="2124" y="3493"/>
                  </a:cubicBezTo>
                  <a:cubicBezTo>
                    <a:pt x="2169" y="3402"/>
                    <a:pt x="2215" y="3310"/>
                    <a:pt x="2283" y="3219"/>
                  </a:cubicBezTo>
                  <a:cubicBezTo>
                    <a:pt x="2375" y="3036"/>
                    <a:pt x="2489" y="2854"/>
                    <a:pt x="2603" y="2671"/>
                  </a:cubicBezTo>
                  <a:cubicBezTo>
                    <a:pt x="2649" y="2603"/>
                    <a:pt x="2694" y="2534"/>
                    <a:pt x="2740" y="2443"/>
                  </a:cubicBezTo>
                  <a:cubicBezTo>
                    <a:pt x="2740" y="2443"/>
                    <a:pt x="2763" y="2420"/>
                    <a:pt x="2763" y="2397"/>
                  </a:cubicBezTo>
                  <a:cubicBezTo>
                    <a:pt x="2900" y="2215"/>
                    <a:pt x="3014" y="2032"/>
                    <a:pt x="3128" y="1827"/>
                  </a:cubicBezTo>
                  <a:cubicBezTo>
                    <a:pt x="3196" y="1758"/>
                    <a:pt x="3242" y="1667"/>
                    <a:pt x="3311" y="1576"/>
                  </a:cubicBezTo>
                  <a:cubicBezTo>
                    <a:pt x="3333" y="1553"/>
                    <a:pt x="3356" y="1507"/>
                    <a:pt x="3379" y="1461"/>
                  </a:cubicBezTo>
                  <a:cubicBezTo>
                    <a:pt x="3379" y="1439"/>
                    <a:pt x="3402" y="1416"/>
                    <a:pt x="3425" y="1393"/>
                  </a:cubicBezTo>
                  <a:cubicBezTo>
                    <a:pt x="3425" y="1370"/>
                    <a:pt x="3448" y="1370"/>
                    <a:pt x="3448" y="1324"/>
                  </a:cubicBezTo>
                  <a:cubicBezTo>
                    <a:pt x="3470" y="1302"/>
                    <a:pt x="3470" y="1256"/>
                    <a:pt x="3470" y="1210"/>
                  </a:cubicBezTo>
                  <a:cubicBezTo>
                    <a:pt x="3448" y="1142"/>
                    <a:pt x="3425" y="1096"/>
                    <a:pt x="3356" y="1073"/>
                  </a:cubicBezTo>
                  <a:cubicBezTo>
                    <a:pt x="3333" y="1028"/>
                    <a:pt x="3288" y="1005"/>
                    <a:pt x="3242" y="1005"/>
                  </a:cubicBezTo>
                  <a:lnTo>
                    <a:pt x="3219" y="1005"/>
                  </a:lnTo>
                  <a:cubicBezTo>
                    <a:pt x="3219" y="959"/>
                    <a:pt x="3196" y="936"/>
                    <a:pt x="3174" y="914"/>
                  </a:cubicBezTo>
                  <a:cubicBezTo>
                    <a:pt x="3151" y="891"/>
                    <a:pt x="3151" y="868"/>
                    <a:pt x="3128" y="868"/>
                  </a:cubicBezTo>
                  <a:cubicBezTo>
                    <a:pt x="3128" y="868"/>
                    <a:pt x="3128" y="845"/>
                    <a:pt x="3128" y="845"/>
                  </a:cubicBezTo>
                  <a:cubicBezTo>
                    <a:pt x="3128" y="800"/>
                    <a:pt x="3105" y="777"/>
                    <a:pt x="3082" y="754"/>
                  </a:cubicBezTo>
                  <a:cubicBezTo>
                    <a:pt x="3060" y="731"/>
                    <a:pt x="3037" y="708"/>
                    <a:pt x="3014" y="708"/>
                  </a:cubicBezTo>
                  <a:cubicBezTo>
                    <a:pt x="2991" y="708"/>
                    <a:pt x="2991" y="708"/>
                    <a:pt x="2968" y="685"/>
                  </a:cubicBezTo>
                  <a:cubicBezTo>
                    <a:pt x="2991" y="685"/>
                    <a:pt x="2991" y="663"/>
                    <a:pt x="2991" y="663"/>
                  </a:cubicBezTo>
                  <a:cubicBezTo>
                    <a:pt x="3014" y="640"/>
                    <a:pt x="3014" y="617"/>
                    <a:pt x="3014" y="571"/>
                  </a:cubicBezTo>
                  <a:cubicBezTo>
                    <a:pt x="2991" y="548"/>
                    <a:pt x="2968" y="503"/>
                    <a:pt x="2945" y="480"/>
                  </a:cubicBezTo>
                  <a:cubicBezTo>
                    <a:pt x="2927" y="471"/>
                    <a:pt x="2900" y="465"/>
                    <a:pt x="2872" y="465"/>
                  </a:cubicBezTo>
                  <a:cubicBezTo>
                    <a:pt x="2832" y="465"/>
                    <a:pt x="2790" y="476"/>
                    <a:pt x="2763" y="503"/>
                  </a:cubicBezTo>
                  <a:cubicBezTo>
                    <a:pt x="2831" y="411"/>
                    <a:pt x="2900" y="320"/>
                    <a:pt x="2968" y="229"/>
                  </a:cubicBezTo>
                  <a:cubicBezTo>
                    <a:pt x="2968" y="206"/>
                    <a:pt x="2991" y="206"/>
                    <a:pt x="2991" y="183"/>
                  </a:cubicBezTo>
                  <a:cubicBezTo>
                    <a:pt x="3037" y="138"/>
                    <a:pt x="3014" y="69"/>
                    <a:pt x="2968" y="23"/>
                  </a:cubicBezTo>
                  <a:cubicBezTo>
                    <a:pt x="2945" y="1"/>
                    <a:pt x="2923" y="1"/>
                    <a:pt x="2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4" name="Google Shape;5914;p22"/>
            <p:cNvSpPr/>
            <p:nvPr/>
          </p:nvSpPr>
          <p:spPr>
            <a:xfrm>
              <a:off x="6555575" y="1972150"/>
              <a:ext cx="101600" cy="216300"/>
            </a:xfrm>
            <a:custGeom>
              <a:avLst/>
              <a:gdLst/>
              <a:ahLst/>
              <a:cxnLst/>
              <a:rect l="l" t="t" r="r" b="b"/>
              <a:pathLst>
                <a:path w="4064" h="8652" extrusionOk="0">
                  <a:moveTo>
                    <a:pt x="1827" y="1"/>
                  </a:moveTo>
                  <a:cubicBezTo>
                    <a:pt x="1804" y="23"/>
                    <a:pt x="1759" y="23"/>
                    <a:pt x="1736" y="46"/>
                  </a:cubicBezTo>
                  <a:cubicBezTo>
                    <a:pt x="1736" y="23"/>
                    <a:pt x="1690" y="23"/>
                    <a:pt x="1667" y="23"/>
                  </a:cubicBezTo>
                  <a:lnTo>
                    <a:pt x="1622" y="23"/>
                  </a:lnTo>
                  <a:cubicBezTo>
                    <a:pt x="1462" y="23"/>
                    <a:pt x="1302" y="46"/>
                    <a:pt x="1188" y="46"/>
                  </a:cubicBezTo>
                  <a:cubicBezTo>
                    <a:pt x="1097" y="69"/>
                    <a:pt x="1005" y="69"/>
                    <a:pt x="960" y="115"/>
                  </a:cubicBezTo>
                  <a:cubicBezTo>
                    <a:pt x="846" y="183"/>
                    <a:pt x="800" y="320"/>
                    <a:pt x="754" y="411"/>
                  </a:cubicBezTo>
                  <a:cubicBezTo>
                    <a:pt x="709" y="594"/>
                    <a:pt x="663" y="754"/>
                    <a:pt x="640" y="914"/>
                  </a:cubicBezTo>
                  <a:lnTo>
                    <a:pt x="617" y="982"/>
                  </a:lnTo>
                  <a:cubicBezTo>
                    <a:pt x="594" y="1096"/>
                    <a:pt x="572" y="1210"/>
                    <a:pt x="549" y="1324"/>
                  </a:cubicBezTo>
                  <a:cubicBezTo>
                    <a:pt x="549" y="1393"/>
                    <a:pt x="549" y="1439"/>
                    <a:pt x="526" y="1507"/>
                  </a:cubicBezTo>
                  <a:cubicBezTo>
                    <a:pt x="503" y="1644"/>
                    <a:pt x="503" y="1781"/>
                    <a:pt x="480" y="1918"/>
                  </a:cubicBezTo>
                  <a:lnTo>
                    <a:pt x="480" y="1964"/>
                  </a:lnTo>
                  <a:cubicBezTo>
                    <a:pt x="457" y="2078"/>
                    <a:pt x="457" y="2169"/>
                    <a:pt x="435" y="2260"/>
                  </a:cubicBezTo>
                  <a:cubicBezTo>
                    <a:pt x="435" y="2352"/>
                    <a:pt x="412" y="2420"/>
                    <a:pt x="412" y="2489"/>
                  </a:cubicBezTo>
                  <a:cubicBezTo>
                    <a:pt x="389" y="2671"/>
                    <a:pt x="389" y="2831"/>
                    <a:pt x="366" y="3014"/>
                  </a:cubicBezTo>
                  <a:lnTo>
                    <a:pt x="366" y="3059"/>
                  </a:lnTo>
                  <a:cubicBezTo>
                    <a:pt x="343" y="3196"/>
                    <a:pt x="343" y="3333"/>
                    <a:pt x="343" y="3493"/>
                  </a:cubicBezTo>
                  <a:cubicBezTo>
                    <a:pt x="321" y="3561"/>
                    <a:pt x="321" y="3630"/>
                    <a:pt x="298" y="3698"/>
                  </a:cubicBezTo>
                  <a:lnTo>
                    <a:pt x="298" y="3767"/>
                  </a:lnTo>
                  <a:cubicBezTo>
                    <a:pt x="275" y="3858"/>
                    <a:pt x="275" y="3927"/>
                    <a:pt x="252" y="4018"/>
                  </a:cubicBezTo>
                  <a:cubicBezTo>
                    <a:pt x="229" y="4178"/>
                    <a:pt x="184" y="4406"/>
                    <a:pt x="161" y="4611"/>
                  </a:cubicBezTo>
                  <a:cubicBezTo>
                    <a:pt x="138" y="4840"/>
                    <a:pt x="138" y="5045"/>
                    <a:pt x="115" y="5250"/>
                  </a:cubicBezTo>
                  <a:lnTo>
                    <a:pt x="115" y="5296"/>
                  </a:lnTo>
                  <a:lnTo>
                    <a:pt x="92" y="5342"/>
                  </a:lnTo>
                  <a:cubicBezTo>
                    <a:pt x="92" y="5433"/>
                    <a:pt x="69" y="5524"/>
                    <a:pt x="69" y="5638"/>
                  </a:cubicBezTo>
                  <a:lnTo>
                    <a:pt x="47" y="5753"/>
                  </a:lnTo>
                  <a:cubicBezTo>
                    <a:pt x="47" y="5844"/>
                    <a:pt x="24" y="5958"/>
                    <a:pt x="24" y="6072"/>
                  </a:cubicBezTo>
                  <a:cubicBezTo>
                    <a:pt x="1" y="6141"/>
                    <a:pt x="1" y="6186"/>
                    <a:pt x="1" y="6232"/>
                  </a:cubicBezTo>
                  <a:cubicBezTo>
                    <a:pt x="1" y="6300"/>
                    <a:pt x="47" y="6369"/>
                    <a:pt x="115" y="6415"/>
                  </a:cubicBezTo>
                  <a:cubicBezTo>
                    <a:pt x="115" y="6437"/>
                    <a:pt x="138" y="6437"/>
                    <a:pt x="161" y="6460"/>
                  </a:cubicBezTo>
                  <a:lnTo>
                    <a:pt x="184" y="6483"/>
                  </a:lnTo>
                  <a:lnTo>
                    <a:pt x="252" y="6529"/>
                  </a:lnTo>
                  <a:cubicBezTo>
                    <a:pt x="298" y="6551"/>
                    <a:pt x="321" y="6574"/>
                    <a:pt x="366" y="6620"/>
                  </a:cubicBezTo>
                  <a:cubicBezTo>
                    <a:pt x="412" y="6643"/>
                    <a:pt x="435" y="6666"/>
                    <a:pt x="480" y="6711"/>
                  </a:cubicBezTo>
                  <a:cubicBezTo>
                    <a:pt x="503" y="6734"/>
                    <a:pt x="549" y="6757"/>
                    <a:pt x="572" y="6780"/>
                  </a:cubicBezTo>
                  <a:cubicBezTo>
                    <a:pt x="617" y="6825"/>
                    <a:pt x="663" y="6848"/>
                    <a:pt x="709" y="6894"/>
                  </a:cubicBezTo>
                  <a:cubicBezTo>
                    <a:pt x="731" y="6894"/>
                    <a:pt x="777" y="6917"/>
                    <a:pt x="800" y="6939"/>
                  </a:cubicBezTo>
                  <a:cubicBezTo>
                    <a:pt x="868" y="6985"/>
                    <a:pt x="937" y="7054"/>
                    <a:pt x="1005" y="7099"/>
                  </a:cubicBezTo>
                  <a:cubicBezTo>
                    <a:pt x="1256" y="7328"/>
                    <a:pt x="1530" y="7556"/>
                    <a:pt x="1827" y="7761"/>
                  </a:cubicBezTo>
                  <a:cubicBezTo>
                    <a:pt x="1964" y="7853"/>
                    <a:pt x="2124" y="7967"/>
                    <a:pt x="2261" y="8081"/>
                  </a:cubicBezTo>
                  <a:cubicBezTo>
                    <a:pt x="2329" y="8126"/>
                    <a:pt x="2398" y="8172"/>
                    <a:pt x="2466" y="8218"/>
                  </a:cubicBezTo>
                  <a:cubicBezTo>
                    <a:pt x="2512" y="8241"/>
                    <a:pt x="2557" y="8286"/>
                    <a:pt x="2603" y="8332"/>
                  </a:cubicBezTo>
                  <a:cubicBezTo>
                    <a:pt x="2626" y="8332"/>
                    <a:pt x="2626" y="8332"/>
                    <a:pt x="2626" y="8355"/>
                  </a:cubicBezTo>
                  <a:cubicBezTo>
                    <a:pt x="2672" y="8377"/>
                    <a:pt x="2694" y="8400"/>
                    <a:pt x="2717" y="8446"/>
                  </a:cubicBezTo>
                  <a:cubicBezTo>
                    <a:pt x="2740" y="8469"/>
                    <a:pt x="2740" y="8492"/>
                    <a:pt x="2763" y="8514"/>
                  </a:cubicBezTo>
                  <a:cubicBezTo>
                    <a:pt x="2786" y="8560"/>
                    <a:pt x="2808" y="8606"/>
                    <a:pt x="2877" y="8629"/>
                  </a:cubicBezTo>
                  <a:cubicBezTo>
                    <a:pt x="2900" y="8629"/>
                    <a:pt x="2923" y="8651"/>
                    <a:pt x="2968" y="8651"/>
                  </a:cubicBezTo>
                  <a:cubicBezTo>
                    <a:pt x="2991" y="8651"/>
                    <a:pt x="3014" y="8651"/>
                    <a:pt x="3037" y="8629"/>
                  </a:cubicBezTo>
                  <a:cubicBezTo>
                    <a:pt x="3105" y="8606"/>
                    <a:pt x="3151" y="8560"/>
                    <a:pt x="3174" y="8492"/>
                  </a:cubicBezTo>
                  <a:cubicBezTo>
                    <a:pt x="3197" y="8423"/>
                    <a:pt x="3197" y="8355"/>
                    <a:pt x="3197" y="8263"/>
                  </a:cubicBezTo>
                  <a:cubicBezTo>
                    <a:pt x="3197" y="8241"/>
                    <a:pt x="3219" y="8195"/>
                    <a:pt x="3219" y="8149"/>
                  </a:cubicBezTo>
                  <a:cubicBezTo>
                    <a:pt x="3219" y="8081"/>
                    <a:pt x="3219" y="8035"/>
                    <a:pt x="3219" y="7967"/>
                  </a:cubicBezTo>
                  <a:lnTo>
                    <a:pt x="3219" y="7898"/>
                  </a:lnTo>
                  <a:cubicBezTo>
                    <a:pt x="3219" y="7830"/>
                    <a:pt x="3242" y="7761"/>
                    <a:pt x="3242" y="7670"/>
                  </a:cubicBezTo>
                  <a:cubicBezTo>
                    <a:pt x="3242" y="7579"/>
                    <a:pt x="3265" y="7464"/>
                    <a:pt x="3288" y="7373"/>
                  </a:cubicBezTo>
                  <a:cubicBezTo>
                    <a:pt x="3288" y="7282"/>
                    <a:pt x="3311" y="7168"/>
                    <a:pt x="3333" y="7076"/>
                  </a:cubicBezTo>
                  <a:cubicBezTo>
                    <a:pt x="3356" y="6985"/>
                    <a:pt x="3379" y="6894"/>
                    <a:pt x="3379" y="6803"/>
                  </a:cubicBezTo>
                  <a:lnTo>
                    <a:pt x="3402" y="6666"/>
                  </a:lnTo>
                  <a:cubicBezTo>
                    <a:pt x="3402" y="6597"/>
                    <a:pt x="3379" y="6529"/>
                    <a:pt x="3333" y="6483"/>
                  </a:cubicBezTo>
                  <a:cubicBezTo>
                    <a:pt x="3356" y="6437"/>
                    <a:pt x="3356" y="6369"/>
                    <a:pt x="3356" y="6323"/>
                  </a:cubicBezTo>
                  <a:lnTo>
                    <a:pt x="3379" y="6300"/>
                  </a:lnTo>
                  <a:cubicBezTo>
                    <a:pt x="3379" y="6186"/>
                    <a:pt x="3402" y="6095"/>
                    <a:pt x="3402" y="6004"/>
                  </a:cubicBezTo>
                  <a:cubicBezTo>
                    <a:pt x="3425" y="5958"/>
                    <a:pt x="3425" y="5890"/>
                    <a:pt x="3425" y="5844"/>
                  </a:cubicBezTo>
                  <a:lnTo>
                    <a:pt x="3448" y="5730"/>
                  </a:lnTo>
                  <a:lnTo>
                    <a:pt x="3470" y="5638"/>
                  </a:lnTo>
                  <a:cubicBezTo>
                    <a:pt x="3470" y="5593"/>
                    <a:pt x="3493" y="5524"/>
                    <a:pt x="3493" y="5479"/>
                  </a:cubicBezTo>
                  <a:cubicBezTo>
                    <a:pt x="3493" y="5410"/>
                    <a:pt x="3516" y="5342"/>
                    <a:pt x="3516" y="5273"/>
                  </a:cubicBezTo>
                  <a:lnTo>
                    <a:pt x="3516" y="5205"/>
                  </a:lnTo>
                  <a:cubicBezTo>
                    <a:pt x="3539" y="5136"/>
                    <a:pt x="3539" y="5068"/>
                    <a:pt x="3539" y="4999"/>
                  </a:cubicBezTo>
                  <a:lnTo>
                    <a:pt x="3539" y="4931"/>
                  </a:lnTo>
                  <a:cubicBezTo>
                    <a:pt x="3562" y="4862"/>
                    <a:pt x="3562" y="4817"/>
                    <a:pt x="3562" y="4771"/>
                  </a:cubicBezTo>
                  <a:lnTo>
                    <a:pt x="3585" y="4657"/>
                  </a:lnTo>
                  <a:lnTo>
                    <a:pt x="3585" y="4611"/>
                  </a:lnTo>
                  <a:cubicBezTo>
                    <a:pt x="3585" y="4543"/>
                    <a:pt x="3607" y="4474"/>
                    <a:pt x="3607" y="4406"/>
                  </a:cubicBezTo>
                  <a:lnTo>
                    <a:pt x="3630" y="4315"/>
                  </a:lnTo>
                  <a:cubicBezTo>
                    <a:pt x="3630" y="4246"/>
                    <a:pt x="3630" y="4200"/>
                    <a:pt x="3653" y="4132"/>
                  </a:cubicBezTo>
                  <a:cubicBezTo>
                    <a:pt x="3653" y="4041"/>
                    <a:pt x="3676" y="3927"/>
                    <a:pt x="3699" y="3835"/>
                  </a:cubicBezTo>
                  <a:cubicBezTo>
                    <a:pt x="3699" y="3767"/>
                    <a:pt x="3699" y="3698"/>
                    <a:pt x="3721" y="3607"/>
                  </a:cubicBezTo>
                  <a:cubicBezTo>
                    <a:pt x="3744" y="3493"/>
                    <a:pt x="3744" y="3379"/>
                    <a:pt x="3767" y="3265"/>
                  </a:cubicBezTo>
                  <a:lnTo>
                    <a:pt x="3813" y="3082"/>
                  </a:lnTo>
                  <a:lnTo>
                    <a:pt x="3836" y="2945"/>
                  </a:lnTo>
                  <a:cubicBezTo>
                    <a:pt x="3858" y="2808"/>
                    <a:pt x="3858" y="2671"/>
                    <a:pt x="3904" y="2534"/>
                  </a:cubicBezTo>
                  <a:cubicBezTo>
                    <a:pt x="3927" y="2352"/>
                    <a:pt x="3950" y="2192"/>
                    <a:pt x="3973" y="2032"/>
                  </a:cubicBezTo>
                  <a:cubicBezTo>
                    <a:pt x="3995" y="1849"/>
                    <a:pt x="4018" y="1690"/>
                    <a:pt x="4018" y="1530"/>
                  </a:cubicBezTo>
                  <a:cubicBezTo>
                    <a:pt x="4041" y="1439"/>
                    <a:pt x="4041" y="1324"/>
                    <a:pt x="4041" y="1210"/>
                  </a:cubicBezTo>
                  <a:cubicBezTo>
                    <a:pt x="4064" y="1119"/>
                    <a:pt x="4064" y="1028"/>
                    <a:pt x="4064" y="914"/>
                  </a:cubicBezTo>
                  <a:cubicBezTo>
                    <a:pt x="4064" y="845"/>
                    <a:pt x="4064" y="754"/>
                    <a:pt x="4018" y="663"/>
                  </a:cubicBezTo>
                  <a:cubicBezTo>
                    <a:pt x="3995" y="617"/>
                    <a:pt x="3973" y="594"/>
                    <a:pt x="3927" y="548"/>
                  </a:cubicBezTo>
                  <a:cubicBezTo>
                    <a:pt x="3904" y="503"/>
                    <a:pt x="3858" y="480"/>
                    <a:pt x="3813" y="480"/>
                  </a:cubicBezTo>
                  <a:cubicBezTo>
                    <a:pt x="3813" y="457"/>
                    <a:pt x="3790" y="457"/>
                    <a:pt x="3767" y="434"/>
                  </a:cubicBezTo>
                  <a:cubicBezTo>
                    <a:pt x="3744" y="411"/>
                    <a:pt x="3699" y="389"/>
                    <a:pt x="3676" y="389"/>
                  </a:cubicBezTo>
                  <a:cubicBezTo>
                    <a:pt x="3630" y="366"/>
                    <a:pt x="3562" y="320"/>
                    <a:pt x="3516" y="320"/>
                  </a:cubicBezTo>
                  <a:lnTo>
                    <a:pt x="3493" y="320"/>
                  </a:lnTo>
                  <a:cubicBezTo>
                    <a:pt x="3448" y="320"/>
                    <a:pt x="3402" y="343"/>
                    <a:pt x="3379" y="366"/>
                  </a:cubicBezTo>
                  <a:lnTo>
                    <a:pt x="3311" y="343"/>
                  </a:lnTo>
                  <a:lnTo>
                    <a:pt x="3174" y="275"/>
                  </a:lnTo>
                  <a:cubicBezTo>
                    <a:pt x="3082" y="252"/>
                    <a:pt x="3014" y="206"/>
                    <a:pt x="2923" y="183"/>
                  </a:cubicBezTo>
                  <a:lnTo>
                    <a:pt x="2900" y="160"/>
                  </a:lnTo>
                  <a:cubicBezTo>
                    <a:pt x="2808" y="138"/>
                    <a:pt x="2740" y="92"/>
                    <a:pt x="2649" y="92"/>
                  </a:cubicBezTo>
                  <a:cubicBezTo>
                    <a:pt x="2603" y="69"/>
                    <a:pt x="2535" y="69"/>
                    <a:pt x="2489" y="69"/>
                  </a:cubicBezTo>
                  <a:lnTo>
                    <a:pt x="2420" y="69"/>
                  </a:lnTo>
                  <a:cubicBezTo>
                    <a:pt x="2352" y="46"/>
                    <a:pt x="2284" y="46"/>
                    <a:pt x="2215" y="23"/>
                  </a:cubicBezTo>
                  <a:cubicBezTo>
                    <a:pt x="2169" y="1"/>
                    <a:pt x="2124" y="1"/>
                    <a:pt x="2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5" name="Google Shape;5915;p22"/>
            <p:cNvSpPr/>
            <p:nvPr/>
          </p:nvSpPr>
          <p:spPr>
            <a:xfrm>
              <a:off x="6670275" y="2141625"/>
              <a:ext cx="81075" cy="99900"/>
            </a:xfrm>
            <a:custGeom>
              <a:avLst/>
              <a:gdLst/>
              <a:ahLst/>
              <a:cxnLst/>
              <a:rect l="l" t="t" r="r" b="b"/>
              <a:pathLst>
                <a:path w="3243" h="3996" extrusionOk="0">
                  <a:moveTo>
                    <a:pt x="2991" y="1"/>
                  </a:moveTo>
                  <a:cubicBezTo>
                    <a:pt x="2922" y="24"/>
                    <a:pt x="2877" y="24"/>
                    <a:pt x="2831" y="24"/>
                  </a:cubicBezTo>
                  <a:cubicBezTo>
                    <a:pt x="2763" y="46"/>
                    <a:pt x="2717" y="69"/>
                    <a:pt x="2649" y="92"/>
                  </a:cubicBezTo>
                  <a:cubicBezTo>
                    <a:pt x="2557" y="138"/>
                    <a:pt x="2466" y="160"/>
                    <a:pt x="2375" y="229"/>
                  </a:cubicBezTo>
                  <a:cubicBezTo>
                    <a:pt x="2283" y="275"/>
                    <a:pt x="2215" y="320"/>
                    <a:pt x="2124" y="389"/>
                  </a:cubicBezTo>
                  <a:cubicBezTo>
                    <a:pt x="2078" y="412"/>
                    <a:pt x="2055" y="434"/>
                    <a:pt x="2032" y="457"/>
                  </a:cubicBezTo>
                  <a:cubicBezTo>
                    <a:pt x="1987" y="480"/>
                    <a:pt x="1964" y="526"/>
                    <a:pt x="1918" y="549"/>
                  </a:cubicBezTo>
                  <a:cubicBezTo>
                    <a:pt x="1850" y="594"/>
                    <a:pt x="1804" y="617"/>
                    <a:pt x="1781" y="640"/>
                  </a:cubicBezTo>
                  <a:cubicBezTo>
                    <a:pt x="1736" y="663"/>
                    <a:pt x="1713" y="685"/>
                    <a:pt x="1667" y="708"/>
                  </a:cubicBezTo>
                  <a:cubicBezTo>
                    <a:pt x="1621" y="731"/>
                    <a:pt x="1576" y="754"/>
                    <a:pt x="1530" y="800"/>
                  </a:cubicBezTo>
                  <a:cubicBezTo>
                    <a:pt x="1462" y="845"/>
                    <a:pt x="1416" y="891"/>
                    <a:pt x="1393" y="959"/>
                  </a:cubicBezTo>
                  <a:lnTo>
                    <a:pt x="1348" y="982"/>
                  </a:lnTo>
                  <a:lnTo>
                    <a:pt x="1302" y="1074"/>
                  </a:lnTo>
                  <a:cubicBezTo>
                    <a:pt x="1256" y="1096"/>
                    <a:pt x="1233" y="1142"/>
                    <a:pt x="1188" y="1188"/>
                  </a:cubicBezTo>
                  <a:cubicBezTo>
                    <a:pt x="1142" y="1256"/>
                    <a:pt x="1096" y="1347"/>
                    <a:pt x="1051" y="1416"/>
                  </a:cubicBezTo>
                  <a:lnTo>
                    <a:pt x="1028" y="1439"/>
                  </a:lnTo>
                  <a:cubicBezTo>
                    <a:pt x="982" y="1530"/>
                    <a:pt x="937" y="1598"/>
                    <a:pt x="891" y="1667"/>
                  </a:cubicBezTo>
                  <a:cubicBezTo>
                    <a:pt x="845" y="1713"/>
                    <a:pt x="823" y="1758"/>
                    <a:pt x="800" y="1804"/>
                  </a:cubicBezTo>
                  <a:lnTo>
                    <a:pt x="731" y="1895"/>
                  </a:lnTo>
                  <a:cubicBezTo>
                    <a:pt x="708" y="1941"/>
                    <a:pt x="663" y="1987"/>
                    <a:pt x="640" y="2055"/>
                  </a:cubicBezTo>
                  <a:cubicBezTo>
                    <a:pt x="617" y="2078"/>
                    <a:pt x="594" y="2123"/>
                    <a:pt x="571" y="2169"/>
                  </a:cubicBezTo>
                  <a:lnTo>
                    <a:pt x="503" y="2260"/>
                  </a:lnTo>
                  <a:cubicBezTo>
                    <a:pt x="457" y="2306"/>
                    <a:pt x="435" y="2375"/>
                    <a:pt x="389" y="2420"/>
                  </a:cubicBezTo>
                  <a:lnTo>
                    <a:pt x="366" y="2443"/>
                  </a:lnTo>
                  <a:cubicBezTo>
                    <a:pt x="320" y="2534"/>
                    <a:pt x="252" y="2603"/>
                    <a:pt x="206" y="2694"/>
                  </a:cubicBezTo>
                  <a:lnTo>
                    <a:pt x="183" y="2717"/>
                  </a:lnTo>
                  <a:cubicBezTo>
                    <a:pt x="161" y="2763"/>
                    <a:pt x="138" y="2808"/>
                    <a:pt x="115" y="2854"/>
                  </a:cubicBezTo>
                  <a:cubicBezTo>
                    <a:pt x="92" y="2854"/>
                    <a:pt x="69" y="2854"/>
                    <a:pt x="69" y="2877"/>
                  </a:cubicBezTo>
                  <a:cubicBezTo>
                    <a:pt x="1" y="2945"/>
                    <a:pt x="1" y="3059"/>
                    <a:pt x="47" y="3128"/>
                  </a:cubicBezTo>
                  <a:lnTo>
                    <a:pt x="69" y="3151"/>
                  </a:lnTo>
                  <a:cubicBezTo>
                    <a:pt x="115" y="3173"/>
                    <a:pt x="161" y="3219"/>
                    <a:pt x="206" y="3265"/>
                  </a:cubicBezTo>
                  <a:cubicBezTo>
                    <a:pt x="252" y="3310"/>
                    <a:pt x="320" y="3356"/>
                    <a:pt x="389" y="3425"/>
                  </a:cubicBezTo>
                  <a:cubicBezTo>
                    <a:pt x="503" y="3493"/>
                    <a:pt x="594" y="3584"/>
                    <a:pt x="708" y="3653"/>
                  </a:cubicBezTo>
                  <a:lnTo>
                    <a:pt x="777" y="3698"/>
                  </a:lnTo>
                  <a:cubicBezTo>
                    <a:pt x="868" y="3744"/>
                    <a:pt x="937" y="3790"/>
                    <a:pt x="1028" y="3858"/>
                  </a:cubicBezTo>
                  <a:cubicBezTo>
                    <a:pt x="1074" y="3881"/>
                    <a:pt x="1096" y="3904"/>
                    <a:pt x="1142" y="3927"/>
                  </a:cubicBezTo>
                  <a:cubicBezTo>
                    <a:pt x="1188" y="3972"/>
                    <a:pt x="1233" y="3995"/>
                    <a:pt x="1279" y="3995"/>
                  </a:cubicBezTo>
                  <a:lnTo>
                    <a:pt x="1325" y="3995"/>
                  </a:lnTo>
                  <a:cubicBezTo>
                    <a:pt x="1370" y="3995"/>
                    <a:pt x="1416" y="3995"/>
                    <a:pt x="1462" y="3949"/>
                  </a:cubicBezTo>
                  <a:cubicBezTo>
                    <a:pt x="1462" y="3949"/>
                    <a:pt x="1462" y="3927"/>
                    <a:pt x="1462" y="3927"/>
                  </a:cubicBezTo>
                  <a:cubicBezTo>
                    <a:pt x="1485" y="3904"/>
                    <a:pt x="1485" y="3904"/>
                    <a:pt x="1507" y="3904"/>
                  </a:cubicBezTo>
                  <a:cubicBezTo>
                    <a:pt x="1507" y="3881"/>
                    <a:pt x="1507" y="3881"/>
                    <a:pt x="1507" y="3858"/>
                  </a:cubicBezTo>
                  <a:cubicBezTo>
                    <a:pt x="1553" y="3835"/>
                    <a:pt x="1576" y="3813"/>
                    <a:pt x="1599" y="3790"/>
                  </a:cubicBezTo>
                  <a:lnTo>
                    <a:pt x="1599" y="3767"/>
                  </a:lnTo>
                  <a:cubicBezTo>
                    <a:pt x="1621" y="3744"/>
                    <a:pt x="1644" y="3721"/>
                    <a:pt x="1667" y="3698"/>
                  </a:cubicBezTo>
                  <a:lnTo>
                    <a:pt x="1690" y="3653"/>
                  </a:lnTo>
                  <a:lnTo>
                    <a:pt x="1758" y="3561"/>
                  </a:lnTo>
                  <a:cubicBezTo>
                    <a:pt x="1781" y="3516"/>
                    <a:pt x="1804" y="3470"/>
                    <a:pt x="1827" y="3425"/>
                  </a:cubicBezTo>
                  <a:cubicBezTo>
                    <a:pt x="1873" y="3379"/>
                    <a:pt x="1895" y="3333"/>
                    <a:pt x="1918" y="3288"/>
                  </a:cubicBezTo>
                  <a:lnTo>
                    <a:pt x="1964" y="3196"/>
                  </a:lnTo>
                  <a:cubicBezTo>
                    <a:pt x="2032" y="3128"/>
                    <a:pt x="2078" y="3036"/>
                    <a:pt x="2124" y="2968"/>
                  </a:cubicBezTo>
                  <a:cubicBezTo>
                    <a:pt x="2215" y="2854"/>
                    <a:pt x="2283" y="2740"/>
                    <a:pt x="2375" y="2626"/>
                  </a:cubicBezTo>
                  <a:lnTo>
                    <a:pt x="2443" y="2489"/>
                  </a:lnTo>
                  <a:cubicBezTo>
                    <a:pt x="2489" y="2443"/>
                    <a:pt x="2512" y="2375"/>
                    <a:pt x="2557" y="2306"/>
                  </a:cubicBezTo>
                  <a:lnTo>
                    <a:pt x="2580" y="2260"/>
                  </a:lnTo>
                  <a:cubicBezTo>
                    <a:pt x="2649" y="2192"/>
                    <a:pt x="2694" y="2101"/>
                    <a:pt x="2740" y="2032"/>
                  </a:cubicBezTo>
                  <a:cubicBezTo>
                    <a:pt x="2763" y="1964"/>
                    <a:pt x="2808" y="1872"/>
                    <a:pt x="2831" y="1781"/>
                  </a:cubicBezTo>
                  <a:cubicBezTo>
                    <a:pt x="2854" y="1735"/>
                    <a:pt x="2854" y="1667"/>
                    <a:pt x="2877" y="1621"/>
                  </a:cubicBezTo>
                  <a:cubicBezTo>
                    <a:pt x="2900" y="1553"/>
                    <a:pt x="2922" y="1507"/>
                    <a:pt x="2945" y="1439"/>
                  </a:cubicBezTo>
                  <a:cubicBezTo>
                    <a:pt x="2945" y="1370"/>
                    <a:pt x="2968" y="1279"/>
                    <a:pt x="2991" y="1210"/>
                  </a:cubicBezTo>
                  <a:cubicBezTo>
                    <a:pt x="3014" y="1165"/>
                    <a:pt x="3037" y="1119"/>
                    <a:pt x="3059" y="1051"/>
                  </a:cubicBezTo>
                  <a:lnTo>
                    <a:pt x="3105" y="959"/>
                  </a:lnTo>
                  <a:cubicBezTo>
                    <a:pt x="3128" y="868"/>
                    <a:pt x="3151" y="800"/>
                    <a:pt x="3174" y="708"/>
                  </a:cubicBezTo>
                  <a:cubicBezTo>
                    <a:pt x="3196" y="640"/>
                    <a:pt x="3219" y="571"/>
                    <a:pt x="3242" y="480"/>
                  </a:cubicBezTo>
                  <a:cubicBezTo>
                    <a:pt x="3242" y="434"/>
                    <a:pt x="3242" y="389"/>
                    <a:pt x="3242" y="343"/>
                  </a:cubicBezTo>
                  <a:cubicBezTo>
                    <a:pt x="3242" y="320"/>
                    <a:pt x="3242" y="297"/>
                    <a:pt x="3242" y="275"/>
                  </a:cubicBezTo>
                  <a:cubicBezTo>
                    <a:pt x="3242" y="252"/>
                    <a:pt x="3242" y="252"/>
                    <a:pt x="3242" y="229"/>
                  </a:cubicBezTo>
                  <a:cubicBezTo>
                    <a:pt x="3219" y="183"/>
                    <a:pt x="3219" y="160"/>
                    <a:pt x="3196" y="138"/>
                  </a:cubicBezTo>
                  <a:cubicBezTo>
                    <a:pt x="3174" y="115"/>
                    <a:pt x="3128" y="92"/>
                    <a:pt x="3082" y="69"/>
                  </a:cubicBezTo>
                  <a:cubicBezTo>
                    <a:pt x="3059" y="46"/>
                    <a:pt x="3037" y="1"/>
                    <a:pt x="2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6" name="Google Shape;5916;p22"/>
            <p:cNvSpPr/>
            <p:nvPr/>
          </p:nvSpPr>
          <p:spPr>
            <a:xfrm>
              <a:off x="6701100" y="2168450"/>
              <a:ext cx="37675" cy="26275"/>
            </a:xfrm>
            <a:custGeom>
              <a:avLst/>
              <a:gdLst/>
              <a:ahLst/>
              <a:cxnLst/>
              <a:rect l="l" t="t" r="r" b="b"/>
              <a:pathLst>
                <a:path w="1507" h="1051" extrusionOk="0">
                  <a:moveTo>
                    <a:pt x="69" y="1"/>
                  </a:moveTo>
                  <a:cubicBezTo>
                    <a:pt x="46" y="1"/>
                    <a:pt x="23" y="23"/>
                    <a:pt x="0" y="46"/>
                  </a:cubicBezTo>
                  <a:cubicBezTo>
                    <a:pt x="0" y="69"/>
                    <a:pt x="0" y="92"/>
                    <a:pt x="0" y="115"/>
                  </a:cubicBezTo>
                  <a:cubicBezTo>
                    <a:pt x="0" y="137"/>
                    <a:pt x="23" y="160"/>
                    <a:pt x="46" y="183"/>
                  </a:cubicBezTo>
                  <a:cubicBezTo>
                    <a:pt x="92" y="206"/>
                    <a:pt x="115" y="206"/>
                    <a:pt x="160" y="229"/>
                  </a:cubicBezTo>
                  <a:cubicBezTo>
                    <a:pt x="274" y="274"/>
                    <a:pt x="411" y="320"/>
                    <a:pt x="525" y="389"/>
                  </a:cubicBezTo>
                  <a:cubicBezTo>
                    <a:pt x="571" y="434"/>
                    <a:pt x="640" y="480"/>
                    <a:pt x="685" y="503"/>
                  </a:cubicBezTo>
                  <a:cubicBezTo>
                    <a:pt x="754" y="548"/>
                    <a:pt x="799" y="594"/>
                    <a:pt x="868" y="640"/>
                  </a:cubicBezTo>
                  <a:cubicBezTo>
                    <a:pt x="891" y="662"/>
                    <a:pt x="913" y="685"/>
                    <a:pt x="936" y="685"/>
                  </a:cubicBezTo>
                  <a:cubicBezTo>
                    <a:pt x="1028" y="754"/>
                    <a:pt x="1096" y="799"/>
                    <a:pt x="1165" y="868"/>
                  </a:cubicBezTo>
                  <a:cubicBezTo>
                    <a:pt x="1233" y="914"/>
                    <a:pt x="1301" y="982"/>
                    <a:pt x="1370" y="1050"/>
                  </a:cubicBezTo>
                  <a:lnTo>
                    <a:pt x="1438" y="1050"/>
                  </a:lnTo>
                  <a:cubicBezTo>
                    <a:pt x="1461" y="1050"/>
                    <a:pt x="1484" y="1028"/>
                    <a:pt x="1507" y="1005"/>
                  </a:cubicBezTo>
                  <a:cubicBezTo>
                    <a:pt x="1507" y="982"/>
                    <a:pt x="1507" y="959"/>
                    <a:pt x="1507" y="936"/>
                  </a:cubicBezTo>
                  <a:cubicBezTo>
                    <a:pt x="1507" y="920"/>
                    <a:pt x="1496" y="905"/>
                    <a:pt x="1481" y="889"/>
                  </a:cubicBezTo>
                  <a:lnTo>
                    <a:pt x="1481" y="889"/>
                  </a:lnTo>
                  <a:cubicBezTo>
                    <a:pt x="1482" y="889"/>
                    <a:pt x="1483" y="890"/>
                    <a:pt x="1484" y="891"/>
                  </a:cubicBezTo>
                  <a:cubicBezTo>
                    <a:pt x="1468" y="875"/>
                    <a:pt x="1464" y="870"/>
                    <a:pt x="1462" y="869"/>
                  </a:cubicBezTo>
                  <a:lnTo>
                    <a:pt x="1462" y="869"/>
                  </a:lnTo>
                  <a:cubicBezTo>
                    <a:pt x="1469" y="875"/>
                    <a:pt x="1475" y="882"/>
                    <a:pt x="1481" y="889"/>
                  </a:cubicBezTo>
                  <a:lnTo>
                    <a:pt x="1481" y="889"/>
                  </a:lnTo>
                  <a:cubicBezTo>
                    <a:pt x="1391" y="821"/>
                    <a:pt x="1324" y="753"/>
                    <a:pt x="1256" y="685"/>
                  </a:cubicBezTo>
                  <a:cubicBezTo>
                    <a:pt x="1165" y="617"/>
                    <a:pt x="1096" y="571"/>
                    <a:pt x="1005" y="503"/>
                  </a:cubicBezTo>
                  <a:cubicBezTo>
                    <a:pt x="982" y="480"/>
                    <a:pt x="982" y="480"/>
                    <a:pt x="959" y="480"/>
                  </a:cubicBezTo>
                  <a:lnTo>
                    <a:pt x="982" y="480"/>
                  </a:lnTo>
                  <a:cubicBezTo>
                    <a:pt x="913" y="434"/>
                    <a:pt x="845" y="389"/>
                    <a:pt x="776" y="343"/>
                  </a:cubicBezTo>
                  <a:cubicBezTo>
                    <a:pt x="731" y="297"/>
                    <a:pt x="662" y="252"/>
                    <a:pt x="594" y="206"/>
                  </a:cubicBezTo>
                  <a:cubicBezTo>
                    <a:pt x="457" y="137"/>
                    <a:pt x="320" y="92"/>
                    <a:pt x="183" y="23"/>
                  </a:cubicBezTo>
                  <a:cubicBezTo>
                    <a:pt x="183" y="23"/>
                    <a:pt x="160" y="23"/>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7" name="Google Shape;5917;p22"/>
            <p:cNvSpPr/>
            <p:nvPr/>
          </p:nvSpPr>
          <p:spPr>
            <a:xfrm>
              <a:off x="6706225" y="2205550"/>
              <a:ext cx="111875" cy="62775"/>
            </a:xfrm>
            <a:custGeom>
              <a:avLst/>
              <a:gdLst/>
              <a:ahLst/>
              <a:cxnLst/>
              <a:rect l="l" t="t" r="r" b="b"/>
              <a:pathLst>
                <a:path w="4475" h="2511" extrusionOk="0">
                  <a:moveTo>
                    <a:pt x="3744" y="0"/>
                  </a:moveTo>
                  <a:cubicBezTo>
                    <a:pt x="3630" y="0"/>
                    <a:pt x="3516" y="0"/>
                    <a:pt x="3425" y="23"/>
                  </a:cubicBezTo>
                  <a:cubicBezTo>
                    <a:pt x="3356" y="23"/>
                    <a:pt x="3265" y="46"/>
                    <a:pt x="3174" y="69"/>
                  </a:cubicBezTo>
                  <a:cubicBezTo>
                    <a:pt x="3105" y="69"/>
                    <a:pt x="3037" y="91"/>
                    <a:pt x="2945" y="91"/>
                  </a:cubicBezTo>
                  <a:cubicBezTo>
                    <a:pt x="2900" y="114"/>
                    <a:pt x="2831" y="114"/>
                    <a:pt x="2786" y="137"/>
                  </a:cubicBezTo>
                  <a:cubicBezTo>
                    <a:pt x="2763" y="137"/>
                    <a:pt x="2763" y="137"/>
                    <a:pt x="2740" y="114"/>
                  </a:cubicBezTo>
                  <a:lnTo>
                    <a:pt x="2603" y="114"/>
                  </a:lnTo>
                  <a:cubicBezTo>
                    <a:pt x="2534" y="137"/>
                    <a:pt x="2489" y="160"/>
                    <a:pt x="2443" y="183"/>
                  </a:cubicBezTo>
                  <a:cubicBezTo>
                    <a:pt x="2329" y="228"/>
                    <a:pt x="2192" y="297"/>
                    <a:pt x="2078" y="365"/>
                  </a:cubicBezTo>
                  <a:cubicBezTo>
                    <a:pt x="1964" y="411"/>
                    <a:pt x="1850" y="479"/>
                    <a:pt x="1736" y="525"/>
                  </a:cubicBezTo>
                  <a:lnTo>
                    <a:pt x="1644" y="571"/>
                  </a:lnTo>
                  <a:cubicBezTo>
                    <a:pt x="1530" y="639"/>
                    <a:pt x="1439" y="685"/>
                    <a:pt x="1348" y="753"/>
                  </a:cubicBezTo>
                  <a:cubicBezTo>
                    <a:pt x="1279" y="776"/>
                    <a:pt x="1233" y="799"/>
                    <a:pt x="1188" y="822"/>
                  </a:cubicBezTo>
                  <a:cubicBezTo>
                    <a:pt x="1119" y="868"/>
                    <a:pt x="1028" y="913"/>
                    <a:pt x="937" y="959"/>
                  </a:cubicBezTo>
                  <a:lnTo>
                    <a:pt x="845" y="1004"/>
                  </a:lnTo>
                  <a:cubicBezTo>
                    <a:pt x="777" y="1027"/>
                    <a:pt x="731" y="1050"/>
                    <a:pt x="686" y="1073"/>
                  </a:cubicBezTo>
                  <a:cubicBezTo>
                    <a:pt x="617" y="1119"/>
                    <a:pt x="526" y="1141"/>
                    <a:pt x="457" y="1164"/>
                  </a:cubicBezTo>
                  <a:cubicBezTo>
                    <a:pt x="412" y="1187"/>
                    <a:pt x="366" y="1210"/>
                    <a:pt x="320" y="1233"/>
                  </a:cubicBezTo>
                  <a:cubicBezTo>
                    <a:pt x="275" y="1256"/>
                    <a:pt x="252" y="1301"/>
                    <a:pt x="229" y="1324"/>
                  </a:cubicBezTo>
                  <a:cubicBezTo>
                    <a:pt x="206" y="1301"/>
                    <a:pt x="183" y="1301"/>
                    <a:pt x="161" y="1301"/>
                  </a:cubicBezTo>
                  <a:cubicBezTo>
                    <a:pt x="115" y="1301"/>
                    <a:pt x="69" y="1324"/>
                    <a:pt x="24" y="1370"/>
                  </a:cubicBezTo>
                  <a:cubicBezTo>
                    <a:pt x="24" y="1415"/>
                    <a:pt x="1" y="1461"/>
                    <a:pt x="24" y="1484"/>
                  </a:cubicBezTo>
                  <a:cubicBezTo>
                    <a:pt x="24" y="1529"/>
                    <a:pt x="47" y="1552"/>
                    <a:pt x="69" y="1575"/>
                  </a:cubicBezTo>
                  <a:cubicBezTo>
                    <a:pt x="161" y="1621"/>
                    <a:pt x="252" y="1689"/>
                    <a:pt x="320" y="1758"/>
                  </a:cubicBezTo>
                  <a:cubicBezTo>
                    <a:pt x="389" y="1803"/>
                    <a:pt x="457" y="1849"/>
                    <a:pt x="526" y="1895"/>
                  </a:cubicBezTo>
                  <a:cubicBezTo>
                    <a:pt x="617" y="1963"/>
                    <a:pt x="708" y="2009"/>
                    <a:pt x="823" y="2077"/>
                  </a:cubicBezTo>
                  <a:cubicBezTo>
                    <a:pt x="845" y="2100"/>
                    <a:pt x="868" y="2100"/>
                    <a:pt x="891" y="2123"/>
                  </a:cubicBezTo>
                  <a:cubicBezTo>
                    <a:pt x="914" y="2146"/>
                    <a:pt x="937" y="2146"/>
                    <a:pt x="960" y="2169"/>
                  </a:cubicBezTo>
                  <a:lnTo>
                    <a:pt x="1142" y="2283"/>
                  </a:lnTo>
                  <a:lnTo>
                    <a:pt x="1233" y="2328"/>
                  </a:lnTo>
                  <a:cubicBezTo>
                    <a:pt x="1256" y="2351"/>
                    <a:pt x="1302" y="2351"/>
                    <a:pt x="1348" y="2374"/>
                  </a:cubicBezTo>
                  <a:cubicBezTo>
                    <a:pt x="1370" y="2397"/>
                    <a:pt x="1370" y="2397"/>
                    <a:pt x="1393" y="2420"/>
                  </a:cubicBezTo>
                  <a:cubicBezTo>
                    <a:pt x="1416" y="2442"/>
                    <a:pt x="1462" y="2465"/>
                    <a:pt x="1484" y="2465"/>
                  </a:cubicBezTo>
                  <a:cubicBezTo>
                    <a:pt x="1530" y="2511"/>
                    <a:pt x="1576" y="2511"/>
                    <a:pt x="1621" y="2511"/>
                  </a:cubicBezTo>
                  <a:lnTo>
                    <a:pt x="1667" y="2511"/>
                  </a:lnTo>
                  <a:cubicBezTo>
                    <a:pt x="1713" y="2511"/>
                    <a:pt x="1736" y="2488"/>
                    <a:pt x="1781" y="2465"/>
                  </a:cubicBezTo>
                  <a:lnTo>
                    <a:pt x="1850" y="2420"/>
                  </a:lnTo>
                  <a:lnTo>
                    <a:pt x="1895" y="2397"/>
                  </a:lnTo>
                  <a:cubicBezTo>
                    <a:pt x="1941" y="2374"/>
                    <a:pt x="1987" y="2351"/>
                    <a:pt x="2032" y="2328"/>
                  </a:cubicBezTo>
                  <a:lnTo>
                    <a:pt x="2078" y="2305"/>
                  </a:lnTo>
                  <a:cubicBezTo>
                    <a:pt x="2146" y="2283"/>
                    <a:pt x="2192" y="2237"/>
                    <a:pt x="2238" y="2214"/>
                  </a:cubicBezTo>
                  <a:lnTo>
                    <a:pt x="2283" y="2191"/>
                  </a:lnTo>
                  <a:lnTo>
                    <a:pt x="2306" y="2169"/>
                  </a:lnTo>
                  <a:cubicBezTo>
                    <a:pt x="2352" y="2146"/>
                    <a:pt x="2420" y="2100"/>
                    <a:pt x="2466" y="2077"/>
                  </a:cubicBezTo>
                  <a:lnTo>
                    <a:pt x="2557" y="2032"/>
                  </a:lnTo>
                  <a:cubicBezTo>
                    <a:pt x="2603" y="2009"/>
                    <a:pt x="2649" y="1986"/>
                    <a:pt x="2694" y="1963"/>
                  </a:cubicBezTo>
                  <a:cubicBezTo>
                    <a:pt x="2740" y="1940"/>
                    <a:pt x="2786" y="1917"/>
                    <a:pt x="2831" y="1895"/>
                  </a:cubicBezTo>
                  <a:cubicBezTo>
                    <a:pt x="2877" y="1872"/>
                    <a:pt x="2922" y="1849"/>
                    <a:pt x="2968" y="1826"/>
                  </a:cubicBezTo>
                  <a:cubicBezTo>
                    <a:pt x="3014" y="1826"/>
                    <a:pt x="3037" y="1803"/>
                    <a:pt x="3082" y="1781"/>
                  </a:cubicBezTo>
                  <a:cubicBezTo>
                    <a:pt x="3105" y="1781"/>
                    <a:pt x="3128" y="1758"/>
                    <a:pt x="3151" y="1758"/>
                  </a:cubicBezTo>
                  <a:cubicBezTo>
                    <a:pt x="3242" y="1712"/>
                    <a:pt x="3333" y="1666"/>
                    <a:pt x="3379" y="1621"/>
                  </a:cubicBezTo>
                  <a:cubicBezTo>
                    <a:pt x="3447" y="1575"/>
                    <a:pt x="3470" y="1529"/>
                    <a:pt x="3516" y="1461"/>
                  </a:cubicBezTo>
                  <a:cubicBezTo>
                    <a:pt x="3562" y="1415"/>
                    <a:pt x="3584" y="1370"/>
                    <a:pt x="3607" y="1324"/>
                  </a:cubicBezTo>
                  <a:lnTo>
                    <a:pt x="3630" y="1301"/>
                  </a:lnTo>
                  <a:cubicBezTo>
                    <a:pt x="3653" y="1256"/>
                    <a:pt x="3676" y="1233"/>
                    <a:pt x="3699" y="1187"/>
                  </a:cubicBezTo>
                  <a:cubicBezTo>
                    <a:pt x="3744" y="1187"/>
                    <a:pt x="3767" y="1164"/>
                    <a:pt x="3813" y="1141"/>
                  </a:cubicBezTo>
                  <a:cubicBezTo>
                    <a:pt x="3858" y="1096"/>
                    <a:pt x="3927" y="1050"/>
                    <a:pt x="3972" y="1027"/>
                  </a:cubicBezTo>
                  <a:cubicBezTo>
                    <a:pt x="3995" y="982"/>
                    <a:pt x="4041" y="936"/>
                    <a:pt x="4064" y="913"/>
                  </a:cubicBezTo>
                  <a:lnTo>
                    <a:pt x="4087" y="868"/>
                  </a:lnTo>
                  <a:cubicBezTo>
                    <a:pt x="4132" y="845"/>
                    <a:pt x="4155" y="822"/>
                    <a:pt x="4201" y="799"/>
                  </a:cubicBezTo>
                  <a:cubicBezTo>
                    <a:pt x="4246" y="753"/>
                    <a:pt x="4269" y="731"/>
                    <a:pt x="4315" y="708"/>
                  </a:cubicBezTo>
                  <a:cubicBezTo>
                    <a:pt x="4338" y="685"/>
                    <a:pt x="4360" y="662"/>
                    <a:pt x="4360" y="639"/>
                  </a:cubicBezTo>
                  <a:cubicBezTo>
                    <a:pt x="4383" y="616"/>
                    <a:pt x="4406" y="594"/>
                    <a:pt x="4406" y="571"/>
                  </a:cubicBezTo>
                  <a:lnTo>
                    <a:pt x="4406" y="548"/>
                  </a:lnTo>
                  <a:cubicBezTo>
                    <a:pt x="4452" y="457"/>
                    <a:pt x="4475" y="343"/>
                    <a:pt x="4429" y="274"/>
                  </a:cubicBezTo>
                  <a:cubicBezTo>
                    <a:pt x="4383" y="160"/>
                    <a:pt x="4292" y="91"/>
                    <a:pt x="4178" y="46"/>
                  </a:cubicBezTo>
                  <a:cubicBezTo>
                    <a:pt x="4109" y="23"/>
                    <a:pt x="4041" y="23"/>
                    <a:pt x="3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8" name="Google Shape;5918;p22"/>
            <p:cNvSpPr/>
            <p:nvPr/>
          </p:nvSpPr>
          <p:spPr>
            <a:xfrm>
              <a:off x="6760450" y="2211825"/>
              <a:ext cx="22275" cy="40125"/>
            </a:xfrm>
            <a:custGeom>
              <a:avLst/>
              <a:gdLst/>
              <a:ahLst/>
              <a:cxnLst/>
              <a:rect l="l" t="t" r="r" b="b"/>
              <a:pathLst>
                <a:path w="891" h="1605" extrusionOk="0">
                  <a:moveTo>
                    <a:pt x="92" y="0"/>
                  </a:moveTo>
                  <a:cubicBezTo>
                    <a:pt x="69" y="0"/>
                    <a:pt x="46" y="0"/>
                    <a:pt x="23" y="23"/>
                  </a:cubicBezTo>
                  <a:cubicBezTo>
                    <a:pt x="0" y="46"/>
                    <a:pt x="0" y="69"/>
                    <a:pt x="0" y="92"/>
                  </a:cubicBezTo>
                  <a:cubicBezTo>
                    <a:pt x="0" y="114"/>
                    <a:pt x="0" y="137"/>
                    <a:pt x="23" y="160"/>
                  </a:cubicBezTo>
                  <a:cubicBezTo>
                    <a:pt x="23" y="160"/>
                    <a:pt x="46" y="183"/>
                    <a:pt x="46" y="183"/>
                  </a:cubicBezTo>
                  <a:cubicBezTo>
                    <a:pt x="137" y="297"/>
                    <a:pt x="206" y="434"/>
                    <a:pt x="274" y="571"/>
                  </a:cubicBezTo>
                  <a:cubicBezTo>
                    <a:pt x="297" y="617"/>
                    <a:pt x="320" y="662"/>
                    <a:pt x="343" y="708"/>
                  </a:cubicBezTo>
                  <a:cubicBezTo>
                    <a:pt x="365" y="753"/>
                    <a:pt x="388" y="776"/>
                    <a:pt x="411" y="822"/>
                  </a:cubicBezTo>
                  <a:cubicBezTo>
                    <a:pt x="434" y="868"/>
                    <a:pt x="457" y="913"/>
                    <a:pt x="480" y="936"/>
                  </a:cubicBezTo>
                  <a:cubicBezTo>
                    <a:pt x="502" y="1005"/>
                    <a:pt x="525" y="1050"/>
                    <a:pt x="548" y="1119"/>
                  </a:cubicBezTo>
                  <a:cubicBezTo>
                    <a:pt x="594" y="1187"/>
                    <a:pt x="617" y="1278"/>
                    <a:pt x="639" y="1370"/>
                  </a:cubicBezTo>
                  <a:cubicBezTo>
                    <a:pt x="662" y="1393"/>
                    <a:pt x="662" y="1415"/>
                    <a:pt x="662" y="1438"/>
                  </a:cubicBezTo>
                  <a:cubicBezTo>
                    <a:pt x="685" y="1461"/>
                    <a:pt x="685" y="1507"/>
                    <a:pt x="685" y="1530"/>
                  </a:cubicBezTo>
                  <a:cubicBezTo>
                    <a:pt x="704" y="1567"/>
                    <a:pt x="738" y="1604"/>
                    <a:pt x="774" y="1604"/>
                  </a:cubicBezTo>
                  <a:cubicBezTo>
                    <a:pt x="782" y="1604"/>
                    <a:pt x="791" y="1602"/>
                    <a:pt x="799" y="1598"/>
                  </a:cubicBezTo>
                  <a:cubicBezTo>
                    <a:pt x="868" y="1598"/>
                    <a:pt x="890" y="1530"/>
                    <a:pt x="890" y="1484"/>
                  </a:cubicBezTo>
                  <a:cubicBezTo>
                    <a:pt x="890" y="1461"/>
                    <a:pt x="868" y="1461"/>
                    <a:pt x="868" y="1438"/>
                  </a:cubicBezTo>
                  <a:cubicBezTo>
                    <a:pt x="868" y="1415"/>
                    <a:pt x="868" y="1393"/>
                    <a:pt x="845" y="1370"/>
                  </a:cubicBezTo>
                  <a:cubicBezTo>
                    <a:pt x="845" y="1324"/>
                    <a:pt x="822" y="1278"/>
                    <a:pt x="799" y="1233"/>
                  </a:cubicBezTo>
                  <a:cubicBezTo>
                    <a:pt x="753" y="1119"/>
                    <a:pt x="731" y="1027"/>
                    <a:pt x="685" y="913"/>
                  </a:cubicBezTo>
                  <a:cubicBezTo>
                    <a:pt x="639" y="822"/>
                    <a:pt x="594" y="731"/>
                    <a:pt x="548" y="639"/>
                  </a:cubicBezTo>
                  <a:cubicBezTo>
                    <a:pt x="525" y="617"/>
                    <a:pt x="502" y="571"/>
                    <a:pt x="480" y="525"/>
                  </a:cubicBezTo>
                  <a:cubicBezTo>
                    <a:pt x="457" y="480"/>
                    <a:pt x="434" y="457"/>
                    <a:pt x="411" y="411"/>
                  </a:cubicBezTo>
                  <a:cubicBezTo>
                    <a:pt x="365" y="343"/>
                    <a:pt x="343" y="274"/>
                    <a:pt x="297" y="206"/>
                  </a:cubicBezTo>
                  <a:cubicBezTo>
                    <a:pt x="274" y="183"/>
                    <a:pt x="251" y="160"/>
                    <a:pt x="229" y="114"/>
                  </a:cubicBezTo>
                  <a:cubicBezTo>
                    <a:pt x="206" y="92"/>
                    <a:pt x="206" y="46"/>
                    <a:pt x="160" y="23"/>
                  </a:cubicBezTo>
                  <a:cubicBezTo>
                    <a:pt x="137" y="0"/>
                    <a:pt x="11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9" name="Google Shape;5919;p22"/>
            <p:cNvSpPr/>
            <p:nvPr/>
          </p:nvSpPr>
          <p:spPr>
            <a:xfrm>
              <a:off x="6340450" y="1829500"/>
              <a:ext cx="583800" cy="629425"/>
            </a:xfrm>
            <a:custGeom>
              <a:avLst/>
              <a:gdLst/>
              <a:ahLst/>
              <a:cxnLst/>
              <a:rect l="l" t="t" r="r" b="b"/>
              <a:pathLst>
                <a:path w="23352" h="25177" extrusionOk="0">
                  <a:moveTo>
                    <a:pt x="21000" y="343"/>
                  </a:moveTo>
                  <a:lnTo>
                    <a:pt x="21023" y="350"/>
                  </a:lnTo>
                  <a:lnTo>
                    <a:pt x="21023" y="350"/>
                  </a:lnTo>
                  <a:cubicBezTo>
                    <a:pt x="21023" y="346"/>
                    <a:pt x="21023" y="343"/>
                    <a:pt x="21023" y="343"/>
                  </a:cubicBezTo>
                  <a:close/>
                  <a:moveTo>
                    <a:pt x="17827" y="0"/>
                  </a:moveTo>
                  <a:cubicBezTo>
                    <a:pt x="17759" y="23"/>
                    <a:pt x="17668" y="23"/>
                    <a:pt x="17599" y="23"/>
                  </a:cubicBezTo>
                  <a:lnTo>
                    <a:pt x="17508" y="46"/>
                  </a:lnTo>
                  <a:cubicBezTo>
                    <a:pt x="17394" y="46"/>
                    <a:pt x="17302" y="46"/>
                    <a:pt x="17188" y="69"/>
                  </a:cubicBezTo>
                  <a:cubicBezTo>
                    <a:pt x="16823" y="114"/>
                    <a:pt x="16481" y="206"/>
                    <a:pt x="16138" y="297"/>
                  </a:cubicBezTo>
                  <a:lnTo>
                    <a:pt x="16024" y="343"/>
                  </a:lnTo>
                  <a:cubicBezTo>
                    <a:pt x="15910" y="366"/>
                    <a:pt x="15819" y="411"/>
                    <a:pt x="15705" y="434"/>
                  </a:cubicBezTo>
                  <a:cubicBezTo>
                    <a:pt x="15636" y="457"/>
                    <a:pt x="15591" y="480"/>
                    <a:pt x="15522" y="502"/>
                  </a:cubicBezTo>
                  <a:lnTo>
                    <a:pt x="15408" y="525"/>
                  </a:lnTo>
                  <a:cubicBezTo>
                    <a:pt x="15317" y="548"/>
                    <a:pt x="15225" y="571"/>
                    <a:pt x="15134" y="594"/>
                  </a:cubicBezTo>
                  <a:cubicBezTo>
                    <a:pt x="15043" y="639"/>
                    <a:pt x="14951" y="662"/>
                    <a:pt x="14860" y="685"/>
                  </a:cubicBezTo>
                  <a:cubicBezTo>
                    <a:pt x="14814" y="708"/>
                    <a:pt x="14746" y="731"/>
                    <a:pt x="14700" y="754"/>
                  </a:cubicBezTo>
                  <a:lnTo>
                    <a:pt x="14586" y="776"/>
                  </a:lnTo>
                  <a:lnTo>
                    <a:pt x="14518" y="799"/>
                  </a:lnTo>
                  <a:cubicBezTo>
                    <a:pt x="14449" y="822"/>
                    <a:pt x="14381" y="868"/>
                    <a:pt x="14312" y="890"/>
                  </a:cubicBezTo>
                  <a:cubicBezTo>
                    <a:pt x="14198" y="936"/>
                    <a:pt x="14061" y="982"/>
                    <a:pt x="13947" y="1005"/>
                  </a:cubicBezTo>
                  <a:cubicBezTo>
                    <a:pt x="13879" y="1027"/>
                    <a:pt x="13833" y="1050"/>
                    <a:pt x="13764" y="1073"/>
                  </a:cubicBezTo>
                  <a:lnTo>
                    <a:pt x="13673" y="1096"/>
                  </a:lnTo>
                  <a:cubicBezTo>
                    <a:pt x="13605" y="1119"/>
                    <a:pt x="13536" y="1142"/>
                    <a:pt x="13468" y="1187"/>
                  </a:cubicBezTo>
                  <a:cubicBezTo>
                    <a:pt x="13376" y="1210"/>
                    <a:pt x="13262" y="1256"/>
                    <a:pt x="13171" y="1301"/>
                  </a:cubicBezTo>
                  <a:cubicBezTo>
                    <a:pt x="13080" y="1347"/>
                    <a:pt x="12966" y="1415"/>
                    <a:pt x="12829" y="1484"/>
                  </a:cubicBezTo>
                  <a:cubicBezTo>
                    <a:pt x="12806" y="1507"/>
                    <a:pt x="12760" y="1530"/>
                    <a:pt x="12715" y="1552"/>
                  </a:cubicBezTo>
                  <a:cubicBezTo>
                    <a:pt x="12669" y="1575"/>
                    <a:pt x="12600" y="1598"/>
                    <a:pt x="12555" y="1621"/>
                  </a:cubicBezTo>
                  <a:cubicBezTo>
                    <a:pt x="12372" y="1735"/>
                    <a:pt x="12190" y="1849"/>
                    <a:pt x="12007" y="1963"/>
                  </a:cubicBezTo>
                  <a:cubicBezTo>
                    <a:pt x="11893" y="2009"/>
                    <a:pt x="11802" y="2077"/>
                    <a:pt x="11687" y="2146"/>
                  </a:cubicBezTo>
                  <a:cubicBezTo>
                    <a:pt x="11596" y="2192"/>
                    <a:pt x="11505" y="2237"/>
                    <a:pt x="11436" y="2283"/>
                  </a:cubicBezTo>
                  <a:cubicBezTo>
                    <a:pt x="11117" y="2488"/>
                    <a:pt x="10797" y="2694"/>
                    <a:pt x="10478" y="2945"/>
                  </a:cubicBezTo>
                  <a:cubicBezTo>
                    <a:pt x="10409" y="2990"/>
                    <a:pt x="10318" y="3059"/>
                    <a:pt x="10249" y="3105"/>
                  </a:cubicBezTo>
                  <a:cubicBezTo>
                    <a:pt x="10204" y="3150"/>
                    <a:pt x="10158" y="3196"/>
                    <a:pt x="10112" y="3219"/>
                  </a:cubicBezTo>
                  <a:lnTo>
                    <a:pt x="10044" y="3287"/>
                  </a:lnTo>
                  <a:lnTo>
                    <a:pt x="9953" y="3356"/>
                  </a:lnTo>
                  <a:cubicBezTo>
                    <a:pt x="9816" y="3470"/>
                    <a:pt x="9679" y="3584"/>
                    <a:pt x="9565" y="3698"/>
                  </a:cubicBezTo>
                  <a:lnTo>
                    <a:pt x="9542" y="3721"/>
                  </a:lnTo>
                  <a:lnTo>
                    <a:pt x="9496" y="3744"/>
                  </a:lnTo>
                  <a:lnTo>
                    <a:pt x="9451" y="3789"/>
                  </a:lnTo>
                  <a:cubicBezTo>
                    <a:pt x="9405" y="3835"/>
                    <a:pt x="9359" y="3881"/>
                    <a:pt x="9314" y="3903"/>
                  </a:cubicBezTo>
                  <a:lnTo>
                    <a:pt x="9131" y="4063"/>
                  </a:lnTo>
                  <a:cubicBezTo>
                    <a:pt x="9040" y="4154"/>
                    <a:pt x="8926" y="4246"/>
                    <a:pt x="8834" y="4337"/>
                  </a:cubicBezTo>
                  <a:lnTo>
                    <a:pt x="8811" y="4360"/>
                  </a:lnTo>
                  <a:cubicBezTo>
                    <a:pt x="8789" y="4383"/>
                    <a:pt x="8766" y="4383"/>
                    <a:pt x="8743" y="4406"/>
                  </a:cubicBezTo>
                  <a:lnTo>
                    <a:pt x="8720" y="4428"/>
                  </a:lnTo>
                  <a:lnTo>
                    <a:pt x="8720" y="4451"/>
                  </a:lnTo>
                  <a:cubicBezTo>
                    <a:pt x="8674" y="4474"/>
                    <a:pt x="8652" y="4497"/>
                    <a:pt x="8606" y="4543"/>
                  </a:cubicBezTo>
                  <a:cubicBezTo>
                    <a:pt x="8446" y="4679"/>
                    <a:pt x="8286" y="4816"/>
                    <a:pt x="8149" y="4976"/>
                  </a:cubicBezTo>
                  <a:lnTo>
                    <a:pt x="8081" y="5045"/>
                  </a:lnTo>
                  <a:cubicBezTo>
                    <a:pt x="8013" y="5090"/>
                    <a:pt x="7967" y="5136"/>
                    <a:pt x="7921" y="5204"/>
                  </a:cubicBezTo>
                  <a:lnTo>
                    <a:pt x="7830" y="5296"/>
                  </a:lnTo>
                  <a:cubicBezTo>
                    <a:pt x="7784" y="5319"/>
                    <a:pt x="7739" y="5364"/>
                    <a:pt x="7693" y="5410"/>
                  </a:cubicBezTo>
                  <a:cubicBezTo>
                    <a:pt x="7556" y="5547"/>
                    <a:pt x="7442" y="5707"/>
                    <a:pt x="7305" y="5866"/>
                  </a:cubicBezTo>
                  <a:lnTo>
                    <a:pt x="7282" y="5889"/>
                  </a:lnTo>
                  <a:lnTo>
                    <a:pt x="7008" y="6209"/>
                  </a:lnTo>
                  <a:lnTo>
                    <a:pt x="6848" y="6391"/>
                  </a:lnTo>
                  <a:lnTo>
                    <a:pt x="6460" y="6848"/>
                  </a:lnTo>
                  <a:lnTo>
                    <a:pt x="6072" y="7327"/>
                  </a:lnTo>
                  <a:lnTo>
                    <a:pt x="6050" y="7350"/>
                  </a:lnTo>
                  <a:cubicBezTo>
                    <a:pt x="5981" y="7419"/>
                    <a:pt x="5935" y="7487"/>
                    <a:pt x="5867" y="7555"/>
                  </a:cubicBezTo>
                  <a:cubicBezTo>
                    <a:pt x="5844" y="7601"/>
                    <a:pt x="5798" y="7647"/>
                    <a:pt x="5776" y="7692"/>
                  </a:cubicBezTo>
                  <a:cubicBezTo>
                    <a:pt x="5730" y="7738"/>
                    <a:pt x="5684" y="7784"/>
                    <a:pt x="5662" y="7852"/>
                  </a:cubicBezTo>
                  <a:lnTo>
                    <a:pt x="5593" y="7943"/>
                  </a:lnTo>
                  <a:cubicBezTo>
                    <a:pt x="5479" y="8080"/>
                    <a:pt x="5388" y="8217"/>
                    <a:pt x="5296" y="8354"/>
                  </a:cubicBezTo>
                  <a:cubicBezTo>
                    <a:pt x="5205" y="8491"/>
                    <a:pt x="5114" y="8651"/>
                    <a:pt x="5000" y="8788"/>
                  </a:cubicBezTo>
                  <a:lnTo>
                    <a:pt x="4840" y="9039"/>
                  </a:lnTo>
                  <a:cubicBezTo>
                    <a:pt x="4657" y="9290"/>
                    <a:pt x="4497" y="9541"/>
                    <a:pt x="4360" y="9792"/>
                  </a:cubicBezTo>
                  <a:lnTo>
                    <a:pt x="4338" y="9815"/>
                  </a:lnTo>
                  <a:lnTo>
                    <a:pt x="4246" y="9929"/>
                  </a:lnTo>
                  <a:lnTo>
                    <a:pt x="4178" y="10066"/>
                  </a:lnTo>
                  <a:lnTo>
                    <a:pt x="4132" y="10112"/>
                  </a:lnTo>
                  <a:lnTo>
                    <a:pt x="4087" y="10203"/>
                  </a:lnTo>
                  <a:lnTo>
                    <a:pt x="4018" y="10317"/>
                  </a:lnTo>
                  <a:lnTo>
                    <a:pt x="3995" y="10340"/>
                  </a:lnTo>
                  <a:lnTo>
                    <a:pt x="3858" y="10568"/>
                  </a:lnTo>
                  <a:lnTo>
                    <a:pt x="3767" y="10705"/>
                  </a:lnTo>
                  <a:cubicBezTo>
                    <a:pt x="3653" y="10888"/>
                    <a:pt x="3539" y="11071"/>
                    <a:pt x="3447" y="11253"/>
                  </a:cubicBezTo>
                  <a:cubicBezTo>
                    <a:pt x="3333" y="11459"/>
                    <a:pt x="3242" y="11641"/>
                    <a:pt x="3151" y="11824"/>
                  </a:cubicBezTo>
                  <a:lnTo>
                    <a:pt x="3082" y="11938"/>
                  </a:lnTo>
                  <a:cubicBezTo>
                    <a:pt x="3014" y="12075"/>
                    <a:pt x="2968" y="12189"/>
                    <a:pt x="2900" y="12326"/>
                  </a:cubicBezTo>
                  <a:cubicBezTo>
                    <a:pt x="2854" y="12394"/>
                    <a:pt x="2831" y="12486"/>
                    <a:pt x="2786" y="12577"/>
                  </a:cubicBezTo>
                  <a:cubicBezTo>
                    <a:pt x="2740" y="12668"/>
                    <a:pt x="2717" y="12760"/>
                    <a:pt x="2671" y="12851"/>
                  </a:cubicBezTo>
                  <a:cubicBezTo>
                    <a:pt x="2603" y="12965"/>
                    <a:pt x="2557" y="13079"/>
                    <a:pt x="2512" y="13216"/>
                  </a:cubicBezTo>
                  <a:lnTo>
                    <a:pt x="2443" y="13376"/>
                  </a:lnTo>
                  <a:cubicBezTo>
                    <a:pt x="2420" y="13422"/>
                    <a:pt x="2397" y="13467"/>
                    <a:pt x="2375" y="13513"/>
                  </a:cubicBezTo>
                  <a:cubicBezTo>
                    <a:pt x="2352" y="13559"/>
                    <a:pt x="2329" y="13604"/>
                    <a:pt x="2306" y="13673"/>
                  </a:cubicBezTo>
                  <a:lnTo>
                    <a:pt x="2261" y="13741"/>
                  </a:lnTo>
                  <a:cubicBezTo>
                    <a:pt x="2238" y="13810"/>
                    <a:pt x="2215" y="13878"/>
                    <a:pt x="2169" y="13947"/>
                  </a:cubicBezTo>
                  <a:cubicBezTo>
                    <a:pt x="1987" y="14357"/>
                    <a:pt x="1827" y="14723"/>
                    <a:pt x="1690" y="15088"/>
                  </a:cubicBezTo>
                  <a:cubicBezTo>
                    <a:pt x="1644" y="15225"/>
                    <a:pt x="1599" y="15339"/>
                    <a:pt x="1553" y="15476"/>
                  </a:cubicBezTo>
                  <a:lnTo>
                    <a:pt x="1507" y="15567"/>
                  </a:lnTo>
                  <a:cubicBezTo>
                    <a:pt x="1462" y="15681"/>
                    <a:pt x="1439" y="15773"/>
                    <a:pt x="1393" y="15864"/>
                  </a:cubicBezTo>
                  <a:cubicBezTo>
                    <a:pt x="1370" y="15955"/>
                    <a:pt x="1348" y="16024"/>
                    <a:pt x="1325" y="16092"/>
                  </a:cubicBezTo>
                  <a:lnTo>
                    <a:pt x="1279" y="16183"/>
                  </a:lnTo>
                  <a:cubicBezTo>
                    <a:pt x="1233" y="16320"/>
                    <a:pt x="1188" y="16457"/>
                    <a:pt x="1142" y="16594"/>
                  </a:cubicBezTo>
                  <a:cubicBezTo>
                    <a:pt x="1119" y="16640"/>
                    <a:pt x="1096" y="16708"/>
                    <a:pt x="1074" y="16754"/>
                  </a:cubicBezTo>
                  <a:lnTo>
                    <a:pt x="1051" y="16845"/>
                  </a:lnTo>
                  <a:cubicBezTo>
                    <a:pt x="1005" y="16937"/>
                    <a:pt x="982" y="17051"/>
                    <a:pt x="959" y="17142"/>
                  </a:cubicBezTo>
                  <a:lnTo>
                    <a:pt x="959" y="17119"/>
                  </a:lnTo>
                  <a:cubicBezTo>
                    <a:pt x="914" y="17279"/>
                    <a:pt x="868" y="17439"/>
                    <a:pt x="823" y="17599"/>
                  </a:cubicBezTo>
                  <a:lnTo>
                    <a:pt x="754" y="17804"/>
                  </a:lnTo>
                  <a:lnTo>
                    <a:pt x="708" y="18032"/>
                  </a:lnTo>
                  <a:cubicBezTo>
                    <a:pt x="663" y="18192"/>
                    <a:pt x="617" y="18375"/>
                    <a:pt x="549" y="18534"/>
                  </a:cubicBezTo>
                  <a:lnTo>
                    <a:pt x="571" y="18512"/>
                  </a:lnTo>
                  <a:lnTo>
                    <a:pt x="571" y="18512"/>
                  </a:lnTo>
                  <a:cubicBezTo>
                    <a:pt x="526" y="18603"/>
                    <a:pt x="503" y="18694"/>
                    <a:pt x="480" y="18808"/>
                  </a:cubicBezTo>
                  <a:cubicBezTo>
                    <a:pt x="457" y="18854"/>
                    <a:pt x="435" y="18922"/>
                    <a:pt x="435" y="18968"/>
                  </a:cubicBezTo>
                  <a:lnTo>
                    <a:pt x="389" y="19105"/>
                  </a:lnTo>
                  <a:lnTo>
                    <a:pt x="366" y="19151"/>
                  </a:lnTo>
                  <a:cubicBezTo>
                    <a:pt x="343" y="19242"/>
                    <a:pt x="320" y="19310"/>
                    <a:pt x="298" y="19402"/>
                  </a:cubicBezTo>
                  <a:cubicBezTo>
                    <a:pt x="275" y="19493"/>
                    <a:pt x="252" y="19607"/>
                    <a:pt x="229" y="19698"/>
                  </a:cubicBezTo>
                  <a:cubicBezTo>
                    <a:pt x="183" y="19904"/>
                    <a:pt x="161" y="20087"/>
                    <a:pt x="115" y="20269"/>
                  </a:cubicBezTo>
                  <a:lnTo>
                    <a:pt x="115" y="20315"/>
                  </a:lnTo>
                  <a:cubicBezTo>
                    <a:pt x="92" y="20406"/>
                    <a:pt x="69" y="20475"/>
                    <a:pt x="46" y="20566"/>
                  </a:cubicBezTo>
                  <a:cubicBezTo>
                    <a:pt x="46" y="20612"/>
                    <a:pt x="24" y="20680"/>
                    <a:pt x="24" y="20726"/>
                  </a:cubicBezTo>
                  <a:cubicBezTo>
                    <a:pt x="24" y="20748"/>
                    <a:pt x="24" y="20794"/>
                    <a:pt x="24" y="20817"/>
                  </a:cubicBezTo>
                  <a:cubicBezTo>
                    <a:pt x="1" y="20863"/>
                    <a:pt x="1" y="20885"/>
                    <a:pt x="1" y="20908"/>
                  </a:cubicBezTo>
                  <a:cubicBezTo>
                    <a:pt x="1" y="20954"/>
                    <a:pt x="1" y="21000"/>
                    <a:pt x="46" y="21045"/>
                  </a:cubicBezTo>
                  <a:lnTo>
                    <a:pt x="69" y="21136"/>
                  </a:lnTo>
                  <a:lnTo>
                    <a:pt x="115" y="21228"/>
                  </a:lnTo>
                  <a:cubicBezTo>
                    <a:pt x="138" y="21319"/>
                    <a:pt x="183" y="21388"/>
                    <a:pt x="229" y="21479"/>
                  </a:cubicBezTo>
                  <a:lnTo>
                    <a:pt x="275" y="21525"/>
                  </a:lnTo>
                  <a:lnTo>
                    <a:pt x="298" y="21593"/>
                  </a:lnTo>
                  <a:cubicBezTo>
                    <a:pt x="320" y="21616"/>
                    <a:pt x="320" y="21639"/>
                    <a:pt x="343" y="21661"/>
                  </a:cubicBezTo>
                  <a:lnTo>
                    <a:pt x="366" y="21707"/>
                  </a:lnTo>
                  <a:cubicBezTo>
                    <a:pt x="412" y="21798"/>
                    <a:pt x="457" y="21867"/>
                    <a:pt x="503" y="21935"/>
                  </a:cubicBezTo>
                  <a:lnTo>
                    <a:pt x="571" y="22049"/>
                  </a:lnTo>
                  <a:lnTo>
                    <a:pt x="640" y="22141"/>
                  </a:lnTo>
                  <a:lnTo>
                    <a:pt x="686" y="22209"/>
                  </a:lnTo>
                  <a:cubicBezTo>
                    <a:pt x="731" y="22255"/>
                    <a:pt x="754" y="22323"/>
                    <a:pt x="800" y="22369"/>
                  </a:cubicBezTo>
                  <a:cubicBezTo>
                    <a:pt x="914" y="22529"/>
                    <a:pt x="1051" y="22666"/>
                    <a:pt x="1188" y="22803"/>
                  </a:cubicBezTo>
                  <a:lnTo>
                    <a:pt x="1165" y="22780"/>
                  </a:lnTo>
                  <a:lnTo>
                    <a:pt x="1165" y="22780"/>
                  </a:lnTo>
                  <a:cubicBezTo>
                    <a:pt x="1211" y="22826"/>
                    <a:pt x="1256" y="22894"/>
                    <a:pt x="1302" y="22940"/>
                  </a:cubicBezTo>
                  <a:lnTo>
                    <a:pt x="1370" y="23031"/>
                  </a:lnTo>
                  <a:cubicBezTo>
                    <a:pt x="1439" y="23099"/>
                    <a:pt x="1530" y="23191"/>
                    <a:pt x="1599" y="23259"/>
                  </a:cubicBezTo>
                  <a:lnTo>
                    <a:pt x="1667" y="23328"/>
                  </a:lnTo>
                  <a:cubicBezTo>
                    <a:pt x="1736" y="23396"/>
                    <a:pt x="1781" y="23465"/>
                    <a:pt x="1850" y="23510"/>
                  </a:cubicBezTo>
                  <a:cubicBezTo>
                    <a:pt x="1918" y="23579"/>
                    <a:pt x="1964" y="23647"/>
                    <a:pt x="2032" y="23716"/>
                  </a:cubicBezTo>
                  <a:cubicBezTo>
                    <a:pt x="2101" y="23761"/>
                    <a:pt x="2146" y="23830"/>
                    <a:pt x="2192" y="23876"/>
                  </a:cubicBezTo>
                  <a:cubicBezTo>
                    <a:pt x="2238" y="23921"/>
                    <a:pt x="2283" y="23967"/>
                    <a:pt x="2329" y="24012"/>
                  </a:cubicBezTo>
                  <a:lnTo>
                    <a:pt x="2397" y="24081"/>
                  </a:lnTo>
                  <a:cubicBezTo>
                    <a:pt x="2489" y="24172"/>
                    <a:pt x="2603" y="24286"/>
                    <a:pt x="2717" y="24378"/>
                  </a:cubicBezTo>
                  <a:lnTo>
                    <a:pt x="2763" y="24401"/>
                  </a:lnTo>
                  <a:cubicBezTo>
                    <a:pt x="2831" y="24469"/>
                    <a:pt x="2900" y="24537"/>
                    <a:pt x="2968" y="24606"/>
                  </a:cubicBezTo>
                  <a:cubicBezTo>
                    <a:pt x="3037" y="24652"/>
                    <a:pt x="3082" y="24697"/>
                    <a:pt x="3128" y="24743"/>
                  </a:cubicBezTo>
                  <a:cubicBezTo>
                    <a:pt x="3196" y="24789"/>
                    <a:pt x="3242" y="24834"/>
                    <a:pt x="3288" y="24880"/>
                  </a:cubicBezTo>
                  <a:lnTo>
                    <a:pt x="3310" y="24903"/>
                  </a:lnTo>
                  <a:cubicBezTo>
                    <a:pt x="3333" y="24925"/>
                    <a:pt x="3356" y="24948"/>
                    <a:pt x="3402" y="24971"/>
                  </a:cubicBezTo>
                  <a:lnTo>
                    <a:pt x="3425" y="25017"/>
                  </a:lnTo>
                  <a:cubicBezTo>
                    <a:pt x="3425" y="25040"/>
                    <a:pt x="3447" y="25062"/>
                    <a:pt x="3447" y="25085"/>
                  </a:cubicBezTo>
                  <a:cubicBezTo>
                    <a:pt x="3470" y="25131"/>
                    <a:pt x="3539" y="25177"/>
                    <a:pt x="3584" y="25177"/>
                  </a:cubicBezTo>
                  <a:lnTo>
                    <a:pt x="3630" y="25177"/>
                  </a:lnTo>
                  <a:cubicBezTo>
                    <a:pt x="3699" y="25154"/>
                    <a:pt x="3744" y="25085"/>
                    <a:pt x="3744" y="25017"/>
                  </a:cubicBezTo>
                  <a:cubicBezTo>
                    <a:pt x="3744" y="24971"/>
                    <a:pt x="3767" y="24925"/>
                    <a:pt x="3767" y="24880"/>
                  </a:cubicBezTo>
                  <a:cubicBezTo>
                    <a:pt x="3790" y="24834"/>
                    <a:pt x="3790" y="24766"/>
                    <a:pt x="3813" y="24720"/>
                  </a:cubicBezTo>
                  <a:cubicBezTo>
                    <a:pt x="3858" y="24560"/>
                    <a:pt x="3904" y="24401"/>
                    <a:pt x="3950" y="24241"/>
                  </a:cubicBezTo>
                  <a:cubicBezTo>
                    <a:pt x="3995" y="24081"/>
                    <a:pt x="4041" y="23898"/>
                    <a:pt x="4109" y="23739"/>
                  </a:cubicBezTo>
                  <a:cubicBezTo>
                    <a:pt x="4132" y="23602"/>
                    <a:pt x="4201" y="23465"/>
                    <a:pt x="4246" y="23328"/>
                  </a:cubicBezTo>
                  <a:lnTo>
                    <a:pt x="4269" y="23259"/>
                  </a:lnTo>
                  <a:lnTo>
                    <a:pt x="4292" y="23168"/>
                  </a:lnTo>
                  <a:cubicBezTo>
                    <a:pt x="4360" y="23031"/>
                    <a:pt x="4406" y="22871"/>
                    <a:pt x="4475" y="22734"/>
                  </a:cubicBezTo>
                  <a:cubicBezTo>
                    <a:pt x="4497" y="22689"/>
                    <a:pt x="4520" y="22643"/>
                    <a:pt x="4543" y="22597"/>
                  </a:cubicBezTo>
                  <a:cubicBezTo>
                    <a:pt x="4566" y="22552"/>
                    <a:pt x="4566" y="22506"/>
                    <a:pt x="4520" y="22483"/>
                  </a:cubicBezTo>
                  <a:cubicBezTo>
                    <a:pt x="4497" y="22460"/>
                    <a:pt x="4497" y="22460"/>
                    <a:pt x="4475" y="22460"/>
                  </a:cubicBezTo>
                  <a:cubicBezTo>
                    <a:pt x="4429" y="22460"/>
                    <a:pt x="4406" y="22483"/>
                    <a:pt x="4406" y="22506"/>
                  </a:cubicBezTo>
                  <a:cubicBezTo>
                    <a:pt x="4360" y="22460"/>
                    <a:pt x="4315" y="22438"/>
                    <a:pt x="4269" y="22392"/>
                  </a:cubicBezTo>
                  <a:cubicBezTo>
                    <a:pt x="4246" y="22369"/>
                    <a:pt x="4224" y="22346"/>
                    <a:pt x="4201" y="22346"/>
                  </a:cubicBezTo>
                  <a:lnTo>
                    <a:pt x="4132" y="22301"/>
                  </a:lnTo>
                  <a:cubicBezTo>
                    <a:pt x="4087" y="22255"/>
                    <a:pt x="4041" y="22209"/>
                    <a:pt x="3995" y="22186"/>
                  </a:cubicBezTo>
                  <a:lnTo>
                    <a:pt x="3950" y="22141"/>
                  </a:lnTo>
                  <a:cubicBezTo>
                    <a:pt x="3904" y="22118"/>
                    <a:pt x="3881" y="22095"/>
                    <a:pt x="3858" y="22072"/>
                  </a:cubicBezTo>
                  <a:cubicBezTo>
                    <a:pt x="3813" y="22027"/>
                    <a:pt x="3767" y="22004"/>
                    <a:pt x="3744" y="21981"/>
                  </a:cubicBezTo>
                  <a:cubicBezTo>
                    <a:pt x="3699" y="21935"/>
                    <a:pt x="3653" y="21890"/>
                    <a:pt x="3607" y="21844"/>
                  </a:cubicBezTo>
                  <a:lnTo>
                    <a:pt x="3562" y="21798"/>
                  </a:lnTo>
                  <a:cubicBezTo>
                    <a:pt x="3516" y="21753"/>
                    <a:pt x="3447" y="21707"/>
                    <a:pt x="3402" y="21661"/>
                  </a:cubicBezTo>
                  <a:lnTo>
                    <a:pt x="3333" y="21616"/>
                  </a:lnTo>
                  <a:cubicBezTo>
                    <a:pt x="3196" y="21502"/>
                    <a:pt x="3059" y="21365"/>
                    <a:pt x="2900" y="21251"/>
                  </a:cubicBezTo>
                  <a:lnTo>
                    <a:pt x="2854" y="21228"/>
                  </a:lnTo>
                  <a:cubicBezTo>
                    <a:pt x="2808" y="21182"/>
                    <a:pt x="2740" y="21136"/>
                    <a:pt x="2671" y="21068"/>
                  </a:cubicBezTo>
                  <a:cubicBezTo>
                    <a:pt x="2603" y="21022"/>
                    <a:pt x="2512" y="20954"/>
                    <a:pt x="2443" y="20908"/>
                  </a:cubicBezTo>
                  <a:cubicBezTo>
                    <a:pt x="2397" y="20863"/>
                    <a:pt x="2352" y="20840"/>
                    <a:pt x="2306" y="20794"/>
                  </a:cubicBezTo>
                  <a:cubicBezTo>
                    <a:pt x="2283" y="20771"/>
                    <a:pt x="2238" y="20726"/>
                    <a:pt x="2215" y="20703"/>
                  </a:cubicBezTo>
                  <a:lnTo>
                    <a:pt x="2146" y="20657"/>
                  </a:lnTo>
                  <a:cubicBezTo>
                    <a:pt x="2101" y="20612"/>
                    <a:pt x="2055" y="20566"/>
                    <a:pt x="2009" y="20543"/>
                  </a:cubicBezTo>
                  <a:cubicBezTo>
                    <a:pt x="2009" y="20520"/>
                    <a:pt x="2009" y="20497"/>
                    <a:pt x="2009" y="20475"/>
                  </a:cubicBezTo>
                  <a:cubicBezTo>
                    <a:pt x="2009" y="20452"/>
                    <a:pt x="2009" y="20452"/>
                    <a:pt x="2009" y="20429"/>
                  </a:cubicBezTo>
                  <a:cubicBezTo>
                    <a:pt x="2009" y="20406"/>
                    <a:pt x="2009" y="20406"/>
                    <a:pt x="2009" y="20383"/>
                  </a:cubicBezTo>
                  <a:cubicBezTo>
                    <a:pt x="1987" y="20338"/>
                    <a:pt x="1964" y="20269"/>
                    <a:pt x="1987" y="20201"/>
                  </a:cubicBezTo>
                  <a:cubicBezTo>
                    <a:pt x="1987" y="20155"/>
                    <a:pt x="2009" y="20087"/>
                    <a:pt x="2009" y="20018"/>
                  </a:cubicBezTo>
                  <a:cubicBezTo>
                    <a:pt x="2032" y="19972"/>
                    <a:pt x="2032" y="19950"/>
                    <a:pt x="2032" y="19904"/>
                  </a:cubicBezTo>
                  <a:cubicBezTo>
                    <a:pt x="2032" y="19790"/>
                    <a:pt x="2055" y="19653"/>
                    <a:pt x="2078" y="19539"/>
                  </a:cubicBezTo>
                  <a:cubicBezTo>
                    <a:pt x="2101" y="19379"/>
                    <a:pt x="2146" y="19242"/>
                    <a:pt x="2192" y="19082"/>
                  </a:cubicBezTo>
                  <a:cubicBezTo>
                    <a:pt x="2238" y="18922"/>
                    <a:pt x="2283" y="18740"/>
                    <a:pt x="2352" y="18580"/>
                  </a:cubicBezTo>
                  <a:lnTo>
                    <a:pt x="2352" y="18534"/>
                  </a:lnTo>
                  <a:cubicBezTo>
                    <a:pt x="2466" y="18215"/>
                    <a:pt x="2580" y="17872"/>
                    <a:pt x="2694" y="17553"/>
                  </a:cubicBezTo>
                  <a:cubicBezTo>
                    <a:pt x="2763" y="17393"/>
                    <a:pt x="2831" y="17211"/>
                    <a:pt x="2922" y="17028"/>
                  </a:cubicBezTo>
                  <a:lnTo>
                    <a:pt x="2991" y="16868"/>
                  </a:lnTo>
                  <a:cubicBezTo>
                    <a:pt x="3054" y="16763"/>
                    <a:pt x="3098" y="16658"/>
                    <a:pt x="3140" y="16553"/>
                  </a:cubicBezTo>
                  <a:lnTo>
                    <a:pt x="3140" y="16553"/>
                  </a:lnTo>
                  <a:cubicBezTo>
                    <a:pt x="3181" y="16487"/>
                    <a:pt x="3221" y="16404"/>
                    <a:pt x="3242" y="16320"/>
                  </a:cubicBezTo>
                  <a:lnTo>
                    <a:pt x="3310" y="16206"/>
                  </a:lnTo>
                  <a:cubicBezTo>
                    <a:pt x="3310" y="16183"/>
                    <a:pt x="3333" y="16161"/>
                    <a:pt x="3333" y="16115"/>
                  </a:cubicBezTo>
                  <a:lnTo>
                    <a:pt x="3356" y="16092"/>
                  </a:lnTo>
                  <a:lnTo>
                    <a:pt x="3425" y="15955"/>
                  </a:lnTo>
                  <a:cubicBezTo>
                    <a:pt x="3493" y="15795"/>
                    <a:pt x="3562" y="15658"/>
                    <a:pt x="3653" y="15521"/>
                  </a:cubicBezTo>
                  <a:cubicBezTo>
                    <a:pt x="3676" y="15430"/>
                    <a:pt x="3721" y="15339"/>
                    <a:pt x="3767" y="15248"/>
                  </a:cubicBezTo>
                  <a:cubicBezTo>
                    <a:pt x="3835" y="15133"/>
                    <a:pt x="3904" y="14996"/>
                    <a:pt x="3972" y="14882"/>
                  </a:cubicBezTo>
                  <a:lnTo>
                    <a:pt x="4018" y="14768"/>
                  </a:lnTo>
                  <a:lnTo>
                    <a:pt x="4041" y="14700"/>
                  </a:lnTo>
                  <a:cubicBezTo>
                    <a:pt x="4246" y="14289"/>
                    <a:pt x="4429" y="13992"/>
                    <a:pt x="4612" y="13695"/>
                  </a:cubicBezTo>
                  <a:cubicBezTo>
                    <a:pt x="4612" y="13673"/>
                    <a:pt x="4634" y="13650"/>
                    <a:pt x="4657" y="13604"/>
                  </a:cubicBezTo>
                  <a:cubicBezTo>
                    <a:pt x="4703" y="13536"/>
                    <a:pt x="4748" y="13467"/>
                    <a:pt x="4794" y="13399"/>
                  </a:cubicBezTo>
                  <a:cubicBezTo>
                    <a:pt x="4863" y="13262"/>
                    <a:pt x="4954" y="13125"/>
                    <a:pt x="5091" y="12942"/>
                  </a:cubicBezTo>
                  <a:cubicBezTo>
                    <a:pt x="5205" y="12782"/>
                    <a:pt x="5319" y="12623"/>
                    <a:pt x="5433" y="12486"/>
                  </a:cubicBezTo>
                  <a:lnTo>
                    <a:pt x="5456" y="12440"/>
                  </a:lnTo>
                  <a:cubicBezTo>
                    <a:pt x="5479" y="12394"/>
                    <a:pt x="5502" y="12372"/>
                    <a:pt x="5525" y="12326"/>
                  </a:cubicBezTo>
                  <a:cubicBezTo>
                    <a:pt x="5639" y="12189"/>
                    <a:pt x="5753" y="12029"/>
                    <a:pt x="5867" y="11869"/>
                  </a:cubicBezTo>
                  <a:lnTo>
                    <a:pt x="5935" y="11801"/>
                  </a:lnTo>
                  <a:cubicBezTo>
                    <a:pt x="5958" y="11778"/>
                    <a:pt x="5981" y="11755"/>
                    <a:pt x="6004" y="11732"/>
                  </a:cubicBezTo>
                  <a:cubicBezTo>
                    <a:pt x="6072" y="11641"/>
                    <a:pt x="6141" y="11527"/>
                    <a:pt x="6209" y="11436"/>
                  </a:cubicBezTo>
                  <a:lnTo>
                    <a:pt x="6255" y="11390"/>
                  </a:lnTo>
                  <a:lnTo>
                    <a:pt x="6278" y="11367"/>
                  </a:lnTo>
                  <a:cubicBezTo>
                    <a:pt x="6369" y="11230"/>
                    <a:pt x="6460" y="11116"/>
                    <a:pt x="6575" y="10979"/>
                  </a:cubicBezTo>
                  <a:cubicBezTo>
                    <a:pt x="6666" y="10888"/>
                    <a:pt x="6757" y="10797"/>
                    <a:pt x="6848" y="10705"/>
                  </a:cubicBezTo>
                  <a:cubicBezTo>
                    <a:pt x="6871" y="10683"/>
                    <a:pt x="6871" y="10683"/>
                    <a:pt x="6894" y="10683"/>
                  </a:cubicBezTo>
                  <a:cubicBezTo>
                    <a:pt x="6917" y="10637"/>
                    <a:pt x="6940" y="10614"/>
                    <a:pt x="6963" y="10591"/>
                  </a:cubicBezTo>
                  <a:cubicBezTo>
                    <a:pt x="6963" y="10614"/>
                    <a:pt x="6985" y="10614"/>
                    <a:pt x="6985" y="10637"/>
                  </a:cubicBezTo>
                  <a:lnTo>
                    <a:pt x="7031" y="10660"/>
                  </a:lnTo>
                  <a:cubicBezTo>
                    <a:pt x="7054" y="10660"/>
                    <a:pt x="7077" y="10683"/>
                    <a:pt x="7122" y="10705"/>
                  </a:cubicBezTo>
                  <a:cubicBezTo>
                    <a:pt x="7145" y="10705"/>
                    <a:pt x="7191" y="10705"/>
                    <a:pt x="7214" y="10728"/>
                  </a:cubicBezTo>
                  <a:cubicBezTo>
                    <a:pt x="7259" y="10774"/>
                    <a:pt x="7328" y="10819"/>
                    <a:pt x="7373" y="10865"/>
                  </a:cubicBezTo>
                  <a:cubicBezTo>
                    <a:pt x="7465" y="10934"/>
                    <a:pt x="7556" y="11025"/>
                    <a:pt x="7647" y="11093"/>
                  </a:cubicBezTo>
                  <a:cubicBezTo>
                    <a:pt x="7716" y="11139"/>
                    <a:pt x="7784" y="11208"/>
                    <a:pt x="7853" y="11253"/>
                  </a:cubicBezTo>
                  <a:cubicBezTo>
                    <a:pt x="7876" y="11276"/>
                    <a:pt x="7898" y="11299"/>
                    <a:pt x="7921" y="11322"/>
                  </a:cubicBezTo>
                  <a:cubicBezTo>
                    <a:pt x="7967" y="11367"/>
                    <a:pt x="8013" y="11390"/>
                    <a:pt x="8058" y="11436"/>
                  </a:cubicBezTo>
                  <a:cubicBezTo>
                    <a:pt x="8104" y="11481"/>
                    <a:pt x="8172" y="11527"/>
                    <a:pt x="8241" y="11596"/>
                  </a:cubicBezTo>
                  <a:cubicBezTo>
                    <a:pt x="8309" y="11664"/>
                    <a:pt x="8401" y="11732"/>
                    <a:pt x="8492" y="11801"/>
                  </a:cubicBezTo>
                  <a:lnTo>
                    <a:pt x="8515" y="11824"/>
                  </a:lnTo>
                  <a:cubicBezTo>
                    <a:pt x="8537" y="11801"/>
                    <a:pt x="8560" y="11801"/>
                    <a:pt x="8583" y="11778"/>
                  </a:cubicBezTo>
                  <a:cubicBezTo>
                    <a:pt x="8606" y="11732"/>
                    <a:pt x="8606" y="11664"/>
                    <a:pt x="8629" y="11618"/>
                  </a:cubicBezTo>
                  <a:cubicBezTo>
                    <a:pt x="8629" y="11573"/>
                    <a:pt x="8629" y="11550"/>
                    <a:pt x="8629" y="11527"/>
                  </a:cubicBezTo>
                  <a:cubicBezTo>
                    <a:pt x="8674" y="11390"/>
                    <a:pt x="8697" y="11276"/>
                    <a:pt x="8720" y="11139"/>
                  </a:cubicBezTo>
                  <a:lnTo>
                    <a:pt x="8720" y="11071"/>
                  </a:lnTo>
                  <a:cubicBezTo>
                    <a:pt x="8743" y="11002"/>
                    <a:pt x="8743" y="10934"/>
                    <a:pt x="8743" y="10865"/>
                  </a:cubicBezTo>
                  <a:cubicBezTo>
                    <a:pt x="8743" y="10797"/>
                    <a:pt x="8743" y="10728"/>
                    <a:pt x="8766" y="10660"/>
                  </a:cubicBezTo>
                  <a:cubicBezTo>
                    <a:pt x="8766" y="10591"/>
                    <a:pt x="8766" y="10546"/>
                    <a:pt x="8766" y="10477"/>
                  </a:cubicBezTo>
                  <a:cubicBezTo>
                    <a:pt x="8789" y="10363"/>
                    <a:pt x="8789" y="10226"/>
                    <a:pt x="8811" y="10112"/>
                  </a:cubicBezTo>
                  <a:lnTo>
                    <a:pt x="8834" y="9952"/>
                  </a:lnTo>
                  <a:cubicBezTo>
                    <a:pt x="8857" y="9838"/>
                    <a:pt x="8857" y="9724"/>
                    <a:pt x="8880" y="9610"/>
                  </a:cubicBezTo>
                  <a:cubicBezTo>
                    <a:pt x="8880" y="9564"/>
                    <a:pt x="8880" y="9541"/>
                    <a:pt x="8903" y="9496"/>
                  </a:cubicBezTo>
                  <a:cubicBezTo>
                    <a:pt x="8903" y="9450"/>
                    <a:pt x="8903" y="9404"/>
                    <a:pt x="8903" y="9336"/>
                  </a:cubicBezTo>
                  <a:lnTo>
                    <a:pt x="8926" y="9290"/>
                  </a:lnTo>
                  <a:cubicBezTo>
                    <a:pt x="8926" y="9222"/>
                    <a:pt x="8926" y="9153"/>
                    <a:pt x="8948" y="9108"/>
                  </a:cubicBezTo>
                  <a:cubicBezTo>
                    <a:pt x="8948" y="8948"/>
                    <a:pt x="8971" y="8765"/>
                    <a:pt x="8994" y="8605"/>
                  </a:cubicBezTo>
                  <a:cubicBezTo>
                    <a:pt x="8994" y="8560"/>
                    <a:pt x="8994" y="8514"/>
                    <a:pt x="8994" y="8468"/>
                  </a:cubicBezTo>
                  <a:cubicBezTo>
                    <a:pt x="8994" y="8423"/>
                    <a:pt x="8994" y="8377"/>
                    <a:pt x="8994" y="8332"/>
                  </a:cubicBezTo>
                  <a:cubicBezTo>
                    <a:pt x="8994" y="8263"/>
                    <a:pt x="8994" y="8217"/>
                    <a:pt x="9017" y="8172"/>
                  </a:cubicBezTo>
                  <a:lnTo>
                    <a:pt x="9017" y="8103"/>
                  </a:lnTo>
                  <a:cubicBezTo>
                    <a:pt x="9017" y="8058"/>
                    <a:pt x="9017" y="7989"/>
                    <a:pt x="9040" y="7943"/>
                  </a:cubicBezTo>
                  <a:cubicBezTo>
                    <a:pt x="9040" y="7875"/>
                    <a:pt x="9040" y="7807"/>
                    <a:pt x="9062" y="7738"/>
                  </a:cubicBezTo>
                  <a:cubicBezTo>
                    <a:pt x="9062" y="7670"/>
                    <a:pt x="9085" y="7601"/>
                    <a:pt x="9085" y="7555"/>
                  </a:cubicBezTo>
                  <a:cubicBezTo>
                    <a:pt x="9108" y="7487"/>
                    <a:pt x="9108" y="7419"/>
                    <a:pt x="9131" y="7350"/>
                  </a:cubicBezTo>
                  <a:cubicBezTo>
                    <a:pt x="9131" y="7282"/>
                    <a:pt x="9154" y="7213"/>
                    <a:pt x="9154" y="7145"/>
                  </a:cubicBezTo>
                  <a:cubicBezTo>
                    <a:pt x="9154" y="7076"/>
                    <a:pt x="9154" y="7030"/>
                    <a:pt x="9177" y="6962"/>
                  </a:cubicBezTo>
                  <a:lnTo>
                    <a:pt x="9177" y="6939"/>
                  </a:lnTo>
                  <a:cubicBezTo>
                    <a:pt x="9199" y="6802"/>
                    <a:pt x="9222" y="6665"/>
                    <a:pt x="9245" y="6528"/>
                  </a:cubicBezTo>
                  <a:cubicBezTo>
                    <a:pt x="9245" y="6528"/>
                    <a:pt x="9245" y="6505"/>
                    <a:pt x="9245" y="6505"/>
                  </a:cubicBezTo>
                  <a:lnTo>
                    <a:pt x="9245" y="6483"/>
                  </a:lnTo>
                  <a:lnTo>
                    <a:pt x="9268" y="6483"/>
                  </a:lnTo>
                  <a:cubicBezTo>
                    <a:pt x="9291" y="6369"/>
                    <a:pt x="9314" y="6254"/>
                    <a:pt x="9359" y="6163"/>
                  </a:cubicBezTo>
                  <a:cubicBezTo>
                    <a:pt x="9382" y="6117"/>
                    <a:pt x="9405" y="6095"/>
                    <a:pt x="9405" y="6072"/>
                  </a:cubicBezTo>
                  <a:cubicBezTo>
                    <a:pt x="9451" y="6049"/>
                    <a:pt x="9496" y="6003"/>
                    <a:pt x="9542" y="5981"/>
                  </a:cubicBezTo>
                  <a:cubicBezTo>
                    <a:pt x="9656" y="5912"/>
                    <a:pt x="9770" y="5866"/>
                    <a:pt x="9861" y="5844"/>
                  </a:cubicBezTo>
                  <a:cubicBezTo>
                    <a:pt x="9975" y="5821"/>
                    <a:pt x="10090" y="5798"/>
                    <a:pt x="10227" y="5775"/>
                  </a:cubicBezTo>
                  <a:lnTo>
                    <a:pt x="10341" y="5775"/>
                  </a:lnTo>
                  <a:cubicBezTo>
                    <a:pt x="10409" y="5752"/>
                    <a:pt x="10500" y="5752"/>
                    <a:pt x="10569" y="5752"/>
                  </a:cubicBezTo>
                  <a:lnTo>
                    <a:pt x="10569" y="5729"/>
                  </a:lnTo>
                  <a:lnTo>
                    <a:pt x="10592" y="5752"/>
                  </a:lnTo>
                  <a:lnTo>
                    <a:pt x="10866" y="5752"/>
                  </a:lnTo>
                  <a:cubicBezTo>
                    <a:pt x="10957" y="5775"/>
                    <a:pt x="11048" y="5775"/>
                    <a:pt x="11117" y="5798"/>
                  </a:cubicBezTo>
                  <a:lnTo>
                    <a:pt x="11140" y="5798"/>
                  </a:lnTo>
                  <a:cubicBezTo>
                    <a:pt x="11208" y="5821"/>
                    <a:pt x="11277" y="5844"/>
                    <a:pt x="11345" y="5866"/>
                  </a:cubicBezTo>
                  <a:lnTo>
                    <a:pt x="11436" y="5866"/>
                  </a:lnTo>
                  <a:cubicBezTo>
                    <a:pt x="11459" y="5889"/>
                    <a:pt x="11505" y="5889"/>
                    <a:pt x="11550" y="5889"/>
                  </a:cubicBezTo>
                  <a:cubicBezTo>
                    <a:pt x="11619" y="5912"/>
                    <a:pt x="11665" y="5912"/>
                    <a:pt x="11710" y="5912"/>
                  </a:cubicBezTo>
                  <a:cubicBezTo>
                    <a:pt x="11802" y="5935"/>
                    <a:pt x="11870" y="5935"/>
                    <a:pt x="11938" y="5958"/>
                  </a:cubicBezTo>
                  <a:cubicBezTo>
                    <a:pt x="11961" y="5958"/>
                    <a:pt x="11961" y="5981"/>
                    <a:pt x="11984" y="5981"/>
                  </a:cubicBezTo>
                  <a:cubicBezTo>
                    <a:pt x="12007" y="6003"/>
                    <a:pt x="12053" y="6026"/>
                    <a:pt x="12098" y="6026"/>
                  </a:cubicBezTo>
                  <a:lnTo>
                    <a:pt x="12121" y="6026"/>
                  </a:lnTo>
                  <a:cubicBezTo>
                    <a:pt x="12167" y="6026"/>
                    <a:pt x="12235" y="5981"/>
                    <a:pt x="12258" y="5935"/>
                  </a:cubicBezTo>
                  <a:cubicBezTo>
                    <a:pt x="12281" y="5912"/>
                    <a:pt x="12304" y="5866"/>
                    <a:pt x="12326" y="5821"/>
                  </a:cubicBezTo>
                  <a:cubicBezTo>
                    <a:pt x="12349" y="5775"/>
                    <a:pt x="12372" y="5752"/>
                    <a:pt x="12418" y="5707"/>
                  </a:cubicBezTo>
                  <a:lnTo>
                    <a:pt x="12418" y="5684"/>
                  </a:lnTo>
                  <a:cubicBezTo>
                    <a:pt x="12486" y="5592"/>
                    <a:pt x="12578" y="5501"/>
                    <a:pt x="12623" y="5410"/>
                  </a:cubicBezTo>
                  <a:lnTo>
                    <a:pt x="12669" y="5364"/>
                  </a:lnTo>
                  <a:cubicBezTo>
                    <a:pt x="12806" y="5204"/>
                    <a:pt x="12943" y="5022"/>
                    <a:pt x="13103" y="4862"/>
                  </a:cubicBezTo>
                  <a:cubicBezTo>
                    <a:pt x="13217" y="4748"/>
                    <a:pt x="13354" y="4611"/>
                    <a:pt x="13468" y="4497"/>
                  </a:cubicBezTo>
                  <a:lnTo>
                    <a:pt x="13491" y="4474"/>
                  </a:lnTo>
                  <a:cubicBezTo>
                    <a:pt x="13628" y="4337"/>
                    <a:pt x="13764" y="4223"/>
                    <a:pt x="13901" y="4086"/>
                  </a:cubicBezTo>
                  <a:lnTo>
                    <a:pt x="13970" y="4018"/>
                  </a:lnTo>
                  <a:cubicBezTo>
                    <a:pt x="14038" y="3972"/>
                    <a:pt x="14084" y="3926"/>
                    <a:pt x="14130" y="3903"/>
                  </a:cubicBezTo>
                  <a:cubicBezTo>
                    <a:pt x="14198" y="3835"/>
                    <a:pt x="14244" y="3789"/>
                    <a:pt x="14312" y="3744"/>
                  </a:cubicBezTo>
                  <a:lnTo>
                    <a:pt x="14358" y="3721"/>
                  </a:lnTo>
                  <a:cubicBezTo>
                    <a:pt x="14495" y="3607"/>
                    <a:pt x="14609" y="3538"/>
                    <a:pt x="14746" y="3447"/>
                  </a:cubicBezTo>
                  <a:lnTo>
                    <a:pt x="14837" y="3378"/>
                  </a:lnTo>
                  <a:cubicBezTo>
                    <a:pt x="14974" y="3264"/>
                    <a:pt x="15134" y="3173"/>
                    <a:pt x="15294" y="3059"/>
                  </a:cubicBezTo>
                  <a:lnTo>
                    <a:pt x="15408" y="2990"/>
                  </a:lnTo>
                  <a:lnTo>
                    <a:pt x="15591" y="2876"/>
                  </a:lnTo>
                  <a:cubicBezTo>
                    <a:pt x="15705" y="2785"/>
                    <a:pt x="15842" y="2694"/>
                    <a:pt x="15979" y="2602"/>
                  </a:cubicBezTo>
                  <a:cubicBezTo>
                    <a:pt x="16321" y="2420"/>
                    <a:pt x="16663" y="2237"/>
                    <a:pt x="17006" y="2077"/>
                  </a:cubicBezTo>
                  <a:cubicBezTo>
                    <a:pt x="17165" y="2009"/>
                    <a:pt x="17325" y="1940"/>
                    <a:pt x="17485" y="1872"/>
                  </a:cubicBezTo>
                  <a:lnTo>
                    <a:pt x="17576" y="1849"/>
                  </a:lnTo>
                  <a:lnTo>
                    <a:pt x="17622" y="1826"/>
                  </a:lnTo>
                  <a:cubicBezTo>
                    <a:pt x="17690" y="1803"/>
                    <a:pt x="17759" y="1781"/>
                    <a:pt x="17827" y="1758"/>
                  </a:cubicBezTo>
                  <a:cubicBezTo>
                    <a:pt x="17919" y="1712"/>
                    <a:pt x="18033" y="1689"/>
                    <a:pt x="18124" y="1667"/>
                  </a:cubicBezTo>
                  <a:lnTo>
                    <a:pt x="18307" y="1598"/>
                  </a:lnTo>
                  <a:cubicBezTo>
                    <a:pt x="18489" y="1530"/>
                    <a:pt x="18672" y="1484"/>
                    <a:pt x="18855" y="1415"/>
                  </a:cubicBezTo>
                  <a:cubicBezTo>
                    <a:pt x="19220" y="1324"/>
                    <a:pt x="19585" y="1279"/>
                    <a:pt x="19904" y="1210"/>
                  </a:cubicBezTo>
                  <a:cubicBezTo>
                    <a:pt x="20064" y="1187"/>
                    <a:pt x="20247" y="1164"/>
                    <a:pt x="20407" y="1142"/>
                  </a:cubicBezTo>
                  <a:cubicBezTo>
                    <a:pt x="20589" y="1119"/>
                    <a:pt x="20749" y="1096"/>
                    <a:pt x="20954" y="1096"/>
                  </a:cubicBezTo>
                  <a:lnTo>
                    <a:pt x="21434" y="1096"/>
                  </a:lnTo>
                  <a:cubicBezTo>
                    <a:pt x="21594" y="1096"/>
                    <a:pt x="21753" y="1096"/>
                    <a:pt x="21890" y="1119"/>
                  </a:cubicBezTo>
                  <a:cubicBezTo>
                    <a:pt x="22004" y="1142"/>
                    <a:pt x="22141" y="1164"/>
                    <a:pt x="22256" y="1187"/>
                  </a:cubicBezTo>
                  <a:lnTo>
                    <a:pt x="22347" y="1187"/>
                  </a:lnTo>
                  <a:cubicBezTo>
                    <a:pt x="22415" y="1210"/>
                    <a:pt x="22461" y="1210"/>
                    <a:pt x="22529" y="1233"/>
                  </a:cubicBezTo>
                  <a:cubicBezTo>
                    <a:pt x="22621" y="1233"/>
                    <a:pt x="22712" y="1256"/>
                    <a:pt x="22803" y="1279"/>
                  </a:cubicBezTo>
                  <a:cubicBezTo>
                    <a:pt x="22872" y="1279"/>
                    <a:pt x="22917" y="1301"/>
                    <a:pt x="22986" y="1324"/>
                  </a:cubicBezTo>
                  <a:lnTo>
                    <a:pt x="23032" y="1347"/>
                  </a:lnTo>
                  <a:cubicBezTo>
                    <a:pt x="23100" y="1370"/>
                    <a:pt x="23146" y="1393"/>
                    <a:pt x="23191" y="1393"/>
                  </a:cubicBezTo>
                  <a:cubicBezTo>
                    <a:pt x="23214" y="1415"/>
                    <a:pt x="23214" y="1415"/>
                    <a:pt x="23237" y="1415"/>
                  </a:cubicBezTo>
                  <a:cubicBezTo>
                    <a:pt x="23283" y="1415"/>
                    <a:pt x="23328" y="1370"/>
                    <a:pt x="23351" y="1347"/>
                  </a:cubicBezTo>
                  <a:cubicBezTo>
                    <a:pt x="23351" y="1301"/>
                    <a:pt x="23351" y="1279"/>
                    <a:pt x="23351" y="1256"/>
                  </a:cubicBezTo>
                  <a:cubicBezTo>
                    <a:pt x="23328" y="1210"/>
                    <a:pt x="23305" y="1210"/>
                    <a:pt x="23283" y="1187"/>
                  </a:cubicBezTo>
                  <a:cubicBezTo>
                    <a:pt x="23191" y="1164"/>
                    <a:pt x="23123" y="1142"/>
                    <a:pt x="23054" y="1096"/>
                  </a:cubicBezTo>
                  <a:lnTo>
                    <a:pt x="23009" y="1096"/>
                  </a:lnTo>
                  <a:cubicBezTo>
                    <a:pt x="22940" y="1050"/>
                    <a:pt x="22849" y="1027"/>
                    <a:pt x="22735" y="1005"/>
                  </a:cubicBezTo>
                  <a:cubicBezTo>
                    <a:pt x="22621" y="982"/>
                    <a:pt x="22507" y="936"/>
                    <a:pt x="22392" y="913"/>
                  </a:cubicBezTo>
                  <a:lnTo>
                    <a:pt x="22370" y="913"/>
                  </a:lnTo>
                  <a:cubicBezTo>
                    <a:pt x="22392" y="890"/>
                    <a:pt x="22392" y="868"/>
                    <a:pt x="22370" y="845"/>
                  </a:cubicBezTo>
                  <a:cubicBezTo>
                    <a:pt x="22370" y="822"/>
                    <a:pt x="22347" y="799"/>
                    <a:pt x="22324" y="799"/>
                  </a:cubicBezTo>
                  <a:cubicBezTo>
                    <a:pt x="22256" y="754"/>
                    <a:pt x="22164" y="731"/>
                    <a:pt x="22096" y="685"/>
                  </a:cubicBezTo>
                  <a:cubicBezTo>
                    <a:pt x="22027" y="662"/>
                    <a:pt x="21982" y="662"/>
                    <a:pt x="21913" y="639"/>
                  </a:cubicBezTo>
                  <a:lnTo>
                    <a:pt x="21845" y="617"/>
                  </a:lnTo>
                  <a:cubicBezTo>
                    <a:pt x="21776" y="594"/>
                    <a:pt x="21731" y="571"/>
                    <a:pt x="21662" y="548"/>
                  </a:cubicBezTo>
                  <a:cubicBezTo>
                    <a:pt x="21594" y="525"/>
                    <a:pt x="21525" y="502"/>
                    <a:pt x="21457" y="480"/>
                  </a:cubicBezTo>
                  <a:cubicBezTo>
                    <a:pt x="21342" y="457"/>
                    <a:pt x="21251" y="411"/>
                    <a:pt x="21137" y="388"/>
                  </a:cubicBezTo>
                  <a:lnTo>
                    <a:pt x="21023" y="350"/>
                  </a:lnTo>
                  <a:lnTo>
                    <a:pt x="21023" y="350"/>
                  </a:lnTo>
                  <a:cubicBezTo>
                    <a:pt x="21023" y="357"/>
                    <a:pt x="21023" y="366"/>
                    <a:pt x="21023" y="366"/>
                  </a:cubicBezTo>
                  <a:cubicBezTo>
                    <a:pt x="20818" y="297"/>
                    <a:pt x="20658" y="251"/>
                    <a:pt x="20498" y="206"/>
                  </a:cubicBezTo>
                  <a:cubicBezTo>
                    <a:pt x="20407" y="183"/>
                    <a:pt x="20315" y="183"/>
                    <a:pt x="20224" y="160"/>
                  </a:cubicBezTo>
                  <a:cubicBezTo>
                    <a:pt x="20156" y="137"/>
                    <a:pt x="20064" y="114"/>
                    <a:pt x="19996" y="92"/>
                  </a:cubicBezTo>
                  <a:lnTo>
                    <a:pt x="19950" y="92"/>
                  </a:lnTo>
                  <a:cubicBezTo>
                    <a:pt x="19882" y="69"/>
                    <a:pt x="19813" y="46"/>
                    <a:pt x="19745" y="46"/>
                  </a:cubicBezTo>
                  <a:cubicBezTo>
                    <a:pt x="19631" y="46"/>
                    <a:pt x="19539" y="23"/>
                    <a:pt x="19425" y="23"/>
                  </a:cubicBezTo>
                  <a:lnTo>
                    <a:pt x="18718" y="23"/>
                  </a:lnTo>
                  <a:lnTo>
                    <a:pt x="18603" y="0"/>
                  </a:lnTo>
                  <a:lnTo>
                    <a:pt x="18649" y="23"/>
                  </a:lnTo>
                  <a:lnTo>
                    <a:pt x="18535" y="0"/>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0" name="Google Shape;5920;p22"/>
            <p:cNvSpPr/>
            <p:nvPr/>
          </p:nvSpPr>
          <p:spPr>
            <a:xfrm>
              <a:off x="6751325" y="1871725"/>
              <a:ext cx="170625" cy="36225"/>
            </a:xfrm>
            <a:custGeom>
              <a:avLst/>
              <a:gdLst/>
              <a:ahLst/>
              <a:cxnLst/>
              <a:rect l="l" t="t" r="r" b="b"/>
              <a:pathLst>
                <a:path w="6825" h="1449" extrusionOk="0">
                  <a:moveTo>
                    <a:pt x="1803" y="828"/>
                  </a:moveTo>
                  <a:cubicBezTo>
                    <a:pt x="1788" y="832"/>
                    <a:pt x="1773" y="837"/>
                    <a:pt x="1758" y="845"/>
                  </a:cubicBezTo>
                  <a:cubicBezTo>
                    <a:pt x="1778" y="845"/>
                    <a:pt x="1799" y="845"/>
                    <a:pt x="1803" y="828"/>
                  </a:cubicBezTo>
                  <a:close/>
                  <a:moveTo>
                    <a:pt x="4246" y="0"/>
                  </a:moveTo>
                  <a:cubicBezTo>
                    <a:pt x="4154" y="0"/>
                    <a:pt x="4040" y="23"/>
                    <a:pt x="3926" y="23"/>
                  </a:cubicBezTo>
                  <a:cubicBezTo>
                    <a:pt x="3835" y="23"/>
                    <a:pt x="3743" y="46"/>
                    <a:pt x="3629" y="46"/>
                  </a:cubicBezTo>
                  <a:cubicBezTo>
                    <a:pt x="3447" y="69"/>
                    <a:pt x="3241" y="114"/>
                    <a:pt x="3059" y="137"/>
                  </a:cubicBezTo>
                  <a:cubicBezTo>
                    <a:pt x="2876" y="183"/>
                    <a:pt x="2671" y="229"/>
                    <a:pt x="2488" y="274"/>
                  </a:cubicBezTo>
                  <a:cubicBezTo>
                    <a:pt x="2283" y="297"/>
                    <a:pt x="2100" y="343"/>
                    <a:pt x="1917" y="388"/>
                  </a:cubicBezTo>
                  <a:cubicBezTo>
                    <a:pt x="1854" y="410"/>
                    <a:pt x="1810" y="431"/>
                    <a:pt x="1750" y="452"/>
                  </a:cubicBezTo>
                  <a:lnTo>
                    <a:pt x="1750" y="452"/>
                  </a:lnTo>
                  <a:cubicBezTo>
                    <a:pt x="1754" y="448"/>
                    <a:pt x="1758" y="443"/>
                    <a:pt x="1758" y="434"/>
                  </a:cubicBezTo>
                  <a:lnTo>
                    <a:pt x="1758" y="434"/>
                  </a:lnTo>
                  <a:cubicBezTo>
                    <a:pt x="1689" y="457"/>
                    <a:pt x="1621" y="480"/>
                    <a:pt x="1552" y="503"/>
                  </a:cubicBezTo>
                  <a:lnTo>
                    <a:pt x="1598" y="503"/>
                  </a:lnTo>
                  <a:cubicBezTo>
                    <a:pt x="1461" y="548"/>
                    <a:pt x="1324" y="594"/>
                    <a:pt x="1164" y="639"/>
                  </a:cubicBezTo>
                  <a:cubicBezTo>
                    <a:pt x="1050" y="685"/>
                    <a:pt x="913" y="731"/>
                    <a:pt x="799" y="776"/>
                  </a:cubicBezTo>
                  <a:cubicBezTo>
                    <a:pt x="662" y="822"/>
                    <a:pt x="548" y="891"/>
                    <a:pt x="411" y="936"/>
                  </a:cubicBezTo>
                  <a:cubicBezTo>
                    <a:pt x="365" y="959"/>
                    <a:pt x="297" y="982"/>
                    <a:pt x="228" y="1028"/>
                  </a:cubicBezTo>
                  <a:cubicBezTo>
                    <a:pt x="205" y="1050"/>
                    <a:pt x="160" y="1050"/>
                    <a:pt x="114" y="1073"/>
                  </a:cubicBezTo>
                  <a:cubicBezTo>
                    <a:pt x="69" y="1096"/>
                    <a:pt x="46" y="1142"/>
                    <a:pt x="23" y="1187"/>
                  </a:cubicBezTo>
                  <a:cubicBezTo>
                    <a:pt x="0" y="1233"/>
                    <a:pt x="0" y="1279"/>
                    <a:pt x="23" y="1347"/>
                  </a:cubicBezTo>
                  <a:cubicBezTo>
                    <a:pt x="53" y="1408"/>
                    <a:pt x="114" y="1449"/>
                    <a:pt x="178" y="1449"/>
                  </a:cubicBezTo>
                  <a:cubicBezTo>
                    <a:pt x="211" y="1449"/>
                    <a:pt x="244" y="1438"/>
                    <a:pt x="274" y="1416"/>
                  </a:cubicBezTo>
                  <a:cubicBezTo>
                    <a:pt x="320" y="1416"/>
                    <a:pt x="342" y="1393"/>
                    <a:pt x="365" y="1393"/>
                  </a:cubicBezTo>
                  <a:cubicBezTo>
                    <a:pt x="434" y="1370"/>
                    <a:pt x="479" y="1347"/>
                    <a:pt x="525" y="1324"/>
                  </a:cubicBezTo>
                  <a:cubicBezTo>
                    <a:pt x="639" y="1256"/>
                    <a:pt x="753" y="1210"/>
                    <a:pt x="867" y="1164"/>
                  </a:cubicBezTo>
                  <a:cubicBezTo>
                    <a:pt x="959" y="1119"/>
                    <a:pt x="1073" y="1096"/>
                    <a:pt x="1164" y="1050"/>
                  </a:cubicBezTo>
                  <a:cubicBezTo>
                    <a:pt x="1278" y="1005"/>
                    <a:pt x="1392" y="959"/>
                    <a:pt x="1507" y="936"/>
                  </a:cubicBezTo>
                  <a:lnTo>
                    <a:pt x="1484" y="936"/>
                  </a:lnTo>
                  <a:cubicBezTo>
                    <a:pt x="1598" y="891"/>
                    <a:pt x="1712" y="868"/>
                    <a:pt x="1803" y="822"/>
                  </a:cubicBezTo>
                  <a:lnTo>
                    <a:pt x="1803" y="822"/>
                  </a:lnTo>
                  <a:cubicBezTo>
                    <a:pt x="1803" y="824"/>
                    <a:pt x="1803" y="826"/>
                    <a:pt x="1803" y="828"/>
                  </a:cubicBezTo>
                  <a:lnTo>
                    <a:pt x="1803" y="828"/>
                  </a:lnTo>
                  <a:cubicBezTo>
                    <a:pt x="1833" y="820"/>
                    <a:pt x="1864" y="815"/>
                    <a:pt x="1895" y="799"/>
                  </a:cubicBezTo>
                  <a:cubicBezTo>
                    <a:pt x="1986" y="776"/>
                    <a:pt x="2054" y="754"/>
                    <a:pt x="2146" y="731"/>
                  </a:cubicBezTo>
                  <a:cubicBezTo>
                    <a:pt x="2237" y="708"/>
                    <a:pt x="2328" y="685"/>
                    <a:pt x="2442" y="662"/>
                  </a:cubicBezTo>
                  <a:cubicBezTo>
                    <a:pt x="2534" y="639"/>
                    <a:pt x="2625" y="617"/>
                    <a:pt x="2716" y="594"/>
                  </a:cubicBezTo>
                  <a:cubicBezTo>
                    <a:pt x="2808" y="571"/>
                    <a:pt x="2922" y="548"/>
                    <a:pt x="3013" y="548"/>
                  </a:cubicBezTo>
                  <a:cubicBezTo>
                    <a:pt x="3104" y="525"/>
                    <a:pt x="3196" y="503"/>
                    <a:pt x="3287" y="480"/>
                  </a:cubicBezTo>
                  <a:cubicBezTo>
                    <a:pt x="3378" y="457"/>
                    <a:pt x="3469" y="457"/>
                    <a:pt x="3561" y="434"/>
                  </a:cubicBezTo>
                  <a:cubicBezTo>
                    <a:pt x="3766" y="411"/>
                    <a:pt x="3949" y="366"/>
                    <a:pt x="4154" y="366"/>
                  </a:cubicBezTo>
                  <a:cubicBezTo>
                    <a:pt x="4268" y="343"/>
                    <a:pt x="4383" y="343"/>
                    <a:pt x="4497" y="320"/>
                  </a:cubicBezTo>
                  <a:cubicBezTo>
                    <a:pt x="4611" y="320"/>
                    <a:pt x="4725" y="297"/>
                    <a:pt x="4862" y="297"/>
                  </a:cubicBezTo>
                  <a:lnTo>
                    <a:pt x="4999" y="297"/>
                  </a:lnTo>
                  <a:cubicBezTo>
                    <a:pt x="5090" y="274"/>
                    <a:pt x="5204" y="274"/>
                    <a:pt x="5296" y="274"/>
                  </a:cubicBezTo>
                  <a:lnTo>
                    <a:pt x="6003" y="274"/>
                  </a:lnTo>
                  <a:cubicBezTo>
                    <a:pt x="6072" y="274"/>
                    <a:pt x="6140" y="274"/>
                    <a:pt x="6209" y="297"/>
                  </a:cubicBezTo>
                  <a:lnTo>
                    <a:pt x="6391" y="297"/>
                  </a:lnTo>
                  <a:cubicBezTo>
                    <a:pt x="6505" y="320"/>
                    <a:pt x="6642" y="320"/>
                    <a:pt x="6756" y="343"/>
                  </a:cubicBezTo>
                  <a:cubicBezTo>
                    <a:pt x="6779" y="343"/>
                    <a:pt x="6802" y="320"/>
                    <a:pt x="6802" y="297"/>
                  </a:cubicBezTo>
                  <a:cubicBezTo>
                    <a:pt x="6825" y="274"/>
                    <a:pt x="6802" y="251"/>
                    <a:pt x="6756" y="229"/>
                  </a:cubicBezTo>
                  <a:cubicBezTo>
                    <a:pt x="6665" y="229"/>
                    <a:pt x="6574" y="229"/>
                    <a:pt x="6482" y="206"/>
                  </a:cubicBezTo>
                  <a:cubicBezTo>
                    <a:pt x="6391" y="183"/>
                    <a:pt x="6300" y="160"/>
                    <a:pt x="6231" y="160"/>
                  </a:cubicBezTo>
                  <a:cubicBezTo>
                    <a:pt x="6026" y="114"/>
                    <a:pt x="5843" y="92"/>
                    <a:pt x="5638" y="69"/>
                  </a:cubicBezTo>
                  <a:cubicBezTo>
                    <a:pt x="5547" y="46"/>
                    <a:pt x="5455" y="46"/>
                    <a:pt x="5364" y="23"/>
                  </a:cubicBezTo>
                  <a:cubicBezTo>
                    <a:pt x="5273" y="23"/>
                    <a:pt x="5159" y="0"/>
                    <a:pt x="50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1" name="Google Shape;5921;p22"/>
            <p:cNvSpPr/>
            <p:nvPr/>
          </p:nvSpPr>
          <p:spPr>
            <a:xfrm>
              <a:off x="6750175" y="1900825"/>
              <a:ext cx="99300" cy="36700"/>
            </a:xfrm>
            <a:custGeom>
              <a:avLst/>
              <a:gdLst/>
              <a:ahLst/>
              <a:cxnLst/>
              <a:rect l="l" t="t" r="r" b="b"/>
              <a:pathLst>
                <a:path w="3972" h="1468" extrusionOk="0">
                  <a:moveTo>
                    <a:pt x="3904" y="0"/>
                  </a:moveTo>
                  <a:cubicBezTo>
                    <a:pt x="3812" y="23"/>
                    <a:pt x="3721" y="23"/>
                    <a:pt x="3630" y="46"/>
                  </a:cubicBezTo>
                  <a:cubicBezTo>
                    <a:pt x="3561" y="69"/>
                    <a:pt x="3470" y="69"/>
                    <a:pt x="3379" y="92"/>
                  </a:cubicBezTo>
                  <a:cubicBezTo>
                    <a:pt x="3196" y="115"/>
                    <a:pt x="3013" y="160"/>
                    <a:pt x="2831" y="183"/>
                  </a:cubicBezTo>
                  <a:cubicBezTo>
                    <a:pt x="2739" y="206"/>
                    <a:pt x="2648" y="229"/>
                    <a:pt x="2534" y="252"/>
                  </a:cubicBezTo>
                  <a:cubicBezTo>
                    <a:pt x="2443" y="274"/>
                    <a:pt x="2351" y="274"/>
                    <a:pt x="2260" y="297"/>
                  </a:cubicBezTo>
                  <a:cubicBezTo>
                    <a:pt x="2146" y="320"/>
                    <a:pt x="2055" y="343"/>
                    <a:pt x="1963" y="366"/>
                  </a:cubicBezTo>
                  <a:cubicBezTo>
                    <a:pt x="1872" y="388"/>
                    <a:pt x="1781" y="434"/>
                    <a:pt x="1667" y="457"/>
                  </a:cubicBezTo>
                  <a:cubicBezTo>
                    <a:pt x="1598" y="480"/>
                    <a:pt x="1507" y="525"/>
                    <a:pt x="1438" y="548"/>
                  </a:cubicBezTo>
                  <a:lnTo>
                    <a:pt x="1416" y="548"/>
                  </a:lnTo>
                  <a:cubicBezTo>
                    <a:pt x="1279" y="594"/>
                    <a:pt x="1164" y="640"/>
                    <a:pt x="1050" y="685"/>
                  </a:cubicBezTo>
                  <a:cubicBezTo>
                    <a:pt x="936" y="708"/>
                    <a:pt x="822" y="754"/>
                    <a:pt x="708" y="822"/>
                  </a:cubicBezTo>
                  <a:cubicBezTo>
                    <a:pt x="594" y="868"/>
                    <a:pt x="503" y="936"/>
                    <a:pt x="388" y="982"/>
                  </a:cubicBezTo>
                  <a:cubicBezTo>
                    <a:pt x="320" y="1028"/>
                    <a:pt x="274" y="1050"/>
                    <a:pt x="229" y="1073"/>
                  </a:cubicBezTo>
                  <a:cubicBezTo>
                    <a:pt x="183" y="1096"/>
                    <a:pt x="115" y="1119"/>
                    <a:pt x="69" y="1165"/>
                  </a:cubicBezTo>
                  <a:cubicBezTo>
                    <a:pt x="23" y="1233"/>
                    <a:pt x="0" y="1301"/>
                    <a:pt x="23" y="1370"/>
                  </a:cubicBezTo>
                  <a:cubicBezTo>
                    <a:pt x="61" y="1426"/>
                    <a:pt x="114" y="1467"/>
                    <a:pt x="170" y="1467"/>
                  </a:cubicBezTo>
                  <a:cubicBezTo>
                    <a:pt x="182" y="1467"/>
                    <a:pt x="194" y="1465"/>
                    <a:pt x="206" y="1461"/>
                  </a:cubicBezTo>
                  <a:cubicBezTo>
                    <a:pt x="251" y="1461"/>
                    <a:pt x="297" y="1438"/>
                    <a:pt x="343" y="1416"/>
                  </a:cubicBezTo>
                  <a:cubicBezTo>
                    <a:pt x="388" y="1416"/>
                    <a:pt x="434" y="1393"/>
                    <a:pt x="457" y="1370"/>
                  </a:cubicBezTo>
                  <a:cubicBezTo>
                    <a:pt x="548" y="1324"/>
                    <a:pt x="640" y="1279"/>
                    <a:pt x="708" y="1233"/>
                  </a:cubicBezTo>
                  <a:cubicBezTo>
                    <a:pt x="799" y="1187"/>
                    <a:pt x="891" y="1119"/>
                    <a:pt x="982" y="1096"/>
                  </a:cubicBezTo>
                  <a:cubicBezTo>
                    <a:pt x="1050" y="1050"/>
                    <a:pt x="1142" y="1005"/>
                    <a:pt x="1233" y="982"/>
                  </a:cubicBezTo>
                  <a:cubicBezTo>
                    <a:pt x="1324" y="936"/>
                    <a:pt x="1393" y="891"/>
                    <a:pt x="1484" y="868"/>
                  </a:cubicBezTo>
                  <a:cubicBezTo>
                    <a:pt x="1575" y="822"/>
                    <a:pt x="1667" y="799"/>
                    <a:pt x="1758" y="754"/>
                  </a:cubicBezTo>
                  <a:cubicBezTo>
                    <a:pt x="1849" y="708"/>
                    <a:pt x="1941" y="662"/>
                    <a:pt x="2032" y="640"/>
                  </a:cubicBezTo>
                  <a:cubicBezTo>
                    <a:pt x="2123" y="594"/>
                    <a:pt x="2214" y="571"/>
                    <a:pt x="2306" y="548"/>
                  </a:cubicBezTo>
                  <a:cubicBezTo>
                    <a:pt x="2329" y="548"/>
                    <a:pt x="2329" y="548"/>
                    <a:pt x="2329" y="525"/>
                  </a:cubicBezTo>
                  <a:cubicBezTo>
                    <a:pt x="2466" y="503"/>
                    <a:pt x="2602" y="457"/>
                    <a:pt x="2739" y="411"/>
                  </a:cubicBezTo>
                  <a:cubicBezTo>
                    <a:pt x="2876" y="366"/>
                    <a:pt x="3013" y="343"/>
                    <a:pt x="3150" y="297"/>
                  </a:cubicBezTo>
                  <a:cubicBezTo>
                    <a:pt x="3287" y="274"/>
                    <a:pt x="3401" y="229"/>
                    <a:pt x="3538" y="206"/>
                  </a:cubicBezTo>
                  <a:cubicBezTo>
                    <a:pt x="3607" y="183"/>
                    <a:pt x="3652" y="183"/>
                    <a:pt x="3721" y="160"/>
                  </a:cubicBezTo>
                  <a:cubicBezTo>
                    <a:pt x="3789" y="137"/>
                    <a:pt x="3858" y="137"/>
                    <a:pt x="3926" y="137"/>
                  </a:cubicBezTo>
                  <a:cubicBezTo>
                    <a:pt x="3949" y="115"/>
                    <a:pt x="3972" y="92"/>
                    <a:pt x="3972" y="46"/>
                  </a:cubicBezTo>
                  <a:cubicBezTo>
                    <a:pt x="3972" y="23"/>
                    <a:pt x="3949" y="0"/>
                    <a:pt x="390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2" name="Google Shape;5922;p22"/>
            <p:cNvSpPr/>
            <p:nvPr/>
          </p:nvSpPr>
          <p:spPr>
            <a:xfrm>
              <a:off x="6857450" y="1899675"/>
              <a:ext cx="2875" cy="2875"/>
            </a:xfrm>
            <a:custGeom>
              <a:avLst/>
              <a:gdLst/>
              <a:ahLst/>
              <a:cxnLst/>
              <a:rect l="l" t="t" r="r" b="b"/>
              <a:pathLst>
                <a:path w="115" h="115" extrusionOk="0">
                  <a:moveTo>
                    <a:pt x="69" y="1"/>
                  </a:moveTo>
                  <a:cubicBezTo>
                    <a:pt x="46" y="1"/>
                    <a:pt x="23" y="24"/>
                    <a:pt x="1" y="46"/>
                  </a:cubicBezTo>
                  <a:cubicBezTo>
                    <a:pt x="1" y="69"/>
                    <a:pt x="23" y="115"/>
                    <a:pt x="46" y="115"/>
                  </a:cubicBezTo>
                  <a:cubicBezTo>
                    <a:pt x="92" y="115"/>
                    <a:pt x="115" y="92"/>
                    <a:pt x="115" y="69"/>
                  </a:cubicBezTo>
                  <a:cubicBezTo>
                    <a:pt x="115" y="46"/>
                    <a:pt x="92" y="1"/>
                    <a:pt x="69" y="1"/>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3" name="Google Shape;5923;p22"/>
            <p:cNvSpPr/>
            <p:nvPr/>
          </p:nvSpPr>
          <p:spPr>
            <a:xfrm>
              <a:off x="6446025" y="2407550"/>
              <a:ext cx="30850" cy="71925"/>
            </a:xfrm>
            <a:custGeom>
              <a:avLst/>
              <a:gdLst/>
              <a:ahLst/>
              <a:cxnLst/>
              <a:rect l="l" t="t" r="r" b="b"/>
              <a:pathLst>
                <a:path w="1234" h="2877" extrusionOk="0">
                  <a:moveTo>
                    <a:pt x="1073" y="0"/>
                  </a:moveTo>
                  <a:cubicBezTo>
                    <a:pt x="1028" y="0"/>
                    <a:pt x="982" y="23"/>
                    <a:pt x="959" y="46"/>
                  </a:cubicBezTo>
                  <a:cubicBezTo>
                    <a:pt x="868" y="206"/>
                    <a:pt x="799" y="365"/>
                    <a:pt x="708" y="548"/>
                  </a:cubicBezTo>
                  <a:cubicBezTo>
                    <a:pt x="662" y="685"/>
                    <a:pt x="594" y="845"/>
                    <a:pt x="525" y="1005"/>
                  </a:cubicBezTo>
                  <a:cubicBezTo>
                    <a:pt x="411" y="1324"/>
                    <a:pt x="274" y="1644"/>
                    <a:pt x="183" y="1963"/>
                  </a:cubicBezTo>
                  <a:cubicBezTo>
                    <a:pt x="137" y="2077"/>
                    <a:pt x="115" y="2192"/>
                    <a:pt x="92" y="2306"/>
                  </a:cubicBezTo>
                  <a:cubicBezTo>
                    <a:pt x="69" y="2374"/>
                    <a:pt x="46" y="2443"/>
                    <a:pt x="46" y="2534"/>
                  </a:cubicBezTo>
                  <a:cubicBezTo>
                    <a:pt x="23" y="2602"/>
                    <a:pt x="1" y="2671"/>
                    <a:pt x="23" y="2739"/>
                  </a:cubicBezTo>
                  <a:cubicBezTo>
                    <a:pt x="46" y="2808"/>
                    <a:pt x="115" y="2876"/>
                    <a:pt x="183" y="2876"/>
                  </a:cubicBezTo>
                  <a:cubicBezTo>
                    <a:pt x="252" y="2876"/>
                    <a:pt x="297" y="2876"/>
                    <a:pt x="320" y="2853"/>
                  </a:cubicBezTo>
                  <a:cubicBezTo>
                    <a:pt x="366" y="2808"/>
                    <a:pt x="366" y="2785"/>
                    <a:pt x="389" y="2739"/>
                  </a:cubicBezTo>
                  <a:cubicBezTo>
                    <a:pt x="411" y="2694"/>
                    <a:pt x="411" y="2625"/>
                    <a:pt x="434" y="2580"/>
                  </a:cubicBezTo>
                  <a:cubicBezTo>
                    <a:pt x="434" y="2511"/>
                    <a:pt x="434" y="2465"/>
                    <a:pt x="457" y="2420"/>
                  </a:cubicBezTo>
                  <a:cubicBezTo>
                    <a:pt x="525" y="2077"/>
                    <a:pt x="640" y="1758"/>
                    <a:pt x="754" y="1438"/>
                  </a:cubicBezTo>
                  <a:cubicBezTo>
                    <a:pt x="822" y="1279"/>
                    <a:pt x="868" y="1119"/>
                    <a:pt x="936" y="959"/>
                  </a:cubicBezTo>
                  <a:cubicBezTo>
                    <a:pt x="959" y="868"/>
                    <a:pt x="982" y="799"/>
                    <a:pt x="1005" y="708"/>
                  </a:cubicBezTo>
                  <a:cubicBezTo>
                    <a:pt x="1028" y="639"/>
                    <a:pt x="1050" y="571"/>
                    <a:pt x="1073" y="480"/>
                  </a:cubicBezTo>
                  <a:cubicBezTo>
                    <a:pt x="1096" y="411"/>
                    <a:pt x="1119" y="365"/>
                    <a:pt x="1165" y="297"/>
                  </a:cubicBezTo>
                  <a:cubicBezTo>
                    <a:pt x="1165" y="274"/>
                    <a:pt x="1187" y="251"/>
                    <a:pt x="1187" y="229"/>
                  </a:cubicBezTo>
                  <a:cubicBezTo>
                    <a:pt x="1210" y="206"/>
                    <a:pt x="1233" y="160"/>
                    <a:pt x="1233" y="114"/>
                  </a:cubicBezTo>
                  <a:cubicBezTo>
                    <a:pt x="1210" y="114"/>
                    <a:pt x="1210" y="114"/>
                    <a:pt x="1210" y="92"/>
                  </a:cubicBezTo>
                  <a:cubicBezTo>
                    <a:pt x="1210" y="92"/>
                    <a:pt x="1187" y="69"/>
                    <a:pt x="1187" y="69"/>
                  </a:cubicBezTo>
                  <a:cubicBezTo>
                    <a:pt x="1142" y="46"/>
                    <a:pt x="1119" y="23"/>
                    <a:pt x="109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4" name="Google Shape;5924;p22"/>
            <p:cNvSpPr/>
            <p:nvPr/>
          </p:nvSpPr>
          <p:spPr>
            <a:xfrm>
              <a:off x="6389525" y="2095400"/>
              <a:ext cx="196325" cy="316725"/>
            </a:xfrm>
            <a:custGeom>
              <a:avLst/>
              <a:gdLst/>
              <a:ahLst/>
              <a:cxnLst/>
              <a:rect l="l" t="t" r="r" b="b"/>
              <a:pathLst>
                <a:path w="7853" h="12669" extrusionOk="0">
                  <a:moveTo>
                    <a:pt x="5022" y="1"/>
                  </a:moveTo>
                  <a:cubicBezTo>
                    <a:pt x="4977" y="1"/>
                    <a:pt x="4931" y="24"/>
                    <a:pt x="4885" y="69"/>
                  </a:cubicBezTo>
                  <a:cubicBezTo>
                    <a:pt x="4794" y="161"/>
                    <a:pt x="4703" y="252"/>
                    <a:pt x="4612" y="343"/>
                  </a:cubicBezTo>
                  <a:cubicBezTo>
                    <a:pt x="4497" y="480"/>
                    <a:pt x="4406" y="594"/>
                    <a:pt x="4315" y="731"/>
                  </a:cubicBezTo>
                  <a:lnTo>
                    <a:pt x="4292" y="754"/>
                  </a:lnTo>
                  <a:lnTo>
                    <a:pt x="4246" y="800"/>
                  </a:lnTo>
                  <a:cubicBezTo>
                    <a:pt x="4178" y="891"/>
                    <a:pt x="4109" y="1005"/>
                    <a:pt x="4018" y="1096"/>
                  </a:cubicBezTo>
                  <a:cubicBezTo>
                    <a:pt x="3972" y="1188"/>
                    <a:pt x="3904" y="1256"/>
                    <a:pt x="3858" y="1348"/>
                  </a:cubicBezTo>
                  <a:lnTo>
                    <a:pt x="3721" y="1507"/>
                  </a:lnTo>
                  <a:lnTo>
                    <a:pt x="3721" y="1530"/>
                  </a:lnTo>
                  <a:cubicBezTo>
                    <a:pt x="3653" y="1599"/>
                    <a:pt x="3584" y="1667"/>
                    <a:pt x="3539" y="1758"/>
                  </a:cubicBezTo>
                  <a:lnTo>
                    <a:pt x="3493" y="1804"/>
                  </a:lnTo>
                  <a:lnTo>
                    <a:pt x="3470" y="1850"/>
                  </a:lnTo>
                  <a:cubicBezTo>
                    <a:pt x="3356" y="1987"/>
                    <a:pt x="3242" y="2146"/>
                    <a:pt x="3128" y="2306"/>
                  </a:cubicBezTo>
                  <a:cubicBezTo>
                    <a:pt x="2991" y="2489"/>
                    <a:pt x="2900" y="2626"/>
                    <a:pt x="2831" y="2763"/>
                  </a:cubicBezTo>
                  <a:cubicBezTo>
                    <a:pt x="2785" y="2831"/>
                    <a:pt x="2740" y="2923"/>
                    <a:pt x="2671" y="3014"/>
                  </a:cubicBezTo>
                  <a:cubicBezTo>
                    <a:pt x="2626" y="3082"/>
                    <a:pt x="2580" y="3174"/>
                    <a:pt x="2534" y="3242"/>
                  </a:cubicBezTo>
                  <a:cubicBezTo>
                    <a:pt x="2512" y="3311"/>
                    <a:pt x="2466" y="3356"/>
                    <a:pt x="2443" y="3425"/>
                  </a:cubicBezTo>
                  <a:lnTo>
                    <a:pt x="2420" y="3447"/>
                  </a:lnTo>
                  <a:cubicBezTo>
                    <a:pt x="2397" y="3516"/>
                    <a:pt x="2352" y="3607"/>
                    <a:pt x="2306" y="3699"/>
                  </a:cubicBezTo>
                  <a:cubicBezTo>
                    <a:pt x="2283" y="3744"/>
                    <a:pt x="2283" y="3790"/>
                    <a:pt x="2261" y="3813"/>
                  </a:cubicBezTo>
                  <a:lnTo>
                    <a:pt x="2238" y="3858"/>
                  </a:lnTo>
                  <a:cubicBezTo>
                    <a:pt x="2146" y="4064"/>
                    <a:pt x="2055" y="4246"/>
                    <a:pt x="1941" y="4406"/>
                  </a:cubicBezTo>
                  <a:cubicBezTo>
                    <a:pt x="1850" y="4589"/>
                    <a:pt x="1758" y="4771"/>
                    <a:pt x="1667" y="4931"/>
                  </a:cubicBezTo>
                  <a:cubicBezTo>
                    <a:pt x="1576" y="5114"/>
                    <a:pt x="1507" y="5274"/>
                    <a:pt x="1416" y="5456"/>
                  </a:cubicBezTo>
                  <a:cubicBezTo>
                    <a:pt x="1325" y="5639"/>
                    <a:pt x="1256" y="5821"/>
                    <a:pt x="1142" y="6095"/>
                  </a:cubicBezTo>
                  <a:lnTo>
                    <a:pt x="1051" y="6323"/>
                  </a:lnTo>
                  <a:cubicBezTo>
                    <a:pt x="982" y="6438"/>
                    <a:pt x="937" y="6575"/>
                    <a:pt x="891" y="6711"/>
                  </a:cubicBezTo>
                  <a:lnTo>
                    <a:pt x="823" y="6826"/>
                  </a:lnTo>
                  <a:cubicBezTo>
                    <a:pt x="777" y="6963"/>
                    <a:pt x="708" y="7100"/>
                    <a:pt x="663" y="7259"/>
                  </a:cubicBezTo>
                  <a:lnTo>
                    <a:pt x="617" y="7373"/>
                  </a:lnTo>
                  <a:cubicBezTo>
                    <a:pt x="571" y="7510"/>
                    <a:pt x="526" y="7647"/>
                    <a:pt x="480" y="7807"/>
                  </a:cubicBezTo>
                  <a:cubicBezTo>
                    <a:pt x="412" y="7967"/>
                    <a:pt x="366" y="8149"/>
                    <a:pt x="298" y="8309"/>
                  </a:cubicBezTo>
                  <a:cubicBezTo>
                    <a:pt x="275" y="8423"/>
                    <a:pt x="229" y="8560"/>
                    <a:pt x="206" y="8652"/>
                  </a:cubicBezTo>
                  <a:cubicBezTo>
                    <a:pt x="206" y="8720"/>
                    <a:pt x="183" y="8789"/>
                    <a:pt x="161" y="8857"/>
                  </a:cubicBezTo>
                  <a:cubicBezTo>
                    <a:pt x="138" y="8971"/>
                    <a:pt x="115" y="9108"/>
                    <a:pt x="92" y="9222"/>
                  </a:cubicBezTo>
                  <a:cubicBezTo>
                    <a:pt x="69" y="9268"/>
                    <a:pt x="69" y="9336"/>
                    <a:pt x="46" y="9382"/>
                  </a:cubicBezTo>
                  <a:cubicBezTo>
                    <a:pt x="46" y="9451"/>
                    <a:pt x="24" y="9519"/>
                    <a:pt x="24" y="9565"/>
                  </a:cubicBezTo>
                  <a:cubicBezTo>
                    <a:pt x="1" y="9679"/>
                    <a:pt x="46" y="9793"/>
                    <a:pt x="161" y="9816"/>
                  </a:cubicBezTo>
                  <a:lnTo>
                    <a:pt x="206" y="9816"/>
                  </a:lnTo>
                  <a:cubicBezTo>
                    <a:pt x="206" y="9839"/>
                    <a:pt x="229" y="9861"/>
                    <a:pt x="275" y="9884"/>
                  </a:cubicBezTo>
                  <a:cubicBezTo>
                    <a:pt x="343" y="9930"/>
                    <a:pt x="412" y="9976"/>
                    <a:pt x="480" y="10021"/>
                  </a:cubicBezTo>
                  <a:cubicBezTo>
                    <a:pt x="526" y="10067"/>
                    <a:pt x="594" y="10090"/>
                    <a:pt x="640" y="10135"/>
                  </a:cubicBezTo>
                  <a:cubicBezTo>
                    <a:pt x="686" y="10181"/>
                    <a:pt x="754" y="10227"/>
                    <a:pt x="800" y="10272"/>
                  </a:cubicBezTo>
                  <a:lnTo>
                    <a:pt x="845" y="10295"/>
                  </a:lnTo>
                  <a:lnTo>
                    <a:pt x="959" y="10386"/>
                  </a:lnTo>
                  <a:lnTo>
                    <a:pt x="1051" y="10500"/>
                  </a:lnTo>
                  <a:lnTo>
                    <a:pt x="1165" y="10569"/>
                  </a:lnTo>
                  <a:cubicBezTo>
                    <a:pt x="1279" y="10660"/>
                    <a:pt x="1370" y="10752"/>
                    <a:pt x="1484" y="10866"/>
                  </a:cubicBezTo>
                  <a:lnTo>
                    <a:pt x="1530" y="10911"/>
                  </a:lnTo>
                  <a:cubicBezTo>
                    <a:pt x="1576" y="10957"/>
                    <a:pt x="1644" y="11003"/>
                    <a:pt x="1690" y="11048"/>
                  </a:cubicBezTo>
                  <a:cubicBezTo>
                    <a:pt x="1758" y="11117"/>
                    <a:pt x="1827" y="11185"/>
                    <a:pt x="1895" y="11231"/>
                  </a:cubicBezTo>
                  <a:cubicBezTo>
                    <a:pt x="2009" y="11322"/>
                    <a:pt x="2101" y="11413"/>
                    <a:pt x="2215" y="11482"/>
                  </a:cubicBezTo>
                  <a:lnTo>
                    <a:pt x="2306" y="11573"/>
                  </a:lnTo>
                  <a:cubicBezTo>
                    <a:pt x="2466" y="11687"/>
                    <a:pt x="2603" y="11802"/>
                    <a:pt x="2740" y="11916"/>
                  </a:cubicBezTo>
                  <a:cubicBezTo>
                    <a:pt x="2763" y="11938"/>
                    <a:pt x="2808" y="11961"/>
                    <a:pt x="2831" y="11984"/>
                  </a:cubicBezTo>
                  <a:cubicBezTo>
                    <a:pt x="2854" y="12007"/>
                    <a:pt x="2900" y="12053"/>
                    <a:pt x="2922" y="12075"/>
                  </a:cubicBezTo>
                  <a:cubicBezTo>
                    <a:pt x="2968" y="12121"/>
                    <a:pt x="3037" y="12167"/>
                    <a:pt x="3082" y="12212"/>
                  </a:cubicBezTo>
                  <a:lnTo>
                    <a:pt x="3151" y="12281"/>
                  </a:lnTo>
                  <a:cubicBezTo>
                    <a:pt x="3242" y="12372"/>
                    <a:pt x="3333" y="12463"/>
                    <a:pt x="3447" y="12555"/>
                  </a:cubicBezTo>
                  <a:cubicBezTo>
                    <a:pt x="3539" y="12646"/>
                    <a:pt x="3630" y="12669"/>
                    <a:pt x="3699" y="12669"/>
                  </a:cubicBezTo>
                  <a:cubicBezTo>
                    <a:pt x="3744" y="12669"/>
                    <a:pt x="3790" y="12669"/>
                    <a:pt x="3813" y="12646"/>
                  </a:cubicBezTo>
                  <a:cubicBezTo>
                    <a:pt x="3881" y="12600"/>
                    <a:pt x="3904" y="12532"/>
                    <a:pt x="3950" y="12486"/>
                  </a:cubicBezTo>
                  <a:lnTo>
                    <a:pt x="3972" y="12418"/>
                  </a:lnTo>
                  <a:cubicBezTo>
                    <a:pt x="4018" y="12372"/>
                    <a:pt x="4064" y="12304"/>
                    <a:pt x="4087" y="12235"/>
                  </a:cubicBezTo>
                  <a:lnTo>
                    <a:pt x="4109" y="12212"/>
                  </a:lnTo>
                  <a:cubicBezTo>
                    <a:pt x="4155" y="12121"/>
                    <a:pt x="4201" y="12053"/>
                    <a:pt x="4246" y="11961"/>
                  </a:cubicBezTo>
                  <a:cubicBezTo>
                    <a:pt x="4292" y="11893"/>
                    <a:pt x="4315" y="11802"/>
                    <a:pt x="4360" y="11733"/>
                  </a:cubicBezTo>
                  <a:lnTo>
                    <a:pt x="4406" y="11665"/>
                  </a:lnTo>
                  <a:cubicBezTo>
                    <a:pt x="4429" y="11596"/>
                    <a:pt x="4475" y="11550"/>
                    <a:pt x="4497" y="11505"/>
                  </a:cubicBezTo>
                  <a:lnTo>
                    <a:pt x="4589" y="11322"/>
                  </a:lnTo>
                  <a:cubicBezTo>
                    <a:pt x="4634" y="11231"/>
                    <a:pt x="4680" y="11117"/>
                    <a:pt x="4726" y="11025"/>
                  </a:cubicBezTo>
                  <a:lnTo>
                    <a:pt x="4863" y="10774"/>
                  </a:lnTo>
                  <a:lnTo>
                    <a:pt x="4977" y="10523"/>
                  </a:lnTo>
                  <a:cubicBezTo>
                    <a:pt x="5045" y="10409"/>
                    <a:pt x="5091" y="10295"/>
                    <a:pt x="5136" y="10181"/>
                  </a:cubicBezTo>
                  <a:cubicBezTo>
                    <a:pt x="5182" y="10067"/>
                    <a:pt x="5228" y="9976"/>
                    <a:pt x="5273" y="9861"/>
                  </a:cubicBezTo>
                  <a:lnTo>
                    <a:pt x="5296" y="9839"/>
                  </a:lnTo>
                  <a:lnTo>
                    <a:pt x="5296" y="9816"/>
                  </a:lnTo>
                  <a:cubicBezTo>
                    <a:pt x="5319" y="9747"/>
                    <a:pt x="5365" y="9679"/>
                    <a:pt x="5388" y="9587"/>
                  </a:cubicBezTo>
                  <a:lnTo>
                    <a:pt x="5433" y="9473"/>
                  </a:lnTo>
                  <a:cubicBezTo>
                    <a:pt x="5502" y="9314"/>
                    <a:pt x="5570" y="9131"/>
                    <a:pt x="5639" y="8948"/>
                  </a:cubicBezTo>
                  <a:cubicBezTo>
                    <a:pt x="5707" y="8743"/>
                    <a:pt x="5776" y="8560"/>
                    <a:pt x="5821" y="8355"/>
                  </a:cubicBezTo>
                  <a:cubicBezTo>
                    <a:pt x="5867" y="8195"/>
                    <a:pt x="5913" y="7990"/>
                    <a:pt x="5958" y="7784"/>
                  </a:cubicBezTo>
                  <a:cubicBezTo>
                    <a:pt x="5958" y="7739"/>
                    <a:pt x="5958" y="7693"/>
                    <a:pt x="5958" y="7625"/>
                  </a:cubicBezTo>
                  <a:cubicBezTo>
                    <a:pt x="5958" y="7579"/>
                    <a:pt x="5958" y="7533"/>
                    <a:pt x="5958" y="7510"/>
                  </a:cubicBezTo>
                  <a:cubicBezTo>
                    <a:pt x="5958" y="7396"/>
                    <a:pt x="5935" y="7305"/>
                    <a:pt x="5913" y="7214"/>
                  </a:cubicBezTo>
                  <a:cubicBezTo>
                    <a:pt x="5890" y="7168"/>
                    <a:pt x="5890" y="7122"/>
                    <a:pt x="5867" y="7077"/>
                  </a:cubicBezTo>
                  <a:lnTo>
                    <a:pt x="5844" y="7054"/>
                  </a:lnTo>
                  <a:cubicBezTo>
                    <a:pt x="5821" y="7008"/>
                    <a:pt x="5798" y="6985"/>
                    <a:pt x="5776" y="6940"/>
                  </a:cubicBezTo>
                  <a:cubicBezTo>
                    <a:pt x="5753" y="6894"/>
                    <a:pt x="5730" y="6871"/>
                    <a:pt x="5707" y="6848"/>
                  </a:cubicBezTo>
                  <a:cubicBezTo>
                    <a:pt x="5684" y="6826"/>
                    <a:pt x="5661" y="6826"/>
                    <a:pt x="5639" y="6803"/>
                  </a:cubicBezTo>
                  <a:lnTo>
                    <a:pt x="5639" y="6780"/>
                  </a:lnTo>
                  <a:cubicBezTo>
                    <a:pt x="5593" y="6757"/>
                    <a:pt x="5525" y="6734"/>
                    <a:pt x="5479" y="6711"/>
                  </a:cubicBezTo>
                  <a:cubicBezTo>
                    <a:pt x="5410" y="6689"/>
                    <a:pt x="5365" y="6666"/>
                    <a:pt x="5296" y="6666"/>
                  </a:cubicBezTo>
                  <a:cubicBezTo>
                    <a:pt x="5228" y="6666"/>
                    <a:pt x="5182" y="6689"/>
                    <a:pt x="5136" y="6689"/>
                  </a:cubicBezTo>
                  <a:cubicBezTo>
                    <a:pt x="5022" y="6711"/>
                    <a:pt x="4931" y="6757"/>
                    <a:pt x="4840" y="6803"/>
                  </a:cubicBezTo>
                  <a:cubicBezTo>
                    <a:pt x="4771" y="6826"/>
                    <a:pt x="4703" y="6871"/>
                    <a:pt x="4634" y="6917"/>
                  </a:cubicBezTo>
                  <a:cubicBezTo>
                    <a:pt x="4657" y="6894"/>
                    <a:pt x="4680" y="6848"/>
                    <a:pt x="4703" y="6803"/>
                  </a:cubicBezTo>
                  <a:lnTo>
                    <a:pt x="4794" y="6620"/>
                  </a:lnTo>
                  <a:cubicBezTo>
                    <a:pt x="4863" y="6506"/>
                    <a:pt x="4931" y="6392"/>
                    <a:pt x="4977" y="6301"/>
                  </a:cubicBezTo>
                  <a:cubicBezTo>
                    <a:pt x="5091" y="6118"/>
                    <a:pt x="5182" y="5935"/>
                    <a:pt x="5296" y="5776"/>
                  </a:cubicBezTo>
                  <a:cubicBezTo>
                    <a:pt x="5753" y="5091"/>
                    <a:pt x="6232" y="4429"/>
                    <a:pt x="6689" y="3813"/>
                  </a:cubicBezTo>
                  <a:lnTo>
                    <a:pt x="6757" y="3721"/>
                  </a:lnTo>
                  <a:lnTo>
                    <a:pt x="6826" y="3653"/>
                  </a:lnTo>
                  <a:cubicBezTo>
                    <a:pt x="6871" y="3562"/>
                    <a:pt x="6940" y="3493"/>
                    <a:pt x="6985" y="3402"/>
                  </a:cubicBezTo>
                  <a:lnTo>
                    <a:pt x="7099" y="3265"/>
                  </a:lnTo>
                  <a:cubicBezTo>
                    <a:pt x="7214" y="3128"/>
                    <a:pt x="7305" y="2991"/>
                    <a:pt x="7442" y="2854"/>
                  </a:cubicBezTo>
                  <a:cubicBezTo>
                    <a:pt x="7488" y="2786"/>
                    <a:pt x="7556" y="2717"/>
                    <a:pt x="7602" y="2649"/>
                  </a:cubicBezTo>
                  <a:cubicBezTo>
                    <a:pt x="7670" y="2580"/>
                    <a:pt x="7739" y="2512"/>
                    <a:pt x="7807" y="2420"/>
                  </a:cubicBezTo>
                  <a:cubicBezTo>
                    <a:pt x="7853" y="2375"/>
                    <a:pt x="7853" y="2306"/>
                    <a:pt x="7807" y="2261"/>
                  </a:cubicBezTo>
                  <a:cubicBezTo>
                    <a:pt x="7784" y="2238"/>
                    <a:pt x="7761" y="2238"/>
                    <a:pt x="7716" y="2238"/>
                  </a:cubicBezTo>
                  <a:cubicBezTo>
                    <a:pt x="7693" y="2192"/>
                    <a:pt x="7670" y="2169"/>
                    <a:pt x="7624" y="2146"/>
                  </a:cubicBezTo>
                  <a:lnTo>
                    <a:pt x="7533" y="2078"/>
                  </a:lnTo>
                  <a:cubicBezTo>
                    <a:pt x="7465" y="2009"/>
                    <a:pt x="7396" y="1941"/>
                    <a:pt x="7328" y="1873"/>
                  </a:cubicBezTo>
                  <a:cubicBezTo>
                    <a:pt x="7236" y="1781"/>
                    <a:pt x="7122" y="1690"/>
                    <a:pt x="7031" y="1599"/>
                  </a:cubicBezTo>
                  <a:lnTo>
                    <a:pt x="6940" y="1530"/>
                  </a:lnTo>
                  <a:cubicBezTo>
                    <a:pt x="6848" y="1462"/>
                    <a:pt x="6780" y="1393"/>
                    <a:pt x="6734" y="1348"/>
                  </a:cubicBezTo>
                  <a:cubicBezTo>
                    <a:pt x="6689" y="1302"/>
                    <a:pt x="6643" y="1256"/>
                    <a:pt x="6597" y="1211"/>
                  </a:cubicBezTo>
                  <a:lnTo>
                    <a:pt x="6529" y="1165"/>
                  </a:lnTo>
                  <a:cubicBezTo>
                    <a:pt x="6438" y="1096"/>
                    <a:pt x="6346" y="1028"/>
                    <a:pt x="6278" y="960"/>
                  </a:cubicBezTo>
                  <a:cubicBezTo>
                    <a:pt x="6209" y="891"/>
                    <a:pt x="6141" y="845"/>
                    <a:pt x="6095" y="800"/>
                  </a:cubicBezTo>
                  <a:cubicBezTo>
                    <a:pt x="6050" y="754"/>
                    <a:pt x="6004" y="731"/>
                    <a:pt x="5958" y="686"/>
                  </a:cubicBezTo>
                  <a:cubicBezTo>
                    <a:pt x="5935" y="663"/>
                    <a:pt x="5913" y="640"/>
                    <a:pt x="5890" y="617"/>
                  </a:cubicBezTo>
                  <a:cubicBezTo>
                    <a:pt x="5821" y="572"/>
                    <a:pt x="5753" y="503"/>
                    <a:pt x="5684" y="457"/>
                  </a:cubicBezTo>
                  <a:cubicBezTo>
                    <a:pt x="5593" y="389"/>
                    <a:pt x="5502" y="298"/>
                    <a:pt x="5410" y="229"/>
                  </a:cubicBezTo>
                  <a:cubicBezTo>
                    <a:pt x="5365" y="183"/>
                    <a:pt x="5296" y="138"/>
                    <a:pt x="5251" y="92"/>
                  </a:cubicBezTo>
                  <a:cubicBezTo>
                    <a:pt x="5228" y="69"/>
                    <a:pt x="5182" y="69"/>
                    <a:pt x="5159" y="69"/>
                  </a:cubicBezTo>
                  <a:cubicBezTo>
                    <a:pt x="5114" y="24"/>
                    <a:pt x="5068" y="1"/>
                    <a:pt x="502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5" name="Google Shape;5925;p22"/>
            <p:cNvSpPr/>
            <p:nvPr/>
          </p:nvSpPr>
          <p:spPr>
            <a:xfrm>
              <a:off x="6536175" y="2175300"/>
              <a:ext cx="53675" cy="69300"/>
            </a:xfrm>
            <a:custGeom>
              <a:avLst/>
              <a:gdLst/>
              <a:ahLst/>
              <a:cxnLst/>
              <a:rect l="l" t="t" r="r" b="b"/>
              <a:pathLst>
                <a:path w="2147" h="2772" extrusionOk="0">
                  <a:moveTo>
                    <a:pt x="2055" y="0"/>
                  </a:moveTo>
                  <a:cubicBezTo>
                    <a:pt x="2032" y="0"/>
                    <a:pt x="2010" y="0"/>
                    <a:pt x="1987" y="23"/>
                  </a:cubicBezTo>
                  <a:cubicBezTo>
                    <a:pt x="1918" y="115"/>
                    <a:pt x="1850" y="183"/>
                    <a:pt x="1781" y="251"/>
                  </a:cubicBezTo>
                  <a:cubicBezTo>
                    <a:pt x="1713" y="343"/>
                    <a:pt x="1644" y="411"/>
                    <a:pt x="1576" y="480"/>
                  </a:cubicBezTo>
                  <a:cubicBezTo>
                    <a:pt x="1439" y="640"/>
                    <a:pt x="1325" y="776"/>
                    <a:pt x="1188" y="936"/>
                  </a:cubicBezTo>
                  <a:cubicBezTo>
                    <a:pt x="1051" y="1096"/>
                    <a:pt x="937" y="1256"/>
                    <a:pt x="823" y="1393"/>
                  </a:cubicBezTo>
                  <a:cubicBezTo>
                    <a:pt x="686" y="1553"/>
                    <a:pt x="572" y="1712"/>
                    <a:pt x="457" y="1872"/>
                  </a:cubicBezTo>
                  <a:cubicBezTo>
                    <a:pt x="389" y="1963"/>
                    <a:pt x="320" y="2078"/>
                    <a:pt x="229" y="2169"/>
                  </a:cubicBezTo>
                  <a:cubicBezTo>
                    <a:pt x="206" y="2214"/>
                    <a:pt x="184" y="2260"/>
                    <a:pt x="161" y="2306"/>
                  </a:cubicBezTo>
                  <a:cubicBezTo>
                    <a:pt x="138" y="2329"/>
                    <a:pt x="115" y="2374"/>
                    <a:pt x="92" y="2397"/>
                  </a:cubicBezTo>
                  <a:cubicBezTo>
                    <a:pt x="69" y="2443"/>
                    <a:pt x="47" y="2511"/>
                    <a:pt x="24" y="2580"/>
                  </a:cubicBezTo>
                  <a:cubicBezTo>
                    <a:pt x="1" y="2648"/>
                    <a:pt x="69" y="2762"/>
                    <a:pt x="161" y="2762"/>
                  </a:cubicBezTo>
                  <a:cubicBezTo>
                    <a:pt x="174" y="2769"/>
                    <a:pt x="187" y="2772"/>
                    <a:pt x="200" y="2772"/>
                  </a:cubicBezTo>
                  <a:cubicBezTo>
                    <a:pt x="231" y="2772"/>
                    <a:pt x="259" y="2756"/>
                    <a:pt x="275" y="2739"/>
                  </a:cubicBezTo>
                  <a:cubicBezTo>
                    <a:pt x="320" y="2717"/>
                    <a:pt x="343" y="2694"/>
                    <a:pt x="366" y="2648"/>
                  </a:cubicBezTo>
                  <a:cubicBezTo>
                    <a:pt x="389" y="2557"/>
                    <a:pt x="435" y="2488"/>
                    <a:pt x="480" y="2420"/>
                  </a:cubicBezTo>
                  <a:cubicBezTo>
                    <a:pt x="526" y="2351"/>
                    <a:pt x="572" y="2283"/>
                    <a:pt x="617" y="2214"/>
                  </a:cubicBezTo>
                  <a:cubicBezTo>
                    <a:pt x="708" y="2078"/>
                    <a:pt x="800" y="1941"/>
                    <a:pt x="891" y="1804"/>
                  </a:cubicBezTo>
                  <a:cubicBezTo>
                    <a:pt x="982" y="1667"/>
                    <a:pt x="1074" y="1530"/>
                    <a:pt x="1165" y="1393"/>
                  </a:cubicBezTo>
                  <a:cubicBezTo>
                    <a:pt x="1256" y="1256"/>
                    <a:pt x="1348" y="1119"/>
                    <a:pt x="1439" y="1005"/>
                  </a:cubicBezTo>
                  <a:cubicBezTo>
                    <a:pt x="1530" y="845"/>
                    <a:pt x="1644" y="708"/>
                    <a:pt x="1758" y="571"/>
                  </a:cubicBezTo>
                  <a:cubicBezTo>
                    <a:pt x="1804" y="503"/>
                    <a:pt x="1850" y="434"/>
                    <a:pt x="1918" y="366"/>
                  </a:cubicBezTo>
                  <a:cubicBezTo>
                    <a:pt x="1964" y="274"/>
                    <a:pt x="2032" y="206"/>
                    <a:pt x="2101" y="137"/>
                  </a:cubicBezTo>
                  <a:cubicBezTo>
                    <a:pt x="2146" y="115"/>
                    <a:pt x="2124" y="46"/>
                    <a:pt x="2101" y="23"/>
                  </a:cubicBezTo>
                  <a:cubicBezTo>
                    <a:pt x="2078" y="0"/>
                    <a:pt x="2078" y="0"/>
                    <a:pt x="205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6" name="Google Shape;5926;p22"/>
            <p:cNvSpPr/>
            <p:nvPr/>
          </p:nvSpPr>
          <p:spPr>
            <a:xfrm>
              <a:off x="6541900" y="2210100"/>
              <a:ext cx="43950" cy="56200"/>
            </a:xfrm>
            <a:custGeom>
              <a:avLst/>
              <a:gdLst/>
              <a:ahLst/>
              <a:cxnLst/>
              <a:rect l="l" t="t" r="r" b="b"/>
              <a:pathLst>
                <a:path w="1758" h="2248" extrusionOk="0">
                  <a:moveTo>
                    <a:pt x="1164" y="845"/>
                  </a:moveTo>
                  <a:cubicBezTo>
                    <a:pt x="1158" y="853"/>
                    <a:pt x="1153" y="860"/>
                    <a:pt x="1147" y="868"/>
                  </a:cubicBezTo>
                  <a:lnTo>
                    <a:pt x="1147" y="868"/>
                  </a:lnTo>
                  <a:cubicBezTo>
                    <a:pt x="1164" y="864"/>
                    <a:pt x="1164" y="845"/>
                    <a:pt x="1164" y="845"/>
                  </a:cubicBezTo>
                  <a:close/>
                  <a:moveTo>
                    <a:pt x="1644" y="1"/>
                  </a:moveTo>
                  <a:cubicBezTo>
                    <a:pt x="1621" y="1"/>
                    <a:pt x="1598" y="1"/>
                    <a:pt x="1575" y="24"/>
                  </a:cubicBezTo>
                  <a:cubicBezTo>
                    <a:pt x="1461" y="138"/>
                    <a:pt x="1347" y="275"/>
                    <a:pt x="1233" y="412"/>
                  </a:cubicBezTo>
                  <a:cubicBezTo>
                    <a:pt x="1141" y="526"/>
                    <a:pt x="1027" y="663"/>
                    <a:pt x="936" y="777"/>
                  </a:cubicBezTo>
                  <a:cubicBezTo>
                    <a:pt x="731" y="1028"/>
                    <a:pt x="525" y="1279"/>
                    <a:pt x="343" y="1530"/>
                  </a:cubicBezTo>
                  <a:cubicBezTo>
                    <a:pt x="343" y="1530"/>
                    <a:pt x="343" y="1530"/>
                    <a:pt x="343" y="1553"/>
                  </a:cubicBezTo>
                  <a:lnTo>
                    <a:pt x="320" y="1553"/>
                  </a:lnTo>
                  <a:cubicBezTo>
                    <a:pt x="297" y="1621"/>
                    <a:pt x="251" y="1667"/>
                    <a:pt x="206" y="1735"/>
                  </a:cubicBezTo>
                  <a:cubicBezTo>
                    <a:pt x="206" y="1735"/>
                    <a:pt x="227" y="1714"/>
                    <a:pt x="228" y="1713"/>
                  </a:cubicBezTo>
                  <a:lnTo>
                    <a:pt x="228" y="1713"/>
                  </a:lnTo>
                  <a:cubicBezTo>
                    <a:pt x="183" y="1758"/>
                    <a:pt x="160" y="1804"/>
                    <a:pt x="114" y="1850"/>
                  </a:cubicBezTo>
                  <a:cubicBezTo>
                    <a:pt x="91" y="1895"/>
                    <a:pt x="46" y="1941"/>
                    <a:pt x="23" y="2009"/>
                  </a:cubicBezTo>
                  <a:cubicBezTo>
                    <a:pt x="0" y="2055"/>
                    <a:pt x="0" y="2078"/>
                    <a:pt x="23" y="2123"/>
                  </a:cubicBezTo>
                  <a:cubicBezTo>
                    <a:pt x="23" y="2169"/>
                    <a:pt x="69" y="2215"/>
                    <a:pt x="91" y="2238"/>
                  </a:cubicBezTo>
                  <a:cubicBezTo>
                    <a:pt x="122" y="2238"/>
                    <a:pt x="152" y="2248"/>
                    <a:pt x="183" y="2248"/>
                  </a:cubicBezTo>
                  <a:cubicBezTo>
                    <a:pt x="198" y="2248"/>
                    <a:pt x="213" y="2245"/>
                    <a:pt x="228" y="2238"/>
                  </a:cubicBezTo>
                  <a:cubicBezTo>
                    <a:pt x="274" y="2215"/>
                    <a:pt x="297" y="2192"/>
                    <a:pt x="320" y="2146"/>
                  </a:cubicBezTo>
                  <a:cubicBezTo>
                    <a:pt x="343" y="2123"/>
                    <a:pt x="365" y="2101"/>
                    <a:pt x="388" y="2055"/>
                  </a:cubicBezTo>
                  <a:cubicBezTo>
                    <a:pt x="388" y="2032"/>
                    <a:pt x="411" y="2009"/>
                    <a:pt x="434" y="1987"/>
                  </a:cubicBezTo>
                  <a:cubicBezTo>
                    <a:pt x="457" y="1918"/>
                    <a:pt x="502" y="1872"/>
                    <a:pt x="525" y="1827"/>
                  </a:cubicBezTo>
                  <a:cubicBezTo>
                    <a:pt x="594" y="1713"/>
                    <a:pt x="662" y="1599"/>
                    <a:pt x="731" y="1507"/>
                  </a:cubicBezTo>
                  <a:cubicBezTo>
                    <a:pt x="863" y="1287"/>
                    <a:pt x="995" y="1067"/>
                    <a:pt x="1147" y="868"/>
                  </a:cubicBezTo>
                  <a:lnTo>
                    <a:pt x="1147" y="868"/>
                  </a:lnTo>
                  <a:cubicBezTo>
                    <a:pt x="1145" y="868"/>
                    <a:pt x="1143" y="868"/>
                    <a:pt x="1141" y="868"/>
                  </a:cubicBezTo>
                  <a:cubicBezTo>
                    <a:pt x="1233" y="754"/>
                    <a:pt x="1324" y="617"/>
                    <a:pt x="1415" y="503"/>
                  </a:cubicBezTo>
                  <a:cubicBezTo>
                    <a:pt x="1461" y="457"/>
                    <a:pt x="1507" y="389"/>
                    <a:pt x="1552" y="343"/>
                  </a:cubicBezTo>
                  <a:cubicBezTo>
                    <a:pt x="1598" y="275"/>
                    <a:pt x="1666" y="206"/>
                    <a:pt x="1712" y="161"/>
                  </a:cubicBezTo>
                  <a:cubicBezTo>
                    <a:pt x="1758" y="115"/>
                    <a:pt x="1758" y="46"/>
                    <a:pt x="1712" y="24"/>
                  </a:cubicBezTo>
                  <a:cubicBezTo>
                    <a:pt x="1689" y="1"/>
                    <a:pt x="1666" y="1"/>
                    <a:pt x="164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7" name="Google Shape;5927;p22"/>
            <p:cNvSpPr/>
            <p:nvPr/>
          </p:nvSpPr>
          <p:spPr>
            <a:xfrm>
              <a:off x="6850025" y="1767875"/>
              <a:ext cx="178075" cy="66775"/>
            </a:xfrm>
            <a:custGeom>
              <a:avLst/>
              <a:gdLst/>
              <a:ahLst/>
              <a:cxnLst/>
              <a:rect l="l" t="t" r="r" b="b"/>
              <a:pathLst>
                <a:path w="7123" h="2671" extrusionOk="0">
                  <a:moveTo>
                    <a:pt x="2740" y="776"/>
                  </a:moveTo>
                  <a:cubicBezTo>
                    <a:pt x="2649" y="822"/>
                    <a:pt x="2557" y="845"/>
                    <a:pt x="2466" y="890"/>
                  </a:cubicBezTo>
                  <a:cubicBezTo>
                    <a:pt x="2466" y="890"/>
                    <a:pt x="2466" y="890"/>
                    <a:pt x="2466" y="868"/>
                  </a:cubicBezTo>
                  <a:cubicBezTo>
                    <a:pt x="2534" y="845"/>
                    <a:pt x="2626" y="799"/>
                    <a:pt x="2717" y="776"/>
                  </a:cubicBezTo>
                  <a:close/>
                  <a:moveTo>
                    <a:pt x="4497" y="0"/>
                  </a:moveTo>
                  <a:cubicBezTo>
                    <a:pt x="4406" y="0"/>
                    <a:pt x="4315" y="23"/>
                    <a:pt x="4224" y="23"/>
                  </a:cubicBezTo>
                  <a:cubicBezTo>
                    <a:pt x="4109" y="46"/>
                    <a:pt x="4018" y="69"/>
                    <a:pt x="3927" y="91"/>
                  </a:cubicBezTo>
                  <a:cubicBezTo>
                    <a:pt x="3881" y="91"/>
                    <a:pt x="3835" y="114"/>
                    <a:pt x="3790" y="114"/>
                  </a:cubicBezTo>
                  <a:cubicBezTo>
                    <a:pt x="3767" y="103"/>
                    <a:pt x="3738" y="97"/>
                    <a:pt x="3710" y="97"/>
                  </a:cubicBezTo>
                  <a:cubicBezTo>
                    <a:pt x="3681" y="97"/>
                    <a:pt x="3653" y="103"/>
                    <a:pt x="3630" y="114"/>
                  </a:cubicBezTo>
                  <a:lnTo>
                    <a:pt x="3539" y="114"/>
                  </a:lnTo>
                  <a:cubicBezTo>
                    <a:pt x="3470" y="137"/>
                    <a:pt x="3402" y="137"/>
                    <a:pt x="3333" y="160"/>
                  </a:cubicBezTo>
                  <a:cubicBezTo>
                    <a:pt x="3174" y="183"/>
                    <a:pt x="3014" y="206"/>
                    <a:pt x="2877" y="251"/>
                  </a:cubicBezTo>
                  <a:cubicBezTo>
                    <a:pt x="2786" y="274"/>
                    <a:pt x="2717" y="320"/>
                    <a:pt x="2649" y="343"/>
                  </a:cubicBezTo>
                  <a:cubicBezTo>
                    <a:pt x="2603" y="365"/>
                    <a:pt x="2580" y="365"/>
                    <a:pt x="2557" y="388"/>
                  </a:cubicBezTo>
                  <a:cubicBezTo>
                    <a:pt x="2489" y="411"/>
                    <a:pt x="2420" y="434"/>
                    <a:pt x="2375" y="457"/>
                  </a:cubicBezTo>
                  <a:cubicBezTo>
                    <a:pt x="2215" y="502"/>
                    <a:pt x="2078" y="571"/>
                    <a:pt x="1918" y="662"/>
                  </a:cubicBezTo>
                  <a:cubicBezTo>
                    <a:pt x="1850" y="685"/>
                    <a:pt x="1781" y="731"/>
                    <a:pt x="1713" y="776"/>
                  </a:cubicBezTo>
                  <a:cubicBezTo>
                    <a:pt x="1667" y="799"/>
                    <a:pt x="1644" y="822"/>
                    <a:pt x="1599" y="845"/>
                  </a:cubicBezTo>
                  <a:cubicBezTo>
                    <a:pt x="1599" y="845"/>
                    <a:pt x="1576" y="868"/>
                    <a:pt x="1553" y="868"/>
                  </a:cubicBezTo>
                  <a:cubicBezTo>
                    <a:pt x="1530" y="890"/>
                    <a:pt x="1507" y="913"/>
                    <a:pt x="1484" y="959"/>
                  </a:cubicBezTo>
                  <a:cubicBezTo>
                    <a:pt x="1462" y="1004"/>
                    <a:pt x="1462" y="1027"/>
                    <a:pt x="1484" y="1073"/>
                  </a:cubicBezTo>
                  <a:cubicBezTo>
                    <a:pt x="1416" y="1096"/>
                    <a:pt x="1370" y="1141"/>
                    <a:pt x="1302" y="1164"/>
                  </a:cubicBezTo>
                  <a:cubicBezTo>
                    <a:pt x="1119" y="1278"/>
                    <a:pt x="937" y="1393"/>
                    <a:pt x="777" y="1529"/>
                  </a:cubicBezTo>
                  <a:cubicBezTo>
                    <a:pt x="686" y="1598"/>
                    <a:pt x="617" y="1666"/>
                    <a:pt x="526" y="1735"/>
                  </a:cubicBezTo>
                  <a:cubicBezTo>
                    <a:pt x="457" y="1803"/>
                    <a:pt x="389" y="1872"/>
                    <a:pt x="320" y="1963"/>
                  </a:cubicBezTo>
                  <a:cubicBezTo>
                    <a:pt x="252" y="2032"/>
                    <a:pt x="183" y="2123"/>
                    <a:pt x="115" y="2191"/>
                  </a:cubicBezTo>
                  <a:cubicBezTo>
                    <a:pt x="92" y="2237"/>
                    <a:pt x="46" y="2283"/>
                    <a:pt x="24" y="2328"/>
                  </a:cubicBezTo>
                  <a:cubicBezTo>
                    <a:pt x="1" y="2374"/>
                    <a:pt x="1" y="2420"/>
                    <a:pt x="1" y="2442"/>
                  </a:cubicBezTo>
                  <a:cubicBezTo>
                    <a:pt x="1" y="2488"/>
                    <a:pt x="24" y="2534"/>
                    <a:pt x="46" y="2557"/>
                  </a:cubicBezTo>
                  <a:cubicBezTo>
                    <a:pt x="69" y="2579"/>
                    <a:pt x="92" y="2602"/>
                    <a:pt x="115" y="2625"/>
                  </a:cubicBezTo>
                  <a:cubicBezTo>
                    <a:pt x="161" y="2625"/>
                    <a:pt x="183" y="2648"/>
                    <a:pt x="206" y="2648"/>
                  </a:cubicBezTo>
                  <a:lnTo>
                    <a:pt x="275" y="2648"/>
                  </a:lnTo>
                  <a:cubicBezTo>
                    <a:pt x="320" y="2671"/>
                    <a:pt x="366" y="2671"/>
                    <a:pt x="412" y="2671"/>
                  </a:cubicBezTo>
                  <a:lnTo>
                    <a:pt x="571" y="2671"/>
                  </a:lnTo>
                  <a:cubicBezTo>
                    <a:pt x="617" y="2671"/>
                    <a:pt x="663" y="2671"/>
                    <a:pt x="708" y="2648"/>
                  </a:cubicBezTo>
                  <a:cubicBezTo>
                    <a:pt x="754" y="2648"/>
                    <a:pt x="800" y="2602"/>
                    <a:pt x="845" y="2557"/>
                  </a:cubicBezTo>
                  <a:cubicBezTo>
                    <a:pt x="908" y="2494"/>
                    <a:pt x="971" y="2412"/>
                    <a:pt x="1034" y="2328"/>
                  </a:cubicBezTo>
                  <a:lnTo>
                    <a:pt x="1034" y="2328"/>
                  </a:lnTo>
                  <a:cubicBezTo>
                    <a:pt x="1032" y="2328"/>
                    <a:pt x="1030" y="2328"/>
                    <a:pt x="1028" y="2328"/>
                  </a:cubicBezTo>
                  <a:cubicBezTo>
                    <a:pt x="1031" y="2327"/>
                    <a:pt x="1034" y="2325"/>
                    <a:pt x="1037" y="2324"/>
                  </a:cubicBezTo>
                  <a:lnTo>
                    <a:pt x="1037" y="2324"/>
                  </a:lnTo>
                  <a:cubicBezTo>
                    <a:pt x="1036" y="2325"/>
                    <a:pt x="1035" y="2327"/>
                    <a:pt x="1034" y="2328"/>
                  </a:cubicBezTo>
                  <a:lnTo>
                    <a:pt x="1034" y="2328"/>
                  </a:lnTo>
                  <a:cubicBezTo>
                    <a:pt x="1047" y="2328"/>
                    <a:pt x="1050" y="2327"/>
                    <a:pt x="1051" y="2316"/>
                  </a:cubicBezTo>
                  <a:lnTo>
                    <a:pt x="1051" y="2316"/>
                  </a:lnTo>
                  <a:cubicBezTo>
                    <a:pt x="1046" y="2318"/>
                    <a:pt x="1042" y="2321"/>
                    <a:pt x="1037" y="2324"/>
                  </a:cubicBezTo>
                  <a:lnTo>
                    <a:pt x="1037" y="2324"/>
                  </a:lnTo>
                  <a:cubicBezTo>
                    <a:pt x="1042" y="2318"/>
                    <a:pt x="1046" y="2312"/>
                    <a:pt x="1051" y="2306"/>
                  </a:cubicBezTo>
                  <a:lnTo>
                    <a:pt x="1051" y="2306"/>
                  </a:lnTo>
                  <a:cubicBezTo>
                    <a:pt x="1051" y="2310"/>
                    <a:pt x="1051" y="2313"/>
                    <a:pt x="1051" y="2316"/>
                  </a:cubicBezTo>
                  <a:lnTo>
                    <a:pt x="1051" y="2316"/>
                  </a:lnTo>
                  <a:cubicBezTo>
                    <a:pt x="1082" y="2297"/>
                    <a:pt x="1101" y="2279"/>
                    <a:pt x="1119" y="2260"/>
                  </a:cubicBezTo>
                  <a:cubicBezTo>
                    <a:pt x="1142" y="2237"/>
                    <a:pt x="1188" y="2191"/>
                    <a:pt x="1233" y="2169"/>
                  </a:cubicBezTo>
                  <a:cubicBezTo>
                    <a:pt x="1279" y="2123"/>
                    <a:pt x="1325" y="2077"/>
                    <a:pt x="1370" y="2032"/>
                  </a:cubicBezTo>
                  <a:cubicBezTo>
                    <a:pt x="1462" y="1963"/>
                    <a:pt x="1553" y="1895"/>
                    <a:pt x="1644" y="1849"/>
                  </a:cubicBezTo>
                  <a:cubicBezTo>
                    <a:pt x="1736" y="1758"/>
                    <a:pt x="1850" y="1689"/>
                    <a:pt x="1941" y="1621"/>
                  </a:cubicBezTo>
                  <a:cubicBezTo>
                    <a:pt x="2009" y="1598"/>
                    <a:pt x="2055" y="1552"/>
                    <a:pt x="2101" y="1529"/>
                  </a:cubicBezTo>
                  <a:cubicBezTo>
                    <a:pt x="2146" y="1484"/>
                    <a:pt x="2192" y="1461"/>
                    <a:pt x="2238" y="1438"/>
                  </a:cubicBezTo>
                  <a:cubicBezTo>
                    <a:pt x="2375" y="1347"/>
                    <a:pt x="2534" y="1278"/>
                    <a:pt x="2694" y="1210"/>
                  </a:cubicBezTo>
                  <a:cubicBezTo>
                    <a:pt x="2877" y="1119"/>
                    <a:pt x="3037" y="1050"/>
                    <a:pt x="3219" y="982"/>
                  </a:cubicBezTo>
                  <a:cubicBezTo>
                    <a:pt x="3402" y="913"/>
                    <a:pt x="3562" y="845"/>
                    <a:pt x="3744" y="799"/>
                  </a:cubicBezTo>
                  <a:cubicBezTo>
                    <a:pt x="3904" y="731"/>
                    <a:pt x="4087" y="685"/>
                    <a:pt x="4246" y="639"/>
                  </a:cubicBezTo>
                  <a:cubicBezTo>
                    <a:pt x="4452" y="594"/>
                    <a:pt x="4634" y="548"/>
                    <a:pt x="4817" y="525"/>
                  </a:cubicBezTo>
                  <a:cubicBezTo>
                    <a:pt x="4931" y="525"/>
                    <a:pt x="5022" y="502"/>
                    <a:pt x="5114" y="502"/>
                  </a:cubicBezTo>
                  <a:cubicBezTo>
                    <a:pt x="5205" y="480"/>
                    <a:pt x="5319" y="480"/>
                    <a:pt x="5410" y="480"/>
                  </a:cubicBezTo>
                  <a:cubicBezTo>
                    <a:pt x="5479" y="480"/>
                    <a:pt x="5547" y="480"/>
                    <a:pt x="5616" y="502"/>
                  </a:cubicBezTo>
                  <a:cubicBezTo>
                    <a:pt x="5684" y="502"/>
                    <a:pt x="5753" y="502"/>
                    <a:pt x="5821" y="525"/>
                  </a:cubicBezTo>
                  <a:cubicBezTo>
                    <a:pt x="5958" y="548"/>
                    <a:pt x="6095" y="548"/>
                    <a:pt x="6255" y="571"/>
                  </a:cubicBezTo>
                  <a:cubicBezTo>
                    <a:pt x="6369" y="594"/>
                    <a:pt x="6506" y="594"/>
                    <a:pt x="6643" y="616"/>
                  </a:cubicBezTo>
                  <a:cubicBezTo>
                    <a:pt x="6780" y="639"/>
                    <a:pt x="6894" y="685"/>
                    <a:pt x="7031" y="708"/>
                  </a:cubicBezTo>
                  <a:cubicBezTo>
                    <a:pt x="7077" y="708"/>
                    <a:pt x="7100" y="685"/>
                    <a:pt x="7122" y="639"/>
                  </a:cubicBezTo>
                  <a:cubicBezTo>
                    <a:pt x="7122" y="616"/>
                    <a:pt x="7100" y="571"/>
                    <a:pt x="7054" y="571"/>
                  </a:cubicBezTo>
                  <a:cubicBezTo>
                    <a:pt x="6963" y="548"/>
                    <a:pt x="6871" y="525"/>
                    <a:pt x="6803" y="502"/>
                  </a:cubicBezTo>
                  <a:cubicBezTo>
                    <a:pt x="6711" y="480"/>
                    <a:pt x="6620" y="457"/>
                    <a:pt x="6529" y="434"/>
                  </a:cubicBezTo>
                  <a:cubicBezTo>
                    <a:pt x="6438" y="411"/>
                    <a:pt x="6369" y="411"/>
                    <a:pt x="6278" y="388"/>
                  </a:cubicBezTo>
                  <a:cubicBezTo>
                    <a:pt x="6186" y="365"/>
                    <a:pt x="6072" y="365"/>
                    <a:pt x="5981" y="343"/>
                  </a:cubicBezTo>
                  <a:cubicBezTo>
                    <a:pt x="5890" y="320"/>
                    <a:pt x="5821" y="297"/>
                    <a:pt x="5730" y="274"/>
                  </a:cubicBezTo>
                  <a:cubicBezTo>
                    <a:pt x="5639" y="251"/>
                    <a:pt x="5525" y="251"/>
                    <a:pt x="5433" y="228"/>
                  </a:cubicBezTo>
                  <a:lnTo>
                    <a:pt x="5319" y="228"/>
                  </a:lnTo>
                  <a:cubicBezTo>
                    <a:pt x="5365" y="183"/>
                    <a:pt x="5365" y="137"/>
                    <a:pt x="5342" y="114"/>
                  </a:cubicBezTo>
                  <a:cubicBezTo>
                    <a:pt x="5319" y="69"/>
                    <a:pt x="5296" y="46"/>
                    <a:pt x="5251" y="23"/>
                  </a:cubicBezTo>
                  <a:lnTo>
                    <a:pt x="4840" y="23"/>
                  </a:lnTo>
                  <a:cubicBezTo>
                    <a:pt x="4840" y="23"/>
                    <a:pt x="4817" y="0"/>
                    <a:pt x="479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8" name="Google Shape;5928;p22"/>
            <p:cNvSpPr/>
            <p:nvPr/>
          </p:nvSpPr>
          <p:spPr>
            <a:xfrm>
              <a:off x="6873425" y="2455475"/>
              <a:ext cx="20575" cy="37700"/>
            </a:xfrm>
            <a:custGeom>
              <a:avLst/>
              <a:gdLst/>
              <a:ahLst/>
              <a:cxnLst/>
              <a:rect l="l" t="t" r="r" b="b"/>
              <a:pathLst>
                <a:path w="823" h="1508" extrusionOk="0">
                  <a:moveTo>
                    <a:pt x="389" y="1"/>
                  </a:moveTo>
                  <a:cubicBezTo>
                    <a:pt x="343" y="1"/>
                    <a:pt x="320" y="23"/>
                    <a:pt x="275" y="69"/>
                  </a:cubicBezTo>
                  <a:cubicBezTo>
                    <a:pt x="275" y="69"/>
                    <a:pt x="252" y="92"/>
                    <a:pt x="229" y="115"/>
                  </a:cubicBezTo>
                  <a:cubicBezTo>
                    <a:pt x="183" y="183"/>
                    <a:pt x="138" y="252"/>
                    <a:pt x="92" y="320"/>
                  </a:cubicBezTo>
                  <a:cubicBezTo>
                    <a:pt x="46" y="457"/>
                    <a:pt x="1" y="617"/>
                    <a:pt x="1" y="754"/>
                  </a:cubicBezTo>
                  <a:cubicBezTo>
                    <a:pt x="1" y="799"/>
                    <a:pt x="1" y="845"/>
                    <a:pt x="1" y="891"/>
                  </a:cubicBezTo>
                  <a:cubicBezTo>
                    <a:pt x="1" y="982"/>
                    <a:pt x="23" y="1051"/>
                    <a:pt x="46" y="1119"/>
                  </a:cubicBezTo>
                  <a:cubicBezTo>
                    <a:pt x="69" y="1188"/>
                    <a:pt x="115" y="1279"/>
                    <a:pt x="160" y="1347"/>
                  </a:cubicBezTo>
                  <a:cubicBezTo>
                    <a:pt x="160" y="1370"/>
                    <a:pt x="183" y="1393"/>
                    <a:pt x="206" y="1416"/>
                  </a:cubicBezTo>
                  <a:cubicBezTo>
                    <a:pt x="229" y="1439"/>
                    <a:pt x="229" y="1461"/>
                    <a:pt x="252" y="1484"/>
                  </a:cubicBezTo>
                  <a:cubicBezTo>
                    <a:pt x="275" y="1484"/>
                    <a:pt x="297" y="1507"/>
                    <a:pt x="320" y="1507"/>
                  </a:cubicBezTo>
                  <a:lnTo>
                    <a:pt x="389" y="1507"/>
                  </a:lnTo>
                  <a:cubicBezTo>
                    <a:pt x="457" y="1484"/>
                    <a:pt x="503" y="1416"/>
                    <a:pt x="480" y="1347"/>
                  </a:cubicBezTo>
                  <a:cubicBezTo>
                    <a:pt x="480" y="1324"/>
                    <a:pt x="480" y="1302"/>
                    <a:pt x="480" y="1302"/>
                  </a:cubicBezTo>
                  <a:cubicBezTo>
                    <a:pt x="457" y="1256"/>
                    <a:pt x="457" y="1210"/>
                    <a:pt x="457" y="1142"/>
                  </a:cubicBezTo>
                  <a:cubicBezTo>
                    <a:pt x="457" y="1057"/>
                    <a:pt x="477" y="951"/>
                    <a:pt x="517" y="845"/>
                  </a:cubicBezTo>
                  <a:lnTo>
                    <a:pt x="517" y="845"/>
                  </a:lnTo>
                  <a:cubicBezTo>
                    <a:pt x="514" y="845"/>
                    <a:pt x="509" y="845"/>
                    <a:pt x="503" y="845"/>
                  </a:cubicBezTo>
                  <a:cubicBezTo>
                    <a:pt x="511" y="845"/>
                    <a:pt x="516" y="842"/>
                    <a:pt x="519" y="839"/>
                  </a:cubicBezTo>
                  <a:lnTo>
                    <a:pt x="519" y="839"/>
                  </a:lnTo>
                  <a:cubicBezTo>
                    <a:pt x="518" y="841"/>
                    <a:pt x="518" y="843"/>
                    <a:pt x="517" y="845"/>
                  </a:cubicBezTo>
                  <a:lnTo>
                    <a:pt x="517" y="845"/>
                  </a:lnTo>
                  <a:cubicBezTo>
                    <a:pt x="526" y="843"/>
                    <a:pt x="526" y="839"/>
                    <a:pt x="526" y="822"/>
                  </a:cubicBezTo>
                  <a:lnTo>
                    <a:pt x="526" y="822"/>
                  </a:lnTo>
                  <a:cubicBezTo>
                    <a:pt x="526" y="823"/>
                    <a:pt x="526" y="832"/>
                    <a:pt x="519" y="839"/>
                  </a:cubicBezTo>
                  <a:lnTo>
                    <a:pt x="519" y="839"/>
                  </a:lnTo>
                  <a:cubicBezTo>
                    <a:pt x="521" y="833"/>
                    <a:pt x="523" y="828"/>
                    <a:pt x="526" y="822"/>
                  </a:cubicBezTo>
                  <a:cubicBezTo>
                    <a:pt x="548" y="754"/>
                    <a:pt x="571" y="685"/>
                    <a:pt x="594" y="640"/>
                  </a:cubicBezTo>
                  <a:cubicBezTo>
                    <a:pt x="617" y="571"/>
                    <a:pt x="640" y="526"/>
                    <a:pt x="685" y="457"/>
                  </a:cubicBezTo>
                  <a:cubicBezTo>
                    <a:pt x="685" y="457"/>
                    <a:pt x="708" y="434"/>
                    <a:pt x="708" y="411"/>
                  </a:cubicBezTo>
                  <a:cubicBezTo>
                    <a:pt x="731" y="411"/>
                    <a:pt x="731" y="389"/>
                    <a:pt x="754" y="389"/>
                  </a:cubicBezTo>
                  <a:cubicBezTo>
                    <a:pt x="800" y="343"/>
                    <a:pt x="822" y="275"/>
                    <a:pt x="777" y="206"/>
                  </a:cubicBezTo>
                  <a:cubicBezTo>
                    <a:pt x="763" y="179"/>
                    <a:pt x="734" y="168"/>
                    <a:pt x="703" y="168"/>
                  </a:cubicBezTo>
                  <a:cubicBezTo>
                    <a:pt x="682" y="168"/>
                    <a:pt x="659" y="174"/>
                    <a:pt x="640" y="183"/>
                  </a:cubicBezTo>
                  <a:cubicBezTo>
                    <a:pt x="640" y="160"/>
                    <a:pt x="617" y="160"/>
                    <a:pt x="617" y="138"/>
                  </a:cubicBezTo>
                  <a:cubicBezTo>
                    <a:pt x="594" y="115"/>
                    <a:pt x="548" y="92"/>
                    <a:pt x="526" y="69"/>
                  </a:cubicBezTo>
                  <a:cubicBezTo>
                    <a:pt x="526" y="69"/>
                    <a:pt x="526" y="46"/>
                    <a:pt x="526" y="46"/>
                  </a:cubicBezTo>
                  <a:cubicBezTo>
                    <a:pt x="503" y="46"/>
                    <a:pt x="503" y="23"/>
                    <a:pt x="480" y="23"/>
                  </a:cubicBezTo>
                  <a:cubicBezTo>
                    <a:pt x="457" y="1"/>
                    <a:pt x="434" y="1"/>
                    <a:pt x="41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9" name="Google Shape;5929;p22"/>
            <p:cNvSpPr/>
            <p:nvPr/>
          </p:nvSpPr>
          <p:spPr>
            <a:xfrm>
              <a:off x="6556725" y="1976725"/>
              <a:ext cx="34825" cy="159650"/>
            </a:xfrm>
            <a:custGeom>
              <a:avLst/>
              <a:gdLst/>
              <a:ahLst/>
              <a:cxnLst/>
              <a:rect l="l" t="t" r="r" b="b"/>
              <a:pathLst>
                <a:path w="1393" h="6386" extrusionOk="0">
                  <a:moveTo>
                    <a:pt x="1279" y="0"/>
                  </a:moveTo>
                  <a:cubicBezTo>
                    <a:pt x="1188" y="0"/>
                    <a:pt x="1096" y="0"/>
                    <a:pt x="1028" y="23"/>
                  </a:cubicBezTo>
                  <a:cubicBezTo>
                    <a:pt x="959" y="46"/>
                    <a:pt x="914" y="69"/>
                    <a:pt x="868" y="114"/>
                  </a:cubicBezTo>
                  <a:cubicBezTo>
                    <a:pt x="845" y="137"/>
                    <a:pt x="822" y="160"/>
                    <a:pt x="822" y="183"/>
                  </a:cubicBezTo>
                  <a:cubicBezTo>
                    <a:pt x="800" y="206"/>
                    <a:pt x="777" y="251"/>
                    <a:pt x="777" y="274"/>
                  </a:cubicBezTo>
                  <a:cubicBezTo>
                    <a:pt x="731" y="343"/>
                    <a:pt x="708" y="411"/>
                    <a:pt x="708" y="480"/>
                  </a:cubicBezTo>
                  <a:cubicBezTo>
                    <a:pt x="685" y="571"/>
                    <a:pt x="663" y="685"/>
                    <a:pt x="640" y="799"/>
                  </a:cubicBezTo>
                  <a:cubicBezTo>
                    <a:pt x="640" y="845"/>
                    <a:pt x="640" y="913"/>
                    <a:pt x="617" y="959"/>
                  </a:cubicBezTo>
                  <a:cubicBezTo>
                    <a:pt x="617" y="1005"/>
                    <a:pt x="617" y="1027"/>
                    <a:pt x="617" y="1050"/>
                  </a:cubicBezTo>
                  <a:cubicBezTo>
                    <a:pt x="617" y="1073"/>
                    <a:pt x="617" y="1119"/>
                    <a:pt x="617" y="1141"/>
                  </a:cubicBezTo>
                  <a:cubicBezTo>
                    <a:pt x="617" y="1164"/>
                    <a:pt x="617" y="1187"/>
                    <a:pt x="640" y="1210"/>
                  </a:cubicBezTo>
                  <a:cubicBezTo>
                    <a:pt x="640" y="1210"/>
                    <a:pt x="640" y="1210"/>
                    <a:pt x="640" y="1233"/>
                  </a:cubicBezTo>
                  <a:cubicBezTo>
                    <a:pt x="640" y="1324"/>
                    <a:pt x="617" y="1393"/>
                    <a:pt x="617" y="1484"/>
                  </a:cubicBezTo>
                  <a:cubicBezTo>
                    <a:pt x="571" y="1666"/>
                    <a:pt x="548" y="1849"/>
                    <a:pt x="526" y="2032"/>
                  </a:cubicBezTo>
                  <a:cubicBezTo>
                    <a:pt x="480" y="2260"/>
                    <a:pt x="457" y="2488"/>
                    <a:pt x="434" y="2716"/>
                  </a:cubicBezTo>
                  <a:cubicBezTo>
                    <a:pt x="411" y="2762"/>
                    <a:pt x="411" y="2808"/>
                    <a:pt x="411" y="2831"/>
                  </a:cubicBezTo>
                  <a:cubicBezTo>
                    <a:pt x="389" y="2922"/>
                    <a:pt x="389" y="2990"/>
                    <a:pt x="366" y="3082"/>
                  </a:cubicBezTo>
                  <a:cubicBezTo>
                    <a:pt x="343" y="3196"/>
                    <a:pt x="343" y="3287"/>
                    <a:pt x="320" y="3401"/>
                  </a:cubicBezTo>
                  <a:cubicBezTo>
                    <a:pt x="297" y="3492"/>
                    <a:pt x="297" y="3607"/>
                    <a:pt x="275" y="3721"/>
                  </a:cubicBezTo>
                  <a:cubicBezTo>
                    <a:pt x="252" y="3812"/>
                    <a:pt x="252" y="3926"/>
                    <a:pt x="229" y="4040"/>
                  </a:cubicBezTo>
                  <a:cubicBezTo>
                    <a:pt x="229" y="4132"/>
                    <a:pt x="206" y="4246"/>
                    <a:pt x="206" y="4360"/>
                  </a:cubicBezTo>
                  <a:cubicBezTo>
                    <a:pt x="206" y="4428"/>
                    <a:pt x="206" y="4474"/>
                    <a:pt x="183" y="4542"/>
                  </a:cubicBezTo>
                  <a:cubicBezTo>
                    <a:pt x="183" y="4588"/>
                    <a:pt x="160" y="4657"/>
                    <a:pt x="160" y="4725"/>
                  </a:cubicBezTo>
                  <a:cubicBezTo>
                    <a:pt x="138" y="4771"/>
                    <a:pt x="138" y="4839"/>
                    <a:pt x="115" y="4908"/>
                  </a:cubicBezTo>
                  <a:cubicBezTo>
                    <a:pt x="92" y="5045"/>
                    <a:pt x="69" y="5182"/>
                    <a:pt x="69" y="5319"/>
                  </a:cubicBezTo>
                  <a:cubicBezTo>
                    <a:pt x="46" y="5433"/>
                    <a:pt x="46" y="5547"/>
                    <a:pt x="23" y="5661"/>
                  </a:cubicBezTo>
                  <a:cubicBezTo>
                    <a:pt x="23" y="5775"/>
                    <a:pt x="1" y="5889"/>
                    <a:pt x="1" y="6003"/>
                  </a:cubicBezTo>
                  <a:cubicBezTo>
                    <a:pt x="1" y="6049"/>
                    <a:pt x="23" y="6117"/>
                    <a:pt x="69" y="6140"/>
                  </a:cubicBezTo>
                  <a:cubicBezTo>
                    <a:pt x="92" y="6163"/>
                    <a:pt x="115" y="6163"/>
                    <a:pt x="138" y="6186"/>
                  </a:cubicBezTo>
                  <a:cubicBezTo>
                    <a:pt x="138" y="6232"/>
                    <a:pt x="138" y="6277"/>
                    <a:pt x="160" y="6300"/>
                  </a:cubicBezTo>
                  <a:cubicBezTo>
                    <a:pt x="206" y="6346"/>
                    <a:pt x="229" y="6368"/>
                    <a:pt x="275" y="6368"/>
                  </a:cubicBezTo>
                  <a:cubicBezTo>
                    <a:pt x="286" y="6380"/>
                    <a:pt x="297" y="6386"/>
                    <a:pt x="312" y="6386"/>
                  </a:cubicBezTo>
                  <a:cubicBezTo>
                    <a:pt x="326" y="6386"/>
                    <a:pt x="343" y="6380"/>
                    <a:pt x="366" y="6368"/>
                  </a:cubicBezTo>
                  <a:cubicBezTo>
                    <a:pt x="389" y="6368"/>
                    <a:pt x="411" y="6346"/>
                    <a:pt x="434" y="6346"/>
                  </a:cubicBezTo>
                  <a:cubicBezTo>
                    <a:pt x="457" y="6323"/>
                    <a:pt x="503" y="6300"/>
                    <a:pt x="503" y="6277"/>
                  </a:cubicBezTo>
                  <a:cubicBezTo>
                    <a:pt x="548" y="6232"/>
                    <a:pt x="526" y="6186"/>
                    <a:pt x="526" y="6140"/>
                  </a:cubicBezTo>
                  <a:lnTo>
                    <a:pt x="526" y="6140"/>
                  </a:lnTo>
                  <a:cubicBezTo>
                    <a:pt x="526" y="6110"/>
                    <a:pt x="526" y="6079"/>
                    <a:pt x="526" y="6049"/>
                  </a:cubicBezTo>
                  <a:cubicBezTo>
                    <a:pt x="526" y="6003"/>
                    <a:pt x="548" y="5935"/>
                    <a:pt x="526" y="5889"/>
                  </a:cubicBezTo>
                  <a:cubicBezTo>
                    <a:pt x="503" y="5866"/>
                    <a:pt x="503" y="5843"/>
                    <a:pt x="480" y="5821"/>
                  </a:cubicBezTo>
                  <a:cubicBezTo>
                    <a:pt x="480" y="5798"/>
                    <a:pt x="480" y="5775"/>
                    <a:pt x="503" y="5752"/>
                  </a:cubicBezTo>
                  <a:cubicBezTo>
                    <a:pt x="503" y="5707"/>
                    <a:pt x="503" y="5661"/>
                    <a:pt x="503" y="5615"/>
                  </a:cubicBezTo>
                  <a:cubicBezTo>
                    <a:pt x="503" y="5592"/>
                    <a:pt x="503" y="5592"/>
                    <a:pt x="503" y="5570"/>
                  </a:cubicBezTo>
                  <a:cubicBezTo>
                    <a:pt x="526" y="5501"/>
                    <a:pt x="526" y="5433"/>
                    <a:pt x="526" y="5364"/>
                  </a:cubicBezTo>
                  <a:cubicBezTo>
                    <a:pt x="548" y="5250"/>
                    <a:pt x="571" y="5136"/>
                    <a:pt x="594" y="5022"/>
                  </a:cubicBezTo>
                  <a:cubicBezTo>
                    <a:pt x="617" y="4999"/>
                    <a:pt x="617" y="4953"/>
                    <a:pt x="640" y="4930"/>
                  </a:cubicBezTo>
                  <a:cubicBezTo>
                    <a:pt x="663" y="4771"/>
                    <a:pt x="685" y="4611"/>
                    <a:pt x="708" y="4428"/>
                  </a:cubicBezTo>
                  <a:cubicBezTo>
                    <a:pt x="731" y="4291"/>
                    <a:pt x="731" y="4132"/>
                    <a:pt x="754" y="3995"/>
                  </a:cubicBezTo>
                  <a:cubicBezTo>
                    <a:pt x="754" y="3972"/>
                    <a:pt x="754" y="3972"/>
                    <a:pt x="754" y="3972"/>
                  </a:cubicBezTo>
                  <a:cubicBezTo>
                    <a:pt x="800" y="3789"/>
                    <a:pt x="822" y="3607"/>
                    <a:pt x="845" y="3424"/>
                  </a:cubicBezTo>
                  <a:cubicBezTo>
                    <a:pt x="868" y="3333"/>
                    <a:pt x="868" y="3241"/>
                    <a:pt x="891" y="3150"/>
                  </a:cubicBezTo>
                  <a:cubicBezTo>
                    <a:pt x="914" y="3104"/>
                    <a:pt x="914" y="3059"/>
                    <a:pt x="936" y="3013"/>
                  </a:cubicBezTo>
                  <a:cubicBezTo>
                    <a:pt x="936" y="2990"/>
                    <a:pt x="936" y="2967"/>
                    <a:pt x="936" y="2945"/>
                  </a:cubicBezTo>
                  <a:cubicBezTo>
                    <a:pt x="936" y="2899"/>
                    <a:pt x="959" y="2876"/>
                    <a:pt x="959" y="2853"/>
                  </a:cubicBezTo>
                  <a:cubicBezTo>
                    <a:pt x="959" y="2808"/>
                    <a:pt x="936" y="2762"/>
                    <a:pt x="891" y="2716"/>
                  </a:cubicBezTo>
                  <a:cubicBezTo>
                    <a:pt x="914" y="2625"/>
                    <a:pt x="914" y="2534"/>
                    <a:pt x="936" y="2443"/>
                  </a:cubicBezTo>
                  <a:cubicBezTo>
                    <a:pt x="936" y="2397"/>
                    <a:pt x="936" y="2351"/>
                    <a:pt x="959" y="2306"/>
                  </a:cubicBezTo>
                  <a:cubicBezTo>
                    <a:pt x="959" y="2306"/>
                    <a:pt x="982" y="2306"/>
                    <a:pt x="982" y="2283"/>
                  </a:cubicBezTo>
                  <a:cubicBezTo>
                    <a:pt x="1028" y="2260"/>
                    <a:pt x="1051" y="2237"/>
                    <a:pt x="1073" y="2191"/>
                  </a:cubicBezTo>
                  <a:cubicBezTo>
                    <a:pt x="1073" y="2146"/>
                    <a:pt x="1073" y="2100"/>
                    <a:pt x="1073" y="2077"/>
                  </a:cubicBezTo>
                  <a:cubicBezTo>
                    <a:pt x="1096" y="2032"/>
                    <a:pt x="1096" y="2009"/>
                    <a:pt x="1096" y="1986"/>
                  </a:cubicBezTo>
                  <a:cubicBezTo>
                    <a:pt x="1096" y="1918"/>
                    <a:pt x="1096" y="1849"/>
                    <a:pt x="1119" y="1781"/>
                  </a:cubicBezTo>
                  <a:cubicBezTo>
                    <a:pt x="1119" y="1758"/>
                    <a:pt x="1119" y="1735"/>
                    <a:pt x="1119" y="1712"/>
                  </a:cubicBezTo>
                  <a:cubicBezTo>
                    <a:pt x="1142" y="1552"/>
                    <a:pt x="1142" y="1415"/>
                    <a:pt x="1165" y="1278"/>
                  </a:cubicBezTo>
                  <a:cubicBezTo>
                    <a:pt x="1165" y="1278"/>
                    <a:pt x="1165" y="1278"/>
                    <a:pt x="1165" y="1256"/>
                  </a:cubicBezTo>
                  <a:lnTo>
                    <a:pt x="1165" y="1210"/>
                  </a:lnTo>
                  <a:cubicBezTo>
                    <a:pt x="1165" y="1210"/>
                    <a:pt x="1188" y="1187"/>
                    <a:pt x="1188" y="1187"/>
                  </a:cubicBezTo>
                  <a:cubicBezTo>
                    <a:pt x="1188" y="1187"/>
                    <a:pt x="1188" y="1187"/>
                    <a:pt x="1188" y="1164"/>
                  </a:cubicBezTo>
                  <a:lnTo>
                    <a:pt x="1188" y="1141"/>
                  </a:lnTo>
                  <a:cubicBezTo>
                    <a:pt x="1210" y="1005"/>
                    <a:pt x="1210" y="890"/>
                    <a:pt x="1233" y="776"/>
                  </a:cubicBezTo>
                  <a:cubicBezTo>
                    <a:pt x="1256" y="639"/>
                    <a:pt x="1279" y="525"/>
                    <a:pt x="1279" y="388"/>
                  </a:cubicBezTo>
                  <a:cubicBezTo>
                    <a:pt x="1302" y="365"/>
                    <a:pt x="1302" y="320"/>
                    <a:pt x="1302" y="274"/>
                  </a:cubicBezTo>
                  <a:cubicBezTo>
                    <a:pt x="1279" y="251"/>
                    <a:pt x="1279" y="251"/>
                    <a:pt x="1256" y="228"/>
                  </a:cubicBezTo>
                  <a:lnTo>
                    <a:pt x="1279" y="228"/>
                  </a:lnTo>
                  <a:cubicBezTo>
                    <a:pt x="1347" y="228"/>
                    <a:pt x="1393" y="183"/>
                    <a:pt x="1393" y="114"/>
                  </a:cubicBezTo>
                  <a:cubicBezTo>
                    <a:pt x="1393" y="46"/>
                    <a:pt x="1347" y="0"/>
                    <a:pt x="127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0" name="Google Shape;5930;p22"/>
            <p:cNvSpPr/>
            <p:nvPr/>
          </p:nvSpPr>
          <p:spPr>
            <a:xfrm>
              <a:off x="6579550" y="2013250"/>
              <a:ext cx="21700" cy="119425"/>
            </a:xfrm>
            <a:custGeom>
              <a:avLst/>
              <a:gdLst/>
              <a:ahLst/>
              <a:cxnLst/>
              <a:rect l="l" t="t" r="r" b="b"/>
              <a:pathLst>
                <a:path w="868" h="4777" extrusionOk="0">
                  <a:moveTo>
                    <a:pt x="777" y="0"/>
                  </a:moveTo>
                  <a:cubicBezTo>
                    <a:pt x="754" y="0"/>
                    <a:pt x="731" y="23"/>
                    <a:pt x="708" y="69"/>
                  </a:cubicBezTo>
                  <a:cubicBezTo>
                    <a:pt x="708" y="88"/>
                    <a:pt x="708" y="122"/>
                    <a:pt x="708" y="160"/>
                  </a:cubicBezTo>
                  <a:cubicBezTo>
                    <a:pt x="685" y="365"/>
                    <a:pt x="640" y="548"/>
                    <a:pt x="617" y="753"/>
                  </a:cubicBezTo>
                  <a:cubicBezTo>
                    <a:pt x="571" y="936"/>
                    <a:pt x="548" y="1141"/>
                    <a:pt x="503" y="1324"/>
                  </a:cubicBezTo>
                  <a:cubicBezTo>
                    <a:pt x="457" y="1643"/>
                    <a:pt x="411" y="1986"/>
                    <a:pt x="343" y="2305"/>
                  </a:cubicBezTo>
                  <a:cubicBezTo>
                    <a:pt x="275" y="2762"/>
                    <a:pt x="206" y="3196"/>
                    <a:pt x="138" y="3652"/>
                  </a:cubicBezTo>
                  <a:cubicBezTo>
                    <a:pt x="115" y="3835"/>
                    <a:pt x="92" y="4017"/>
                    <a:pt x="46" y="4177"/>
                  </a:cubicBezTo>
                  <a:cubicBezTo>
                    <a:pt x="46" y="4268"/>
                    <a:pt x="23" y="4360"/>
                    <a:pt x="23" y="4451"/>
                  </a:cubicBezTo>
                  <a:cubicBezTo>
                    <a:pt x="23" y="4474"/>
                    <a:pt x="1" y="4497"/>
                    <a:pt x="1" y="4519"/>
                  </a:cubicBezTo>
                  <a:cubicBezTo>
                    <a:pt x="1" y="4542"/>
                    <a:pt x="1" y="4588"/>
                    <a:pt x="1" y="4611"/>
                  </a:cubicBezTo>
                  <a:cubicBezTo>
                    <a:pt x="1" y="4679"/>
                    <a:pt x="46" y="4748"/>
                    <a:pt x="115" y="4771"/>
                  </a:cubicBezTo>
                  <a:cubicBezTo>
                    <a:pt x="130" y="4774"/>
                    <a:pt x="146" y="4776"/>
                    <a:pt x="161" y="4776"/>
                  </a:cubicBezTo>
                  <a:cubicBezTo>
                    <a:pt x="235" y="4776"/>
                    <a:pt x="301" y="4732"/>
                    <a:pt x="320" y="4656"/>
                  </a:cubicBezTo>
                  <a:cubicBezTo>
                    <a:pt x="343" y="4611"/>
                    <a:pt x="343" y="4565"/>
                    <a:pt x="343" y="4519"/>
                  </a:cubicBezTo>
                  <a:cubicBezTo>
                    <a:pt x="366" y="4428"/>
                    <a:pt x="366" y="4337"/>
                    <a:pt x="389" y="4268"/>
                  </a:cubicBezTo>
                  <a:cubicBezTo>
                    <a:pt x="411" y="4063"/>
                    <a:pt x="411" y="3880"/>
                    <a:pt x="434" y="3698"/>
                  </a:cubicBezTo>
                  <a:cubicBezTo>
                    <a:pt x="503" y="3241"/>
                    <a:pt x="548" y="2785"/>
                    <a:pt x="617" y="2328"/>
                  </a:cubicBezTo>
                  <a:cubicBezTo>
                    <a:pt x="640" y="1986"/>
                    <a:pt x="685" y="1643"/>
                    <a:pt x="708" y="1324"/>
                  </a:cubicBezTo>
                  <a:cubicBezTo>
                    <a:pt x="731" y="1118"/>
                    <a:pt x="754" y="913"/>
                    <a:pt x="777" y="708"/>
                  </a:cubicBezTo>
                  <a:cubicBezTo>
                    <a:pt x="800" y="502"/>
                    <a:pt x="822" y="274"/>
                    <a:pt x="845" y="69"/>
                  </a:cubicBezTo>
                  <a:cubicBezTo>
                    <a:pt x="868" y="23"/>
                    <a:pt x="822" y="0"/>
                    <a:pt x="77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1" name="Google Shape;5931;p22"/>
            <p:cNvSpPr/>
            <p:nvPr/>
          </p:nvSpPr>
          <p:spPr>
            <a:xfrm>
              <a:off x="6578975" y="2137075"/>
              <a:ext cx="6300" cy="5725"/>
            </a:xfrm>
            <a:custGeom>
              <a:avLst/>
              <a:gdLst/>
              <a:ahLst/>
              <a:cxnLst/>
              <a:rect l="l" t="t" r="r" b="b"/>
              <a:pathLst>
                <a:path w="252" h="229" extrusionOk="0">
                  <a:moveTo>
                    <a:pt x="115" y="0"/>
                  </a:moveTo>
                  <a:cubicBezTo>
                    <a:pt x="46" y="0"/>
                    <a:pt x="1" y="46"/>
                    <a:pt x="1" y="114"/>
                  </a:cubicBezTo>
                  <a:cubicBezTo>
                    <a:pt x="1" y="183"/>
                    <a:pt x="46" y="228"/>
                    <a:pt x="115" y="228"/>
                  </a:cubicBezTo>
                  <a:cubicBezTo>
                    <a:pt x="183" y="228"/>
                    <a:pt x="252" y="183"/>
                    <a:pt x="252" y="114"/>
                  </a:cubicBezTo>
                  <a:cubicBezTo>
                    <a:pt x="252" y="46"/>
                    <a:pt x="183" y="0"/>
                    <a:pt x="11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2" name="Google Shape;5932;p22"/>
            <p:cNvSpPr/>
            <p:nvPr/>
          </p:nvSpPr>
          <p:spPr>
            <a:xfrm>
              <a:off x="7062300" y="1838625"/>
              <a:ext cx="49100" cy="144400"/>
            </a:xfrm>
            <a:custGeom>
              <a:avLst/>
              <a:gdLst/>
              <a:ahLst/>
              <a:cxnLst/>
              <a:rect l="l" t="t" r="r" b="b"/>
              <a:pathLst>
                <a:path w="1964" h="5776" extrusionOk="0">
                  <a:moveTo>
                    <a:pt x="823" y="3470"/>
                  </a:moveTo>
                  <a:lnTo>
                    <a:pt x="823" y="3470"/>
                  </a:lnTo>
                  <a:cubicBezTo>
                    <a:pt x="820" y="3476"/>
                    <a:pt x="818" y="3482"/>
                    <a:pt x="816" y="3488"/>
                  </a:cubicBezTo>
                  <a:lnTo>
                    <a:pt x="816" y="3488"/>
                  </a:lnTo>
                  <a:cubicBezTo>
                    <a:pt x="820" y="3483"/>
                    <a:pt x="823" y="3478"/>
                    <a:pt x="823" y="3470"/>
                  </a:cubicBezTo>
                  <a:close/>
                  <a:moveTo>
                    <a:pt x="1462" y="1"/>
                  </a:moveTo>
                  <a:cubicBezTo>
                    <a:pt x="1393" y="1"/>
                    <a:pt x="1370" y="69"/>
                    <a:pt x="1393" y="115"/>
                  </a:cubicBezTo>
                  <a:cubicBezTo>
                    <a:pt x="1393" y="206"/>
                    <a:pt x="1416" y="274"/>
                    <a:pt x="1439" y="366"/>
                  </a:cubicBezTo>
                  <a:cubicBezTo>
                    <a:pt x="1439" y="525"/>
                    <a:pt x="1439" y="685"/>
                    <a:pt x="1439" y="845"/>
                  </a:cubicBezTo>
                  <a:cubicBezTo>
                    <a:pt x="1439" y="936"/>
                    <a:pt x="1439" y="1005"/>
                    <a:pt x="1439" y="1096"/>
                  </a:cubicBezTo>
                  <a:cubicBezTo>
                    <a:pt x="1439" y="1165"/>
                    <a:pt x="1416" y="1256"/>
                    <a:pt x="1416" y="1347"/>
                  </a:cubicBezTo>
                  <a:cubicBezTo>
                    <a:pt x="1393" y="1507"/>
                    <a:pt x="1348" y="1667"/>
                    <a:pt x="1325" y="1827"/>
                  </a:cubicBezTo>
                  <a:cubicBezTo>
                    <a:pt x="1302" y="1918"/>
                    <a:pt x="1279" y="2009"/>
                    <a:pt x="1256" y="2100"/>
                  </a:cubicBezTo>
                  <a:lnTo>
                    <a:pt x="1188" y="2352"/>
                  </a:lnTo>
                  <a:cubicBezTo>
                    <a:pt x="1142" y="2534"/>
                    <a:pt x="1096" y="2694"/>
                    <a:pt x="1051" y="2876"/>
                  </a:cubicBezTo>
                  <a:cubicBezTo>
                    <a:pt x="1005" y="3036"/>
                    <a:pt x="937" y="3219"/>
                    <a:pt x="868" y="3379"/>
                  </a:cubicBezTo>
                  <a:cubicBezTo>
                    <a:pt x="845" y="3401"/>
                    <a:pt x="845" y="3424"/>
                    <a:pt x="823" y="3447"/>
                  </a:cubicBezTo>
                  <a:cubicBezTo>
                    <a:pt x="828" y="3447"/>
                    <a:pt x="832" y="3447"/>
                    <a:pt x="835" y="3447"/>
                  </a:cubicBezTo>
                  <a:lnTo>
                    <a:pt x="835" y="3447"/>
                  </a:lnTo>
                  <a:cubicBezTo>
                    <a:pt x="825" y="3472"/>
                    <a:pt x="820" y="3489"/>
                    <a:pt x="810" y="3504"/>
                  </a:cubicBezTo>
                  <a:lnTo>
                    <a:pt x="810" y="3504"/>
                  </a:lnTo>
                  <a:cubicBezTo>
                    <a:pt x="812" y="3499"/>
                    <a:pt x="814" y="3493"/>
                    <a:pt x="816" y="3488"/>
                  </a:cubicBezTo>
                  <a:lnTo>
                    <a:pt x="816" y="3488"/>
                  </a:lnTo>
                  <a:cubicBezTo>
                    <a:pt x="809" y="3496"/>
                    <a:pt x="800" y="3501"/>
                    <a:pt x="800" y="3516"/>
                  </a:cubicBezTo>
                  <a:cubicBezTo>
                    <a:pt x="804" y="3512"/>
                    <a:pt x="807" y="3508"/>
                    <a:pt x="810" y="3504"/>
                  </a:cubicBezTo>
                  <a:lnTo>
                    <a:pt x="810" y="3504"/>
                  </a:lnTo>
                  <a:cubicBezTo>
                    <a:pt x="743" y="3675"/>
                    <a:pt x="659" y="3846"/>
                    <a:pt x="594" y="4018"/>
                  </a:cubicBezTo>
                  <a:cubicBezTo>
                    <a:pt x="549" y="4086"/>
                    <a:pt x="503" y="4178"/>
                    <a:pt x="457" y="4269"/>
                  </a:cubicBezTo>
                  <a:cubicBezTo>
                    <a:pt x="412" y="4360"/>
                    <a:pt x="366" y="4429"/>
                    <a:pt x="320" y="4497"/>
                  </a:cubicBezTo>
                  <a:cubicBezTo>
                    <a:pt x="298" y="4543"/>
                    <a:pt x="275" y="4588"/>
                    <a:pt x="252" y="4634"/>
                  </a:cubicBezTo>
                  <a:cubicBezTo>
                    <a:pt x="229" y="4680"/>
                    <a:pt x="206" y="4703"/>
                    <a:pt x="183" y="4748"/>
                  </a:cubicBezTo>
                  <a:cubicBezTo>
                    <a:pt x="138" y="4794"/>
                    <a:pt x="92" y="4839"/>
                    <a:pt x="69" y="4908"/>
                  </a:cubicBezTo>
                  <a:cubicBezTo>
                    <a:pt x="46" y="4908"/>
                    <a:pt x="46" y="4908"/>
                    <a:pt x="46" y="4931"/>
                  </a:cubicBezTo>
                  <a:cubicBezTo>
                    <a:pt x="1" y="4976"/>
                    <a:pt x="1" y="5045"/>
                    <a:pt x="24" y="5091"/>
                  </a:cubicBezTo>
                  <a:cubicBezTo>
                    <a:pt x="24" y="5136"/>
                    <a:pt x="69" y="5182"/>
                    <a:pt x="92" y="5227"/>
                  </a:cubicBezTo>
                  <a:cubicBezTo>
                    <a:pt x="138" y="5296"/>
                    <a:pt x="183" y="5364"/>
                    <a:pt x="229" y="5456"/>
                  </a:cubicBezTo>
                  <a:cubicBezTo>
                    <a:pt x="252" y="5479"/>
                    <a:pt x="252" y="5501"/>
                    <a:pt x="275" y="5547"/>
                  </a:cubicBezTo>
                  <a:cubicBezTo>
                    <a:pt x="275" y="5547"/>
                    <a:pt x="275" y="5547"/>
                    <a:pt x="275" y="5570"/>
                  </a:cubicBezTo>
                  <a:cubicBezTo>
                    <a:pt x="275" y="5638"/>
                    <a:pt x="320" y="5707"/>
                    <a:pt x="366" y="5752"/>
                  </a:cubicBezTo>
                  <a:cubicBezTo>
                    <a:pt x="396" y="5768"/>
                    <a:pt x="432" y="5775"/>
                    <a:pt x="467" y="5775"/>
                  </a:cubicBezTo>
                  <a:cubicBezTo>
                    <a:pt x="539" y="5775"/>
                    <a:pt x="610" y="5745"/>
                    <a:pt x="640" y="5684"/>
                  </a:cubicBezTo>
                  <a:cubicBezTo>
                    <a:pt x="640" y="5661"/>
                    <a:pt x="663" y="5638"/>
                    <a:pt x="663" y="5616"/>
                  </a:cubicBezTo>
                  <a:cubicBezTo>
                    <a:pt x="708" y="5616"/>
                    <a:pt x="754" y="5593"/>
                    <a:pt x="777" y="5570"/>
                  </a:cubicBezTo>
                  <a:cubicBezTo>
                    <a:pt x="845" y="5479"/>
                    <a:pt x="891" y="5387"/>
                    <a:pt x="960" y="5296"/>
                  </a:cubicBezTo>
                  <a:cubicBezTo>
                    <a:pt x="1005" y="5205"/>
                    <a:pt x="1051" y="5113"/>
                    <a:pt x="1096" y="5045"/>
                  </a:cubicBezTo>
                  <a:cubicBezTo>
                    <a:pt x="1142" y="4954"/>
                    <a:pt x="1188" y="4862"/>
                    <a:pt x="1233" y="4794"/>
                  </a:cubicBezTo>
                  <a:cubicBezTo>
                    <a:pt x="1279" y="4680"/>
                    <a:pt x="1325" y="4588"/>
                    <a:pt x="1370" y="4474"/>
                  </a:cubicBezTo>
                  <a:cubicBezTo>
                    <a:pt x="1439" y="4314"/>
                    <a:pt x="1484" y="4132"/>
                    <a:pt x="1553" y="3972"/>
                  </a:cubicBezTo>
                  <a:cubicBezTo>
                    <a:pt x="1599" y="3789"/>
                    <a:pt x="1667" y="3630"/>
                    <a:pt x="1713" y="3447"/>
                  </a:cubicBezTo>
                  <a:cubicBezTo>
                    <a:pt x="1758" y="3265"/>
                    <a:pt x="1804" y="3059"/>
                    <a:pt x="1850" y="2876"/>
                  </a:cubicBezTo>
                  <a:cubicBezTo>
                    <a:pt x="1873" y="2785"/>
                    <a:pt x="1895" y="2671"/>
                    <a:pt x="1895" y="2557"/>
                  </a:cubicBezTo>
                  <a:cubicBezTo>
                    <a:pt x="1918" y="2466"/>
                    <a:pt x="1918" y="2374"/>
                    <a:pt x="1918" y="2260"/>
                  </a:cubicBezTo>
                  <a:cubicBezTo>
                    <a:pt x="1941" y="2100"/>
                    <a:pt x="1941" y="1941"/>
                    <a:pt x="1941" y="1781"/>
                  </a:cubicBezTo>
                  <a:cubicBezTo>
                    <a:pt x="1941" y="1598"/>
                    <a:pt x="1964" y="1416"/>
                    <a:pt x="1941" y="1233"/>
                  </a:cubicBezTo>
                  <a:cubicBezTo>
                    <a:pt x="1941" y="1165"/>
                    <a:pt x="1941" y="1119"/>
                    <a:pt x="1918" y="1073"/>
                  </a:cubicBezTo>
                  <a:cubicBezTo>
                    <a:pt x="1918" y="982"/>
                    <a:pt x="1918" y="914"/>
                    <a:pt x="1895" y="822"/>
                  </a:cubicBezTo>
                  <a:cubicBezTo>
                    <a:pt x="1895" y="754"/>
                    <a:pt x="1873" y="662"/>
                    <a:pt x="1804" y="640"/>
                  </a:cubicBezTo>
                  <a:cubicBezTo>
                    <a:pt x="1781" y="617"/>
                    <a:pt x="1736" y="617"/>
                    <a:pt x="1713" y="617"/>
                  </a:cubicBezTo>
                  <a:cubicBezTo>
                    <a:pt x="1713" y="617"/>
                    <a:pt x="1690" y="640"/>
                    <a:pt x="1690" y="640"/>
                  </a:cubicBezTo>
                  <a:cubicBezTo>
                    <a:pt x="1667" y="594"/>
                    <a:pt x="1667" y="525"/>
                    <a:pt x="1667" y="480"/>
                  </a:cubicBezTo>
                  <a:cubicBezTo>
                    <a:pt x="1644" y="343"/>
                    <a:pt x="1599" y="206"/>
                    <a:pt x="1576" y="69"/>
                  </a:cubicBezTo>
                  <a:cubicBezTo>
                    <a:pt x="1553" y="23"/>
                    <a:pt x="1507" y="1"/>
                    <a:pt x="1484"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3" name="Google Shape;5933;p22"/>
            <p:cNvSpPr/>
            <p:nvPr/>
          </p:nvSpPr>
          <p:spPr>
            <a:xfrm>
              <a:off x="7033200" y="1994975"/>
              <a:ext cx="107300" cy="521575"/>
            </a:xfrm>
            <a:custGeom>
              <a:avLst/>
              <a:gdLst/>
              <a:ahLst/>
              <a:cxnLst/>
              <a:rect l="l" t="t" r="r" b="b"/>
              <a:pathLst>
                <a:path w="4292" h="20863" extrusionOk="0">
                  <a:moveTo>
                    <a:pt x="2877" y="1941"/>
                  </a:moveTo>
                  <a:cubicBezTo>
                    <a:pt x="2877" y="1941"/>
                    <a:pt x="2877" y="1951"/>
                    <a:pt x="2883" y="1958"/>
                  </a:cubicBezTo>
                  <a:lnTo>
                    <a:pt x="2883" y="1958"/>
                  </a:lnTo>
                  <a:cubicBezTo>
                    <a:pt x="2881" y="1952"/>
                    <a:pt x="2879" y="1946"/>
                    <a:pt x="2877" y="1941"/>
                  </a:cubicBezTo>
                  <a:close/>
                  <a:moveTo>
                    <a:pt x="1918" y="1"/>
                  </a:moveTo>
                  <a:cubicBezTo>
                    <a:pt x="1895" y="1"/>
                    <a:pt x="1872" y="1"/>
                    <a:pt x="1850" y="23"/>
                  </a:cubicBezTo>
                  <a:cubicBezTo>
                    <a:pt x="1804" y="69"/>
                    <a:pt x="1804" y="160"/>
                    <a:pt x="1850" y="183"/>
                  </a:cubicBezTo>
                  <a:cubicBezTo>
                    <a:pt x="1918" y="252"/>
                    <a:pt x="1987" y="320"/>
                    <a:pt x="2055" y="411"/>
                  </a:cubicBezTo>
                  <a:cubicBezTo>
                    <a:pt x="2146" y="526"/>
                    <a:pt x="2215" y="640"/>
                    <a:pt x="2283" y="754"/>
                  </a:cubicBezTo>
                  <a:cubicBezTo>
                    <a:pt x="2375" y="891"/>
                    <a:pt x="2443" y="1028"/>
                    <a:pt x="2512" y="1165"/>
                  </a:cubicBezTo>
                  <a:cubicBezTo>
                    <a:pt x="2580" y="1279"/>
                    <a:pt x="2648" y="1416"/>
                    <a:pt x="2717" y="1553"/>
                  </a:cubicBezTo>
                  <a:cubicBezTo>
                    <a:pt x="2763" y="1690"/>
                    <a:pt x="2831" y="1827"/>
                    <a:pt x="2900" y="1964"/>
                  </a:cubicBezTo>
                  <a:cubicBezTo>
                    <a:pt x="2892" y="1964"/>
                    <a:pt x="2887" y="1961"/>
                    <a:pt x="2883" y="1958"/>
                  </a:cubicBezTo>
                  <a:lnTo>
                    <a:pt x="2883" y="1958"/>
                  </a:lnTo>
                  <a:cubicBezTo>
                    <a:pt x="3017" y="2295"/>
                    <a:pt x="3130" y="2655"/>
                    <a:pt x="3242" y="3036"/>
                  </a:cubicBezTo>
                  <a:cubicBezTo>
                    <a:pt x="3288" y="3128"/>
                    <a:pt x="3310" y="3219"/>
                    <a:pt x="3333" y="3310"/>
                  </a:cubicBezTo>
                  <a:cubicBezTo>
                    <a:pt x="3356" y="3402"/>
                    <a:pt x="3379" y="3493"/>
                    <a:pt x="3402" y="3584"/>
                  </a:cubicBezTo>
                  <a:cubicBezTo>
                    <a:pt x="3447" y="3790"/>
                    <a:pt x="3516" y="3972"/>
                    <a:pt x="3562" y="4178"/>
                  </a:cubicBezTo>
                  <a:cubicBezTo>
                    <a:pt x="3584" y="4315"/>
                    <a:pt x="3630" y="4474"/>
                    <a:pt x="3653" y="4611"/>
                  </a:cubicBezTo>
                  <a:cubicBezTo>
                    <a:pt x="3676" y="4748"/>
                    <a:pt x="3698" y="4885"/>
                    <a:pt x="3721" y="5022"/>
                  </a:cubicBezTo>
                  <a:cubicBezTo>
                    <a:pt x="3744" y="5228"/>
                    <a:pt x="3767" y="5410"/>
                    <a:pt x="3790" y="5593"/>
                  </a:cubicBezTo>
                  <a:cubicBezTo>
                    <a:pt x="3790" y="5684"/>
                    <a:pt x="3790" y="5775"/>
                    <a:pt x="3813" y="5867"/>
                  </a:cubicBezTo>
                  <a:cubicBezTo>
                    <a:pt x="3813" y="5958"/>
                    <a:pt x="3813" y="6072"/>
                    <a:pt x="3835" y="6163"/>
                  </a:cubicBezTo>
                  <a:cubicBezTo>
                    <a:pt x="3835" y="6278"/>
                    <a:pt x="3835" y="6369"/>
                    <a:pt x="3835" y="6483"/>
                  </a:cubicBezTo>
                  <a:cubicBezTo>
                    <a:pt x="3858" y="6574"/>
                    <a:pt x="3858" y="6688"/>
                    <a:pt x="3858" y="6780"/>
                  </a:cubicBezTo>
                  <a:cubicBezTo>
                    <a:pt x="3858" y="6985"/>
                    <a:pt x="3881" y="7191"/>
                    <a:pt x="3881" y="7373"/>
                  </a:cubicBezTo>
                  <a:cubicBezTo>
                    <a:pt x="3881" y="7487"/>
                    <a:pt x="3881" y="7579"/>
                    <a:pt x="3881" y="7693"/>
                  </a:cubicBezTo>
                  <a:cubicBezTo>
                    <a:pt x="3881" y="7784"/>
                    <a:pt x="3904" y="7898"/>
                    <a:pt x="3904" y="7989"/>
                  </a:cubicBezTo>
                  <a:cubicBezTo>
                    <a:pt x="3904" y="8195"/>
                    <a:pt x="3904" y="8400"/>
                    <a:pt x="3904" y="8606"/>
                  </a:cubicBezTo>
                  <a:cubicBezTo>
                    <a:pt x="3904" y="8697"/>
                    <a:pt x="3904" y="8811"/>
                    <a:pt x="3904" y="8902"/>
                  </a:cubicBezTo>
                  <a:cubicBezTo>
                    <a:pt x="3881" y="9017"/>
                    <a:pt x="3881" y="9108"/>
                    <a:pt x="3881" y="9222"/>
                  </a:cubicBezTo>
                  <a:cubicBezTo>
                    <a:pt x="3881" y="9427"/>
                    <a:pt x="3858" y="9633"/>
                    <a:pt x="3858" y="9838"/>
                  </a:cubicBezTo>
                  <a:cubicBezTo>
                    <a:pt x="3835" y="10067"/>
                    <a:pt x="3813" y="10295"/>
                    <a:pt x="3790" y="10523"/>
                  </a:cubicBezTo>
                  <a:cubicBezTo>
                    <a:pt x="3790" y="10546"/>
                    <a:pt x="3790" y="10569"/>
                    <a:pt x="3790" y="10592"/>
                  </a:cubicBezTo>
                  <a:cubicBezTo>
                    <a:pt x="3767" y="10683"/>
                    <a:pt x="3744" y="10797"/>
                    <a:pt x="3744" y="10888"/>
                  </a:cubicBezTo>
                  <a:cubicBezTo>
                    <a:pt x="3721" y="10957"/>
                    <a:pt x="3721" y="11025"/>
                    <a:pt x="3721" y="11094"/>
                  </a:cubicBezTo>
                  <a:cubicBezTo>
                    <a:pt x="3653" y="11482"/>
                    <a:pt x="3607" y="11870"/>
                    <a:pt x="3516" y="12258"/>
                  </a:cubicBezTo>
                  <a:cubicBezTo>
                    <a:pt x="3493" y="12463"/>
                    <a:pt x="3447" y="12646"/>
                    <a:pt x="3402" y="12851"/>
                  </a:cubicBezTo>
                  <a:cubicBezTo>
                    <a:pt x="3379" y="13034"/>
                    <a:pt x="3333" y="13216"/>
                    <a:pt x="3288" y="13399"/>
                  </a:cubicBezTo>
                  <a:cubicBezTo>
                    <a:pt x="3242" y="13582"/>
                    <a:pt x="3196" y="13741"/>
                    <a:pt x="3151" y="13924"/>
                  </a:cubicBezTo>
                  <a:cubicBezTo>
                    <a:pt x="3105" y="14107"/>
                    <a:pt x="3059" y="14289"/>
                    <a:pt x="3014" y="14449"/>
                  </a:cubicBezTo>
                  <a:cubicBezTo>
                    <a:pt x="2945" y="14632"/>
                    <a:pt x="2900" y="14814"/>
                    <a:pt x="2831" y="14974"/>
                  </a:cubicBezTo>
                  <a:cubicBezTo>
                    <a:pt x="2785" y="15157"/>
                    <a:pt x="2717" y="15316"/>
                    <a:pt x="2648" y="15476"/>
                  </a:cubicBezTo>
                  <a:cubicBezTo>
                    <a:pt x="2603" y="15590"/>
                    <a:pt x="2580" y="15704"/>
                    <a:pt x="2534" y="15796"/>
                  </a:cubicBezTo>
                  <a:cubicBezTo>
                    <a:pt x="2489" y="15910"/>
                    <a:pt x="2466" y="16024"/>
                    <a:pt x="2420" y="16138"/>
                  </a:cubicBezTo>
                  <a:cubicBezTo>
                    <a:pt x="2375" y="16275"/>
                    <a:pt x="2329" y="16389"/>
                    <a:pt x="2283" y="16503"/>
                  </a:cubicBezTo>
                  <a:cubicBezTo>
                    <a:pt x="2238" y="16617"/>
                    <a:pt x="2192" y="16709"/>
                    <a:pt x="2169" y="16823"/>
                  </a:cubicBezTo>
                  <a:cubicBezTo>
                    <a:pt x="2146" y="16823"/>
                    <a:pt x="2146" y="16823"/>
                    <a:pt x="2146" y="16846"/>
                  </a:cubicBezTo>
                  <a:cubicBezTo>
                    <a:pt x="2124" y="16891"/>
                    <a:pt x="2101" y="16937"/>
                    <a:pt x="2101" y="16960"/>
                  </a:cubicBezTo>
                  <a:lnTo>
                    <a:pt x="2101" y="16960"/>
                  </a:lnTo>
                  <a:cubicBezTo>
                    <a:pt x="2101" y="16960"/>
                    <a:pt x="2101" y="16937"/>
                    <a:pt x="2124" y="16914"/>
                  </a:cubicBezTo>
                  <a:lnTo>
                    <a:pt x="2124" y="16914"/>
                  </a:lnTo>
                  <a:cubicBezTo>
                    <a:pt x="2055" y="17074"/>
                    <a:pt x="1987" y="17211"/>
                    <a:pt x="1918" y="17371"/>
                  </a:cubicBezTo>
                  <a:cubicBezTo>
                    <a:pt x="1850" y="17530"/>
                    <a:pt x="1758" y="17690"/>
                    <a:pt x="1690" y="17850"/>
                  </a:cubicBezTo>
                  <a:cubicBezTo>
                    <a:pt x="1621" y="18010"/>
                    <a:pt x="1553" y="18170"/>
                    <a:pt x="1484" y="18329"/>
                  </a:cubicBezTo>
                  <a:cubicBezTo>
                    <a:pt x="1393" y="18489"/>
                    <a:pt x="1302" y="18649"/>
                    <a:pt x="1210" y="18809"/>
                  </a:cubicBezTo>
                  <a:cubicBezTo>
                    <a:pt x="1142" y="18900"/>
                    <a:pt x="1096" y="18991"/>
                    <a:pt x="1051" y="19060"/>
                  </a:cubicBezTo>
                  <a:cubicBezTo>
                    <a:pt x="1005" y="19151"/>
                    <a:pt x="959" y="19242"/>
                    <a:pt x="914" y="19311"/>
                  </a:cubicBezTo>
                  <a:cubicBezTo>
                    <a:pt x="822" y="19471"/>
                    <a:pt x="731" y="19630"/>
                    <a:pt x="640" y="19790"/>
                  </a:cubicBezTo>
                  <a:cubicBezTo>
                    <a:pt x="594" y="19859"/>
                    <a:pt x="549" y="19927"/>
                    <a:pt x="480" y="19996"/>
                  </a:cubicBezTo>
                  <a:cubicBezTo>
                    <a:pt x="434" y="20064"/>
                    <a:pt x="389" y="20155"/>
                    <a:pt x="343" y="20224"/>
                  </a:cubicBezTo>
                  <a:cubicBezTo>
                    <a:pt x="252" y="20361"/>
                    <a:pt x="138" y="20521"/>
                    <a:pt x="46" y="20657"/>
                  </a:cubicBezTo>
                  <a:cubicBezTo>
                    <a:pt x="1" y="20726"/>
                    <a:pt x="24" y="20794"/>
                    <a:pt x="69" y="20840"/>
                  </a:cubicBezTo>
                  <a:cubicBezTo>
                    <a:pt x="69" y="20863"/>
                    <a:pt x="92" y="20863"/>
                    <a:pt x="92" y="20863"/>
                  </a:cubicBezTo>
                  <a:cubicBezTo>
                    <a:pt x="115" y="20840"/>
                    <a:pt x="138" y="20817"/>
                    <a:pt x="161" y="20794"/>
                  </a:cubicBezTo>
                  <a:lnTo>
                    <a:pt x="297" y="20635"/>
                  </a:lnTo>
                  <a:lnTo>
                    <a:pt x="343" y="20566"/>
                  </a:lnTo>
                  <a:cubicBezTo>
                    <a:pt x="366" y="20543"/>
                    <a:pt x="389" y="20521"/>
                    <a:pt x="412" y="20498"/>
                  </a:cubicBezTo>
                  <a:cubicBezTo>
                    <a:pt x="457" y="20452"/>
                    <a:pt x="503" y="20406"/>
                    <a:pt x="549" y="20384"/>
                  </a:cubicBezTo>
                  <a:cubicBezTo>
                    <a:pt x="549" y="20361"/>
                    <a:pt x="549" y="20361"/>
                    <a:pt x="571" y="20361"/>
                  </a:cubicBezTo>
                  <a:cubicBezTo>
                    <a:pt x="640" y="20269"/>
                    <a:pt x="708" y="20178"/>
                    <a:pt x="777" y="20087"/>
                  </a:cubicBezTo>
                  <a:cubicBezTo>
                    <a:pt x="822" y="20041"/>
                    <a:pt x="845" y="19996"/>
                    <a:pt x="891" y="19950"/>
                  </a:cubicBezTo>
                  <a:cubicBezTo>
                    <a:pt x="937" y="19881"/>
                    <a:pt x="982" y="19836"/>
                    <a:pt x="1028" y="19767"/>
                  </a:cubicBezTo>
                  <a:cubicBezTo>
                    <a:pt x="1051" y="19744"/>
                    <a:pt x="1074" y="19699"/>
                    <a:pt x="1096" y="19676"/>
                  </a:cubicBezTo>
                  <a:cubicBezTo>
                    <a:pt x="1165" y="19585"/>
                    <a:pt x="1210" y="19516"/>
                    <a:pt x="1256" y="19425"/>
                  </a:cubicBezTo>
                  <a:cubicBezTo>
                    <a:pt x="1302" y="19334"/>
                    <a:pt x="1347" y="19265"/>
                    <a:pt x="1393" y="19174"/>
                  </a:cubicBezTo>
                  <a:cubicBezTo>
                    <a:pt x="1439" y="19083"/>
                    <a:pt x="1507" y="18991"/>
                    <a:pt x="1553" y="18923"/>
                  </a:cubicBezTo>
                  <a:cubicBezTo>
                    <a:pt x="1599" y="18831"/>
                    <a:pt x="1644" y="18763"/>
                    <a:pt x="1690" y="18672"/>
                  </a:cubicBezTo>
                  <a:cubicBezTo>
                    <a:pt x="1735" y="18603"/>
                    <a:pt x="1781" y="18512"/>
                    <a:pt x="1827" y="18443"/>
                  </a:cubicBezTo>
                  <a:cubicBezTo>
                    <a:pt x="1895" y="18261"/>
                    <a:pt x="1987" y="18101"/>
                    <a:pt x="2055" y="17941"/>
                  </a:cubicBezTo>
                  <a:cubicBezTo>
                    <a:pt x="2101" y="17850"/>
                    <a:pt x="2146" y="17759"/>
                    <a:pt x="2192" y="17667"/>
                  </a:cubicBezTo>
                  <a:cubicBezTo>
                    <a:pt x="2215" y="17599"/>
                    <a:pt x="2260" y="17508"/>
                    <a:pt x="2306" y="17416"/>
                  </a:cubicBezTo>
                  <a:cubicBezTo>
                    <a:pt x="2397" y="17234"/>
                    <a:pt x="2489" y="17051"/>
                    <a:pt x="2557" y="16868"/>
                  </a:cubicBezTo>
                  <a:cubicBezTo>
                    <a:pt x="2557" y="16823"/>
                    <a:pt x="2580" y="16800"/>
                    <a:pt x="2580" y="16777"/>
                  </a:cubicBezTo>
                  <a:cubicBezTo>
                    <a:pt x="2580" y="16777"/>
                    <a:pt x="2580" y="16800"/>
                    <a:pt x="2580" y="16823"/>
                  </a:cubicBezTo>
                  <a:cubicBezTo>
                    <a:pt x="2648" y="16617"/>
                    <a:pt x="2740" y="16412"/>
                    <a:pt x="2808" y="16207"/>
                  </a:cubicBezTo>
                  <a:cubicBezTo>
                    <a:pt x="2877" y="16024"/>
                    <a:pt x="2922" y="15864"/>
                    <a:pt x="2991" y="15682"/>
                  </a:cubicBezTo>
                  <a:cubicBezTo>
                    <a:pt x="3128" y="15339"/>
                    <a:pt x="3242" y="14997"/>
                    <a:pt x="3356" y="14654"/>
                  </a:cubicBezTo>
                  <a:cubicBezTo>
                    <a:pt x="3470" y="14312"/>
                    <a:pt x="3562" y="13947"/>
                    <a:pt x="3653" y="13582"/>
                  </a:cubicBezTo>
                  <a:cubicBezTo>
                    <a:pt x="3721" y="13216"/>
                    <a:pt x="3813" y="12828"/>
                    <a:pt x="3881" y="12463"/>
                  </a:cubicBezTo>
                  <a:cubicBezTo>
                    <a:pt x="3972" y="11984"/>
                    <a:pt x="4041" y="11527"/>
                    <a:pt x="4109" y="11048"/>
                  </a:cubicBezTo>
                  <a:cubicBezTo>
                    <a:pt x="4132" y="10934"/>
                    <a:pt x="4132" y="10843"/>
                    <a:pt x="4155" y="10728"/>
                  </a:cubicBezTo>
                  <a:cubicBezTo>
                    <a:pt x="4155" y="10706"/>
                    <a:pt x="4155" y="10660"/>
                    <a:pt x="4155" y="10637"/>
                  </a:cubicBezTo>
                  <a:cubicBezTo>
                    <a:pt x="4155" y="10637"/>
                    <a:pt x="4155" y="10614"/>
                    <a:pt x="4178" y="10614"/>
                  </a:cubicBezTo>
                  <a:cubicBezTo>
                    <a:pt x="4223" y="10204"/>
                    <a:pt x="4246" y="9815"/>
                    <a:pt x="4269" y="9405"/>
                  </a:cubicBezTo>
                  <a:cubicBezTo>
                    <a:pt x="4269" y="9313"/>
                    <a:pt x="4269" y="9199"/>
                    <a:pt x="4269" y="9085"/>
                  </a:cubicBezTo>
                  <a:cubicBezTo>
                    <a:pt x="4292" y="8994"/>
                    <a:pt x="4292" y="8902"/>
                    <a:pt x="4292" y="8788"/>
                  </a:cubicBezTo>
                  <a:cubicBezTo>
                    <a:pt x="4292" y="8583"/>
                    <a:pt x="4292" y="8377"/>
                    <a:pt x="4292" y="8172"/>
                  </a:cubicBezTo>
                  <a:cubicBezTo>
                    <a:pt x="4292" y="8081"/>
                    <a:pt x="4292" y="7967"/>
                    <a:pt x="4292" y="7875"/>
                  </a:cubicBezTo>
                  <a:cubicBezTo>
                    <a:pt x="4269" y="7761"/>
                    <a:pt x="4269" y="7670"/>
                    <a:pt x="4269" y="7556"/>
                  </a:cubicBezTo>
                  <a:cubicBezTo>
                    <a:pt x="4269" y="7373"/>
                    <a:pt x="4269" y="7168"/>
                    <a:pt x="4246" y="6962"/>
                  </a:cubicBezTo>
                  <a:cubicBezTo>
                    <a:pt x="4246" y="6871"/>
                    <a:pt x="4246" y="6757"/>
                    <a:pt x="4246" y="6666"/>
                  </a:cubicBezTo>
                  <a:cubicBezTo>
                    <a:pt x="4246" y="6551"/>
                    <a:pt x="4223" y="6460"/>
                    <a:pt x="4223" y="6369"/>
                  </a:cubicBezTo>
                  <a:cubicBezTo>
                    <a:pt x="4223" y="6163"/>
                    <a:pt x="4201" y="5958"/>
                    <a:pt x="4178" y="5753"/>
                  </a:cubicBezTo>
                  <a:cubicBezTo>
                    <a:pt x="4155" y="5342"/>
                    <a:pt x="4109" y="4954"/>
                    <a:pt x="4041" y="4566"/>
                  </a:cubicBezTo>
                  <a:cubicBezTo>
                    <a:pt x="3995" y="4360"/>
                    <a:pt x="3950" y="4178"/>
                    <a:pt x="3904" y="3995"/>
                  </a:cubicBezTo>
                  <a:cubicBezTo>
                    <a:pt x="3858" y="3790"/>
                    <a:pt x="3813" y="3607"/>
                    <a:pt x="3767" y="3402"/>
                  </a:cubicBezTo>
                  <a:cubicBezTo>
                    <a:pt x="3653" y="3036"/>
                    <a:pt x="3539" y="2671"/>
                    <a:pt x="3425" y="2306"/>
                  </a:cubicBezTo>
                  <a:cubicBezTo>
                    <a:pt x="3379" y="2215"/>
                    <a:pt x="3356" y="2123"/>
                    <a:pt x="3310" y="2032"/>
                  </a:cubicBezTo>
                  <a:cubicBezTo>
                    <a:pt x="3288" y="1918"/>
                    <a:pt x="3219" y="1827"/>
                    <a:pt x="3173" y="1735"/>
                  </a:cubicBezTo>
                  <a:cubicBezTo>
                    <a:pt x="3105" y="1553"/>
                    <a:pt x="3014" y="1370"/>
                    <a:pt x="2922" y="1210"/>
                  </a:cubicBezTo>
                  <a:cubicBezTo>
                    <a:pt x="2877" y="1119"/>
                    <a:pt x="2831" y="1028"/>
                    <a:pt x="2763" y="936"/>
                  </a:cubicBezTo>
                  <a:cubicBezTo>
                    <a:pt x="2694" y="822"/>
                    <a:pt x="2603" y="708"/>
                    <a:pt x="2534" y="594"/>
                  </a:cubicBezTo>
                  <a:cubicBezTo>
                    <a:pt x="2443" y="480"/>
                    <a:pt x="2375" y="389"/>
                    <a:pt x="2283" y="297"/>
                  </a:cubicBezTo>
                  <a:cubicBezTo>
                    <a:pt x="2192" y="206"/>
                    <a:pt x="2101" y="115"/>
                    <a:pt x="2009" y="23"/>
                  </a:cubicBezTo>
                  <a:cubicBezTo>
                    <a:pt x="1987" y="1"/>
                    <a:pt x="1941" y="1"/>
                    <a:pt x="1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4" name="Google Shape;5934;p22"/>
            <p:cNvSpPr/>
            <p:nvPr/>
          </p:nvSpPr>
          <p:spPr>
            <a:xfrm>
              <a:off x="7137625" y="2260325"/>
              <a:ext cx="25" cy="25"/>
            </a:xfrm>
            <a:custGeom>
              <a:avLst/>
              <a:gdLst/>
              <a:ahLst/>
              <a:cxnLst/>
              <a:rect l="l" t="t" r="r" b="b"/>
              <a:pathLst>
                <a:path w="1" h="1" extrusionOk="0">
                  <a:moveTo>
                    <a:pt x="1" y="0"/>
                  </a:moveTo>
                  <a:lnTo>
                    <a:pt x="1" y="0"/>
                  </a:lnTo>
                  <a:cubicBezTo>
                    <a:pt x="1" y="0"/>
                    <a:pt x="1" y="0"/>
                    <a:pt x="1" y="0"/>
                  </a:cubicBezTo>
                  <a:lnTo>
                    <a:pt x="1" y="0"/>
                  </a:ln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5" name="Google Shape;5935;p22"/>
            <p:cNvSpPr/>
            <p:nvPr/>
          </p:nvSpPr>
          <p:spPr>
            <a:xfrm>
              <a:off x="7137050" y="2260325"/>
              <a:ext cx="600" cy="25"/>
            </a:xfrm>
            <a:custGeom>
              <a:avLst/>
              <a:gdLst/>
              <a:ahLst/>
              <a:cxnLst/>
              <a:rect l="l" t="t" r="r" b="b"/>
              <a:pathLst>
                <a:path w="24" h="1" extrusionOk="0">
                  <a:moveTo>
                    <a:pt x="1" y="0"/>
                  </a:moveTo>
                  <a:cubicBezTo>
                    <a:pt x="24" y="0"/>
                    <a:pt x="24" y="0"/>
                    <a:pt x="24"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6" name="Google Shape;5936;p22"/>
            <p:cNvSpPr/>
            <p:nvPr/>
          </p:nvSpPr>
          <p:spPr>
            <a:xfrm>
              <a:off x="7137050" y="2260325"/>
              <a:ext cx="25" cy="600"/>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7" name="Google Shape;5937;p22"/>
            <p:cNvSpPr/>
            <p:nvPr/>
          </p:nvSpPr>
          <p:spPr>
            <a:xfrm>
              <a:off x="7137050" y="2260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8" name="Google Shape;5938;p22"/>
            <p:cNvSpPr/>
            <p:nvPr/>
          </p:nvSpPr>
          <p:spPr>
            <a:xfrm>
              <a:off x="7087425" y="24155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9" name="Google Shape;5939;p22"/>
            <p:cNvSpPr/>
            <p:nvPr/>
          </p:nvSpPr>
          <p:spPr>
            <a:xfrm>
              <a:off x="7075425" y="2441200"/>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0" name="Google Shape;5940;p22"/>
            <p:cNvSpPr/>
            <p:nvPr/>
          </p:nvSpPr>
          <p:spPr>
            <a:xfrm>
              <a:off x="7077725" y="1990975"/>
              <a:ext cx="72475" cy="440825"/>
            </a:xfrm>
            <a:custGeom>
              <a:avLst/>
              <a:gdLst/>
              <a:ahLst/>
              <a:cxnLst/>
              <a:rect l="l" t="t" r="r" b="b"/>
              <a:pathLst>
                <a:path w="2899" h="17633" extrusionOk="0">
                  <a:moveTo>
                    <a:pt x="114" y="1"/>
                  </a:moveTo>
                  <a:cubicBezTo>
                    <a:pt x="91" y="1"/>
                    <a:pt x="46" y="24"/>
                    <a:pt x="46" y="69"/>
                  </a:cubicBezTo>
                  <a:cubicBezTo>
                    <a:pt x="0" y="115"/>
                    <a:pt x="23" y="183"/>
                    <a:pt x="69" y="229"/>
                  </a:cubicBezTo>
                  <a:cubicBezTo>
                    <a:pt x="137" y="298"/>
                    <a:pt x="228" y="366"/>
                    <a:pt x="297" y="435"/>
                  </a:cubicBezTo>
                  <a:cubicBezTo>
                    <a:pt x="343" y="480"/>
                    <a:pt x="388" y="503"/>
                    <a:pt x="434" y="549"/>
                  </a:cubicBezTo>
                  <a:cubicBezTo>
                    <a:pt x="457" y="571"/>
                    <a:pt x="479" y="594"/>
                    <a:pt x="502" y="594"/>
                  </a:cubicBezTo>
                  <a:cubicBezTo>
                    <a:pt x="525" y="617"/>
                    <a:pt x="548" y="640"/>
                    <a:pt x="571" y="640"/>
                  </a:cubicBezTo>
                  <a:cubicBezTo>
                    <a:pt x="594" y="686"/>
                    <a:pt x="639" y="754"/>
                    <a:pt x="685" y="800"/>
                  </a:cubicBezTo>
                  <a:cubicBezTo>
                    <a:pt x="753" y="868"/>
                    <a:pt x="822" y="960"/>
                    <a:pt x="867" y="1028"/>
                  </a:cubicBezTo>
                  <a:cubicBezTo>
                    <a:pt x="890" y="1051"/>
                    <a:pt x="890" y="1096"/>
                    <a:pt x="913" y="1119"/>
                  </a:cubicBezTo>
                  <a:lnTo>
                    <a:pt x="959" y="1233"/>
                  </a:lnTo>
                  <a:cubicBezTo>
                    <a:pt x="982" y="1302"/>
                    <a:pt x="1027" y="1370"/>
                    <a:pt x="1050" y="1439"/>
                  </a:cubicBezTo>
                  <a:cubicBezTo>
                    <a:pt x="1119" y="1553"/>
                    <a:pt x="1187" y="1690"/>
                    <a:pt x="1233" y="1804"/>
                  </a:cubicBezTo>
                  <a:cubicBezTo>
                    <a:pt x="1301" y="1941"/>
                    <a:pt x="1370" y="2078"/>
                    <a:pt x="1438" y="2215"/>
                  </a:cubicBezTo>
                  <a:cubicBezTo>
                    <a:pt x="1438" y="2261"/>
                    <a:pt x="1461" y="2283"/>
                    <a:pt x="1484" y="2329"/>
                  </a:cubicBezTo>
                  <a:cubicBezTo>
                    <a:pt x="1461" y="2352"/>
                    <a:pt x="1461" y="2397"/>
                    <a:pt x="1461" y="2420"/>
                  </a:cubicBezTo>
                  <a:cubicBezTo>
                    <a:pt x="1484" y="2443"/>
                    <a:pt x="1484" y="2466"/>
                    <a:pt x="1484" y="2489"/>
                  </a:cubicBezTo>
                  <a:lnTo>
                    <a:pt x="1507" y="2534"/>
                  </a:lnTo>
                  <a:cubicBezTo>
                    <a:pt x="1507" y="2580"/>
                    <a:pt x="1529" y="2626"/>
                    <a:pt x="1529" y="2671"/>
                  </a:cubicBezTo>
                  <a:cubicBezTo>
                    <a:pt x="1552" y="2763"/>
                    <a:pt x="1598" y="2854"/>
                    <a:pt x="1621" y="2922"/>
                  </a:cubicBezTo>
                  <a:cubicBezTo>
                    <a:pt x="1666" y="3105"/>
                    <a:pt x="1712" y="3265"/>
                    <a:pt x="1758" y="3425"/>
                  </a:cubicBezTo>
                  <a:cubicBezTo>
                    <a:pt x="1803" y="3607"/>
                    <a:pt x="1849" y="3790"/>
                    <a:pt x="1895" y="3972"/>
                  </a:cubicBezTo>
                  <a:cubicBezTo>
                    <a:pt x="1917" y="4041"/>
                    <a:pt x="1940" y="4109"/>
                    <a:pt x="1963" y="4178"/>
                  </a:cubicBezTo>
                  <a:cubicBezTo>
                    <a:pt x="1963" y="4224"/>
                    <a:pt x="1986" y="4269"/>
                    <a:pt x="1986" y="4315"/>
                  </a:cubicBezTo>
                  <a:cubicBezTo>
                    <a:pt x="2009" y="4429"/>
                    <a:pt x="2032" y="4520"/>
                    <a:pt x="2054" y="4634"/>
                  </a:cubicBezTo>
                  <a:cubicBezTo>
                    <a:pt x="2054" y="4657"/>
                    <a:pt x="2054" y="4680"/>
                    <a:pt x="2054" y="4703"/>
                  </a:cubicBezTo>
                  <a:cubicBezTo>
                    <a:pt x="2077" y="4726"/>
                    <a:pt x="2077" y="4771"/>
                    <a:pt x="2077" y="4817"/>
                  </a:cubicBezTo>
                  <a:cubicBezTo>
                    <a:pt x="2077" y="4908"/>
                    <a:pt x="2100" y="5022"/>
                    <a:pt x="2100" y="5137"/>
                  </a:cubicBezTo>
                  <a:lnTo>
                    <a:pt x="2169" y="5776"/>
                  </a:lnTo>
                  <a:cubicBezTo>
                    <a:pt x="2214" y="6186"/>
                    <a:pt x="2237" y="6597"/>
                    <a:pt x="2260" y="7008"/>
                  </a:cubicBezTo>
                  <a:cubicBezTo>
                    <a:pt x="2283" y="7054"/>
                    <a:pt x="2283" y="7100"/>
                    <a:pt x="2283" y="7168"/>
                  </a:cubicBezTo>
                  <a:lnTo>
                    <a:pt x="2283" y="7236"/>
                  </a:lnTo>
                  <a:cubicBezTo>
                    <a:pt x="2283" y="7259"/>
                    <a:pt x="2283" y="7305"/>
                    <a:pt x="2305" y="7351"/>
                  </a:cubicBezTo>
                  <a:cubicBezTo>
                    <a:pt x="2305" y="7373"/>
                    <a:pt x="2328" y="7396"/>
                    <a:pt x="2351" y="7419"/>
                  </a:cubicBezTo>
                  <a:cubicBezTo>
                    <a:pt x="2351" y="7465"/>
                    <a:pt x="2351" y="7488"/>
                    <a:pt x="2351" y="7510"/>
                  </a:cubicBezTo>
                  <a:cubicBezTo>
                    <a:pt x="2351" y="7716"/>
                    <a:pt x="2328" y="7921"/>
                    <a:pt x="2328" y="8127"/>
                  </a:cubicBezTo>
                  <a:cubicBezTo>
                    <a:pt x="2328" y="8355"/>
                    <a:pt x="2328" y="8560"/>
                    <a:pt x="2328" y="8789"/>
                  </a:cubicBezTo>
                  <a:cubicBezTo>
                    <a:pt x="2328" y="8880"/>
                    <a:pt x="2328" y="8971"/>
                    <a:pt x="2328" y="9085"/>
                  </a:cubicBezTo>
                  <a:cubicBezTo>
                    <a:pt x="2328" y="9177"/>
                    <a:pt x="2328" y="9291"/>
                    <a:pt x="2328" y="9382"/>
                  </a:cubicBezTo>
                  <a:cubicBezTo>
                    <a:pt x="2328" y="9428"/>
                    <a:pt x="2351" y="9473"/>
                    <a:pt x="2374" y="9496"/>
                  </a:cubicBezTo>
                  <a:cubicBezTo>
                    <a:pt x="2374" y="9519"/>
                    <a:pt x="2374" y="9542"/>
                    <a:pt x="2374" y="9565"/>
                  </a:cubicBezTo>
                  <a:cubicBezTo>
                    <a:pt x="2351" y="9587"/>
                    <a:pt x="2351" y="9633"/>
                    <a:pt x="2351" y="9679"/>
                  </a:cubicBezTo>
                  <a:cubicBezTo>
                    <a:pt x="2351" y="9747"/>
                    <a:pt x="2328" y="9793"/>
                    <a:pt x="2328" y="9861"/>
                  </a:cubicBezTo>
                  <a:cubicBezTo>
                    <a:pt x="2305" y="9975"/>
                    <a:pt x="2305" y="10112"/>
                    <a:pt x="2283" y="10227"/>
                  </a:cubicBezTo>
                  <a:cubicBezTo>
                    <a:pt x="2260" y="10341"/>
                    <a:pt x="2260" y="10478"/>
                    <a:pt x="2237" y="10592"/>
                  </a:cubicBezTo>
                  <a:cubicBezTo>
                    <a:pt x="2237" y="10660"/>
                    <a:pt x="2237" y="10729"/>
                    <a:pt x="2237" y="10797"/>
                  </a:cubicBezTo>
                  <a:cubicBezTo>
                    <a:pt x="2237" y="10820"/>
                    <a:pt x="2237" y="10820"/>
                    <a:pt x="2237" y="10843"/>
                  </a:cubicBezTo>
                  <a:cubicBezTo>
                    <a:pt x="2214" y="10934"/>
                    <a:pt x="2191" y="11003"/>
                    <a:pt x="2191" y="11094"/>
                  </a:cubicBezTo>
                  <a:cubicBezTo>
                    <a:pt x="2169" y="11208"/>
                    <a:pt x="2146" y="11322"/>
                    <a:pt x="2123" y="11436"/>
                  </a:cubicBezTo>
                  <a:cubicBezTo>
                    <a:pt x="2123" y="11482"/>
                    <a:pt x="2100" y="11528"/>
                    <a:pt x="2100" y="11596"/>
                  </a:cubicBezTo>
                  <a:cubicBezTo>
                    <a:pt x="2077" y="11687"/>
                    <a:pt x="2054" y="11779"/>
                    <a:pt x="2054" y="11870"/>
                  </a:cubicBezTo>
                  <a:cubicBezTo>
                    <a:pt x="2054" y="11916"/>
                    <a:pt x="2077" y="11938"/>
                    <a:pt x="2077" y="11961"/>
                  </a:cubicBezTo>
                  <a:cubicBezTo>
                    <a:pt x="2077" y="12030"/>
                    <a:pt x="2054" y="12075"/>
                    <a:pt x="2054" y="12121"/>
                  </a:cubicBezTo>
                  <a:cubicBezTo>
                    <a:pt x="2032" y="12212"/>
                    <a:pt x="2009" y="12304"/>
                    <a:pt x="1986" y="12395"/>
                  </a:cubicBezTo>
                  <a:cubicBezTo>
                    <a:pt x="1986" y="12463"/>
                    <a:pt x="1963" y="12509"/>
                    <a:pt x="1940" y="12555"/>
                  </a:cubicBezTo>
                  <a:cubicBezTo>
                    <a:pt x="1940" y="12600"/>
                    <a:pt x="1940" y="12646"/>
                    <a:pt x="1917" y="12669"/>
                  </a:cubicBezTo>
                  <a:cubicBezTo>
                    <a:pt x="1917" y="12692"/>
                    <a:pt x="1917" y="12715"/>
                    <a:pt x="1917" y="12737"/>
                  </a:cubicBezTo>
                  <a:cubicBezTo>
                    <a:pt x="1917" y="12760"/>
                    <a:pt x="1917" y="12783"/>
                    <a:pt x="1917" y="12806"/>
                  </a:cubicBezTo>
                  <a:cubicBezTo>
                    <a:pt x="1872" y="12966"/>
                    <a:pt x="1826" y="13125"/>
                    <a:pt x="1781" y="13285"/>
                  </a:cubicBezTo>
                  <a:cubicBezTo>
                    <a:pt x="1758" y="13376"/>
                    <a:pt x="1735" y="13445"/>
                    <a:pt x="1712" y="13536"/>
                  </a:cubicBezTo>
                  <a:cubicBezTo>
                    <a:pt x="1689" y="13582"/>
                    <a:pt x="1689" y="13628"/>
                    <a:pt x="1666" y="13673"/>
                  </a:cubicBezTo>
                  <a:cubicBezTo>
                    <a:pt x="1666" y="13696"/>
                    <a:pt x="1666" y="13696"/>
                    <a:pt x="1666" y="13719"/>
                  </a:cubicBezTo>
                  <a:cubicBezTo>
                    <a:pt x="1666" y="13742"/>
                    <a:pt x="1666" y="13742"/>
                    <a:pt x="1666" y="13764"/>
                  </a:cubicBezTo>
                  <a:cubicBezTo>
                    <a:pt x="1644" y="13764"/>
                    <a:pt x="1644" y="13787"/>
                    <a:pt x="1644" y="13810"/>
                  </a:cubicBezTo>
                  <a:cubicBezTo>
                    <a:pt x="1644" y="13810"/>
                    <a:pt x="1644" y="13833"/>
                    <a:pt x="1666" y="13856"/>
                  </a:cubicBezTo>
                  <a:cubicBezTo>
                    <a:pt x="1666" y="13879"/>
                    <a:pt x="1666" y="13901"/>
                    <a:pt x="1689" y="13901"/>
                  </a:cubicBezTo>
                  <a:cubicBezTo>
                    <a:pt x="1666" y="13924"/>
                    <a:pt x="1666" y="13947"/>
                    <a:pt x="1666" y="13970"/>
                  </a:cubicBezTo>
                  <a:cubicBezTo>
                    <a:pt x="1666" y="13993"/>
                    <a:pt x="1644" y="13993"/>
                    <a:pt x="1644" y="13993"/>
                  </a:cubicBezTo>
                  <a:cubicBezTo>
                    <a:pt x="1621" y="14016"/>
                    <a:pt x="1621" y="14061"/>
                    <a:pt x="1598" y="14084"/>
                  </a:cubicBezTo>
                  <a:cubicBezTo>
                    <a:pt x="1598" y="14107"/>
                    <a:pt x="1598" y="14130"/>
                    <a:pt x="1575" y="14153"/>
                  </a:cubicBezTo>
                  <a:cubicBezTo>
                    <a:pt x="1575" y="14175"/>
                    <a:pt x="1552" y="14221"/>
                    <a:pt x="1552" y="14267"/>
                  </a:cubicBezTo>
                  <a:cubicBezTo>
                    <a:pt x="1507" y="14358"/>
                    <a:pt x="1484" y="14426"/>
                    <a:pt x="1461" y="14518"/>
                  </a:cubicBezTo>
                  <a:cubicBezTo>
                    <a:pt x="1415" y="14609"/>
                    <a:pt x="1392" y="14700"/>
                    <a:pt x="1370" y="14769"/>
                  </a:cubicBezTo>
                  <a:cubicBezTo>
                    <a:pt x="1370" y="14814"/>
                    <a:pt x="1347" y="14860"/>
                    <a:pt x="1347" y="14906"/>
                  </a:cubicBezTo>
                  <a:cubicBezTo>
                    <a:pt x="1324" y="14951"/>
                    <a:pt x="1301" y="15020"/>
                    <a:pt x="1301" y="15066"/>
                  </a:cubicBezTo>
                  <a:cubicBezTo>
                    <a:pt x="1301" y="15111"/>
                    <a:pt x="1301" y="15134"/>
                    <a:pt x="1301" y="15157"/>
                  </a:cubicBezTo>
                  <a:cubicBezTo>
                    <a:pt x="1301" y="15157"/>
                    <a:pt x="1301" y="15180"/>
                    <a:pt x="1301" y="15180"/>
                  </a:cubicBezTo>
                  <a:cubicBezTo>
                    <a:pt x="1278" y="15248"/>
                    <a:pt x="1256" y="15294"/>
                    <a:pt x="1233" y="15362"/>
                  </a:cubicBezTo>
                  <a:cubicBezTo>
                    <a:pt x="1164" y="15522"/>
                    <a:pt x="1096" y="15682"/>
                    <a:pt x="1004" y="15842"/>
                  </a:cubicBezTo>
                  <a:cubicBezTo>
                    <a:pt x="1004" y="15864"/>
                    <a:pt x="1004" y="15864"/>
                    <a:pt x="982" y="15864"/>
                  </a:cubicBezTo>
                  <a:cubicBezTo>
                    <a:pt x="959" y="15910"/>
                    <a:pt x="936" y="15956"/>
                    <a:pt x="936" y="16001"/>
                  </a:cubicBezTo>
                  <a:cubicBezTo>
                    <a:pt x="890" y="16070"/>
                    <a:pt x="867" y="16138"/>
                    <a:pt x="822" y="16230"/>
                  </a:cubicBezTo>
                  <a:cubicBezTo>
                    <a:pt x="822" y="16252"/>
                    <a:pt x="799" y="16298"/>
                    <a:pt x="776" y="16344"/>
                  </a:cubicBezTo>
                  <a:cubicBezTo>
                    <a:pt x="776" y="16367"/>
                    <a:pt x="776" y="16389"/>
                    <a:pt x="776" y="16435"/>
                  </a:cubicBezTo>
                  <a:cubicBezTo>
                    <a:pt x="799" y="16458"/>
                    <a:pt x="822" y="16504"/>
                    <a:pt x="845" y="16504"/>
                  </a:cubicBezTo>
                  <a:cubicBezTo>
                    <a:pt x="822" y="16572"/>
                    <a:pt x="799" y="16618"/>
                    <a:pt x="799" y="16663"/>
                  </a:cubicBezTo>
                  <a:cubicBezTo>
                    <a:pt x="731" y="16777"/>
                    <a:pt x="685" y="16914"/>
                    <a:pt x="616" y="17028"/>
                  </a:cubicBezTo>
                  <a:cubicBezTo>
                    <a:pt x="594" y="17097"/>
                    <a:pt x="571" y="17165"/>
                    <a:pt x="525" y="17234"/>
                  </a:cubicBezTo>
                  <a:cubicBezTo>
                    <a:pt x="525" y="17280"/>
                    <a:pt x="502" y="17325"/>
                    <a:pt x="479" y="17348"/>
                  </a:cubicBezTo>
                  <a:cubicBezTo>
                    <a:pt x="457" y="17394"/>
                    <a:pt x="457" y="17417"/>
                    <a:pt x="457" y="17462"/>
                  </a:cubicBezTo>
                  <a:cubicBezTo>
                    <a:pt x="457" y="17485"/>
                    <a:pt x="434" y="17531"/>
                    <a:pt x="434" y="17553"/>
                  </a:cubicBezTo>
                  <a:cubicBezTo>
                    <a:pt x="419" y="17598"/>
                    <a:pt x="462" y="17633"/>
                    <a:pt x="500" y="17633"/>
                  </a:cubicBezTo>
                  <a:cubicBezTo>
                    <a:pt x="521" y="17633"/>
                    <a:pt x="540" y="17623"/>
                    <a:pt x="548" y="17599"/>
                  </a:cubicBezTo>
                  <a:cubicBezTo>
                    <a:pt x="548" y="17576"/>
                    <a:pt x="571" y="17553"/>
                    <a:pt x="571" y="17553"/>
                  </a:cubicBezTo>
                  <a:cubicBezTo>
                    <a:pt x="594" y="17553"/>
                    <a:pt x="616" y="17531"/>
                    <a:pt x="616" y="17531"/>
                  </a:cubicBezTo>
                  <a:cubicBezTo>
                    <a:pt x="662" y="17508"/>
                    <a:pt x="685" y="17439"/>
                    <a:pt x="708" y="17394"/>
                  </a:cubicBezTo>
                  <a:cubicBezTo>
                    <a:pt x="731" y="17348"/>
                    <a:pt x="731" y="17302"/>
                    <a:pt x="753" y="17257"/>
                  </a:cubicBezTo>
                  <a:cubicBezTo>
                    <a:pt x="799" y="17165"/>
                    <a:pt x="822" y="17074"/>
                    <a:pt x="867" y="16983"/>
                  </a:cubicBezTo>
                  <a:cubicBezTo>
                    <a:pt x="936" y="16800"/>
                    <a:pt x="1004" y="16595"/>
                    <a:pt x="1073" y="16412"/>
                  </a:cubicBezTo>
                  <a:cubicBezTo>
                    <a:pt x="1096" y="16344"/>
                    <a:pt x="1119" y="16275"/>
                    <a:pt x="1141" y="16184"/>
                  </a:cubicBezTo>
                  <a:lnTo>
                    <a:pt x="1164" y="16184"/>
                  </a:lnTo>
                  <a:cubicBezTo>
                    <a:pt x="1187" y="16093"/>
                    <a:pt x="1233" y="16001"/>
                    <a:pt x="1278" y="15933"/>
                  </a:cubicBezTo>
                  <a:cubicBezTo>
                    <a:pt x="1370" y="15727"/>
                    <a:pt x="1461" y="15522"/>
                    <a:pt x="1552" y="15317"/>
                  </a:cubicBezTo>
                  <a:cubicBezTo>
                    <a:pt x="1552" y="15271"/>
                    <a:pt x="1575" y="15248"/>
                    <a:pt x="1575" y="15202"/>
                  </a:cubicBezTo>
                  <a:cubicBezTo>
                    <a:pt x="1598" y="15180"/>
                    <a:pt x="1598" y="15180"/>
                    <a:pt x="1621" y="15157"/>
                  </a:cubicBezTo>
                  <a:cubicBezTo>
                    <a:pt x="1621" y="15134"/>
                    <a:pt x="1644" y="15111"/>
                    <a:pt x="1644" y="15066"/>
                  </a:cubicBezTo>
                  <a:cubicBezTo>
                    <a:pt x="1666" y="15043"/>
                    <a:pt x="1666" y="14997"/>
                    <a:pt x="1689" y="14951"/>
                  </a:cubicBezTo>
                  <a:cubicBezTo>
                    <a:pt x="1712" y="14883"/>
                    <a:pt x="1735" y="14792"/>
                    <a:pt x="1781" y="14723"/>
                  </a:cubicBezTo>
                  <a:cubicBezTo>
                    <a:pt x="1826" y="14541"/>
                    <a:pt x="1872" y="14358"/>
                    <a:pt x="1917" y="14175"/>
                  </a:cubicBezTo>
                  <a:cubicBezTo>
                    <a:pt x="1940" y="14084"/>
                    <a:pt x="1963" y="13993"/>
                    <a:pt x="1986" y="13901"/>
                  </a:cubicBezTo>
                  <a:cubicBezTo>
                    <a:pt x="2009" y="13810"/>
                    <a:pt x="2032" y="13719"/>
                    <a:pt x="2054" y="13605"/>
                  </a:cubicBezTo>
                  <a:cubicBezTo>
                    <a:pt x="2054" y="13536"/>
                    <a:pt x="2077" y="13445"/>
                    <a:pt x="2100" y="13376"/>
                  </a:cubicBezTo>
                  <a:cubicBezTo>
                    <a:pt x="2100" y="13331"/>
                    <a:pt x="2100" y="13285"/>
                    <a:pt x="2123" y="13239"/>
                  </a:cubicBezTo>
                  <a:cubicBezTo>
                    <a:pt x="2146" y="13103"/>
                    <a:pt x="2191" y="12988"/>
                    <a:pt x="2214" y="12874"/>
                  </a:cubicBezTo>
                  <a:cubicBezTo>
                    <a:pt x="2237" y="12851"/>
                    <a:pt x="2237" y="12851"/>
                    <a:pt x="2237" y="12829"/>
                  </a:cubicBezTo>
                  <a:cubicBezTo>
                    <a:pt x="2260" y="12783"/>
                    <a:pt x="2283" y="12737"/>
                    <a:pt x="2305" y="12669"/>
                  </a:cubicBezTo>
                  <a:cubicBezTo>
                    <a:pt x="2305" y="12646"/>
                    <a:pt x="2328" y="12600"/>
                    <a:pt x="2328" y="12555"/>
                  </a:cubicBezTo>
                  <a:cubicBezTo>
                    <a:pt x="2351" y="12463"/>
                    <a:pt x="2374" y="12395"/>
                    <a:pt x="2397" y="12304"/>
                  </a:cubicBezTo>
                  <a:cubicBezTo>
                    <a:pt x="2420" y="12212"/>
                    <a:pt x="2442" y="12098"/>
                    <a:pt x="2442" y="12007"/>
                  </a:cubicBezTo>
                  <a:cubicBezTo>
                    <a:pt x="2465" y="11916"/>
                    <a:pt x="2488" y="11824"/>
                    <a:pt x="2488" y="11756"/>
                  </a:cubicBezTo>
                  <a:cubicBezTo>
                    <a:pt x="2534" y="11573"/>
                    <a:pt x="2557" y="11391"/>
                    <a:pt x="2579" y="11185"/>
                  </a:cubicBezTo>
                  <a:cubicBezTo>
                    <a:pt x="2579" y="11162"/>
                    <a:pt x="2579" y="11117"/>
                    <a:pt x="2579" y="11071"/>
                  </a:cubicBezTo>
                  <a:cubicBezTo>
                    <a:pt x="2625" y="11025"/>
                    <a:pt x="2625" y="10957"/>
                    <a:pt x="2625" y="10888"/>
                  </a:cubicBezTo>
                  <a:cubicBezTo>
                    <a:pt x="2648" y="10866"/>
                    <a:pt x="2648" y="10820"/>
                    <a:pt x="2648" y="10774"/>
                  </a:cubicBezTo>
                  <a:cubicBezTo>
                    <a:pt x="2671" y="10660"/>
                    <a:pt x="2671" y="10569"/>
                    <a:pt x="2694" y="10455"/>
                  </a:cubicBezTo>
                  <a:cubicBezTo>
                    <a:pt x="2716" y="10318"/>
                    <a:pt x="2739" y="10181"/>
                    <a:pt x="2739" y="10021"/>
                  </a:cubicBezTo>
                  <a:cubicBezTo>
                    <a:pt x="2762" y="9975"/>
                    <a:pt x="2762" y="9930"/>
                    <a:pt x="2762" y="9884"/>
                  </a:cubicBezTo>
                  <a:cubicBezTo>
                    <a:pt x="2762" y="9861"/>
                    <a:pt x="2762" y="9839"/>
                    <a:pt x="2785" y="9816"/>
                  </a:cubicBezTo>
                  <a:cubicBezTo>
                    <a:pt x="2785" y="9770"/>
                    <a:pt x="2785" y="9724"/>
                    <a:pt x="2785" y="9679"/>
                  </a:cubicBezTo>
                  <a:cubicBezTo>
                    <a:pt x="2808" y="9565"/>
                    <a:pt x="2808" y="9451"/>
                    <a:pt x="2830" y="9359"/>
                  </a:cubicBezTo>
                  <a:cubicBezTo>
                    <a:pt x="2830" y="9154"/>
                    <a:pt x="2853" y="8971"/>
                    <a:pt x="2853" y="8766"/>
                  </a:cubicBezTo>
                  <a:cubicBezTo>
                    <a:pt x="2876" y="8560"/>
                    <a:pt x="2876" y="8332"/>
                    <a:pt x="2899" y="8127"/>
                  </a:cubicBezTo>
                  <a:cubicBezTo>
                    <a:pt x="2899" y="8035"/>
                    <a:pt x="2899" y="7944"/>
                    <a:pt x="2899" y="7853"/>
                  </a:cubicBezTo>
                  <a:cubicBezTo>
                    <a:pt x="2899" y="7739"/>
                    <a:pt x="2899" y="7624"/>
                    <a:pt x="2899" y="7533"/>
                  </a:cubicBezTo>
                  <a:cubicBezTo>
                    <a:pt x="2899" y="7510"/>
                    <a:pt x="2876" y="7488"/>
                    <a:pt x="2876" y="7465"/>
                  </a:cubicBezTo>
                  <a:cubicBezTo>
                    <a:pt x="2876" y="7259"/>
                    <a:pt x="2876" y="7077"/>
                    <a:pt x="2876" y="6871"/>
                  </a:cubicBezTo>
                  <a:cubicBezTo>
                    <a:pt x="2876" y="6666"/>
                    <a:pt x="2876" y="6460"/>
                    <a:pt x="2876" y="6232"/>
                  </a:cubicBezTo>
                  <a:cubicBezTo>
                    <a:pt x="2876" y="6050"/>
                    <a:pt x="2853" y="5890"/>
                    <a:pt x="2853" y="5707"/>
                  </a:cubicBezTo>
                  <a:cubicBezTo>
                    <a:pt x="2853" y="5547"/>
                    <a:pt x="2830" y="5388"/>
                    <a:pt x="2830" y="5205"/>
                  </a:cubicBezTo>
                  <a:cubicBezTo>
                    <a:pt x="2830" y="5205"/>
                    <a:pt x="2808" y="5182"/>
                    <a:pt x="2808" y="5159"/>
                  </a:cubicBezTo>
                  <a:cubicBezTo>
                    <a:pt x="2808" y="5137"/>
                    <a:pt x="2808" y="5114"/>
                    <a:pt x="2785" y="5091"/>
                  </a:cubicBezTo>
                  <a:cubicBezTo>
                    <a:pt x="2785" y="5068"/>
                    <a:pt x="2762" y="5022"/>
                    <a:pt x="2762" y="4977"/>
                  </a:cubicBezTo>
                  <a:cubicBezTo>
                    <a:pt x="2762" y="4908"/>
                    <a:pt x="2739" y="4863"/>
                    <a:pt x="2739" y="4794"/>
                  </a:cubicBezTo>
                  <a:cubicBezTo>
                    <a:pt x="2716" y="4749"/>
                    <a:pt x="2716" y="4726"/>
                    <a:pt x="2716" y="4680"/>
                  </a:cubicBezTo>
                  <a:lnTo>
                    <a:pt x="2694" y="4657"/>
                  </a:lnTo>
                  <a:cubicBezTo>
                    <a:pt x="2671" y="4452"/>
                    <a:pt x="2648" y="4246"/>
                    <a:pt x="2648" y="4041"/>
                  </a:cubicBezTo>
                  <a:cubicBezTo>
                    <a:pt x="2648" y="4041"/>
                    <a:pt x="2648" y="4018"/>
                    <a:pt x="2625" y="3995"/>
                  </a:cubicBezTo>
                  <a:cubicBezTo>
                    <a:pt x="2625" y="3972"/>
                    <a:pt x="2625" y="3950"/>
                    <a:pt x="2625" y="3927"/>
                  </a:cubicBezTo>
                  <a:cubicBezTo>
                    <a:pt x="2602" y="3744"/>
                    <a:pt x="2602" y="3562"/>
                    <a:pt x="2579" y="3379"/>
                  </a:cubicBezTo>
                  <a:cubicBezTo>
                    <a:pt x="2557" y="3288"/>
                    <a:pt x="2534" y="3174"/>
                    <a:pt x="2534" y="3082"/>
                  </a:cubicBezTo>
                  <a:cubicBezTo>
                    <a:pt x="2511" y="3014"/>
                    <a:pt x="2511" y="2922"/>
                    <a:pt x="2488" y="2831"/>
                  </a:cubicBezTo>
                  <a:cubicBezTo>
                    <a:pt x="2465" y="2786"/>
                    <a:pt x="2442" y="2740"/>
                    <a:pt x="2374" y="2717"/>
                  </a:cubicBezTo>
                  <a:cubicBezTo>
                    <a:pt x="2374" y="2694"/>
                    <a:pt x="2374" y="2649"/>
                    <a:pt x="2351" y="2626"/>
                  </a:cubicBezTo>
                  <a:cubicBezTo>
                    <a:pt x="2351" y="2603"/>
                    <a:pt x="2328" y="2557"/>
                    <a:pt x="2305" y="2534"/>
                  </a:cubicBezTo>
                  <a:cubicBezTo>
                    <a:pt x="2305" y="2512"/>
                    <a:pt x="2283" y="2489"/>
                    <a:pt x="2260" y="2466"/>
                  </a:cubicBezTo>
                  <a:cubicBezTo>
                    <a:pt x="2260" y="2443"/>
                    <a:pt x="2237" y="2443"/>
                    <a:pt x="2214" y="2443"/>
                  </a:cubicBezTo>
                  <a:cubicBezTo>
                    <a:pt x="2214" y="2352"/>
                    <a:pt x="2191" y="2283"/>
                    <a:pt x="2169" y="2215"/>
                  </a:cubicBezTo>
                  <a:cubicBezTo>
                    <a:pt x="2146" y="2124"/>
                    <a:pt x="2100" y="2009"/>
                    <a:pt x="2054" y="1918"/>
                  </a:cubicBezTo>
                  <a:cubicBezTo>
                    <a:pt x="2009" y="1827"/>
                    <a:pt x="1986" y="1736"/>
                    <a:pt x="1940" y="1667"/>
                  </a:cubicBezTo>
                  <a:cubicBezTo>
                    <a:pt x="1895" y="1621"/>
                    <a:pt x="1872" y="1576"/>
                    <a:pt x="1849" y="1530"/>
                  </a:cubicBezTo>
                  <a:cubicBezTo>
                    <a:pt x="1826" y="1507"/>
                    <a:pt x="1803" y="1462"/>
                    <a:pt x="1781" y="1416"/>
                  </a:cubicBezTo>
                  <a:cubicBezTo>
                    <a:pt x="1735" y="1370"/>
                    <a:pt x="1689" y="1325"/>
                    <a:pt x="1644" y="1256"/>
                  </a:cubicBezTo>
                  <a:cubicBezTo>
                    <a:pt x="1575" y="1142"/>
                    <a:pt x="1507" y="1028"/>
                    <a:pt x="1438" y="914"/>
                  </a:cubicBezTo>
                  <a:cubicBezTo>
                    <a:pt x="1392" y="845"/>
                    <a:pt x="1324" y="823"/>
                    <a:pt x="1256" y="823"/>
                  </a:cubicBezTo>
                  <a:cubicBezTo>
                    <a:pt x="1233" y="823"/>
                    <a:pt x="1210" y="800"/>
                    <a:pt x="1164" y="777"/>
                  </a:cubicBezTo>
                  <a:cubicBezTo>
                    <a:pt x="1141" y="754"/>
                    <a:pt x="1096" y="731"/>
                    <a:pt x="1073" y="731"/>
                  </a:cubicBezTo>
                  <a:lnTo>
                    <a:pt x="1050" y="731"/>
                  </a:lnTo>
                  <a:cubicBezTo>
                    <a:pt x="1027" y="708"/>
                    <a:pt x="1004" y="686"/>
                    <a:pt x="982" y="663"/>
                  </a:cubicBezTo>
                  <a:lnTo>
                    <a:pt x="982" y="663"/>
                  </a:lnTo>
                  <a:lnTo>
                    <a:pt x="1027" y="686"/>
                  </a:lnTo>
                  <a:cubicBezTo>
                    <a:pt x="959" y="594"/>
                    <a:pt x="890" y="526"/>
                    <a:pt x="822" y="435"/>
                  </a:cubicBezTo>
                  <a:cubicBezTo>
                    <a:pt x="776" y="366"/>
                    <a:pt x="708" y="320"/>
                    <a:pt x="662" y="252"/>
                  </a:cubicBezTo>
                  <a:cubicBezTo>
                    <a:pt x="616" y="229"/>
                    <a:pt x="594" y="183"/>
                    <a:pt x="548" y="161"/>
                  </a:cubicBezTo>
                  <a:cubicBezTo>
                    <a:pt x="525" y="138"/>
                    <a:pt x="502" y="115"/>
                    <a:pt x="457" y="92"/>
                  </a:cubicBezTo>
                  <a:cubicBezTo>
                    <a:pt x="434" y="69"/>
                    <a:pt x="411" y="46"/>
                    <a:pt x="388" y="46"/>
                  </a:cubicBezTo>
                  <a:lnTo>
                    <a:pt x="320" y="46"/>
                  </a:lnTo>
                  <a:cubicBezTo>
                    <a:pt x="274" y="24"/>
                    <a:pt x="228" y="1"/>
                    <a:pt x="20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1" name="Google Shape;5941;p22"/>
            <p:cNvSpPr/>
            <p:nvPr/>
          </p:nvSpPr>
          <p:spPr>
            <a:xfrm>
              <a:off x="7077150" y="2396125"/>
              <a:ext cx="26850" cy="54800"/>
            </a:xfrm>
            <a:custGeom>
              <a:avLst/>
              <a:gdLst/>
              <a:ahLst/>
              <a:cxnLst/>
              <a:rect l="l" t="t" r="r" b="b"/>
              <a:pathLst>
                <a:path w="1074" h="2192" extrusionOk="0">
                  <a:moveTo>
                    <a:pt x="1005" y="1"/>
                  </a:moveTo>
                  <a:cubicBezTo>
                    <a:pt x="982" y="1"/>
                    <a:pt x="959" y="24"/>
                    <a:pt x="959" y="46"/>
                  </a:cubicBezTo>
                  <a:cubicBezTo>
                    <a:pt x="936" y="138"/>
                    <a:pt x="913" y="229"/>
                    <a:pt x="890" y="320"/>
                  </a:cubicBezTo>
                  <a:cubicBezTo>
                    <a:pt x="868" y="343"/>
                    <a:pt x="868" y="389"/>
                    <a:pt x="845" y="434"/>
                  </a:cubicBezTo>
                  <a:cubicBezTo>
                    <a:pt x="822" y="480"/>
                    <a:pt x="822" y="526"/>
                    <a:pt x="799" y="571"/>
                  </a:cubicBezTo>
                  <a:cubicBezTo>
                    <a:pt x="776" y="640"/>
                    <a:pt x="731" y="708"/>
                    <a:pt x="708" y="777"/>
                  </a:cubicBezTo>
                  <a:cubicBezTo>
                    <a:pt x="708" y="800"/>
                    <a:pt x="685" y="822"/>
                    <a:pt x="685" y="845"/>
                  </a:cubicBezTo>
                  <a:lnTo>
                    <a:pt x="617" y="959"/>
                  </a:lnTo>
                  <a:cubicBezTo>
                    <a:pt x="594" y="1005"/>
                    <a:pt x="594" y="1028"/>
                    <a:pt x="571" y="1051"/>
                  </a:cubicBezTo>
                  <a:cubicBezTo>
                    <a:pt x="548" y="1074"/>
                    <a:pt x="548" y="1119"/>
                    <a:pt x="525" y="1142"/>
                  </a:cubicBezTo>
                  <a:cubicBezTo>
                    <a:pt x="502" y="1211"/>
                    <a:pt x="457" y="1256"/>
                    <a:pt x="434" y="1325"/>
                  </a:cubicBezTo>
                  <a:cubicBezTo>
                    <a:pt x="388" y="1393"/>
                    <a:pt x="366" y="1462"/>
                    <a:pt x="320" y="1507"/>
                  </a:cubicBezTo>
                  <a:cubicBezTo>
                    <a:pt x="274" y="1576"/>
                    <a:pt x="251" y="1644"/>
                    <a:pt x="206" y="1713"/>
                  </a:cubicBezTo>
                  <a:cubicBezTo>
                    <a:pt x="137" y="1850"/>
                    <a:pt x="69" y="1987"/>
                    <a:pt x="0" y="2124"/>
                  </a:cubicBezTo>
                  <a:cubicBezTo>
                    <a:pt x="0" y="2146"/>
                    <a:pt x="0" y="2169"/>
                    <a:pt x="23" y="2192"/>
                  </a:cubicBezTo>
                  <a:cubicBezTo>
                    <a:pt x="46" y="2192"/>
                    <a:pt x="69" y="2192"/>
                    <a:pt x="92" y="2169"/>
                  </a:cubicBezTo>
                  <a:cubicBezTo>
                    <a:pt x="183" y="1987"/>
                    <a:pt x="274" y="1804"/>
                    <a:pt x="366" y="1644"/>
                  </a:cubicBezTo>
                  <a:cubicBezTo>
                    <a:pt x="411" y="1553"/>
                    <a:pt x="457" y="1462"/>
                    <a:pt x="502" y="1393"/>
                  </a:cubicBezTo>
                  <a:cubicBezTo>
                    <a:pt x="548" y="1325"/>
                    <a:pt x="594" y="1233"/>
                    <a:pt x="617" y="1165"/>
                  </a:cubicBezTo>
                  <a:cubicBezTo>
                    <a:pt x="639" y="1119"/>
                    <a:pt x="685" y="1074"/>
                    <a:pt x="708" y="1028"/>
                  </a:cubicBezTo>
                  <a:cubicBezTo>
                    <a:pt x="708" y="1005"/>
                    <a:pt x="708" y="982"/>
                    <a:pt x="708" y="982"/>
                  </a:cubicBezTo>
                  <a:cubicBezTo>
                    <a:pt x="731" y="937"/>
                    <a:pt x="754" y="914"/>
                    <a:pt x="776" y="868"/>
                  </a:cubicBezTo>
                  <a:cubicBezTo>
                    <a:pt x="776" y="845"/>
                    <a:pt x="799" y="822"/>
                    <a:pt x="822" y="777"/>
                  </a:cubicBezTo>
                  <a:cubicBezTo>
                    <a:pt x="845" y="731"/>
                    <a:pt x="868" y="686"/>
                    <a:pt x="890" y="617"/>
                  </a:cubicBezTo>
                  <a:cubicBezTo>
                    <a:pt x="890" y="571"/>
                    <a:pt x="913" y="526"/>
                    <a:pt x="936" y="480"/>
                  </a:cubicBezTo>
                  <a:cubicBezTo>
                    <a:pt x="959" y="434"/>
                    <a:pt x="959" y="389"/>
                    <a:pt x="982" y="366"/>
                  </a:cubicBezTo>
                  <a:cubicBezTo>
                    <a:pt x="1005" y="252"/>
                    <a:pt x="1027" y="161"/>
                    <a:pt x="1050" y="69"/>
                  </a:cubicBezTo>
                  <a:cubicBezTo>
                    <a:pt x="1073" y="46"/>
                    <a:pt x="1050" y="24"/>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2" name="Google Shape;5942;p22"/>
            <p:cNvSpPr/>
            <p:nvPr/>
          </p:nvSpPr>
          <p:spPr>
            <a:xfrm>
              <a:off x="6894550" y="2446925"/>
              <a:ext cx="126125" cy="131275"/>
            </a:xfrm>
            <a:custGeom>
              <a:avLst/>
              <a:gdLst/>
              <a:ahLst/>
              <a:cxnLst/>
              <a:rect l="l" t="t" r="r" b="b"/>
              <a:pathLst>
                <a:path w="5045" h="5251" extrusionOk="0">
                  <a:moveTo>
                    <a:pt x="2488" y="2808"/>
                  </a:moveTo>
                  <a:cubicBezTo>
                    <a:pt x="2488" y="2808"/>
                    <a:pt x="2488" y="2831"/>
                    <a:pt x="2488" y="2831"/>
                  </a:cubicBezTo>
                  <a:cubicBezTo>
                    <a:pt x="2465" y="2831"/>
                    <a:pt x="2465" y="2853"/>
                    <a:pt x="2443" y="2853"/>
                  </a:cubicBezTo>
                  <a:lnTo>
                    <a:pt x="2465" y="2853"/>
                  </a:lnTo>
                  <a:cubicBezTo>
                    <a:pt x="2397" y="2899"/>
                    <a:pt x="2351" y="2945"/>
                    <a:pt x="2306" y="3013"/>
                  </a:cubicBezTo>
                  <a:cubicBezTo>
                    <a:pt x="2306" y="3013"/>
                    <a:pt x="2306" y="3013"/>
                    <a:pt x="2306" y="2990"/>
                  </a:cubicBezTo>
                  <a:cubicBezTo>
                    <a:pt x="2328" y="2968"/>
                    <a:pt x="2351" y="2945"/>
                    <a:pt x="2351" y="2922"/>
                  </a:cubicBezTo>
                  <a:cubicBezTo>
                    <a:pt x="2374" y="2922"/>
                    <a:pt x="2374" y="2899"/>
                    <a:pt x="2397" y="2899"/>
                  </a:cubicBezTo>
                  <a:cubicBezTo>
                    <a:pt x="2397" y="2876"/>
                    <a:pt x="2397" y="2876"/>
                    <a:pt x="2397" y="2876"/>
                  </a:cubicBezTo>
                  <a:cubicBezTo>
                    <a:pt x="2443" y="2853"/>
                    <a:pt x="2465" y="2831"/>
                    <a:pt x="2488" y="2808"/>
                  </a:cubicBezTo>
                  <a:close/>
                  <a:moveTo>
                    <a:pt x="4953" y="0"/>
                  </a:moveTo>
                  <a:cubicBezTo>
                    <a:pt x="4930" y="0"/>
                    <a:pt x="4908" y="23"/>
                    <a:pt x="4908" y="46"/>
                  </a:cubicBezTo>
                  <a:cubicBezTo>
                    <a:pt x="4794" y="206"/>
                    <a:pt x="4679" y="343"/>
                    <a:pt x="4565" y="502"/>
                  </a:cubicBezTo>
                  <a:cubicBezTo>
                    <a:pt x="4520" y="571"/>
                    <a:pt x="4474" y="639"/>
                    <a:pt x="4405" y="708"/>
                  </a:cubicBezTo>
                  <a:cubicBezTo>
                    <a:pt x="4360" y="776"/>
                    <a:pt x="4291" y="845"/>
                    <a:pt x="4246" y="913"/>
                  </a:cubicBezTo>
                  <a:cubicBezTo>
                    <a:pt x="4177" y="982"/>
                    <a:pt x="4109" y="1050"/>
                    <a:pt x="4063" y="1119"/>
                  </a:cubicBezTo>
                  <a:cubicBezTo>
                    <a:pt x="3995" y="1187"/>
                    <a:pt x="3949" y="1278"/>
                    <a:pt x="3881" y="1347"/>
                  </a:cubicBezTo>
                  <a:cubicBezTo>
                    <a:pt x="3858" y="1393"/>
                    <a:pt x="3812" y="1415"/>
                    <a:pt x="3789" y="1461"/>
                  </a:cubicBezTo>
                  <a:cubicBezTo>
                    <a:pt x="3766" y="1438"/>
                    <a:pt x="3721" y="1438"/>
                    <a:pt x="3698" y="1438"/>
                  </a:cubicBezTo>
                  <a:cubicBezTo>
                    <a:pt x="3675" y="1461"/>
                    <a:pt x="3652" y="1461"/>
                    <a:pt x="3629" y="1484"/>
                  </a:cubicBezTo>
                  <a:cubicBezTo>
                    <a:pt x="3607" y="1484"/>
                    <a:pt x="3607" y="1507"/>
                    <a:pt x="3584" y="1507"/>
                  </a:cubicBezTo>
                  <a:cubicBezTo>
                    <a:pt x="3561" y="1530"/>
                    <a:pt x="3538" y="1552"/>
                    <a:pt x="3515" y="1575"/>
                  </a:cubicBezTo>
                  <a:lnTo>
                    <a:pt x="3356" y="1758"/>
                  </a:lnTo>
                  <a:cubicBezTo>
                    <a:pt x="3356" y="1758"/>
                    <a:pt x="3333" y="1781"/>
                    <a:pt x="3333" y="1781"/>
                  </a:cubicBezTo>
                  <a:lnTo>
                    <a:pt x="3310" y="1781"/>
                  </a:lnTo>
                  <a:cubicBezTo>
                    <a:pt x="3287" y="1781"/>
                    <a:pt x="3241" y="1803"/>
                    <a:pt x="3219" y="1803"/>
                  </a:cubicBezTo>
                  <a:cubicBezTo>
                    <a:pt x="3196" y="1826"/>
                    <a:pt x="3173" y="1849"/>
                    <a:pt x="3150" y="1872"/>
                  </a:cubicBezTo>
                  <a:cubicBezTo>
                    <a:pt x="3127" y="1895"/>
                    <a:pt x="3104" y="1918"/>
                    <a:pt x="3082" y="1940"/>
                  </a:cubicBezTo>
                  <a:cubicBezTo>
                    <a:pt x="3036" y="1986"/>
                    <a:pt x="2990" y="2032"/>
                    <a:pt x="2922" y="2077"/>
                  </a:cubicBezTo>
                  <a:cubicBezTo>
                    <a:pt x="2831" y="2169"/>
                    <a:pt x="2739" y="2237"/>
                    <a:pt x="2625" y="2328"/>
                  </a:cubicBezTo>
                  <a:cubicBezTo>
                    <a:pt x="2625" y="2328"/>
                    <a:pt x="2602" y="2351"/>
                    <a:pt x="2602" y="2351"/>
                  </a:cubicBezTo>
                  <a:cubicBezTo>
                    <a:pt x="2590" y="2348"/>
                    <a:pt x="2577" y="2347"/>
                    <a:pt x="2565" y="2347"/>
                  </a:cubicBezTo>
                  <a:cubicBezTo>
                    <a:pt x="2486" y="2347"/>
                    <a:pt x="2410" y="2403"/>
                    <a:pt x="2351" y="2443"/>
                  </a:cubicBezTo>
                  <a:cubicBezTo>
                    <a:pt x="2306" y="2465"/>
                    <a:pt x="2260" y="2488"/>
                    <a:pt x="2214" y="2534"/>
                  </a:cubicBezTo>
                  <a:cubicBezTo>
                    <a:pt x="2169" y="2557"/>
                    <a:pt x="2146" y="2579"/>
                    <a:pt x="2100" y="2602"/>
                  </a:cubicBezTo>
                  <a:cubicBezTo>
                    <a:pt x="2100" y="2602"/>
                    <a:pt x="2077" y="2625"/>
                    <a:pt x="2054" y="2625"/>
                  </a:cubicBezTo>
                  <a:cubicBezTo>
                    <a:pt x="2032" y="2648"/>
                    <a:pt x="2009" y="2671"/>
                    <a:pt x="1963" y="2694"/>
                  </a:cubicBezTo>
                  <a:cubicBezTo>
                    <a:pt x="1918" y="2716"/>
                    <a:pt x="1872" y="2739"/>
                    <a:pt x="1826" y="2785"/>
                  </a:cubicBezTo>
                  <a:cubicBezTo>
                    <a:pt x="1803" y="2785"/>
                    <a:pt x="1781" y="2785"/>
                    <a:pt x="1781" y="2808"/>
                  </a:cubicBezTo>
                  <a:cubicBezTo>
                    <a:pt x="1758" y="2762"/>
                    <a:pt x="1712" y="2739"/>
                    <a:pt x="1689" y="2739"/>
                  </a:cubicBezTo>
                  <a:cubicBezTo>
                    <a:pt x="1674" y="2739"/>
                    <a:pt x="1659" y="2729"/>
                    <a:pt x="1637" y="2729"/>
                  </a:cubicBezTo>
                  <a:cubicBezTo>
                    <a:pt x="1626" y="2729"/>
                    <a:pt x="1613" y="2732"/>
                    <a:pt x="1598" y="2739"/>
                  </a:cubicBezTo>
                  <a:cubicBezTo>
                    <a:pt x="1575" y="2739"/>
                    <a:pt x="1552" y="2739"/>
                    <a:pt x="1530" y="2762"/>
                  </a:cubicBezTo>
                  <a:cubicBezTo>
                    <a:pt x="1461" y="2808"/>
                    <a:pt x="1438" y="2853"/>
                    <a:pt x="1393" y="2899"/>
                  </a:cubicBezTo>
                  <a:cubicBezTo>
                    <a:pt x="1370" y="2945"/>
                    <a:pt x="1347" y="2990"/>
                    <a:pt x="1301" y="3036"/>
                  </a:cubicBezTo>
                  <a:cubicBezTo>
                    <a:pt x="1256" y="3127"/>
                    <a:pt x="1210" y="3196"/>
                    <a:pt x="1164" y="3264"/>
                  </a:cubicBezTo>
                  <a:cubicBezTo>
                    <a:pt x="1096" y="3356"/>
                    <a:pt x="1050" y="3424"/>
                    <a:pt x="1005" y="3515"/>
                  </a:cubicBezTo>
                  <a:cubicBezTo>
                    <a:pt x="959" y="3607"/>
                    <a:pt x="913" y="3675"/>
                    <a:pt x="868" y="3766"/>
                  </a:cubicBezTo>
                  <a:cubicBezTo>
                    <a:pt x="799" y="3835"/>
                    <a:pt x="753" y="3926"/>
                    <a:pt x="685" y="4017"/>
                  </a:cubicBezTo>
                  <a:cubicBezTo>
                    <a:pt x="639" y="4109"/>
                    <a:pt x="594" y="4177"/>
                    <a:pt x="525" y="4269"/>
                  </a:cubicBezTo>
                  <a:cubicBezTo>
                    <a:pt x="411" y="4428"/>
                    <a:pt x="297" y="4588"/>
                    <a:pt x="183" y="4748"/>
                  </a:cubicBezTo>
                  <a:cubicBezTo>
                    <a:pt x="137" y="4794"/>
                    <a:pt x="114" y="4816"/>
                    <a:pt x="92" y="4862"/>
                  </a:cubicBezTo>
                  <a:cubicBezTo>
                    <a:pt x="46" y="4908"/>
                    <a:pt x="23" y="4953"/>
                    <a:pt x="0" y="5022"/>
                  </a:cubicBezTo>
                  <a:cubicBezTo>
                    <a:pt x="0" y="5090"/>
                    <a:pt x="46" y="5182"/>
                    <a:pt x="137" y="5204"/>
                  </a:cubicBezTo>
                  <a:cubicBezTo>
                    <a:pt x="160" y="5227"/>
                    <a:pt x="206" y="5227"/>
                    <a:pt x="251" y="5227"/>
                  </a:cubicBezTo>
                  <a:cubicBezTo>
                    <a:pt x="297" y="5227"/>
                    <a:pt x="320" y="5250"/>
                    <a:pt x="365" y="5250"/>
                  </a:cubicBezTo>
                  <a:cubicBezTo>
                    <a:pt x="457" y="5250"/>
                    <a:pt x="571" y="5227"/>
                    <a:pt x="662" y="5227"/>
                  </a:cubicBezTo>
                  <a:cubicBezTo>
                    <a:pt x="753" y="5204"/>
                    <a:pt x="845" y="5182"/>
                    <a:pt x="936" y="5182"/>
                  </a:cubicBezTo>
                  <a:cubicBezTo>
                    <a:pt x="1005" y="5182"/>
                    <a:pt x="1050" y="5159"/>
                    <a:pt x="1119" y="5136"/>
                  </a:cubicBezTo>
                  <a:cubicBezTo>
                    <a:pt x="1187" y="5113"/>
                    <a:pt x="1256" y="5067"/>
                    <a:pt x="1301" y="5022"/>
                  </a:cubicBezTo>
                  <a:cubicBezTo>
                    <a:pt x="1370" y="4976"/>
                    <a:pt x="1415" y="4930"/>
                    <a:pt x="1438" y="4862"/>
                  </a:cubicBezTo>
                  <a:cubicBezTo>
                    <a:pt x="1484" y="4771"/>
                    <a:pt x="1530" y="4702"/>
                    <a:pt x="1552" y="4634"/>
                  </a:cubicBezTo>
                  <a:cubicBezTo>
                    <a:pt x="1644" y="4497"/>
                    <a:pt x="1712" y="4360"/>
                    <a:pt x="1803" y="4246"/>
                  </a:cubicBezTo>
                  <a:cubicBezTo>
                    <a:pt x="1918" y="4086"/>
                    <a:pt x="2032" y="3949"/>
                    <a:pt x="2146" y="3812"/>
                  </a:cubicBezTo>
                  <a:cubicBezTo>
                    <a:pt x="2237" y="3652"/>
                    <a:pt x="2351" y="3515"/>
                    <a:pt x="2465" y="3401"/>
                  </a:cubicBezTo>
                  <a:cubicBezTo>
                    <a:pt x="2579" y="3264"/>
                    <a:pt x="2694" y="3150"/>
                    <a:pt x="2808" y="3013"/>
                  </a:cubicBezTo>
                  <a:cubicBezTo>
                    <a:pt x="2831" y="3013"/>
                    <a:pt x="2831" y="2990"/>
                    <a:pt x="2853" y="2968"/>
                  </a:cubicBezTo>
                  <a:cubicBezTo>
                    <a:pt x="2990" y="2831"/>
                    <a:pt x="3127" y="2694"/>
                    <a:pt x="3264" y="2534"/>
                  </a:cubicBezTo>
                  <a:cubicBezTo>
                    <a:pt x="3378" y="2420"/>
                    <a:pt x="3515" y="2283"/>
                    <a:pt x="3629" y="2146"/>
                  </a:cubicBezTo>
                  <a:cubicBezTo>
                    <a:pt x="3744" y="2009"/>
                    <a:pt x="3858" y="1849"/>
                    <a:pt x="3972" y="1712"/>
                  </a:cubicBezTo>
                  <a:cubicBezTo>
                    <a:pt x="4086" y="1575"/>
                    <a:pt x="4177" y="1415"/>
                    <a:pt x="4269" y="1278"/>
                  </a:cubicBezTo>
                  <a:cubicBezTo>
                    <a:pt x="4337" y="1164"/>
                    <a:pt x="4405" y="1096"/>
                    <a:pt x="4451" y="982"/>
                  </a:cubicBezTo>
                  <a:cubicBezTo>
                    <a:pt x="4520" y="890"/>
                    <a:pt x="4588" y="799"/>
                    <a:pt x="4634" y="708"/>
                  </a:cubicBezTo>
                  <a:cubicBezTo>
                    <a:pt x="4771" y="502"/>
                    <a:pt x="4908" y="320"/>
                    <a:pt x="5022" y="114"/>
                  </a:cubicBezTo>
                  <a:cubicBezTo>
                    <a:pt x="5045" y="92"/>
                    <a:pt x="5045" y="46"/>
                    <a:pt x="4999" y="23"/>
                  </a:cubicBezTo>
                  <a:cubicBezTo>
                    <a:pt x="4999" y="23"/>
                    <a:pt x="4976" y="0"/>
                    <a:pt x="495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3" name="Google Shape;5943;p22"/>
            <p:cNvSpPr/>
            <p:nvPr/>
          </p:nvSpPr>
          <p:spPr>
            <a:xfrm>
              <a:off x="6677700" y="2313950"/>
              <a:ext cx="152375" cy="234150"/>
            </a:xfrm>
            <a:custGeom>
              <a:avLst/>
              <a:gdLst/>
              <a:ahLst/>
              <a:cxnLst/>
              <a:rect l="l" t="t" r="r" b="b"/>
              <a:pathLst>
                <a:path w="6095" h="9366" extrusionOk="0">
                  <a:moveTo>
                    <a:pt x="199" y="8744"/>
                  </a:moveTo>
                  <a:cubicBezTo>
                    <a:pt x="193" y="8746"/>
                    <a:pt x="184" y="8751"/>
                    <a:pt x="183" y="8764"/>
                  </a:cubicBezTo>
                  <a:lnTo>
                    <a:pt x="183" y="8764"/>
                  </a:lnTo>
                  <a:cubicBezTo>
                    <a:pt x="189" y="8757"/>
                    <a:pt x="194" y="8751"/>
                    <a:pt x="199" y="8744"/>
                  </a:cubicBezTo>
                  <a:close/>
                  <a:moveTo>
                    <a:pt x="5981" y="1"/>
                  </a:moveTo>
                  <a:cubicBezTo>
                    <a:pt x="5935" y="1"/>
                    <a:pt x="5890" y="24"/>
                    <a:pt x="5890" y="69"/>
                  </a:cubicBezTo>
                  <a:cubicBezTo>
                    <a:pt x="5844" y="184"/>
                    <a:pt x="5798" y="320"/>
                    <a:pt x="5753" y="435"/>
                  </a:cubicBezTo>
                  <a:cubicBezTo>
                    <a:pt x="5684" y="572"/>
                    <a:pt x="5638" y="709"/>
                    <a:pt x="5570" y="845"/>
                  </a:cubicBezTo>
                  <a:cubicBezTo>
                    <a:pt x="5433" y="1119"/>
                    <a:pt x="5296" y="1370"/>
                    <a:pt x="5136" y="1644"/>
                  </a:cubicBezTo>
                  <a:cubicBezTo>
                    <a:pt x="5098" y="1720"/>
                    <a:pt x="5060" y="1797"/>
                    <a:pt x="5022" y="1873"/>
                  </a:cubicBezTo>
                  <a:cubicBezTo>
                    <a:pt x="4931" y="2032"/>
                    <a:pt x="4840" y="2169"/>
                    <a:pt x="4748" y="2329"/>
                  </a:cubicBezTo>
                  <a:cubicBezTo>
                    <a:pt x="4634" y="2489"/>
                    <a:pt x="4543" y="2649"/>
                    <a:pt x="4452" y="2808"/>
                  </a:cubicBezTo>
                  <a:cubicBezTo>
                    <a:pt x="4246" y="3151"/>
                    <a:pt x="4041" y="3470"/>
                    <a:pt x="3812" y="3790"/>
                  </a:cubicBezTo>
                  <a:cubicBezTo>
                    <a:pt x="3767" y="3881"/>
                    <a:pt x="3698" y="3950"/>
                    <a:pt x="3653" y="4041"/>
                  </a:cubicBezTo>
                  <a:cubicBezTo>
                    <a:pt x="3607" y="4132"/>
                    <a:pt x="3539" y="4201"/>
                    <a:pt x="3470" y="4292"/>
                  </a:cubicBezTo>
                  <a:cubicBezTo>
                    <a:pt x="3424" y="4361"/>
                    <a:pt x="3379" y="4452"/>
                    <a:pt x="3310" y="4543"/>
                  </a:cubicBezTo>
                  <a:cubicBezTo>
                    <a:pt x="3265" y="4612"/>
                    <a:pt x="3196" y="4680"/>
                    <a:pt x="3150" y="4771"/>
                  </a:cubicBezTo>
                  <a:cubicBezTo>
                    <a:pt x="3082" y="4840"/>
                    <a:pt x="3036" y="4931"/>
                    <a:pt x="2991" y="5000"/>
                  </a:cubicBezTo>
                  <a:cubicBezTo>
                    <a:pt x="2922" y="5091"/>
                    <a:pt x="2877" y="5159"/>
                    <a:pt x="2808" y="5228"/>
                  </a:cubicBezTo>
                  <a:cubicBezTo>
                    <a:pt x="2717" y="5388"/>
                    <a:pt x="2603" y="5547"/>
                    <a:pt x="2489" y="5684"/>
                  </a:cubicBezTo>
                  <a:cubicBezTo>
                    <a:pt x="2374" y="5844"/>
                    <a:pt x="2260" y="6004"/>
                    <a:pt x="2146" y="6164"/>
                  </a:cubicBezTo>
                  <a:cubicBezTo>
                    <a:pt x="2032" y="6324"/>
                    <a:pt x="1918" y="6460"/>
                    <a:pt x="1804" y="6620"/>
                  </a:cubicBezTo>
                  <a:cubicBezTo>
                    <a:pt x="1735" y="6689"/>
                    <a:pt x="1667" y="6780"/>
                    <a:pt x="1621" y="6871"/>
                  </a:cubicBezTo>
                  <a:cubicBezTo>
                    <a:pt x="1553" y="6940"/>
                    <a:pt x="1507" y="7031"/>
                    <a:pt x="1439" y="7100"/>
                  </a:cubicBezTo>
                  <a:cubicBezTo>
                    <a:pt x="1324" y="7259"/>
                    <a:pt x="1210" y="7419"/>
                    <a:pt x="1096" y="7556"/>
                  </a:cubicBezTo>
                  <a:lnTo>
                    <a:pt x="617" y="8195"/>
                  </a:lnTo>
                  <a:lnTo>
                    <a:pt x="389" y="8469"/>
                  </a:lnTo>
                  <a:cubicBezTo>
                    <a:pt x="366" y="8538"/>
                    <a:pt x="320" y="8583"/>
                    <a:pt x="274" y="8652"/>
                  </a:cubicBezTo>
                  <a:cubicBezTo>
                    <a:pt x="244" y="8683"/>
                    <a:pt x="223" y="8713"/>
                    <a:pt x="199" y="8744"/>
                  </a:cubicBezTo>
                  <a:lnTo>
                    <a:pt x="199" y="8744"/>
                  </a:lnTo>
                  <a:cubicBezTo>
                    <a:pt x="203" y="8743"/>
                    <a:pt x="206" y="8743"/>
                    <a:pt x="206" y="8743"/>
                  </a:cubicBezTo>
                  <a:lnTo>
                    <a:pt x="206" y="8743"/>
                  </a:lnTo>
                  <a:lnTo>
                    <a:pt x="183" y="8766"/>
                  </a:lnTo>
                  <a:cubicBezTo>
                    <a:pt x="183" y="8765"/>
                    <a:pt x="183" y="8764"/>
                    <a:pt x="183" y="8764"/>
                  </a:cubicBezTo>
                  <a:lnTo>
                    <a:pt x="183" y="8764"/>
                  </a:lnTo>
                  <a:cubicBezTo>
                    <a:pt x="176" y="8772"/>
                    <a:pt x="169" y="8780"/>
                    <a:pt x="160" y="8789"/>
                  </a:cubicBezTo>
                  <a:cubicBezTo>
                    <a:pt x="138" y="8811"/>
                    <a:pt x="138" y="8811"/>
                    <a:pt x="115" y="8857"/>
                  </a:cubicBezTo>
                  <a:cubicBezTo>
                    <a:pt x="92" y="8880"/>
                    <a:pt x="92" y="8880"/>
                    <a:pt x="69" y="8880"/>
                  </a:cubicBezTo>
                  <a:cubicBezTo>
                    <a:pt x="69" y="8903"/>
                    <a:pt x="46" y="8903"/>
                    <a:pt x="46" y="8926"/>
                  </a:cubicBezTo>
                  <a:cubicBezTo>
                    <a:pt x="23" y="8948"/>
                    <a:pt x="1" y="8994"/>
                    <a:pt x="1" y="9017"/>
                  </a:cubicBezTo>
                  <a:cubicBezTo>
                    <a:pt x="1" y="9085"/>
                    <a:pt x="46" y="9108"/>
                    <a:pt x="92" y="9131"/>
                  </a:cubicBezTo>
                  <a:cubicBezTo>
                    <a:pt x="115" y="9154"/>
                    <a:pt x="138" y="9154"/>
                    <a:pt x="160" y="9154"/>
                  </a:cubicBezTo>
                  <a:cubicBezTo>
                    <a:pt x="183" y="9154"/>
                    <a:pt x="229" y="9177"/>
                    <a:pt x="252" y="9177"/>
                  </a:cubicBezTo>
                  <a:cubicBezTo>
                    <a:pt x="343" y="9222"/>
                    <a:pt x="411" y="9245"/>
                    <a:pt x="480" y="9291"/>
                  </a:cubicBezTo>
                  <a:cubicBezTo>
                    <a:pt x="526" y="9314"/>
                    <a:pt x="548" y="9314"/>
                    <a:pt x="594" y="9314"/>
                  </a:cubicBezTo>
                  <a:cubicBezTo>
                    <a:pt x="617" y="9336"/>
                    <a:pt x="663" y="9359"/>
                    <a:pt x="708" y="9359"/>
                  </a:cubicBezTo>
                  <a:cubicBezTo>
                    <a:pt x="724" y="9363"/>
                    <a:pt x="740" y="9365"/>
                    <a:pt x="755" y="9365"/>
                  </a:cubicBezTo>
                  <a:cubicBezTo>
                    <a:pt x="829" y="9365"/>
                    <a:pt x="899" y="9321"/>
                    <a:pt x="936" y="9245"/>
                  </a:cubicBezTo>
                  <a:cubicBezTo>
                    <a:pt x="982" y="9200"/>
                    <a:pt x="1005" y="9131"/>
                    <a:pt x="1051" y="9085"/>
                  </a:cubicBezTo>
                  <a:cubicBezTo>
                    <a:pt x="1096" y="9017"/>
                    <a:pt x="1142" y="8971"/>
                    <a:pt x="1188" y="8903"/>
                  </a:cubicBezTo>
                  <a:cubicBezTo>
                    <a:pt x="1233" y="8811"/>
                    <a:pt x="1302" y="8720"/>
                    <a:pt x="1370" y="8629"/>
                  </a:cubicBezTo>
                  <a:cubicBezTo>
                    <a:pt x="1393" y="8652"/>
                    <a:pt x="1416" y="8652"/>
                    <a:pt x="1439" y="8652"/>
                  </a:cubicBezTo>
                  <a:cubicBezTo>
                    <a:pt x="1461" y="8652"/>
                    <a:pt x="1484" y="8629"/>
                    <a:pt x="1484" y="8629"/>
                  </a:cubicBezTo>
                  <a:cubicBezTo>
                    <a:pt x="1530" y="8629"/>
                    <a:pt x="1553" y="8606"/>
                    <a:pt x="1576" y="8583"/>
                  </a:cubicBezTo>
                  <a:cubicBezTo>
                    <a:pt x="1621" y="8515"/>
                    <a:pt x="1667" y="8469"/>
                    <a:pt x="1712" y="8401"/>
                  </a:cubicBezTo>
                  <a:cubicBezTo>
                    <a:pt x="1735" y="8355"/>
                    <a:pt x="1758" y="8332"/>
                    <a:pt x="1804" y="8287"/>
                  </a:cubicBezTo>
                  <a:cubicBezTo>
                    <a:pt x="1849" y="8218"/>
                    <a:pt x="1918" y="8127"/>
                    <a:pt x="1964" y="8058"/>
                  </a:cubicBezTo>
                  <a:cubicBezTo>
                    <a:pt x="2032" y="7967"/>
                    <a:pt x="2101" y="7853"/>
                    <a:pt x="2169" y="7762"/>
                  </a:cubicBezTo>
                  <a:cubicBezTo>
                    <a:pt x="2237" y="7670"/>
                    <a:pt x="2283" y="7579"/>
                    <a:pt x="2352" y="7488"/>
                  </a:cubicBezTo>
                  <a:cubicBezTo>
                    <a:pt x="2397" y="7396"/>
                    <a:pt x="2466" y="7305"/>
                    <a:pt x="2511" y="7214"/>
                  </a:cubicBezTo>
                  <a:cubicBezTo>
                    <a:pt x="2557" y="7145"/>
                    <a:pt x="2625" y="7054"/>
                    <a:pt x="2671" y="6985"/>
                  </a:cubicBezTo>
                  <a:cubicBezTo>
                    <a:pt x="2785" y="6780"/>
                    <a:pt x="2899" y="6597"/>
                    <a:pt x="2991" y="6392"/>
                  </a:cubicBezTo>
                  <a:cubicBezTo>
                    <a:pt x="3036" y="6324"/>
                    <a:pt x="3082" y="6232"/>
                    <a:pt x="3128" y="6164"/>
                  </a:cubicBezTo>
                  <a:cubicBezTo>
                    <a:pt x="3173" y="6095"/>
                    <a:pt x="3219" y="6027"/>
                    <a:pt x="3265" y="5958"/>
                  </a:cubicBezTo>
                  <a:cubicBezTo>
                    <a:pt x="3333" y="5844"/>
                    <a:pt x="3402" y="5753"/>
                    <a:pt x="3470" y="5662"/>
                  </a:cubicBezTo>
                  <a:cubicBezTo>
                    <a:pt x="3539" y="5570"/>
                    <a:pt x="3516" y="5456"/>
                    <a:pt x="3447" y="5411"/>
                  </a:cubicBezTo>
                  <a:cubicBezTo>
                    <a:pt x="3409" y="5382"/>
                    <a:pt x="3367" y="5369"/>
                    <a:pt x="3327" y="5369"/>
                  </a:cubicBezTo>
                  <a:cubicBezTo>
                    <a:pt x="3272" y="5369"/>
                    <a:pt x="3223" y="5394"/>
                    <a:pt x="3196" y="5433"/>
                  </a:cubicBezTo>
                  <a:cubicBezTo>
                    <a:pt x="3105" y="5525"/>
                    <a:pt x="3036" y="5616"/>
                    <a:pt x="2968" y="5730"/>
                  </a:cubicBezTo>
                  <a:cubicBezTo>
                    <a:pt x="2945" y="5753"/>
                    <a:pt x="2922" y="5776"/>
                    <a:pt x="2899" y="5821"/>
                  </a:cubicBezTo>
                  <a:lnTo>
                    <a:pt x="2877" y="5821"/>
                  </a:lnTo>
                  <a:cubicBezTo>
                    <a:pt x="2968" y="5684"/>
                    <a:pt x="3059" y="5547"/>
                    <a:pt x="3150" y="5411"/>
                  </a:cubicBezTo>
                  <a:cubicBezTo>
                    <a:pt x="3219" y="5342"/>
                    <a:pt x="3265" y="5274"/>
                    <a:pt x="3310" y="5205"/>
                  </a:cubicBezTo>
                  <a:cubicBezTo>
                    <a:pt x="3379" y="5114"/>
                    <a:pt x="3424" y="5045"/>
                    <a:pt x="3493" y="4954"/>
                  </a:cubicBezTo>
                  <a:cubicBezTo>
                    <a:pt x="3539" y="4886"/>
                    <a:pt x="3607" y="4794"/>
                    <a:pt x="3653" y="4726"/>
                  </a:cubicBezTo>
                  <a:cubicBezTo>
                    <a:pt x="3721" y="4634"/>
                    <a:pt x="3767" y="4566"/>
                    <a:pt x="3835" y="4475"/>
                  </a:cubicBezTo>
                  <a:cubicBezTo>
                    <a:pt x="3949" y="4315"/>
                    <a:pt x="4041" y="4132"/>
                    <a:pt x="4155" y="3973"/>
                  </a:cubicBezTo>
                  <a:cubicBezTo>
                    <a:pt x="4269" y="3813"/>
                    <a:pt x="4383" y="3653"/>
                    <a:pt x="4474" y="3493"/>
                  </a:cubicBezTo>
                  <a:cubicBezTo>
                    <a:pt x="4604" y="3299"/>
                    <a:pt x="4713" y="3105"/>
                    <a:pt x="4840" y="2892"/>
                  </a:cubicBezTo>
                  <a:lnTo>
                    <a:pt x="4840" y="2892"/>
                  </a:lnTo>
                  <a:cubicBezTo>
                    <a:pt x="4840" y="2894"/>
                    <a:pt x="4840" y="2897"/>
                    <a:pt x="4840" y="2900"/>
                  </a:cubicBezTo>
                  <a:cubicBezTo>
                    <a:pt x="4931" y="2717"/>
                    <a:pt x="5045" y="2557"/>
                    <a:pt x="5136" y="2375"/>
                  </a:cubicBezTo>
                  <a:cubicBezTo>
                    <a:pt x="5228" y="2215"/>
                    <a:pt x="5319" y="2032"/>
                    <a:pt x="5410" y="1873"/>
                  </a:cubicBezTo>
                  <a:cubicBezTo>
                    <a:pt x="5501" y="1713"/>
                    <a:pt x="5570" y="1553"/>
                    <a:pt x="5661" y="1370"/>
                  </a:cubicBezTo>
                  <a:cubicBezTo>
                    <a:pt x="5730" y="1211"/>
                    <a:pt x="5798" y="1028"/>
                    <a:pt x="5867" y="845"/>
                  </a:cubicBezTo>
                  <a:cubicBezTo>
                    <a:pt x="5890" y="777"/>
                    <a:pt x="5912" y="709"/>
                    <a:pt x="5935" y="640"/>
                  </a:cubicBezTo>
                  <a:cubicBezTo>
                    <a:pt x="5958" y="572"/>
                    <a:pt x="5958" y="503"/>
                    <a:pt x="5981" y="435"/>
                  </a:cubicBezTo>
                  <a:cubicBezTo>
                    <a:pt x="5981" y="435"/>
                    <a:pt x="5981" y="435"/>
                    <a:pt x="5981" y="457"/>
                  </a:cubicBezTo>
                  <a:cubicBezTo>
                    <a:pt x="6004" y="412"/>
                    <a:pt x="6004" y="366"/>
                    <a:pt x="6004" y="320"/>
                  </a:cubicBezTo>
                  <a:lnTo>
                    <a:pt x="6004" y="366"/>
                  </a:lnTo>
                  <a:cubicBezTo>
                    <a:pt x="6026" y="275"/>
                    <a:pt x="6049" y="206"/>
                    <a:pt x="6072" y="138"/>
                  </a:cubicBezTo>
                  <a:cubicBezTo>
                    <a:pt x="6095" y="92"/>
                    <a:pt x="6072" y="24"/>
                    <a:pt x="602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4" name="Google Shape;5944;p22"/>
            <p:cNvSpPr/>
            <p:nvPr/>
          </p:nvSpPr>
          <p:spPr>
            <a:xfrm>
              <a:off x="6739900" y="2313400"/>
              <a:ext cx="87900" cy="151300"/>
            </a:xfrm>
            <a:custGeom>
              <a:avLst/>
              <a:gdLst/>
              <a:ahLst/>
              <a:cxnLst/>
              <a:rect l="l" t="t" r="r" b="b"/>
              <a:pathLst>
                <a:path w="3516" h="6052" extrusionOk="0">
                  <a:moveTo>
                    <a:pt x="3379" y="0"/>
                  </a:moveTo>
                  <a:cubicBezTo>
                    <a:pt x="3310" y="0"/>
                    <a:pt x="3265" y="23"/>
                    <a:pt x="3242" y="69"/>
                  </a:cubicBezTo>
                  <a:cubicBezTo>
                    <a:pt x="3150" y="251"/>
                    <a:pt x="3082" y="434"/>
                    <a:pt x="2991" y="616"/>
                  </a:cubicBezTo>
                  <a:cubicBezTo>
                    <a:pt x="2922" y="776"/>
                    <a:pt x="2854" y="913"/>
                    <a:pt x="2785" y="1073"/>
                  </a:cubicBezTo>
                  <a:cubicBezTo>
                    <a:pt x="2717" y="1256"/>
                    <a:pt x="2625" y="1415"/>
                    <a:pt x="2534" y="1575"/>
                  </a:cubicBezTo>
                  <a:cubicBezTo>
                    <a:pt x="2443" y="1758"/>
                    <a:pt x="2352" y="1917"/>
                    <a:pt x="2260" y="2100"/>
                  </a:cubicBezTo>
                  <a:cubicBezTo>
                    <a:pt x="2078" y="2420"/>
                    <a:pt x="1872" y="2739"/>
                    <a:pt x="1690" y="3082"/>
                  </a:cubicBezTo>
                  <a:cubicBezTo>
                    <a:pt x="1598" y="3241"/>
                    <a:pt x="1484" y="3401"/>
                    <a:pt x="1393" y="3561"/>
                  </a:cubicBezTo>
                  <a:cubicBezTo>
                    <a:pt x="1302" y="3721"/>
                    <a:pt x="1187" y="3880"/>
                    <a:pt x="1096" y="4040"/>
                  </a:cubicBezTo>
                  <a:cubicBezTo>
                    <a:pt x="1005" y="4177"/>
                    <a:pt x="914" y="4314"/>
                    <a:pt x="845" y="4451"/>
                  </a:cubicBezTo>
                  <a:cubicBezTo>
                    <a:pt x="754" y="4611"/>
                    <a:pt x="662" y="4748"/>
                    <a:pt x="571" y="4885"/>
                  </a:cubicBezTo>
                  <a:cubicBezTo>
                    <a:pt x="411" y="5159"/>
                    <a:pt x="274" y="5433"/>
                    <a:pt x="92" y="5684"/>
                  </a:cubicBezTo>
                  <a:cubicBezTo>
                    <a:pt x="69" y="5706"/>
                    <a:pt x="46" y="5729"/>
                    <a:pt x="46" y="5752"/>
                  </a:cubicBezTo>
                  <a:cubicBezTo>
                    <a:pt x="1" y="5775"/>
                    <a:pt x="1" y="5821"/>
                    <a:pt x="1" y="5866"/>
                  </a:cubicBezTo>
                  <a:cubicBezTo>
                    <a:pt x="1" y="5912"/>
                    <a:pt x="23" y="5958"/>
                    <a:pt x="46" y="6003"/>
                  </a:cubicBezTo>
                  <a:cubicBezTo>
                    <a:pt x="78" y="6035"/>
                    <a:pt x="120" y="6052"/>
                    <a:pt x="162" y="6052"/>
                  </a:cubicBezTo>
                  <a:cubicBezTo>
                    <a:pt x="211" y="6052"/>
                    <a:pt x="261" y="6029"/>
                    <a:pt x="297" y="5980"/>
                  </a:cubicBezTo>
                  <a:cubicBezTo>
                    <a:pt x="389" y="5889"/>
                    <a:pt x="480" y="5775"/>
                    <a:pt x="548" y="5661"/>
                  </a:cubicBezTo>
                  <a:cubicBezTo>
                    <a:pt x="617" y="5592"/>
                    <a:pt x="662" y="5501"/>
                    <a:pt x="708" y="5433"/>
                  </a:cubicBezTo>
                  <a:cubicBezTo>
                    <a:pt x="799" y="5250"/>
                    <a:pt x="914" y="5090"/>
                    <a:pt x="1005" y="4930"/>
                  </a:cubicBezTo>
                  <a:cubicBezTo>
                    <a:pt x="1096" y="4771"/>
                    <a:pt x="1210" y="4588"/>
                    <a:pt x="1324" y="4428"/>
                  </a:cubicBezTo>
                  <a:cubicBezTo>
                    <a:pt x="1416" y="4268"/>
                    <a:pt x="1530" y="4086"/>
                    <a:pt x="1621" y="3926"/>
                  </a:cubicBezTo>
                  <a:cubicBezTo>
                    <a:pt x="1735" y="3766"/>
                    <a:pt x="1827" y="3607"/>
                    <a:pt x="1918" y="3447"/>
                  </a:cubicBezTo>
                  <a:cubicBezTo>
                    <a:pt x="2009" y="3287"/>
                    <a:pt x="2100" y="3104"/>
                    <a:pt x="2192" y="2945"/>
                  </a:cubicBezTo>
                  <a:cubicBezTo>
                    <a:pt x="2283" y="2785"/>
                    <a:pt x="2374" y="2625"/>
                    <a:pt x="2466" y="2465"/>
                  </a:cubicBezTo>
                  <a:cubicBezTo>
                    <a:pt x="2580" y="2283"/>
                    <a:pt x="2648" y="2123"/>
                    <a:pt x="2740" y="1963"/>
                  </a:cubicBezTo>
                  <a:cubicBezTo>
                    <a:pt x="2808" y="1826"/>
                    <a:pt x="2877" y="1712"/>
                    <a:pt x="2922" y="1598"/>
                  </a:cubicBezTo>
                  <a:cubicBezTo>
                    <a:pt x="2991" y="1461"/>
                    <a:pt x="3036" y="1324"/>
                    <a:pt x="3082" y="1187"/>
                  </a:cubicBezTo>
                  <a:cubicBezTo>
                    <a:pt x="3173" y="982"/>
                    <a:pt x="3265" y="753"/>
                    <a:pt x="3333" y="525"/>
                  </a:cubicBezTo>
                  <a:cubicBezTo>
                    <a:pt x="3379" y="411"/>
                    <a:pt x="3424" y="297"/>
                    <a:pt x="3493" y="206"/>
                  </a:cubicBezTo>
                  <a:cubicBezTo>
                    <a:pt x="3516" y="137"/>
                    <a:pt x="3493" y="46"/>
                    <a:pt x="3424" y="23"/>
                  </a:cubicBezTo>
                  <a:cubicBezTo>
                    <a:pt x="3424" y="0"/>
                    <a:pt x="3402" y="0"/>
                    <a:pt x="337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5" name="Google Shape;5945;p22"/>
            <p:cNvSpPr/>
            <p:nvPr/>
          </p:nvSpPr>
          <p:spPr>
            <a:xfrm>
              <a:off x="6697100" y="2341925"/>
              <a:ext cx="95900" cy="144950"/>
            </a:xfrm>
            <a:custGeom>
              <a:avLst/>
              <a:gdLst/>
              <a:ahLst/>
              <a:cxnLst/>
              <a:rect l="l" t="t" r="r" b="b"/>
              <a:pathLst>
                <a:path w="3836" h="5798" extrusionOk="0">
                  <a:moveTo>
                    <a:pt x="1393" y="3630"/>
                  </a:moveTo>
                  <a:cubicBezTo>
                    <a:pt x="1389" y="3637"/>
                    <a:pt x="1385" y="3646"/>
                    <a:pt x="1380" y="3654"/>
                  </a:cubicBezTo>
                  <a:lnTo>
                    <a:pt x="1380" y="3654"/>
                  </a:lnTo>
                  <a:cubicBezTo>
                    <a:pt x="1386" y="3648"/>
                    <a:pt x="1393" y="3642"/>
                    <a:pt x="1393" y="3630"/>
                  </a:cubicBezTo>
                  <a:close/>
                  <a:moveTo>
                    <a:pt x="1380" y="3654"/>
                  </a:moveTo>
                  <a:cubicBezTo>
                    <a:pt x="1376" y="3658"/>
                    <a:pt x="1372" y="3663"/>
                    <a:pt x="1371" y="3669"/>
                  </a:cubicBezTo>
                  <a:lnTo>
                    <a:pt x="1371" y="3669"/>
                  </a:lnTo>
                  <a:cubicBezTo>
                    <a:pt x="1374" y="3664"/>
                    <a:pt x="1377" y="3659"/>
                    <a:pt x="1380" y="3654"/>
                  </a:cubicBezTo>
                  <a:close/>
                  <a:moveTo>
                    <a:pt x="1552" y="4055"/>
                  </a:moveTo>
                  <a:cubicBezTo>
                    <a:pt x="1545" y="4065"/>
                    <a:pt x="1537" y="4076"/>
                    <a:pt x="1530" y="4086"/>
                  </a:cubicBezTo>
                  <a:cubicBezTo>
                    <a:pt x="1547" y="4069"/>
                    <a:pt x="1551" y="4065"/>
                    <a:pt x="1552" y="4055"/>
                  </a:cubicBezTo>
                  <a:close/>
                  <a:moveTo>
                    <a:pt x="1022" y="4153"/>
                  </a:moveTo>
                  <a:cubicBezTo>
                    <a:pt x="1018" y="4160"/>
                    <a:pt x="1014" y="4166"/>
                    <a:pt x="1008" y="4173"/>
                  </a:cubicBezTo>
                  <a:lnTo>
                    <a:pt x="1008" y="4173"/>
                  </a:lnTo>
                  <a:cubicBezTo>
                    <a:pt x="1013" y="4166"/>
                    <a:pt x="1017" y="4159"/>
                    <a:pt x="1022" y="4153"/>
                  </a:cubicBezTo>
                  <a:close/>
                  <a:moveTo>
                    <a:pt x="868" y="4337"/>
                  </a:moveTo>
                  <a:cubicBezTo>
                    <a:pt x="863" y="4351"/>
                    <a:pt x="858" y="4364"/>
                    <a:pt x="852" y="4376"/>
                  </a:cubicBezTo>
                  <a:lnTo>
                    <a:pt x="852" y="4376"/>
                  </a:lnTo>
                  <a:cubicBezTo>
                    <a:pt x="868" y="4360"/>
                    <a:pt x="868" y="4358"/>
                    <a:pt x="868" y="4337"/>
                  </a:cubicBezTo>
                  <a:close/>
                  <a:moveTo>
                    <a:pt x="3767" y="0"/>
                  </a:moveTo>
                  <a:cubicBezTo>
                    <a:pt x="3744" y="0"/>
                    <a:pt x="3744" y="0"/>
                    <a:pt x="3721" y="23"/>
                  </a:cubicBezTo>
                  <a:cubicBezTo>
                    <a:pt x="3676" y="115"/>
                    <a:pt x="3630" y="206"/>
                    <a:pt x="3584" y="297"/>
                  </a:cubicBezTo>
                  <a:cubicBezTo>
                    <a:pt x="3561" y="366"/>
                    <a:pt x="3516" y="457"/>
                    <a:pt x="3470" y="525"/>
                  </a:cubicBezTo>
                  <a:cubicBezTo>
                    <a:pt x="3424" y="617"/>
                    <a:pt x="3379" y="685"/>
                    <a:pt x="3333" y="776"/>
                  </a:cubicBezTo>
                  <a:cubicBezTo>
                    <a:pt x="3287" y="845"/>
                    <a:pt x="3242" y="936"/>
                    <a:pt x="3196" y="1005"/>
                  </a:cubicBezTo>
                  <a:cubicBezTo>
                    <a:pt x="3105" y="1164"/>
                    <a:pt x="2991" y="1324"/>
                    <a:pt x="2877" y="1461"/>
                  </a:cubicBezTo>
                  <a:cubicBezTo>
                    <a:pt x="2785" y="1621"/>
                    <a:pt x="2694" y="1781"/>
                    <a:pt x="2580" y="1918"/>
                  </a:cubicBezTo>
                  <a:cubicBezTo>
                    <a:pt x="2489" y="2055"/>
                    <a:pt x="2397" y="2214"/>
                    <a:pt x="2283" y="2351"/>
                  </a:cubicBezTo>
                  <a:cubicBezTo>
                    <a:pt x="2192" y="2488"/>
                    <a:pt x="2101" y="2625"/>
                    <a:pt x="2009" y="2762"/>
                  </a:cubicBezTo>
                  <a:cubicBezTo>
                    <a:pt x="1918" y="2899"/>
                    <a:pt x="1827" y="3036"/>
                    <a:pt x="1735" y="3173"/>
                  </a:cubicBezTo>
                  <a:cubicBezTo>
                    <a:pt x="1621" y="3310"/>
                    <a:pt x="1530" y="3447"/>
                    <a:pt x="1439" y="3584"/>
                  </a:cubicBezTo>
                  <a:cubicBezTo>
                    <a:pt x="1416" y="3607"/>
                    <a:pt x="1393" y="3652"/>
                    <a:pt x="1370" y="3675"/>
                  </a:cubicBezTo>
                  <a:cubicBezTo>
                    <a:pt x="1370" y="3673"/>
                    <a:pt x="1370" y="3671"/>
                    <a:pt x="1371" y="3669"/>
                  </a:cubicBezTo>
                  <a:lnTo>
                    <a:pt x="1371" y="3669"/>
                  </a:lnTo>
                  <a:cubicBezTo>
                    <a:pt x="1346" y="3710"/>
                    <a:pt x="1313" y="3756"/>
                    <a:pt x="1279" y="3789"/>
                  </a:cubicBezTo>
                  <a:cubicBezTo>
                    <a:pt x="1233" y="3881"/>
                    <a:pt x="1165" y="3949"/>
                    <a:pt x="1096" y="4040"/>
                  </a:cubicBezTo>
                  <a:cubicBezTo>
                    <a:pt x="1119" y="4018"/>
                    <a:pt x="1119" y="4018"/>
                    <a:pt x="1142" y="3995"/>
                  </a:cubicBezTo>
                  <a:lnTo>
                    <a:pt x="1142" y="3995"/>
                  </a:lnTo>
                  <a:cubicBezTo>
                    <a:pt x="1102" y="4055"/>
                    <a:pt x="1062" y="4097"/>
                    <a:pt x="1022" y="4153"/>
                  </a:cubicBezTo>
                  <a:lnTo>
                    <a:pt x="1022" y="4153"/>
                  </a:lnTo>
                  <a:cubicBezTo>
                    <a:pt x="1026" y="4146"/>
                    <a:pt x="1028" y="4139"/>
                    <a:pt x="1028" y="4132"/>
                  </a:cubicBezTo>
                  <a:lnTo>
                    <a:pt x="1028" y="4132"/>
                  </a:lnTo>
                  <a:lnTo>
                    <a:pt x="1006" y="4175"/>
                  </a:lnTo>
                  <a:lnTo>
                    <a:pt x="1006" y="4175"/>
                  </a:lnTo>
                  <a:cubicBezTo>
                    <a:pt x="1007" y="4174"/>
                    <a:pt x="1007" y="4174"/>
                    <a:pt x="1008" y="4173"/>
                  </a:cubicBezTo>
                  <a:lnTo>
                    <a:pt x="1008" y="4173"/>
                  </a:lnTo>
                  <a:cubicBezTo>
                    <a:pt x="1007" y="4175"/>
                    <a:pt x="1006" y="4176"/>
                    <a:pt x="1005" y="4177"/>
                  </a:cubicBezTo>
                  <a:lnTo>
                    <a:pt x="1006" y="4175"/>
                  </a:lnTo>
                  <a:lnTo>
                    <a:pt x="1006" y="4175"/>
                  </a:lnTo>
                  <a:cubicBezTo>
                    <a:pt x="999" y="4184"/>
                    <a:pt x="990" y="4192"/>
                    <a:pt x="982" y="4200"/>
                  </a:cubicBezTo>
                  <a:cubicBezTo>
                    <a:pt x="959" y="4223"/>
                    <a:pt x="936" y="4269"/>
                    <a:pt x="914" y="4292"/>
                  </a:cubicBezTo>
                  <a:cubicBezTo>
                    <a:pt x="908" y="4297"/>
                    <a:pt x="902" y="4303"/>
                    <a:pt x="891" y="4314"/>
                  </a:cubicBezTo>
                  <a:cubicBezTo>
                    <a:pt x="891" y="4335"/>
                    <a:pt x="872" y="4356"/>
                    <a:pt x="852" y="4376"/>
                  </a:cubicBezTo>
                  <a:lnTo>
                    <a:pt x="852" y="4376"/>
                  </a:lnTo>
                  <a:cubicBezTo>
                    <a:pt x="852" y="4376"/>
                    <a:pt x="852" y="4376"/>
                    <a:pt x="852" y="4376"/>
                  </a:cubicBezTo>
                  <a:lnTo>
                    <a:pt x="852" y="4376"/>
                  </a:lnTo>
                  <a:cubicBezTo>
                    <a:pt x="850" y="4378"/>
                    <a:pt x="848" y="4380"/>
                    <a:pt x="846" y="4382"/>
                  </a:cubicBezTo>
                  <a:lnTo>
                    <a:pt x="846" y="4382"/>
                  </a:lnTo>
                  <a:cubicBezTo>
                    <a:pt x="848" y="4380"/>
                    <a:pt x="850" y="4378"/>
                    <a:pt x="852" y="4376"/>
                  </a:cubicBezTo>
                  <a:lnTo>
                    <a:pt x="852" y="4376"/>
                  </a:lnTo>
                  <a:cubicBezTo>
                    <a:pt x="828" y="4424"/>
                    <a:pt x="795" y="4461"/>
                    <a:pt x="777" y="4497"/>
                  </a:cubicBezTo>
                  <a:cubicBezTo>
                    <a:pt x="754" y="4543"/>
                    <a:pt x="708" y="4565"/>
                    <a:pt x="685" y="4611"/>
                  </a:cubicBezTo>
                  <a:cubicBezTo>
                    <a:pt x="663" y="4657"/>
                    <a:pt x="640" y="4680"/>
                    <a:pt x="617" y="4702"/>
                  </a:cubicBezTo>
                  <a:cubicBezTo>
                    <a:pt x="594" y="4725"/>
                    <a:pt x="594" y="4725"/>
                    <a:pt x="594" y="4748"/>
                  </a:cubicBezTo>
                  <a:cubicBezTo>
                    <a:pt x="575" y="4767"/>
                    <a:pt x="557" y="4785"/>
                    <a:pt x="538" y="4817"/>
                  </a:cubicBezTo>
                  <a:lnTo>
                    <a:pt x="538" y="4817"/>
                  </a:lnTo>
                  <a:cubicBezTo>
                    <a:pt x="526" y="4817"/>
                    <a:pt x="526" y="4821"/>
                    <a:pt x="526" y="4839"/>
                  </a:cubicBezTo>
                  <a:cubicBezTo>
                    <a:pt x="526" y="4829"/>
                    <a:pt x="531" y="4823"/>
                    <a:pt x="536" y="4820"/>
                  </a:cubicBezTo>
                  <a:lnTo>
                    <a:pt x="536" y="4820"/>
                  </a:lnTo>
                  <a:cubicBezTo>
                    <a:pt x="533" y="4826"/>
                    <a:pt x="529" y="4832"/>
                    <a:pt x="526" y="4839"/>
                  </a:cubicBezTo>
                  <a:cubicBezTo>
                    <a:pt x="480" y="4885"/>
                    <a:pt x="457" y="4931"/>
                    <a:pt x="412" y="4976"/>
                  </a:cubicBezTo>
                  <a:cubicBezTo>
                    <a:pt x="389" y="4999"/>
                    <a:pt x="366" y="5045"/>
                    <a:pt x="343" y="5090"/>
                  </a:cubicBezTo>
                  <a:cubicBezTo>
                    <a:pt x="320" y="5113"/>
                    <a:pt x="297" y="5159"/>
                    <a:pt x="275" y="5182"/>
                  </a:cubicBezTo>
                  <a:cubicBezTo>
                    <a:pt x="183" y="5296"/>
                    <a:pt x="115" y="5410"/>
                    <a:pt x="46" y="5524"/>
                  </a:cubicBezTo>
                  <a:cubicBezTo>
                    <a:pt x="1" y="5593"/>
                    <a:pt x="23" y="5684"/>
                    <a:pt x="69" y="5730"/>
                  </a:cubicBezTo>
                  <a:cubicBezTo>
                    <a:pt x="115" y="5775"/>
                    <a:pt x="160" y="5798"/>
                    <a:pt x="206" y="5798"/>
                  </a:cubicBezTo>
                  <a:cubicBezTo>
                    <a:pt x="252" y="5798"/>
                    <a:pt x="297" y="5775"/>
                    <a:pt x="320" y="5730"/>
                  </a:cubicBezTo>
                  <a:cubicBezTo>
                    <a:pt x="366" y="5707"/>
                    <a:pt x="389" y="5661"/>
                    <a:pt x="412" y="5638"/>
                  </a:cubicBezTo>
                  <a:cubicBezTo>
                    <a:pt x="434" y="5615"/>
                    <a:pt x="457" y="5570"/>
                    <a:pt x="480" y="5547"/>
                  </a:cubicBezTo>
                  <a:cubicBezTo>
                    <a:pt x="548" y="5478"/>
                    <a:pt x="594" y="5387"/>
                    <a:pt x="640" y="5319"/>
                  </a:cubicBezTo>
                  <a:cubicBezTo>
                    <a:pt x="640" y="5319"/>
                    <a:pt x="640" y="5341"/>
                    <a:pt x="640" y="5341"/>
                  </a:cubicBezTo>
                  <a:cubicBezTo>
                    <a:pt x="644" y="5332"/>
                    <a:pt x="649" y="5323"/>
                    <a:pt x="654" y="5314"/>
                  </a:cubicBezTo>
                  <a:lnTo>
                    <a:pt x="654" y="5314"/>
                  </a:lnTo>
                  <a:cubicBezTo>
                    <a:pt x="659" y="5310"/>
                    <a:pt x="661" y="5304"/>
                    <a:pt x="662" y="5300"/>
                  </a:cubicBezTo>
                  <a:lnTo>
                    <a:pt x="662" y="5300"/>
                  </a:lnTo>
                  <a:cubicBezTo>
                    <a:pt x="706" y="5222"/>
                    <a:pt x="764" y="5145"/>
                    <a:pt x="822" y="5068"/>
                  </a:cubicBezTo>
                  <a:cubicBezTo>
                    <a:pt x="914" y="4953"/>
                    <a:pt x="982" y="4839"/>
                    <a:pt x="1073" y="4748"/>
                  </a:cubicBezTo>
                  <a:cubicBezTo>
                    <a:pt x="1051" y="4748"/>
                    <a:pt x="1051" y="4771"/>
                    <a:pt x="1028" y="4771"/>
                  </a:cubicBezTo>
                  <a:cubicBezTo>
                    <a:pt x="1210" y="4543"/>
                    <a:pt x="1393" y="4292"/>
                    <a:pt x="1553" y="4040"/>
                  </a:cubicBezTo>
                  <a:lnTo>
                    <a:pt x="1553" y="4040"/>
                  </a:lnTo>
                  <a:cubicBezTo>
                    <a:pt x="1553" y="4047"/>
                    <a:pt x="1553" y="4051"/>
                    <a:pt x="1552" y="4055"/>
                  </a:cubicBezTo>
                  <a:lnTo>
                    <a:pt x="1552" y="4055"/>
                  </a:lnTo>
                  <a:cubicBezTo>
                    <a:pt x="1662" y="3903"/>
                    <a:pt x="1788" y="3733"/>
                    <a:pt x="1895" y="3584"/>
                  </a:cubicBezTo>
                  <a:cubicBezTo>
                    <a:pt x="1986" y="3424"/>
                    <a:pt x="2078" y="3264"/>
                    <a:pt x="2192" y="3105"/>
                  </a:cubicBezTo>
                  <a:cubicBezTo>
                    <a:pt x="2283" y="2945"/>
                    <a:pt x="2374" y="2808"/>
                    <a:pt x="2466" y="2648"/>
                  </a:cubicBezTo>
                  <a:cubicBezTo>
                    <a:pt x="2511" y="2557"/>
                    <a:pt x="2557" y="2488"/>
                    <a:pt x="2603" y="2397"/>
                  </a:cubicBezTo>
                  <a:cubicBezTo>
                    <a:pt x="2648" y="2329"/>
                    <a:pt x="2694" y="2237"/>
                    <a:pt x="2763" y="2146"/>
                  </a:cubicBezTo>
                  <a:cubicBezTo>
                    <a:pt x="2808" y="2077"/>
                    <a:pt x="2854" y="1986"/>
                    <a:pt x="2899" y="1895"/>
                  </a:cubicBezTo>
                  <a:cubicBezTo>
                    <a:pt x="2922" y="1826"/>
                    <a:pt x="2968" y="1735"/>
                    <a:pt x="3014" y="1667"/>
                  </a:cubicBezTo>
                  <a:cubicBezTo>
                    <a:pt x="3059" y="1575"/>
                    <a:pt x="3105" y="1507"/>
                    <a:pt x="3151" y="1416"/>
                  </a:cubicBezTo>
                  <a:cubicBezTo>
                    <a:pt x="3196" y="1347"/>
                    <a:pt x="3219" y="1256"/>
                    <a:pt x="3265" y="1164"/>
                  </a:cubicBezTo>
                  <a:cubicBezTo>
                    <a:pt x="3356" y="1005"/>
                    <a:pt x="3424" y="845"/>
                    <a:pt x="3516" y="662"/>
                  </a:cubicBezTo>
                  <a:cubicBezTo>
                    <a:pt x="3561" y="594"/>
                    <a:pt x="3607" y="525"/>
                    <a:pt x="3630" y="434"/>
                  </a:cubicBezTo>
                  <a:cubicBezTo>
                    <a:pt x="3676" y="366"/>
                    <a:pt x="3721" y="274"/>
                    <a:pt x="3744" y="183"/>
                  </a:cubicBezTo>
                  <a:cubicBezTo>
                    <a:pt x="3767" y="160"/>
                    <a:pt x="3790" y="115"/>
                    <a:pt x="3812" y="69"/>
                  </a:cubicBezTo>
                  <a:cubicBezTo>
                    <a:pt x="3835" y="46"/>
                    <a:pt x="3812" y="23"/>
                    <a:pt x="379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6" name="Google Shape;5946;p22"/>
            <p:cNvSpPr/>
            <p:nvPr/>
          </p:nvSpPr>
          <p:spPr>
            <a:xfrm>
              <a:off x="6689675" y="2492575"/>
              <a:ext cx="6300" cy="6300"/>
            </a:xfrm>
            <a:custGeom>
              <a:avLst/>
              <a:gdLst/>
              <a:ahLst/>
              <a:cxnLst/>
              <a:rect l="l" t="t" r="r" b="b"/>
              <a:pathLst>
                <a:path w="252" h="252" extrusionOk="0">
                  <a:moveTo>
                    <a:pt x="115" y="0"/>
                  </a:moveTo>
                  <a:cubicBezTo>
                    <a:pt x="47" y="0"/>
                    <a:pt x="1" y="46"/>
                    <a:pt x="1" y="114"/>
                  </a:cubicBezTo>
                  <a:cubicBezTo>
                    <a:pt x="1" y="183"/>
                    <a:pt x="47" y="251"/>
                    <a:pt x="115" y="251"/>
                  </a:cubicBezTo>
                  <a:cubicBezTo>
                    <a:pt x="184" y="251"/>
                    <a:pt x="252" y="183"/>
                    <a:pt x="252" y="114"/>
                  </a:cubicBezTo>
                  <a:cubicBezTo>
                    <a:pt x="252" y="46"/>
                    <a:pt x="184"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7" name="Google Shape;5947;p22"/>
            <p:cNvSpPr/>
            <p:nvPr/>
          </p:nvSpPr>
          <p:spPr>
            <a:xfrm>
              <a:off x="6713075" y="2141050"/>
              <a:ext cx="34850" cy="25000"/>
            </a:xfrm>
            <a:custGeom>
              <a:avLst/>
              <a:gdLst/>
              <a:ahLst/>
              <a:cxnLst/>
              <a:rect l="l" t="t" r="r" b="b"/>
              <a:pathLst>
                <a:path w="1394" h="1000" extrusionOk="0">
                  <a:moveTo>
                    <a:pt x="1279" y="1"/>
                  </a:moveTo>
                  <a:cubicBezTo>
                    <a:pt x="1210" y="24"/>
                    <a:pt x="1165" y="69"/>
                    <a:pt x="1096" y="92"/>
                  </a:cubicBezTo>
                  <a:cubicBezTo>
                    <a:pt x="1085" y="81"/>
                    <a:pt x="1068" y="75"/>
                    <a:pt x="1051" y="75"/>
                  </a:cubicBezTo>
                  <a:cubicBezTo>
                    <a:pt x="1034" y="75"/>
                    <a:pt x="1016" y="81"/>
                    <a:pt x="1005" y="92"/>
                  </a:cubicBezTo>
                  <a:cubicBezTo>
                    <a:pt x="914" y="115"/>
                    <a:pt x="845" y="161"/>
                    <a:pt x="754" y="206"/>
                  </a:cubicBezTo>
                  <a:cubicBezTo>
                    <a:pt x="686" y="252"/>
                    <a:pt x="617" y="298"/>
                    <a:pt x="526" y="343"/>
                  </a:cubicBezTo>
                  <a:cubicBezTo>
                    <a:pt x="457" y="412"/>
                    <a:pt x="366" y="457"/>
                    <a:pt x="275" y="526"/>
                  </a:cubicBezTo>
                  <a:cubicBezTo>
                    <a:pt x="252" y="572"/>
                    <a:pt x="206" y="594"/>
                    <a:pt x="183" y="617"/>
                  </a:cubicBezTo>
                  <a:cubicBezTo>
                    <a:pt x="161" y="640"/>
                    <a:pt x="138" y="640"/>
                    <a:pt x="115" y="663"/>
                  </a:cubicBezTo>
                  <a:cubicBezTo>
                    <a:pt x="92" y="686"/>
                    <a:pt x="69" y="708"/>
                    <a:pt x="46" y="731"/>
                  </a:cubicBezTo>
                  <a:cubicBezTo>
                    <a:pt x="46" y="754"/>
                    <a:pt x="24" y="754"/>
                    <a:pt x="24" y="777"/>
                  </a:cubicBezTo>
                  <a:cubicBezTo>
                    <a:pt x="1" y="823"/>
                    <a:pt x="24" y="868"/>
                    <a:pt x="46" y="914"/>
                  </a:cubicBezTo>
                  <a:cubicBezTo>
                    <a:pt x="92" y="937"/>
                    <a:pt x="115" y="960"/>
                    <a:pt x="161" y="960"/>
                  </a:cubicBezTo>
                  <a:lnTo>
                    <a:pt x="138" y="960"/>
                  </a:lnTo>
                  <a:cubicBezTo>
                    <a:pt x="183" y="960"/>
                    <a:pt x="206" y="982"/>
                    <a:pt x="252" y="982"/>
                  </a:cubicBezTo>
                  <a:lnTo>
                    <a:pt x="343" y="982"/>
                  </a:lnTo>
                  <a:cubicBezTo>
                    <a:pt x="355" y="994"/>
                    <a:pt x="372" y="999"/>
                    <a:pt x="389" y="999"/>
                  </a:cubicBezTo>
                  <a:cubicBezTo>
                    <a:pt x="406" y="999"/>
                    <a:pt x="423" y="994"/>
                    <a:pt x="434" y="982"/>
                  </a:cubicBezTo>
                  <a:cubicBezTo>
                    <a:pt x="457" y="960"/>
                    <a:pt x="457" y="960"/>
                    <a:pt x="480" y="960"/>
                  </a:cubicBezTo>
                  <a:cubicBezTo>
                    <a:pt x="503" y="937"/>
                    <a:pt x="503" y="914"/>
                    <a:pt x="503" y="914"/>
                  </a:cubicBezTo>
                  <a:cubicBezTo>
                    <a:pt x="503" y="891"/>
                    <a:pt x="526" y="891"/>
                    <a:pt x="526" y="868"/>
                  </a:cubicBezTo>
                  <a:cubicBezTo>
                    <a:pt x="549" y="868"/>
                    <a:pt x="549" y="845"/>
                    <a:pt x="549" y="845"/>
                  </a:cubicBezTo>
                  <a:cubicBezTo>
                    <a:pt x="556" y="838"/>
                    <a:pt x="564" y="831"/>
                    <a:pt x="571" y="823"/>
                  </a:cubicBezTo>
                  <a:lnTo>
                    <a:pt x="571" y="823"/>
                  </a:lnTo>
                  <a:cubicBezTo>
                    <a:pt x="571" y="826"/>
                    <a:pt x="570" y="845"/>
                    <a:pt x="549" y="845"/>
                  </a:cubicBezTo>
                  <a:cubicBezTo>
                    <a:pt x="571" y="845"/>
                    <a:pt x="571" y="845"/>
                    <a:pt x="571" y="823"/>
                  </a:cubicBezTo>
                  <a:lnTo>
                    <a:pt x="571" y="823"/>
                  </a:lnTo>
                  <a:cubicBezTo>
                    <a:pt x="571" y="823"/>
                    <a:pt x="571" y="823"/>
                    <a:pt x="571" y="823"/>
                  </a:cubicBezTo>
                  <a:lnTo>
                    <a:pt x="571" y="823"/>
                  </a:lnTo>
                  <a:cubicBezTo>
                    <a:pt x="571" y="823"/>
                    <a:pt x="571" y="823"/>
                    <a:pt x="571" y="823"/>
                  </a:cubicBezTo>
                  <a:lnTo>
                    <a:pt x="571" y="823"/>
                  </a:lnTo>
                  <a:cubicBezTo>
                    <a:pt x="571" y="823"/>
                    <a:pt x="571" y="823"/>
                    <a:pt x="571" y="823"/>
                  </a:cubicBezTo>
                  <a:lnTo>
                    <a:pt x="571" y="823"/>
                  </a:lnTo>
                  <a:cubicBezTo>
                    <a:pt x="658" y="739"/>
                    <a:pt x="761" y="653"/>
                    <a:pt x="845" y="549"/>
                  </a:cubicBezTo>
                  <a:cubicBezTo>
                    <a:pt x="891" y="503"/>
                    <a:pt x="959" y="435"/>
                    <a:pt x="1005" y="389"/>
                  </a:cubicBezTo>
                  <a:cubicBezTo>
                    <a:pt x="1074" y="320"/>
                    <a:pt x="1142" y="252"/>
                    <a:pt x="1233" y="206"/>
                  </a:cubicBezTo>
                  <a:cubicBezTo>
                    <a:pt x="1256" y="183"/>
                    <a:pt x="1302" y="161"/>
                    <a:pt x="1347" y="138"/>
                  </a:cubicBezTo>
                  <a:cubicBezTo>
                    <a:pt x="1370" y="115"/>
                    <a:pt x="1393" y="69"/>
                    <a:pt x="1370" y="24"/>
                  </a:cubicBezTo>
                  <a:cubicBezTo>
                    <a:pt x="1370" y="1"/>
                    <a:pt x="1325" y="1"/>
                    <a:pt x="130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8" name="Google Shape;5948;p22"/>
            <p:cNvSpPr/>
            <p:nvPr/>
          </p:nvSpPr>
          <p:spPr>
            <a:xfrm>
              <a:off x="6681125" y="2178725"/>
              <a:ext cx="26275" cy="36550"/>
            </a:xfrm>
            <a:custGeom>
              <a:avLst/>
              <a:gdLst/>
              <a:ahLst/>
              <a:cxnLst/>
              <a:rect l="l" t="t" r="r" b="b"/>
              <a:pathLst>
                <a:path w="1051" h="1462" extrusionOk="0">
                  <a:moveTo>
                    <a:pt x="982" y="0"/>
                  </a:moveTo>
                  <a:cubicBezTo>
                    <a:pt x="982" y="0"/>
                    <a:pt x="959" y="23"/>
                    <a:pt x="959" y="23"/>
                  </a:cubicBezTo>
                  <a:cubicBezTo>
                    <a:pt x="936" y="46"/>
                    <a:pt x="914" y="69"/>
                    <a:pt x="891" y="114"/>
                  </a:cubicBezTo>
                  <a:cubicBezTo>
                    <a:pt x="868" y="114"/>
                    <a:pt x="845" y="137"/>
                    <a:pt x="845" y="160"/>
                  </a:cubicBezTo>
                  <a:cubicBezTo>
                    <a:pt x="822" y="206"/>
                    <a:pt x="799" y="229"/>
                    <a:pt x="777" y="251"/>
                  </a:cubicBezTo>
                  <a:cubicBezTo>
                    <a:pt x="754" y="274"/>
                    <a:pt x="731" y="297"/>
                    <a:pt x="708" y="343"/>
                  </a:cubicBezTo>
                  <a:cubicBezTo>
                    <a:pt x="617" y="457"/>
                    <a:pt x="526" y="571"/>
                    <a:pt x="434" y="708"/>
                  </a:cubicBezTo>
                  <a:cubicBezTo>
                    <a:pt x="389" y="754"/>
                    <a:pt x="343" y="822"/>
                    <a:pt x="297" y="891"/>
                  </a:cubicBezTo>
                  <a:cubicBezTo>
                    <a:pt x="274" y="936"/>
                    <a:pt x="229" y="982"/>
                    <a:pt x="206" y="1027"/>
                  </a:cubicBezTo>
                  <a:cubicBezTo>
                    <a:pt x="183" y="1073"/>
                    <a:pt x="137" y="1119"/>
                    <a:pt x="115" y="1164"/>
                  </a:cubicBezTo>
                  <a:cubicBezTo>
                    <a:pt x="115" y="1187"/>
                    <a:pt x="92" y="1210"/>
                    <a:pt x="69" y="1233"/>
                  </a:cubicBezTo>
                  <a:cubicBezTo>
                    <a:pt x="46" y="1256"/>
                    <a:pt x="23" y="1279"/>
                    <a:pt x="23" y="1301"/>
                  </a:cubicBezTo>
                  <a:cubicBezTo>
                    <a:pt x="1" y="1347"/>
                    <a:pt x="1" y="1393"/>
                    <a:pt x="23" y="1438"/>
                  </a:cubicBezTo>
                  <a:cubicBezTo>
                    <a:pt x="46" y="1461"/>
                    <a:pt x="69" y="1461"/>
                    <a:pt x="92" y="1461"/>
                  </a:cubicBezTo>
                  <a:cubicBezTo>
                    <a:pt x="115" y="1461"/>
                    <a:pt x="137" y="1461"/>
                    <a:pt x="160" y="1438"/>
                  </a:cubicBezTo>
                  <a:cubicBezTo>
                    <a:pt x="206" y="1393"/>
                    <a:pt x="252" y="1347"/>
                    <a:pt x="274" y="1301"/>
                  </a:cubicBezTo>
                  <a:cubicBezTo>
                    <a:pt x="320" y="1256"/>
                    <a:pt x="343" y="1210"/>
                    <a:pt x="366" y="1164"/>
                  </a:cubicBezTo>
                  <a:cubicBezTo>
                    <a:pt x="389" y="1119"/>
                    <a:pt x="411" y="1050"/>
                    <a:pt x="434" y="1005"/>
                  </a:cubicBezTo>
                  <a:cubicBezTo>
                    <a:pt x="480" y="959"/>
                    <a:pt x="503" y="891"/>
                    <a:pt x="548" y="822"/>
                  </a:cubicBezTo>
                  <a:cubicBezTo>
                    <a:pt x="594" y="754"/>
                    <a:pt x="617" y="708"/>
                    <a:pt x="662" y="639"/>
                  </a:cubicBezTo>
                  <a:cubicBezTo>
                    <a:pt x="708" y="571"/>
                    <a:pt x="731" y="503"/>
                    <a:pt x="777" y="434"/>
                  </a:cubicBezTo>
                  <a:cubicBezTo>
                    <a:pt x="845" y="343"/>
                    <a:pt x="914" y="229"/>
                    <a:pt x="982" y="137"/>
                  </a:cubicBezTo>
                  <a:cubicBezTo>
                    <a:pt x="1005" y="114"/>
                    <a:pt x="1005" y="114"/>
                    <a:pt x="1028" y="92"/>
                  </a:cubicBezTo>
                  <a:cubicBezTo>
                    <a:pt x="1028" y="69"/>
                    <a:pt x="1051" y="46"/>
                    <a:pt x="1028" y="23"/>
                  </a:cubicBezTo>
                  <a:cubicBezTo>
                    <a:pt x="1005" y="23"/>
                    <a:pt x="1005" y="0"/>
                    <a:pt x="98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9" name="Google Shape;5949;p22"/>
            <p:cNvSpPr/>
            <p:nvPr/>
          </p:nvSpPr>
          <p:spPr>
            <a:xfrm>
              <a:off x="6777000" y="2206100"/>
              <a:ext cx="38825" cy="12600"/>
            </a:xfrm>
            <a:custGeom>
              <a:avLst/>
              <a:gdLst/>
              <a:ahLst/>
              <a:cxnLst/>
              <a:rect l="l" t="t" r="r" b="b"/>
              <a:pathLst>
                <a:path w="1553" h="504" extrusionOk="0">
                  <a:moveTo>
                    <a:pt x="890" y="1"/>
                  </a:moveTo>
                  <a:cubicBezTo>
                    <a:pt x="776" y="24"/>
                    <a:pt x="662" y="24"/>
                    <a:pt x="571" y="47"/>
                  </a:cubicBezTo>
                  <a:cubicBezTo>
                    <a:pt x="457" y="69"/>
                    <a:pt x="343" y="69"/>
                    <a:pt x="251" y="92"/>
                  </a:cubicBezTo>
                  <a:cubicBezTo>
                    <a:pt x="228" y="92"/>
                    <a:pt x="183" y="115"/>
                    <a:pt x="160" y="115"/>
                  </a:cubicBezTo>
                  <a:cubicBezTo>
                    <a:pt x="91" y="138"/>
                    <a:pt x="23" y="138"/>
                    <a:pt x="0" y="206"/>
                  </a:cubicBezTo>
                  <a:cubicBezTo>
                    <a:pt x="0" y="229"/>
                    <a:pt x="0" y="252"/>
                    <a:pt x="0" y="275"/>
                  </a:cubicBezTo>
                  <a:cubicBezTo>
                    <a:pt x="0" y="298"/>
                    <a:pt x="23" y="298"/>
                    <a:pt x="23" y="321"/>
                  </a:cubicBezTo>
                  <a:cubicBezTo>
                    <a:pt x="23" y="343"/>
                    <a:pt x="46" y="343"/>
                    <a:pt x="69" y="366"/>
                  </a:cubicBezTo>
                  <a:cubicBezTo>
                    <a:pt x="91" y="389"/>
                    <a:pt x="114" y="412"/>
                    <a:pt x="137" y="435"/>
                  </a:cubicBezTo>
                  <a:cubicBezTo>
                    <a:pt x="160" y="457"/>
                    <a:pt x="183" y="480"/>
                    <a:pt x="228" y="503"/>
                  </a:cubicBezTo>
                  <a:lnTo>
                    <a:pt x="320" y="503"/>
                  </a:lnTo>
                  <a:cubicBezTo>
                    <a:pt x="343" y="503"/>
                    <a:pt x="343" y="480"/>
                    <a:pt x="365" y="480"/>
                  </a:cubicBezTo>
                  <a:cubicBezTo>
                    <a:pt x="434" y="435"/>
                    <a:pt x="525" y="412"/>
                    <a:pt x="594" y="389"/>
                  </a:cubicBezTo>
                  <a:cubicBezTo>
                    <a:pt x="616" y="366"/>
                    <a:pt x="662" y="366"/>
                    <a:pt x="708" y="343"/>
                  </a:cubicBezTo>
                  <a:cubicBezTo>
                    <a:pt x="753" y="343"/>
                    <a:pt x="822" y="321"/>
                    <a:pt x="868" y="321"/>
                  </a:cubicBezTo>
                  <a:cubicBezTo>
                    <a:pt x="936" y="298"/>
                    <a:pt x="982" y="275"/>
                    <a:pt x="1050" y="275"/>
                  </a:cubicBezTo>
                  <a:cubicBezTo>
                    <a:pt x="1119" y="252"/>
                    <a:pt x="1187" y="252"/>
                    <a:pt x="1256" y="252"/>
                  </a:cubicBezTo>
                  <a:lnTo>
                    <a:pt x="1461" y="252"/>
                  </a:lnTo>
                  <a:cubicBezTo>
                    <a:pt x="1467" y="255"/>
                    <a:pt x="1474" y="257"/>
                    <a:pt x="1480" y="257"/>
                  </a:cubicBezTo>
                  <a:cubicBezTo>
                    <a:pt x="1519" y="257"/>
                    <a:pt x="1552" y="203"/>
                    <a:pt x="1552" y="184"/>
                  </a:cubicBezTo>
                  <a:cubicBezTo>
                    <a:pt x="1552" y="161"/>
                    <a:pt x="1529" y="138"/>
                    <a:pt x="1529" y="115"/>
                  </a:cubicBezTo>
                  <a:cubicBezTo>
                    <a:pt x="1507" y="92"/>
                    <a:pt x="1484" y="92"/>
                    <a:pt x="1461" y="92"/>
                  </a:cubicBezTo>
                  <a:cubicBezTo>
                    <a:pt x="1438" y="69"/>
                    <a:pt x="1415" y="69"/>
                    <a:pt x="1393" y="69"/>
                  </a:cubicBezTo>
                  <a:lnTo>
                    <a:pt x="1301" y="69"/>
                  </a:lnTo>
                  <a:cubicBezTo>
                    <a:pt x="1278" y="69"/>
                    <a:pt x="1278" y="47"/>
                    <a:pt x="1278" y="47"/>
                  </a:cubicBezTo>
                  <a:cubicBezTo>
                    <a:pt x="1256" y="24"/>
                    <a:pt x="1233" y="24"/>
                    <a:pt x="121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0" name="Google Shape;5950;p22"/>
            <p:cNvSpPr/>
            <p:nvPr/>
          </p:nvSpPr>
          <p:spPr>
            <a:xfrm>
              <a:off x="6721075" y="2223800"/>
              <a:ext cx="41675" cy="21700"/>
            </a:xfrm>
            <a:custGeom>
              <a:avLst/>
              <a:gdLst/>
              <a:ahLst/>
              <a:cxnLst/>
              <a:rect l="l" t="t" r="r" b="b"/>
              <a:pathLst>
                <a:path w="1667" h="868" extrusionOk="0">
                  <a:moveTo>
                    <a:pt x="1598" y="1"/>
                  </a:moveTo>
                  <a:cubicBezTo>
                    <a:pt x="1507" y="46"/>
                    <a:pt x="1415" y="92"/>
                    <a:pt x="1324" y="115"/>
                  </a:cubicBezTo>
                  <a:cubicBezTo>
                    <a:pt x="1233" y="160"/>
                    <a:pt x="1142" y="206"/>
                    <a:pt x="1027" y="252"/>
                  </a:cubicBezTo>
                  <a:cubicBezTo>
                    <a:pt x="959" y="297"/>
                    <a:pt x="868" y="320"/>
                    <a:pt x="776" y="366"/>
                  </a:cubicBezTo>
                  <a:cubicBezTo>
                    <a:pt x="685" y="389"/>
                    <a:pt x="594" y="434"/>
                    <a:pt x="480" y="457"/>
                  </a:cubicBezTo>
                  <a:cubicBezTo>
                    <a:pt x="457" y="480"/>
                    <a:pt x="411" y="503"/>
                    <a:pt x="366" y="503"/>
                  </a:cubicBezTo>
                  <a:cubicBezTo>
                    <a:pt x="297" y="526"/>
                    <a:pt x="251" y="548"/>
                    <a:pt x="206" y="571"/>
                  </a:cubicBezTo>
                  <a:cubicBezTo>
                    <a:pt x="137" y="594"/>
                    <a:pt x="92" y="617"/>
                    <a:pt x="46" y="662"/>
                  </a:cubicBezTo>
                  <a:cubicBezTo>
                    <a:pt x="0" y="708"/>
                    <a:pt x="0" y="754"/>
                    <a:pt x="23" y="799"/>
                  </a:cubicBezTo>
                  <a:cubicBezTo>
                    <a:pt x="23" y="845"/>
                    <a:pt x="46" y="868"/>
                    <a:pt x="92" y="868"/>
                  </a:cubicBezTo>
                  <a:lnTo>
                    <a:pt x="183" y="868"/>
                  </a:lnTo>
                  <a:cubicBezTo>
                    <a:pt x="183" y="845"/>
                    <a:pt x="206" y="845"/>
                    <a:pt x="229" y="845"/>
                  </a:cubicBezTo>
                  <a:cubicBezTo>
                    <a:pt x="251" y="822"/>
                    <a:pt x="297" y="799"/>
                    <a:pt x="320" y="799"/>
                  </a:cubicBezTo>
                  <a:cubicBezTo>
                    <a:pt x="366" y="777"/>
                    <a:pt x="434" y="754"/>
                    <a:pt x="480" y="708"/>
                  </a:cubicBezTo>
                  <a:cubicBezTo>
                    <a:pt x="525" y="685"/>
                    <a:pt x="594" y="662"/>
                    <a:pt x="639" y="640"/>
                  </a:cubicBezTo>
                  <a:cubicBezTo>
                    <a:pt x="731" y="617"/>
                    <a:pt x="799" y="571"/>
                    <a:pt x="868" y="526"/>
                  </a:cubicBezTo>
                  <a:cubicBezTo>
                    <a:pt x="936" y="503"/>
                    <a:pt x="982" y="480"/>
                    <a:pt x="1050" y="434"/>
                  </a:cubicBezTo>
                  <a:cubicBezTo>
                    <a:pt x="1119" y="389"/>
                    <a:pt x="1187" y="343"/>
                    <a:pt x="1256" y="320"/>
                  </a:cubicBezTo>
                  <a:cubicBezTo>
                    <a:pt x="1324" y="274"/>
                    <a:pt x="1370" y="229"/>
                    <a:pt x="1438" y="206"/>
                  </a:cubicBezTo>
                  <a:cubicBezTo>
                    <a:pt x="1507" y="160"/>
                    <a:pt x="1575" y="138"/>
                    <a:pt x="1644" y="92"/>
                  </a:cubicBezTo>
                  <a:cubicBezTo>
                    <a:pt x="1667" y="69"/>
                    <a:pt x="1667" y="46"/>
                    <a:pt x="1667" y="23"/>
                  </a:cubicBezTo>
                  <a:cubicBezTo>
                    <a:pt x="1644" y="1"/>
                    <a:pt x="1644" y="1"/>
                    <a:pt x="162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1" name="Google Shape;5951;p22"/>
            <p:cNvSpPr/>
            <p:nvPr/>
          </p:nvSpPr>
          <p:spPr>
            <a:xfrm>
              <a:off x="6717075" y="2243200"/>
              <a:ext cx="2300" cy="2875"/>
            </a:xfrm>
            <a:custGeom>
              <a:avLst/>
              <a:gdLst/>
              <a:ahLst/>
              <a:cxnLst/>
              <a:rect l="l" t="t" r="r" b="b"/>
              <a:pathLst>
                <a:path w="92" h="115" extrusionOk="0">
                  <a:moveTo>
                    <a:pt x="46" y="1"/>
                  </a:moveTo>
                  <a:cubicBezTo>
                    <a:pt x="23" y="1"/>
                    <a:pt x="1" y="23"/>
                    <a:pt x="1" y="46"/>
                  </a:cubicBezTo>
                  <a:cubicBezTo>
                    <a:pt x="1" y="92"/>
                    <a:pt x="23" y="115"/>
                    <a:pt x="46" y="115"/>
                  </a:cubicBezTo>
                  <a:cubicBezTo>
                    <a:pt x="69" y="115"/>
                    <a:pt x="92" y="92"/>
                    <a:pt x="92" y="69"/>
                  </a:cubicBezTo>
                  <a:cubicBezTo>
                    <a:pt x="92" y="46"/>
                    <a:pt x="92" y="1"/>
                    <a:pt x="46"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2" name="Google Shape;5952;p22"/>
            <p:cNvSpPr/>
            <p:nvPr/>
          </p:nvSpPr>
          <p:spPr>
            <a:xfrm>
              <a:off x="6702800" y="2203250"/>
              <a:ext cx="116450" cy="67375"/>
            </a:xfrm>
            <a:custGeom>
              <a:avLst/>
              <a:gdLst/>
              <a:ahLst/>
              <a:cxnLst/>
              <a:rect l="l" t="t" r="r" b="b"/>
              <a:pathLst>
                <a:path w="4658" h="2695" extrusionOk="0">
                  <a:moveTo>
                    <a:pt x="4041" y="206"/>
                  </a:moveTo>
                  <a:cubicBezTo>
                    <a:pt x="4132" y="206"/>
                    <a:pt x="4201" y="229"/>
                    <a:pt x="4269" y="252"/>
                  </a:cubicBezTo>
                  <a:cubicBezTo>
                    <a:pt x="4292" y="252"/>
                    <a:pt x="4338" y="275"/>
                    <a:pt x="4361" y="275"/>
                  </a:cubicBezTo>
                  <a:cubicBezTo>
                    <a:pt x="4383" y="298"/>
                    <a:pt x="4383" y="298"/>
                    <a:pt x="4406" y="320"/>
                  </a:cubicBezTo>
                  <a:lnTo>
                    <a:pt x="4429" y="343"/>
                  </a:lnTo>
                  <a:cubicBezTo>
                    <a:pt x="4429" y="366"/>
                    <a:pt x="4429" y="389"/>
                    <a:pt x="4452" y="389"/>
                  </a:cubicBezTo>
                  <a:cubicBezTo>
                    <a:pt x="4452" y="412"/>
                    <a:pt x="4452" y="435"/>
                    <a:pt x="4452" y="457"/>
                  </a:cubicBezTo>
                  <a:cubicBezTo>
                    <a:pt x="4452" y="480"/>
                    <a:pt x="4429" y="503"/>
                    <a:pt x="4429" y="526"/>
                  </a:cubicBezTo>
                  <a:cubicBezTo>
                    <a:pt x="4406" y="571"/>
                    <a:pt x="4383" y="617"/>
                    <a:pt x="4361" y="663"/>
                  </a:cubicBezTo>
                  <a:cubicBezTo>
                    <a:pt x="4292" y="777"/>
                    <a:pt x="4201" y="891"/>
                    <a:pt x="4087" y="1005"/>
                  </a:cubicBezTo>
                  <a:cubicBezTo>
                    <a:pt x="3995" y="1074"/>
                    <a:pt x="3904" y="1142"/>
                    <a:pt x="3813" y="1233"/>
                  </a:cubicBezTo>
                  <a:cubicBezTo>
                    <a:pt x="3721" y="1302"/>
                    <a:pt x="3653" y="1370"/>
                    <a:pt x="3562" y="1439"/>
                  </a:cubicBezTo>
                  <a:cubicBezTo>
                    <a:pt x="3516" y="1233"/>
                    <a:pt x="3448" y="1028"/>
                    <a:pt x="3356" y="845"/>
                  </a:cubicBezTo>
                  <a:cubicBezTo>
                    <a:pt x="3265" y="640"/>
                    <a:pt x="3151" y="480"/>
                    <a:pt x="3037" y="320"/>
                  </a:cubicBezTo>
                  <a:lnTo>
                    <a:pt x="3082" y="320"/>
                  </a:lnTo>
                  <a:cubicBezTo>
                    <a:pt x="3174" y="298"/>
                    <a:pt x="3265" y="275"/>
                    <a:pt x="3356" y="252"/>
                  </a:cubicBezTo>
                  <a:cubicBezTo>
                    <a:pt x="3516" y="229"/>
                    <a:pt x="3744" y="206"/>
                    <a:pt x="3950" y="206"/>
                  </a:cubicBezTo>
                  <a:close/>
                  <a:moveTo>
                    <a:pt x="3950" y="1"/>
                  </a:moveTo>
                  <a:cubicBezTo>
                    <a:pt x="3858" y="1"/>
                    <a:pt x="3790" y="1"/>
                    <a:pt x="3699" y="24"/>
                  </a:cubicBezTo>
                  <a:cubicBezTo>
                    <a:pt x="3539" y="24"/>
                    <a:pt x="3356" y="46"/>
                    <a:pt x="3219" y="69"/>
                  </a:cubicBezTo>
                  <a:lnTo>
                    <a:pt x="3037" y="115"/>
                  </a:lnTo>
                  <a:cubicBezTo>
                    <a:pt x="2991" y="115"/>
                    <a:pt x="2923" y="138"/>
                    <a:pt x="2877" y="138"/>
                  </a:cubicBezTo>
                  <a:lnTo>
                    <a:pt x="2854" y="115"/>
                  </a:lnTo>
                  <a:lnTo>
                    <a:pt x="2831" y="115"/>
                  </a:lnTo>
                  <a:cubicBezTo>
                    <a:pt x="2831" y="115"/>
                    <a:pt x="2808" y="92"/>
                    <a:pt x="2786" y="92"/>
                  </a:cubicBezTo>
                  <a:lnTo>
                    <a:pt x="2740" y="92"/>
                  </a:lnTo>
                  <a:cubicBezTo>
                    <a:pt x="2740" y="92"/>
                    <a:pt x="2717" y="115"/>
                    <a:pt x="2694" y="115"/>
                  </a:cubicBezTo>
                  <a:cubicBezTo>
                    <a:pt x="1827" y="549"/>
                    <a:pt x="960" y="982"/>
                    <a:pt x="92" y="1416"/>
                  </a:cubicBezTo>
                  <a:cubicBezTo>
                    <a:pt x="47" y="1462"/>
                    <a:pt x="24" y="1507"/>
                    <a:pt x="1" y="1553"/>
                  </a:cubicBezTo>
                  <a:cubicBezTo>
                    <a:pt x="24" y="1576"/>
                    <a:pt x="69" y="1599"/>
                    <a:pt x="115" y="1621"/>
                  </a:cubicBezTo>
                  <a:cubicBezTo>
                    <a:pt x="823" y="1279"/>
                    <a:pt x="1530" y="937"/>
                    <a:pt x="2238" y="571"/>
                  </a:cubicBezTo>
                  <a:lnTo>
                    <a:pt x="2763" y="320"/>
                  </a:lnTo>
                  <a:lnTo>
                    <a:pt x="2786" y="343"/>
                  </a:lnTo>
                  <a:cubicBezTo>
                    <a:pt x="2923" y="480"/>
                    <a:pt x="3014" y="640"/>
                    <a:pt x="3128" y="800"/>
                  </a:cubicBezTo>
                  <a:cubicBezTo>
                    <a:pt x="3219" y="1005"/>
                    <a:pt x="3311" y="1211"/>
                    <a:pt x="3356" y="1439"/>
                  </a:cubicBezTo>
                  <a:cubicBezTo>
                    <a:pt x="3379" y="1507"/>
                    <a:pt x="3402" y="1576"/>
                    <a:pt x="3402" y="1644"/>
                  </a:cubicBezTo>
                  <a:lnTo>
                    <a:pt x="2968" y="1873"/>
                  </a:lnTo>
                  <a:lnTo>
                    <a:pt x="1553" y="2557"/>
                  </a:lnTo>
                  <a:cubicBezTo>
                    <a:pt x="1621" y="2603"/>
                    <a:pt x="1690" y="2649"/>
                    <a:pt x="1758" y="2694"/>
                  </a:cubicBezTo>
                  <a:lnTo>
                    <a:pt x="2649" y="2261"/>
                  </a:lnTo>
                  <a:lnTo>
                    <a:pt x="3516" y="1804"/>
                  </a:lnTo>
                  <a:cubicBezTo>
                    <a:pt x="3539" y="1804"/>
                    <a:pt x="3562" y="1781"/>
                    <a:pt x="3562" y="1758"/>
                  </a:cubicBezTo>
                  <a:cubicBezTo>
                    <a:pt x="3607" y="1736"/>
                    <a:pt x="3607" y="1713"/>
                    <a:pt x="3607" y="1667"/>
                  </a:cubicBezTo>
                  <a:cubicBezTo>
                    <a:pt x="3744" y="1553"/>
                    <a:pt x="3881" y="1439"/>
                    <a:pt x="4018" y="1325"/>
                  </a:cubicBezTo>
                  <a:cubicBezTo>
                    <a:pt x="4155" y="1211"/>
                    <a:pt x="4269" y="1096"/>
                    <a:pt x="4383" y="982"/>
                  </a:cubicBezTo>
                  <a:cubicBezTo>
                    <a:pt x="4429" y="914"/>
                    <a:pt x="4497" y="845"/>
                    <a:pt x="4520" y="777"/>
                  </a:cubicBezTo>
                  <a:cubicBezTo>
                    <a:pt x="4589" y="708"/>
                    <a:pt x="4612" y="640"/>
                    <a:pt x="4634" y="571"/>
                  </a:cubicBezTo>
                  <a:cubicBezTo>
                    <a:pt x="4657" y="503"/>
                    <a:pt x="4657" y="435"/>
                    <a:pt x="4634" y="366"/>
                  </a:cubicBezTo>
                  <a:cubicBezTo>
                    <a:pt x="4634" y="298"/>
                    <a:pt x="4589" y="229"/>
                    <a:pt x="4543" y="161"/>
                  </a:cubicBezTo>
                  <a:cubicBezTo>
                    <a:pt x="4520" y="138"/>
                    <a:pt x="4497" y="115"/>
                    <a:pt x="4452" y="115"/>
                  </a:cubicBezTo>
                  <a:cubicBezTo>
                    <a:pt x="4383" y="69"/>
                    <a:pt x="4292" y="46"/>
                    <a:pt x="4201" y="24"/>
                  </a:cubicBezTo>
                  <a:cubicBezTo>
                    <a:pt x="4132" y="1"/>
                    <a:pt x="4041" y="1"/>
                    <a:pt x="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3" name="Google Shape;5953;p22"/>
            <p:cNvSpPr/>
            <p:nvPr/>
          </p:nvSpPr>
          <p:spPr>
            <a:xfrm>
              <a:off x="6552725" y="1979000"/>
              <a:ext cx="24575" cy="151825"/>
            </a:xfrm>
            <a:custGeom>
              <a:avLst/>
              <a:gdLst/>
              <a:ahLst/>
              <a:cxnLst/>
              <a:rect l="l" t="t" r="r" b="b"/>
              <a:pathLst>
                <a:path w="983" h="6073" extrusionOk="0">
                  <a:moveTo>
                    <a:pt x="868" y="1"/>
                  </a:moveTo>
                  <a:cubicBezTo>
                    <a:pt x="845" y="1"/>
                    <a:pt x="823" y="23"/>
                    <a:pt x="800" y="46"/>
                  </a:cubicBezTo>
                  <a:cubicBezTo>
                    <a:pt x="800" y="46"/>
                    <a:pt x="777" y="69"/>
                    <a:pt x="777" y="115"/>
                  </a:cubicBezTo>
                  <a:cubicBezTo>
                    <a:pt x="526" y="2032"/>
                    <a:pt x="252" y="3972"/>
                    <a:pt x="1" y="5912"/>
                  </a:cubicBezTo>
                  <a:cubicBezTo>
                    <a:pt x="46" y="5958"/>
                    <a:pt x="115" y="6026"/>
                    <a:pt x="161" y="6072"/>
                  </a:cubicBezTo>
                  <a:cubicBezTo>
                    <a:pt x="412" y="4360"/>
                    <a:pt x="640" y="2625"/>
                    <a:pt x="868" y="914"/>
                  </a:cubicBezTo>
                  <a:cubicBezTo>
                    <a:pt x="891" y="640"/>
                    <a:pt x="937" y="366"/>
                    <a:pt x="982" y="115"/>
                  </a:cubicBezTo>
                  <a:cubicBezTo>
                    <a:pt x="982" y="92"/>
                    <a:pt x="960" y="69"/>
                    <a:pt x="937" y="46"/>
                  </a:cubicBezTo>
                  <a:cubicBezTo>
                    <a:pt x="937" y="23"/>
                    <a:pt x="914" y="23"/>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4" name="Google Shape;5954;p22"/>
            <p:cNvSpPr/>
            <p:nvPr/>
          </p:nvSpPr>
          <p:spPr>
            <a:xfrm>
              <a:off x="6630900" y="1985275"/>
              <a:ext cx="30275" cy="208875"/>
            </a:xfrm>
            <a:custGeom>
              <a:avLst/>
              <a:gdLst/>
              <a:ahLst/>
              <a:cxnLst/>
              <a:rect l="l" t="t" r="r" b="b"/>
              <a:pathLst>
                <a:path w="1211" h="8355" extrusionOk="0">
                  <a:moveTo>
                    <a:pt x="1097" y="1"/>
                  </a:moveTo>
                  <a:cubicBezTo>
                    <a:pt x="1051" y="1"/>
                    <a:pt x="1005" y="46"/>
                    <a:pt x="1005" y="92"/>
                  </a:cubicBezTo>
                  <a:cubicBezTo>
                    <a:pt x="754" y="2078"/>
                    <a:pt x="503" y="4086"/>
                    <a:pt x="252" y="6095"/>
                  </a:cubicBezTo>
                  <a:cubicBezTo>
                    <a:pt x="161" y="6803"/>
                    <a:pt x="92" y="7510"/>
                    <a:pt x="1" y="8218"/>
                  </a:cubicBezTo>
                  <a:cubicBezTo>
                    <a:pt x="1" y="8218"/>
                    <a:pt x="24" y="8218"/>
                    <a:pt x="24" y="8241"/>
                  </a:cubicBezTo>
                  <a:cubicBezTo>
                    <a:pt x="69" y="8263"/>
                    <a:pt x="115" y="8309"/>
                    <a:pt x="184" y="8355"/>
                  </a:cubicBezTo>
                  <a:cubicBezTo>
                    <a:pt x="412" y="6414"/>
                    <a:pt x="663" y="4497"/>
                    <a:pt x="891" y="2557"/>
                  </a:cubicBezTo>
                  <a:cubicBezTo>
                    <a:pt x="1005" y="1735"/>
                    <a:pt x="1097" y="936"/>
                    <a:pt x="1188" y="115"/>
                  </a:cubicBezTo>
                  <a:cubicBezTo>
                    <a:pt x="1211" y="69"/>
                    <a:pt x="1165" y="23"/>
                    <a:pt x="1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5" name="Google Shape;5955;p22"/>
            <p:cNvSpPr/>
            <p:nvPr/>
          </p:nvSpPr>
          <p:spPr>
            <a:xfrm>
              <a:off x="6572125" y="1970450"/>
              <a:ext cx="87900" cy="19225"/>
            </a:xfrm>
            <a:custGeom>
              <a:avLst/>
              <a:gdLst/>
              <a:ahLst/>
              <a:cxnLst/>
              <a:rect l="l" t="t" r="r" b="b"/>
              <a:pathLst>
                <a:path w="3516" h="769" extrusionOk="0">
                  <a:moveTo>
                    <a:pt x="1211" y="0"/>
                  </a:moveTo>
                  <a:cubicBezTo>
                    <a:pt x="1051" y="0"/>
                    <a:pt x="914" y="0"/>
                    <a:pt x="777" y="23"/>
                  </a:cubicBezTo>
                  <a:cubicBezTo>
                    <a:pt x="503" y="69"/>
                    <a:pt x="252" y="160"/>
                    <a:pt x="47" y="365"/>
                  </a:cubicBezTo>
                  <a:cubicBezTo>
                    <a:pt x="24" y="388"/>
                    <a:pt x="1" y="457"/>
                    <a:pt x="47" y="502"/>
                  </a:cubicBezTo>
                  <a:cubicBezTo>
                    <a:pt x="60" y="515"/>
                    <a:pt x="88" y="529"/>
                    <a:pt x="119" y="529"/>
                  </a:cubicBezTo>
                  <a:cubicBezTo>
                    <a:pt x="141" y="529"/>
                    <a:pt x="164" y="522"/>
                    <a:pt x="184" y="502"/>
                  </a:cubicBezTo>
                  <a:cubicBezTo>
                    <a:pt x="229" y="457"/>
                    <a:pt x="252" y="434"/>
                    <a:pt x="298" y="388"/>
                  </a:cubicBezTo>
                  <a:cubicBezTo>
                    <a:pt x="389" y="343"/>
                    <a:pt x="457" y="320"/>
                    <a:pt x="549" y="274"/>
                  </a:cubicBezTo>
                  <a:cubicBezTo>
                    <a:pt x="686" y="228"/>
                    <a:pt x="845" y="206"/>
                    <a:pt x="982" y="206"/>
                  </a:cubicBezTo>
                  <a:cubicBezTo>
                    <a:pt x="1068" y="200"/>
                    <a:pt x="1152" y="197"/>
                    <a:pt x="1236" y="197"/>
                  </a:cubicBezTo>
                  <a:cubicBezTo>
                    <a:pt x="1486" y="197"/>
                    <a:pt x="1730" y="223"/>
                    <a:pt x="1987" y="274"/>
                  </a:cubicBezTo>
                  <a:cubicBezTo>
                    <a:pt x="2352" y="343"/>
                    <a:pt x="2717" y="434"/>
                    <a:pt x="3059" y="594"/>
                  </a:cubicBezTo>
                  <a:cubicBezTo>
                    <a:pt x="3174" y="639"/>
                    <a:pt x="3265" y="708"/>
                    <a:pt x="3356" y="753"/>
                  </a:cubicBezTo>
                  <a:cubicBezTo>
                    <a:pt x="3375" y="763"/>
                    <a:pt x="3398" y="768"/>
                    <a:pt x="3420" y="768"/>
                  </a:cubicBezTo>
                  <a:cubicBezTo>
                    <a:pt x="3451" y="768"/>
                    <a:pt x="3480" y="757"/>
                    <a:pt x="3493" y="731"/>
                  </a:cubicBezTo>
                  <a:cubicBezTo>
                    <a:pt x="3516" y="685"/>
                    <a:pt x="3516" y="616"/>
                    <a:pt x="3470" y="594"/>
                  </a:cubicBezTo>
                  <a:cubicBezTo>
                    <a:pt x="3311" y="502"/>
                    <a:pt x="3128" y="411"/>
                    <a:pt x="2945" y="343"/>
                  </a:cubicBezTo>
                  <a:cubicBezTo>
                    <a:pt x="2808" y="274"/>
                    <a:pt x="2671" y="228"/>
                    <a:pt x="2535" y="206"/>
                  </a:cubicBezTo>
                  <a:cubicBezTo>
                    <a:pt x="2238" y="114"/>
                    <a:pt x="1941" y="69"/>
                    <a:pt x="1667" y="23"/>
                  </a:cubicBezTo>
                  <a:cubicBezTo>
                    <a:pt x="1507" y="0"/>
                    <a:pt x="1370" y="0"/>
                    <a:pt x="12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6" name="Google Shape;5956;p22"/>
            <p:cNvSpPr/>
            <p:nvPr/>
          </p:nvSpPr>
          <p:spPr>
            <a:xfrm>
              <a:off x="6618925" y="1992700"/>
              <a:ext cx="37700" cy="9725"/>
            </a:xfrm>
            <a:custGeom>
              <a:avLst/>
              <a:gdLst/>
              <a:ahLst/>
              <a:cxnLst/>
              <a:rect l="l" t="t" r="r" b="b"/>
              <a:pathLst>
                <a:path w="1508" h="389" extrusionOk="0">
                  <a:moveTo>
                    <a:pt x="92" y="0"/>
                  </a:moveTo>
                  <a:cubicBezTo>
                    <a:pt x="46" y="0"/>
                    <a:pt x="23" y="46"/>
                    <a:pt x="1" y="92"/>
                  </a:cubicBezTo>
                  <a:cubicBezTo>
                    <a:pt x="1" y="137"/>
                    <a:pt x="23" y="183"/>
                    <a:pt x="69" y="206"/>
                  </a:cubicBezTo>
                  <a:cubicBezTo>
                    <a:pt x="503" y="251"/>
                    <a:pt x="936" y="320"/>
                    <a:pt x="1393" y="388"/>
                  </a:cubicBezTo>
                  <a:cubicBezTo>
                    <a:pt x="1439" y="388"/>
                    <a:pt x="1484" y="366"/>
                    <a:pt x="1507" y="320"/>
                  </a:cubicBezTo>
                  <a:cubicBezTo>
                    <a:pt x="1507" y="251"/>
                    <a:pt x="1484" y="206"/>
                    <a:pt x="1416" y="183"/>
                  </a:cubicBezTo>
                  <a:cubicBezTo>
                    <a:pt x="982" y="137"/>
                    <a:pt x="548" y="69"/>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7" name="Google Shape;5957;p22"/>
            <p:cNvSpPr/>
            <p:nvPr/>
          </p:nvSpPr>
          <p:spPr>
            <a:xfrm>
              <a:off x="6630350" y="2005825"/>
              <a:ext cx="26275" cy="7450"/>
            </a:xfrm>
            <a:custGeom>
              <a:avLst/>
              <a:gdLst/>
              <a:ahLst/>
              <a:cxnLst/>
              <a:rect l="l" t="t" r="r" b="b"/>
              <a:pathLst>
                <a:path w="1051" h="298" extrusionOk="0">
                  <a:moveTo>
                    <a:pt x="114" y="0"/>
                  </a:moveTo>
                  <a:cubicBezTo>
                    <a:pt x="69" y="0"/>
                    <a:pt x="23" y="23"/>
                    <a:pt x="23" y="69"/>
                  </a:cubicBezTo>
                  <a:cubicBezTo>
                    <a:pt x="0" y="114"/>
                    <a:pt x="46" y="183"/>
                    <a:pt x="91" y="183"/>
                  </a:cubicBezTo>
                  <a:cubicBezTo>
                    <a:pt x="365" y="229"/>
                    <a:pt x="639" y="251"/>
                    <a:pt x="913" y="297"/>
                  </a:cubicBezTo>
                  <a:cubicBezTo>
                    <a:pt x="982" y="297"/>
                    <a:pt x="1027" y="274"/>
                    <a:pt x="1027" y="229"/>
                  </a:cubicBezTo>
                  <a:cubicBezTo>
                    <a:pt x="1050" y="183"/>
                    <a:pt x="1004" y="114"/>
                    <a:pt x="959" y="114"/>
                  </a:cubicBezTo>
                  <a:lnTo>
                    <a:pt x="936" y="114"/>
                  </a:lnTo>
                  <a:cubicBezTo>
                    <a:pt x="936" y="92"/>
                    <a:pt x="936" y="92"/>
                    <a:pt x="936" y="92"/>
                  </a:cubicBezTo>
                  <a:cubicBezTo>
                    <a:pt x="662" y="69"/>
                    <a:pt x="388" y="23"/>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8" name="Google Shape;5958;p22"/>
            <p:cNvSpPr/>
            <p:nvPr/>
          </p:nvSpPr>
          <p:spPr>
            <a:xfrm>
              <a:off x="6630900" y="2016100"/>
              <a:ext cx="22850" cy="7025"/>
            </a:xfrm>
            <a:custGeom>
              <a:avLst/>
              <a:gdLst/>
              <a:ahLst/>
              <a:cxnLst/>
              <a:rect l="l" t="t" r="r" b="b"/>
              <a:pathLst>
                <a:path w="914" h="281" extrusionOk="0">
                  <a:moveTo>
                    <a:pt x="115" y="0"/>
                  </a:moveTo>
                  <a:cubicBezTo>
                    <a:pt x="69" y="0"/>
                    <a:pt x="24" y="23"/>
                    <a:pt x="1" y="69"/>
                  </a:cubicBezTo>
                  <a:cubicBezTo>
                    <a:pt x="1" y="114"/>
                    <a:pt x="24" y="183"/>
                    <a:pt x="69" y="183"/>
                  </a:cubicBezTo>
                  <a:cubicBezTo>
                    <a:pt x="320" y="206"/>
                    <a:pt x="549" y="251"/>
                    <a:pt x="800" y="274"/>
                  </a:cubicBezTo>
                  <a:cubicBezTo>
                    <a:pt x="808" y="278"/>
                    <a:pt x="817" y="280"/>
                    <a:pt x="825" y="280"/>
                  </a:cubicBezTo>
                  <a:cubicBezTo>
                    <a:pt x="861" y="280"/>
                    <a:pt x="895" y="243"/>
                    <a:pt x="914" y="206"/>
                  </a:cubicBezTo>
                  <a:cubicBezTo>
                    <a:pt x="914" y="160"/>
                    <a:pt x="891" y="91"/>
                    <a:pt x="823" y="91"/>
                  </a:cubicBezTo>
                  <a:cubicBezTo>
                    <a:pt x="594" y="69"/>
                    <a:pt x="366"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9" name="Google Shape;5959;p22"/>
            <p:cNvSpPr/>
            <p:nvPr/>
          </p:nvSpPr>
          <p:spPr>
            <a:xfrm>
              <a:off x="6629200" y="2026375"/>
              <a:ext cx="24000" cy="7425"/>
            </a:xfrm>
            <a:custGeom>
              <a:avLst/>
              <a:gdLst/>
              <a:ahLst/>
              <a:cxnLst/>
              <a:rect l="l" t="t" r="r" b="b"/>
              <a:pathLst>
                <a:path w="960" h="297" extrusionOk="0">
                  <a:moveTo>
                    <a:pt x="115" y="0"/>
                  </a:moveTo>
                  <a:cubicBezTo>
                    <a:pt x="69" y="0"/>
                    <a:pt x="23" y="23"/>
                    <a:pt x="23" y="68"/>
                  </a:cubicBezTo>
                  <a:cubicBezTo>
                    <a:pt x="0" y="114"/>
                    <a:pt x="23" y="183"/>
                    <a:pt x="92" y="183"/>
                  </a:cubicBezTo>
                  <a:lnTo>
                    <a:pt x="822" y="297"/>
                  </a:lnTo>
                  <a:cubicBezTo>
                    <a:pt x="891" y="297"/>
                    <a:pt x="936" y="274"/>
                    <a:pt x="936" y="228"/>
                  </a:cubicBezTo>
                  <a:cubicBezTo>
                    <a:pt x="959" y="160"/>
                    <a:pt x="913" y="114"/>
                    <a:pt x="868" y="114"/>
                  </a:cubicBezTo>
                  <a:cubicBezTo>
                    <a:pt x="868" y="114"/>
                    <a:pt x="868" y="91"/>
                    <a:pt x="868" y="91"/>
                  </a:cubicBezTo>
                  <a:cubicBezTo>
                    <a:pt x="617" y="68"/>
                    <a:pt x="366" y="23"/>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0" name="Google Shape;5960;p22"/>
            <p:cNvSpPr/>
            <p:nvPr/>
          </p:nvSpPr>
          <p:spPr>
            <a:xfrm>
              <a:off x="6626925" y="2036075"/>
              <a:ext cx="23975" cy="7650"/>
            </a:xfrm>
            <a:custGeom>
              <a:avLst/>
              <a:gdLst/>
              <a:ahLst/>
              <a:cxnLst/>
              <a:rect l="l" t="t" r="r" b="b"/>
              <a:pathLst>
                <a:path w="959" h="306" extrusionOk="0">
                  <a:moveTo>
                    <a:pt x="114" y="0"/>
                  </a:moveTo>
                  <a:cubicBezTo>
                    <a:pt x="69" y="0"/>
                    <a:pt x="23" y="46"/>
                    <a:pt x="23" y="91"/>
                  </a:cubicBezTo>
                  <a:cubicBezTo>
                    <a:pt x="0" y="137"/>
                    <a:pt x="46" y="205"/>
                    <a:pt x="91" y="205"/>
                  </a:cubicBezTo>
                  <a:cubicBezTo>
                    <a:pt x="343" y="228"/>
                    <a:pt x="571" y="274"/>
                    <a:pt x="822" y="297"/>
                  </a:cubicBezTo>
                  <a:cubicBezTo>
                    <a:pt x="833" y="302"/>
                    <a:pt x="846" y="305"/>
                    <a:pt x="859" y="305"/>
                  </a:cubicBezTo>
                  <a:cubicBezTo>
                    <a:pt x="897" y="305"/>
                    <a:pt x="936" y="280"/>
                    <a:pt x="936" y="228"/>
                  </a:cubicBezTo>
                  <a:cubicBezTo>
                    <a:pt x="959" y="183"/>
                    <a:pt x="913" y="114"/>
                    <a:pt x="867" y="114"/>
                  </a:cubicBezTo>
                  <a:lnTo>
                    <a:pt x="845" y="114"/>
                  </a:lnTo>
                  <a:cubicBezTo>
                    <a:pt x="616" y="69"/>
                    <a:pt x="365" y="46"/>
                    <a:pt x="137" y="23"/>
                  </a:cubicBezTo>
                  <a:cubicBezTo>
                    <a:pt x="114" y="0"/>
                    <a:pt x="114"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1" name="Google Shape;5961;p22"/>
            <p:cNvSpPr/>
            <p:nvPr/>
          </p:nvSpPr>
          <p:spPr>
            <a:xfrm>
              <a:off x="6613800" y="2048625"/>
              <a:ext cx="36525" cy="9350"/>
            </a:xfrm>
            <a:custGeom>
              <a:avLst/>
              <a:gdLst/>
              <a:ahLst/>
              <a:cxnLst/>
              <a:rect l="l" t="t" r="r" b="b"/>
              <a:pathLst>
                <a:path w="1461" h="374" extrusionOk="0">
                  <a:moveTo>
                    <a:pt x="114" y="0"/>
                  </a:moveTo>
                  <a:cubicBezTo>
                    <a:pt x="69" y="0"/>
                    <a:pt x="23" y="46"/>
                    <a:pt x="23" y="91"/>
                  </a:cubicBezTo>
                  <a:cubicBezTo>
                    <a:pt x="0" y="137"/>
                    <a:pt x="46" y="183"/>
                    <a:pt x="91" y="206"/>
                  </a:cubicBezTo>
                  <a:cubicBezTo>
                    <a:pt x="502" y="251"/>
                    <a:pt x="913" y="320"/>
                    <a:pt x="1324" y="365"/>
                  </a:cubicBezTo>
                  <a:cubicBezTo>
                    <a:pt x="1341" y="371"/>
                    <a:pt x="1357" y="374"/>
                    <a:pt x="1371" y="374"/>
                  </a:cubicBezTo>
                  <a:cubicBezTo>
                    <a:pt x="1412" y="374"/>
                    <a:pt x="1438" y="348"/>
                    <a:pt x="1438" y="297"/>
                  </a:cubicBezTo>
                  <a:cubicBezTo>
                    <a:pt x="1461" y="251"/>
                    <a:pt x="1415" y="183"/>
                    <a:pt x="1370" y="183"/>
                  </a:cubicBezTo>
                  <a:lnTo>
                    <a:pt x="1347" y="183"/>
                  </a:lnTo>
                  <a:cubicBezTo>
                    <a:pt x="936" y="137"/>
                    <a:pt x="525" y="69"/>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2" name="Google Shape;5962;p22"/>
            <p:cNvSpPr/>
            <p:nvPr/>
          </p:nvSpPr>
          <p:spPr>
            <a:xfrm>
              <a:off x="6624075" y="2060025"/>
              <a:ext cx="24550" cy="7600"/>
            </a:xfrm>
            <a:custGeom>
              <a:avLst/>
              <a:gdLst/>
              <a:ahLst/>
              <a:cxnLst/>
              <a:rect l="l" t="t" r="r" b="b"/>
              <a:pathLst>
                <a:path w="982" h="304" extrusionOk="0">
                  <a:moveTo>
                    <a:pt x="114" y="1"/>
                  </a:moveTo>
                  <a:cubicBezTo>
                    <a:pt x="68" y="1"/>
                    <a:pt x="23" y="24"/>
                    <a:pt x="23" y="69"/>
                  </a:cubicBezTo>
                  <a:cubicBezTo>
                    <a:pt x="0" y="138"/>
                    <a:pt x="46" y="183"/>
                    <a:pt x="91" y="206"/>
                  </a:cubicBezTo>
                  <a:cubicBezTo>
                    <a:pt x="342" y="229"/>
                    <a:pt x="616" y="275"/>
                    <a:pt x="867" y="297"/>
                  </a:cubicBezTo>
                  <a:cubicBezTo>
                    <a:pt x="876" y="302"/>
                    <a:pt x="884" y="304"/>
                    <a:pt x="892" y="304"/>
                  </a:cubicBezTo>
                  <a:cubicBezTo>
                    <a:pt x="929" y="304"/>
                    <a:pt x="963" y="266"/>
                    <a:pt x="981" y="229"/>
                  </a:cubicBezTo>
                  <a:cubicBezTo>
                    <a:pt x="981" y="183"/>
                    <a:pt x="959" y="115"/>
                    <a:pt x="913" y="115"/>
                  </a:cubicBezTo>
                  <a:cubicBezTo>
                    <a:pt x="639" y="69"/>
                    <a:pt x="388" y="46"/>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3" name="Google Shape;5963;p22"/>
            <p:cNvSpPr/>
            <p:nvPr/>
          </p:nvSpPr>
          <p:spPr>
            <a:xfrm>
              <a:off x="6624625" y="2072025"/>
              <a:ext cx="22275" cy="7425"/>
            </a:xfrm>
            <a:custGeom>
              <a:avLst/>
              <a:gdLst/>
              <a:ahLst/>
              <a:cxnLst/>
              <a:rect l="l" t="t" r="r" b="b"/>
              <a:pathLst>
                <a:path w="891" h="297" extrusionOk="0">
                  <a:moveTo>
                    <a:pt x="92" y="0"/>
                  </a:moveTo>
                  <a:cubicBezTo>
                    <a:pt x="46" y="0"/>
                    <a:pt x="24" y="23"/>
                    <a:pt x="1" y="69"/>
                  </a:cubicBezTo>
                  <a:cubicBezTo>
                    <a:pt x="1" y="114"/>
                    <a:pt x="24" y="183"/>
                    <a:pt x="69" y="183"/>
                  </a:cubicBezTo>
                  <a:cubicBezTo>
                    <a:pt x="298" y="228"/>
                    <a:pt x="526" y="251"/>
                    <a:pt x="754" y="297"/>
                  </a:cubicBezTo>
                  <a:cubicBezTo>
                    <a:pt x="823" y="297"/>
                    <a:pt x="868" y="274"/>
                    <a:pt x="868" y="205"/>
                  </a:cubicBezTo>
                  <a:cubicBezTo>
                    <a:pt x="891" y="160"/>
                    <a:pt x="845" y="114"/>
                    <a:pt x="800" y="91"/>
                  </a:cubicBezTo>
                  <a:cubicBezTo>
                    <a:pt x="571" y="69"/>
                    <a:pt x="343"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4" name="Google Shape;5964;p22"/>
            <p:cNvSpPr/>
            <p:nvPr/>
          </p:nvSpPr>
          <p:spPr>
            <a:xfrm>
              <a:off x="6624075" y="2083425"/>
              <a:ext cx="21125" cy="7075"/>
            </a:xfrm>
            <a:custGeom>
              <a:avLst/>
              <a:gdLst/>
              <a:ahLst/>
              <a:cxnLst/>
              <a:rect l="l" t="t" r="r" b="b"/>
              <a:pathLst>
                <a:path w="845" h="283" extrusionOk="0">
                  <a:moveTo>
                    <a:pt x="114" y="1"/>
                  </a:moveTo>
                  <a:cubicBezTo>
                    <a:pt x="68" y="1"/>
                    <a:pt x="23" y="23"/>
                    <a:pt x="23" y="92"/>
                  </a:cubicBezTo>
                  <a:cubicBezTo>
                    <a:pt x="0" y="137"/>
                    <a:pt x="46" y="183"/>
                    <a:pt x="91" y="206"/>
                  </a:cubicBezTo>
                  <a:cubicBezTo>
                    <a:pt x="297" y="229"/>
                    <a:pt x="502" y="252"/>
                    <a:pt x="708" y="274"/>
                  </a:cubicBezTo>
                  <a:cubicBezTo>
                    <a:pt x="719" y="280"/>
                    <a:pt x="732" y="283"/>
                    <a:pt x="745" y="283"/>
                  </a:cubicBezTo>
                  <a:cubicBezTo>
                    <a:pt x="783" y="283"/>
                    <a:pt x="822" y="257"/>
                    <a:pt x="822" y="206"/>
                  </a:cubicBezTo>
                  <a:cubicBezTo>
                    <a:pt x="845" y="160"/>
                    <a:pt x="799" y="92"/>
                    <a:pt x="753" y="92"/>
                  </a:cubicBezTo>
                  <a:cubicBezTo>
                    <a:pt x="548" y="69"/>
                    <a:pt x="342" y="46"/>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5" name="Google Shape;5965;p22"/>
            <p:cNvSpPr/>
            <p:nvPr/>
          </p:nvSpPr>
          <p:spPr>
            <a:xfrm>
              <a:off x="6621775" y="2093700"/>
              <a:ext cx="21725" cy="7450"/>
            </a:xfrm>
            <a:custGeom>
              <a:avLst/>
              <a:gdLst/>
              <a:ahLst/>
              <a:cxnLst/>
              <a:rect l="l" t="t" r="r" b="b"/>
              <a:pathLst>
                <a:path w="869" h="298" extrusionOk="0">
                  <a:moveTo>
                    <a:pt x="115" y="0"/>
                  </a:moveTo>
                  <a:cubicBezTo>
                    <a:pt x="69" y="0"/>
                    <a:pt x="24" y="46"/>
                    <a:pt x="1" y="92"/>
                  </a:cubicBezTo>
                  <a:cubicBezTo>
                    <a:pt x="1" y="137"/>
                    <a:pt x="24" y="183"/>
                    <a:pt x="92" y="206"/>
                  </a:cubicBezTo>
                  <a:cubicBezTo>
                    <a:pt x="297" y="229"/>
                    <a:pt x="526" y="251"/>
                    <a:pt x="731" y="297"/>
                  </a:cubicBezTo>
                  <a:cubicBezTo>
                    <a:pt x="800" y="297"/>
                    <a:pt x="845" y="274"/>
                    <a:pt x="868" y="229"/>
                  </a:cubicBezTo>
                  <a:cubicBezTo>
                    <a:pt x="868" y="160"/>
                    <a:pt x="845" y="115"/>
                    <a:pt x="777" y="115"/>
                  </a:cubicBezTo>
                  <a:cubicBezTo>
                    <a:pt x="571" y="69"/>
                    <a:pt x="343" y="46"/>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6" name="Google Shape;5966;p22"/>
            <p:cNvSpPr/>
            <p:nvPr/>
          </p:nvSpPr>
          <p:spPr>
            <a:xfrm>
              <a:off x="6606950" y="2106250"/>
              <a:ext cx="36550" cy="9150"/>
            </a:xfrm>
            <a:custGeom>
              <a:avLst/>
              <a:gdLst/>
              <a:ahLst/>
              <a:cxnLst/>
              <a:rect l="l" t="t" r="r" b="b"/>
              <a:pathLst>
                <a:path w="1462" h="366" extrusionOk="0">
                  <a:moveTo>
                    <a:pt x="114" y="1"/>
                  </a:moveTo>
                  <a:cubicBezTo>
                    <a:pt x="69" y="1"/>
                    <a:pt x="23" y="23"/>
                    <a:pt x="0" y="69"/>
                  </a:cubicBezTo>
                  <a:cubicBezTo>
                    <a:pt x="0" y="115"/>
                    <a:pt x="23" y="183"/>
                    <a:pt x="92" y="183"/>
                  </a:cubicBezTo>
                  <a:cubicBezTo>
                    <a:pt x="502" y="252"/>
                    <a:pt x="913" y="320"/>
                    <a:pt x="1347" y="366"/>
                  </a:cubicBezTo>
                  <a:cubicBezTo>
                    <a:pt x="1393" y="366"/>
                    <a:pt x="1438" y="343"/>
                    <a:pt x="1461" y="297"/>
                  </a:cubicBezTo>
                  <a:cubicBezTo>
                    <a:pt x="1461" y="252"/>
                    <a:pt x="1438" y="183"/>
                    <a:pt x="1393" y="183"/>
                  </a:cubicBezTo>
                  <a:cubicBezTo>
                    <a:pt x="959" y="115"/>
                    <a:pt x="548" y="69"/>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7" name="Google Shape;5967;p22"/>
            <p:cNvSpPr/>
            <p:nvPr/>
          </p:nvSpPr>
          <p:spPr>
            <a:xfrm>
              <a:off x="6617775" y="2118800"/>
              <a:ext cx="23425" cy="7450"/>
            </a:xfrm>
            <a:custGeom>
              <a:avLst/>
              <a:gdLst/>
              <a:ahLst/>
              <a:cxnLst/>
              <a:rect l="l" t="t" r="r" b="b"/>
              <a:pathLst>
                <a:path w="937" h="298" extrusionOk="0">
                  <a:moveTo>
                    <a:pt x="115" y="1"/>
                  </a:moveTo>
                  <a:cubicBezTo>
                    <a:pt x="69" y="1"/>
                    <a:pt x="24" y="24"/>
                    <a:pt x="1" y="69"/>
                  </a:cubicBezTo>
                  <a:cubicBezTo>
                    <a:pt x="1" y="138"/>
                    <a:pt x="24" y="183"/>
                    <a:pt x="92" y="183"/>
                  </a:cubicBezTo>
                  <a:cubicBezTo>
                    <a:pt x="320" y="229"/>
                    <a:pt x="549" y="252"/>
                    <a:pt x="777" y="297"/>
                  </a:cubicBezTo>
                  <a:lnTo>
                    <a:pt x="800" y="297"/>
                  </a:lnTo>
                  <a:cubicBezTo>
                    <a:pt x="845" y="297"/>
                    <a:pt x="914" y="275"/>
                    <a:pt x="914" y="229"/>
                  </a:cubicBezTo>
                  <a:cubicBezTo>
                    <a:pt x="937" y="160"/>
                    <a:pt x="891" y="115"/>
                    <a:pt x="845" y="115"/>
                  </a:cubicBezTo>
                  <a:cubicBezTo>
                    <a:pt x="594" y="69"/>
                    <a:pt x="366" y="46"/>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8" name="Google Shape;5968;p22"/>
            <p:cNvSpPr/>
            <p:nvPr/>
          </p:nvSpPr>
          <p:spPr>
            <a:xfrm>
              <a:off x="6616650" y="2129650"/>
              <a:ext cx="23425" cy="7450"/>
            </a:xfrm>
            <a:custGeom>
              <a:avLst/>
              <a:gdLst/>
              <a:ahLst/>
              <a:cxnLst/>
              <a:rect l="l" t="t" r="r" b="b"/>
              <a:pathLst>
                <a:path w="937" h="298" extrusionOk="0">
                  <a:moveTo>
                    <a:pt x="114" y="0"/>
                  </a:moveTo>
                  <a:cubicBezTo>
                    <a:pt x="69" y="0"/>
                    <a:pt x="23" y="23"/>
                    <a:pt x="0" y="92"/>
                  </a:cubicBezTo>
                  <a:cubicBezTo>
                    <a:pt x="0" y="137"/>
                    <a:pt x="23" y="183"/>
                    <a:pt x="92" y="206"/>
                  </a:cubicBezTo>
                  <a:cubicBezTo>
                    <a:pt x="320" y="229"/>
                    <a:pt x="571" y="274"/>
                    <a:pt x="799" y="297"/>
                  </a:cubicBezTo>
                  <a:cubicBezTo>
                    <a:pt x="868" y="297"/>
                    <a:pt x="913" y="274"/>
                    <a:pt x="913" y="229"/>
                  </a:cubicBezTo>
                  <a:cubicBezTo>
                    <a:pt x="936" y="183"/>
                    <a:pt x="913" y="115"/>
                    <a:pt x="845" y="115"/>
                  </a:cubicBezTo>
                  <a:cubicBezTo>
                    <a:pt x="617" y="69"/>
                    <a:pt x="365" y="46"/>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9" name="Google Shape;5969;p22"/>
            <p:cNvSpPr/>
            <p:nvPr/>
          </p:nvSpPr>
          <p:spPr>
            <a:xfrm>
              <a:off x="6614925" y="2141625"/>
              <a:ext cx="24000" cy="7450"/>
            </a:xfrm>
            <a:custGeom>
              <a:avLst/>
              <a:gdLst/>
              <a:ahLst/>
              <a:cxnLst/>
              <a:rect l="l" t="t" r="r" b="b"/>
              <a:pathLst>
                <a:path w="960" h="298" extrusionOk="0">
                  <a:moveTo>
                    <a:pt x="115" y="1"/>
                  </a:moveTo>
                  <a:cubicBezTo>
                    <a:pt x="69" y="1"/>
                    <a:pt x="24" y="24"/>
                    <a:pt x="24" y="69"/>
                  </a:cubicBezTo>
                  <a:cubicBezTo>
                    <a:pt x="1" y="115"/>
                    <a:pt x="46" y="183"/>
                    <a:pt x="92" y="183"/>
                  </a:cubicBezTo>
                  <a:cubicBezTo>
                    <a:pt x="343" y="229"/>
                    <a:pt x="594" y="252"/>
                    <a:pt x="845" y="297"/>
                  </a:cubicBezTo>
                  <a:cubicBezTo>
                    <a:pt x="891" y="297"/>
                    <a:pt x="937" y="275"/>
                    <a:pt x="959" y="229"/>
                  </a:cubicBezTo>
                  <a:cubicBezTo>
                    <a:pt x="959" y="160"/>
                    <a:pt x="937" y="115"/>
                    <a:pt x="868" y="92"/>
                  </a:cubicBezTo>
                  <a:cubicBezTo>
                    <a:pt x="640" y="69"/>
                    <a:pt x="389" y="24"/>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0" name="Google Shape;5970;p22"/>
            <p:cNvSpPr/>
            <p:nvPr/>
          </p:nvSpPr>
          <p:spPr>
            <a:xfrm>
              <a:off x="6614350" y="2152475"/>
              <a:ext cx="22850" cy="7450"/>
            </a:xfrm>
            <a:custGeom>
              <a:avLst/>
              <a:gdLst/>
              <a:ahLst/>
              <a:cxnLst/>
              <a:rect l="l" t="t" r="r" b="b"/>
              <a:pathLst>
                <a:path w="914" h="298" extrusionOk="0">
                  <a:moveTo>
                    <a:pt x="115" y="0"/>
                  </a:moveTo>
                  <a:cubicBezTo>
                    <a:pt x="69" y="0"/>
                    <a:pt x="24" y="23"/>
                    <a:pt x="1" y="69"/>
                  </a:cubicBezTo>
                  <a:cubicBezTo>
                    <a:pt x="1" y="115"/>
                    <a:pt x="24" y="183"/>
                    <a:pt x="92" y="183"/>
                  </a:cubicBezTo>
                  <a:cubicBezTo>
                    <a:pt x="321" y="229"/>
                    <a:pt x="549" y="251"/>
                    <a:pt x="800" y="297"/>
                  </a:cubicBezTo>
                  <a:cubicBezTo>
                    <a:pt x="846" y="297"/>
                    <a:pt x="891" y="274"/>
                    <a:pt x="914" y="206"/>
                  </a:cubicBezTo>
                  <a:cubicBezTo>
                    <a:pt x="914" y="160"/>
                    <a:pt x="891" y="115"/>
                    <a:pt x="846" y="92"/>
                  </a:cubicBezTo>
                  <a:cubicBezTo>
                    <a:pt x="594" y="69"/>
                    <a:pt x="366"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1" name="Google Shape;5971;p22"/>
            <p:cNvSpPr/>
            <p:nvPr/>
          </p:nvSpPr>
          <p:spPr>
            <a:xfrm>
              <a:off x="6597825" y="2162175"/>
              <a:ext cx="37100" cy="9150"/>
            </a:xfrm>
            <a:custGeom>
              <a:avLst/>
              <a:gdLst/>
              <a:ahLst/>
              <a:cxnLst/>
              <a:rect l="l" t="t" r="r" b="b"/>
              <a:pathLst>
                <a:path w="1484" h="366" extrusionOk="0">
                  <a:moveTo>
                    <a:pt x="114" y="0"/>
                  </a:moveTo>
                  <a:cubicBezTo>
                    <a:pt x="69" y="0"/>
                    <a:pt x="23" y="23"/>
                    <a:pt x="23" y="69"/>
                  </a:cubicBezTo>
                  <a:cubicBezTo>
                    <a:pt x="0" y="115"/>
                    <a:pt x="46" y="183"/>
                    <a:pt x="91" y="183"/>
                  </a:cubicBezTo>
                  <a:cubicBezTo>
                    <a:pt x="525" y="252"/>
                    <a:pt x="936" y="297"/>
                    <a:pt x="1370" y="366"/>
                  </a:cubicBezTo>
                  <a:cubicBezTo>
                    <a:pt x="1415" y="366"/>
                    <a:pt x="1461" y="343"/>
                    <a:pt x="1484" y="297"/>
                  </a:cubicBezTo>
                  <a:cubicBezTo>
                    <a:pt x="1484" y="252"/>
                    <a:pt x="1461" y="183"/>
                    <a:pt x="1415" y="183"/>
                  </a:cubicBezTo>
                  <a:cubicBezTo>
                    <a:pt x="982" y="115"/>
                    <a:pt x="548" y="46"/>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2" name="Google Shape;5972;p22"/>
            <p:cNvSpPr/>
            <p:nvPr/>
          </p:nvSpPr>
          <p:spPr>
            <a:xfrm>
              <a:off x="6668575" y="2159900"/>
              <a:ext cx="42250" cy="59925"/>
            </a:xfrm>
            <a:custGeom>
              <a:avLst/>
              <a:gdLst/>
              <a:ahLst/>
              <a:cxnLst/>
              <a:rect l="l" t="t" r="r" b="b"/>
              <a:pathLst>
                <a:path w="1690" h="2397" extrusionOk="0">
                  <a:moveTo>
                    <a:pt x="1575" y="0"/>
                  </a:moveTo>
                  <a:cubicBezTo>
                    <a:pt x="1530" y="0"/>
                    <a:pt x="1507" y="23"/>
                    <a:pt x="1484" y="46"/>
                  </a:cubicBezTo>
                  <a:cubicBezTo>
                    <a:pt x="982" y="799"/>
                    <a:pt x="503" y="1552"/>
                    <a:pt x="0" y="2283"/>
                  </a:cubicBezTo>
                  <a:cubicBezTo>
                    <a:pt x="0" y="2283"/>
                    <a:pt x="0" y="2305"/>
                    <a:pt x="0" y="2305"/>
                  </a:cubicBezTo>
                  <a:cubicBezTo>
                    <a:pt x="69" y="2328"/>
                    <a:pt x="115" y="2374"/>
                    <a:pt x="160" y="2397"/>
                  </a:cubicBezTo>
                  <a:cubicBezTo>
                    <a:pt x="662" y="1644"/>
                    <a:pt x="1164" y="913"/>
                    <a:pt x="1644" y="160"/>
                  </a:cubicBezTo>
                  <a:cubicBezTo>
                    <a:pt x="1689" y="114"/>
                    <a:pt x="1667" y="46"/>
                    <a:pt x="1621" y="23"/>
                  </a:cubicBezTo>
                  <a:cubicBezTo>
                    <a:pt x="1598" y="0"/>
                    <a:pt x="1598" y="0"/>
                    <a:pt x="1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3" name="Google Shape;5973;p22"/>
            <p:cNvSpPr/>
            <p:nvPr/>
          </p:nvSpPr>
          <p:spPr>
            <a:xfrm>
              <a:off x="6702800" y="2183850"/>
              <a:ext cx="42250" cy="60525"/>
            </a:xfrm>
            <a:custGeom>
              <a:avLst/>
              <a:gdLst/>
              <a:ahLst/>
              <a:cxnLst/>
              <a:rect l="l" t="t" r="r" b="b"/>
              <a:pathLst>
                <a:path w="1690" h="2421" extrusionOk="0">
                  <a:moveTo>
                    <a:pt x="1599" y="1"/>
                  </a:moveTo>
                  <a:cubicBezTo>
                    <a:pt x="1553" y="1"/>
                    <a:pt x="1530" y="24"/>
                    <a:pt x="1507" y="46"/>
                  </a:cubicBezTo>
                  <a:cubicBezTo>
                    <a:pt x="1005" y="800"/>
                    <a:pt x="503" y="1553"/>
                    <a:pt x="1" y="2306"/>
                  </a:cubicBezTo>
                  <a:cubicBezTo>
                    <a:pt x="47" y="2329"/>
                    <a:pt x="92" y="2352"/>
                    <a:pt x="115" y="2375"/>
                  </a:cubicBezTo>
                  <a:lnTo>
                    <a:pt x="161" y="2420"/>
                  </a:lnTo>
                  <a:cubicBezTo>
                    <a:pt x="663" y="1667"/>
                    <a:pt x="1165" y="914"/>
                    <a:pt x="1667" y="161"/>
                  </a:cubicBezTo>
                  <a:cubicBezTo>
                    <a:pt x="1690" y="115"/>
                    <a:pt x="1690" y="46"/>
                    <a:pt x="1644" y="24"/>
                  </a:cubicBezTo>
                  <a:cubicBezTo>
                    <a:pt x="1621" y="1"/>
                    <a:pt x="1599" y="1"/>
                    <a:pt x="1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4" name="Google Shape;5974;p22"/>
            <p:cNvSpPr/>
            <p:nvPr/>
          </p:nvSpPr>
          <p:spPr>
            <a:xfrm>
              <a:off x="6706225" y="2159325"/>
              <a:ext cx="39400" cy="28025"/>
            </a:xfrm>
            <a:custGeom>
              <a:avLst/>
              <a:gdLst/>
              <a:ahLst/>
              <a:cxnLst/>
              <a:rect l="l" t="t" r="r" b="b"/>
              <a:pathLst>
                <a:path w="1576" h="1121" extrusionOk="0">
                  <a:moveTo>
                    <a:pt x="92" y="0"/>
                  </a:moveTo>
                  <a:cubicBezTo>
                    <a:pt x="47" y="0"/>
                    <a:pt x="1" y="46"/>
                    <a:pt x="1" y="92"/>
                  </a:cubicBezTo>
                  <a:cubicBezTo>
                    <a:pt x="1" y="114"/>
                    <a:pt x="1" y="137"/>
                    <a:pt x="24" y="160"/>
                  </a:cubicBezTo>
                  <a:cubicBezTo>
                    <a:pt x="47" y="183"/>
                    <a:pt x="47" y="183"/>
                    <a:pt x="92" y="206"/>
                  </a:cubicBezTo>
                  <a:cubicBezTo>
                    <a:pt x="115" y="206"/>
                    <a:pt x="161" y="229"/>
                    <a:pt x="206" y="229"/>
                  </a:cubicBezTo>
                  <a:lnTo>
                    <a:pt x="183" y="229"/>
                  </a:lnTo>
                  <a:cubicBezTo>
                    <a:pt x="366" y="274"/>
                    <a:pt x="526" y="366"/>
                    <a:pt x="686" y="457"/>
                  </a:cubicBezTo>
                  <a:cubicBezTo>
                    <a:pt x="868" y="571"/>
                    <a:pt x="1051" y="731"/>
                    <a:pt x="1211" y="890"/>
                  </a:cubicBezTo>
                  <a:cubicBezTo>
                    <a:pt x="1279" y="959"/>
                    <a:pt x="1325" y="1005"/>
                    <a:pt x="1370" y="1073"/>
                  </a:cubicBezTo>
                  <a:cubicBezTo>
                    <a:pt x="1399" y="1101"/>
                    <a:pt x="1427" y="1121"/>
                    <a:pt x="1455" y="1121"/>
                  </a:cubicBezTo>
                  <a:cubicBezTo>
                    <a:pt x="1472" y="1121"/>
                    <a:pt x="1490" y="1113"/>
                    <a:pt x="1507" y="1096"/>
                  </a:cubicBezTo>
                  <a:cubicBezTo>
                    <a:pt x="1553" y="1073"/>
                    <a:pt x="1576" y="1005"/>
                    <a:pt x="1530" y="959"/>
                  </a:cubicBezTo>
                  <a:cubicBezTo>
                    <a:pt x="1370" y="731"/>
                    <a:pt x="1142" y="548"/>
                    <a:pt x="914" y="366"/>
                  </a:cubicBezTo>
                  <a:cubicBezTo>
                    <a:pt x="663" y="206"/>
                    <a:pt x="412" y="69"/>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5" name="Google Shape;5975;p22"/>
            <p:cNvSpPr/>
            <p:nvPr/>
          </p:nvSpPr>
          <p:spPr>
            <a:xfrm>
              <a:off x="6707950" y="2138775"/>
              <a:ext cx="45675" cy="46825"/>
            </a:xfrm>
            <a:custGeom>
              <a:avLst/>
              <a:gdLst/>
              <a:ahLst/>
              <a:cxnLst/>
              <a:rect l="l" t="t" r="r" b="b"/>
              <a:pathLst>
                <a:path w="1827" h="1873" extrusionOk="0">
                  <a:moveTo>
                    <a:pt x="1415" y="1"/>
                  </a:moveTo>
                  <a:cubicBezTo>
                    <a:pt x="1347" y="1"/>
                    <a:pt x="1256" y="46"/>
                    <a:pt x="1164" y="69"/>
                  </a:cubicBezTo>
                  <a:cubicBezTo>
                    <a:pt x="1096" y="92"/>
                    <a:pt x="1027" y="138"/>
                    <a:pt x="959" y="160"/>
                  </a:cubicBezTo>
                  <a:cubicBezTo>
                    <a:pt x="891" y="206"/>
                    <a:pt x="799" y="252"/>
                    <a:pt x="731" y="320"/>
                  </a:cubicBezTo>
                  <a:cubicBezTo>
                    <a:pt x="594" y="411"/>
                    <a:pt x="457" y="503"/>
                    <a:pt x="343" y="617"/>
                  </a:cubicBezTo>
                  <a:cubicBezTo>
                    <a:pt x="229" y="685"/>
                    <a:pt x="137" y="777"/>
                    <a:pt x="46" y="845"/>
                  </a:cubicBezTo>
                  <a:cubicBezTo>
                    <a:pt x="0" y="891"/>
                    <a:pt x="0" y="936"/>
                    <a:pt x="23" y="982"/>
                  </a:cubicBezTo>
                  <a:cubicBezTo>
                    <a:pt x="37" y="1010"/>
                    <a:pt x="69" y="1030"/>
                    <a:pt x="102" y="1030"/>
                  </a:cubicBezTo>
                  <a:cubicBezTo>
                    <a:pt x="122" y="1030"/>
                    <a:pt x="143" y="1022"/>
                    <a:pt x="160" y="1005"/>
                  </a:cubicBezTo>
                  <a:cubicBezTo>
                    <a:pt x="297" y="914"/>
                    <a:pt x="411" y="799"/>
                    <a:pt x="548" y="685"/>
                  </a:cubicBezTo>
                  <a:cubicBezTo>
                    <a:pt x="731" y="548"/>
                    <a:pt x="891" y="411"/>
                    <a:pt x="1096" y="320"/>
                  </a:cubicBezTo>
                  <a:cubicBezTo>
                    <a:pt x="1187" y="274"/>
                    <a:pt x="1256" y="229"/>
                    <a:pt x="1324" y="229"/>
                  </a:cubicBezTo>
                  <a:cubicBezTo>
                    <a:pt x="1370" y="206"/>
                    <a:pt x="1393" y="206"/>
                    <a:pt x="1438" y="206"/>
                  </a:cubicBezTo>
                  <a:lnTo>
                    <a:pt x="1484" y="206"/>
                  </a:lnTo>
                  <a:cubicBezTo>
                    <a:pt x="1507" y="229"/>
                    <a:pt x="1507" y="229"/>
                    <a:pt x="1530" y="229"/>
                  </a:cubicBezTo>
                  <a:cubicBezTo>
                    <a:pt x="1530" y="229"/>
                    <a:pt x="1552" y="252"/>
                    <a:pt x="1552" y="274"/>
                  </a:cubicBezTo>
                  <a:cubicBezTo>
                    <a:pt x="1575" y="274"/>
                    <a:pt x="1575" y="297"/>
                    <a:pt x="1598" y="320"/>
                  </a:cubicBezTo>
                  <a:cubicBezTo>
                    <a:pt x="1598" y="343"/>
                    <a:pt x="1621" y="366"/>
                    <a:pt x="1621" y="389"/>
                  </a:cubicBezTo>
                  <a:cubicBezTo>
                    <a:pt x="1621" y="434"/>
                    <a:pt x="1644" y="503"/>
                    <a:pt x="1644" y="548"/>
                  </a:cubicBezTo>
                  <a:cubicBezTo>
                    <a:pt x="1621" y="685"/>
                    <a:pt x="1598" y="845"/>
                    <a:pt x="1552" y="982"/>
                  </a:cubicBezTo>
                  <a:cubicBezTo>
                    <a:pt x="1552" y="982"/>
                    <a:pt x="1552" y="959"/>
                    <a:pt x="1552" y="959"/>
                  </a:cubicBezTo>
                  <a:cubicBezTo>
                    <a:pt x="1507" y="1073"/>
                    <a:pt x="1484" y="1188"/>
                    <a:pt x="1438" y="1302"/>
                  </a:cubicBezTo>
                  <a:cubicBezTo>
                    <a:pt x="1393" y="1439"/>
                    <a:pt x="1324" y="1598"/>
                    <a:pt x="1279" y="1735"/>
                  </a:cubicBezTo>
                  <a:cubicBezTo>
                    <a:pt x="1279" y="1758"/>
                    <a:pt x="1279" y="1781"/>
                    <a:pt x="1279" y="1804"/>
                  </a:cubicBezTo>
                  <a:cubicBezTo>
                    <a:pt x="1301" y="1827"/>
                    <a:pt x="1301" y="1849"/>
                    <a:pt x="1347" y="1872"/>
                  </a:cubicBezTo>
                  <a:lnTo>
                    <a:pt x="1415" y="1872"/>
                  </a:lnTo>
                  <a:cubicBezTo>
                    <a:pt x="1438" y="1872"/>
                    <a:pt x="1461" y="1849"/>
                    <a:pt x="1461" y="1827"/>
                  </a:cubicBezTo>
                  <a:cubicBezTo>
                    <a:pt x="1530" y="1644"/>
                    <a:pt x="1575" y="1461"/>
                    <a:pt x="1644" y="1302"/>
                  </a:cubicBezTo>
                  <a:cubicBezTo>
                    <a:pt x="1712" y="1142"/>
                    <a:pt x="1758" y="982"/>
                    <a:pt x="1804" y="799"/>
                  </a:cubicBezTo>
                  <a:cubicBezTo>
                    <a:pt x="1804" y="731"/>
                    <a:pt x="1826" y="640"/>
                    <a:pt x="1826" y="571"/>
                  </a:cubicBezTo>
                  <a:cubicBezTo>
                    <a:pt x="1826" y="480"/>
                    <a:pt x="1826" y="411"/>
                    <a:pt x="1804" y="320"/>
                  </a:cubicBezTo>
                  <a:cubicBezTo>
                    <a:pt x="1781" y="252"/>
                    <a:pt x="1758" y="206"/>
                    <a:pt x="1712" y="138"/>
                  </a:cubicBezTo>
                  <a:cubicBezTo>
                    <a:pt x="1667" y="92"/>
                    <a:pt x="1598" y="46"/>
                    <a:pt x="1530" y="23"/>
                  </a:cubicBezTo>
                  <a:cubicBezTo>
                    <a:pt x="1507" y="23"/>
                    <a:pt x="1461" y="1"/>
                    <a:pt x="1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6" name="Google Shape;5976;p22"/>
            <p:cNvSpPr/>
            <p:nvPr/>
          </p:nvSpPr>
          <p:spPr>
            <a:xfrm>
              <a:off x="6665725" y="1895425"/>
              <a:ext cx="78775" cy="69600"/>
            </a:xfrm>
            <a:custGeom>
              <a:avLst/>
              <a:gdLst/>
              <a:ahLst/>
              <a:cxnLst/>
              <a:rect l="l" t="t" r="r" b="b"/>
              <a:pathLst>
                <a:path w="3151" h="2784" extrusionOk="0">
                  <a:moveTo>
                    <a:pt x="1593" y="1"/>
                  </a:moveTo>
                  <a:cubicBezTo>
                    <a:pt x="1061" y="1"/>
                    <a:pt x="555" y="307"/>
                    <a:pt x="320" y="810"/>
                  </a:cubicBezTo>
                  <a:cubicBezTo>
                    <a:pt x="0" y="1495"/>
                    <a:pt x="297" y="2339"/>
                    <a:pt x="1005" y="2659"/>
                  </a:cubicBezTo>
                  <a:cubicBezTo>
                    <a:pt x="1186" y="2743"/>
                    <a:pt x="1377" y="2783"/>
                    <a:pt x="1566" y="2783"/>
                  </a:cubicBezTo>
                  <a:cubicBezTo>
                    <a:pt x="2090" y="2783"/>
                    <a:pt x="2596" y="2477"/>
                    <a:pt x="2831" y="1974"/>
                  </a:cubicBezTo>
                  <a:cubicBezTo>
                    <a:pt x="3150" y="1289"/>
                    <a:pt x="2853" y="468"/>
                    <a:pt x="2169" y="125"/>
                  </a:cubicBezTo>
                  <a:cubicBezTo>
                    <a:pt x="1981" y="40"/>
                    <a:pt x="1786" y="1"/>
                    <a:pt x="1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7" name="Google Shape;5977;p22"/>
            <p:cNvSpPr/>
            <p:nvPr/>
          </p:nvSpPr>
          <p:spPr>
            <a:xfrm>
              <a:off x="6883700" y="2034000"/>
              <a:ext cx="78775" cy="69200"/>
            </a:xfrm>
            <a:custGeom>
              <a:avLst/>
              <a:gdLst/>
              <a:ahLst/>
              <a:cxnLst/>
              <a:rect l="l" t="t" r="r" b="b"/>
              <a:pathLst>
                <a:path w="3151" h="2768" extrusionOk="0">
                  <a:moveTo>
                    <a:pt x="1568" y="0"/>
                  </a:moveTo>
                  <a:cubicBezTo>
                    <a:pt x="1050" y="0"/>
                    <a:pt x="552" y="293"/>
                    <a:pt x="320" y="791"/>
                  </a:cubicBezTo>
                  <a:cubicBezTo>
                    <a:pt x="1" y="1498"/>
                    <a:pt x="297" y="2320"/>
                    <a:pt x="982" y="2639"/>
                  </a:cubicBezTo>
                  <a:cubicBezTo>
                    <a:pt x="1174" y="2726"/>
                    <a:pt x="1375" y="2768"/>
                    <a:pt x="1571" y="2768"/>
                  </a:cubicBezTo>
                  <a:cubicBezTo>
                    <a:pt x="2099" y="2768"/>
                    <a:pt x="2598" y="2470"/>
                    <a:pt x="2831" y="1955"/>
                  </a:cubicBezTo>
                  <a:cubicBezTo>
                    <a:pt x="3150" y="1270"/>
                    <a:pt x="2854" y="448"/>
                    <a:pt x="2146" y="129"/>
                  </a:cubicBezTo>
                  <a:cubicBezTo>
                    <a:pt x="1959" y="41"/>
                    <a:pt x="1762" y="0"/>
                    <a:pt x="1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8" name="Google Shape;5978;p22"/>
            <p:cNvSpPr/>
            <p:nvPr/>
          </p:nvSpPr>
          <p:spPr>
            <a:xfrm>
              <a:off x="6388400" y="2337925"/>
              <a:ext cx="311000" cy="214800"/>
            </a:xfrm>
            <a:custGeom>
              <a:avLst/>
              <a:gdLst/>
              <a:ahLst/>
              <a:cxnLst/>
              <a:rect l="l" t="t" r="r" b="b"/>
              <a:pathLst>
                <a:path w="12440" h="8592" extrusionOk="0">
                  <a:moveTo>
                    <a:pt x="114" y="1"/>
                  </a:moveTo>
                  <a:cubicBezTo>
                    <a:pt x="69" y="1"/>
                    <a:pt x="46" y="1"/>
                    <a:pt x="23" y="23"/>
                  </a:cubicBezTo>
                  <a:cubicBezTo>
                    <a:pt x="0" y="69"/>
                    <a:pt x="0" y="138"/>
                    <a:pt x="46" y="160"/>
                  </a:cubicBezTo>
                  <a:cubicBezTo>
                    <a:pt x="228" y="343"/>
                    <a:pt x="434" y="503"/>
                    <a:pt x="616" y="685"/>
                  </a:cubicBezTo>
                  <a:lnTo>
                    <a:pt x="639" y="685"/>
                  </a:lnTo>
                  <a:cubicBezTo>
                    <a:pt x="708" y="731"/>
                    <a:pt x="776" y="799"/>
                    <a:pt x="822" y="845"/>
                  </a:cubicBezTo>
                  <a:cubicBezTo>
                    <a:pt x="845" y="845"/>
                    <a:pt x="845" y="868"/>
                    <a:pt x="845" y="868"/>
                  </a:cubicBezTo>
                  <a:cubicBezTo>
                    <a:pt x="1119" y="1096"/>
                    <a:pt x="1415" y="1347"/>
                    <a:pt x="1712" y="1576"/>
                  </a:cubicBezTo>
                  <a:cubicBezTo>
                    <a:pt x="1712" y="1576"/>
                    <a:pt x="1712" y="1576"/>
                    <a:pt x="1712" y="1598"/>
                  </a:cubicBezTo>
                  <a:cubicBezTo>
                    <a:pt x="2100" y="1918"/>
                    <a:pt x="2511" y="2237"/>
                    <a:pt x="2899" y="2534"/>
                  </a:cubicBezTo>
                  <a:cubicBezTo>
                    <a:pt x="2922" y="2557"/>
                    <a:pt x="2922" y="2557"/>
                    <a:pt x="2945" y="2557"/>
                  </a:cubicBezTo>
                  <a:cubicBezTo>
                    <a:pt x="3036" y="2648"/>
                    <a:pt x="3127" y="2717"/>
                    <a:pt x="3241" y="2785"/>
                  </a:cubicBezTo>
                  <a:cubicBezTo>
                    <a:pt x="3241" y="2785"/>
                    <a:pt x="3241" y="2808"/>
                    <a:pt x="3241" y="2808"/>
                  </a:cubicBezTo>
                  <a:cubicBezTo>
                    <a:pt x="3241" y="2808"/>
                    <a:pt x="3264" y="2831"/>
                    <a:pt x="3287" y="2831"/>
                  </a:cubicBezTo>
                  <a:cubicBezTo>
                    <a:pt x="3561" y="3059"/>
                    <a:pt x="3858" y="3265"/>
                    <a:pt x="4154" y="3493"/>
                  </a:cubicBezTo>
                  <a:cubicBezTo>
                    <a:pt x="4588" y="3812"/>
                    <a:pt x="5022" y="4132"/>
                    <a:pt x="5455" y="4429"/>
                  </a:cubicBezTo>
                  <a:cubicBezTo>
                    <a:pt x="5478" y="4452"/>
                    <a:pt x="5501" y="4452"/>
                    <a:pt x="5501" y="4474"/>
                  </a:cubicBezTo>
                  <a:cubicBezTo>
                    <a:pt x="5866" y="4725"/>
                    <a:pt x="6231" y="4977"/>
                    <a:pt x="6597" y="5228"/>
                  </a:cubicBezTo>
                  <a:lnTo>
                    <a:pt x="6619" y="5228"/>
                  </a:lnTo>
                  <a:cubicBezTo>
                    <a:pt x="7008" y="5501"/>
                    <a:pt x="7418" y="5753"/>
                    <a:pt x="7829" y="6026"/>
                  </a:cubicBezTo>
                  <a:cubicBezTo>
                    <a:pt x="8217" y="6278"/>
                    <a:pt x="8628" y="6529"/>
                    <a:pt x="9016" y="6757"/>
                  </a:cubicBezTo>
                  <a:cubicBezTo>
                    <a:pt x="9039" y="6780"/>
                    <a:pt x="9039" y="6780"/>
                    <a:pt x="9062" y="6780"/>
                  </a:cubicBezTo>
                  <a:cubicBezTo>
                    <a:pt x="9130" y="6825"/>
                    <a:pt x="9199" y="6871"/>
                    <a:pt x="9267" y="6917"/>
                  </a:cubicBezTo>
                  <a:lnTo>
                    <a:pt x="9290" y="6917"/>
                  </a:lnTo>
                  <a:cubicBezTo>
                    <a:pt x="9290" y="6917"/>
                    <a:pt x="9290" y="6939"/>
                    <a:pt x="9313" y="6939"/>
                  </a:cubicBezTo>
                  <a:cubicBezTo>
                    <a:pt x="9336" y="6939"/>
                    <a:pt x="9359" y="6962"/>
                    <a:pt x="9381" y="6985"/>
                  </a:cubicBezTo>
                  <a:cubicBezTo>
                    <a:pt x="9404" y="6985"/>
                    <a:pt x="9404" y="7008"/>
                    <a:pt x="9427" y="7008"/>
                  </a:cubicBezTo>
                  <a:cubicBezTo>
                    <a:pt x="9792" y="7236"/>
                    <a:pt x="10180" y="7442"/>
                    <a:pt x="10545" y="7647"/>
                  </a:cubicBezTo>
                  <a:cubicBezTo>
                    <a:pt x="10545" y="7647"/>
                    <a:pt x="10568" y="7670"/>
                    <a:pt x="10568" y="7670"/>
                  </a:cubicBezTo>
                  <a:cubicBezTo>
                    <a:pt x="10842" y="7830"/>
                    <a:pt x="11139" y="7967"/>
                    <a:pt x="11413" y="8126"/>
                  </a:cubicBezTo>
                  <a:cubicBezTo>
                    <a:pt x="11436" y="8126"/>
                    <a:pt x="11436" y="8149"/>
                    <a:pt x="11458" y="8149"/>
                  </a:cubicBezTo>
                  <a:cubicBezTo>
                    <a:pt x="11481" y="8149"/>
                    <a:pt x="11481" y="8149"/>
                    <a:pt x="11481" y="8172"/>
                  </a:cubicBezTo>
                  <a:cubicBezTo>
                    <a:pt x="11527" y="8195"/>
                    <a:pt x="11573" y="8195"/>
                    <a:pt x="11595" y="8218"/>
                  </a:cubicBezTo>
                  <a:cubicBezTo>
                    <a:pt x="11641" y="8241"/>
                    <a:pt x="11687" y="8263"/>
                    <a:pt x="11710" y="8286"/>
                  </a:cubicBezTo>
                  <a:cubicBezTo>
                    <a:pt x="11732" y="8286"/>
                    <a:pt x="11755" y="8309"/>
                    <a:pt x="11755" y="8309"/>
                  </a:cubicBezTo>
                  <a:cubicBezTo>
                    <a:pt x="11778" y="8309"/>
                    <a:pt x="11778" y="8332"/>
                    <a:pt x="11801" y="8332"/>
                  </a:cubicBezTo>
                  <a:cubicBezTo>
                    <a:pt x="11961" y="8423"/>
                    <a:pt x="12120" y="8492"/>
                    <a:pt x="12280" y="8583"/>
                  </a:cubicBezTo>
                  <a:cubicBezTo>
                    <a:pt x="12292" y="8589"/>
                    <a:pt x="12304" y="8591"/>
                    <a:pt x="12318" y="8591"/>
                  </a:cubicBezTo>
                  <a:cubicBezTo>
                    <a:pt x="12357" y="8591"/>
                    <a:pt x="12400" y="8566"/>
                    <a:pt x="12417" y="8514"/>
                  </a:cubicBezTo>
                  <a:cubicBezTo>
                    <a:pt x="12440" y="8469"/>
                    <a:pt x="12417" y="8423"/>
                    <a:pt x="12371" y="8400"/>
                  </a:cubicBezTo>
                  <a:cubicBezTo>
                    <a:pt x="12212" y="8309"/>
                    <a:pt x="12052" y="8241"/>
                    <a:pt x="11892" y="8149"/>
                  </a:cubicBezTo>
                  <a:cubicBezTo>
                    <a:pt x="11846" y="8126"/>
                    <a:pt x="11801" y="8104"/>
                    <a:pt x="11778" y="8104"/>
                  </a:cubicBezTo>
                  <a:cubicBezTo>
                    <a:pt x="11778" y="8104"/>
                    <a:pt x="11778" y="8104"/>
                    <a:pt x="11778" y="8081"/>
                  </a:cubicBezTo>
                  <a:cubicBezTo>
                    <a:pt x="11732" y="8081"/>
                    <a:pt x="11710" y="8058"/>
                    <a:pt x="11664" y="8035"/>
                  </a:cubicBezTo>
                  <a:lnTo>
                    <a:pt x="11641" y="8035"/>
                  </a:lnTo>
                  <a:cubicBezTo>
                    <a:pt x="11595" y="7989"/>
                    <a:pt x="11527" y="7967"/>
                    <a:pt x="11481" y="7944"/>
                  </a:cubicBezTo>
                  <a:cubicBezTo>
                    <a:pt x="11207" y="7807"/>
                    <a:pt x="10956" y="7647"/>
                    <a:pt x="10682" y="7510"/>
                  </a:cubicBezTo>
                  <a:cubicBezTo>
                    <a:pt x="10660" y="7487"/>
                    <a:pt x="10660" y="7487"/>
                    <a:pt x="10637" y="7487"/>
                  </a:cubicBezTo>
                  <a:cubicBezTo>
                    <a:pt x="10249" y="7259"/>
                    <a:pt x="9861" y="7031"/>
                    <a:pt x="9473" y="6803"/>
                  </a:cubicBezTo>
                  <a:lnTo>
                    <a:pt x="9450" y="6803"/>
                  </a:lnTo>
                  <a:lnTo>
                    <a:pt x="9404" y="6757"/>
                  </a:lnTo>
                  <a:lnTo>
                    <a:pt x="9381" y="6757"/>
                  </a:lnTo>
                  <a:cubicBezTo>
                    <a:pt x="9336" y="6711"/>
                    <a:pt x="9267" y="6688"/>
                    <a:pt x="9199" y="6643"/>
                  </a:cubicBezTo>
                  <a:cubicBezTo>
                    <a:pt x="8971" y="6506"/>
                    <a:pt x="8742" y="6369"/>
                    <a:pt x="8537" y="6232"/>
                  </a:cubicBezTo>
                  <a:cubicBezTo>
                    <a:pt x="8537" y="6232"/>
                    <a:pt x="8537" y="6255"/>
                    <a:pt x="8537" y="6255"/>
                  </a:cubicBezTo>
                  <a:cubicBezTo>
                    <a:pt x="8354" y="6118"/>
                    <a:pt x="8149" y="6004"/>
                    <a:pt x="7943" y="5867"/>
                  </a:cubicBezTo>
                  <a:cubicBezTo>
                    <a:pt x="7533" y="5593"/>
                    <a:pt x="7099" y="5319"/>
                    <a:pt x="6688" y="5045"/>
                  </a:cubicBezTo>
                  <a:cubicBezTo>
                    <a:pt x="6323" y="4794"/>
                    <a:pt x="5958" y="4566"/>
                    <a:pt x="5615" y="4315"/>
                  </a:cubicBezTo>
                  <a:cubicBezTo>
                    <a:pt x="5592" y="4292"/>
                    <a:pt x="5592" y="4292"/>
                    <a:pt x="5592" y="4292"/>
                  </a:cubicBezTo>
                  <a:cubicBezTo>
                    <a:pt x="5136" y="3972"/>
                    <a:pt x="4702" y="3653"/>
                    <a:pt x="4268" y="3333"/>
                  </a:cubicBezTo>
                  <a:cubicBezTo>
                    <a:pt x="3972" y="3105"/>
                    <a:pt x="3675" y="2877"/>
                    <a:pt x="3355" y="2648"/>
                  </a:cubicBezTo>
                  <a:cubicBezTo>
                    <a:pt x="3241" y="2557"/>
                    <a:pt x="3127" y="2466"/>
                    <a:pt x="2990" y="2374"/>
                  </a:cubicBezTo>
                  <a:cubicBezTo>
                    <a:pt x="2602" y="2055"/>
                    <a:pt x="2214" y="1758"/>
                    <a:pt x="1826" y="1439"/>
                  </a:cubicBezTo>
                  <a:cubicBezTo>
                    <a:pt x="1826" y="1439"/>
                    <a:pt x="1826" y="1439"/>
                    <a:pt x="1826" y="1416"/>
                  </a:cubicBezTo>
                  <a:cubicBezTo>
                    <a:pt x="1529" y="1188"/>
                    <a:pt x="1233" y="936"/>
                    <a:pt x="936" y="685"/>
                  </a:cubicBezTo>
                  <a:cubicBezTo>
                    <a:pt x="868" y="617"/>
                    <a:pt x="799" y="571"/>
                    <a:pt x="753" y="526"/>
                  </a:cubicBezTo>
                  <a:cubicBezTo>
                    <a:pt x="731" y="526"/>
                    <a:pt x="731" y="503"/>
                    <a:pt x="708" y="503"/>
                  </a:cubicBezTo>
                  <a:cubicBezTo>
                    <a:pt x="525" y="343"/>
                    <a:pt x="343" y="183"/>
                    <a:pt x="160" y="23"/>
                  </a:cubicBezTo>
                  <a:cubicBezTo>
                    <a:pt x="160" y="1"/>
                    <a:pt x="137"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9" name="Google Shape;5979;p22"/>
            <p:cNvSpPr/>
            <p:nvPr/>
          </p:nvSpPr>
          <p:spPr>
            <a:xfrm>
              <a:off x="6514500" y="2091975"/>
              <a:ext cx="325850" cy="230800"/>
            </a:xfrm>
            <a:custGeom>
              <a:avLst/>
              <a:gdLst/>
              <a:ahLst/>
              <a:cxnLst/>
              <a:rect l="l" t="t" r="r" b="b"/>
              <a:pathLst>
                <a:path w="13034" h="9232" extrusionOk="0">
                  <a:moveTo>
                    <a:pt x="92" y="1"/>
                  </a:moveTo>
                  <a:cubicBezTo>
                    <a:pt x="69" y="1"/>
                    <a:pt x="46" y="24"/>
                    <a:pt x="23" y="47"/>
                  </a:cubicBezTo>
                  <a:cubicBezTo>
                    <a:pt x="1" y="92"/>
                    <a:pt x="1" y="138"/>
                    <a:pt x="46" y="184"/>
                  </a:cubicBezTo>
                  <a:cubicBezTo>
                    <a:pt x="1598" y="1599"/>
                    <a:pt x="3219" y="2945"/>
                    <a:pt x="4931" y="4201"/>
                  </a:cubicBezTo>
                  <a:cubicBezTo>
                    <a:pt x="4931" y="4201"/>
                    <a:pt x="4931" y="4224"/>
                    <a:pt x="4931" y="4224"/>
                  </a:cubicBezTo>
                  <a:cubicBezTo>
                    <a:pt x="6506" y="5388"/>
                    <a:pt x="8149" y="6506"/>
                    <a:pt x="9838" y="7510"/>
                  </a:cubicBezTo>
                  <a:cubicBezTo>
                    <a:pt x="9838" y="7533"/>
                    <a:pt x="9838" y="7533"/>
                    <a:pt x="9861" y="7533"/>
                  </a:cubicBezTo>
                  <a:cubicBezTo>
                    <a:pt x="9861" y="7533"/>
                    <a:pt x="9884" y="7533"/>
                    <a:pt x="9884" y="7556"/>
                  </a:cubicBezTo>
                  <a:cubicBezTo>
                    <a:pt x="10295" y="7784"/>
                    <a:pt x="10683" y="8013"/>
                    <a:pt x="11094" y="8264"/>
                  </a:cubicBezTo>
                  <a:lnTo>
                    <a:pt x="11116" y="8264"/>
                  </a:lnTo>
                  <a:cubicBezTo>
                    <a:pt x="11139" y="8264"/>
                    <a:pt x="11139" y="8286"/>
                    <a:pt x="11139" y="8286"/>
                  </a:cubicBezTo>
                  <a:lnTo>
                    <a:pt x="11162" y="8286"/>
                  </a:lnTo>
                  <a:cubicBezTo>
                    <a:pt x="11231" y="8332"/>
                    <a:pt x="11276" y="8355"/>
                    <a:pt x="11345" y="8401"/>
                  </a:cubicBezTo>
                  <a:cubicBezTo>
                    <a:pt x="11368" y="8401"/>
                    <a:pt x="11390" y="8423"/>
                    <a:pt x="11436" y="8446"/>
                  </a:cubicBezTo>
                  <a:cubicBezTo>
                    <a:pt x="11459" y="8446"/>
                    <a:pt x="11459" y="8469"/>
                    <a:pt x="11482" y="8469"/>
                  </a:cubicBezTo>
                  <a:cubicBezTo>
                    <a:pt x="11733" y="8606"/>
                    <a:pt x="11961" y="8743"/>
                    <a:pt x="12212" y="8857"/>
                  </a:cubicBezTo>
                  <a:cubicBezTo>
                    <a:pt x="12212" y="8857"/>
                    <a:pt x="12212" y="8857"/>
                    <a:pt x="12212" y="8880"/>
                  </a:cubicBezTo>
                  <a:cubicBezTo>
                    <a:pt x="12235" y="8880"/>
                    <a:pt x="12258" y="8880"/>
                    <a:pt x="12258" y="8903"/>
                  </a:cubicBezTo>
                  <a:cubicBezTo>
                    <a:pt x="12303" y="8926"/>
                    <a:pt x="12326" y="8926"/>
                    <a:pt x="12372" y="8948"/>
                  </a:cubicBezTo>
                  <a:lnTo>
                    <a:pt x="12418" y="8971"/>
                  </a:lnTo>
                  <a:cubicBezTo>
                    <a:pt x="12418" y="8994"/>
                    <a:pt x="12440" y="8994"/>
                    <a:pt x="12440" y="8994"/>
                  </a:cubicBezTo>
                  <a:lnTo>
                    <a:pt x="12486" y="9017"/>
                  </a:lnTo>
                  <a:cubicBezTo>
                    <a:pt x="12509" y="9017"/>
                    <a:pt x="12509" y="9040"/>
                    <a:pt x="12532" y="9040"/>
                  </a:cubicBezTo>
                  <a:cubicBezTo>
                    <a:pt x="12554" y="9040"/>
                    <a:pt x="12577" y="9063"/>
                    <a:pt x="12600" y="9085"/>
                  </a:cubicBezTo>
                  <a:lnTo>
                    <a:pt x="12623" y="9085"/>
                  </a:lnTo>
                  <a:cubicBezTo>
                    <a:pt x="12646" y="9085"/>
                    <a:pt x="12646" y="9085"/>
                    <a:pt x="12646" y="9108"/>
                  </a:cubicBezTo>
                  <a:cubicBezTo>
                    <a:pt x="12669" y="9108"/>
                    <a:pt x="12691" y="9131"/>
                    <a:pt x="12714" y="9131"/>
                  </a:cubicBezTo>
                  <a:cubicBezTo>
                    <a:pt x="12783" y="9154"/>
                    <a:pt x="12828" y="9199"/>
                    <a:pt x="12897" y="9222"/>
                  </a:cubicBezTo>
                  <a:cubicBezTo>
                    <a:pt x="12909" y="9228"/>
                    <a:pt x="12921" y="9231"/>
                    <a:pt x="12933" y="9231"/>
                  </a:cubicBezTo>
                  <a:cubicBezTo>
                    <a:pt x="12965" y="9231"/>
                    <a:pt x="12994" y="9210"/>
                    <a:pt x="13011" y="9177"/>
                  </a:cubicBezTo>
                  <a:cubicBezTo>
                    <a:pt x="13034" y="9131"/>
                    <a:pt x="13011" y="9063"/>
                    <a:pt x="12965" y="9040"/>
                  </a:cubicBezTo>
                  <a:cubicBezTo>
                    <a:pt x="12920" y="9017"/>
                    <a:pt x="12851" y="8994"/>
                    <a:pt x="12806" y="8971"/>
                  </a:cubicBezTo>
                  <a:cubicBezTo>
                    <a:pt x="12783" y="8948"/>
                    <a:pt x="12737" y="8926"/>
                    <a:pt x="12714" y="8926"/>
                  </a:cubicBezTo>
                  <a:cubicBezTo>
                    <a:pt x="12714" y="8903"/>
                    <a:pt x="12714" y="8903"/>
                    <a:pt x="12691" y="8903"/>
                  </a:cubicBezTo>
                  <a:cubicBezTo>
                    <a:pt x="12646" y="8880"/>
                    <a:pt x="12577" y="8857"/>
                    <a:pt x="12532" y="8811"/>
                  </a:cubicBezTo>
                  <a:lnTo>
                    <a:pt x="12509" y="8811"/>
                  </a:lnTo>
                  <a:cubicBezTo>
                    <a:pt x="12440" y="8766"/>
                    <a:pt x="12349" y="8720"/>
                    <a:pt x="12281" y="8675"/>
                  </a:cubicBezTo>
                  <a:cubicBezTo>
                    <a:pt x="12029" y="8560"/>
                    <a:pt x="11801" y="8423"/>
                    <a:pt x="11573" y="8309"/>
                  </a:cubicBezTo>
                  <a:cubicBezTo>
                    <a:pt x="11573" y="8309"/>
                    <a:pt x="11573" y="8309"/>
                    <a:pt x="11573" y="8286"/>
                  </a:cubicBezTo>
                  <a:cubicBezTo>
                    <a:pt x="11527" y="8264"/>
                    <a:pt x="11482" y="8241"/>
                    <a:pt x="11436" y="8218"/>
                  </a:cubicBezTo>
                  <a:cubicBezTo>
                    <a:pt x="11413" y="8218"/>
                    <a:pt x="11390" y="8195"/>
                    <a:pt x="11390" y="8195"/>
                  </a:cubicBezTo>
                  <a:cubicBezTo>
                    <a:pt x="11368" y="8172"/>
                    <a:pt x="11345" y="8172"/>
                    <a:pt x="11322" y="8150"/>
                  </a:cubicBezTo>
                  <a:lnTo>
                    <a:pt x="11276" y="8127"/>
                  </a:lnTo>
                  <a:cubicBezTo>
                    <a:pt x="11253" y="8127"/>
                    <a:pt x="11231" y="8104"/>
                    <a:pt x="11208" y="8081"/>
                  </a:cubicBezTo>
                  <a:lnTo>
                    <a:pt x="11185" y="8081"/>
                  </a:lnTo>
                  <a:cubicBezTo>
                    <a:pt x="10774" y="7853"/>
                    <a:pt x="10340" y="7602"/>
                    <a:pt x="9930" y="7351"/>
                  </a:cubicBezTo>
                  <a:cubicBezTo>
                    <a:pt x="9747" y="7237"/>
                    <a:pt x="9564" y="7122"/>
                    <a:pt x="9382" y="7008"/>
                  </a:cubicBezTo>
                  <a:cubicBezTo>
                    <a:pt x="7875" y="6095"/>
                    <a:pt x="6437" y="5091"/>
                    <a:pt x="5045" y="4064"/>
                  </a:cubicBezTo>
                  <a:cubicBezTo>
                    <a:pt x="5045" y="4041"/>
                    <a:pt x="5045" y="4041"/>
                    <a:pt x="5045" y="4041"/>
                  </a:cubicBezTo>
                  <a:cubicBezTo>
                    <a:pt x="3356" y="2786"/>
                    <a:pt x="1712" y="1462"/>
                    <a:pt x="160" y="24"/>
                  </a:cubicBezTo>
                  <a:cubicBezTo>
                    <a:pt x="137"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0" name="Google Shape;5980;p22"/>
            <p:cNvSpPr/>
            <p:nvPr/>
          </p:nvSpPr>
          <p:spPr>
            <a:xfrm>
              <a:off x="6387825" y="2090850"/>
              <a:ext cx="130125" cy="250525"/>
            </a:xfrm>
            <a:custGeom>
              <a:avLst/>
              <a:gdLst/>
              <a:ahLst/>
              <a:cxnLst/>
              <a:rect l="l" t="t" r="r" b="b"/>
              <a:pathLst>
                <a:path w="5205" h="10021" extrusionOk="0">
                  <a:moveTo>
                    <a:pt x="5090" y="0"/>
                  </a:moveTo>
                  <a:cubicBezTo>
                    <a:pt x="5090" y="0"/>
                    <a:pt x="5045" y="23"/>
                    <a:pt x="5045" y="23"/>
                  </a:cubicBezTo>
                  <a:cubicBezTo>
                    <a:pt x="4246" y="822"/>
                    <a:pt x="3561" y="1712"/>
                    <a:pt x="2945" y="2648"/>
                  </a:cubicBezTo>
                  <a:cubicBezTo>
                    <a:pt x="2329" y="3584"/>
                    <a:pt x="1781" y="4588"/>
                    <a:pt x="1324" y="5615"/>
                  </a:cubicBezTo>
                  <a:cubicBezTo>
                    <a:pt x="1187" y="5958"/>
                    <a:pt x="1050" y="6300"/>
                    <a:pt x="913" y="6642"/>
                  </a:cubicBezTo>
                  <a:cubicBezTo>
                    <a:pt x="776" y="7008"/>
                    <a:pt x="639" y="7350"/>
                    <a:pt x="502" y="7692"/>
                  </a:cubicBezTo>
                  <a:cubicBezTo>
                    <a:pt x="366" y="8058"/>
                    <a:pt x="251" y="8446"/>
                    <a:pt x="160" y="8811"/>
                  </a:cubicBezTo>
                  <a:cubicBezTo>
                    <a:pt x="69" y="9176"/>
                    <a:pt x="0" y="9541"/>
                    <a:pt x="0" y="9906"/>
                  </a:cubicBezTo>
                  <a:cubicBezTo>
                    <a:pt x="0" y="9929"/>
                    <a:pt x="0" y="9952"/>
                    <a:pt x="23" y="9975"/>
                  </a:cubicBezTo>
                  <a:cubicBezTo>
                    <a:pt x="46" y="9998"/>
                    <a:pt x="69" y="10021"/>
                    <a:pt x="92" y="10021"/>
                  </a:cubicBezTo>
                  <a:cubicBezTo>
                    <a:pt x="114" y="10021"/>
                    <a:pt x="137" y="10021"/>
                    <a:pt x="160" y="9998"/>
                  </a:cubicBezTo>
                  <a:cubicBezTo>
                    <a:pt x="183" y="9975"/>
                    <a:pt x="206" y="9952"/>
                    <a:pt x="206" y="9929"/>
                  </a:cubicBezTo>
                  <a:cubicBezTo>
                    <a:pt x="206" y="9564"/>
                    <a:pt x="251" y="9199"/>
                    <a:pt x="343" y="8856"/>
                  </a:cubicBezTo>
                  <a:cubicBezTo>
                    <a:pt x="343" y="8856"/>
                    <a:pt x="343" y="8856"/>
                    <a:pt x="343" y="8834"/>
                  </a:cubicBezTo>
                  <a:cubicBezTo>
                    <a:pt x="457" y="8423"/>
                    <a:pt x="594" y="7989"/>
                    <a:pt x="754" y="7578"/>
                  </a:cubicBezTo>
                  <a:cubicBezTo>
                    <a:pt x="845" y="7373"/>
                    <a:pt x="913" y="7190"/>
                    <a:pt x="1005" y="6985"/>
                  </a:cubicBezTo>
                  <a:cubicBezTo>
                    <a:pt x="1073" y="6779"/>
                    <a:pt x="1142" y="6574"/>
                    <a:pt x="1233" y="6369"/>
                  </a:cubicBezTo>
                  <a:cubicBezTo>
                    <a:pt x="1575" y="5524"/>
                    <a:pt x="1963" y="4702"/>
                    <a:pt x="2397" y="3903"/>
                  </a:cubicBezTo>
                  <a:cubicBezTo>
                    <a:pt x="2397" y="3903"/>
                    <a:pt x="2397" y="3926"/>
                    <a:pt x="2397" y="3926"/>
                  </a:cubicBezTo>
                  <a:cubicBezTo>
                    <a:pt x="3127" y="2602"/>
                    <a:pt x="3995" y="1370"/>
                    <a:pt x="5045" y="297"/>
                  </a:cubicBezTo>
                  <a:cubicBezTo>
                    <a:pt x="5090" y="251"/>
                    <a:pt x="5113" y="229"/>
                    <a:pt x="5159" y="183"/>
                  </a:cubicBezTo>
                  <a:cubicBezTo>
                    <a:pt x="5182" y="160"/>
                    <a:pt x="5204" y="137"/>
                    <a:pt x="5204" y="114"/>
                  </a:cubicBezTo>
                  <a:cubicBezTo>
                    <a:pt x="5204" y="92"/>
                    <a:pt x="5182" y="69"/>
                    <a:pt x="5182" y="46"/>
                  </a:cubicBezTo>
                  <a:cubicBezTo>
                    <a:pt x="5159" y="23"/>
                    <a:pt x="5136" y="23"/>
                    <a:pt x="5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1" name="Google Shape;5981;p22"/>
            <p:cNvSpPr/>
            <p:nvPr/>
          </p:nvSpPr>
          <p:spPr>
            <a:xfrm>
              <a:off x="6695400" y="2320250"/>
              <a:ext cx="144375" cy="232825"/>
            </a:xfrm>
            <a:custGeom>
              <a:avLst/>
              <a:gdLst/>
              <a:ahLst/>
              <a:cxnLst/>
              <a:rect l="l" t="t" r="r" b="b"/>
              <a:pathLst>
                <a:path w="5775" h="9313" extrusionOk="0">
                  <a:moveTo>
                    <a:pt x="4417" y="2833"/>
                  </a:moveTo>
                  <a:cubicBezTo>
                    <a:pt x="4405" y="2839"/>
                    <a:pt x="4405" y="2853"/>
                    <a:pt x="4405" y="2853"/>
                  </a:cubicBezTo>
                  <a:cubicBezTo>
                    <a:pt x="4409" y="2846"/>
                    <a:pt x="4413" y="2840"/>
                    <a:pt x="4417" y="2833"/>
                  </a:cubicBezTo>
                  <a:close/>
                  <a:moveTo>
                    <a:pt x="5684" y="0"/>
                  </a:moveTo>
                  <a:cubicBezTo>
                    <a:pt x="5661" y="0"/>
                    <a:pt x="5661" y="0"/>
                    <a:pt x="5638" y="23"/>
                  </a:cubicBezTo>
                  <a:cubicBezTo>
                    <a:pt x="5615" y="23"/>
                    <a:pt x="5592" y="46"/>
                    <a:pt x="5592" y="68"/>
                  </a:cubicBezTo>
                  <a:cubicBezTo>
                    <a:pt x="5321" y="1043"/>
                    <a:pt x="4914" y="1949"/>
                    <a:pt x="4417" y="2833"/>
                  </a:cubicBezTo>
                  <a:lnTo>
                    <a:pt x="4417" y="2833"/>
                  </a:lnTo>
                  <a:cubicBezTo>
                    <a:pt x="4420" y="2831"/>
                    <a:pt x="4424" y="2830"/>
                    <a:pt x="4428" y="2830"/>
                  </a:cubicBezTo>
                  <a:cubicBezTo>
                    <a:pt x="3858" y="3835"/>
                    <a:pt x="3196" y="4793"/>
                    <a:pt x="2557" y="5729"/>
                  </a:cubicBezTo>
                  <a:cubicBezTo>
                    <a:pt x="2237" y="6186"/>
                    <a:pt x="1895" y="6642"/>
                    <a:pt x="1598" y="7099"/>
                  </a:cubicBezTo>
                  <a:cubicBezTo>
                    <a:pt x="1256" y="7578"/>
                    <a:pt x="913" y="8057"/>
                    <a:pt x="548" y="8514"/>
                  </a:cubicBezTo>
                  <a:cubicBezTo>
                    <a:pt x="388" y="8742"/>
                    <a:pt x="206" y="8948"/>
                    <a:pt x="23" y="9153"/>
                  </a:cubicBezTo>
                  <a:cubicBezTo>
                    <a:pt x="0" y="9176"/>
                    <a:pt x="0" y="9199"/>
                    <a:pt x="0" y="9221"/>
                  </a:cubicBezTo>
                  <a:cubicBezTo>
                    <a:pt x="0" y="9244"/>
                    <a:pt x="23" y="9267"/>
                    <a:pt x="23" y="9290"/>
                  </a:cubicBezTo>
                  <a:cubicBezTo>
                    <a:pt x="46" y="9313"/>
                    <a:pt x="69" y="9313"/>
                    <a:pt x="114" y="9313"/>
                  </a:cubicBezTo>
                  <a:cubicBezTo>
                    <a:pt x="137" y="9313"/>
                    <a:pt x="160" y="9290"/>
                    <a:pt x="160" y="9267"/>
                  </a:cubicBezTo>
                  <a:cubicBezTo>
                    <a:pt x="571" y="8833"/>
                    <a:pt x="913" y="8377"/>
                    <a:pt x="1256" y="7898"/>
                  </a:cubicBezTo>
                  <a:cubicBezTo>
                    <a:pt x="1438" y="7669"/>
                    <a:pt x="1598" y="7418"/>
                    <a:pt x="1758" y="7190"/>
                  </a:cubicBezTo>
                  <a:cubicBezTo>
                    <a:pt x="1917" y="6962"/>
                    <a:pt x="2077" y="6733"/>
                    <a:pt x="2237" y="6505"/>
                  </a:cubicBezTo>
                  <a:cubicBezTo>
                    <a:pt x="2899" y="5569"/>
                    <a:pt x="3561" y="4634"/>
                    <a:pt x="4154" y="3675"/>
                  </a:cubicBezTo>
                  <a:cubicBezTo>
                    <a:pt x="4497" y="3104"/>
                    <a:pt x="4816" y="2534"/>
                    <a:pt x="5090" y="1940"/>
                  </a:cubicBezTo>
                  <a:cubicBezTo>
                    <a:pt x="5364" y="1370"/>
                    <a:pt x="5592" y="753"/>
                    <a:pt x="5775" y="137"/>
                  </a:cubicBezTo>
                  <a:cubicBezTo>
                    <a:pt x="5775" y="114"/>
                    <a:pt x="5775" y="91"/>
                    <a:pt x="5775" y="68"/>
                  </a:cubicBezTo>
                  <a:cubicBezTo>
                    <a:pt x="5752" y="46"/>
                    <a:pt x="5729" y="23"/>
                    <a:pt x="5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2" name="Google Shape;5982;p22"/>
            <p:cNvSpPr/>
            <p:nvPr/>
          </p:nvSpPr>
          <p:spPr>
            <a:xfrm>
              <a:off x="6843175" y="1766150"/>
              <a:ext cx="271650" cy="227150"/>
            </a:xfrm>
            <a:custGeom>
              <a:avLst/>
              <a:gdLst/>
              <a:ahLst/>
              <a:cxnLst/>
              <a:rect l="l" t="t" r="r" b="b"/>
              <a:pathLst>
                <a:path w="10866" h="9086" extrusionOk="0">
                  <a:moveTo>
                    <a:pt x="4657" y="1"/>
                  </a:moveTo>
                  <a:cubicBezTo>
                    <a:pt x="4224" y="1"/>
                    <a:pt x="3790" y="46"/>
                    <a:pt x="3356" y="160"/>
                  </a:cubicBezTo>
                  <a:cubicBezTo>
                    <a:pt x="2968" y="252"/>
                    <a:pt x="2557" y="389"/>
                    <a:pt x="2192" y="594"/>
                  </a:cubicBezTo>
                  <a:cubicBezTo>
                    <a:pt x="1804" y="800"/>
                    <a:pt x="1462" y="1051"/>
                    <a:pt x="1142" y="1325"/>
                  </a:cubicBezTo>
                  <a:cubicBezTo>
                    <a:pt x="914" y="1553"/>
                    <a:pt x="686" y="1781"/>
                    <a:pt x="480" y="2032"/>
                  </a:cubicBezTo>
                  <a:cubicBezTo>
                    <a:pt x="298" y="2260"/>
                    <a:pt x="138" y="2511"/>
                    <a:pt x="1" y="2763"/>
                  </a:cubicBezTo>
                  <a:lnTo>
                    <a:pt x="115" y="2763"/>
                  </a:lnTo>
                  <a:cubicBezTo>
                    <a:pt x="115" y="2740"/>
                    <a:pt x="138" y="2740"/>
                    <a:pt x="138" y="2740"/>
                  </a:cubicBezTo>
                  <a:lnTo>
                    <a:pt x="229" y="2740"/>
                  </a:lnTo>
                  <a:cubicBezTo>
                    <a:pt x="480" y="2329"/>
                    <a:pt x="777" y="1941"/>
                    <a:pt x="1119" y="1598"/>
                  </a:cubicBezTo>
                  <a:lnTo>
                    <a:pt x="1142" y="1598"/>
                  </a:lnTo>
                  <a:cubicBezTo>
                    <a:pt x="1462" y="1302"/>
                    <a:pt x="1804" y="1028"/>
                    <a:pt x="2192" y="822"/>
                  </a:cubicBezTo>
                  <a:cubicBezTo>
                    <a:pt x="2557" y="617"/>
                    <a:pt x="2968" y="457"/>
                    <a:pt x="3379" y="343"/>
                  </a:cubicBezTo>
                  <a:cubicBezTo>
                    <a:pt x="3809" y="253"/>
                    <a:pt x="4261" y="207"/>
                    <a:pt x="4713" y="206"/>
                  </a:cubicBezTo>
                  <a:lnTo>
                    <a:pt x="4713" y="206"/>
                  </a:lnTo>
                  <a:cubicBezTo>
                    <a:pt x="5258" y="207"/>
                    <a:pt x="5802" y="298"/>
                    <a:pt x="6324" y="434"/>
                  </a:cubicBezTo>
                  <a:cubicBezTo>
                    <a:pt x="6689" y="526"/>
                    <a:pt x="7031" y="663"/>
                    <a:pt x="7374" y="800"/>
                  </a:cubicBezTo>
                  <a:cubicBezTo>
                    <a:pt x="7739" y="959"/>
                    <a:pt x="8081" y="1165"/>
                    <a:pt x="8423" y="1347"/>
                  </a:cubicBezTo>
                  <a:lnTo>
                    <a:pt x="8401" y="1347"/>
                  </a:lnTo>
                  <a:cubicBezTo>
                    <a:pt x="8880" y="1621"/>
                    <a:pt x="9314" y="1941"/>
                    <a:pt x="9702" y="2329"/>
                  </a:cubicBezTo>
                  <a:cubicBezTo>
                    <a:pt x="9930" y="2557"/>
                    <a:pt x="10113" y="2808"/>
                    <a:pt x="10272" y="3082"/>
                  </a:cubicBezTo>
                  <a:cubicBezTo>
                    <a:pt x="10272" y="3105"/>
                    <a:pt x="10272" y="3105"/>
                    <a:pt x="10272" y="3105"/>
                  </a:cubicBezTo>
                  <a:cubicBezTo>
                    <a:pt x="10386" y="3333"/>
                    <a:pt x="10501" y="3561"/>
                    <a:pt x="10546" y="3813"/>
                  </a:cubicBezTo>
                  <a:cubicBezTo>
                    <a:pt x="10636" y="4128"/>
                    <a:pt x="10660" y="4488"/>
                    <a:pt x="10660" y="4826"/>
                  </a:cubicBezTo>
                  <a:lnTo>
                    <a:pt x="10660" y="4826"/>
                  </a:lnTo>
                  <a:cubicBezTo>
                    <a:pt x="10659" y="5302"/>
                    <a:pt x="10568" y="5779"/>
                    <a:pt x="10455" y="6255"/>
                  </a:cubicBezTo>
                  <a:cubicBezTo>
                    <a:pt x="10364" y="6574"/>
                    <a:pt x="10227" y="6917"/>
                    <a:pt x="10090" y="7236"/>
                  </a:cubicBezTo>
                  <a:cubicBezTo>
                    <a:pt x="9953" y="7556"/>
                    <a:pt x="9770" y="7898"/>
                    <a:pt x="9588" y="8218"/>
                  </a:cubicBezTo>
                  <a:lnTo>
                    <a:pt x="9610" y="8195"/>
                  </a:lnTo>
                  <a:lnTo>
                    <a:pt x="9610" y="8195"/>
                  </a:lnTo>
                  <a:cubicBezTo>
                    <a:pt x="9451" y="8423"/>
                    <a:pt x="9314" y="8651"/>
                    <a:pt x="9154" y="8857"/>
                  </a:cubicBezTo>
                  <a:cubicBezTo>
                    <a:pt x="9200" y="8948"/>
                    <a:pt x="9222" y="9017"/>
                    <a:pt x="9245" y="9085"/>
                  </a:cubicBezTo>
                  <a:cubicBezTo>
                    <a:pt x="9519" y="8697"/>
                    <a:pt x="9770" y="8286"/>
                    <a:pt x="9998" y="7875"/>
                  </a:cubicBezTo>
                  <a:cubicBezTo>
                    <a:pt x="10272" y="7373"/>
                    <a:pt x="10478" y="6848"/>
                    <a:pt x="10638" y="6300"/>
                  </a:cubicBezTo>
                  <a:cubicBezTo>
                    <a:pt x="10706" y="6027"/>
                    <a:pt x="10774" y="5753"/>
                    <a:pt x="10797" y="5479"/>
                  </a:cubicBezTo>
                  <a:cubicBezTo>
                    <a:pt x="10843" y="5205"/>
                    <a:pt x="10866" y="4908"/>
                    <a:pt x="10843" y="4634"/>
                  </a:cubicBezTo>
                  <a:cubicBezTo>
                    <a:pt x="10843" y="4360"/>
                    <a:pt x="10820" y="4086"/>
                    <a:pt x="10752" y="3835"/>
                  </a:cubicBezTo>
                  <a:cubicBezTo>
                    <a:pt x="10706" y="3607"/>
                    <a:pt x="10615" y="3379"/>
                    <a:pt x="10523" y="3151"/>
                  </a:cubicBezTo>
                  <a:cubicBezTo>
                    <a:pt x="10113" y="2306"/>
                    <a:pt x="9359" y="1690"/>
                    <a:pt x="8560" y="1210"/>
                  </a:cubicBezTo>
                  <a:cubicBezTo>
                    <a:pt x="8127" y="959"/>
                    <a:pt x="7716" y="731"/>
                    <a:pt x="7259" y="549"/>
                  </a:cubicBezTo>
                  <a:cubicBezTo>
                    <a:pt x="6826" y="366"/>
                    <a:pt x="6392" y="229"/>
                    <a:pt x="5936" y="138"/>
                  </a:cubicBezTo>
                  <a:cubicBezTo>
                    <a:pt x="5525" y="46"/>
                    <a:pt x="5091" y="1"/>
                    <a:pt x="4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3" name="Google Shape;5983;p22"/>
            <p:cNvSpPr/>
            <p:nvPr/>
          </p:nvSpPr>
          <p:spPr>
            <a:xfrm>
              <a:off x="6871150" y="1806100"/>
              <a:ext cx="25" cy="600"/>
            </a:xfrm>
            <a:custGeom>
              <a:avLst/>
              <a:gdLst/>
              <a:ahLst/>
              <a:cxnLst/>
              <a:rect l="l" t="t" r="r" b="b"/>
              <a:pathLst>
                <a:path w="1" h="24" extrusionOk="0">
                  <a:moveTo>
                    <a:pt x="0" y="0"/>
                  </a:moveTo>
                  <a:lnTo>
                    <a:pt x="0" y="23"/>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4" name="Google Shape;5984;p22"/>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5" name="Google Shape;5985;p22"/>
            <p:cNvSpPr/>
            <p:nvPr/>
          </p:nvSpPr>
          <p:spPr>
            <a:xfrm>
              <a:off x="6871150" y="1806100"/>
              <a:ext cx="600" cy="25"/>
            </a:xfrm>
            <a:custGeom>
              <a:avLst/>
              <a:gdLst/>
              <a:ahLst/>
              <a:cxnLst/>
              <a:rect l="l" t="t" r="r" b="b"/>
              <a:pathLst>
                <a:path w="24" h="1" extrusionOk="0">
                  <a:moveTo>
                    <a:pt x="23"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6" name="Google Shape;5986;p22"/>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7" name="Google Shape;5987;p22"/>
            <p:cNvSpPr/>
            <p:nvPr/>
          </p:nvSpPr>
          <p:spPr>
            <a:xfrm>
              <a:off x="6882550" y="1796975"/>
              <a:ext cx="196900" cy="162650"/>
            </a:xfrm>
            <a:custGeom>
              <a:avLst/>
              <a:gdLst/>
              <a:ahLst/>
              <a:cxnLst/>
              <a:rect l="l" t="t" r="r" b="b"/>
              <a:pathLst>
                <a:path w="7876" h="6506" extrusionOk="0">
                  <a:moveTo>
                    <a:pt x="7493" y="4863"/>
                  </a:moveTo>
                  <a:cubicBezTo>
                    <a:pt x="7488" y="4865"/>
                    <a:pt x="7488" y="4870"/>
                    <a:pt x="7488" y="4885"/>
                  </a:cubicBezTo>
                  <a:cubicBezTo>
                    <a:pt x="7489" y="4878"/>
                    <a:pt x="7491" y="4870"/>
                    <a:pt x="7493" y="4863"/>
                  </a:cubicBezTo>
                  <a:close/>
                  <a:moveTo>
                    <a:pt x="3653" y="0"/>
                  </a:moveTo>
                  <a:cubicBezTo>
                    <a:pt x="3333" y="0"/>
                    <a:pt x="3037" y="23"/>
                    <a:pt x="2740" y="92"/>
                  </a:cubicBezTo>
                  <a:cubicBezTo>
                    <a:pt x="2192" y="206"/>
                    <a:pt x="1644" y="434"/>
                    <a:pt x="1165" y="731"/>
                  </a:cubicBezTo>
                  <a:cubicBezTo>
                    <a:pt x="731" y="1027"/>
                    <a:pt x="343" y="1370"/>
                    <a:pt x="1" y="1781"/>
                  </a:cubicBezTo>
                  <a:cubicBezTo>
                    <a:pt x="47" y="1803"/>
                    <a:pt x="92" y="1803"/>
                    <a:pt x="138" y="1826"/>
                  </a:cubicBezTo>
                  <a:cubicBezTo>
                    <a:pt x="161" y="1826"/>
                    <a:pt x="183" y="1849"/>
                    <a:pt x="206" y="1849"/>
                  </a:cubicBezTo>
                  <a:cubicBezTo>
                    <a:pt x="320" y="1712"/>
                    <a:pt x="435" y="1598"/>
                    <a:pt x="572" y="1461"/>
                  </a:cubicBezTo>
                  <a:cubicBezTo>
                    <a:pt x="868" y="1164"/>
                    <a:pt x="1188" y="936"/>
                    <a:pt x="1553" y="731"/>
                  </a:cubicBezTo>
                  <a:lnTo>
                    <a:pt x="1576" y="731"/>
                  </a:lnTo>
                  <a:cubicBezTo>
                    <a:pt x="1895" y="548"/>
                    <a:pt x="2238" y="411"/>
                    <a:pt x="2603" y="320"/>
                  </a:cubicBezTo>
                  <a:cubicBezTo>
                    <a:pt x="2964" y="230"/>
                    <a:pt x="3325" y="184"/>
                    <a:pt x="3686" y="183"/>
                  </a:cubicBezTo>
                  <a:lnTo>
                    <a:pt x="3686" y="183"/>
                  </a:lnTo>
                  <a:cubicBezTo>
                    <a:pt x="4047" y="184"/>
                    <a:pt x="4387" y="252"/>
                    <a:pt x="4726" y="343"/>
                  </a:cubicBezTo>
                  <a:cubicBezTo>
                    <a:pt x="5091" y="434"/>
                    <a:pt x="5410" y="571"/>
                    <a:pt x="5730" y="753"/>
                  </a:cubicBezTo>
                  <a:cubicBezTo>
                    <a:pt x="6050" y="959"/>
                    <a:pt x="6369" y="1187"/>
                    <a:pt x="6620" y="1484"/>
                  </a:cubicBezTo>
                  <a:lnTo>
                    <a:pt x="6620" y="1461"/>
                  </a:lnTo>
                  <a:cubicBezTo>
                    <a:pt x="6871" y="1712"/>
                    <a:pt x="7077" y="1986"/>
                    <a:pt x="7259" y="2306"/>
                  </a:cubicBezTo>
                  <a:cubicBezTo>
                    <a:pt x="7396" y="2534"/>
                    <a:pt x="7488" y="2785"/>
                    <a:pt x="7556" y="3036"/>
                  </a:cubicBezTo>
                  <a:cubicBezTo>
                    <a:pt x="7556" y="3036"/>
                    <a:pt x="7556" y="3059"/>
                    <a:pt x="7556" y="3059"/>
                  </a:cubicBezTo>
                  <a:cubicBezTo>
                    <a:pt x="7623" y="3306"/>
                    <a:pt x="7647" y="3575"/>
                    <a:pt x="7647" y="3844"/>
                  </a:cubicBezTo>
                  <a:lnTo>
                    <a:pt x="7647" y="3844"/>
                  </a:lnTo>
                  <a:cubicBezTo>
                    <a:pt x="7646" y="4177"/>
                    <a:pt x="7581" y="4530"/>
                    <a:pt x="7493" y="4863"/>
                  </a:cubicBezTo>
                  <a:lnTo>
                    <a:pt x="7493" y="4863"/>
                  </a:lnTo>
                  <a:cubicBezTo>
                    <a:pt x="7497" y="4862"/>
                    <a:pt x="7502" y="4862"/>
                    <a:pt x="7510" y="4862"/>
                  </a:cubicBezTo>
                  <a:cubicBezTo>
                    <a:pt x="7351" y="5364"/>
                    <a:pt x="7122" y="5866"/>
                    <a:pt x="6848" y="6323"/>
                  </a:cubicBezTo>
                  <a:cubicBezTo>
                    <a:pt x="6848" y="6323"/>
                    <a:pt x="6852" y="6323"/>
                    <a:pt x="6855" y="6322"/>
                  </a:cubicBezTo>
                  <a:lnTo>
                    <a:pt x="6855" y="6322"/>
                  </a:lnTo>
                  <a:cubicBezTo>
                    <a:pt x="6848" y="6335"/>
                    <a:pt x="6848" y="6346"/>
                    <a:pt x="6848" y="6346"/>
                  </a:cubicBezTo>
                  <a:cubicBezTo>
                    <a:pt x="6871" y="6391"/>
                    <a:pt x="6894" y="6414"/>
                    <a:pt x="6917" y="6460"/>
                  </a:cubicBezTo>
                  <a:cubicBezTo>
                    <a:pt x="6940" y="6483"/>
                    <a:pt x="6963" y="6483"/>
                    <a:pt x="6963" y="6505"/>
                  </a:cubicBezTo>
                  <a:cubicBezTo>
                    <a:pt x="7031" y="6391"/>
                    <a:pt x="7122" y="6254"/>
                    <a:pt x="7191" y="6140"/>
                  </a:cubicBezTo>
                  <a:cubicBezTo>
                    <a:pt x="7419" y="5684"/>
                    <a:pt x="7625" y="5227"/>
                    <a:pt x="7739" y="4725"/>
                  </a:cubicBezTo>
                  <a:cubicBezTo>
                    <a:pt x="7853" y="4246"/>
                    <a:pt x="7876" y="3766"/>
                    <a:pt x="7807" y="3287"/>
                  </a:cubicBezTo>
                  <a:cubicBezTo>
                    <a:pt x="7761" y="3036"/>
                    <a:pt x="7693" y="2785"/>
                    <a:pt x="7602" y="2557"/>
                  </a:cubicBezTo>
                  <a:cubicBezTo>
                    <a:pt x="7510" y="2328"/>
                    <a:pt x="7373" y="2100"/>
                    <a:pt x="7214" y="1872"/>
                  </a:cubicBezTo>
                  <a:cubicBezTo>
                    <a:pt x="7077" y="1667"/>
                    <a:pt x="6917" y="1484"/>
                    <a:pt x="6757" y="1324"/>
                  </a:cubicBezTo>
                  <a:cubicBezTo>
                    <a:pt x="6597" y="1164"/>
                    <a:pt x="6438" y="1005"/>
                    <a:pt x="6255" y="868"/>
                  </a:cubicBezTo>
                  <a:cubicBezTo>
                    <a:pt x="5913" y="617"/>
                    <a:pt x="5547" y="411"/>
                    <a:pt x="5137" y="274"/>
                  </a:cubicBezTo>
                  <a:cubicBezTo>
                    <a:pt x="4657" y="92"/>
                    <a:pt x="4155" y="0"/>
                    <a:pt x="3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8" name="Google Shape;5988;p22"/>
            <p:cNvSpPr/>
            <p:nvPr/>
          </p:nvSpPr>
          <p:spPr>
            <a:xfrm>
              <a:off x="6921350" y="1815225"/>
              <a:ext cx="25" cy="25"/>
            </a:xfrm>
            <a:custGeom>
              <a:avLst/>
              <a:gdLst/>
              <a:ahLst/>
              <a:cxnLst/>
              <a:rect l="l" t="t" r="r" b="b"/>
              <a:pathLst>
                <a:path w="1" h="1" extrusionOk="0">
                  <a:moveTo>
                    <a:pt x="1" y="1"/>
                  </a:moveTo>
                  <a:cubicBezTo>
                    <a:pt x="1" y="1"/>
                    <a:pt x="1" y="1"/>
                    <a:pt x="1" y="1"/>
                  </a:cubicBezTo>
                  <a:lnTo>
                    <a:pt x="1" y="1"/>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9" name="Google Shape;5989;p22"/>
            <p:cNvSpPr/>
            <p:nvPr/>
          </p:nvSpPr>
          <p:spPr>
            <a:xfrm>
              <a:off x="6896825" y="1833500"/>
              <a:ext cx="25" cy="25"/>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0" name="Google Shape;5990;p22"/>
            <p:cNvSpPr/>
            <p:nvPr/>
          </p:nvSpPr>
          <p:spPr>
            <a:xfrm>
              <a:off x="6896250" y="1833500"/>
              <a:ext cx="600" cy="25"/>
            </a:xfrm>
            <a:custGeom>
              <a:avLst/>
              <a:gdLst/>
              <a:ahLst/>
              <a:cxnLst/>
              <a:rect l="l" t="t" r="r" b="b"/>
              <a:pathLst>
                <a:path w="24" h="1" extrusionOk="0">
                  <a:moveTo>
                    <a:pt x="24" y="0"/>
                  </a:moveTo>
                  <a:lnTo>
                    <a:pt x="1"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1" name="Google Shape;5991;p22"/>
            <p:cNvSpPr/>
            <p:nvPr/>
          </p:nvSpPr>
          <p:spPr>
            <a:xfrm>
              <a:off x="6888275" y="1987000"/>
              <a:ext cx="265350" cy="591750"/>
            </a:xfrm>
            <a:custGeom>
              <a:avLst/>
              <a:gdLst/>
              <a:ahLst/>
              <a:cxnLst/>
              <a:rect l="l" t="t" r="r" b="b"/>
              <a:pathLst>
                <a:path w="10614" h="23670" extrusionOk="0">
                  <a:moveTo>
                    <a:pt x="7601" y="0"/>
                  </a:moveTo>
                  <a:cubicBezTo>
                    <a:pt x="7555" y="0"/>
                    <a:pt x="7510" y="23"/>
                    <a:pt x="7510" y="69"/>
                  </a:cubicBezTo>
                  <a:cubicBezTo>
                    <a:pt x="7487" y="114"/>
                    <a:pt x="7510" y="160"/>
                    <a:pt x="7555" y="183"/>
                  </a:cubicBezTo>
                  <a:cubicBezTo>
                    <a:pt x="7669" y="228"/>
                    <a:pt x="7784" y="297"/>
                    <a:pt x="7898" y="342"/>
                  </a:cubicBezTo>
                  <a:cubicBezTo>
                    <a:pt x="8194" y="502"/>
                    <a:pt x="8445" y="685"/>
                    <a:pt x="8697" y="890"/>
                  </a:cubicBezTo>
                  <a:cubicBezTo>
                    <a:pt x="8925" y="1119"/>
                    <a:pt x="9153" y="1370"/>
                    <a:pt x="9336" y="1643"/>
                  </a:cubicBezTo>
                  <a:lnTo>
                    <a:pt x="9313" y="1643"/>
                  </a:lnTo>
                  <a:cubicBezTo>
                    <a:pt x="9336" y="1643"/>
                    <a:pt x="9336" y="1666"/>
                    <a:pt x="9336" y="1666"/>
                  </a:cubicBezTo>
                  <a:cubicBezTo>
                    <a:pt x="9564" y="2054"/>
                    <a:pt x="9747" y="2465"/>
                    <a:pt x="9883" y="2876"/>
                  </a:cubicBezTo>
                  <a:cubicBezTo>
                    <a:pt x="10043" y="3378"/>
                    <a:pt x="10135" y="3880"/>
                    <a:pt x="10226" y="4383"/>
                  </a:cubicBezTo>
                  <a:cubicBezTo>
                    <a:pt x="10272" y="4679"/>
                    <a:pt x="10294" y="4976"/>
                    <a:pt x="10317" y="5296"/>
                  </a:cubicBezTo>
                  <a:cubicBezTo>
                    <a:pt x="10340" y="5638"/>
                    <a:pt x="10386" y="6003"/>
                    <a:pt x="10386" y="6345"/>
                  </a:cubicBezTo>
                  <a:cubicBezTo>
                    <a:pt x="10386" y="6345"/>
                    <a:pt x="10386" y="6345"/>
                    <a:pt x="10386" y="6323"/>
                  </a:cubicBezTo>
                  <a:lnTo>
                    <a:pt x="10386" y="6323"/>
                  </a:lnTo>
                  <a:cubicBezTo>
                    <a:pt x="10500" y="8514"/>
                    <a:pt x="10317" y="10682"/>
                    <a:pt x="9838" y="12805"/>
                  </a:cubicBezTo>
                  <a:cubicBezTo>
                    <a:pt x="9838" y="12805"/>
                    <a:pt x="9838" y="12805"/>
                    <a:pt x="9838" y="12782"/>
                  </a:cubicBezTo>
                  <a:cubicBezTo>
                    <a:pt x="9610" y="13832"/>
                    <a:pt x="9290" y="14859"/>
                    <a:pt x="8925" y="15864"/>
                  </a:cubicBezTo>
                  <a:cubicBezTo>
                    <a:pt x="8628" y="16617"/>
                    <a:pt x="8286" y="17370"/>
                    <a:pt x="7921" y="18101"/>
                  </a:cubicBezTo>
                  <a:cubicBezTo>
                    <a:pt x="7373" y="19128"/>
                    <a:pt x="6711" y="20109"/>
                    <a:pt x="5935" y="20976"/>
                  </a:cubicBezTo>
                  <a:cubicBezTo>
                    <a:pt x="5935" y="20954"/>
                    <a:pt x="5935" y="20954"/>
                    <a:pt x="5935" y="20954"/>
                  </a:cubicBezTo>
                  <a:cubicBezTo>
                    <a:pt x="5433" y="21501"/>
                    <a:pt x="4862" y="22004"/>
                    <a:pt x="4223" y="22414"/>
                  </a:cubicBezTo>
                  <a:cubicBezTo>
                    <a:pt x="3721" y="22734"/>
                    <a:pt x="3196" y="22985"/>
                    <a:pt x="2625" y="23168"/>
                  </a:cubicBezTo>
                  <a:lnTo>
                    <a:pt x="2648" y="23168"/>
                  </a:lnTo>
                  <a:cubicBezTo>
                    <a:pt x="2123" y="23327"/>
                    <a:pt x="1552" y="23442"/>
                    <a:pt x="1004" y="23464"/>
                  </a:cubicBezTo>
                  <a:lnTo>
                    <a:pt x="1027" y="23464"/>
                  </a:lnTo>
                  <a:cubicBezTo>
                    <a:pt x="936" y="23464"/>
                    <a:pt x="835" y="23475"/>
                    <a:pt x="736" y="23475"/>
                  </a:cubicBezTo>
                  <a:cubicBezTo>
                    <a:pt x="687" y="23475"/>
                    <a:pt x="639" y="23472"/>
                    <a:pt x="594" y="23464"/>
                  </a:cubicBezTo>
                  <a:cubicBezTo>
                    <a:pt x="434" y="23464"/>
                    <a:pt x="274" y="23442"/>
                    <a:pt x="114" y="23396"/>
                  </a:cubicBezTo>
                  <a:cubicBezTo>
                    <a:pt x="69" y="23464"/>
                    <a:pt x="46" y="23510"/>
                    <a:pt x="0" y="23556"/>
                  </a:cubicBezTo>
                  <a:cubicBezTo>
                    <a:pt x="0" y="23556"/>
                    <a:pt x="0" y="23579"/>
                    <a:pt x="0" y="23579"/>
                  </a:cubicBezTo>
                  <a:cubicBezTo>
                    <a:pt x="114" y="23601"/>
                    <a:pt x="206" y="23624"/>
                    <a:pt x="320" y="23647"/>
                  </a:cubicBezTo>
                  <a:cubicBezTo>
                    <a:pt x="502" y="23670"/>
                    <a:pt x="685" y="23670"/>
                    <a:pt x="867" y="23670"/>
                  </a:cubicBezTo>
                  <a:cubicBezTo>
                    <a:pt x="1187" y="23670"/>
                    <a:pt x="1484" y="23624"/>
                    <a:pt x="1781" y="23579"/>
                  </a:cubicBezTo>
                  <a:cubicBezTo>
                    <a:pt x="2305" y="23487"/>
                    <a:pt x="2830" y="23327"/>
                    <a:pt x="3310" y="23122"/>
                  </a:cubicBezTo>
                  <a:cubicBezTo>
                    <a:pt x="4291" y="22688"/>
                    <a:pt x="5159" y="22049"/>
                    <a:pt x="5889" y="21296"/>
                  </a:cubicBezTo>
                  <a:cubicBezTo>
                    <a:pt x="6642" y="20520"/>
                    <a:pt x="7281" y="19607"/>
                    <a:pt x="7806" y="18671"/>
                  </a:cubicBezTo>
                  <a:cubicBezTo>
                    <a:pt x="8354" y="17735"/>
                    <a:pt x="8811" y="16731"/>
                    <a:pt x="9199" y="15681"/>
                  </a:cubicBezTo>
                  <a:cubicBezTo>
                    <a:pt x="9678" y="14357"/>
                    <a:pt x="10043" y="12965"/>
                    <a:pt x="10272" y="11572"/>
                  </a:cubicBezTo>
                  <a:cubicBezTo>
                    <a:pt x="10523" y="10157"/>
                    <a:pt x="10614" y="8719"/>
                    <a:pt x="10614" y="7281"/>
                  </a:cubicBezTo>
                  <a:cubicBezTo>
                    <a:pt x="10614" y="6574"/>
                    <a:pt x="10568" y="5866"/>
                    <a:pt x="10500" y="5159"/>
                  </a:cubicBezTo>
                  <a:cubicBezTo>
                    <a:pt x="10454" y="4588"/>
                    <a:pt x="10386" y="4017"/>
                    <a:pt x="10249" y="3447"/>
                  </a:cubicBezTo>
                  <a:cubicBezTo>
                    <a:pt x="10135" y="2922"/>
                    <a:pt x="9952" y="2420"/>
                    <a:pt x="9724" y="1963"/>
                  </a:cubicBezTo>
                  <a:cubicBezTo>
                    <a:pt x="9495" y="1507"/>
                    <a:pt x="9199" y="1096"/>
                    <a:pt x="8811" y="753"/>
                  </a:cubicBezTo>
                  <a:cubicBezTo>
                    <a:pt x="8651" y="594"/>
                    <a:pt x="8468" y="457"/>
                    <a:pt x="8286" y="342"/>
                  </a:cubicBezTo>
                  <a:cubicBezTo>
                    <a:pt x="8080" y="205"/>
                    <a:pt x="7852" y="91"/>
                    <a:pt x="7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2" name="Google Shape;5992;p22"/>
            <p:cNvSpPr/>
            <p:nvPr/>
          </p:nvSpPr>
          <p:spPr>
            <a:xfrm>
              <a:off x="7121650" y="2028075"/>
              <a:ext cx="25" cy="600"/>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3" name="Google Shape;5993;p22"/>
            <p:cNvSpPr/>
            <p:nvPr/>
          </p:nvSpPr>
          <p:spPr>
            <a:xfrm>
              <a:off x="7086275" y="243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4" name="Google Shape;5994;p22"/>
            <p:cNvSpPr/>
            <p:nvPr/>
          </p:nvSpPr>
          <p:spPr>
            <a:xfrm>
              <a:off x="7086275" y="243892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5" name="Google Shape;5995;p22"/>
            <p:cNvSpPr/>
            <p:nvPr/>
          </p:nvSpPr>
          <p:spPr>
            <a:xfrm>
              <a:off x="6927075" y="2036075"/>
              <a:ext cx="187175" cy="486750"/>
            </a:xfrm>
            <a:custGeom>
              <a:avLst/>
              <a:gdLst/>
              <a:ahLst/>
              <a:cxnLst/>
              <a:rect l="l" t="t" r="r" b="b"/>
              <a:pathLst>
                <a:path w="7487" h="19470" extrusionOk="0">
                  <a:moveTo>
                    <a:pt x="6551" y="0"/>
                  </a:moveTo>
                  <a:cubicBezTo>
                    <a:pt x="6574" y="46"/>
                    <a:pt x="6574" y="91"/>
                    <a:pt x="6597" y="114"/>
                  </a:cubicBezTo>
                  <a:cubicBezTo>
                    <a:pt x="6597" y="183"/>
                    <a:pt x="6620" y="274"/>
                    <a:pt x="6620" y="342"/>
                  </a:cubicBezTo>
                  <a:cubicBezTo>
                    <a:pt x="6642" y="365"/>
                    <a:pt x="6642" y="388"/>
                    <a:pt x="6642" y="411"/>
                  </a:cubicBezTo>
                  <a:cubicBezTo>
                    <a:pt x="6779" y="616"/>
                    <a:pt x="6848" y="822"/>
                    <a:pt x="6916" y="1027"/>
                  </a:cubicBezTo>
                  <a:cubicBezTo>
                    <a:pt x="6939" y="1027"/>
                    <a:pt x="6939" y="1027"/>
                    <a:pt x="6939" y="1050"/>
                  </a:cubicBezTo>
                  <a:cubicBezTo>
                    <a:pt x="7076" y="1507"/>
                    <a:pt x="7145" y="1963"/>
                    <a:pt x="7167" y="2442"/>
                  </a:cubicBezTo>
                  <a:cubicBezTo>
                    <a:pt x="7190" y="2671"/>
                    <a:pt x="7213" y="2899"/>
                    <a:pt x="7213" y="3127"/>
                  </a:cubicBezTo>
                  <a:cubicBezTo>
                    <a:pt x="7236" y="3401"/>
                    <a:pt x="7259" y="3675"/>
                    <a:pt x="7282" y="3949"/>
                  </a:cubicBezTo>
                  <a:cubicBezTo>
                    <a:pt x="7350" y="5547"/>
                    <a:pt x="7145" y="7167"/>
                    <a:pt x="6802" y="8742"/>
                  </a:cubicBezTo>
                  <a:cubicBezTo>
                    <a:pt x="6802" y="8719"/>
                    <a:pt x="6802" y="8719"/>
                    <a:pt x="6802" y="8696"/>
                  </a:cubicBezTo>
                  <a:cubicBezTo>
                    <a:pt x="6688" y="9221"/>
                    <a:pt x="6574" y="9724"/>
                    <a:pt x="6414" y="10226"/>
                  </a:cubicBezTo>
                  <a:cubicBezTo>
                    <a:pt x="6300" y="10705"/>
                    <a:pt x="6140" y="11184"/>
                    <a:pt x="5980" y="11664"/>
                  </a:cubicBezTo>
                  <a:cubicBezTo>
                    <a:pt x="5661" y="12622"/>
                    <a:pt x="5273" y="13558"/>
                    <a:pt x="4794" y="14448"/>
                  </a:cubicBezTo>
                  <a:cubicBezTo>
                    <a:pt x="4269" y="15430"/>
                    <a:pt x="3652" y="16366"/>
                    <a:pt x="2899" y="17187"/>
                  </a:cubicBezTo>
                  <a:cubicBezTo>
                    <a:pt x="2625" y="17461"/>
                    <a:pt x="2374" y="17712"/>
                    <a:pt x="2077" y="17964"/>
                  </a:cubicBezTo>
                  <a:cubicBezTo>
                    <a:pt x="1803" y="18215"/>
                    <a:pt x="1507" y="18420"/>
                    <a:pt x="1187" y="18625"/>
                  </a:cubicBezTo>
                  <a:cubicBezTo>
                    <a:pt x="890" y="18831"/>
                    <a:pt x="571" y="18991"/>
                    <a:pt x="251" y="19150"/>
                  </a:cubicBezTo>
                  <a:cubicBezTo>
                    <a:pt x="229" y="19150"/>
                    <a:pt x="206" y="19173"/>
                    <a:pt x="183" y="19173"/>
                  </a:cubicBezTo>
                  <a:cubicBezTo>
                    <a:pt x="160" y="19219"/>
                    <a:pt x="137" y="19265"/>
                    <a:pt x="114" y="19310"/>
                  </a:cubicBezTo>
                  <a:cubicBezTo>
                    <a:pt x="69" y="19356"/>
                    <a:pt x="23" y="19424"/>
                    <a:pt x="0" y="19470"/>
                  </a:cubicBezTo>
                  <a:cubicBezTo>
                    <a:pt x="251" y="19379"/>
                    <a:pt x="480" y="19265"/>
                    <a:pt x="731" y="19128"/>
                  </a:cubicBezTo>
                  <a:cubicBezTo>
                    <a:pt x="1164" y="18877"/>
                    <a:pt x="1598" y="18603"/>
                    <a:pt x="1986" y="18283"/>
                  </a:cubicBezTo>
                  <a:cubicBezTo>
                    <a:pt x="2397" y="17964"/>
                    <a:pt x="2785" y="17598"/>
                    <a:pt x="3127" y="17210"/>
                  </a:cubicBezTo>
                  <a:cubicBezTo>
                    <a:pt x="3493" y="16799"/>
                    <a:pt x="3835" y="16366"/>
                    <a:pt x="4132" y="15909"/>
                  </a:cubicBezTo>
                  <a:cubicBezTo>
                    <a:pt x="4748" y="15019"/>
                    <a:pt x="5250" y="14038"/>
                    <a:pt x="5684" y="13033"/>
                  </a:cubicBezTo>
                  <a:cubicBezTo>
                    <a:pt x="6095" y="12006"/>
                    <a:pt x="6437" y="10979"/>
                    <a:pt x="6711" y="9906"/>
                  </a:cubicBezTo>
                  <a:cubicBezTo>
                    <a:pt x="6871" y="9336"/>
                    <a:pt x="7008" y="8788"/>
                    <a:pt x="7122" y="8194"/>
                  </a:cubicBezTo>
                  <a:cubicBezTo>
                    <a:pt x="7236" y="7601"/>
                    <a:pt x="7327" y="6985"/>
                    <a:pt x="7396" y="6368"/>
                  </a:cubicBezTo>
                  <a:cubicBezTo>
                    <a:pt x="7464" y="5729"/>
                    <a:pt x="7487" y="5113"/>
                    <a:pt x="7487" y="4497"/>
                  </a:cubicBezTo>
                  <a:cubicBezTo>
                    <a:pt x="7487" y="4200"/>
                    <a:pt x="7464" y="3880"/>
                    <a:pt x="7441" y="3584"/>
                  </a:cubicBezTo>
                  <a:cubicBezTo>
                    <a:pt x="7441" y="3469"/>
                    <a:pt x="7441" y="3355"/>
                    <a:pt x="7418" y="3241"/>
                  </a:cubicBezTo>
                  <a:cubicBezTo>
                    <a:pt x="7418" y="3127"/>
                    <a:pt x="7418" y="3013"/>
                    <a:pt x="7396" y="2922"/>
                  </a:cubicBezTo>
                  <a:cubicBezTo>
                    <a:pt x="7373" y="2397"/>
                    <a:pt x="7327" y="1872"/>
                    <a:pt x="7213" y="1347"/>
                  </a:cubicBezTo>
                  <a:cubicBezTo>
                    <a:pt x="7099" y="867"/>
                    <a:pt x="6916" y="365"/>
                    <a:pt x="6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6" name="Google Shape;5996;p22"/>
            <p:cNvSpPr/>
            <p:nvPr/>
          </p:nvSpPr>
          <p:spPr>
            <a:xfrm>
              <a:off x="7100550" y="2062325"/>
              <a:ext cx="25" cy="0"/>
            </a:xfrm>
            <a:custGeom>
              <a:avLst/>
              <a:gdLst/>
              <a:ahLst/>
              <a:cxnLst/>
              <a:rect l="l" t="t" r="r" b="b"/>
              <a:pathLst>
                <a:path w="1" extrusionOk="0">
                  <a:moveTo>
                    <a:pt x="0"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7" name="Google Shape;5997;p22"/>
            <p:cNvSpPr/>
            <p:nvPr/>
          </p:nvSpPr>
          <p:spPr>
            <a:xfrm>
              <a:off x="7109100" y="2134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8" name="Google Shape;5998;p22"/>
            <p:cNvSpPr/>
            <p:nvPr/>
          </p:nvSpPr>
          <p:spPr>
            <a:xfrm>
              <a:off x="7109100" y="213477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9" name="Google Shape;5999;p22"/>
            <p:cNvSpPr/>
            <p:nvPr/>
          </p:nvSpPr>
          <p:spPr>
            <a:xfrm>
              <a:off x="6998975" y="2465750"/>
              <a:ext cx="600" cy="25"/>
            </a:xfrm>
            <a:custGeom>
              <a:avLst/>
              <a:gdLst/>
              <a:ahLst/>
              <a:cxnLst/>
              <a:rect l="l" t="t" r="r" b="b"/>
              <a:pathLst>
                <a:path w="24" h="1" extrusionOk="0">
                  <a:moveTo>
                    <a:pt x="0" y="0"/>
                  </a:moveTo>
                  <a:cubicBezTo>
                    <a:pt x="0" y="0"/>
                    <a:pt x="0" y="0"/>
                    <a:pt x="23"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0" name="Google Shape;6000;p22"/>
            <p:cNvSpPr/>
            <p:nvPr/>
          </p:nvSpPr>
          <p:spPr>
            <a:xfrm>
              <a:off x="6976150" y="1871150"/>
              <a:ext cx="2300" cy="1750"/>
            </a:xfrm>
            <a:custGeom>
              <a:avLst/>
              <a:gdLst/>
              <a:ahLst/>
              <a:cxnLst/>
              <a:rect l="l" t="t" r="r" b="b"/>
              <a:pathLst>
                <a:path w="92" h="70" extrusionOk="0">
                  <a:moveTo>
                    <a:pt x="0" y="1"/>
                  </a:moveTo>
                  <a:cubicBezTo>
                    <a:pt x="23" y="23"/>
                    <a:pt x="69" y="46"/>
                    <a:pt x="92" y="69"/>
                  </a:cubicBezTo>
                  <a:cubicBezTo>
                    <a:pt x="92" y="46"/>
                    <a:pt x="69" y="23"/>
                    <a:pt x="46" y="23"/>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1" name="Google Shape;6001;p22"/>
            <p:cNvSpPr/>
            <p:nvPr/>
          </p:nvSpPr>
          <p:spPr>
            <a:xfrm>
              <a:off x="6992125" y="1890550"/>
              <a:ext cx="2875" cy="2875"/>
            </a:xfrm>
            <a:custGeom>
              <a:avLst/>
              <a:gdLst/>
              <a:ahLst/>
              <a:cxnLst/>
              <a:rect l="l" t="t" r="r" b="b"/>
              <a:pathLst>
                <a:path w="115" h="115" extrusionOk="0">
                  <a:moveTo>
                    <a:pt x="0" y="1"/>
                  </a:moveTo>
                  <a:cubicBezTo>
                    <a:pt x="23" y="46"/>
                    <a:pt x="69" y="69"/>
                    <a:pt x="114" y="115"/>
                  </a:cubicBezTo>
                  <a:cubicBezTo>
                    <a:pt x="92" y="69"/>
                    <a:pt x="69" y="46"/>
                    <a:pt x="23" y="23"/>
                  </a:cubicBezTo>
                  <a:cubicBezTo>
                    <a:pt x="23"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2" name="Google Shape;6002;p22"/>
            <p:cNvSpPr/>
            <p:nvPr/>
          </p:nvSpPr>
          <p:spPr>
            <a:xfrm>
              <a:off x="7009250" y="1904250"/>
              <a:ext cx="6850" cy="7450"/>
            </a:xfrm>
            <a:custGeom>
              <a:avLst/>
              <a:gdLst/>
              <a:ahLst/>
              <a:cxnLst/>
              <a:rect l="l" t="t" r="r" b="b"/>
              <a:pathLst>
                <a:path w="274" h="298" extrusionOk="0">
                  <a:moveTo>
                    <a:pt x="0" y="0"/>
                  </a:moveTo>
                  <a:cubicBezTo>
                    <a:pt x="46" y="46"/>
                    <a:pt x="91" y="69"/>
                    <a:pt x="137" y="115"/>
                  </a:cubicBezTo>
                  <a:cubicBezTo>
                    <a:pt x="183" y="183"/>
                    <a:pt x="228" y="229"/>
                    <a:pt x="274" y="297"/>
                  </a:cubicBezTo>
                  <a:cubicBezTo>
                    <a:pt x="228" y="206"/>
                    <a:pt x="160" y="137"/>
                    <a:pt x="91" y="46"/>
                  </a:cubicBezTo>
                  <a:cubicBezTo>
                    <a:pt x="69" y="46"/>
                    <a:pt x="23" y="23"/>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3" name="Google Shape;6003;p22"/>
            <p:cNvSpPr/>
            <p:nvPr/>
          </p:nvSpPr>
          <p:spPr>
            <a:xfrm>
              <a:off x="6911650" y="1920800"/>
              <a:ext cx="159250" cy="552675"/>
            </a:xfrm>
            <a:custGeom>
              <a:avLst/>
              <a:gdLst/>
              <a:ahLst/>
              <a:cxnLst/>
              <a:rect l="l" t="t" r="r" b="b"/>
              <a:pathLst>
                <a:path w="6370" h="22107" extrusionOk="0">
                  <a:moveTo>
                    <a:pt x="4201" y="0"/>
                  </a:moveTo>
                  <a:cubicBezTo>
                    <a:pt x="4612" y="594"/>
                    <a:pt x="4931" y="1233"/>
                    <a:pt x="5228" y="1895"/>
                  </a:cubicBezTo>
                  <a:cubicBezTo>
                    <a:pt x="5639" y="2876"/>
                    <a:pt x="5890" y="3881"/>
                    <a:pt x="6027" y="4931"/>
                  </a:cubicBezTo>
                  <a:cubicBezTo>
                    <a:pt x="6027" y="4908"/>
                    <a:pt x="6027" y="4908"/>
                    <a:pt x="6027" y="4908"/>
                  </a:cubicBezTo>
                  <a:lnTo>
                    <a:pt x="6027" y="4908"/>
                  </a:lnTo>
                  <a:cubicBezTo>
                    <a:pt x="6232" y="6369"/>
                    <a:pt x="6187" y="7852"/>
                    <a:pt x="5981" y="9313"/>
                  </a:cubicBezTo>
                  <a:cubicBezTo>
                    <a:pt x="5992" y="9302"/>
                    <a:pt x="5998" y="9297"/>
                    <a:pt x="6001" y="9291"/>
                  </a:cubicBezTo>
                  <a:lnTo>
                    <a:pt x="6001" y="9291"/>
                  </a:lnTo>
                  <a:cubicBezTo>
                    <a:pt x="5748" y="11063"/>
                    <a:pt x="5225" y="12790"/>
                    <a:pt x="4520" y="14426"/>
                  </a:cubicBezTo>
                  <a:cubicBezTo>
                    <a:pt x="4269" y="15042"/>
                    <a:pt x="3973" y="15658"/>
                    <a:pt x="3676" y="16252"/>
                  </a:cubicBezTo>
                  <a:cubicBezTo>
                    <a:pt x="3516" y="16549"/>
                    <a:pt x="3379" y="16823"/>
                    <a:pt x="3197" y="17119"/>
                  </a:cubicBezTo>
                  <a:cubicBezTo>
                    <a:pt x="3037" y="17416"/>
                    <a:pt x="2877" y="17690"/>
                    <a:pt x="2717" y="17987"/>
                  </a:cubicBezTo>
                  <a:cubicBezTo>
                    <a:pt x="2010" y="19128"/>
                    <a:pt x="1302" y="20292"/>
                    <a:pt x="480" y="21365"/>
                  </a:cubicBezTo>
                  <a:cubicBezTo>
                    <a:pt x="480" y="21365"/>
                    <a:pt x="480" y="21388"/>
                    <a:pt x="480" y="21388"/>
                  </a:cubicBezTo>
                  <a:cubicBezTo>
                    <a:pt x="321" y="21570"/>
                    <a:pt x="184" y="21753"/>
                    <a:pt x="24" y="21935"/>
                  </a:cubicBezTo>
                  <a:cubicBezTo>
                    <a:pt x="1" y="21958"/>
                    <a:pt x="1" y="21981"/>
                    <a:pt x="1" y="22004"/>
                  </a:cubicBezTo>
                  <a:cubicBezTo>
                    <a:pt x="1" y="22027"/>
                    <a:pt x="1" y="22050"/>
                    <a:pt x="24" y="22072"/>
                  </a:cubicBezTo>
                  <a:cubicBezTo>
                    <a:pt x="47" y="22095"/>
                    <a:pt x="75" y="22107"/>
                    <a:pt x="101" y="22107"/>
                  </a:cubicBezTo>
                  <a:cubicBezTo>
                    <a:pt x="127" y="22107"/>
                    <a:pt x="149" y="22095"/>
                    <a:pt x="161" y="22072"/>
                  </a:cubicBezTo>
                  <a:cubicBezTo>
                    <a:pt x="1097" y="20954"/>
                    <a:pt x="1895" y="19721"/>
                    <a:pt x="2649" y="18443"/>
                  </a:cubicBezTo>
                  <a:cubicBezTo>
                    <a:pt x="2831" y="18146"/>
                    <a:pt x="3014" y="17827"/>
                    <a:pt x="3197" y="17507"/>
                  </a:cubicBezTo>
                  <a:cubicBezTo>
                    <a:pt x="3379" y="17211"/>
                    <a:pt x="3562" y="16891"/>
                    <a:pt x="3721" y="16571"/>
                  </a:cubicBezTo>
                  <a:cubicBezTo>
                    <a:pt x="4064" y="15932"/>
                    <a:pt x="4383" y="15270"/>
                    <a:pt x="4680" y="14586"/>
                  </a:cubicBezTo>
                  <a:cubicBezTo>
                    <a:pt x="5251" y="13262"/>
                    <a:pt x="5707" y="11869"/>
                    <a:pt x="6004" y="10431"/>
                  </a:cubicBezTo>
                  <a:cubicBezTo>
                    <a:pt x="6141" y="9724"/>
                    <a:pt x="6232" y="9016"/>
                    <a:pt x="6301" y="8309"/>
                  </a:cubicBezTo>
                  <a:cubicBezTo>
                    <a:pt x="6346" y="7578"/>
                    <a:pt x="6369" y="6848"/>
                    <a:pt x="6324" y="6118"/>
                  </a:cubicBezTo>
                  <a:cubicBezTo>
                    <a:pt x="6255" y="4680"/>
                    <a:pt x="5981" y="3242"/>
                    <a:pt x="5433" y="1918"/>
                  </a:cubicBezTo>
                  <a:cubicBezTo>
                    <a:pt x="5411" y="1872"/>
                    <a:pt x="5388" y="1826"/>
                    <a:pt x="5365" y="1758"/>
                  </a:cubicBezTo>
                  <a:cubicBezTo>
                    <a:pt x="5342" y="1689"/>
                    <a:pt x="5296" y="1621"/>
                    <a:pt x="5251" y="1552"/>
                  </a:cubicBezTo>
                  <a:cubicBezTo>
                    <a:pt x="5159" y="1393"/>
                    <a:pt x="5068" y="1233"/>
                    <a:pt x="4954" y="1073"/>
                  </a:cubicBezTo>
                  <a:cubicBezTo>
                    <a:pt x="4863" y="891"/>
                    <a:pt x="4749" y="708"/>
                    <a:pt x="4612" y="548"/>
                  </a:cubicBezTo>
                  <a:cubicBezTo>
                    <a:pt x="4589" y="502"/>
                    <a:pt x="4566" y="457"/>
                    <a:pt x="4520" y="411"/>
                  </a:cubicBezTo>
                  <a:cubicBezTo>
                    <a:pt x="4429" y="274"/>
                    <a:pt x="4315" y="137"/>
                    <a:pt x="4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4" name="Google Shape;6004;p22"/>
            <p:cNvSpPr/>
            <p:nvPr/>
          </p:nvSpPr>
          <p:spPr>
            <a:xfrm>
              <a:off x="7016650" y="1912800"/>
              <a:ext cx="2325" cy="2875"/>
            </a:xfrm>
            <a:custGeom>
              <a:avLst/>
              <a:gdLst/>
              <a:ahLst/>
              <a:cxnLst/>
              <a:rect l="l" t="t" r="r" b="b"/>
              <a:pathLst>
                <a:path w="93" h="115" extrusionOk="0">
                  <a:moveTo>
                    <a:pt x="1" y="1"/>
                  </a:moveTo>
                  <a:cubicBezTo>
                    <a:pt x="6" y="6"/>
                    <a:pt x="12" y="12"/>
                    <a:pt x="17" y="17"/>
                  </a:cubicBezTo>
                  <a:lnTo>
                    <a:pt x="17" y="17"/>
                  </a:lnTo>
                  <a:cubicBezTo>
                    <a:pt x="21" y="10"/>
                    <a:pt x="15" y="1"/>
                    <a:pt x="1" y="1"/>
                  </a:cubicBezTo>
                  <a:close/>
                  <a:moveTo>
                    <a:pt x="17" y="17"/>
                  </a:moveTo>
                  <a:cubicBezTo>
                    <a:pt x="14" y="21"/>
                    <a:pt x="9" y="24"/>
                    <a:pt x="1" y="24"/>
                  </a:cubicBezTo>
                  <a:cubicBezTo>
                    <a:pt x="46" y="46"/>
                    <a:pt x="69" y="92"/>
                    <a:pt x="92" y="115"/>
                  </a:cubicBezTo>
                  <a:cubicBezTo>
                    <a:pt x="72" y="75"/>
                    <a:pt x="52" y="52"/>
                    <a:pt x="17" y="17"/>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5" name="Google Shape;6005;p22"/>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6" name="Google Shape;6006;p22"/>
            <p:cNvSpPr/>
            <p:nvPr/>
          </p:nvSpPr>
          <p:spPr>
            <a:xfrm>
              <a:off x="6923650" y="2454900"/>
              <a:ext cx="25" cy="25"/>
            </a:xfrm>
            <a:custGeom>
              <a:avLst/>
              <a:gdLst/>
              <a:ahLst/>
              <a:cxnLst/>
              <a:rect l="l" t="t" r="r" b="b"/>
              <a:pathLst>
                <a:path w="1" h="1" extrusionOk="0">
                  <a:moveTo>
                    <a:pt x="0" y="1"/>
                  </a:move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7" name="Google Shape;6007;p22"/>
            <p:cNvSpPr/>
            <p:nvPr/>
          </p:nvSpPr>
          <p:spPr>
            <a:xfrm>
              <a:off x="7024650" y="2281425"/>
              <a:ext cx="25" cy="600"/>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8" name="Google Shape;6008;p22"/>
            <p:cNvSpPr/>
            <p:nvPr/>
          </p:nvSpPr>
          <p:spPr>
            <a:xfrm>
              <a:off x="6923650" y="24549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9" name="Google Shape;6009;p22"/>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0" name="Google Shape;6010;p22"/>
            <p:cNvSpPr/>
            <p:nvPr/>
          </p:nvSpPr>
          <p:spPr>
            <a:xfrm>
              <a:off x="6923650" y="2454900"/>
              <a:ext cx="25" cy="600"/>
            </a:xfrm>
            <a:custGeom>
              <a:avLst/>
              <a:gdLst/>
              <a:ahLst/>
              <a:cxnLst/>
              <a:rect l="l" t="t" r="r" b="b"/>
              <a:pathLst>
                <a:path w="1" h="24" extrusionOk="0">
                  <a:moveTo>
                    <a:pt x="0" y="24"/>
                  </a:moveTo>
                  <a:cubicBezTo>
                    <a:pt x="0" y="1"/>
                    <a:pt x="0" y="1"/>
                    <a:pt x="0" y="1"/>
                  </a:cubicBezTo>
                  <a:cubicBezTo>
                    <a:pt x="0" y="1"/>
                    <a:pt x="0" y="1"/>
                    <a:pt x="0" y="1"/>
                  </a:cubicBezTo>
                  <a:cubicBezTo>
                    <a:pt x="0" y="1"/>
                    <a:pt x="0" y="1"/>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1" name="Google Shape;6011;p22"/>
            <p:cNvSpPr/>
            <p:nvPr/>
          </p:nvSpPr>
          <p:spPr>
            <a:xfrm>
              <a:off x="6884275" y="1907675"/>
              <a:ext cx="167775" cy="547875"/>
            </a:xfrm>
            <a:custGeom>
              <a:avLst/>
              <a:gdLst/>
              <a:ahLst/>
              <a:cxnLst/>
              <a:rect l="l" t="t" r="r" b="b"/>
              <a:pathLst>
                <a:path w="6711" h="21915" extrusionOk="0">
                  <a:moveTo>
                    <a:pt x="4839" y="0"/>
                  </a:moveTo>
                  <a:lnTo>
                    <a:pt x="4839" y="0"/>
                  </a:lnTo>
                  <a:cubicBezTo>
                    <a:pt x="5205" y="571"/>
                    <a:pt x="5501" y="1187"/>
                    <a:pt x="5730" y="1849"/>
                  </a:cubicBezTo>
                  <a:cubicBezTo>
                    <a:pt x="6095" y="2876"/>
                    <a:pt x="6346" y="3949"/>
                    <a:pt x="6437" y="5045"/>
                  </a:cubicBezTo>
                  <a:cubicBezTo>
                    <a:pt x="6483" y="5593"/>
                    <a:pt x="6506" y="6163"/>
                    <a:pt x="6483" y="6711"/>
                  </a:cubicBezTo>
                  <a:cubicBezTo>
                    <a:pt x="6460" y="7327"/>
                    <a:pt x="6369" y="7944"/>
                    <a:pt x="6277" y="8537"/>
                  </a:cubicBezTo>
                  <a:cubicBezTo>
                    <a:pt x="6072" y="9678"/>
                    <a:pt x="5752" y="10820"/>
                    <a:pt x="5341" y="11915"/>
                  </a:cubicBezTo>
                  <a:cubicBezTo>
                    <a:pt x="5159" y="12463"/>
                    <a:pt x="4931" y="12988"/>
                    <a:pt x="4725" y="13536"/>
                  </a:cubicBezTo>
                  <a:cubicBezTo>
                    <a:pt x="4497" y="14061"/>
                    <a:pt x="4246" y="14609"/>
                    <a:pt x="3995" y="15134"/>
                  </a:cubicBezTo>
                  <a:lnTo>
                    <a:pt x="4018" y="15134"/>
                  </a:lnTo>
                  <a:cubicBezTo>
                    <a:pt x="3470" y="16298"/>
                    <a:pt x="2854" y="17416"/>
                    <a:pt x="2192" y="18512"/>
                  </a:cubicBezTo>
                  <a:cubicBezTo>
                    <a:pt x="1849" y="19059"/>
                    <a:pt x="1507" y="19607"/>
                    <a:pt x="1164" y="20155"/>
                  </a:cubicBezTo>
                  <a:cubicBezTo>
                    <a:pt x="982" y="20429"/>
                    <a:pt x="799" y="20680"/>
                    <a:pt x="617" y="20954"/>
                  </a:cubicBezTo>
                  <a:cubicBezTo>
                    <a:pt x="525" y="21091"/>
                    <a:pt x="411" y="21228"/>
                    <a:pt x="320" y="21365"/>
                  </a:cubicBezTo>
                  <a:cubicBezTo>
                    <a:pt x="229" y="21502"/>
                    <a:pt x="137" y="21639"/>
                    <a:pt x="23" y="21776"/>
                  </a:cubicBezTo>
                  <a:cubicBezTo>
                    <a:pt x="0" y="21798"/>
                    <a:pt x="23" y="21867"/>
                    <a:pt x="69" y="21890"/>
                  </a:cubicBezTo>
                  <a:cubicBezTo>
                    <a:pt x="86" y="21907"/>
                    <a:pt x="104" y="21915"/>
                    <a:pt x="121" y="21915"/>
                  </a:cubicBezTo>
                  <a:cubicBezTo>
                    <a:pt x="149" y="21915"/>
                    <a:pt x="178" y="21895"/>
                    <a:pt x="206" y="21867"/>
                  </a:cubicBezTo>
                  <a:cubicBezTo>
                    <a:pt x="297" y="21730"/>
                    <a:pt x="388" y="21593"/>
                    <a:pt x="480" y="21479"/>
                  </a:cubicBezTo>
                  <a:cubicBezTo>
                    <a:pt x="594" y="21319"/>
                    <a:pt x="685" y="21182"/>
                    <a:pt x="799" y="21022"/>
                  </a:cubicBezTo>
                  <a:cubicBezTo>
                    <a:pt x="1005" y="20726"/>
                    <a:pt x="1187" y="20452"/>
                    <a:pt x="1393" y="20155"/>
                  </a:cubicBezTo>
                  <a:cubicBezTo>
                    <a:pt x="1781" y="19562"/>
                    <a:pt x="2146" y="18968"/>
                    <a:pt x="2511" y="18375"/>
                  </a:cubicBezTo>
                  <a:cubicBezTo>
                    <a:pt x="3219" y="17165"/>
                    <a:pt x="3858" y="15932"/>
                    <a:pt x="4428" y="14654"/>
                  </a:cubicBezTo>
                  <a:cubicBezTo>
                    <a:pt x="5022" y="13376"/>
                    <a:pt x="5547" y="12075"/>
                    <a:pt x="5958" y="10728"/>
                  </a:cubicBezTo>
                  <a:cubicBezTo>
                    <a:pt x="6346" y="9382"/>
                    <a:pt x="6620" y="7989"/>
                    <a:pt x="6665" y="6597"/>
                  </a:cubicBezTo>
                  <a:cubicBezTo>
                    <a:pt x="6711" y="5387"/>
                    <a:pt x="6574" y="4155"/>
                    <a:pt x="6277" y="2990"/>
                  </a:cubicBezTo>
                  <a:cubicBezTo>
                    <a:pt x="6140" y="2397"/>
                    <a:pt x="5958" y="1826"/>
                    <a:pt x="5730" y="1279"/>
                  </a:cubicBezTo>
                  <a:cubicBezTo>
                    <a:pt x="5661" y="1119"/>
                    <a:pt x="5570" y="959"/>
                    <a:pt x="5501" y="799"/>
                  </a:cubicBezTo>
                  <a:cubicBezTo>
                    <a:pt x="5341" y="571"/>
                    <a:pt x="5159" y="366"/>
                    <a:pt x="4999" y="160"/>
                  </a:cubicBezTo>
                  <a:cubicBezTo>
                    <a:pt x="4953" y="114"/>
                    <a:pt x="4885" y="46"/>
                    <a:pt x="4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2" name="Google Shape;6012;p22"/>
            <p:cNvSpPr/>
            <p:nvPr/>
          </p:nvSpPr>
          <p:spPr>
            <a:xfrm>
              <a:off x="7027500" y="1953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3" name="Google Shape;6013;p22"/>
            <p:cNvSpPr/>
            <p:nvPr/>
          </p:nvSpPr>
          <p:spPr>
            <a:xfrm>
              <a:off x="6893400" y="1930500"/>
              <a:ext cx="165500" cy="533550"/>
            </a:xfrm>
            <a:custGeom>
              <a:avLst/>
              <a:gdLst/>
              <a:ahLst/>
              <a:cxnLst/>
              <a:rect l="l" t="t" r="r" b="b"/>
              <a:pathLst>
                <a:path w="6620" h="21342" extrusionOk="0">
                  <a:moveTo>
                    <a:pt x="5182" y="0"/>
                  </a:moveTo>
                  <a:cubicBezTo>
                    <a:pt x="5136" y="46"/>
                    <a:pt x="5113" y="92"/>
                    <a:pt x="5159" y="137"/>
                  </a:cubicBezTo>
                  <a:cubicBezTo>
                    <a:pt x="5273" y="297"/>
                    <a:pt x="5365" y="480"/>
                    <a:pt x="5456" y="662"/>
                  </a:cubicBezTo>
                  <a:cubicBezTo>
                    <a:pt x="5775" y="1256"/>
                    <a:pt x="5981" y="1895"/>
                    <a:pt x="6141" y="2557"/>
                  </a:cubicBezTo>
                  <a:cubicBezTo>
                    <a:pt x="6255" y="3150"/>
                    <a:pt x="6346" y="3744"/>
                    <a:pt x="6392" y="4360"/>
                  </a:cubicBezTo>
                  <a:cubicBezTo>
                    <a:pt x="6414" y="4680"/>
                    <a:pt x="6414" y="4976"/>
                    <a:pt x="6437" y="5273"/>
                  </a:cubicBezTo>
                  <a:cubicBezTo>
                    <a:pt x="6437" y="5615"/>
                    <a:pt x="6437" y="5935"/>
                    <a:pt x="6414" y="6277"/>
                  </a:cubicBezTo>
                  <a:cubicBezTo>
                    <a:pt x="6414" y="6254"/>
                    <a:pt x="6414" y="6254"/>
                    <a:pt x="6414" y="6254"/>
                  </a:cubicBezTo>
                  <a:cubicBezTo>
                    <a:pt x="6346" y="7852"/>
                    <a:pt x="6004" y="9427"/>
                    <a:pt x="5524" y="10934"/>
                  </a:cubicBezTo>
                  <a:cubicBezTo>
                    <a:pt x="5524" y="10934"/>
                    <a:pt x="5524" y="10934"/>
                    <a:pt x="5524" y="10911"/>
                  </a:cubicBezTo>
                  <a:cubicBezTo>
                    <a:pt x="5319" y="11550"/>
                    <a:pt x="5091" y="12166"/>
                    <a:pt x="4862" y="12805"/>
                  </a:cubicBezTo>
                  <a:cubicBezTo>
                    <a:pt x="4611" y="13399"/>
                    <a:pt x="4360" y="13992"/>
                    <a:pt x="4086" y="14586"/>
                  </a:cubicBezTo>
                  <a:cubicBezTo>
                    <a:pt x="3538" y="15750"/>
                    <a:pt x="2922" y="16891"/>
                    <a:pt x="2260" y="17987"/>
                  </a:cubicBezTo>
                  <a:cubicBezTo>
                    <a:pt x="2100" y="18261"/>
                    <a:pt x="1918" y="18534"/>
                    <a:pt x="1758" y="18786"/>
                  </a:cubicBezTo>
                  <a:lnTo>
                    <a:pt x="1781" y="18763"/>
                  </a:lnTo>
                  <a:lnTo>
                    <a:pt x="1781" y="18763"/>
                  </a:lnTo>
                  <a:cubicBezTo>
                    <a:pt x="1210" y="19607"/>
                    <a:pt x="640" y="20429"/>
                    <a:pt x="1" y="21228"/>
                  </a:cubicBezTo>
                  <a:cubicBezTo>
                    <a:pt x="46" y="21251"/>
                    <a:pt x="92" y="21274"/>
                    <a:pt x="138" y="21296"/>
                  </a:cubicBezTo>
                  <a:cubicBezTo>
                    <a:pt x="138" y="21319"/>
                    <a:pt x="160" y="21319"/>
                    <a:pt x="183" y="21342"/>
                  </a:cubicBezTo>
                  <a:cubicBezTo>
                    <a:pt x="1690" y="19379"/>
                    <a:pt x="3013" y="17279"/>
                    <a:pt x="4086" y="15042"/>
                  </a:cubicBezTo>
                  <a:cubicBezTo>
                    <a:pt x="4360" y="14472"/>
                    <a:pt x="4611" y="13878"/>
                    <a:pt x="4862" y="13285"/>
                  </a:cubicBezTo>
                  <a:cubicBezTo>
                    <a:pt x="5113" y="12668"/>
                    <a:pt x="5365" y="12052"/>
                    <a:pt x="5570" y="11413"/>
                  </a:cubicBezTo>
                  <a:cubicBezTo>
                    <a:pt x="6004" y="10158"/>
                    <a:pt x="6323" y="8879"/>
                    <a:pt x="6506" y="7556"/>
                  </a:cubicBezTo>
                  <a:cubicBezTo>
                    <a:pt x="6597" y="6894"/>
                    <a:pt x="6620" y="6254"/>
                    <a:pt x="6620" y="5593"/>
                  </a:cubicBezTo>
                  <a:cubicBezTo>
                    <a:pt x="6620" y="5022"/>
                    <a:pt x="6597" y="4451"/>
                    <a:pt x="6551" y="3903"/>
                  </a:cubicBezTo>
                  <a:cubicBezTo>
                    <a:pt x="6483" y="3310"/>
                    <a:pt x="6392" y="2739"/>
                    <a:pt x="6232" y="2192"/>
                  </a:cubicBezTo>
                  <a:cubicBezTo>
                    <a:pt x="6095" y="1644"/>
                    <a:pt x="5912" y="1119"/>
                    <a:pt x="5661" y="617"/>
                  </a:cubicBezTo>
                  <a:cubicBezTo>
                    <a:pt x="5547" y="457"/>
                    <a:pt x="5456" y="320"/>
                    <a:pt x="5365" y="160"/>
                  </a:cubicBezTo>
                  <a:cubicBezTo>
                    <a:pt x="5319" y="114"/>
                    <a:pt x="5296" y="69"/>
                    <a:pt x="5250" y="23"/>
                  </a:cubicBezTo>
                  <a:cubicBezTo>
                    <a:pt x="5250" y="23"/>
                    <a:pt x="5228" y="0"/>
                    <a:pt x="5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4" name="Google Shape;6014;p22"/>
            <p:cNvSpPr/>
            <p:nvPr/>
          </p:nvSpPr>
          <p:spPr>
            <a:xfrm>
              <a:off x="7029775" y="194705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5" name="Google Shape;6015;p22"/>
            <p:cNvSpPr/>
            <p:nvPr/>
          </p:nvSpPr>
          <p:spPr>
            <a:xfrm>
              <a:off x="6982425" y="1882000"/>
              <a:ext cx="600" cy="600"/>
            </a:xfrm>
            <a:custGeom>
              <a:avLst/>
              <a:gdLst/>
              <a:ahLst/>
              <a:cxnLst/>
              <a:rect l="l" t="t" r="r" b="b"/>
              <a:pathLst>
                <a:path w="24" h="24" extrusionOk="0">
                  <a:moveTo>
                    <a:pt x="0" y="0"/>
                  </a:moveTo>
                  <a:cubicBezTo>
                    <a:pt x="0" y="0"/>
                    <a:pt x="0" y="0"/>
                    <a:pt x="0" y="23"/>
                  </a:cubicBezTo>
                  <a:lnTo>
                    <a:pt x="23" y="23"/>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6" name="Google Shape;6016;p22"/>
            <p:cNvSpPr/>
            <p:nvPr/>
          </p:nvSpPr>
          <p:spPr>
            <a:xfrm>
              <a:off x="6989850" y="1895700"/>
              <a:ext cx="575" cy="25"/>
            </a:xfrm>
            <a:custGeom>
              <a:avLst/>
              <a:gdLst/>
              <a:ahLst/>
              <a:cxnLst/>
              <a:rect l="l" t="t" r="r" b="b"/>
              <a:pathLst>
                <a:path w="23" h="1" extrusionOk="0">
                  <a:moveTo>
                    <a:pt x="23" y="0"/>
                  </a:moveTo>
                  <a:cubicBezTo>
                    <a:pt x="0" y="0"/>
                    <a:pt x="0" y="0"/>
                    <a:pt x="0" y="0"/>
                  </a:cubicBezTo>
                  <a:cubicBezTo>
                    <a:pt x="0" y="0"/>
                    <a:pt x="0" y="0"/>
                    <a:pt x="2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7" name="Google Shape;6017;p22"/>
            <p:cNvSpPr/>
            <p:nvPr/>
          </p:nvSpPr>
          <p:spPr>
            <a:xfrm>
              <a:off x="6974425" y="1880850"/>
              <a:ext cx="26275" cy="19525"/>
            </a:xfrm>
            <a:custGeom>
              <a:avLst/>
              <a:gdLst/>
              <a:ahLst/>
              <a:cxnLst/>
              <a:rect l="l" t="t" r="r" b="b"/>
              <a:pathLst>
                <a:path w="1051" h="781" extrusionOk="0">
                  <a:moveTo>
                    <a:pt x="1" y="1"/>
                  </a:moveTo>
                  <a:cubicBezTo>
                    <a:pt x="297" y="252"/>
                    <a:pt x="594" y="503"/>
                    <a:pt x="891" y="754"/>
                  </a:cubicBezTo>
                  <a:cubicBezTo>
                    <a:pt x="910" y="773"/>
                    <a:pt x="934" y="780"/>
                    <a:pt x="956" y="780"/>
                  </a:cubicBezTo>
                  <a:cubicBezTo>
                    <a:pt x="986" y="780"/>
                    <a:pt x="1015" y="767"/>
                    <a:pt x="1028" y="754"/>
                  </a:cubicBezTo>
                  <a:cubicBezTo>
                    <a:pt x="1028" y="731"/>
                    <a:pt x="1051" y="685"/>
                    <a:pt x="1051" y="663"/>
                  </a:cubicBezTo>
                  <a:cubicBezTo>
                    <a:pt x="1028" y="640"/>
                    <a:pt x="1028" y="617"/>
                    <a:pt x="1005" y="617"/>
                  </a:cubicBezTo>
                  <a:cubicBezTo>
                    <a:pt x="868" y="480"/>
                    <a:pt x="731" y="366"/>
                    <a:pt x="617" y="252"/>
                  </a:cubicBezTo>
                  <a:cubicBezTo>
                    <a:pt x="594" y="274"/>
                    <a:pt x="571" y="274"/>
                    <a:pt x="571" y="274"/>
                  </a:cubicBezTo>
                  <a:cubicBezTo>
                    <a:pt x="366" y="206"/>
                    <a:pt x="183" y="92"/>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8" name="Google Shape;6018;p22"/>
            <p:cNvSpPr/>
            <p:nvPr/>
          </p:nvSpPr>
          <p:spPr>
            <a:xfrm>
              <a:off x="6982425" y="1882000"/>
              <a:ext cx="3450" cy="1725"/>
            </a:xfrm>
            <a:custGeom>
              <a:avLst/>
              <a:gdLst/>
              <a:ahLst/>
              <a:cxnLst/>
              <a:rect l="l" t="t" r="r" b="b"/>
              <a:pathLst>
                <a:path w="138" h="69" extrusionOk="0">
                  <a:moveTo>
                    <a:pt x="0" y="0"/>
                  </a:moveTo>
                  <a:cubicBezTo>
                    <a:pt x="0" y="0"/>
                    <a:pt x="0" y="0"/>
                    <a:pt x="0" y="23"/>
                  </a:cubicBezTo>
                  <a:cubicBezTo>
                    <a:pt x="21" y="23"/>
                    <a:pt x="59" y="41"/>
                    <a:pt x="84" y="45"/>
                  </a:cubicBezTo>
                  <a:lnTo>
                    <a:pt x="84" y="45"/>
                  </a:lnTo>
                  <a:cubicBezTo>
                    <a:pt x="60" y="30"/>
                    <a:pt x="30" y="15"/>
                    <a:pt x="0" y="0"/>
                  </a:cubicBezTo>
                  <a:close/>
                  <a:moveTo>
                    <a:pt x="84" y="45"/>
                  </a:moveTo>
                  <a:lnTo>
                    <a:pt x="84" y="45"/>
                  </a:lnTo>
                  <a:cubicBezTo>
                    <a:pt x="96" y="53"/>
                    <a:pt x="107" y="61"/>
                    <a:pt x="114" y="69"/>
                  </a:cubicBezTo>
                  <a:lnTo>
                    <a:pt x="137" y="69"/>
                  </a:lnTo>
                  <a:cubicBezTo>
                    <a:pt x="114" y="69"/>
                    <a:pt x="114" y="69"/>
                    <a:pt x="92" y="46"/>
                  </a:cubicBezTo>
                  <a:cubicBezTo>
                    <a:pt x="89" y="46"/>
                    <a:pt x="87" y="46"/>
                    <a:pt x="84" y="45"/>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9" name="Google Shape;6019;p22"/>
            <p:cNvSpPr/>
            <p:nvPr/>
          </p:nvSpPr>
          <p:spPr>
            <a:xfrm>
              <a:off x="6880275" y="2449200"/>
              <a:ext cx="41100" cy="25850"/>
            </a:xfrm>
            <a:custGeom>
              <a:avLst/>
              <a:gdLst/>
              <a:ahLst/>
              <a:cxnLst/>
              <a:rect l="l" t="t" r="r" b="b"/>
              <a:pathLst>
                <a:path w="1644" h="1034" extrusionOk="0">
                  <a:moveTo>
                    <a:pt x="115" y="1"/>
                  </a:moveTo>
                  <a:cubicBezTo>
                    <a:pt x="92" y="1"/>
                    <a:pt x="69" y="23"/>
                    <a:pt x="46" y="23"/>
                  </a:cubicBezTo>
                  <a:cubicBezTo>
                    <a:pt x="1" y="69"/>
                    <a:pt x="1" y="137"/>
                    <a:pt x="46" y="160"/>
                  </a:cubicBezTo>
                  <a:cubicBezTo>
                    <a:pt x="457" y="571"/>
                    <a:pt x="959" y="868"/>
                    <a:pt x="1507" y="1028"/>
                  </a:cubicBezTo>
                  <a:cubicBezTo>
                    <a:pt x="1515" y="1032"/>
                    <a:pt x="1525" y="1034"/>
                    <a:pt x="1534" y="1034"/>
                  </a:cubicBezTo>
                  <a:cubicBezTo>
                    <a:pt x="1576" y="1034"/>
                    <a:pt x="1621" y="996"/>
                    <a:pt x="1621" y="959"/>
                  </a:cubicBezTo>
                  <a:cubicBezTo>
                    <a:pt x="1644" y="914"/>
                    <a:pt x="1598" y="845"/>
                    <a:pt x="1553" y="845"/>
                  </a:cubicBezTo>
                  <a:cubicBezTo>
                    <a:pt x="1461" y="822"/>
                    <a:pt x="1393" y="777"/>
                    <a:pt x="1302" y="754"/>
                  </a:cubicBezTo>
                  <a:cubicBezTo>
                    <a:pt x="1005" y="617"/>
                    <a:pt x="708" y="457"/>
                    <a:pt x="457" y="274"/>
                  </a:cubicBezTo>
                  <a:cubicBezTo>
                    <a:pt x="366" y="206"/>
                    <a:pt x="274" y="115"/>
                    <a:pt x="183" y="23"/>
                  </a:cubicBezTo>
                  <a:cubicBezTo>
                    <a:pt x="160" y="23"/>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0" name="Google Shape;6020;p22"/>
            <p:cNvSpPr/>
            <p:nvPr/>
          </p:nvSpPr>
          <p:spPr>
            <a:xfrm>
              <a:off x="6869425" y="2449200"/>
              <a:ext cx="53100" cy="48325"/>
            </a:xfrm>
            <a:custGeom>
              <a:avLst/>
              <a:gdLst/>
              <a:ahLst/>
              <a:cxnLst/>
              <a:rect l="l" t="t" r="r" b="b"/>
              <a:pathLst>
                <a:path w="2124" h="1933" extrusionOk="0">
                  <a:moveTo>
                    <a:pt x="457" y="1"/>
                  </a:moveTo>
                  <a:cubicBezTo>
                    <a:pt x="435" y="1"/>
                    <a:pt x="412" y="23"/>
                    <a:pt x="389" y="46"/>
                  </a:cubicBezTo>
                  <a:cubicBezTo>
                    <a:pt x="252" y="183"/>
                    <a:pt x="161" y="343"/>
                    <a:pt x="69" y="526"/>
                  </a:cubicBezTo>
                  <a:cubicBezTo>
                    <a:pt x="47" y="617"/>
                    <a:pt x="24" y="685"/>
                    <a:pt x="24" y="754"/>
                  </a:cubicBezTo>
                  <a:cubicBezTo>
                    <a:pt x="1" y="845"/>
                    <a:pt x="1" y="914"/>
                    <a:pt x="1" y="1005"/>
                  </a:cubicBezTo>
                  <a:cubicBezTo>
                    <a:pt x="1" y="1142"/>
                    <a:pt x="47" y="1279"/>
                    <a:pt x="92" y="1393"/>
                  </a:cubicBezTo>
                  <a:cubicBezTo>
                    <a:pt x="161" y="1530"/>
                    <a:pt x="252" y="1621"/>
                    <a:pt x="366" y="1712"/>
                  </a:cubicBezTo>
                  <a:cubicBezTo>
                    <a:pt x="457" y="1804"/>
                    <a:pt x="572" y="1849"/>
                    <a:pt x="708" y="1895"/>
                  </a:cubicBezTo>
                  <a:cubicBezTo>
                    <a:pt x="775" y="1922"/>
                    <a:pt x="858" y="1933"/>
                    <a:pt x="942" y="1933"/>
                  </a:cubicBezTo>
                  <a:cubicBezTo>
                    <a:pt x="1002" y="1933"/>
                    <a:pt x="1063" y="1927"/>
                    <a:pt x="1119" y="1918"/>
                  </a:cubicBezTo>
                  <a:cubicBezTo>
                    <a:pt x="1256" y="1895"/>
                    <a:pt x="1393" y="1849"/>
                    <a:pt x="1530" y="1781"/>
                  </a:cubicBezTo>
                  <a:cubicBezTo>
                    <a:pt x="1667" y="1690"/>
                    <a:pt x="1781" y="1553"/>
                    <a:pt x="1895" y="1416"/>
                  </a:cubicBezTo>
                  <a:cubicBezTo>
                    <a:pt x="1987" y="1302"/>
                    <a:pt x="2055" y="1165"/>
                    <a:pt x="2101" y="1028"/>
                  </a:cubicBezTo>
                  <a:cubicBezTo>
                    <a:pt x="2124" y="982"/>
                    <a:pt x="2101" y="914"/>
                    <a:pt x="2055" y="891"/>
                  </a:cubicBezTo>
                  <a:cubicBezTo>
                    <a:pt x="2010" y="891"/>
                    <a:pt x="1941" y="914"/>
                    <a:pt x="1918" y="959"/>
                  </a:cubicBezTo>
                  <a:cubicBezTo>
                    <a:pt x="1895" y="1028"/>
                    <a:pt x="1873" y="1096"/>
                    <a:pt x="1827" y="1165"/>
                  </a:cubicBezTo>
                  <a:cubicBezTo>
                    <a:pt x="1827" y="1165"/>
                    <a:pt x="1827" y="1142"/>
                    <a:pt x="1827" y="1142"/>
                  </a:cubicBezTo>
                  <a:cubicBezTo>
                    <a:pt x="1781" y="1256"/>
                    <a:pt x="1690" y="1347"/>
                    <a:pt x="1621" y="1461"/>
                  </a:cubicBezTo>
                  <a:cubicBezTo>
                    <a:pt x="1553" y="1507"/>
                    <a:pt x="1485" y="1575"/>
                    <a:pt x="1393" y="1621"/>
                  </a:cubicBezTo>
                  <a:cubicBezTo>
                    <a:pt x="1325" y="1667"/>
                    <a:pt x="1256" y="1690"/>
                    <a:pt x="1188" y="1712"/>
                  </a:cubicBezTo>
                  <a:cubicBezTo>
                    <a:pt x="1119" y="1735"/>
                    <a:pt x="1051" y="1735"/>
                    <a:pt x="982" y="1735"/>
                  </a:cubicBezTo>
                  <a:cubicBezTo>
                    <a:pt x="914" y="1735"/>
                    <a:pt x="845" y="1735"/>
                    <a:pt x="777" y="1712"/>
                  </a:cubicBezTo>
                  <a:cubicBezTo>
                    <a:pt x="708" y="1690"/>
                    <a:pt x="663" y="1667"/>
                    <a:pt x="594" y="1644"/>
                  </a:cubicBezTo>
                  <a:cubicBezTo>
                    <a:pt x="526" y="1598"/>
                    <a:pt x="480" y="1553"/>
                    <a:pt x="435" y="1507"/>
                  </a:cubicBezTo>
                  <a:cubicBezTo>
                    <a:pt x="389" y="1461"/>
                    <a:pt x="343" y="1416"/>
                    <a:pt x="298" y="1347"/>
                  </a:cubicBezTo>
                  <a:cubicBezTo>
                    <a:pt x="275" y="1302"/>
                    <a:pt x="252" y="1233"/>
                    <a:pt x="229" y="1165"/>
                  </a:cubicBezTo>
                  <a:cubicBezTo>
                    <a:pt x="206" y="1096"/>
                    <a:pt x="183" y="1028"/>
                    <a:pt x="183" y="959"/>
                  </a:cubicBezTo>
                  <a:cubicBezTo>
                    <a:pt x="183" y="891"/>
                    <a:pt x="206" y="799"/>
                    <a:pt x="229" y="731"/>
                  </a:cubicBezTo>
                  <a:cubicBezTo>
                    <a:pt x="252" y="617"/>
                    <a:pt x="298" y="526"/>
                    <a:pt x="343" y="434"/>
                  </a:cubicBezTo>
                  <a:cubicBezTo>
                    <a:pt x="389" y="343"/>
                    <a:pt x="457" y="252"/>
                    <a:pt x="549" y="160"/>
                  </a:cubicBezTo>
                  <a:cubicBezTo>
                    <a:pt x="572" y="115"/>
                    <a:pt x="572" y="46"/>
                    <a:pt x="526" y="23"/>
                  </a:cubicBezTo>
                  <a:cubicBezTo>
                    <a:pt x="503" y="1"/>
                    <a:pt x="480"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1" name="Google Shape;6021;p22"/>
            <p:cNvSpPr/>
            <p:nvPr/>
          </p:nvSpPr>
          <p:spPr>
            <a:xfrm>
              <a:off x="6779275" y="1827200"/>
              <a:ext cx="324725" cy="759350"/>
            </a:xfrm>
            <a:custGeom>
              <a:avLst/>
              <a:gdLst/>
              <a:ahLst/>
              <a:cxnLst/>
              <a:rect l="l" t="t" r="r" b="b"/>
              <a:pathLst>
                <a:path w="12989" h="30374" extrusionOk="0">
                  <a:moveTo>
                    <a:pt x="32" y="175"/>
                  </a:moveTo>
                  <a:cubicBezTo>
                    <a:pt x="21" y="177"/>
                    <a:pt x="11" y="180"/>
                    <a:pt x="0" y="184"/>
                  </a:cubicBezTo>
                  <a:cubicBezTo>
                    <a:pt x="11" y="181"/>
                    <a:pt x="22" y="178"/>
                    <a:pt x="32" y="175"/>
                  </a:cubicBezTo>
                  <a:close/>
                  <a:moveTo>
                    <a:pt x="1804" y="1"/>
                  </a:moveTo>
                  <a:cubicBezTo>
                    <a:pt x="1598" y="1"/>
                    <a:pt x="1370" y="1"/>
                    <a:pt x="1165" y="24"/>
                  </a:cubicBezTo>
                  <a:cubicBezTo>
                    <a:pt x="959" y="47"/>
                    <a:pt x="731" y="69"/>
                    <a:pt x="525" y="92"/>
                  </a:cubicBezTo>
                  <a:cubicBezTo>
                    <a:pt x="355" y="114"/>
                    <a:pt x="184" y="135"/>
                    <a:pt x="32" y="175"/>
                  </a:cubicBezTo>
                  <a:lnTo>
                    <a:pt x="32" y="175"/>
                  </a:lnTo>
                  <a:cubicBezTo>
                    <a:pt x="96" y="161"/>
                    <a:pt x="170" y="161"/>
                    <a:pt x="229" y="161"/>
                  </a:cubicBezTo>
                  <a:cubicBezTo>
                    <a:pt x="457" y="138"/>
                    <a:pt x="685" y="138"/>
                    <a:pt x="914" y="138"/>
                  </a:cubicBezTo>
                  <a:cubicBezTo>
                    <a:pt x="1142" y="138"/>
                    <a:pt x="1393" y="161"/>
                    <a:pt x="1644" y="184"/>
                  </a:cubicBezTo>
                  <a:cubicBezTo>
                    <a:pt x="1758" y="184"/>
                    <a:pt x="1872" y="206"/>
                    <a:pt x="1986" y="206"/>
                  </a:cubicBezTo>
                  <a:cubicBezTo>
                    <a:pt x="2100" y="229"/>
                    <a:pt x="2215" y="229"/>
                    <a:pt x="2329" y="229"/>
                  </a:cubicBezTo>
                  <a:cubicBezTo>
                    <a:pt x="3036" y="275"/>
                    <a:pt x="3767" y="389"/>
                    <a:pt x="4451" y="617"/>
                  </a:cubicBezTo>
                  <a:cubicBezTo>
                    <a:pt x="4451" y="594"/>
                    <a:pt x="4451" y="594"/>
                    <a:pt x="4451" y="594"/>
                  </a:cubicBezTo>
                  <a:cubicBezTo>
                    <a:pt x="4748" y="686"/>
                    <a:pt x="5022" y="800"/>
                    <a:pt x="5319" y="914"/>
                  </a:cubicBezTo>
                  <a:cubicBezTo>
                    <a:pt x="5593" y="1028"/>
                    <a:pt x="5889" y="1165"/>
                    <a:pt x="6163" y="1302"/>
                  </a:cubicBezTo>
                  <a:cubicBezTo>
                    <a:pt x="6711" y="1576"/>
                    <a:pt x="7236" y="1850"/>
                    <a:pt x="7761" y="2169"/>
                  </a:cubicBezTo>
                  <a:cubicBezTo>
                    <a:pt x="8172" y="2443"/>
                    <a:pt x="8583" y="2717"/>
                    <a:pt x="8948" y="3037"/>
                  </a:cubicBezTo>
                  <a:cubicBezTo>
                    <a:pt x="9359" y="3333"/>
                    <a:pt x="9724" y="3699"/>
                    <a:pt x="10066" y="4064"/>
                  </a:cubicBezTo>
                  <a:cubicBezTo>
                    <a:pt x="10066" y="4064"/>
                    <a:pt x="10066" y="4064"/>
                    <a:pt x="10044" y="4041"/>
                  </a:cubicBezTo>
                  <a:lnTo>
                    <a:pt x="10044" y="4041"/>
                  </a:lnTo>
                  <a:cubicBezTo>
                    <a:pt x="10660" y="4703"/>
                    <a:pt x="11185" y="5433"/>
                    <a:pt x="11596" y="6232"/>
                  </a:cubicBezTo>
                  <a:cubicBezTo>
                    <a:pt x="11596" y="6209"/>
                    <a:pt x="11596" y="6209"/>
                    <a:pt x="11596" y="6209"/>
                  </a:cubicBezTo>
                  <a:cubicBezTo>
                    <a:pt x="11778" y="6597"/>
                    <a:pt x="11961" y="6986"/>
                    <a:pt x="12121" y="7396"/>
                  </a:cubicBezTo>
                  <a:cubicBezTo>
                    <a:pt x="12258" y="7784"/>
                    <a:pt x="12395" y="8195"/>
                    <a:pt x="12486" y="8629"/>
                  </a:cubicBezTo>
                  <a:cubicBezTo>
                    <a:pt x="12486" y="8606"/>
                    <a:pt x="12486" y="8606"/>
                    <a:pt x="12486" y="8606"/>
                  </a:cubicBezTo>
                  <a:cubicBezTo>
                    <a:pt x="12600" y="9085"/>
                    <a:pt x="12669" y="9588"/>
                    <a:pt x="12737" y="10090"/>
                  </a:cubicBezTo>
                  <a:cubicBezTo>
                    <a:pt x="12783" y="10592"/>
                    <a:pt x="12783" y="11117"/>
                    <a:pt x="12783" y="11619"/>
                  </a:cubicBezTo>
                  <a:cubicBezTo>
                    <a:pt x="12737" y="13103"/>
                    <a:pt x="12463" y="14586"/>
                    <a:pt x="12029" y="16024"/>
                  </a:cubicBezTo>
                  <a:cubicBezTo>
                    <a:pt x="12029" y="16024"/>
                    <a:pt x="12029" y="16047"/>
                    <a:pt x="12029" y="16047"/>
                  </a:cubicBezTo>
                  <a:cubicBezTo>
                    <a:pt x="11756" y="16915"/>
                    <a:pt x="11436" y="17782"/>
                    <a:pt x="11071" y="18626"/>
                  </a:cubicBezTo>
                  <a:cubicBezTo>
                    <a:pt x="10683" y="19471"/>
                    <a:pt x="10272" y="20293"/>
                    <a:pt x="9838" y="21114"/>
                  </a:cubicBezTo>
                  <a:cubicBezTo>
                    <a:pt x="9405" y="21913"/>
                    <a:pt x="8925" y="22712"/>
                    <a:pt x="8469" y="23511"/>
                  </a:cubicBezTo>
                  <a:cubicBezTo>
                    <a:pt x="8218" y="23899"/>
                    <a:pt x="7989" y="24310"/>
                    <a:pt x="7738" y="24698"/>
                  </a:cubicBezTo>
                  <a:cubicBezTo>
                    <a:pt x="7510" y="25063"/>
                    <a:pt x="7282" y="25451"/>
                    <a:pt x="7054" y="25839"/>
                  </a:cubicBezTo>
                  <a:cubicBezTo>
                    <a:pt x="6757" y="26364"/>
                    <a:pt x="6437" y="26889"/>
                    <a:pt x="6095" y="27414"/>
                  </a:cubicBezTo>
                  <a:cubicBezTo>
                    <a:pt x="6095" y="27437"/>
                    <a:pt x="6095" y="27437"/>
                    <a:pt x="6095" y="27437"/>
                  </a:cubicBezTo>
                  <a:cubicBezTo>
                    <a:pt x="5479" y="28418"/>
                    <a:pt x="4839" y="29354"/>
                    <a:pt x="4041" y="30222"/>
                  </a:cubicBezTo>
                  <a:cubicBezTo>
                    <a:pt x="4018" y="30244"/>
                    <a:pt x="4018" y="30313"/>
                    <a:pt x="4063" y="30359"/>
                  </a:cubicBezTo>
                  <a:cubicBezTo>
                    <a:pt x="4082" y="30368"/>
                    <a:pt x="4101" y="30374"/>
                    <a:pt x="4120" y="30374"/>
                  </a:cubicBezTo>
                  <a:cubicBezTo>
                    <a:pt x="4147" y="30374"/>
                    <a:pt x="4174" y="30363"/>
                    <a:pt x="4200" y="30336"/>
                  </a:cubicBezTo>
                  <a:cubicBezTo>
                    <a:pt x="5410" y="29035"/>
                    <a:pt x="6323" y="27483"/>
                    <a:pt x="7213" y="25953"/>
                  </a:cubicBezTo>
                  <a:cubicBezTo>
                    <a:pt x="7442" y="25588"/>
                    <a:pt x="7670" y="25200"/>
                    <a:pt x="7898" y="24812"/>
                  </a:cubicBezTo>
                  <a:cubicBezTo>
                    <a:pt x="8126" y="24424"/>
                    <a:pt x="8377" y="24036"/>
                    <a:pt x="8606" y="23648"/>
                  </a:cubicBezTo>
                  <a:cubicBezTo>
                    <a:pt x="9085" y="22849"/>
                    <a:pt x="9541" y="22050"/>
                    <a:pt x="9998" y="21228"/>
                  </a:cubicBezTo>
                  <a:cubicBezTo>
                    <a:pt x="10865" y="19608"/>
                    <a:pt x="11641" y="17919"/>
                    <a:pt x="12189" y="16161"/>
                  </a:cubicBezTo>
                  <a:cubicBezTo>
                    <a:pt x="12440" y="15362"/>
                    <a:pt x="12623" y="14541"/>
                    <a:pt x="12760" y="13719"/>
                  </a:cubicBezTo>
                  <a:cubicBezTo>
                    <a:pt x="12897" y="12920"/>
                    <a:pt x="12965" y="12121"/>
                    <a:pt x="12988" y="11300"/>
                  </a:cubicBezTo>
                  <a:cubicBezTo>
                    <a:pt x="12988" y="10523"/>
                    <a:pt x="12920" y="9725"/>
                    <a:pt x="12760" y="8948"/>
                  </a:cubicBezTo>
                  <a:cubicBezTo>
                    <a:pt x="12600" y="8172"/>
                    <a:pt x="12372" y="7419"/>
                    <a:pt x="12052" y="6712"/>
                  </a:cubicBezTo>
                  <a:cubicBezTo>
                    <a:pt x="11710" y="5958"/>
                    <a:pt x="11276" y="5251"/>
                    <a:pt x="10774" y="4612"/>
                  </a:cubicBezTo>
                  <a:cubicBezTo>
                    <a:pt x="10523" y="4269"/>
                    <a:pt x="10249" y="3950"/>
                    <a:pt x="9952" y="3653"/>
                  </a:cubicBezTo>
                  <a:cubicBezTo>
                    <a:pt x="9656" y="3356"/>
                    <a:pt x="9336" y="3082"/>
                    <a:pt x="8994" y="2809"/>
                  </a:cubicBezTo>
                  <a:cubicBezTo>
                    <a:pt x="8332" y="2284"/>
                    <a:pt x="7624" y="1850"/>
                    <a:pt x="6871" y="1439"/>
                  </a:cubicBezTo>
                  <a:cubicBezTo>
                    <a:pt x="6506" y="1256"/>
                    <a:pt x="6118" y="1074"/>
                    <a:pt x="5730" y="891"/>
                  </a:cubicBezTo>
                  <a:cubicBezTo>
                    <a:pt x="5547" y="800"/>
                    <a:pt x="5342" y="709"/>
                    <a:pt x="5136" y="640"/>
                  </a:cubicBezTo>
                  <a:cubicBezTo>
                    <a:pt x="4931" y="549"/>
                    <a:pt x="4703" y="480"/>
                    <a:pt x="4497" y="412"/>
                  </a:cubicBezTo>
                  <a:cubicBezTo>
                    <a:pt x="4063" y="275"/>
                    <a:pt x="3630" y="184"/>
                    <a:pt x="3173" y="115"/>
                  </a:cubicBezTo>
                  <a:cubicBezTo>
                    <a:pt x="2968" y="92"/>
                    <a:pt x="2740" y="69"/>
                    <a:pt x="2511" y="47"/>
                  </a:cubicBezTo>
                  <a:cubicBezTo>
                    <a:pt x="2351" y="47"/>
                    <a:pt x="2192" y="24"/>
                    <a:pt x="2009" y="24"/>
                  </a:cubicBezTo>
                  <a:cubicBezTo>
                    <a:pt x="1963" y="24"/>
                    <a:pt x="1895" y="1"/>
                    <a:pt x="1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2" name="Google Shape;6022;p22"/>
            <p:cNvSpPr/>
            <p:nvPr/>
          </p:nvSpPr>
          <p:spPr>
            <a:xfrm>
              <a:off x="7080000" y="2227800"/>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3" name="Google Shape;6023;p22"/>
            <p:cNvSpPr/>
            <p:nvPr/>
          </p:nvSpPr>
          <p:spPr>
            <a:xfrm>
              <a:off x="7080000" y="22283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4" name="Google Shape;6024;p22"/>
            <p:cNvSpPr/>
            <p:nvPr/>
          </p:nvSpPr>
          <p:spPr>
            <a:xfrm>
              <a:off x="6766725" y="1830075"/>
              <a:ext cx="8000" cy="1725"/>
            </a:xfrm>
            <a:custGeom>
              <a:avLst/>
              <a:gdLst/>
              <a:ahLst/>
              <a:cxnLst/>
              <a:rect l="l" t="t" r="r" b="b"/>
              <a:pathLst>
                <a:path w="320" h="69" extrusionOk="0">
                  <a:moveTo>
                    <a:pt x="206" y="0"/>
                  </a:moveTo>
                  <a:cubicBezTo>
                    <a:pt x="160" y="23"/>
                    <a:pt x="114" y="23"/>
                    <a:pt x="69" y="46"/>
                  </a:cubicBezTo>
                  <a:cubicBezTo>
                    <a:pt x="53" y="46"/>
                    <a:pt x="37" y="57"/>
                    <a:pt x="22" y="63"/>
                  </a:cubicBezTo>
                  <a:lnTo>
                    <a:pt x="22" y="63"/>
                  </a:lnTo>
                  <a:cubicBezTo>
                    <a:pt x="109" y="42"/>
                    <a:pt x="214" y="21"/>
                    <a:pt x="320" y="0"/>
                  </a:cubicBezTo>
                  <a:close/>
                  <a:moveTo>
                    <a:pt x="22" y="63"/>
                  </a:moveTo>
                  <a:cubicBezTo>
                    <a:pt x="14" y="65"/>
                    <a:pt x="7" y="67"/>
                    <a:pt x="0" y="69"/>
                  </a:cubicBezTo>
                  <a:cubicBezTo>
                    <a:pt x="7" y="69"/>
                    <a:pt x="14" y="66"/>
                    <a:pt x="22" y="6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5" name="Google Shape;6025;p22"/>
            <p:cNvSpPr/>
            <p:nvPr/>
          </p:nvSpPr>
          <p:spPr>
            <a:xfrm>
              <a:off x="6764450" y="1835200"/>
              <a:ext cx="6300" cy="1175"/>
            </a:xfrm>
            <a:custGeom>
              <a:avLst/>
              <a:gdLst/>
              <a:ahLst/>
              <a:cxnLst/>
              <a:rect l="l" t="t" r="r" b="b"/>
              <a:pathLst>
                <a:path w="252" h="47" extrusionOk="0">
                  <a:moveTo>
                    <a:pt x="251" y="1"/>
                  </a:moveTo>
                  <a:cubicBezTo>
                    <a:pt x="192" y="1"/>
                    <a:pt x="142" y="10"/>
                    <a:pt x="89" y="23"/>
                  </a:cubicBezTo>
                  <a:lnTo>
                    <a:pt x="89" y="23"/>
                  </a:lnTo>
                  <a:cubicBezTo>
                    <a:pt x="90" y="23"/>
                    <a:pt x="90" y="23"/>
                    <a:pt x="91" y="23"/>
                  </a:cubicBezTo>
                  <a:cubicBezTo>
                    <a:pt x="137" y="23"/>
                    <a:pt x="183" y="1"/>
                    <a:pt x="251" y="1"/>
                  </a:cubicBezTo>
                  <a:close/>
                  <a:moveTo>
                    <a:pt x="89" y="23"/>
                  </a:moveTo>
                  <a:lnTo>
                    <a:pt x="89" y="23"/>
                  </a:lnTo>
                  <a:cubicBezTo>
                    <a:pt x="67" y="23"/>
                    <a:pt x="44" y="24"/>
                    <a:pt x="0" y="46"/>
                  </a:cubicBezTo>
                  <a:cubicBezTo>
                    <a:pt x="32" y="38"/>
                    <a:pt x="61" y="30"/>
                    <a:pt x="89"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6" name="Google Shape;6026;p22"/>
            <p:cNvSpPr/>
            <p:nvPr/>
          </p:nvSpPr>
          <p:spPr>
            <a:xfrm>
              <a:off x="6890550" y="1842625"/>
              <a:ext cx="600" cy="25"/>
            </a:xfrm>
            <a:custGeom>
              <a:avLst/>
              <a:gdLst/>
              <a:ahLst/>
              <a:cxnLst/>
              <a:rect l="l" t="t" r="r" b="b"/>
              <a:pathLst>
                <a:path w="24" h="1" extrusionOk="0">
                  <a:moveTo>
                    <a:pt x="23" y="0"/>
                  </a:moveTo>
                  <a:cubicBezTo>
                    <a:pt x="0" y="0"/>
                    <a:pt x="0" y="0"/>
                    <a:pt x="0" y="0"/>
                  </a:cubicBezTo>
                  <a:cubicBezTo>
                    <a:pt x="0" y="0"/>
                    <a:pt x="0" y="0"/>
                    <a:pt x="23"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7" name="Google Shape;6027;p22"/>
            <p:cNvSpPr/>
            <p:nvPr/>
          </p:nvSpPr>
          <p:spPr>
            <a:xfrm>
              <a:off x="7069150" y="19830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8" name="Google Shape;6028;p22"/>
            <p:cNvSpPr/>
            <p:nvPr/>
          </p:nvSpPr>
          <p:spPr>
            <a:xfrm>
              <a:off x="7080000" y="2227800"/>
              <a:ext cx="25" cy="25"/>
            </a:xfrm>
            <a:custGeom>
              <a:avLst/>
              <a:gdLst/>
              <a:ahLst/>
              <a:cxnLst/>
              <a:rect l="l" t="t" r="r" b="b"/>
              <a:pathLst>
                <a:path w="1" h="1" extrusionOk="0">
                  <a:moveTo>
                    <a:pt x="0" y="0"/>
                  </a:move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9" name="Google Shape;6029;p22"/>
            <p:cNvSpPr/>
            <p:nvPr/>
          </p:nvSpPr>
          <p:spPr>
            <a:xfrm>
              <a:off x="7080000" y="2227800"/>
              <a:ext cx="25" cy="600"/>
            </a:xfrm>
            <a:custGeom>
              <a:avLst/>
              <a:gdLst/>
              <a:ahLst/>
              <a:cxnLst/>
              <a:rect l="l" t="t" r="r" b="b"/>
              <a:pathLst>
                <a:path w="1" h="24" extrusionOk="0">
                  <a:moveTo>
                    <a:pt x="0" y="23"/>
                  </a:moveTo>
                  <a:cubicBezTo>
                    <a:pt x="0" y="23"/>
                    <a:pt x="0" y="23"/>
                    <a:pt x="0" y="23"/>
                  </a:cubicBezTo>
                  <a:cubicBezTo>
                    <a:pt x="0" y="23"/>
                    <a:pt x="0" y="23"/>
                    <a:pt x="0" y="23"/>
                  </a:cubicBezTo>
                  <a:cubicBezTo>
                    <a:pt x="0" y="23"/>
                    <a:pt x="0" y="23"/>
                    <a:pt x="0" y="23"/>
                  </a:cubicBezTo>
                  <a:cubicBezTo>
                    <a:pt x="0" y="23"/>
                    <a:pt x="0" y="0"/>
                    <a:pt x="0" y="0"/>
                  </a:cubicBezTo>
                  <a:cubicBezTo>
                    <a:pt x="0" y="0"/>
                    <a:pt x="0" y="23"/>
                    <a:pt x="0"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0" name="Google Shape;6030;p22"/>
            <p:cNvSpPr/>
            <p:nvPr/>
          </p:nvSpPr>
          <p:spPr>
            <a:xfrm>
              <a:off x="7080000" y="2228375"/>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1" name="Google Shape;6031;p22"/>
            <p:cNvSpPr/>
            <p:nvPr/>
          </p:nvSpPr>
          <p:spPr>
            <a:xfrm>
              <a:off x="6932200" y="25125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2" name="Google Shape;6032;p22"/>
            <p:cNvSpPr/>
            <p:nvPr/>
          </p:nvSpPr>
          <p:spPr>
            <a:xfrm>
              <a:off x="6338175" y="1827775"/>
              <a:ext cx="685925" cy="792075"/>
            </a:xfrm>
            <a:custGeom>
              <a:avLst/>
              <a:gdLst/>
              <a:ahLst/>
              <a:cxnLst/>
              <a:rect l="l" t="t" r="r" b="b"/>
              <a:pathLst>
                <a:path w="27437" h="31683" extrusionOk="0">
                  <a:moveTo>
                    <a:pt x="4634" y="9861"/>
                  </a:moveTo>
                  <a:lnTo>
                    <a:pt x="4611" y="9884"/>
                  </a:lnTo>
                  <a:lnTo>
                    <a:pt x="4611" y="9884"/>
                  </a:lnTo>
                  <a:cubicBezTo>
                    <a:pt x="4611" y="9884"/>
                    <a:pt x="4634" y="9884"/>
                    <a:pt x="4634" y="9861"/>
                  </a:cubicBezTo>
                  <a:close/>
                  <a:moveTo>
                    <a:pt x="18809" y="1"/>
                  </a:moveTo>
                  <a:cubicBezTo>
                    <a:pt x="18306" y="1"/>
                    <a:pt x="17827" y="46"/>
                    <a:pt x="17325" y="115"/>
                  </a:cubicBezTo>
                  <a:cubicBezTo>
                    <a:pt x="16640" y="206"/>
                    <a:pt x="15978" y="343"/>
                    <a:pt x="15316" y="549"/>
                  </a:cubicBezTo>
                  <a:cubicBezTo>
                    <a:pt x="14632" y="754"/>
                    <a:pt x="13970" y="1005"/>
                    <a:pt x="13331" y="1302"/>
                  </a:cubicBezTo>
                  <a:cubicBezTo>
                    <a:pt x="12691" y="1621"/>
                    <a:pt x="12075" y="1964"/>
                    <a:pt x="11482" y="2352"/>
                  </a:cubicBezTo>
                  <a:cubicBezTo>
                    <a:pt x="10843" y="2763"/>
                    <a:pt x="10203" y="3242"/>
                    <a:pt x="9610" y="3767"/>
                  </a:cubicBezTo>
                  <a:cubicBezTo>
                    <a:pt x="8332" y="4840"/>
                    <a:pt x="7168" y="6072"/>
                    <a:pt x="6141" y="7396"/>
                  </a:cubicBezTo>
                  <a:cubicBezTo>
                    <a:pt x="5068" y="8743"/>
                    <a:pt x="4132" y="10204"/>
                    <a:pt x="3310" y="11733"/>
                  </a:cubicBezTo>
                  <a:cubicBezTo>
                    <a:pt x="2511" y="13217"/>
                    <a:pt x="1804" y="14769"/>
                    <a:pt x="1256" y="16389"/>
                  </a:cubicBezTo>
                  <a:cubicBezTo>
                    <a:pt x="708" y="17896"/>
                    <a:pt x="297" y="19471"/>
                    <a:pt x="23" y="21069"/>
                  </a:cubicBezTo>
                  <a:cubicBezTo>
                    <a:pt x="1" y="21114"/>
                    <a:pt x="46" y="21183"/>
                    <a:pt x="92" y="21183"/>
                  </a:cubicBezTo>
                  <a:cubicBezTo>
                    <a:pt x="160" y="21183"/>
                    <a:pt x="206" y="21160"/>
                    <a:pt x="206" y="21091"/>
                  </a:cubicBezTo>
                  <a:cubicBezTo>
                    <a:pt x="411" y="19882"/>
                    <a:pt x="708" y="18695"/>
                    <a:pt x="1073" y="17508"/>
                  </a:cubicBezTo>
                  <a:cubicBezTo>
                    <a:pt x="1918" y="14837"/>
                    <a:pt x="3105" y="12258"/>
                    <a:pt x="4611" y="9884"/>
                  </a:cubicBezTo>
                  <a:cubicBezTo>
                    <a:pt x="5889" y="7876"/>
                    <a:pt x="7419" y="6004"/>
                    <a:pt x="9176" y="4383"/>
                  </a:cubicBezTo>
                  <a:cubicBezTo>
                    <a:pt x="9793" y="3835"/>
                    <a:pt x="10432" y="3310"/>
                    <a:pt x="11094" y="2831"/>
                  </a:cubicBezTo>
                  <a:cubicBezTo>
                    <a:pt x="11710" y="2420"/>
                    <a:pt x="12349" y="2032"/>
                    <a:pt x="13011" y="1690"/>
                  </a:cubicBezTo>
                  <a:lnTo>
                    <a:pt x="13011" y="1690"/>
                  </a:lnTo>
                  <a:lnTo>
                    <a:pt x="12988" y="1713"/>
                  </a:lnTo>
                  <a:cubicBezTo>
                    <a:pt x="14061" y="1142"/>
                    <a:pt x="15225" y="731"/>
                    <a:pt x="16412" y="457"/>
                  </a:cubicBezTo>
                  <a:cubicBezTo>
                    <a:pt x="17208" y="302"/>
                    <a:pt x="18004" y="196"/>
                    <a:pt x="18815" y="196"/>
                  </a:cubicBezTo>
                  <a:cubicBezTo>
                    <a:pt x="18957" y="196"/>
                    <a:pt x="19099" y="199"/>
                    <a:pt x="19242" y="206"/>
                  </a:cubicBezTo>
                  <a:lnTo>
                    <a:pt x="19219" y="206"/>
                  </a:lnTo>
                  <a:cubicBezTo>
                    <a:pt x="19607" y="229"/>
                    <a:pt x="19995" y="252"/>
                    <a:pt x="20361" y="320"/>
                  </a:cubicBezTo>
                  <a:cubicBezTo>
                    <a:pt x="20749" y="389"/>
                    <a:pt x="21137" y="480"/>
                    <a:pt x="21502" y="594"/>
                  </a:cubicBezTo>
                  <a:lnTo>
                    <a:pt x="21525" y="594"/>
                  </a:lnTo>
                  <a:cubicBezTo>
                    <a:pt x="21844" y="708"/>
                    <a:pt x="22141" y="823"/>
                    <a:pt x="22461" y="959"/>
                  </a:cubicBezTo>
                  <a:cubicBezTo>
                    <a:pt x="22780" y="1096"/>
                    <a:pt x="23077" y="1279"/>
                    <a:pt x="23396" y="1462"/>
                  </a:cubicBezTo>
                  <a:lnTo>
                    <a:pt x="23374" y="1462"/>
                  </a:lnTo>
                  <a:cubicBezTo>
                    <a:pt x="23670" y="1644"/>
                    <a:pt x="23944" y="1850"/>
                    <a:pt x="24195" y="2078"/>
                  </a:cubicBezTo>
                  <a:cubicBezTo>
                    <a:pt x="24492" y="2306"/>
                    <a:pt x="24743" y="2557"/>
                    <a:pt x="24994" y="2831"/>
                  </a:cubicBezTo>
                  <a:cubicBezTo>
                    <a:pt x="25245" y="3105"/>
                    <a:pt x="25496" y="3402"/>
                    <a:pt x="25725" y="3721"/>
                  </a:cubicBezTo>
                  <a:cubicBezTo>
                    <a:pt x="25953" y="4087"/>
                    <a:pt x="26181" y="4452"/>
                    <a:pt x="26364" y="4817"/>
                  </a:cubicBezTo>
                  <a:cubicBezTo>
                    <a:pt x="26524" y="5114"/>
                    <a:pt x="26660" y="5433"/>
                    <a:pt x="26775" y="5753"/>
                  </a:cubicBezTo>
                  <a:cubicBezTo>
                    <a:pt x="26866" y="6050"/>
                    <a:pt x="26957" y="6369"/>
                    <a:pt x="27026" y="6689"/>
                  </a:cubicBezTo>
                  <a:cubicBezTo>
                    <a:pt x="27117" y="7122"/>
                    <a:pt x="27163" y="7556"/>
                    <a:pt x="27208" y="7990"/>
                  </a:cubicBezTo>
                  <a:cubicBezTo>
                    <a:pt x="27231" y="8416"/>
                    <a:pt x="27231" y="8864"/>
                    <a:pt x="27231" y="9291"/>
                  </a:cubicBezTo>
                  <a:lnTo>
                    <a:pt x="27231" y="9291"/>
                  </a:lnTo>
                  <a:cubicBezTo>
                    <a:pt x="27185" y="10090"/>
                    <a:pt x="27071" y="10888"/>
                    <a:pt x="26934" y="11687"/>
                  </a:cubicBezTo>
                  <a:cubicBezTo>
                    <a:pt x="26866" y="12075"/>
                    <a:pt x="26797" y="12441"/>
                    <a:pt x="26706" y="12829"/>
                  </a:cubicBezTo>
                  <a:cubicBezTo>
                    <a:pt x="26615" y="13239"/>
                    <a:pt x="26501" y="13650"/>
                    <a:pt x="26364" y="14038"/>
                  </a:cubicBezTo>
                  <a:cubicBezTo>
                    <a:pt x="26364" y="14038"/>
                    <a:pt x="26364" y="14061"/>
                    <a:pt x="26364" y="14061"/>
                  </a:cubicBezTo>
                  <a:cubicBezTo>
                    <a:pt x="25588" y="16503"/>
                    <a:pt x="24378" y="18786"/>
                    <a:pt x="23008" y="20954"/>
                  </a:cubicBezTo>
                  <a:cubicBezTo>
                    <a:pt x="23008" y="20932"/>
                    <a:pt x="23008" y="20932"/>
                    <a:pt x="23008" y="20932"/>
                  </a:cubicBezTo>
                  <a:cubicBezTo>
                    <a:pt x="22483" y="21753"/>
                    <a:pt x="21936" y="22575"/>
                    <a:pt x="21365" y="23374"/>
                  </a:cubicBezTo>
                  <a:cubicBezTo>
                    <a:pt x="20794" y="24173"/>
                    <a:pt x="20201" y="24994"/>
                    <a:pt x="19585" y="25771"/>
                  </a:cubicBezTo>
                  <a:cubicBezTo>
                    <a:pt x="18352" y="27345"/>
                    <a:pt x="17051" y="28852"/>
                    <a:pt x="15659" y="30267"/>
                  </a:cubicBezTo>
                  <a:cubicBezTo>
                    <a:pt x="15225" y="30701"/>
                    <a:pt x="14791" y="31112"/>
                    <a:pt x="14358" y="31523"/>
                  </a:cubicBezTo>
                  <a:cubicBezTo>
                    <a:pt x="14358" y="31545"/>
                    <a:pt x="14335" y="31568"/>
                    <a:pt x="14335" y="31591"/>
                  </a:cubicBezTo>
                  <a:cubicBezTo>
                    <a:pt x="14335" y="31637"/>
                    <a:pt x="14358" y="31659"/>
                    <a:pt x="14380" y="31659"/>
                  </a:cubicBezTo>
                  <a:cubicBezTo>
                    <a:pt x="14403" y="31682"/>
                    <a:pt x="14426" y="31682"/>
                    <a:pt x="14449" y="31682"/>
                  </a:cubicBezTo>
                  <a:cubicBezTo>
                    <a:pt x="14472" y="31682"/>
                    <a:pt x="14495" y="31682"/>
                    <a:pt x="14517" y="31659"/>
                  </a:cubicBezTo>
                  <a:cubicBezTo>
                    <a:pt x="15955" y="30290"/>
                    <a:pt x="17325" y="28829"/>
                    <a:pt x="18603" y="27300"/>
                  </a:cubicBezTo>
                  <a:cubicBezTo>
                    <a:pt x="19881" y="25771"/>
                    <a:pt x="21068" y="24173"/>
                    <a:pt x="22187" y="22552"/>
                  </a:cubicBezTo>
                  <a:cubicBezTo>
                    <a:pt x="23305" y="20909"/>
                    <a:pt x="24332" y="19220"/>
                    <a:pt x="25222" y="17439"/>
                  </a:cubicBezTo>
                  <a:cubicBezTo>
                    <a:pt x="25656" y="16526"/>
                    <a:pt x="26044" y="15613"/>
                    <a:pt x="26364" y="14677"/>
                  </a:cubicBezTo>
                  <a:cubicBezTo>
                    <a:pt x="26524" y="14221"/>
                    <a:pt x="26660" y="13764"/>
                    <a:pt x="26775" y="13308"/>
                  </a:cubicBezTo>
                  <a:cubicBezTo>
                    <a:pt x="26889" y="12851"/>
                    <a:pt x="27003" y="12395"/>
                    <a:pt x="27094" y="11938"/>
                  </a:cubicBezTo>
                  <a:cubicBezTo>
                    <a:pt x="27277" y="11025"/>
                    <a:pt x="27391" y="10112"/>
                    <a:pt x="27414" y="9199"/>
                  </a:cubicBezTo>
                  <a:cubicBezTo>
                    <a:pt x="27437" y="8743"/>
                    <a:pt x="27437" y="8264"/>
                    <a:pt x="27391" y="7807"/>
                  </a:cubicBezTo>
                  <a:cubicBezTo>
                    <a:pt x="27345" y="7351"/>
                    <a:pt x="27277" y="6917"/>
                    <a:pt x="27185" y="6483"/>
                  </a:cubicBezTo>
                  <a:cubicBezTo>
                    <a:pt x="27071" y="6027"/>
                    <a:pt x="26934" y="5593"/>
                    <a:pt x="26752" y="5159"/>
                  </a:cubicBezTo>
                  <a:cubicBezTo>
                    <a:pt x="26569" y="4748"/>
                    <a:pt x="26364" y="4383"/>
                    <a:pt x="26136" y="4018"/>
                  </a:cubicBezTo>
                  <a:cubicBezTo>
                    <a:pt x="25747" y="3379"/>
                    <a:pt x="25268" y="2808"/>
                    <a:pt x="24743" y="2283"/>
                  </a:cubicBezTo>
                  <a:cubicBezTo>
                    <a:pt x="24241" y="1804"/>
                    <a:pt x="23693" y="1416"/>
                    <a:pt x="23100" y="1074"/>
                  </a:cubicBezTo>
                  <a:cubicBezTo>
                    <a:pt x="22529" y="754"/>
                    <a:pt x="21913" y="503"/>
                    <a:pt x="21297" y="320"/>
                  </a:cubicBezTo>
                  <a:cubicBezTo>
                    <a:pt x="20475" y="115"/>
                    <a:pt x="19653" y="1"/>
                    <a:pt x="18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3" name="Google Shape;6033;p22"/>
            <p:cNvSpPr/>
            <p:nvPr/>
          </p:nvSpPr>
          <p:spPr>
            <a:xfrm>
              <a:off x="6338750" y="2353325"/>
              <a:ext cx="545550" cy="270725"/>
            </a:xfrm>
            <a:custGeom>
              <a:avLst/>
              <a:gdLst/>
              <a:ahLst/>
              <a:cxnLst/>
              <a:rect l="l" t="t" r="r" b="b"/>
              <a:pathLst>
                <a:path w="21822" h="10829" extrusionOk="0">
                  <a:moveTo>
                    <a:pt x="114" y="1"/>
                  </a:moveTo>
                  <a:cubicBezTo>
                    <a:pt x="92" y="1"/>
                    <a:pt x="92" y="1"/>
                    <a:pt x="69" y="24"/>
                  </a:cubicBezTo>
                  <a:cubicBezTo>
                    <a:pt x="23" y="47"/>
                    <a:pt x="0" y="92"/>
                    <a:pt x="23" y="138"/>
                  </a:cubicBezTo>
                  <a:cubicBezTo>
                    <a:pt x="548" y="1165"/>
                    <a:pt x="1279" y="2078"/>
                    <a:pt x="2055" y="2900"/>
                  </a:cubicBezTo>
                  <a:cubicBezTo>
                    <a:pt x="2465" y="3333"/>
                    <a:pt x="2922" y="3744"/>
                    <a:pt x="3356" y="4155"/>
                  </a:cubicBezTo>
                  <a:cubicBezTo>
                    <a:pt x="3812" y="4543"/>
                    <a:pt x="4269" y="4931"/>
                    <a:pt x="4725" y="5296"/>
                  </a:cubicBezTo>
                  <a:cubicBezTo>
                    <a:pt x="5684" y="6050"/>
                    <a:pt x="6688" y="6780"/>
                    <a:pt x="7715" y="7442"/>
                  </a:cubicBezTo>
                  <a:cubicBezTo>
                    <a:pt x="8857" y="8150"/>
                    <a:pt x="9998" y="8811"/>
                    <a:pt x="11185" y="9405"/>
                  </a:cubicBezTo>
                  <a:cubicBezTo>
                    <a:pt x="11481" y="9565"/>
                    <a:pt x="11801" y="9702"/>
                    <a:pt x="12098" y="9839"/>
                  </a:cubicBezTo>
                  <a:cubicBezTo>
                    <a:pt x="12394" y="9998"/>
                    <a:pt x="12691" y="10135"/>
                    <a:pt x="12988" y="10249"/>
                  </a:cubicBezTo>
                  <a:cubicBezTo>
                    <a:pt x="13559" y="10478"/>
                    <a:pt x="14175" y="10637"/>
                    <a:pt x="14768" y="10729"/>
                  </a:cubicBezTo>
                  <a:cubicBezTo>
                    <a:pt x="15239" y="10799"/>
                    <a:pt x="15710" y="10828"/>
                    <a:pt x="16191" y="10828"/>
                  </a:cubicBezTo>
                  <a:cubicBezTo>
                    <a:pt x="16340" y="10828"/>
                    <a:pt x="16489" y="10825"/>
                    <a:pt x="16640" y="10820"/>
                  </a:cubicBezTo>
                  <a:cubicBezTo>
                    <a:pt x="17256" y="10797"/>
                    <a:pt x="17895" y="10706"/>
                    <a:pt x="18535" y="10592"/>
                  </a:cubicBezTo>
                  <a:cubicBezTo>
                    <a:pt x="19653" y="10341"/>
                    <a:pt x="20771" y="9930"/>
                    <a:pt x="21753" y="9314"/>
                  </a:cubicBezTo>
                  <a:cubicBezTo>
                    <a:pt x="21776" y="9314"/>
                    <a:pt x="21799" y="9291"/>
                    <a:pt x="21799" y="9268"/>
                  </a:cubicBezTo>
                  <a:cubicBezTo>
                    <a:pt x="21821" y="9245"/>
                    <a:pt x="21821" y="9222"/>
                    <a:pt x="21799" y="9199"/>
                  </a:cubicBezTo>
                  <a:cubicBezTo>
                    <a:pt x="21799" y="9177"/>
                    <a:pt x="21776" y="9154"/>
                    <a:pt x="21753" y="9131"/>
                  </a:cubicBezTo>
                  <a:cubicBezTo>
                    <a:pt x="21730" y="9131"/>
                    <a:pt x="21684" y="9131"/>
                    <a:pt x="21662" y="9154"/>
                  </a:cubicBezTo>
                  <a:cubicBezTo>
                    <a:pt x="20977" y="9565"/>
                    <a:pt x="20246" y="9884"/>
                    <a:pt x="19470" y="10135"/>
                  </a:cubicBezTo>
                  <a:cubicBezTo>
                    <a:pt x="19014" y="10272"/>
                    <a:pt x="18557" y="10386"/>
                    <a:pt x="18078" y="10478"/>
                  </a:cubicBezTo>
                  <a:cubicBezTo>
                    <a:pt x="17576" y="10569"/>
                    <a:pt x="17074" y="10615"/>
                    <a:pt x="16572" y="10637"/>
                  </a:cubicBezTo>
                  <a:lnTo>
                    <a:pt x="16572" y="10637"/>
                  </a:lnTo>
                  <a:cubicBezTo>
                    <a:pt x="16200" y="10637"/>
                    <a:pt x="15849" y="10637"/>
                    <a:pt x="15476" y="10615"/>
                  </a:cubicBezTo>
                  <a:cubicBezTo>
                    <a:pt x="15111" y="10592"/>
                    <a:pt x="14746" y="10546"/>
                    <a:pt x="14380" y="10455"/>
                  </a:cubicBezTo>
                  <a:cubicBezTo>
                    <a:pt x="13832" y="10341"/>
                    <a:pt x="13308" y="10181"/>
                    <a:pt x="12805" y="9953"/>
                  </a:cubicBezTo>
                  <a:cubicBezTo>
                    <a:pt x="12531" y="9839"/>
                    <a:pt x="12280" y="9724"/>
                    <a:pt x="12006" y="9587"/>
                  </a:cubicBezTo>
                  <a:cubicBezTo>
                    <a:pt x="11733" y="9473"/>
                    <a:pt x="11459" y="9336"/>
                    <a:pt x="11185" y="9199"/>
                  </a:cubicBezTo>
                  <a:lnTo>
                    <a:pt x="11208" y="9199"/>
                  </a:lnTo>
                  <a:cubicBezTo>
                    <a:pt x="10021" y="8606"/>
                    <a:pt x="8857" y="7921"/>
                    <a:pt x="7738" y="7214"/>
                  </a:cubicBezTo>
                  <a:cubicBezTo>
                    <a:pt x="7190" y="6848"/>
                    <a:pt x="6643" y="6483"/>
                    <a:pt x="6118" y="6095"/>
                  </a:cubicBezTo>
                  <a:cubicBezTo>
                    <a:pt x="5661" y="5776"/>
                    <a:pt x="5205" y="5433"/>
                    <a:pt x="4748" y="5068"/>
                  </a:cubicBezTo>
                  <a:cubicBezTo>
                    <a:pt x="4269" y="4680"/>
                    <a:pt x="3789" y="4292"/>
                    <a:pt x="3333" y="3881"/>
                  </a:cubicBezTo>
                  <a:cubicBezTo>
                    <a:pt x="2808" y="3402"/>
                    <a:pt x="2306" y="2900"/>
                    <a:pt x="1849" y="2375"/>
                  </a:cubicBezTo>
                  <a:cubicBezTo>
                    <a:pt x="1393" y="1873"/>
                    <a:pt x="959" y="1325"/>
                    <a:pt x="594" y="754"/>
                  </a:cubicBezTo>
                  <a:lnTo>
                    <a:pt x="594" y="754"/>
                  </a:lnTo>
                  <a:cubicBezTo>
                    <a:pt x="617" y="777"/>
                    <a:pt x="617" y="777"/>
                    <a:pt x="617" y="777"/>
                  </a:cubicBezTo>
                  <a:cubicBezTo>
                    <a:pt x="457" y="549"/>
                    <a:pt x="320" y="320"/>
                    <a:pt x="206" y="69"/>
                  </a:cubicBezTo>
                  <a:cubicBezTo>
                    <a:pt x="183" y="24"/>
                    <a:pt x="137"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4" name="Google Shape;6034;p22"/>
            <p:cNvSpPr/>
            <p:nvPr/>
          </p:nvSpPr>
          <p:spPr>
            <a:xfrm>
              <a:off x="6760450" y="1965275"/>
              <a:ext cx="101025" cy="92925"/>
            </a:xfrm>
            <a:custGeom>
              <a:avLst/>
              <a:gdLst/>
              <a:ahLst/>
              <a:cxnLst/>
              <a:rect l="l" t="t" r="r" b="b"/>
              <a:pathLst>
                <a:path w="4041" h="3717" extrusionOk="0">
                  <a:moveTo>
                    <a:pt x="890" y="1965"/>
                  </a:moveTo>
                  <a:cubicBezTo>
                    <a:pt x="1027" y="1988"/>
                    <a:pt x="1164" y="2033"/>
                    <a:pt x="1301" y="2079"/>
                  </a:cubicBezTo>
                  <a:cubicBezTo>
                    <a:pt x="1461" y="2147"/>
                    <a:pt x="1621" y="2239"/>
                    <a:pt x="1758" y="2353"/>
                  </a:cubicBezTo>
                  <a:cubicBezTo>
                    <a:pt x="1895" y="2444"/>
                    <a:pt x="2009" y="2558"/>
                    <a:pt x="2100" y="2672"/>
                  </a:cubicBezTo>
                  <a:cubicBezTo>
                    <a:pt x="2169" y="2786"/>
                    <a:pt x="2237" y="2878"/>
                    <a:pt x="2283" y="2992"/>
                  </a:cubicBezTo>
                  <a:cubicBezTo>
                    <a:pt x="2306" y="3060"/>
                    <a:pt x="2328" y="3129"/>
                    <a:pt x="2351" y="3220"/>
                  </a:cubicBezTo>
                  <a:cubicBezTo>
                    <a:pt x="2351" y="3289"/>
                    <a:pt x="2351" y="3357"/>
                    <a:pt x="2351" y="3448"/>
                  </a:cubicBezTo>
                  <a:cubicBezTo>
                    <a:pt x="2351" y="3471"/>
                    <a:pt x="2351" y="3471"/>
                    <a:pt x="2351" y="3494"/>
                  </a:cubicBezTo>
                  <a:cubicBezTo>
                    <a:pt x="2351" y="3517"/>
                    <a:pt x="2351" y="3517"/>
                    <a:pt x="2351" y="3517"/>
                  </a:cubicBezTo>
                  <a:cubicBezTo>
                    <a:pt x="2294" y="3528"/>
                    <a:pt x="2231" y="3534"/>
                    <a:pt x="2166" y="3534"/>
                  </a:cubicBezTo>
                  <a:cubicBezTo>
                    <a:pt x="2100" y="3534"/>
                    <a:pt x="2032" y="3528"/>
                    <a:pt x="1963" y="3517"/>
                  </a:cubicBezTo>
                  <a:lnTo>
                    <a:pt x="1940" y="3517"/>
                  </a:lnTo>
                  <a:cubicBezTo>
                    <a:pt x="1781" y="3494"/>
                    <a:pt x="1621" y="3448"/>
                    <a:pt x="1484" y="3403"/>
                  </a:cubicBezTo>
                  <a:cubicBezTo>
                    <a:pt x="1324" y="3334"/>
                    <a:pt x="1164" y="3243"/>
                    <a:pt x="1027" y="3129"/>
                  </a:cubicBezTo>
                  <a:cubicBezTo>
                    <a:pt x="890" y="3015"/>
                    <a:pt x="753" y="2901"/>
                    <a:pt x="639" y="2764"/>
                  </a:cubicBezTo>
                  <a:cubicBezTo>
                    <a:pt x="525" y="2627"/>
                    <a:pt x="434" y="2467"/>
                    <a:pt x="365" y="2307"/>
                  </a:cubicBezTo>
                  <a:cubicBezTo>
                    <a:pt x="343" y="2216"/>
                    <a:pt x="297" y="2147"/>
                    <a:pt x="274" y="2056"/>
                  </a:cubicBezTo>
                  <a:cubicBezTo>
                    <a:pt x="297" y="2056"/>
                    <a:pt x="320" y="2056"/>
                    <a:pt x="343" y="2033"/>
                  </a:cubicBezTo>
                  <a:cubicBezTo>
                    <a:pt x="411" y="2010"/>
                    <a:pt x="480" y="1988"/>
                    <a:pt x="548" y="1988"/>
                  </a:cubicBezTo>
                  <a:cubicBezTo>
                    <a:pt x="662" y="1965"/>
                    <a:pt x="753" y="1965"/>
                    <a:pt x="868" y="1965"/>
                  </a:cubicBezTo>
                  <a:close/>
                  <a:moveTo>
                    <a:pt x="1195" y="1"/>
                  </a:moveTo>
                  <a:cubicBezTo>
                    <a:pt x="689" y="1"/>
                    <a:pt x="315" y="445"/>
                    <a:pt x="137" y="846"/>
                  </a:cubicBezTo>
                  <a:cubicBezTo>
                    <a:pt x="69" y="1029"/>
                    <a:pt x="23" y="1189"/>
                    <a:pt x="0" y="1348"/>
                  </a:cubicBezTo>
                  <a:cubicBezTo>
                    <a:pt x="0" y="1440"/>
                    <a:pt x="0" y="1554"/>
                    <a:pt x="23" y="1645"/>
                  </a:cubicBezTo>
                  <a:cubicBezTo>
                    <a:pt x="23" y="1759"/>
                    <a:pt x="46" y="1873"/>
                    <a:pt x="69" y="1942"/>
                  </a:cubicBezTo>
                  <a:cubicBezTo>
                    <a:pt x="160" y="2376"/>
                    <a:pt x="365" y="2741"/>
                    <a:pt x="639" y="3037"/>
                  </a:cubicBezTo>
                  <a:cubicBezTo>
                    <a:pt x="799" y="3197"/>
                    <a:pt x="959" y="3334"/>
                    <a:pt x="1142" y="3425"/>
                  </a:cubicBezTo>
                  <a:cubicBezTo>
                    <a:pt x="1324" y="3540"/>
                    <a:pt x="1507" y="3608"/>
                    <a:pt x="1712" y="3654"/>
                  </a:cubicBezTo>
                  <a:cubicBezTo>
                    <a:pt x="1758" y="3677"/>
                    <a:pt x="1826" y="3677"/>
                    <a:pt x="1895" y="3699"/>
                  </a:cubicBezTo>
                  <a:cubicBezTo>
                    <a:pt x="1975" y="3711"/>
                    <a:pt x="2049" y="3717"/>
                    <a:pt x="2123" y="3717"/>
                  </a:cubicBezTo>
                  <a:cubicBezTo>
                    <a:pt x="2197" y="3717"/>
                    <a:pt x="2271" y="3711"/>
                    <a:pt x="2351" y="3699"/>
                  </a:cubicBezTo>
                  <a:cubicBezTo>
                    <a:pt x="2511" y="3699"/>
                    <a:pt x="2671" y="3654"/>
                    <a:pt x="2831" y="3585"/>
                  </a:cubicBezTo>
                  <a:cubicBezTo>
                    <a:pt x="2990" y="3517"/>
                    <a:pt x="3150" y="3425"/>
                    <a:pt x="3287" y="3289"/>
                  </a:cubicBezTo>
                  <a:cubicBezTo>
                    <a:pt x="3447" y="3174"/>
                    <a:pt x="3584" y="3060"/>
                    <a:pt x="3675" y="2901"/>
                  </a:cubicBezTo>
                  <a:cubicBezTo>
                    <a:pt x="3926" y="2604"/>
                    <a:pt x="4040" y="2261"/>
                    <a:pt x="3995" y="1965"/>
                  </a:cubicBezTo>
                  <a:cubicBezTo>
                    <a:pt x="3972" y="1782"/>
                    <a:pt x="3903" y="1622"/>
                    <a:pt x="3789" y="1485"/>
                  </a:cubicBezTo>
                  <a:cubicBezTo>
                    <a:pt x="3652" y="1303"/>
                    <a:pt x="3493" y="1189"/>
                    <a:pt x="3333" y="1143"/>
                  </a:cubicBezTo>
                  <a:lnTo>
                    <a:pt x="3241" y="1143"/>
                  </a:lnTo>
                  <a:cubicBezTo>
                    <a:pt x="3173" y="1132"/>
                    <a:pt x="3099" y="1126"/>
                    <a:pt x="3025" y="1126"/>
                  </a:cubicBezTo>
                  <a:cubicBezTo>
                    <a:pt x="2950" y="1126"/>
                    <a:pt x="2876" y="1132"/>
                    <a:pt x="2808" y="1143"/>
                  </a:cubicBezTo>
                  <a:lnTo>
                    <a:pt x="2716" y="1166"/>
                  </a:lnTo>
                  <a:cubicBezTo>
                    <a:pt x="2620" y="1182"/>
                    <a:pt x="2534" y="1198"/>
                    <a:pt x="2444" y="1198"/>
                  </a:cubicBezTo>
                  <a:cubicBezTo>
                    <a:pt x="2407" y="1198"/>
                    <a:pt x="2369" y="1195"/>
                    <a:pt x="2328" y="1189"/>
                  </a:cubicBezTo>
                  <a:cubicBezTo>
                    <a:pt x="2283" y="1189"/>
                    <a:pt x="2260" y="1166"/>
                    <a:pt x="2214" y="1166"/>
                  </a:cubicBezTo>
                  <a:lnTo>
                    <a:pt x="2191" y="1143"/>
                  </a:lnTo>
                  <a:cubicBezTo>
                    <a:pt x="2146" y="1074"/>
                    <a:pt x="2123" y="1029"/>
                    <a:pt x="2100" y="960"/>
                  </a:cubicBezTo>
                  <a:cubicBezTo>
                    <a:pt x="2055" y="892"/>
                    <a:pt x="2032" y="823"/>
                    <a:pt x="2009" y="755"/>
                  </a:cubicBezTo>
                  <a:lnTo>
                    <a:pt x="1986" y="641"/>
                  </a:lnTo>
                  <a:cubicBezTo>
                    <a:pt x="1963" y="550"/>
                    <a:pt x="1918" y="435"/>
                    <a:pt x="1849" y="344"/>
                  </a:cubicBezTo>
                  <a:cubicBezTo>
                    <a:pt x="1781" y="230"/>
                    <a:pt x="1689" y="161"/>
                    <a:pt x="1598" y="93"/>
                  </a:cubicBezTo>
                  <a:cubicBezTo>
                    <a:pt x="1507" y="47"/>
                    <a:pt x="1415" y="25"/>
                    <a:pt x="1324" y="2"/>
                  </a:cubicBezTo>
                  <a:lnTo>
                    <a:pt x="1233" y="2"/>
                  </a:lnTo>
                  <a:cubicBezTo>
                    <a:pt x="1220" y="1"/>
                    <a:pt x="1208" y="1"/>
                    <a:pt x="11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5" name="Google Shape;6035;p22"/>
            <p:cNvSpPr/>
            <p:nvPr/>
          </p:nvSpPr>
          <p:spPr>
            <a:xfrm>
              <a:off x="6703950" y="1910525"/>
              <a:ext cx="29125" cy="29125"/>
            </a:xfrm>
            <a:custGeom>
              <a:avLst/>
              <a:gdLst/>
              <a:ahLst/>
              <a:cxnLst/>
              <a:rect l="l" t="t" r="r" b="b"/>
              <a:pathLst>
                <a:path w="1165" h="1165" extrusionOk="0">
                  <a:moveTo>
                    <a:pt x="594" y="0"/>
                  </a:moveTo>
                  <a:cubicBezTo>
                    <a:pt x="274" y="0"/>
                    <a:pt x="1" y="252"/>
                    <a:pt x="1" y="571"/>
                  </a:cubicBezTo>
                  <a:cubicBezTo>
                    <a:pt x="1" y="891"/>
                    <a:pt x="274" y="1165"/>
                    <a:pt x="594" y="1165"/>
                  </a:cubicBezTo>
                  <a:cubicBezTo>
                    <a:pt x="914" y="1165"/>
                    <a:pt x="1165" y="891"/>
                    <a:pt x="1165" y="571"/>
                  </a:cubicBezTo>
                  <a:cubicBezTo>
                    <a:pt x="1165" y="252"/>
                    <a:pt x="914"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6" name="Google Shape;6036;p22"/>
            <p:cNvSpPr/>
            <p:nvPr/>
          </p:nvSpPr>
          <p:spPr>
            <a:xfrm>
              <a:off x="6923075" y="2048050"/>
              <a:ext cx="29125" cy="29700"/>
            </a:xfrm>
            <a:custGeom>
              <a:avLst/>
              <a:gdLst/>
              <a:ahLst/>
              <a:cxnLst/>
              <a:rect l="l" t="t" r="r" b="b"/>
              <a:pathLst>
                <a:path w="1165" h="1188" extrusionOk="0">
                  <a:moveTo>
                    <a:pt x="594" y="0"/>
                  </a:moveTo>
                  <a:cubicBezTo>
                    <a:pt x="274" y="0"/>
                    <a:pt x="0" y="274"/>
                    <a:pt x="0" y="594"/>
                  </a:cubicBezTo>
                  <a:cubicBezTo>
                    <a:pt x="0" y="913"/>
                    <a:pt x="274" y="1187"/>
                    <a:pt x="594" y="1187"/>
                  </a:cubicBezTo>
                  <a:cubicBezTo>
                    <a:pt x="913" y="1187"/>
                    <a:pt x="1165" y="913"/>
                    <a:pt x="1165" y="594"/>
                  </a:cubicBezTo>
                  <a:cubicBezTo>
                    <a:pt x="1165" y="274"/>
                    <a:pt x="913"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7" name="Google Shape;6037;p22"/>
            <p:cNvSpPr/>
            <p:nvPr/>
          </p:nvSpPr>
          <p:spPr>
            <a:xfrm>
              <a:off x="6935625" y="2081725"/>
              <a:ext cx="5175" cy="5150"/>
            </a:xfrm>
            <a:custGeom>
              <a:avLst/>
              <a:gdLst/>
              <a:ahLst/>
              <a:cxnLst/>
              <a:rect l="l" t="t" r="r" b="b"/>
              <a:pathLst>
                <a:path w="207" h="206" extrusionOk="0">
                  <a:moveTo>
                    <a:pt x="115" y="0"/>
                  </a:moveTo>
                  <a:cubicBezTo>
                    <a:pt x="46" y="0"/>
                    <a:pt x="1" y="46"/>
                    <a:pt x="1" y="91"/>
                  </a:cubicBezTo>
                  <a:cubicBezTo>
                    <a:pt x="1" y="160"/>
                    <a:pt x="46" y="205"/>
                    <a:pt x="115" y="205"/>
                  </a:cubicBezTo>
                  <a:cubicBezTo>
                    <a:pt x="160" y="205"/>
                    <a:pt x="206" y="160"/>
                    <a:pt x="206" y="91"/>
                  </a:cubicBezTo>
                  <a:cubicBezTo>
                    <a:pt x="206" y="46"/>
                    <a:pt x="160"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8" name="Google Shape;6038;p22"/>
            <p:cNvSpPr/>
            <p:nvPr/>
          </p:nvSpPr>
          <p:spPr>
            <a:xfrm>
              <a:off x="6719350" y="1944775"/>
              <a:ext cx="5175" cy="5725"/>
            </a:xfrm>
            <a:custGeom>
              <a:avLst/>
              <a:gdLst/>
              <a:ahLst/>
              <a:cxnLst/>
              <a:rect l="l" t="t" r="r" b="b"/>
              <a:pathLst>
                <a:path w="207" h="229" extrusionOk="0">
                  <a:moveTo>
                    <a:pt x="115" y="0"/>
                  </a:moveTo>
                  <a:cubicBezTo>
                    <a:pt x="46" y="0"/>
                    <a:pt x="1" y="46"/>
                    <a:pt x="1" y="114"/>
                  </a:cubicBezTo>
                  <a:cubicBezTo>
                    <a:pt x="1" y="160"/>
                    <a:pt x="46" y="228"/>
                    <a:pt x="115" y="228"/>
                  </a:cubicBezTo>
                  <a:cubicBezTo>
                    <a:pt x="161" y="228"/>
                    <a:pt x="206" y="160"/>
                    <a:pt x="206" y="114"/>
                  </a:cubicBezTo>
                  <a:cubicBezTo>
                    <a:pt x="206" y="46"/>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9" name="Google Shape;6039;p22"/>
            <p:cNvSpPr/>
            <p:nvPr/>
          </p:nvSpPr>
          <p:spPr>
            <a:xfrm>
              <a:off x="6630350" y="1936550"/>
              <a:ext cx="33100" cy="25300"/>
            </a:xfrm>
            <a:custGeom>
              <a:avLst/>
              <a:gdLst/>
              <a:ahLst/>
              <a:cxnLst/>
              <a:rect l="l" t="t" r="r" b="b"/>
              <a:pathLst>
                <a:path w="1324" h="1012" extrusionOk="0">
                  <a:moveTo>
                    <a:pt x="430" y="1"/>
                  </a:moveTo>
                  <a:cubicBezTo>
                    <a:pt x="296" y="1"/>
                    <a:pt x="181" y="47"/>
                    <a:pt x="114" y="146"/>
                  </a:cubicBezTo>
                  <a:cubicBezTo>
                    <a:pt x="0" y="329"/>
                    <a:pt x="114" y="649"/>
                    <a:pt x="411" y="854"/>
                  </a:cubicBezTo>
                  <a:cubicBezTo>
                    <a:pt x="564" y="960"/>
                    <a:pt x="729" y="1011"/>
                    <a:pt x="871" y="1011"/>
                  </a:cubicBezTo>
                  <a:cubicBezTo>
                    <a:pt x="1006" y="1011"/>
                    <a:pt x="1121" y="965"/>
                    <a:pt x="1187" y="877"/>
                  </a:cubicBezTo>
                  <a:cubicBezTo>
                    <a:pt x="1324" y="671"/>
                    <a:pt x="1187" y="352"/>
                    <a:pt x="890" y="146"/>
                  </a:cubicBezTo>
                  <a:cubicBezTo>
                    <a:pt x="738" y="52"/>
                    <a:pt x="573" y="1"/>
                    <a:pt x="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0" name="Google Shape;6040;p22"/>
            <p:cNvSpPr/>
            <p:nvPr/>
          </p:nvSpPr>
          <p:spPr>
            <a:xfrm>
              <a:off x="6910525" y="2113750"/>
              <a:ext cx="33125" cy="24975"/>
            </a:xfrm>
            <a:custGeom>
              <a:avLst/>
              <a:gdLst/>
              <a:ahLst/>
              <a:cxnLst/>
              <a:rect l="l" t="t" r="r" b="b"/>
              <a:pathLst>
                <a:path w="1325" h="999" extrusionOk="0">
                  <a:moveTo>
                    <a:pt x="433" y="0"/>
                  </a:moveTo>
                  <a:cubicBezTo>
                    <a:pt x="302" y="0"/>
                    <a:pt x="193" y="46"/>
                    <a:pt x="137" y="134"/>
                  </a:cubicBezTo>
                  <a:cubicBezTo>
                    <a:pt x="0" y="340"/>
                    <a:pt x="114" y="659"/>
                    <a:pt x="411" y="842"/>
                  </a:cubicBezTo>
                  <a:cubicBezTo>
                    <a:pt x="564" y="948"/>
                    <a:pt x="729" y="999"/>
                    <a:pt x="871" y="999"/>
                  </a:cubicBezTo>
                  <a:cubicBezTo>
                    <a:pt x="1006" y="999"/>
                    <a:pt x="1121" y="953"/>
                    <a:pt x="1187" y="865"/>
                  </a:cubicBezTo>
                  <a:cubicBezTo>
                    <a:pt x="1324" y="659"/>
                    <a:pt x="1187" y="340"/>
                    <a:pt x="891" y="157"/>
                  </a:cubicBezTo>
                  <a:cubicBezTo>
                    <a:pt x="738" y="51"/>
                    <a:pt x="573" y="0"/>
                    <a:pt x="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041" name="Google Shape;6041;p22"/>
          <p:cNvGrpSpPr/>
          <p:nvPr/>
        </p:nvGrpSpPr>
        <p:grpSpPr>
          <a:xfrm>
            <a:off x="220864" y="284933"/>
            <a:ext cx="1276458" cy="1167841"/>
            <a:chOff x="4097300" y="529025"/>
            <a:chExt cx="796050" cy="726450"/>
          </a:xfrm>
        </p:grpSpPr>
        <p:sp>
          <p:nvSpPr>
            <p:cNvPr id="6042" name="Google Shape;6042;p22"/>
            <p:cNvSpPr/>
            <p:nvPr/>
          </p:nvSpPr>
          <p:spPr>
            <a:xfrm>
              <a:off x="4097300" y="529025"/>
              <a:ext cx="796050" cy="726450"/>
            </a:xfrm>
            <a:custGeom>
              <a:avLst/>
              <a:gdLst/>
              <a:ahLst/>
              <a:cxnLst/>
              <a:rect l="l" t="t" r="r" b="b"/>
              <a:pathLst>
                <a:path w="31842" h="29058" extrusionOk="0">
                  <a:moveTo>
                    <a:pt x="15088" y="1"/>
                  </a:moveTo>
                  <a:cubicBezTo>
                    <a:pt x="14837" y="1"/>
                    <a:pt x="14563" y="69"/>
                    <a:pt x="14335" y="160"/>
                  </a:cubicBezTo>
                  <a:cubicBezTo>
                    <a:pt x="13741" y="389"/>
                    <a:pt x="13308" y="891"/>
                    <a:pt x="13171" y="1461"/>
                  </a:cubicBezTo>
                  <a:cubicBezTo>
                    <a:pt x="12920" y="2374"/>
                    <a:pt x="12486" y="3356"/>
                    <a:pt x="11847" y="4451"/>
                  </a:cubicBezTo>
                  <a:cubicBezTo>
                    <a:pt x="10957" y="5981"/>
                    <a:pt x="9838" y="7487"/>
                    <a:pt x="8743" y="8948"/>
                  </a:cubicBezTo>
                  <a:lnTo>
                    <a:pt x="8149" y="9770"/>
                  </a:lnTo>
                  <a:cubicBezTo>
                    <a:pt x="8149" y="9770"/>
                    <a:pt x="7761" y="10272"/>
                    <a:pt x="7624" y="10454"/>
                  </a:cubicBezTo>
                  <a:cubicBezTo>
                    <a:pt x="7442" y="10706"/>
                    <a:pt x="7259" y="10934"/>
                    <a:pt x="7076" y="11162"/>
                  </a:cubicBezTo>
                  <a:cubicBezTo>
                    <a:pt x="6711" y="11641"/>
                    <a:pt x="6346" y="12121"/>
                    <a:pt x="5958" y="12577"/>
                  </a:cubicBezTo>
                  <a:cubicBezTo>
                    <a:pt x="5228" y="13445"/>
                    <a:pt x="4451" y="14358"/>
                    <a:pt x="3584" y="15362"/>
                  </a:cubicBezTo>
                  <a:cubicBezTo>
                    <a:pt x="3196" y="15773"/>
                    <a:pt x="2785" y="16206"/>
                    <a:pt x="2352" y="16640"/>
                  </a:cubicBezTo>
                  <a:cubicBezTo>
                    <a:pt x="2306" y="16686"/>
                    <a:pt x="2283" y="16709"/>
                    <a:pt x="2260" y="16754"/>
                  </a:cubicBezTo>
                  <a:cubicBezTo>
                    <a:pt x="1735" y="17256"/>
                    <a:pt x="1210" y="17713"/>
                    <a:pt x="708" y="18169"/>
                  </a:cubicBezTo>
                  <a:cubicBezTo>
                    <a:pt x="343" y="18489"/>
                    <a:pt x="115" y="18900"/>
                    <a:pt x="46" y="19356"/>
                  </a:cubicBezTo>
                  <a:cubicBezTo>
                    <a:pt x="1" y="19607"/>
                    <a:pt x="1" y="19859"/>
                    <a:pt x="46" y="20110"/>
                  </a:cubicBezTo>
                  <a:cubicBezTo>
                    <a:pt x="46" y="20132"/>
                    <a:pt x="46" y="20155"/>
                    <a:pt x="69" y="20178"/>
                  </a:cubicBezTo>
                  <a:cubicBezTo>
                    <a:pt x="138" y="20475"/>
                    <a:pt x="297" y="20908"/>
                    <a:pt x="754" y="21296"/>
                  </a:cubicBezTo>
                  <a:cubicBezTo>
                    <a:pt x="2511" y="22712"/>
                    <a:pt x="4497" y="24013"/>
                    <a:pt x="6894" y="25268"/>
                  </a:cubicBezTo>
                  <a:cubicBezTo>
                    <a:pt x="7875" y="25793"/>
                    <a:pt x="8948" y="26318"/>
                    <a:pt x="10112" y="26843"/>
                  </a:cubicBezTo>
                  <a:cubicBezTo>
                    <a:pt x="10637" y="27071"/>
                    <a:pt x="11162" y="27322"/>
                    <a:pt x="11733" y="27551"/>
                  </a:cubicBezTo>
                  <a:cubicBezTo>
                    <a:pt x="12440" y="27847"/>
                    <a:pt x="13011" y="28076"/>
                    <a:pt x="13536" y="28281"/>
                  </a:cubicBezTo>
                  <a:cubicBezTo>
                    <a:pt x="14609" y="28646"/>
                    <a:pt x="15567" y="28920"/>
                    <a:pt x="16480" y="29057"/>
                  </a:cubicBezTo>
                  <a:lnTo>
                    <a:pt x="16777" y="29057"/>
                  </a:lnTo>
                  <a:cubicBezTo>
                    <a:pt x="17256" y="29057"/>
                    <a:pt x="17713" y="28897"/>
                    <a:pt x="18078" y="28578"/>
                  </a:cubicBezTo>
                  <a:cubicBezTo>
                    <a:pt x="18101" y="28578"/>
                    <a:pt x="18124" y="28555"/>
                    <a:pt x="18124" y="28532"/>
                  </a:cubicBezTo>
                  <a:cubicBezTo>
                    <a:pt x="18192" y="28486"/>
                    <a:pt x="18261" y="28418"/>
                    <a:pt x="18306" y="28350"/>
                  </a:cubicBezTo>
                  <a:cubicBezTo>
                    <a:pt x="19197" y="27551"/>
                    <a:pt x="20041" y="26729"/>
                    <a:pt x="20817" y="25907"/>
                  </a:cubicBezTo>
                  <a:cubicBezTo>
                    <a:pt x="21274" y="25428"/>
                    <a:pt x="21707" y="24949"/>
                    <a:pt x="22073" y="24492"/>
                  </a:cubicBezTo>
                  <a:cubicBezTo>
                    <a:pt x="22461" y="24081"/>
                    <a:pt x="22803" y="23670"/>
                    <a:pt x="23100" y="23305"/>
                  </a:cubicBezTo>
                  <a:lnTo>
                    <a:pt x="23237" y="23145"/>
                  </a:lnTo>
                  <a:cubicBezTo>
                    <a:pt x="23465" y="22894"/>
                    <a:pt x="23693" y="22598"/>
                    <a:pt x="23967" y="22278"/>
                  </a:cubicBezTo>
                  <a:cubicBezTo>
                    <a:pt x="23967" y="22278"/>
                    <a:pt x="24081" y="22118"/>
                    <a:pt x="24127" y="22073"/>
                  </a:cubicBezTo>
                  <a:cubicBezTo>
                    <a:pt x="24355" y="21799"/>
                    <a:pt x="24561" y="21525"/>
                    <a:pt x="24766" y="21274"/>
                  </a:cubicBezTo>
                  <a:cubicBezTo>
                    <a:pt x="24994" y="21000"/>
                    <a:pt x="25154" y="20794"/>
                    <a:pt x="25314" y="20543"/>
                  </a:cubicBezTo>
                  <a:lnTo>
                    <a:pt x="25496" y="20338"/>
                  </a:lnTo>
                  <a:lnTo>
                    <a:pt x="25702" y="20041"/>
                  </a:lnTo>
                  <a:lnTo>
                    <a:pt x="26044" y="19585"/>
                  </a:lnTo>
                  <a:lnTo>
                    <a:pt x="26181" y="19425"/>
                  </a:lnTo>
                  <a:lnTo>
                    <a:pt x="26455" y="19082"/>
                  </a:lnTo>
                  <a:cubicBezTo>
                    <a:pt x="26661" y="18809"/>
                    <a:pt x="26843" y="18535"/>
                    <a:pt x="27003" y="18306"/>
                  </a:cubicBezTo>
                  <a:lnTo>
                    <a:pt x="27117" y="18147"/>
                  </a:lnTo>
                  <a:lnTo>
                    <a:pt x="27208" y="18032"/>
                  </a:lnTo>
                  <a:cubicBezTo>
                    <a:pt x="27368" y="17827"/>
                    <a:pt x="27528" y="17599"/>
                    <a:pt x="27688" y="17371"/>
                  </a:cubicBezTo>
                  <a:cubicBezTo>
                    <a:pt x="28532" y="16206"/>
                    <a:pt x="29171" y="15293"/>
                    <a:pt x="29719" y="14403"/>
                  </a:cubicBezTo>
                  <a:cubicBezTo>
                    <a:pt x="30427" y="13239"/>
                    <a:pt x="30974" y="12166"/>
                    <a:pt x="31363" y="11116"/>
                  </a:cubicBezTo>
                  <a:cubicBezTo>
                    <a:pt x="31499" y="10751"/>
                    <a:pt x="31614" y="10386"/>
                    <a:pt x="31728" y="10021"/>
                  </a:cubicBezTo>
                  <a:cubicBezTo>
                    <a:pt x="31728" y="9998"/>
                    <a:pt x="31751" y="9952"/>
                    <a:pt x="31751" y="9930"/>
                  </a:cubicBezTo>
                  <a:cubicBezTo>
                    <a:pt x="31819" y="9701"/>
                    <a:pt x="31842" y="9496"/>
                    <a:pt x="31819" y="9313"/>
                  </a:cubicBezTo>
                  <a:cubicBezTo>
                    <a:pt x="31819" y="8628"/>
                    <a:pt x="31477" y="8012"/>
                    <a:pt x="30883" y="7670"/>
                  </a:cubicBezTo>
                  <a:cubicBezTo>
                    <a:pt x="30723" y="7556"/>
                    <a:pt x="30518" y="7487"/>
                    <a:pt x="30335" y="7442"/>
                  </a:cubicBezTo>
                  <a:cubicBezTo>
                    <a:pt x="30221" y="7419"/>
                    <a:pt x="30130" y="7396"/>
                    <a:pt x="30016" y="7373"/>
                  </a:cubicBezTo>
                  <a:lnTo>
                    <a:pt x="29993" y="7373"/>
                  </a:lnTo>
                  <a:cubicBezTo>
                    <a:pt x="29263" y="7259"/>
                    <a:pt x="28487" y="7008"/>
                    <a:pt x="27459" y="6620"/>
                  </a:cubicBezTo>
                  <a:cubicBezTo>
                    <a:pt x="26980" y="6437"/>
                    <a:pt x="26524" y="6232"/>
                    <a:pt x="26136" y="6072"/>
                  </a:cubicBezTo>
                  <a:cubicBezTo>
                    <a:pt x="25725" y="5889"/>
                    <a:pt x="25314" y="5707"/>
                    <a:pt x="24834" y="5501"/>
                  </a:cubicBezTo>
                  <a:cubicBezTo>
                    <a:pt x="22575" y="4474"/>
                    <a:pt x="20657" y="3447"/>
                    <a:pt x="18968" y="2352"/>
                  </a:cubicBezTo>
                  <a:cubicBezTo>
                    <a:pt x="18078" y="1781"/>
                    <a:pt x="17234" y="1165"/>
                    <a:pt x="16458" y="548"/>
                  </a:cubicBezTo>
                  <a:cubicBezTo>
                    <a:pt x="16298" y="389"/>
                    <a:pt x="16115" y="274"/>
                    <a:pt x="15887" y="183"/>
                  </a:cubicBezTo>
                  <a:cubicBezTo>
                    <a:pt x="15636" y="69"/>
                    <a:pt x="15362" y="1"/>
                    <a:pt x="15088"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3" name="Google Shape;6043;p22"/>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rgbClr val="FB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4" name="Google Shape;6044;p22"/>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5" name="Google Shape;6045;p22"/>
            <p:cNvSpPr/>
            <p:nvPr/>
          </p:nvSpPr>
          <p:spPr>
            <a:xfrm>
              <a:off x="4511000" y="1193250"/>
              <a:ext cx="6300" cy="11425"/>
            </a:xfrm>
            <a:custGeom>
              <a:avLst/>
              <a:gdLst/>
              <a:ahLst/>
              <a:cxnLst/>
              <a:rect l="l" t="t" r="r" b="b"/>
              <a:pathLst>
                <a:path w="252" h="457" extrusionOk="0">
                  <a:moveTo>
                    <a:pt x="161" y="0"/>
                  </a:moveTo>
                  <a:cubicBezTo>
                    <a:pt x="115" y="0"/>
                    <a:pt x="92" y="23"/>
                    <a:pt x="69" y="69"/>
                  </a:cubicBezTo>
                  <a:cubicBezTo>
                    <a:pt x="69" y="114"/>
                    <a:pt x="69" y="183"/>
                    <a:pt x="47" y="228"/>
                  </a:cubicBezTo>
                  <a:cubicBezTo>
                    <a:pt x="47" y="228"/>
                    <a:pt x="47" y="251"/>
                    <a:pt x="47" y="251"/>
                  </a:cubicBezTo>
                  <a:cubicBezTo>
                    <a:pt x="24" y="274"/>
                    <a:pt x="1" y="297"/>
                    <a:pt x="1" y="320"/>
                  </a:cubicBezTo>
                  <a:cubicBezTo>
                    <a:pt x="1" y="343"/>
                    <a:pt x="1" y="365"/>
                    <a:pt x="1" y="388"/>
                  </a:cubicBezTo>
                  <a:cubicBezTo>
                    <a:pt x="1" y="411"/>
                    <a:pt x="47" y="457"/>
                    <a:pt x="69" y="457"/>
                  </a:cubicBezTo>
                  <a:cubicBezTo>
                    <a:pt x="115" y="457"/>
                    <a:pt x="138" y="434"/>
                    <a:pt x="161" y="411"/>
                  </a:cubicBezTo>
                  <a:cubicBezTo>
                    <a:pt x="183" y="411"/>
                    <a:pt x="183" y="388"/>
                    <a:pt x="183" y="365"/>
                  </a:cubicBezTo>
                  <a:cubicBezTo>
                    <a:pt x="183" y="365"/>
                    <a:pt x="183" y="343"/>
                    <a:pt x="183" y="320"/>
                  </a:cubicBezTo>
                  <a:cubicBezTo>
                    <a:pt x="206" y="297"/>
                    <a:pt x="206" y="251"/>
                    <a:pt x="229" y="228"/>
                  </a:cubicBezTo>
                  <a:cubicBezTo>
                    <a:pt x="229" y="183"/>
                    <a:pt x="229" y="137"/>
                    <a:pt x="229" y="91"/>
                  </a:cubicBezTo>
                  <a:cubicBezTo>
                    <a:pt x="252" y="46"/>
                    <a:pt x="206" y="0"/>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6" name="Google Shape;6046;p22"/>
            <p:cNvSpPr/>
            <p:nvPr/>
          </p:nvSpPr>
          <p:spPr>
            <a:xfrm>
              <a:off x="4786625" y="758425"/>
              <a:ext cx="28550" cy="51375"/>
            </a:xfrm>
            <a:custGeom>
              <a:avLst/>
              <a:gdLst/>
              <a:ahLst/>
              <a:cxnLst/>
              <a:rect l="l" t="t" r="r" b="b"/>
              <a:pathLst>
                <a:path w="1142" h="2055" extrusionOk="0">
                  <a:moveTo>
                    <a:pt x="1050" y="0"/>
                  </a:moveTo>
                  <a:cubicBezTo>
                    <a:pt x="1028" y="0"/>
                    <a:pt x="1028" y="0"/>
                    <a:pt x="1028" y="23"/>
                  </a:cubicBezTo>
                  <a:cubicBezTo>
                    <a:pt x="1005" y="23"/>
                    <a:pt x="982" y="46"/>
                    <a:pt x="959" y="69"/>
                  </a:cubicBezTo>
                  <a:cubicBezTo>
                    <a:pt x="936" y="137"/>
                    <a:pt x="914" y="206"/>
                    <a:pt x="891" y="274"/>
                  </a:cubicBezTo>
                  <a:cubicBezTo>
                    <a:pt x="891" y="320"/>
                    <a:pt x="868" y="365"/>
                    <a:pt x="845" y="411"/>
                  </a:cubicBezTo>
                  <a:cubicBezTo>
                    <a:pt x="822" y="457"/>
                    <a:pt x="799" y="502"/>
                    <a:pt x="777" y="548"/>
                  </a:cubicBezTo>
                  <a:cubicBezTo>
                    <a:pt x="754" y="594"/>
                    <a:pt x="731" y="639"/>
                    <a:pt x="708" y="708"/>
                  </a:cubicBezTo>
                  <a:cubicBezTo>
                    <a:pt x="662" y="799"/>
                    <a:pt x="617" y="913"/>
                    <a:pt x="548" y="1005"/>
                  </a:cubicBezTo>
                  <a:cubicBezTo>
                    <a:pt x="503" y="1096"/>
                    <a:pt x="457" y="1187"/>
                    <a:pt x="411" y="1278"/>
                  </a:cubicBezTo>
                  <a:cubicBezTo>
                    <a:pt x="274" y="1507"/>
                    <a:pt x="137" y="1712"/>
                    <a:pt x="23" y="1940"/>
                  </a:cubicBezTo>
                  <a:cubicBezTo>
                    <a:pt x="1" y="1986"/>
                    <a:pt x="23" y="2032"/>
                    <a:pt x="46" y="2055"/>
                  </a:cubicBezTo>
                  <a:lnTo>
                    <a:pt x="115" y="2055"/>
                  </a:lnTo>
                  <a:cubicBezTo>
                    <a:pt x="137" y="2055"/>
                    <a:pt x="160" y="2032"/>
                    <a:pt x="183" y="2009"/>
                  </a:cubicBezTo>
                  <a:cubicBezTo>
                    <a:pt x="183" y="1986"/>
                    <a:pt x="206" y="1963"/>
                    <a:pt x="206" y="1940"/>
                  </a:cubicBezTo>
                  <a:lnTo>
                    <a:pt x="229" y="1940"/>
                  </a:lnTo>
                  <a:cubicBezTo>
                    <a:pt x="297" y="1803"/>
                    <a:pt x="389" y="1667"/>
                    <a:pt x="480" y="1530"/>
                  </a:cubicBezTo>
                  <a:cubicBezTo>
                    <a:pt x="548" y="1393"/>
                    <a:pt x="640" y="1256"/>
                    <a:pt x="708" y="1119"/>
                  </a:cubicBezTo>
                  <a:cubicBezTo>
                    <a:pt x="777" y="959"/>
                    <a:pt x="868" y="799"/>
                    <a:pt x="936" y="617"/>
                  </a:cubicBezTo>
                  <a:cubicBezTo>
                    <a:pt x="982" y="548"/>
                    <a:pt x="1005" y="480"/>
                    <a:pt x="1028" y="388"/>
                  </a:cubicBezTo>
                  <a:cubicBezTo>
                    <a:pt x="1050" y="365"/>
                    <a:pt x="1050" y="320"/>
                    <a:pt x="1073" y="297"/>
                  </a:cubicBezTo>
                  <a:cubicBezTo>
                    <a:pt x="1096" y="229"/>
                    <a:pt x="1096" y="183"/>
                    <a:pt x="1119" y="137"/>
                  </a:cubicBezTo>
                  <a:cubicBezTo>
                    <a:pt x="1142" y="114"/>
                    <a:pt x="1142" y="92"/>
                    <a:pt x="1119" y="69"/>
                  </a:cubicBezTo>
                  <a:cubicBezTo>
                    <a:pt x="1119" y="46"/>
                    <a:pt x="1096" y="23"/>
                    <a:pt x="1073" y="23"/>
                  </a:cubicBezTo>
                  <a:cubicBezTo>
                    <a:pt x="1073" y="23"/>
                    <a:pt x="1050" y="0"/>
                    <a:pt x="10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7" name="Google Shape;6047;p22"/>
            <p:cNvSpPr/>
            <p:nvPr/>
          </p:nvSpPr>
          <p:spPr>
            <a:xfrm>
              <a:off x="4782625" y="759000"/>
              <a:ext cx="31425" cy="56200"/>
            </a:xfrm>
            <a:custGeom>
              <a:avLst/>
              <a:gdLst/>
              <a:ahLst/>
              <a:cxnLst/>
              <a:rect l="l" t="t" r="r" b="b"/>
              <a:pathLst>
                <a:path w="1257" h="2248" extrusionOk="0">
                  <a:moveTo>
                    <a:pt x="1142" y="0"/>
                  </a:moveTo>
                  <a:cubicBezTo>
                    <a:pt x="1096" y="0"/>
                    <a:pt x="1051" y="23"/>
                    <a:pt x="1051" y="69"/>
                  </a:cubicBezTo>
                  <a:cubicBezTo>
                    <a:pt x="959" y="251"/>
                    <a:pt x="891" y="434"/>
                    <a:pt x="800" y="616"/>
                  </a:cubicBezTo>
                  <a:cubicBezTo>
                    <a:pt x="708" y="776"/>
                    <a:pt x="640" y="959"/>
                    <a:pt x="549" y="1119"/>
                  </a:cubicBezTo>
                  <a:cubicBezTo>
                    <a:pt x="480" y="1278"/>
                    <a:pt x="389" y="1438"/>
                    <a:pt x="297" y="1575"/>
                  </a:cubicBezTo>
                  <a:cubicBezTo>
                    <a:pt x="252" y="1666"/>
                    <a:pt x="206" y="1735"/>
                    <a:pt x="183" y="1803"/>
                  </a:cubicBezTo>
                  <a:cubicBezTo>
                    <a:pt x="115" y="1895"/>
                    <a:pt x="69" y="2009"/>
                    <a:pt x="24" y="2100"/>
                  </a:cubicBezTo>
                  <a:cubicBezTo>
                    <a:pt x="1" y="2146"/>
                    <a:pt x="24" y="2214"/>
                    <a:pt x="69" y="2237"/>
                  </a:cubicBezTo>
                  <a:cubicBezTo>
                    <a:pt x="84" y="2237"/>
                    <a:pt x="100" y="2247"/>
                    <a:pt x="115" y="2247"/>
                  </a:cubicBezTo>
                  <a:cubicBezTo>
                    <a:pt x="122" y="2247"/>
                    <a:pt x="130" y="2245"/>
                    <a:pt x="138" y="2237"/>
                  </a:cubicBezTo>
                  <a:cubicBezTo>
                    <a:pt x="183" y="2237"/>
                    <a:pt x="183" y="2214"/>
                    <a:pt x="206" y="2191"/>
                  </a:cubicBezTo>
                  <a:cubicBezTo>
                    <a:pt x="252" y="2100"/>
                    <a:pt x="320" y="1986"/>
                    <a:pt x="366" y="1895"/>
                  </a:cubicBezTo>
                  <a:cubicBezTo>
                    <a:pt x="412" y="1826"/>
                    <a:pt x="457" y="1758"/>
                    <a:pt x="503" y="1689"/>
                  </a:cubicBezTo>
                  <a:cubicBezTo>
                    <a:pt x="594" y="1529"/>
                    <a:pt x="663" y="1370"/>
                    <a:pt x="754" y="1210"/>
                  </a:cubicBezTo>
                  <a:cubicBezTo>
                    <a:pt x="845" y="1050"/>
                    <a:pt x="914" y="867"/>
                    <a:pt x="982" y="708"/>
                  </a:cubicBezTo>
                  <a:cubicBezTo>
                    <a:pt x="1074" y="525"/>
                    <a:pt x="1165" y="342"/>
                    <a:pt x="1233" y="160"/>
                  </a:cubicBezTo>
                  <a:cubicBezTo>
                    <a:pt x="1256" y="114"/>
                    <a:pt x="1233" y="46"/>
                    <a:pt x="1188" y="23"/>
                  </a:cubicBezTo>
                  <a:cubicBezTo>
                    <a:pt x="1165" y="0"/>
                    <a:pt x="1165" y="0"/>
                    <a:pt x="114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8" name="Google Shape;6048;p22"/>
            <p:cNvSpPr/>
            <p:nvPr/>
          </p:nvSpPr>
          <p:spPr>
            <a:xfrm>
              <a:off x="4770650" y="759000"/>
              <a:ext cx="41675" cy="76475"/>
            </a:xfrm>
            <a:custGeom>
              <a:avLst/>
              <a:gdLst/>
              <a:ahLst/>
              <a:cxnLst/>
              <a:rect l="l" t="t" r="r" b="b"/>
              <a:pathLst>
                <a:path w="1667" h="3059" extrusionOk="0">
                  <a:moveTo>
                    <a:pt x="1621" y="0"/>
                  </a:moveTo>
                  <a:cubicBezTo>
                    <a:pt x="1598" y="0"/>
                    <a:pt x="1575" y="0"/>
                    <a:pt x="1575" y="23"/>
                  </a:cubicBezTo>
                  <a:cubicBezTo>
                    <a:pt x="1553" y="46"/>
                    <a:pt x="1530" y="69"/>
                    <a:pt x="1530" y="69"/>
                  </a:cubicBezTo>
                  <a:cubicBezTo>
                    <a:pt x="1507" y="91"/>
                    <a:pt x="1507" y="114"/>
                    <a:pt x="1530" y="137"/>
                  </a:cubicBezTo>
                  <a:cubicBezTo>
                    <a:pt x="1507" y="206"/>
                    <a:pt x="1461" y="274"/>
                    <a:pt x="1438" y="342"/>
                  </a:cubicBezTo>
                  <a:cubicBezTo>
                    <a:pt x="1393" y="457"/>
                    <a:pt x="1347" y="548"/>
                    <a:pt x="1301" y="639"/>
                  </a:cubicBezTo>
                  <a:cubicBezTo>
                    <a:pt x="1279" y="685"/>
                    <a:pt x="1256" y="708"/>
                    <a:pt x="1256" y="753"/>
                  </a:cubicBezTo>
                  <a:cubicBezTo>
                    <a:pt x="1233" y="799"/>
                    <a:pt x="1210" y="845"/>
                    <a:pt x="1165" y="913"/>
                  </a:cubicBezTo>
                  <a:cubicBezTo>
                    <a:pt x="1119" y="1004"/>
                    <a:pt x="1073" y="1096"/>
                    <a:pt x="1028" y="1187"/>
                  </a:cubicBezTo>
                  <a:cubicBezTo>
                    <a:pt x="913" y="1370"/>
                    <a:pt x="799" y="1575"/>
                    <a:pt x="685" y="1758"/>
                  </a:cubicBezTo>
                  <a:cubicBezTo>
                    <a:pt x="594" y="1940"/>
                    <a:pt x="480" y="2123"/>
                    <a:pt x="366" y="2305"/>
                  </a:cubicBezTo>
                  <a:cubicBezTo>
                    <a:pt x="320" y="2420"/>
                    <a:pt x="251" y="2511"/>
                    <a:pt x="206" y="2625"/>
                  </a:cubicBezTo>
                  <a:cubicBezTo>
                    <a:pt x="137" y="2739"/>
                    <a:pt x="69" y="2830"/>
                    <a:pt x="0" y="2945"/>
                  </a:cubicBezTo>
                  <a:cubicBezTo>
                    <a:pt x="0" y="2967"/>
                    <a:pt x="0" y="2990"/>
                    <a:pt x="0" y="3013"/>
                  </a:cubicBezTo>
                  <a:cubicBezTo>
                    <a:pt x="0" y="3036"/>
                    <a:pt x="23" y="3059"/>
                    <a:pt x="46" y="3059"/>
                  </a:cubicBezTo>
                  <a:lnTo>
                    <a:pt x="115" y="3059"/>
                  </a:lnTo>
                  <a:cubicBezTo>
                    <a:pt x="137" y="3059"/>
                    <a:pt x="137" y="3036"/>
                    <a:pt x="160" y="3013"/>
                  </a:cubicBezTo>
                  <a:cubicBezTo>
                    <a:pt x="206" y="2922"/>
                    <a:pt x="274" y="2808"/>
                    <a:pt x="343" y="2693"/>
                  </a:cubicBezTo>
                  <a:cubicBezTo>
                    <a:pt x="388" y="2602"/>
                    <a:pt x="434" y="2534"/>
                    <a:pt x="480" y="2442"/>
                  </a:cubicBezTo>
                  <a:cubicBezTo>
                    <a:pt x="594" y="2260"/>
                    <a:pt x="685" y="2077"/>
                    <a:pt x="799" y="1895"/>
                  </a:cubicBezTo>
                  <a:cubicBezTo>
                    <a:pt x="891" y="1712"/>
                    <a:pt x="982" y="1529"/>
                    <a:pt x="1073" y="1347"/>
                  </a:cubicBezTo>
                  <a:cubicBezTo>
                    <a:pt x="1096" y="1301"/>
                    <a:pt x="1119" y="1255"/>
                    <a:pt x="1165" y="1210"/>
                  </a:cubicBezTo>
                  <a:cubicBezTo>
                    <a:pt x="1187" y="1141"/>
                    <a:pt x="1210" y="1096"/>
                    <a:pt x="1233" y="1050"/>
                  </a:cubicBezTo>
                  <a:cubicBezTo>
                    <a:pt x="1279" y="936"/>
                    <a:pt x="1324" y="845"/>
                    <a:pt x="1370" y="731"/>
                  </a:cubicBezTo>
                  <a:cubicBezTo>
                    <a:pt x="1393" y="685"/>
                    <a:pt x="1416" y="662"/>
                    <a:pt x="1438" y="616"/>
                  </a:cubicBezTo>
                  <a:cubicBezTo>
                    <a:pt x="1461" y="548"/>
                    <a:pt x="1484" y="502"/>
                    <a:pt x="1507" y="434"/>
                  </a:cubicBezTo>
                  <a:cubicBezTo>
                    <a:pt x="1530" y="365"/>
                    <a:pt x="1553" y="320"/>
                    <a:pt x="1598" y="251"/>
                  </a:cubicBezTo>
                  <a:cubicBezTo>
                    <a:pt x="1621" y="183"/>
                    <a:pt x="1644" y="114"/>
                    <a:pt x="1667" y="69"/>
                  </a:cubicBezTo>
                  <a:cubicBezTo>
                    <a:pt x="1667" y="23"/>
                    <a:pt x="1644" y="0"/>
                    <a:pt x="16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9" name="Google Shape;6049;p22"/>
            <p:cNvSpPr/>
            <p:nvPr/>
          </p:nvSpPr>
          <p:spPr>
            <a:xfrm>
              <a:off x="4763225" y="764700"/>
              <a:ext cx="47400" cy="82200"/>
            </a:xfrm>
            <a:custGeom>
              <a:avLst/>
              <a:gdLst/>
              <a:ahLst/>
              <a:cxnLst/>
              <a:rect l="l" t="t" r="r" b="b"/>
              <a:pathLst>
                <a:path w="1896" h="3288" extrusionOk="0">
                  <a:moveTo>
                    <a:pt x="1827" y="0"/>
                  </a:moveTo>
                  <a:cubicBezTo>
                    <a:pt x="1804" y="0"/>
                    <a:pt x="1758" y="23"/>
                    <a:pt x="1758" y="46"/>
                  </a:cubicBezTo>
                  <a:cubicBezTo>
                    <a:pt x="1713" y="137"/>
                    <a:pt x="1667" y="251"/>
                    <a:pt x="1621" y="343"/>
                  </a:cubicBezTo>
                  <a:cubicBezTo>
                    <a:pt x="1553" y="457"/>
                    <a:pt x="1507" y="548"/>
                    <a:pt x="1462" y="662"/>
                  </a:cubicBezTo>
                  <a:cubicBezTo>
                    <a:pt x="1347" y="868"/>
                    <a:pt x="1256" y="1050"/>
                    <a:pt x="1142" y="1256"/>
                  </a:cubicBezTo>
                  <a:cubicBezTo>
                    <a:pt x="1051" y="1416"/>
                    <a:pt x="937" y="1598"/>
                    <a:pt x="845" y="1781"/>
                  </a:cubicBezTo>
                  <a:cubicBezTo>
                    <a:pt x="731" y="1963"/>
                    <a:pt x="617" y="2146"/>
                    <a:pt x="503" y="2329"/>
                  </a:cubicBezTo>
                  <a:cubicBezTo>
                    <a:pt x="343" y="2602"/>
                    <a:pt x="183" y="2899"/>
                    <a:pt x="1" y="3173"/>
                  </a:cubicBezTo>
                  <a:cubicBezTo>
                    <a:pt x="1" y="3196"/>
                    <a:pt x="1" y="3219"/>
                    <a:pt x="1" y="3242"/>
                  </a:cubicBezTo>
                  <a:cubicBezTo>
                    <a:pt x="24" y="3264"/>
                    <a:pt x="24" y="3287"/>
                    <a:pt x="46" y="3287"/>
                  </a:cubicBezTo>
                  <a:lnTo>
                    <a:pt x="115" y="3287"/>
                  </a:lnTo>
                  <a:cubicBezTo>
                    <a:pt x="138" y="3287"/>
                    <a:pt x="160" y="3264"/>
                    <a:pt x="160" y="3242"/>
                  </a:cubicBezTo>
                  <a:cubicBezTo>
                    <a:pt x="297" y="3036"/>
                    <a:pt x="412" y="2831"/>
                    <a:pt x="526" y="2625"/>
                  </a:cubicBezTo>
                  <a:cubicBezTo>
                    <a:pt x="640" y="2465"/>
                    <a:pt x="754" y="2260"/>
                    <a:pt x="845" y="2077"/>
                  </a:cubicBezTo>
                  <a:cubicBezTo>
                    <a:pt x="891" y="2009"/>
                    <a:pt x="937" y="1918"/>
                    <a:pt x="982" y="1849"/>
                  </a:cubicBezTo>
                  <a:cubicBezTo>
                    <a:pt x="1028" y="1758"/>
                    <a:pt x="1073" y="1667"/>
                    <a:pt x="1142" y="1575"/>
                  </a:cubicBezTo>
                  <a:cubicBezTo>
                    <a:pt x="1233" y="1393"/>
                    <a:pt x="1347" y="1187"/>
                    <a:pt x="1439" y="1005"/>
                  </a:cubicBezTo>
                  <a:cubicBezTo>
                    <a:pt x="1484" y="936"/>
                    <a:pt x="1507" y="868"/>
                    <a:pt x="1553" y="799"/>
                  </a:cubicBezTo>
                  <a:cubicBezTo>
                    <a:pt x="1576" y="731"/>
                    <a:pt x="1621" y="662"/>
                    <a:pt x="1667" y="571"/>
                  </a:cubicBezTo>
                  <a:cubicBezTo>
                    <a:pt x="1735" y="411"/>
                    <a:pt x="1804" y="251"/>
                    <a:pt x="1895" y="92"/>
                  </a:cubicBezTo>
                  <a:cubicBezTo>
                    <a:pt x="1895" y="69"/>
                    <a:pt x="1895" y="23"/>
                    <a:pt x="1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0" name="Google Shape;6050;p22"/>
            <p:cNvSpPr/>
            <p:nvPr/>
          </p:nvSpPr>
          <p:spPr>
            <a:xfrm>
              <a:off x="4149800" y="1019200"/>
              <a:ext cx="327575" cy="167225"/>
            </a:xfrm>
            <a:custGeom>
              <a:avLst/>
              <a:gdLst/>
              <a:ahLst/>
              <a:cxnLst/>
              <a:rect l="l" t="t" r="r" b="b"/>
              <a:pathLst>
                <a:path w="13103" h="6689" extrusionOk="0">
                  <a:moveTo>
                    <a:pt x="137" y="0"/>
                  </a:moveTo>
                  <a:cubicBezTo>
                    <a:pt x="92" y="0"/>
                    <a:pt x="46" y="23"/>
                    <a:pt x="23" y="46"/>
                  </a:cubicBezTo>
                  <a:cubicBezTo>
                    <a:pt x="0" y="115"/>
                    <a:pt x="23" y="160"/>
                    <a:pt x="69" y="206"/>
                  </a:cubicBezTo>
                  <a:cubicBezTo>
                    <a:pt x="206" y="343"/>
                    <a:pt x="343" y="457"/>
                    <a:pt x="503" y="571"/>
                  </a:cubicBezTo>
                  <a:cubicBezTo>
                    <a:pt x="571" y="640"/>
                    <a:pt x="640" y="708"/>
                    <a:pt x="731" y="776"/>
                  </a:cubicBezTo>
                  <a:cubicBezTo>
                    <a:pt x="799" y="822"/>
                    <a:pt x="891" y="891"/>
                    <a:pt x="959" y="959"/>
                  </a:cubicBezTo>
                  <a:cubicBezTo>
                    <a:pt x="1096" y="1073"/>
                    <a:pt x="1256" y="1187"/>
                    <a:pt x="1393" y="1301"/>
                  </a:cubicBezTo>
                  <a:cubicBezTo>
                    <a:pt x="1575" y="1393"/>
                    <a:pt x="1735" y="1507"/>
                    <a:pt x="1895" y="1621"/>
                  </a:cubicBezTo>
                  <a:cubicBezTo>
                    <a:pt x="2032" y="1712"/>
                    <a:pt x="2169" y="1804"/>
                    <a:pt x="2329" y="1872"/>
                  </a:cubicBezTo>
                  <a:cubicBezTo>
                    <a:pt x="2443" y="1963"/>
                    <a:pt x="2580" y="2032"/>
                    <a:pt x="2717" y="2123"/>
                  </a:cubicBezTo>
                  <a:cubicBezTo>
                    <a:pt x="2854" y="2192"/>
                    <a:pt x="2991" y="2283"/>
                    <a:pt x="3128" y="2374"/>
                  </a:cubicBezTo>
                  <a:cubicBezTo>
                    <a:pt x="3264" y="2443"/>
                    <a:pt x="3401" y="2511"/>
                    <a:pt x="3538" y="2603"/>
                  </a:cubicBezTo>
                  <a:cubicBezTo>
                    <a:pt x="3630" y="2648"/>
                    <a:pt x="3721" y="2694"/>
                    <a:pt x="3812" y="2739"/>
                  </a:cubicBezTo>
                  <a:lnTo>
                    <a:pt x="3789" y="2739"/>
                  </a:lnTo>
                  <a:cubicBezTo>
                    <a:pt x="3926" y="2808"/>
                    <a:pt x="4063" y="2876"/>
                    <a:pt x="4178" y="2945"/>
                  </a:cubicBezTo>
                  <a:cubicBezTo>
                    <a:pt x="4314" y="2991"/>
                    <a:pt x="4429" y="3059"/>
                    <a:pt x="4543" y="3127"/>
                  </a:cubicBezTo>
                  <a:cubicBezTo>
                    <a:pt x="4611" y="3150"/>
                    <a:pt x="4657" y="3173"/>
                    <a:pt x="4702" y="3219"/>
                  </a:cubicBezTo>
                  <a:cubicBezTo>
                    <a:pt x="4702" y="3214"/>
                    <a:pt x="4702" y="3210"/>
                    <a:pt x="4702" y="3207"/>
                  </a:cubicBezTo>
                  <a:lnTo>
                    <a:pt x="4702" y="3207"/>
                  </a:lnTo>
                  <a:cubicBezTo>
                    <a:pt x="4877" y="3295"/>
                    <a:pt x="5051" y="3382"/>
                    <a:pt x="5205" y="3470"/>
                  </a:cubicBezTo>
                  <a:cubicBezTo>
                    <a:pt x="5387" y="3538"/>
                    <a:pt x="5547" y="3630"/>
                    <a:pt x="5730" y="3721"/>
                  </a:cubicBezTo>
                  <a:cubicBezTo>
                    <a:pt x="5912" y="3789"/>
                    <a:pt x="6095" y="3881"/>
                    <a:pt x="6277" y="3972"/>
                  </a:cubicBezTo>
                  <a:cubicBezTo>
                    <a:pt x="6460" y="4063"/>
                    <a:pt x="6643" y="4132"/>
                    <a:pt x="6825" y="4223"/>
                  </a:cubicBezTo>
                  <a:cubicBezTo>
                    <a:pt x="7008" y="4314"/>
                    <a:pt x="7213" y="4406"/>
                    <a:pt x="7396" y="4497"/>
                  </a:cubicBezTo>
                  <a:cubicBezTo>
                    <a:pt x="7487" y="4543"/>
                    <a:pt x="7578" y="4565"/>
                    <a:pt x="7670" y="4611"/>
                  </a:cubicBezTo>
                  <a:cubicBezTo>
                    <a:pt x="7693" y="4634"/>
                    <a:pt x="7715" y="4657"/>
                    <a:pt x="7761" y="4680"/>
                  </a:cubicBezTo>
                  <a:cubicBezTo>
                    <a:pt x="7761" y="4702"/>
                    <a:pt x="7784" y="4725"/>
                    <a:pt x="7784" y="4748"/>
                  </a:cubicBezTo>
                  <a:cubicBezTo>
                    <a:pt x="7830" y="4817"/>
                    <a:pt x="7875" y="4885"/>
                    <a:pt x="7944" y="4954"/>
                  </a:cubicBezTo>
                  <a:cubicBezTo>
                    <a:pt x="7989" y="4999"/>
                    <a:pt x="8058" y="5045"/>
                    <a:pt x="8126" y="5090"/>
                  </a:cubicBezTo>
                  <a:cubicBezTo>
                    <a:pt x="8218" y="5136"/>
                    <a:pt x="8332" y="5182"/>
                    <a:pt x="8423" y="5227"/>
                  </a:cubicBezTo>
                  <a:cubicBezTo>
                    <a:pt x="8606" y="5296"/>
                    <a:pt x="8788" y="5387"/>
                    <a:pt x="8971" y="5456"/>
                  </a:cubicBezTo>
                  <a:cubicBezTo>
                    <a:pt x="9108" y="5501"/>
                    <a:pt x="9245" y="5547"/>
                    <a:pt x="9382" y="5593"/>
                  </a:cubicBezTo>
                  <a:cubicBezTo>
                    <a:pt x="9473" y="5638"/>
                    <a:pt x="9541" y="5684"/>
                    <a:pt x="9633" y="5730"/>
                  </a:cubicBezTo>
                  <a:cubicBezTo>
                    <a:pt x="9815" y="5821"/>
                    <a:pt x="9998" y="5912"/>
                    <a:pt x="10181" y="5981"/>
                  </a:cubicBezTo>
                  <a:cubicBezTo>
                    <a:pt x="10363" y="6072"/>
                    <a:pt x="10569" y="6163"/>
                    <a:pt x="10751" y="6232"/>
                  </a:cubicBezTo>
                  <a:cubicBezTo>
                    <a:pt x="10957" y="6323"/>
                    <a:pt x="11162" y="6391"/>
                    <a:pt x="11367" y="6460"/>
                  </a:cubicBezTo>
                  <a:cubicBezTo>
                    <a:pt x="11459" y="6483"/>
                    <a:pt x="11573" y="6528"/>
                    <a:pt x="11664" y="6551"/>
                  </a:cubicBezTo>
                  <a:cubicBezTo>
                    <a:pt x="11756" y="6574"/>
                    <a:pt x="11847" y="6620"/>
                    <a:pt x="11938" y="6643"/>
                  </a:cubicBezTo>
                  <a:lnTo>
                    <a:pt x="11961" y="6643"/>
                  </a:lnTo>
                  <a:cubicBezTo>
                    <a:pt x="11984" y="6665"/>
                    <a:pt x="12029" y="6688"/>
                    <a:pt x="12052" y="6688"/>
                  </a:cubicBezTo>
                  <a:cubicBezTo>
                    <a:pt x="12075" y="6688"/>
                    <a:pt x="12098" y="6688"/>
                    <a:pt x="12121" y="6665"/>
                  </a:cubicBezTo>
                  <a:cubicBezTo>
                    <a:pt x="12166" y="6643"/>
                    <a:pt x="12189" y="6620"/>
                    <a:pt x="12212" y="6574"/>
                  </a:cubicBezTo>
                  <a:cubicBezTo>
                    <a:pt x="12212" y="6551"/>
                    <a:pt x="12235" y="6551"/>
                    <a:pt x="12235" y="6528"/>
                  </a:cubicBezTo>
                  <a:cubicBezTo>
                    <a:pt x="12326" y="6551"/>
                    <a:pt x="12417" y="6574"/>
                    <a:pt x="12509" y="6597"/>
                  </a:cubicBezTo>
                  <a:lnTo>
                    <a:pt x="12463" y="6597"/>
                  </a:lnTo>
                  <a:cubicBezTo>
                    <a:pt x="12577" y="6620"/>
                    <a:pt x="12714" y="6643"/>
                    <a:pt x="12828" y="6688"/>
                  </a:cubicBezTo>
                  <a:cubicBezTo>
                    <a:pt x="12897" y="6688"/>
                    <a:pt x="12942" y="6688"/>
                    <a:pt x="12988" y="6665"/>
                  </a:cubicBezTo>
                  <a:cubicBezTo>
                    <a:pt x="13034" y="6643"/>
                    <a:pt x="13057" y="6620"/>
                    <a:pt x="13079" y="6574"/>
                  </a:cubicBezTo>
                  <a:cubicBezTo>
                    <a:pt x="13102" y="6528"/>
                    <a:pt x="13102" y="6460"/>
                    <a:pt x="13079" y="6414"/>
                  </a:cubicBezTo>
                  <a:cubicBezTo>
                    <a:pt x="13057" y="6369"/>
                    <a:pt x="13011" y="6346"/>
                    <a:pt x="12965" y="6323"/>
                  </a:cubicBezTo>
                  <a:cubicBezTo>
                    <a:pt x="12942" y="6300"/>
                    <a:pt x="12897" y="6300"/>
                    <a:pt x="12851" y="6277"/>
                  </a:cubicBezTo>
                  <a:cubicBezTo>
                    <a:pt x="12805" y="6255"/>
                    <a:pt x="12760" y="6255"/>
                    <a:pt x="12714" y="6232"/>
                  </a:cubicBezTo>
                  <a:cubicBezTo>
                    <a:pt x="12623" y="6209"/>
                    <a:pt x="12509" y="6186"/>
                    <a:pt x="12417" y="6140"/>
                  </a:cubicBezTo>
                  <a:cubicBezTo>
                    <a:pt x="12235" y="6072"/>
                    <a:pt x="12029" y="6026"/>
                    <a:pt x="11847" y="5958"/>
                  </a:cubicBezTo>
                  <a:cubicBezTo>
                    <a:pt x="11664" y="5889"/>
                    <a:pt x="11459" y="5821"/>
                    <a:pt x="11276" y="5752"/>
                  </a:cubicBezTo>
                  <a:cubicBezTo>
                    <a:pt x="11094" y="5684"/>
                    <a:pt x="10911" y="5615"/>
                    <a:pt x="10728" y="5547"/>
                  </a:cubicBezTo>
                  <a:cubicBezTo>
                    <a:pt x="10637" y="5501"/>
                    <a:pt x="10546" y="5456"/>
                    <a:pt x="10432" y="5433"/>
                  </a:cubicBezTo>
                  <a:cubicBezTo>
                    <a:pt x="10340" y="5387"/>
                    <a:pt x="10249" y="5364"/>
                    <a:pt x="10181" y="5319"/>
                  </a:cubicBezTo>
                  <a:cubicBezTo>
                    <a:pt x="9975" y="5227"/>
                    <a:pt x="9793" y="5159"/>
                    <a:pt x="9587" y="5068"/>
                  </a:cubicBezTo>
                  <a:cubicBezTo>
                    <a:pt x="9405" y="4999"/>
                    <a:pt x="9222" y="4908"/>
                    <a:pt x="9016" y="4839"/>
                  </a:cubicBezTo>
                  <a:cubicBezTo>
                    <a:pt x="8925" y="4794"/>
                    <a:pt x="8834" y="4748"/>
                    <a:pt x="8743" y="4702"/>
                  </a:cubicBezTo>
                  <a:cubicBezTo>
                    <a:pt x="8651" y="4657"/>
                    <a:pt x="8560" y="4611"/>
                    <a:pt x="8446" y="4565"/>
                  </a:cubicBezTo>
                  <a:cubicBezTo>
                    <a:pt x="8286" y="4497"/>
                    <a:pt x="8103" y="4406"/>
                    <a:pt x="7921" y="4314"/>
                  </a:cubicBezTo>
                  <a:cubicBezTo>
                    <a:pt x="7830" y="4269"/>
                    <a:pt x="7738" y="4223"/>
                    <a:pt x="7647" y="4177"/>
                  </a:cubicBezTo>
                  <a:cubicBezTo>
                    <a:pt x="7556" y="4132"/>
                    <a:pt x="7464" y="4086"/>
                    <a:pt x="7373" y="4063"/>
                  </a:cubicBezTo>
                  <a:cubicBezTo>
                    <a:pt x="7282" y="4018"/>
                    <a:pt x="7190" y="3949"/>
                    <a:pt x="7099" y="3904"/>
                  </a:cubicBezTo>
                  <a:cubicBezTo>
                    <a:pt x="7008" y="3881"/>
                    <a:pt x="6917" y="3835"/>
                    <a:pt x="6825" y="3789"/>
                  </a:cubicBezTo>
                  <a:cubicBezTo>
                    <a:pt x="6711" y="3744"/>
                    <a:pt x="6620" y="3698"/>
                    <a:pt x="6529" y="3652"/>
                  </a:cubicBezTo>
                  <a:cubicBezTo>
                    <a:pt x="6437" y="3630"/>
                    <a:pt x="6346" y="3584"/>
                    <a:pt x="6255" y="3538"/>
                  </a:cubicBezTo>
                  <a:cubicBezTo>
                    <a:pt x="6049" y="3424"/>
                    <a:pt x="5798" y="3333"/>
                    <a:pt x="5570" y="3219"/>
                  </a:cubicBezTo>
                  <a:cubicBezTo>
                    <a:pt x="5364" y="3105"/>
                    <a:pt x="5136" y="2991"/>
                    <a:pt x="4908" y="2876"/>
                  </a:cubicBezTo>
                  <a:cubicBezTo>
                    <a:pt x="4862" y="2854"/>
                    <a:pt x="4817" y="2831"/>
                    <a:pt x="4748" y="2808"/>
                  </a:cubicBezTo>
                  <a:lnTo>
                    <a:pt x="4771" y="2808"/>
                  </a:lnTo>
                  <a:cubicBezTo>
                    <a:pt x="4543" y="2671"/>
                    <a:pt x="4314" y="2580"/>
                    <a:pt x="4086" y="2443"/>
                  </a:cubicBezTo>
                  <a:cubicBezTo>
                    <a:pt x="4018" y="2420"/>
                    <a:pt x="3949" y="2374"/>
                    <a:pt x="3881" y="2351"/>
                  </a:cubicBezTo>
                  <a:cubicBezTo>
                    <a:pt x="3795" y="2287"/>
                    <a:pt x="3688" y="2243"/>
                    <a:pt x="3600" y="2200"/>
                  </a:cubicBezTo>
                  <a:lnTo>
                    <a:pt x="3600" y="2200"/>
                  </a:lnTo>
                  <a:cubicBezTo>
                    <a:pt x="3430" y="2113"/>
                    <a:pt x="3279" y="2026"/>
                    <a:pt x="3128" y="1918"/>
                  </a:cubicBezTo>
                  <a:cubicBezTo>
                    <a:pt x="2968" y="1826"/>
                    <a:pt x="2808" y="1735"/>
                    <a:pt x="2648" y="1621"/>
                  </a:cubicBezTo>
                  <a:cubicBezTo>
                    <a:pt x="2306" y="1438"/>
                    <a:pt x="1963" y="1233"/>
                    <a:pt x="1644" y="1028"/>
                  </a:cubicBezTo>
                  <a:cubicBezTo>
                    <a:pt x="1507" y="959"/>
                    <a:pt x="1393" y="868"/>
                    <a:pt x="1279" y="799"/>
                  </a:cubicBezTo>
                  <a:cubicBezTo>
                    <a:pt x="1165" y="708"/>
                    <a:pt x="1028" y="640"/>
                    <a:pt x="913" y="548"/>
                  </a:cubicBezTo>
                  <a:cubicBezTo>
                    <a:pt x="777" y="457"/>
                    <a:pt x="662" y="388"/>
                    <a:pt x="548" y="297"/>
                  </a:cubicBezTo>
                  <a:cubicBezTo>
                    <a:pt x="411" y="206"/>
                    <a:pt x="297" y="137"/>
                    <a:pt x="183" y="23"/>
                  </a:cubicBezTo>
                  <a:cubicBezTo>
                    <a:pt x="160" y="23"/>
                    <a:pt x="160" y="0"/>
                    <a:pt x="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1" name="Google Shape;6051;p22"/>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2" name="Google Shape;6052;p22"/>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3" name="Google Shape;6053;p22"/>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4" name="Google Shape;6054;p22"/>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5" name="Google Shape;6055;p22"/>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6" name="Google Shape;6056;p22"/>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7" name="Google Shape;6057;p22"/>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8" name="Google Shape;6058;p22"/>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9" name="Google Shape;6059;p22"/>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0" name="Google Shape;6060;p22"/>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1" name="Google Shape;6061;p22"/>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2" name="Google Shape;6062;p22"/>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3" name="Google Shape;6063;p22"/>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4" name="Google Shape;6064;p22"/>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5" name="Google Shape;6065;p22"/>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6" name="Google Shape;6066;p22"/>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7" name="Google Shape;6067;p22"/>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8" name="Google Shape;6068;p22"/>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9" name="Google Shape;6069;p22"/>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0" name="Google Shape;6070;p22"/>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1" name="Google Shape;6071;p22"/>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2" name="Google Shape;6072;p22"/>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3" name="Google Shape;6073;p22"/>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4" name="Google Shape;6074;p22"/>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5" name="Google Shape;6075;p22"/>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6" name="Google Shape;6076;p22"/>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7" name="Google Shape;6077;p22"/>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8" name="Google Shape;6078;p22"/>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9" name="Google Shape;6079;p22"/>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0" name="Google Shape;6080;p22"/>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1" name="Google Shape;6081;p22"/>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2" name="Google Shape;6082;p22"/>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3" name="Google Shape;6083;p22"/>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4" name="Google Shape;6084;p22"/>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5" name="Google Shape;6085;p22"/>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6" name="Google Shape;6086;p22"/>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7" name="Google Shape;6087;p22"/>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8" name="Google Shape;6088;p22"/>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9" name="Google Shape;6089;p22"/>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0" name="Google Shape;6090;p22"/>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1" name="Google Shape;6091;p22"/>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2" name="Google Shape;6092;p22"/>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3" name="Google Shape;6093;p22"/>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4" name="Google Shape;6094;p22"/>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5" name="Google Shape;6095;p22"/>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6" name="Google Shape;6096;p22"/>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7" name="Google Shape;6097;p22"/>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8" name="Google Shape;6098;p22"/>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9" name="Google Shape;6099;p22"/>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0" name="Google Shape;6100;p22"/>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1" name="Google Shape;6101;p22"/>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2" name="Google Shape;6102;p22"/>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3" name="Google Shape;6103;p22"/>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4" name="Google Shape;6104;p22"/>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5" name="Google Shape;6105;p22"/>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6" name="Google Shape;6106;p22"/>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7" name="Google Shape;6107;p22"/>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8" name="Google Shape;6108;p22"/>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9" name="Google Shape;6109;p22"/>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0" name="Google Shape;6110;p22"/>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1" name="Google Shape;6111;p22"/>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2" name="Google Shape;6112;p22"/>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3" name="Google Shape;6113;p22"/>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4" name="Google Shape;6114;p22"/>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5" name="Google Shape;6115;p22"/>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6" name="Google Shape;6116;p22"/>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7" name="Google Shape;6117;p22"/>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8" name="Google Shape;6118;p22"/>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9" name="Google Shape;6119;p22"/>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0" name="Google Shape;6120;p22"/>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21" name="Google Shape;6121;p22"/>
          <p:cNvGrpSpPr/>
          <p:nvPr/>
        </p:nvGrpSpPr>
        <p:grpSpPr>
          <a:xfrm rot="-1377965">
            <a:off x="468799" y="5921249"/>
            <a:ext cx="461785" cy="680865"/>
            <a:chOff x="3716700" y="1378700"/>
            <a:chExt cx="135825" cy="199750"/>
          </a:xfrm>
        </p:grpSpPr>
        <p:sp>
          <p:nvSpPr>
            <p:cNvPr id="6122" name="Google Shape;6122;p22"/>
            <p:cNvSpPr/>
            <p:nvPr/>
          </p:nvSpPr>
          <p:spPr>
            <a:xfrm>
              <a:off x="3718975" y="1380975"/>
              <a:ext cx="129550" cy="195175"/>
            </a:xfrm>
            <a:custGeom>
              <a:avLst/>
              <a:gdLst/>
              <a:ahLst/>
              <a:cxnLst/>
              <a:rect l="l" t="t" r="r" b="b"/>
              <a:pathLst>
                <a:path w="5182" h="7807" extrusionOk="0">
                  <a:moveTo>
                    <a:pt x="3401" y="3812"/>
                  </a:moveTo>
                  <a:cubicBezTo>
                    <a:pt x="3470" y="3812"/>
                    <a:pt x="3538" y="3812"/>
                    <a:pt x="3607" y="3835"/>
                  </a:cubicBezTo>
                  <a:cubicBezTo>
                    <a:pt x="3675" y="3835"/>
                    <a:pt x="3721" y="3858"/>
                    <a:pt x="3789" y="3881"/>
                  </a:cubicBezTo>
                  <a:cubicBezTo>
                    <a:pt x="3835" y="3904"/>
                    <a:pt x="3903" y="3927"/>
                    <a:pt x="3949" y="3949"/>
                  </a:cubicBezTo>
                  <a:cubicBezTo>
                    <a:pt x="3995" y="3995"/>
                    <a:pt x="4063" y="4018"/>
                    <a:pt x="4109" y="4041"/>
                  </a:cubicBezTo>
                  <a:lnTo>
                    <a:pt x="4155" y="4086"/>
                  </a:lnTo>
                  <a:cubicBezTo>
                    <a:pt x="4200" y="4109"/>
                    <a:pt x="4246" y="4132"/>
                    <a:pt x="4292" y="4155"/>
                  </a:cubicBezTo>
                  <a:cubicBezTo>
                    <a:pt x="4337" y="4223"/>
                    <a:pt x="4406" y="4269"/>
                    <a:pt x="4451" y="4337"/>
                  </a:cubicBezTo>
                  <a:lnTo>
                    <a:pt x="4451" y="4360"/>
                  </a:lnTo>
                  <a:cubicBezTo>
                    <a:pt x="4520" y="4429"/>
                    <a:pt x="4565" y="4520"/>
                    <a:pt x="4611" y="4589"/>
                  </a:cubicBezTo>
                  <a:cubicBezTo>
                    <a:pt x="4634" y="4634"/>
                    <a:pt x="4657" y="4657"/>
                    <a:pt x="4657" y="4703"/>
                  </a:cubicBezTo>
                  <a:lnTo>
                    <a:pt x="4680" y="4725"/>
                  </a:lnTo>
                  <a:cubicBezTo>
                    <a:pt x="4702" y="4771"/>
                    <a:pt x="4702" y="4817"/>
                    <a:pt x="4725" y="4840"/>
                  </a:cubicBezTo>
                  <a:cubicBezTo>
                    <a:pt x="4748" y="4931"/>
                    <a:pt x="4771" y="4999"/>
                    <a:pt x="4794" y="5068"/>
                  </a:cubicBezTo>
                  <a:lnTo>
                    <a:pt x="4794" y="5091"/>
                  </a:lnTo>
                  <a:cubicBezTo>
                    <a:pt x="4794" y="5159"/>
                    <a:pt x="4817" y="5205"/>
                    <a:pt x="4817" y="5273"/>
                  </a:cubicBezTo>
                  <a:cubicBezTo>
                    <a:pt x="4817" y="5365"/>
                    <a:pt x="4817" y="5456"/>
                    <a:pt x="4817" y="5524"/>
                  </a:cubicBezTo>
                  <a:lnTo>
                    <a:pt x="4794" y="5593"/>
                  </a:lnTo>
                  <a:cubicBezTo>
                    <a:pt x="4794" y="5730"/>
                    <a:pt x="4771" y="5867"/>
                    <a:pt x="4748" y="5958"/>
                  </a:cubicBezTo>
                  <a:cubicBezTo>
                    <a:pt x="4748" y="6027"/>
                    <a:pt x="4702" y="6118"/>
                    <a:pt x="4657" y="6209"/>
                  </a:cubicBezTo>
                  <a:cubicBezTo>
                    <a:pt x="4657" y="6255"/>
                    <a:pt x="4634" y="6278"/>
                    <a:pt x="4611" y="6300"/>
                  </a:cubicBezTo>
                  <a:lnTo>
                    <a:pt x="4611" y="6323"/>
                  </a:lnTo>
                  <a:lnTo>
                    <a:pt x="4588" y="6369"/>
                  </a:lnTo>
                  <a:cubicBezTo>
                    <a:pt x="4565" y="6392"/>
                    <a:pt x="4565" y="6415"/>
                    <a:pt x="4543" y="6437"/>
                  </a:cubicBezTo>
                  <a:cubicBezTo>
                    <a:pt x="4565" y="6415"/>
                    <a:pt x="4565" y="6369"/>
                    <a:pt x="4565" y="6346"/>
                  </a:cubicBezTo>
                  <a:cubicBezTo>
                    <a:pt x="4588" y="6300"/>
                    <a:pt x="4588" y="6255"/>
                    <a:pt x="4588" y="6209"/>
                  </a:cubicBezTo>
                  <a:lnTo>
                    <a:pt x="4611" y="6095"/>
                  </a:lnTo>
                  <a:cubicBezTo>
                    <a:pt x="4611" y="6072"/>
                    <a:pt x="4611" y="6027"/>
                    <a:pt x="4634" y="6004"/>
                  </a:cubicBezTo>
                  <a:cubicBezTo>
                    <a:pt x="4634" y="5958"/>
                    <a:pt x="4634" y="5912"/>
                    <a:pt x="4611" y="5867"/>
                  </a:cubicBezTo>
                  <a:cubicBezTo>
                    <a:pt x="4588" y="5821"/>
                    <a:pt x="4565" y="5798"/>
                    <a:pt x="4520" y="5775"/>
                  </a:cubicBezTo>
                  <a:lnTo>
                    <a:pt x="4474" y="5775"/>
                  </a:lnTo>
                  <a:cubicBezTo>
                    <a:pt x="4383" y="5775"/>
                    <a:pt x="4314" y="5821"/>
                    <a:pt x="4292" y="5890"/>
                  </a:cubicBezTo>
                  <a:cubicBezTo>
                    <a:pt x="4292" y="5912"/>
                    <a:pt x="4292" y="5958"/>
                    <a:pt x="4269" y="5981"/>
                  </a:cubicBezTo>
                  <a:cubicBezTo>
                    <a:pt x="4246" y="6004"/>
                    <a:pt x="4246" y="6027"/>
                    <a:pt x="4223" y="6072"/>
                  </a:cubicBezTo>
                  <a:cubicBezTo>
                    <a:pt x="4200" y="6095"/>
                    <a:pt x="4177" y="6118"/>
                    <a:pt x="4155" y="6163"/>
                  </a:cubicBezTo>
                  <a:lnTo>
                    <a:pt x="4132" y="6186"/>
                  </a:lnTo>
                  <a:cubicBezTo>
                    <a:pt x="4109" y="6232"/>
                    <a:pt x="4063" y="6278"/>
                    <a:pt x="4040" y="6300"/>
                  </a:cubicBezTo>
                  <a:lnTo>
                    <a:pt x="4040" y="6278"/>
                  </a:lnTo>
                  <a:cubicBezTo>
                    <a:pt x="4040" y="6255"/>
                    <a:pt x="4040" y="6255"/>
                    <a:pt x="4040" y="6232"/>
                  </a:cubicBezTo>
                  <a:lnTo>
                    <a:pt x="4040" y="6186"/>
                  </a:lnTo>
                  <a:cubicBezTo>
                    <a:pt x="4063" y="6163"/>
                    <a:pt x="4063" y="6118"/>
                    <a:pt x="4063" y="6095"/>
                  </a:cubicBezTo>
                  <a:cubicBezTo>
                    <a:pt x="4086" y="6072"/>
                    <a:pt x="4086" y="6049"/>
                    <a:pt x="4109" y="6027"/>
                  </a:cubicBezTo>
                  <a:cubicBezTo>
                    <a:pt x="4109" y="6004"/>
                    <a:pt x="4109" y="5981"/>
                    <a:pt x="4132" y="5958"/>
                  </a:cubicBezTo>
                  <a:cubicBezTo>
                    <a:pt x="4155" y="5844"/>
                    <a:pt x="4155" y="5753"/>
                    <a:pt x="4177" y="5661"/>
                  </a:cubicBezTo>
                  <a:cubicBezTo>
                    <a:pt x="4177" y="5593"/>
                    <a:pt x="4155" y="5524"/>
                    <a:pt x="4155" y="5456"/>
                  </a:cubicBezTo>
                  <a:cubicBezTo>
                    <a:pt x="4155" y="5387"/>
                    <a:pt x="4155" y="5296"/>
                    <a:pt x="4132" y="5228"/>
                  </a:cubicBezTo>
                  <a:cubicBezTo>
                    <a:pt x="4132" y="5159"/>
                    <a:pt x="4109" y="5113"/>
                    <a:pt x="4109" y="5045"/>
                  </a:cubicBezTo>
                  <a:cubicBezTo>
                    <a:pt x="4109" y="4999"/>
                    <a:pt x="4086" y="4977"/>
                    <a:pt x="4086" y="4931"/>
                  </a:cubicBezTo>
                  <a:cubicBezTo>
                    <a:pt x="4086" y="4885"/>
                    <a:pt x="4063" y="4862"/>
                    <a:pt x="4063" y="4817"/>
                  </a:cubicBezTo>
                  <a:cubicBezTo>
                    <a:pt x="4018" y="4725"/>
                    <a:pt x="3995" y="4634"/>
                    <a:pt x="3949" y="4543"/>
                  </a:cubicBezTo>
                  <a:cubicBezTo>
                    <a:pt x="3926" y="4497"/>
                    <a:pt x="3903" y="4452"/>
                    <a:pt x="3858" y="4383"/>
                  </a:cubicBezTo>
                  <a:lnTo>
                    <a:pt x="3835" y="4337"/>
                  </a:lnTo>
                  <a:lnTo>
                    <a:pt x="3812" y="4292"/>
                  </a:lnTo>
                  <a:cubicBezTo>
                    <a:pt x="3767" y="4223"/>
                    <a:pt x="3744" y="4178"/>
                    <a:pt x="3698" y="4132"/>
                  </a:cubicBezTo>
                  <a:cubicBezTo>
                    <a:pt x="3652" y="4064"/>
                    <a:pt x="3607" y="4018"/>
                    <a:pt x="3561" y="3949"/>
                  </a:cubicBezTo>
                  <a:cubicBezTo>
                    <a:pt x="3515" y="3904"/>
                    <a:pt x="3470" y="3858"/>
                    <a:pt x="3401" y="3812"/>
                  </a:cubicBezTo>
                  <a:close/>
                  <a:moveTo>
                    <a:pt x="2351" y="754"/>
                  </a:moveTo>
                  <a:cubicBezTo>
                    <a:pt x="2443" y="777"/>
                    <a:pt x="2534" y="822"/>
                    <a:pt x="2602" y="868"/>
                  </a:cubicBezTo>
                  <a:cubicBezTo>
                    <a:pt x="2671" y="891"/>
                    <a:pt x="2739" y="936"/>
                    <a:pt x="2808" y="1005"/>
                  </a:cubicBezTo>
                  <a:cubicBezTo>
                    <a:pt x="2831" y="1028"/>
                    <a:pt x="2854" y="1028"/>
                    <a:pt x="2876" y="1051"/>
                  </a:cubicBezTo>
                  <a:cubicBezTo>
                    <a:pt x="2876" y="1073"/>
                    <a:pt x="2899" y="1096"/>
                    <a:pt x="2922" y="1119"/>
                  </a:cubicBezTo>
                  <a:cubicBezTo>
                    <a:pt x="2945" y="1165"/>
                    <a:pt x="2990" y="1233"/>
                    <a:pt x="3013" y="1302"/>
                  </a:cubicBezTo>
                  <a:cubicBezTo>
                    <a:pt x="3013" y="1347"/>
                    <a:pt x="3036" y="1370"/>
                    <a:pt x="3036" y="1416"/>
                  </a:cubicBezTo>
                  <a:cubicBezTo>
                    <a:pt x="3036" y="1507"/>
                    <a:pt x="3036" y="1598"/>
                    <a:pt x="3036" y="1713"/>
                  </a:cubicBezTo>
                  <a:lnTo>
                    <a:pt x="3036" y="1735"/>
                  </a:lnTo>
                  <a:cubicBezTo>
                    <a:pt x="3036" y="1827"/>
                    <a:pt x="3036" y="1918"/>
                    <a:pt x="3013" y="2009"/>
                  </a:cubicBezTo>
                  <a:cubicBezTo>
                    <a:pt x="2990" y="2078"/>
                    <a:pt x="2990" y="2146"/>
                    <a:pt x="2968" y="2215"/>
                  </a:cubicBezTo>
                  <a:lnTo>
                    <a:pt x="2945" y="2283"/>
                  </a:lnTo>
                  <a:cubicBezTo>
                    <a:pt x="2922" y="2352"/>
                    <a:pt x="2922" y="2397"/>
                    <a:pt x="2899" y="2443"/>
                  </a:cubicBezTo>
                  <a:cubicBezTo>
                    <a:pt x="2854" y="2580"/>
                    <a:pt x="2808" y="2740"/>
                    <a:pt x="2717" y="2877"/>
                  </a:cubicBezTo>
                  <a:cubicBezTo>
                    <a:pt x="2671" y="2968"/>
                    <a:pt x="2625" y="3059"/>
                    <a:pt x="2557" y="3151"/>
                  </a:cubicBezTo>
                  <a:lnTo>
                    <a:pt x="2511" y="3196"/>
                  </a:lnTo>
                  <a:cubicBezTo>
                    <a:pt x="2466" y="3287"/>
                    <a:pt x="2420" y="3379"/>
                    <a:pt x="2351" y="3447"/>
                  </a:cubicBezTo>
                  <a:lnTo>
                    <a:pt x="2329" y="3447"/>
                  </a:lnTo>
                  <a:cubicBezTo>
                    <a:pt x="2306" y="3470"/>
                    <a:pt x="2260" y="3470"/>
                    <a:pt x="2237" y="3470"/>
                  </a:cubicBezTo>
                  <a:cubicBezTo>
                    <a:pt x="2192" y="3493"/>
                    <a:pt x="2146" y="3516"/>
                    <a:pt x="2100" y="3539"/>
                  </a:cubicBezTo>
                  <a:cubicBezTo>
                    <a:pt x="2077" y="3539"/>
                    <a:pt x="2077" y="3561"/>
                    <a:pt x="2055" y="3584"/>
                  </a:cubicBezTo>
                  <a:lnTo>
                    <a:pt x="2032" y="3607"/>
                  </a:lnTo>
                  <a:lnTo>
                    <a:pt x="2009" y="3607"/>
                  </a:lnTo>
                  <a:cubicBezTo>
                    <a:pt x="1986" y="3607"/>
                    <a:pt x="1963" y="3630"/>
                    <a:pt x="1963" y="3653"/>
                  </a:cubicBezTo>
                  <a:cubicBezTo>
                    <a:pt x="1918" y="3676"/>
                    <a:pt x="1918" y="3721"/>
                    <a:pt x="1895" y="3744"/>
                  </a:cubicBezTo>
                  <a:cubicBezTo>
                    <a:pt x="1895" y="3835"/>
                    <a:pt x="1963" y="3904"/>
                    <a:pt x="2055" y="3927"/>
                  </a:cubicBezTo>
                  <a:cubicBezTo>
                    <a:pt x="2100" y="3927"/>
                    <a:pt x="2146" y="3904"/>
                    <a:pt x="2214" y="3881"/>
                  </a:cubicBezTo>
                  <a:cubicBezTo>
                    <a:pt x="2237" y="3858"/>
                    <a:pt x="2237" y="3858"/>
                    <a:pt x="2237" y="3858"/>
                  </a:cubicBezTo>
                  <a:lnTo>
                    <a:pt x="2329" y="3858"/>
                  </a:lnTo>
                  <a:cubicBezTo>
                    <a:pt x="2420" y="3858"/>
                    <a:pt x="2488" y="3858"/>
                    <a:pt x="2580" y="3881"/>
                  </a:cubicBezTo>
                  <a:cubicBezTo>
                    <a:pt x="2625" y="3881"/>
                    <a:pt x="2648" y="3904"/>
                    <a:pt x="2694" y="3904"/>
                  </a:cubicBezTo>
                  <a:cubicBezTo>
                    <a:pt x="2717" y="3927"/>
                    <a:pt x="2762" y="3927"/>
                    <a:pt x="2785" y="3949"/>
                  </a:cubicBezTo>
                  <a:lnTo>
                    <a:pt x="2808" y="3949"/>
                  </a:lnTo>
                  <a:cubicBezTo>
                    <a:pt x="2831" y="3972"/>
                    <a:pt x="2854" y="3995"/>
                    <a:pt x="2876" y="4018"/>
                  </a:cubicBezTo>
                  <a:cubicBezTo>
                    <a:pt x="2945" y="4064"/>
                    <a:pt x="2968" y="4109"/>
                    <a:pt x="3013" y="4155"/>
                  </a:cubicBezTo>
                  <a:lnTo>
                    <a:pt x="3036" y="4155"/>
                  </a:lnTo>
                  <a:cubicBezTo>
                    <a:pt x="3059" y="4200"/>
                    <a:pt x="3105" y="4246"/>
                    <a:pt x="3150" y="4269"/>
                  </a:cubicBezTo>
                  <a:cubicBezTo>
                    <a:pt x="3173" y="4292"/>
                    <a:pt x="3196" y="4292"/>
                    <a:pt x="3242" y="4292"/>
                  </a:cubicBezTo>
                  <a:cubicBezTo>
                    <a:pt x="3287" y="4292"/>
                    <a:pt x="3310" y="4292"/>
                    <a:pt x="3356" y="4246"/>
                  </a:cubicBezTo>
                  <a:lnTo>
                    <a:pt x="3379" y="4246"/>
                  </a:lnTo>
                  <a:cubicBezTo>
                    <a:pt x="3401" y="4292"/>
                    <a:pt x="3424" y="4315"/>
                    <a:pt x="3447" y="4337"/>
                  </a:cubicBezTo>
                  <a:cubicBezTo>
                    <a:pt x="3470" y="4383"/>
                    <a:pt x="3493" y="4429"/>
                    <a:pt x="3515" y="4452"/>
                  </a:cubicBezTo>
                  <a:cubicBezTo>
                    <a:pt x="3515" y="4497"/>
                    <a:pt x="3538" y="4520"/>
                    <a:pt x="3561" y="4566"/>
                  </a:cubicBezTo>
                  <a:cubicBezTo>
                    <a:pt x="3607" y="4634"/>
                    <a:pt x="3652" y="4703"/>
                    <a:pt x="3675" y="4817"/>
                  </a:cubicBezTo>
                  <a:cubicBezTo>
                    <a:pt x="3698" y="4862"/>
                    <a:pt x="3721" y="4931"/>
                    <a:pt x="3744" y="4977"/>
                  </a:cubicBezTo>
                  <a:cubicBezTo>
                    <a:pt x="3744" y="5022"/>
                    <a:pt x="3767" y="5068"/>
                    <a:pt x="3767" y="5113"/>
                  </a:cubicBezTo>
                  <a:lnTo>
                    <a:pt x="3767" y="5159"/>
                  </a:lnTo>
                  <a:cubicBezTo>
                    <a:pt x="3789" y="5205"/>
                    <a:pt x="3789" y="5250"/>
                    <a:pt x="3789" y="5296"/>
                  </a:cubicBezTo>
                  <a:cubicBezTo>
                    <a:pt x="3812" y="5342"/>
                    <a:pt x="3812" y="5410"/>
                    <a:pt x="3812" y="5456"/>
                  </a:cubicBezTo>
                  <a:cubicBezTo>
                    <a:pt x="3835" y="5547"/>
                    <a:pt x="3835" y="5661"/>
                    <a:pt x="3812" y="5775"/>
                  </a:cubicBezTo>
                  <a:cubicBezTo>
                    <a:pt x="3812" y="5821"/>
                    <a:pt x="3789" y="5844"/>
                    <a:pt x="3789" y="5890"/>
                  </a:cubicBezTo>
                  <a:cubicBezTo>
                    <a:pt x="3767" y="5935"/>
                    <a:pt x="3767" y="5958"/>
                    <a:pt x="3767" y="5981"/>
                  </a:cubicBezTo>
                  <a:cubicBezTo>
                    <a:pt x="3744" y="6027"/>
                    <a:pt x="3744" y="6072"/>
                    <a:pt x="3744" y="6118"/>
                  </a:cubicBezTo>
                  <a:cubicBezTo>
                    <a:pt x="3721" y="6141"/>
                    <a:pt x="3721" y="6141"/>
                    <a:pt x="3698" y="6163"/>
                  </a:cubicBezTo>
                  <a:cubicBezTo>
                    <a:pt x="3698" y="6163"/>
                    <a:pt x="3675" y="6186"/>
                    <a:pt x="3675" y="6186"/>
                  </a:cubicBezTo>
                  <a:cubicBezTo>
                    <a:pt x="3630" y="6255"/>
                    <a:pt x="3584" y="6300"/>
                    <a:pt x="3538" y="6346"/>
                  </a:cubicBezTo>
                  <a:lnTo>
                    <a:pt x="3493" y="6415"/>
                  </a:lnTo>
                  <a:cubicBezTo>
                    <a:pt x="3447" y="6460"/>
                    <a:pt x="3379" y="6529"/>
                    <a:pt x="3310" y="6574"/>
                  </a:cubicBezTo>
                  <a:cubicBezTo>
                    <a:pt x="3287" y="6597"/>
                    <a:pt x="3264" y="6620"/>
                    <a:pt x="3242" y="6643"/>
                  </a:cubicBezTo>
                  <a:cubicBezTo>
                    <a:pt x="3219" y="6666"/>
                    <a:pt x="3219" y="6666"/>
                    <a:pt x="3196" y="6688"/>
                  </a:cubicBezTo>
                  <a:lnTo>
                    <a:pt x="3173" y="6711"/>
                  </a:lnTo>
                  <a:cubicBezTo>
                    <a:pt x="3150" y="6734"/>
                    <a:pt x="3105" y="6757"/>
                    <a:pt x="3082" y="6780"/>
                  </a:cubicBezTo>
                  <a:cubicBezTo>
                    <a:pt x="3036" y="6803"/>
                    <a:pt x="2968" y="6848"/>
                    <a:pt x="2899" y="6871"/>
                  </a:cubicBezTo>
                  <a:lnTo>
                    <a:pt x="2876" y="6894"/>
                  </a:lnTo>
                  <a:lnTo>
                    <a:pt x="2831" y="6917"/>
                  </a:lnTo>
                  <a:cubicBezTo>
                    <a:pt x="2785" y="6940"/>
                    <a:pt x="2717" y="6962"/>
                    <a:pt x="2671" y="6985"/>
                  </a:cubicBezTo>
                  <a:cubicBezTo>
                    <a:pt x="2602" y="7008"/>
                    <a:pt x="2534" y="7031"/>
                    <a:pt x="2443" y="7054"/>
                  </a:cubicBezTo>
                  <a:cubicBezTo>
                    <a:pt x="2351" y="7076"/>
                    <a:pt x="2283" y="7099"/>
                    <a:pt x="2192" y="7099"/>
                  </a:cubicBezTo>
                  <a:cubicBezTo>
                    <a:pt x="2100" y="7122"/>
                    <a:pt x="2032" y="7145"/>
                    <a:pt x="1963" y="7145"/>
                  </a:cubicBezTo>
                  <a:lnTo>
                    <a:pt x="1895" y="7168"/>
                  </a:lnTo>
                  <a:cubicBezTo>
                    <a:pt x="1849" y="7168"/>
                    <a:pt x="1804" y="7168"/>
                    <a:pt x="1758" y="7191"/>
                  </a:cubicBezTo>
                  <a:lnTo>
                    <a:pt x="1689" y="7191"/>
                  </a:lnTo>
                  <a:cubicBezTo>
                    <a:pt x="1621" y="7191"/>
                    <a:pt x="1575" y="7191"/>
                    <a:pt x="1507" y="7168"/>
                  </a:cubicBezTo>
                  <a:cubicBezTo>
                    <a:pt x="1438" y="7168"/>
                    <a:pt x="1347" y="7168"/>
                    <a:pt x="1279" y="7145"/>
                  </a:cubicBezTo>
                  <a:lnTo>
                    <a:pt x="1256" y="7145"/>
                  </a:lnTo>
                  <a:cubicBezTo>
                    <a:pt x="1187" y="7122"/>
                    <a:pt x="1119" y="7122"/>
                    <a:pt x="1073" y="7099"/>
                  </a:cubicBezTo>
                  <a:cubicBezTo>
                    <a:pt x="1050" y="7076"/>
                    <a:pt x="1028" y="7076"/>
                    <a:pt x="1005" y="7054"/>
                  </a:cubicBezTo>
                  <a:cubicBezTo>
                    <a:pt x="982" y="7031"/>
                    <a:pt x="936" y="7031"/>
                    <a:pt x="913" y="7008"/>
                  </a:cubicBezTo>
                  <a:cubicBezTo>
                    <a:pt x="891" y="7008"/>
                    <a:pt x="891" y="7008"/>
                    <a:pt x="868" y="6985"/>
                  </a:cubicBezTo>
                  <a:lnTo>
                    <a:pt x="799" y="6985"/>
                  </a:lnTo>
                  <a:cubicBezTo>
                    <a:pt x="776" y="6985"/>
                    <a:pt x="754" y="6985"/>
                    <a:pt x="731" y="7008"/>
                  </a:cubicBezTo>
                  <a:cubicBezTo>
                    <a:pt x="708" y="7008"/>
                    <a:pt x="708" y="7008"/>
                    <a:pt x="708" y="7031"/>
                  </a:cubicBezTo>
                  <a:lnTo>
                    <a:pt x="639" y="6985"/>
                  </a:lnTo>
                  <a:cubicBezTo>
                    <a:pt x="639" y="6985"/>
                    <a:pt x="617" y="6962"/>
                    <a:pt x="617" y="6940"/>
                  </a:cubicBezTo>
                  <a:cubicBezTo>
                    <a:pt x="594" y="6894"/>
                    <a:pt x="594" y="6848"/>
                    <a:pt x="594" y="6803"/>
                  </a:cubicBezTo>
                  <a:lnTo>
                    <a:pt x="594" y="6780"/>
                  </a:lnTo>
                  <a:lnTo>
                    <a:pt x="594" y="6757"/>
                  </a:lnTo>
                  <a:lnTo>
                    <a:pt x="571" y="6734"/>
                  </a:lnTo>
                  <a:cubicBezTo>
                    <a:pt x="571" y="6574"/>
                    <a:pt x="571" y="6437"/>
                    <a:pt x="571" y="6278"/>
                  </a:cubicBezTo>
                  <a:cubicBezTo>
                    <a:pt x="571" y="6163"/>
                    <a:pt x="571" y="6027"/>
                    <a:pt x="571" y="5912"/>
                  </a:cubicBezTo>
                  <a:lnTo>
                    <a:pt x="594" y="5798"/>
                  </a:lnTo>
                  <a:lnTo>
                    <a:pt x="594" y="5616"/>
                  </a:lnTo>
                  <a:cubicBezTo>
                    <a:pt x="594" y="5502"/>
                    <a:pt x="594" y="5387"/>
                    <a:pt x="617" y="5273"/>
                  </a:cubicBezTo>
                  <a:cubicBezTo>
                    <a:pt x="617" y="5205"/>
                    <a:pt x="617" y="5113"/>
                    <a:pt x="617" y="5022"/>
                  </a:cubicBezTo>
                  <a:cubicBezTo>
                    <a:pt x="617" y="4954"/>
                    <a:pt x="617" y="4885"/>
                    <a:pt x="617" y="4840"/>
                  </a:cubicBezTo>
                  <a:lnTo>
                    <a:pt x="617" y="4748"/>
                  </a:lnTo>
                  <a:lnTo>
                    <a:pt x="617" y="4725"/>
                  </a:lnTo>
                  <a:cubicBezTo>
                    <a:pt x="594" y="4406"/>
                    <a:pt x="594" y="4086"/>
                    <a:pt x="594" y="3767"/>
                  </a:cubicBezTo>
                  <a:cubicBezTo>
                    <a:pt x="594" y="3698"/>
                    <a:pt x="594" y="3653"/>
                    <a:pt x="594" y="3584"/>
                  </a:cubicBezTo>
                  <a:lnTo>
                    <a:pt x="594" y="3493"/>
                  </a:lnTo>
                  <a:cubicBezTo>
                    <a:pt x="594" y="3447"/>
                    <a:pt x="594" y="3379"/>
                    <a:pt x="594" y="3333"/>
                  </a:cubicBezTo>
                  <a:lnTo>
                    <a:pt x="594" y="3242"/>
                  </a:lnTo>
                  <a:cubicBezTo>
                    <a:pt x="594" y="3196"/>
                    <a:pt x="594" y="3151"/>
                    <a:pt x="594" y="3082"/>
                  </a:cubicBezTo>
                  <a:lnTo>
                    <a:pt x="594" y="3014"/>
                  </a:lnTo>
                  <a:cubicBezTo>
                    <a:pt x="594" y="2922"/>
                    <a:pt x="594" y="2831"/>
                    <a:pt x="594" y="2762"/>
                  </a:cubicBezTo>
                  <a:lnTo>
                    <a:pt x="594" y="2626"/>
                  </a:lnTo>
                  <a:cubicBezTo>
                    <a:pt x="594" y="2580"/>
                    <a:pt x="571" y="2511"/>
                    <a:pt x="571" y="2443"/>
                  </a:cubicBezTo>
                  <a:cubicBezTo>
                    <a:pt x="571" y="2352"/>
                    <a:pt x="571" y="2238"/>
                    <a:pt x="571" y="2123"/>
                  </a:cubicBezTo>
                  <a:lnTo>
                    <a:pt x="571" y="1941"/>
                  </a:lnTo>
                  <a:cubicBezTo>
                    <a:pt x="594" y="1849"/>
                    <a:pt x="594" y="1781"/>
                    <a:pt x="594" y="1713"/>
                  </a:cubicBezTo>
                  <a:cubicBezTo>
                    <a:pt x="594" y="1667"/>
                    <a:pt x="594" y="1644"/>
                    <a:pt x="594" y="1598"/>
                  </a:cubicBezTo>
                  <a:cubicBezTo>
                    <a:pt x="594" y="1576"/>
                    <a:pt x="594" y="1553"/>
                    <a:pt x="594" y="1530"/>
                  </a:cubicBezTo>
                  <a:cubicBezTo>
                    <a:pt x="594" y="1461"/>
                    <a:pt x="594" y="1393"/>
                    <a:pt x="594" y="1325"/>
                  </a:cubicBezTo>
                  <a:cubicBezTo>
                    <a:pt x="639" y="1279"/>
                    <a:pt x="708" y="1233"/>
                    <a:pt x="754" y="1188"/>
                  </a:cubicBezTo>
                  <a:cubicBezTo>
                    <a:pt x="799" y="1142"/>
                    <a:pt x="845" y="1119"/>
                    <a:pt x="891" y="1073"/>
                  </a:cubicBezTo>
                  <a:cubicBezTo>
                    <a:pt x="959" y="1051"/>
                    <a:pt x="1005" y="1005"/>
                    <a:pt x="1073" y="959"/>
                  </a:cubicBezTo>
                  <a:cubicBezTo>
                    <a:pt x="1142" y="936"/>
                    <a:pt x="1210" y="914"/>
                    <a:pt x="1256" y="891"/>
                  </a:cubicBezTo>
                  <a:cubicBezTo>
                    <a:pt x="1370" y="845"/>
                    <a:pt x="1507" y="822"/>
                    <a:pt x="1667" y="800"/>
                  </a:cubicBezTo>
                  <a:cubicBezTo>
                    <a:pt x="1712" y="777"/>
                    <a:pt x="1735" y="777"/>
                    <a:pt x="1781" y="777"/>
                  </a:cubicBezTo>
                  <a:lnTo>
                    <a:pt x="1872" y="777"/>
                  </a:lnTo>
                  <a:lnTo>
                    <a:pt x="1918" y="754"/>
                  </a:lnTo>
                  <a:close/>
                  <a:moveTo>
                    <a:pt x="2511" y="1"/>
                  </a:moveTo>
                  <a:cubicBezTo>
                    <a:pt x="2351" y="1"/>
                    <a:pt x="2192" y="23"/>
                    <a:pt x="2032" y="46"/>
                  </a:cubicBezTo>
                  <a:cubicBezTo>
                    <a:pt x="1941" y="69"/>
                    <a:pt x="1849" y="92"/>
                    <a:pt x="1758" y="92"/>
                  </a:cubicBezTo>
                  <a:cubicBezTo>
                    <a:pt x="1689" y="115"/>
                    <a:pt x="1621" y="138"/>
                    <a:pt x="1552" y="138"/>
                  </a:cubicBezTo>
                  <a:cubicBezTo>
                    <a:pt x="1370" y="183"/>
                    <a:pt x="1187" y="229"/>
                    <a:pt x="1028" y="320"/>
                  </a:cubicBezTo>
                  <a:cubicBezTo>
                    <a:pt x="959" y="343"/>
                    <a:pt x="913" y="389"/>
                    <a:pt x="845" y="434"/>
                  </a:cubicBezTo>
                  <a:lnTo>
                    <a:pt x="822" y="457"/>
                  </a:lnTo>
                  <a:lnTo>
                    <a:pt x="754" y="480"/>
                  </a:lnTo>
                  <a:cubicBezTo>
                    <a:pt x="708" y="503"/>
                    <a:pt x="662" y="548"/>
                    <a:pt x="594" y="594"/>
                  </a:cubicBezTo>
                  <a:cubicBezTo>
                    <a:pt x="525" y="640"/>
                    <a:pt x="457" y="685"/>
                    <a:pt x="388" y="754"/>
                  </a:cubicBezTo>
                  <a:lnTo>
                    <a:pt x="388" y="777"/>
                  </a:lnTo>
                  <a:lnTo>
                    <a:pt x="274" y="777"/>
                  </a:lnTo>
                  <a:cubicBezTo>
                    <a:pt x="251" y="800"/>
                    <a:pt x="206" y="822"/>
                    <a:pt x="183" y="845"/>
                  </a:cubicBezTo>
                  <a:cubicBezTo>
                    <a:pt x="160" y="868"/>
                    <a:pt x="137" y="891"/>
                    <a:pt x="114" y="914"/>
                  </a:cubicBezTo>
                  <a:cubicBezTo>
                    <a:pt x="92" y="936"/>
                    <a:pt x="92" y="959"/>
                    <a:pt x="69" y="982"/>
                  </a:cubicBezTo>
                  <a:cubicBezTo>
                    <a:pt x="23" y="1073"/>
                    <a:pt x="23" y="1165"/>
                    <a:pt x="0" y="1256"/>
                  </a:cubicBezTo>
                  <a:cubicBezTo>
                    <a:pt x="0" y="1347"/>
                    <a:pt x="0" y="1416"/>
                    <a:pt x="0" y="1484"/>
                  </a:cubicBezTo>
                  <a:lnTo>
                    <a:pt x="0" y="1530"/>
                  </a:lnTo>
                  <a:cubicBezTo>
                    <a:pt x="0" y="1598"/>
                    <a:pt x="0" y="1667"/>
                    <a:pt x="0" y="1735"/>
                  </a:cubicBezTo>
                  <a:cubicBezTo>
                    <a:pt x="0" y="1804"/>
                    <a:pt x="0" y="1895"/>
                    <a:pt x="0" y="1986"/>
                  </a:cubicBezTo>
                  <a:cubicBezTo>
                    <a:pt x="0" y="2055"/>
                    <a:pt x="0" y="2123"/>
                    <a:pt x="0" y="2192"/>
                  </a:cubicBezTo>
                  <a:lnTo>
                    <a:pt x="0" y="2215"/>
                  </a:lnTo>
                  <a:cubicBezTo>
                    <a:pt x="0" y="2397"/>
                    <a:pt x="0" y="2557"/>
                    <a:pt x="0" y="2717"/>
                  </a:cubicBezTo>
                  <a:cubicBezTo>
                    <a:pt x="0" y="2762"/>
                    <a:pt x="0" y="2831"/>
                    <a:pt x="0" y="2877"/>
                  </a:cubicBezTo>
                  <a:lnTo>
                    <a:pt x="0" y="2991"/>
                  </a:lnTo>
                  <a:cubicBezTo>
                    <a:pt x="0" y="3082"/>
                    <a:pt x="0" y="3151"/>
                    <a:pt x="0" y="3242"/>
                  </a:cubicBezTo>
                  <a:cubicBezTo>
                    <a:pt x="23" y="3402"/>
                    <a:pt x="23" y="3539"/>
                    <a:pt x="23" y="3676"/>
                  </a:cubicBezTo>
                  <a:lnTo>
                    <a:pt x="23" y="3767"/>
                  </a:lnTo>
                  <a:cubicBezTo>
                    <a:pt x="23" y="3949"/>
                    <a:pt x="23" y="4132"/>
                    <a:pt x="23" y="4292"/>
                  </a:cubicBezTo>
                  <a:lnTo>
                    <a:pt x="23" y="4566"/>
                  </a:lnTo>
                  <a:lnTo>
                    <a:pt x="23" y="4840"/>
                  </a:lnTo>
                  <a:lnTo>
                    <a:pt x="23" y="4908"/>
                  </a:lnTo>
                  <a:cubicBezTo>
                    <a:pt x="23" y="5045"/>
                    <a:pt x="23" y="5182"/>
                    <a:pt x="23" y="5319"/>
                  </a:cubicBezTo>
                  <a:cubicBezTo>
                    <a:pt x="23" y="5387"/>
                    <a:pt x="23" y="5456"/>
                    <a:pt x="23" y="5547"/>
                  </a:cubicBezTo>
                  <a:lnTo>
                    <a:pt x="23" y="5616"/>
                  </a:lnTo>
                  <a:cubicBezTo>
                    <a:pt x="23" y="5661"/>
                    <a:pt x="23" y="5707"/>
                    <a:pt x="23" y="5775"/>
                  </a:cubicBezTo>
                  <a:lnTo>
                    <a:pt x="23" y="5844"/>
                  </a:lnTo>
                  <a:cubicBezTo>
                    <a:pt x="23" y="6027"/>
                    <a:pt x="23" y="6186"/>
                    <a:pt x="46" y="6346"/>
                  </a:cubicBezTo>
                  <a:cubicBezTo>
                    <a:pt x="46" y="6529"/>
                    <a:pt x="46" y="6688"/>
                    <a:pt x="46" y="6848"/>
                  </a:cubicBezTo>
                  <a:lnTo>
                    <a:pt x="46" y="6917"/>
                  </a:lnTo>
                  <a:cubicBezTo>
                    <a:pt x="46" y="6985"/>
                    <a:pt x="46" y="7031"/>
                    <a:pt x="46" y="7099"/>
                  </a:cubicBezTo>
                  <a:cubicBezTo>
                    <a:pt x="46" y="7191"/>
                    <a:pt x="46" y="7282"/>
                    <a:pt x="69" y="7350"/>
                  </a:cubicBezTo>
                  <a:cubicBezTo>
                    <a:pt x="69" y="7442"/>
                    <a:pt x="114" y="7510"/>
                    <a:pt x="206" y="7556"/>
                  </a:cubicBezTo>
                  <a:cubicBezTo>
                    <a:pt x="229" y="7579"/>
                    <a:pt x="297" y="7601"/>
                    <a:pt x="343" y="7624"/>
                  </a:cubicBezTo>
                  <a:cubicBezTo>
                    <a:pt x="388" y="7647"/>
                    <a:pt x="434" y="7647"/>
                    <a:pt x="503" y="7670"/>
                  </a:cubicBezTo>
                  <a:cubicBezTo>
                    <a:pt x="525" y="7670"/>
                    <a:pt x="548" y="7670"/>
                    <a:pt x="571" y="7693"/>
                  </a:cubicBezTo>
                  <a:cubicBezTo>
                    <a:pt x="662" y="7693"/>
                    <a:pt x="754" y="7716"/>
                    <a:pt x="845" y="7738"/>
                  </a:cubicBezTo>
                  <a:cubicBezTo>
                    <a:pt x="1005" y="7761"/>
                    <a:pt x="1164" y="7761"/>
                    <a:pt x="1324" y="7784"/>
                  </a:cubicBezTo>
                  <a:lnTo>
                    <a:pt x="1438" y="7784"/>
                  </a:lnTo>
                  <a:cubicBezTo>
                    <a:pt x="1484" y="7784"/>
                    <a:pt x="1530" y="7784"/>
                    <a:pt x="1598" y="7807"/>
                  </a:cubicBezTo>
                  <a:lnTo>
                    <a:pt x="1621" y="7807"/>
                  </a:lnTo>
                  <a:cubicBezTo>
                    <a:pt x="1689" y="7807"/>
                    <a:pt x="1781" y="7784"/>
                    <a:pt x="1849" y="7784"/>
                  </a:cubicBezTo>
                  <a:lnTo>
                    <a:pt x="1872" y="7784"/>
                  </a:lnTo>
                  <a:cubicBezTo>
                    <a:pt x="1918" y="7784"/>
                    <a:pt x="1941" y="7761"/>
                    <a:pt x="1986" y="7761"/>
                  </a:cubicBezTo>
                  <a:lnTo>
                    <a:pt x="2146" y="7761"/>
                  </a:lnTo>
                  <a:cubicBezTo>
                    <a:pt x="2192" y="7761"/>
                    <a:pt x="2260" y="7761"/>
                    <a:pt x="2306" y="7738"/>
                  </a:cubicBezTo>
                  <a:cubicBezTo>
                    <a:pt x="2374" y="7738"/>
                    <a:pt x="2420" y="7738"/>
                    <a:pt x="2466" y="7716"/>
                  </a:cubicBezTo>
                  <a:lnTo>
                    <a:pt x="2534" y="7716"/>
                  </a:lnTo>
                  <a:cubicBezTo>
                    <a:pt x="2602" y="7693"/>
                    <a:pt x="2648" y="7693"/>
                    <a:pt x="2717" y="7693"/>
                  </a:cubicBezTo>
                  <a:lnTo>
                    <a:pt x="2762" y="7670"/>
                  </a:lnTo>
                  <a:cubicBezTo>
                    <a:pt x="2831" y="7670"/>
                    <a:pt x="2899" y="7670"/>
                    <a:pt x="2990" y="7647"/>
                  </a:cubicBezTo>
                  <a:cubicBezTo>
                    <a:pt x="3013" y="7647"/>
                    <a:pt x="3059" y="7647"/>
                    <a:pt x="3105" y="7624"/>
                  </a:cubicBezTo>
                  <a:lnTo>
                    <a:pt x="3173" y="7624"/>
                  </a:lnTo>
                  <a:cubicBezTo>
                    <a:pt x="3196" y="7624"/>
                    <a:pt x="3242" y="7601"/>
                    <a:pt x="3264" y="7601"/>
                  </a:cubicBezTo>
                  <a:lnTo>
                    <a:pt x="3333" y="7601"/>
                  </a:lnTo>
                  <a:lnTo>
                    <a:pt x="3356" y="7579"/>
                  </a:lnTo>
                  <a:cubicBezTo>
                    <a:pt x="3401" y="7579"/>
                    <a:pt x="3447" y="7579"/>
                    <a:pt x="3515" y="7556"/>
                  </a:cubicBezTo>
                  <a:cubicBezTo>
                    <a:pt x="3584" y="7533"/>
                    <a:pt x="3652" y="7510"/>
                    <a:pt x="3721" y="7487"/>
                  </a:cubicBezTo>
                  <a:cubicBezTo>
                    <a:pt x="3812" y="7465"/>
                    <a:pt x="3881" y="7419"/>
                    <a:pt x="3972" y="7373"/>
                  </a:cubicBezTo>
                  <a:cubicBezTo>
                    <a:pt x="3995" y="7350"/>
                    <a:pt x="4040" y="7328"/>
                    <a:pt x="4063" y="7328"/>
                  </a:cubicBezTo>
                  <a:cubicBezTo>
                    <a:pt x="4086" y="7305"/>
                    <a:pt x="4132" y="7282"/>
                    <a:pt x="4155" y="7259"/>
                  </a:cubicBezTo>
                  <a:cubicBezTo>
                    <a:pt x="4269" y="7191"/>
                    <a:pt x="4383" y="7099"/>
                    <a:pt x="4520" y="6985"/>
                  </a:cubicBezTo>
                  <a:cubicBezTo>
                    <a:pt x="4543" y="6962"/>
                    <a:pt x="4588" y="6917"/>
                    <a:pt x="4634" y="6871"/>
                  </a:cubicBezTo>
                  <a:lnTo>
                    <a:pt x="4657" y="6848"/>
                  </a:lnTo>
                  <a:lnTo>
                    <a:pt x="4680" y="6825"/>
                  </a:lnTo>
                  <a:cubicBezTo>
                    <a:pt x="4725" y="6780"/>
                    <a:pt x="4771" y="6734"/>
                    <a:pt x="4817" y="6688"/>
                  </a:cubicBezTo>
                  <a:cubicBezTo>
                    <a:pt x="4817" y="6666"/>
                    <a:pt x="4839" y="6620"/>
                    <a:pt x="4862" y="6597"/>
                  </a:cubicBezTo>
                  <a:lnTo>
                    <a:pt x="4862" y="6574"/>
                  </a:lnTo>
                  <a:cubicBezTo>
                    <a:pt x="4885" y="6551"/>
                    <a:pt x="4908" y="6529"/>
                    <a:pt x="4908" y="6483"/>
                  </a:cubicBezTo>
                  <a:cubicBezTo>
                    <a:pt x="4953" y="6437"/>
                    <a:pt x="4976" y="6392"/>
                    <a:pt x="4999" y="6346"/>
                  </a:cubicBezTo>
                  <a:cubicBezTo>
                    <a:pt x="5022" y="6255"/>
                    <a:pt x="5045" y="6186"/>
                    <a:pt x="5068" y="6118"/>
                  </a:cubicBezTo>
                  <a:cubicBezTo>
                    <a:pt x="5090" y="6072"/>
                    <a:pt x="5090" y="6004"/>
                    <a:pt x="5113" y="5935"/>
                  </a:cubicBezTo>
                  <a:lnTo>
                    <a:pt x="5113" y="5844"/>
                  </a:lnTo>
                  <a:cubicBezTo>
                    <a:pt x="5136" y="5775"/>
                    <a:pt x="5136" y="5707"/>
                    <a:pt x="5159" y="5638"/>
                  </a:cubicBezTo>
                  <a:lnTo>
                    <a:pt x="5159" y="5547"/>
                  </a:lnTo>
                  <a:cubicBezTo>
                    <a:pt x="5159" y="5502"/>
                    <a:pt x="5159" y="5456"/>
                    <a:pt x="5159" y="5410"/>
                  </a:cubicBezTo>
                  <a:cubicBezTo>
                    <a:pt x="5182" y="5250"/>
                    <a:pt x="5159" y="5113"/>
                    <a:pt x="5136" y="5022"/>
                  </a:cubicBezTo>
                  <a:lnTo>
                    <a:pt x="5113" y="4977"/>
                  </a:lnTo>
                  <a:cubicBezTo>
                    <a:pt x="5113" y="4931"/>
                    <a:pt x="5090" y="4885"/>
                    <a:pt x="5090" y="4840"/>
                  </a:cubicBezTo>
                  <a:cubicBezTo>
                    <a:pt x="5068" y="4771"/>
                    <a:pt x="5045" y="4680"/>
                    <a:pt x="4999" y="4589"/>
                  </a:cubicBezTo>
                  <a:cubicBezTo>
                    <a:pt x="4976" y="4520"/>
                    <a:pt x="4931" y="4452"/>
                    <a:pt x="4885" y="4383"/>
                  </a:cubicBezTo>
                  <a:cubicBezTo>
                    <a:pt x="4862" y="4337"/>
                    <a:pt x="4839" y="4292"/>
                    <a:pt x="4794" y="4246"/>
                  </a:cubicBezTo>
                  <a:lnTo>
                    <a:pt x="4748" y="4178"/>
                  </a:lnTo>
                  <a:cubicBezTo>
                    <a:pt x="4702" y="4109"/>
                    <a:pt x="4657" y="4041"/>
                    <a:pt x="4588" y="3972"/>
                  </a:cubicBezTo>
                  <a:cubicBezTo>
                    <a:pt x="4520" y="3904"/>
                    <a:pt x="4451" y="3858"/>
                    <a:pt x="4383" y="3812"/>
                  </a:cubicBezTo>
                  <a:lnTo>
                    <a:pt x="4314" y="3767"/>
                  </a:lnTo>
                  <a:cubicBezTo>
                    <a:pt x="4269" y="3744"/>
                    <a:pt x="4223" y="3721"/>
                    <a:pt x="4177" y="3698"/>
                  </a:cubicBezTo>
                  <a:cubicBezTo>
                    <a:pt x="4109" y="3653"/>
                    <a:pt x="4018" y="3607"/>
                    <a:pt x="3949" y="3584"/>
                  </a:cubicBezTo>
                  <a:lnTo>
                    <a:pt x="3903" y="3561"/>
                  </a:lnTo>
                  <a:cubicBezTo>
                    <a:pt x="3858" y="3539"/>
                    <a:pt x="3789" y="3516"/>
                    <a:pt x="3721" y="3493"/>
                  </a:cubicBezTo>
                  <a:cubicBezTo>
                    <a:pt x="3630" y="3470"/>
                    <a:pt x="3538" y="3470"/>
                    <a:pt x="3447" y="3470"/>
                  </a:cubicBezTo>
                  <a:cubicBezTo>
                    <a:pt x="3356" y="3470"/>
                    <a:pt x="3287" y="3447"/>
                    <a:pt x="3196" y="3447"/>
                  </a:cubicBezTo>
                  <a:lnTo>
                    <a:pt x="3219" y="3447"/>
                  </a:lnTo>
                  <a:cubicBezTo>
                    <a:pt x="3287" y="3379"/>
                    <a:pt x="3356" y="3333"/>
                    <a:pt x="3401" y="3287"/>
                  </a:cubicBezTo>
                  <a:cubicBezTo>
                    <a:pt x="3447" y="3242"/>
                    <a:pt x="3493" y="3219"/>
                    <a:pt x="3538" y="3173"/>
                  </a:cubicBezTo>
                  <a:lnTo>
                    <a:pt x="3584" y="3128"/>
                  </a:lnTo>
                  <a:cubicBezTo>
                    <a:pt x="3698" y="3014"/>
                    <a:pt x="3789" y="2899"/>
                    <a:pt x="3881" y="2762"/>
                  </a:cubicBezTo>
                  <a:cubicBezTo>
                    <a:pt x="3903" y="2717"/>
                    <a:pt x="3926" y="2648"/>
                    <a:pt x="3972" y="2603"/>
                  </a:cubicBezTo>
                  <a:cubicBezTo>
                    <a:pt x="4018" y="2511"/>
                    <a:pt x="4040" y="2443"/>
                    <a:pt x="4086" y="2374"/>
                  </a:cubicBezTo>
                  <a:cubicBezTo>
                    <a:pt x="4086" y="2329"/>
                    <a:pt x="4109" y="2283"/>
                    <a:pt x="4132" y="2238"/>
                  </a:cubicBezTo>
                  <a:lnTo>
                    <a:pt x="4132" y="2215"/>
                  </a:lnTo>
                  <a:cubicBezTo>
                    <a:pt x="4155" y="2169"/>
                    <a:pt x="4177" y="2101"/>
                    <a:pt x="4177" y="2055"/>
                  </a:cubicBezTo>
                  <a:cubicBezTo>
                    <a:pt x="4200" y="1918"/>
                    <a:pt x="4223" y="1781"/>
                    <a:pt x="4223" y="1667"/>
                  </a:cubicBezTo>
                  <a:lnTo>
                    <a:pt x="4223" y="1576"/>
                  </a:lnTo>
                  <a:cubicBezTo>
                    <a:pt x="4223" y="1530"/>
                    <a:pt x="4223" y="1484"/>
                    <a:pt x="4223" y="1416"/>
                  </a:cubicBezTo>
                  <a:cubicBezTo>
                    <a:pt x="4223" y="1393"/>
                    <a:pt x="4223" y="1370"/>
                    <a:pt x="4223" y="1347"/>
                  </a:cubicBezTo>
                  <a:lnTo>
                    <a:pt x="4223" y="1279"/>
                  </a:lnTo>
                  <a:cubicBezTo>
                    <a:pt x="4223" y="1233"/>
                    <a:pt x="4223" y="1188"/>
                    <a:pt x="4223" y="1142"/>
                  </a:cubicBezTo>
                  <a:cubicBezTo>
                    <a:pt x="4200" y="959"/>
                    <a:pt x="4177" y="822"/>
                    <a:pt x="4132" y="685"/>
                  </a:cubicBezTo>
                  <a:cubicBezTo>
                    <a:pt x="4086" y="640"/>
                    <a:pt x="4063" y="571"/>
                    <a:pt x="4018" y="503"/>
                  </a:cubicBezTo>
                  <a:cubicBezTo>
                    <a:pt x="3995" y="480"/>
                    <a:pt x="3972" y="434"/>
                    <a:pt x="3926" y="389"/>
                  </a:cubicBezTo>
                  <a:cubicBezTo>
                    <a:pt x="3903" y="366"/>
                    <a:pt x="3881" y="343"/>
                    <a:pt x="3858" y="320"/>
                  </a:cubicBezTo>
                  <a:lnTo>
                    <a:pt x="3835" y="320"/>
                  </a:lnTo>
                  <a:cubicBezTo>
                    <a:pt x="3812" y="275"/>
                    <a:pt x="3767" y="252"/>
                    <a:pt x="3698" y="229"/>
                  </a:cubicBezTo>
                  <a:cubicBezTo>
                    <a:pt x="3630" y="183"/>
                    <a:pt x="3584" y="160"/>
                    <a:pt x="3515" y="138"/>
                  </a:cubicBezTo>
                  <a:cubicBezTo>
                    <a:pt x="3447" y="138"/>
                    <a:pt x="3401" y="115"/>
                    <a:pt x="3356" y="115"/>
                  </a:cubicBezTo>
                  <a:lnTo>
                    <a:pt x="3287" y="92"/>
                  </a:lnTo>
                  <a:cubicBezTo>
                    <a:pt x="3219" y="69"/>
                    <a:pt x="3127" y="69"/>
                    <a:pt x="3059" y="46"/>
                  </a:cubicBezTo>
                  <a:cubicBezTo>
                    <a:pt x="3013" y="46"/>
                    <a:pt x="2968" y="46"/>
                    <a:pt x="2922" y="23"/>
                  </a:cubicBezTo>
                  <a:lnTo>
                    <a:pt x="2785" y="23"/>
                  </a:lnTo>
                  <a:cubicBezTo>
                    <a:pt x="2717" y="1"/>
                    <a:pt x="2648" y="1"/>
                    <a:pt x="25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3" name="Google Shape;6123;p22"/>
            <p:cNvSpPr/>
            <p:nvPr/>
          </p:nvSpPr>
          <p:spPr>
            <a:xfrm>
              <a:off x="3802275" y="1473425"/>
              <a:ext cx="39400" cy="72725"/>
            </a:xfrm>
            <a:custGeom>
              <a:avLst/>
              <a:gdLst/>
              <a:ahLst/>
              <a:cxnLst/>
              <a:rect l="l" t="t" r="r" b="b"/>
              <a:pathLst>
                <a:path w="1576" h="2909" extrusionOk="0">
                  <a:moveTo>
                    <a:pt x="252" y="0"/>
                  </a:moveTo>
                  <a:cubicBezTo>
                    <a:pt x="206" y="0"/>
                    <a:pt x="183" y="0"/>
                    <a:pt x="138" y="23"/>
                  </a:cubicBezTo>
                  <a:cubicBezTo>
                    <a:pt x="138" y="23"/>
                    <a:pt x="115" y="46"/>
                    <a:pt x="92" y="46"/>
                  </a:cubicBezTo>
                  <a:cubicBezTo>
                    <a:pt x="77" y="46"/>
                    <a:pt x="62" y="36"/>
                    <a:pt x="47" y="36"/>
                  </a:cubicBezTo>
                  <a:cubicBezTo>
                    <a:pt x="39" y="36"/>
                    <a:pt x="31" y="38"/>
                    <a:pt x="24" y="46"/>
                  </a:cubicBezTo>
                  <a:cubicBezTo>
                    <a:pt x="1" y="69"/>
                    <a:pt x="1" y="114"/>
                    <a:pt x="24" y="137"/>
                  </a:cubicBezTo>
                  <a:cubicBezTo>
                    <a:pt x="47" y="137"/>
                    <a:pt x="47" y="160"/>
                    <a:pt x="69" y="160"/>
                  </a:cubicBezTo>
                  <a:cubicBezTo>
                    <a:pt x="69" y="183"/>
                    <a:pt x="69" y="183"/>
                    <a:pt x="69" y="183"/>
                  </a:cubicBezTo>
                  <a:cubicBezTo>
                    <a:pt x="69" y="206"/>
                    <a:pt x="92" y="229"/>
                    <a:pt x="115" y="251"/>
                  </a:cubicBezTo>
                  <a:cubicBezTo>
                    <a:pt x="115" y="274"/>
                    <a:pt x="115" y="274"/>
                    <a:pt x="138" y="297"/>
                  </a:cubicBezTo>
                  <a:cubicBezTo>
                    <a:pt x="161" y="320"/>
                    <a:pt x="183" y="343"/>
                    <a:pt x="229" y="388"/>
                  </a:cubicBezTo>
                  <a:cubicBezTo>
                    <a:pt x="275" y="434"/>
                    <a:pt x="320" y="502"/>
                    <a:pt x="343" y="548"/>
                  </a:cubicBezTo>
                  <a:cubicBezTo>
                    <a:pt x="366" y="594"/>
                    <a:pt x="412" y="639"/>
                    <a:pt x="435" y="685"/>
                  </a:cubicBezTo>
                  <a:cubicBezTo>
                    <a:pt x="435" y="708"/>
                    <a:pt x="457" y="731"/>
                    <a:pt x="457" y="754"/>
                  </a:cubicBezTo>
                  <a:cubicBezTo>
                    <a:pt x="503" y="868"/>
                    <a:pt x="526" y="982"/>
                    <a:pt x="549" y="1119"/>
                  </a:cubicBezTo>
                  <a:cubicBezTo>
                    <a:pt x="571" y="1187"/>
                    <a:pt x="594" y="1256"/>
                    <a:pt x="594" y="1347"/>
                  </a:cubicBezTo>
                  <a:cubicBezTo>
                    <a:pt x="617" y="1393"/>
                    <a:pt x="617" y="1461"/>
                    <a:pt x="617" y="1530"/>
                  </a:cubicBezTo>
                  <a:cubicBezTo>
                    <a:pt x="617" y="1575"/>
                    <a:pt x="617" y="1621"/>
                    <a:pt x="640" y="1644"/>
                  </a:cubicBezTo>
                  <a:cubicBezTo>
                    <a:pt x="640" y="1712"/>
                    <a:pt x="640" y="1758"/>
                    <a:pt x="640" y="1826"/>
                  </a:cubicBezTo>
                  <a:cubicBezTo>
                    <a:pt x="640" y="1940"/>
                    <a:pt x="640" y="2055"/>
                    <a:pt x="640" y="2146"/>
                  </a:cubicBezTo>
                  <a:cubicBezTo>
                    <a:pt x="640" y="2260"/>
                    <a:pt x="640" y="2374"/>
                    <a:pt x="663" y="2465"/>
                  </a:cubicBezTo>
                  <a:cubicBezTo>
                    <a:pt x="663" y="2534"/>
                    <a:pt x="663" y="2580"/>
                    <a:pt x="663" y="2625"/>
                  </a:cubicBezTo>
                  <a:cubicBezTo>
                    <a:pt x="663" y="2648"/>
                    <a:pt x="663" y="2671"/>
                    <a:pt x="663" y="2717"/>
                  </a:cubicBezTo>
                  <a:cubicBezTo>
                    <a:pt x="663" y="2739"/>
                    <a:pt x="663" y="2762"/>
                    <a:pt x="663" y="2785"/>
                  </a:cubicBezTo>
                  <a:cubicBezTo>
                    <a:pt x="663" y="2808"/>
                    <a:pt x="686" y="2831"/>
                    <a:pt x="708" y="2876"/>
                  </a:cubicBezTo>
                  <a:cubicBezTo>
                    <a:pt x="725" y="2892"/>
                    <a:pt x="752" y="2909"/>
                    <a:pt x="791" y="2909"/>
                  </a:cubicBezTo>
                  <a:cubicBezTo>
                    <a:pt x="807" y="2909"/>
                    <a:pt x="825" y="2906"/>
                    <a:pt x="845" y="2899"/>
                  </a:cubicBezTo>
                  <a:cubicBezTo>
                    <a:pt x="868" y="2899"/>
                    <a:pt x="868" y="2899"/>
                    <a:pt x="891" y="2876"/>
                  </a:cubicBezTo>
                  <a:cubicBezTo>
                    <a:pt x="914" y="2853"/>
                    <a:pt x="937" y="2808"/>
                    <a:pt x="937" y="2785"/>
                  </a:cubicBezTo>
                  <a:cubicBezTo>
                    <a:pt x="960" y="2694"/>
                    <a:pt x="960" y="2602"/>
                    <a:pt x="960" y="2534"/>
                  </a:cubicBezTo>
                  <a:cubicBezTo>
                    <a:pt x="960" y="2511"/>
                    <a:pt x="960" y="2488"/>
                    <a:pt x="960" y="2465"/>
                  </a:cubicBezTo>
                  <a:cubicBezTo>
                    <a:pt x="960" y="2488"/>
                    <a:pt x="982" y="2488"/>
                    <a:pt x="982" y="2488"/>
                  </a:cubicBezTo>
                  <a:cubicBezTo>
                    <a:pt x="982" y="2534"/>
                    <a:pt x="982" y="2580"/>
                    <a:pt x="982" y="2602"/>
                  </a:cubicBezTo>
                  <a:cubicBezTo>
                    <a:pt x="1005" y="2671"/>
                    <a:pt x="1074" y="2739"/>
                    <a:pt x="1142" y="2739"/>
                  </a:cubicBezTo>
                  <a:cubicBezTo>
                    <a:pt x="1165" y="2739"/>
                    <a:pt x="1188" y="2739"/>
                    <a:pt x="1211" y="2717"/>
                  </a:cubicBezTo>
                  <a:cubicBezTo>
                    <a:pt x="1237" y="2743"/>
                    <a:pt x="1264" y="2754"/>
                    <a:pt x="1291" y="2754"/>
                  </a:cubicBezTo>
                  <a:cubicBezTo>
                    <a:pt x="1310" y="2754"/>
                    <a:pt x="1329" y="2749"/>
                    <a:pt x="1348" y="2739"/>
                  </a:cubicBezTo>
                  <a:cubicBezTo>
                    <a:pt x="1370" y="2739"/>
                    <a:pt x="1393" y="2739"/>
                    <a:pt x="1416" y="2717"/>
                  </a:cubicBezTo>
                  <a:cubicBezTo>
                    <a:pt x="1439" y="2694"/>
                    <a:pt x="1462" y="2671"/>
                    <a:pt x="1462" y="2648"/>
                  </a:cubicBezTo>
                  <a:cubicBezTo>
                    <a:pt x="1485" y="2602"/>
                    <a:pt x="1485" y="2580"/>
                    <a:pt x="1485" y="2534"/>
                  </a:cubicBezTo>
                  <a:cubicBezTo>
                    <a:pt x="1507" y="2511"/>
                    <a:pt x="1507" y="2465"/>
                    <a:pt x="1530" y="2420"/>
                  </a:cubicBezTo>
                  <a:cubicBezTo>
                    <a:pt x="1530" y="2351"/>
                    <a:pt x="1553" y="2260"/>
                    <a:pt x="1553" y="2169"/>
                  </a:cubicBezTo>
                  <a:cubicBezTo>
                    <a:pt x="1553" y="2055"/>
                    <a:pt x="1553" y="1940"/>
                    <a:pt x="1553" y="1826"/>
                  </a:cubicBezTo>
                  <a:cubicBezTo>
                    <a:pt x="1553" y="1758"/>
                    <a:pt x="1576" y="1712"/>
                    <a:pt x="1576" y="1644"/>
                  </a:cubicBezTo>
                  <a:cubicBezTo>
                    <a:pt x="1576" y="1507"/>
                    <a:pt x="1553" y="1370"/>
                    <a:pt x="1530" y="1256"/>
                  </a:cubicBezTo>
                  <a:cubicBezTo>
                    <a:pt x="1530" y="1187"/>
                    <a:pt x="1507" y="1119"/>
                    <a:pt x="1485" y="1073"/>
                  </a:cubicBezTo>
                  <a:cubicBezTo>
                    <a:pt x="1462" y="1005"/>
                    <a:pt x="1439" y="936"/>
                    <a:pt x="1393" y="868"/>
                  </a:cubicBezTo>
                  <a:cubicBezTo>
                    <a:pt x="1370" y="822"/>
                    <a:pt x="1348" y="799"/>
                    <a:pt x="1325" y="754"/>
                  </a:cubicBezTo>
                  <a:cubicBezTo>
                    <a:pt x="1325" y="731"/>
                    <a:pt x="1302" y="731"/>
                    <a:pt x="1302" y="708"/>
                  </a:cubicBezTo>
                  <a:cubicBezTo>
                    <a:pt x="1256" y="617"/>
                    <a:pt x="1188" y="525"/>
                    <a:pt x="1119" y="457"/>
                  </a:cubicBezTo>
                  <a:cubicBezTo>
                    <a:pt x="1096" y="411"/>
                    <a:pt x="1051" y="388"/>
                    <a:pt x="1005" y="343"/>
                  </a:cubicBezTo>
                  <a:cubicBezTo>
                    <a:pt x="982" y="320"/>
                    <a:pt x="960" y="320"/>
                    <a:pt x="914" y="297"/>
                  </a:cubicBezTo>
                  <a:lnTo>
                    <a:pt x="823" y="297"/>
                  </a:lnTo>
                  <a:cubicBezTo>
                    <a:pt x="823" y="297"/>
                    <a:pt x="800" y="320"/>
                    <a:pt x="800" y="320"/>
                  </a:cubicBezTo>
                  <a:cubicBezTo>
                    <a:pt x="777" y="297"/>
                    <a:pt x="754" y="274"/>
                    <a:pt x="754" y="274"/>
                  </a:cubicBezTo>
                  <a:cubicBezTo>
                    <a:pt x="663" y="183"/>
                    <a:pt x="571" y="114"/>
                    <a:pt x="480" y="69"/>
                  </a:cubicBezTo>
                  <a:cubicBezTo>
                    <a:pt x="412" y="23"/>
                    <a:pt x="320" y="0"/>
                    <a:pt x="2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4" name="Google Shape;6124;p22"/>
            <p:cNvSpPr/>
            <p:nvPr/>
          </p:nvSpPr>
          <p:spPr>
            <a:xfrm>
              <a:off x="3716700" y="1378700"/>
              <a:ext cx="135825" cy="199750"/>
            </a:xfrm>
            <a:custGeom>
              <a:avLst/>
              <a:gdLst/>
              <a:ahLst/>
              <a:cxnLst/>
              <a:rect l="l" t="t" r="r" b="b"/>
              <a:pathLst>
                <a:path w="5433" h="7990" extrusionOk="0">
                  <a:moveTo>
                    <a:pt x="2671" y="183"/>
                  </a:moveTo>
                  <a:cubicBezTo>
                    <a:pt x="2785" y="183"/>
                    <a:pt x="2922" y="183"/>
                    <a:pt x="3013" y="206"/>
                  </a:cubicBezTo>
                  <a:cubicBezTo>
                    <a:pt x="3264" y="229"/>
                    <a:pt x="3447" y="274"/>
                    <a:pt x="3629" y="343"/>
                  </a:cubicBezTo>
                  <a:lnTo>
                    <a:pt x="3606" y="320"/>
                  </a:lnTo>
                  <a:lnTo>
                    <a:pt x="3606" y="320"/>
                  </a:lnTo>
                  <a:cubicBezTo>
                    <a:pt x="3721" y="388"/>
                    <a:pt x="3812" y="434"/>
                    <a:pt x="3880" y="480"/>
                  </a:cubicBezTo>
                  <a:cubicBezTo>
                    <a:pt x="3949" y="548"/>
                    <a:pt x="4017" y="594"/>
                    <a:pt x="4063" y="662"/>
                  </a:cubicBezTo>
                  <a:cubicBezTo>
                    <a:pt x="4131" y="731"/>
                    <a:pt x="4177" y="822"/>
                    <a:pt x="4200" y="891"/>
                  </a:cubicBezTo>
                  <a:cubicBezTo>
                    <a:pt x="4246" y="1005"/>
                    <a:pt x="4268" y="1096"/>
                    <a:pt x="4291" y="1210"/>
                  </a:cubicBezTo>
                  <a:cubicBezTo>
                    <a:pt x="4314" y="1347"/>
                    <a:pt x="4314" y="1507"/>
                    <a:pt x="4314" y="1667"/>
                  </a:cubicBezTo>
                  <a:lnTo>
                    <a:pt x="4291" y="1689"/>
                  </a:lnTo>
                  <a:cubicBezTo>
                    <a:pt x="4268" y="1918"/>
                    <a:pt x="4223" y="2169"/>
                    <a:pt x="4131" y="2397"/>
                  </a:cubicBezTo>
                  <a:lnTo>
                    <a:pt x="4109" y="2420"/>
                  </a:lnTo>
                  <a:cubicBezTo>
                    <a:pt x="4040" y="2602"/>
                    <a:pt x="3949" y="2762"/>
                    <a:pt x="3835" y="2899"/>
                  </a:cubicBezTo>
                  <a:cubicBezTo>
                    <a:pt x="3743" y="3036"/>
                    <a:pt x="3606" y="3173"/>
                    <a:pt x="3492" y="3264"/>
                  </a:cubicBezTo>
                  <a:cubicBezTo>
                    <a:pt x="3355" y="3356"/>
                    <a:pt x="3241" y="3447"/>
                    <a:pt x="3104" y="3493"/>
                  </a:cubicBezTo>
                  <a:cubicBezTo>
                    <a:pt x="3081" y="3515"/>
                    <a:pt x="3059" y="3515"/>
                    <a:pt x="3036" y="3538"/>
                  </a:cubicBezTo>
                  <a:cubicBezTo>
                    <a:pt x="3036" y="3561"/>
                    <a:pt x="3036" y="3561"/>
                    <a:pt x="3036" y="3584"/>
                  </a:cubicBezTo>
                  <a:cubicBezTo>
                    <a:pt x="3036" y="3607"/>
                    <a:pt x="3036" y="3630"/>
                    <a:pt x="3036" y="3630"/>
                  </a:cubicBezTo>
                  <a:cubicBezTo>
                    <a:pt x="3036" y="3652"/>
                    <a:pt x="3059" y="3675"/>
                    <a:pt x="3081" y="3698"/>
                  </a:cubicBezTo>
                  <a:lnTo>
                    <a:pt x="3196" y="3698"/>
                  </a:lnTo>
                  <a:cubicBezTo>
                    <a:pt x="3287" y="3675"/>
                    <a:pt x="3378" y="3675"/>
                    <a:pt x="3447" y="3675"/>
                  </a:cubicBezTo>
                  <a:lnTo>
                    <a:pt x="3629" y="3675"/>
                  </a:lnTo>
                  <a:cubicBezTo>
                    <a:pt x="3766" y="3698"/>
                    <a:pt x="3903" y="3721"/>
                    <a:pt x="4040" y="3767"/>
                  </a:cubicBezTo>
                  <a:cubicBezTo>
                    <a:pt x="4177" y="3835"/>
                    <a:pt x="4337" y="3926"/>
                    <a:pt x="4474" y="4018"/>
                  </a:cubicBezTo>
                  <a:cubicBezTo>
                    <a:pt x="4588" y="4109"/>
                    <a:pt x="4725" y="4223"/>
                    <a:pt x="4816" y="4360"/>
                  </a:cubicBezTo>
                  <a:cubicBezTo>
                    <a:pt x="4930" y="4497"/>
                    <a:pt x="5022" y="4634"/>
                    <a:pt x="5090" y="4794"/>
                  </a:cubicBezTo>
                  <a:cubicBezTo>
                    <a:pt x="5136" y="4953"/>
                    <a:pt x="5181" y="5090"/>
                    <a:pt x="5227" y="5250"/>
                  </a:cubicBezTo>
                  <a:cubicBezTo>
                    <a:pt x="5227" y="5319"/>
                    <a:pt x="5227" y="5387"/>
                    <a:pt x="5227" y="5478"/>
                  </a:cubicBezTo>
                  <a:cubicBezTo>
                    <a:pt x="5250" y="5570"/>
                    <a:pt x="5227" y="5661"/>
                    <a:pt x="5227" y="5729"/>
                  </a:cubicBezTo>
                  <a:cubicBezTo>
                    <a:pt x="5204" y="5958"/>
                    <a:pt x="5136" y="6163"/>
                    <a:pt x="5067" y="6369"/>
                  </a:cubicBezTo>
                  <a:cubicBezTo>
                    <a:pt x="4999" y="6528"/>
                    <a:pt x="4930" y="6688"/>
                    <a:pt x="4816" y="6825"/>
                  </a:cubicBezTo>
                  <a:cubicBezTo>
                    <a:pt x="4702" y="6962"/>
                    <a:pt x="4588" y="7076"/>
                    <a:pt x="4474" y="7167"/>
                  </a:cubicBezTo>
                  <a:cubicBezTo>
                    <a:pt x="4314" y="7304"/>
                    <a:pt x="4131" y="7396"/>
                    <a:pt x="3949" y="7487"/>
                  </a:cubicBezTo>
                  <a:cubicBezTo>
                    <a:pt x="3675" y="7601"/>
                    <a:pt x="3378" y="7670"/>
                    <a:pt x="3059" y="7738"/>
                  </a:cubicBezTo>
                  <a:cubicBezTo>
                    <a:pt x="2785" y="7784"/>
                    <a:pt x="2511" y="7807"/>
                    <a:pt x="2191" y="7807"/>
                  </a:cubicBezTo>
                  <a:lnTo>
                    <a:pt x="1895" y="7807"/>
                  </a:lnTo>
                  <a:cubicBezTo>
                    <a:pt x="1621" y="7807"/>
                    <a:pt x="1392" y="7807"/>
                    <a:pt x="1164" y="7784"/>
                  </a:cubicBezTo>
                  <a:cubicBezTo>
                    <a:pt x="867" y="7738"/>
                    <a:pt x="639" y="7692"/>
                    <a:pt x="411" y="7601"/>
                  </a:cubicBezTo>
                  <a:cubicBezTo>
                    <a:pt x="365" y="7578"/>
                    <a:pt x="297" y="7556"/>
                    <a:pt x="251" y="7533"/>
                  </a:cubicBezTo>
                  <a:lnTo>
                    <a:pt x="228" y="4999"/>
                  </a:lnTo>
                  <a:lnTo>
                    <a:pt x="205" y="2351"/>
                  </a:lnTo>
                  <a:cubicBezTo>
                    <a:pt x="183" y="1963"/>
                    <a:pt x="183" y="1575"/>
                    <a:pt x="183" y="1187"/>
                  </a:cubicBezTo>
                  <a:cubicBezTo>
                    <a:pt x="274" y="1073"/>
                    <a:pt x="388" y="959"/>
                    <a:pt x="502" y="868"/>
                  </a:cubicBezTo>
                  <a:cubicBezTo>
                    <a:pt x="685" y="731"/>
                    <a:pt x="867" y="617"/>
                    <a:pt x="1096" y="525"/>
                  </a:cubicBezTo>
                  <a:lnTo>
                    <a:pt x="1119" y="502"/>
                  </a:lnTo>
                  <a:cubicBezTo>
                    <a:pt x="1415" y="388"/>
                    <a:pt x="1735" y="274"/>
                    <a:pt x="2077" y="229"/>
                  </a:cubicBezTo>
                  <a:cubicBezTo>
                    <a:pt x="2283" y="206"/>
                    <a:pt x="2488" y="183"/>
                    <a:pt x="2671" y="183"/>
                  </a:cubicBezTo>
                  <a:close/>
                  <a:moveTo>
                    <a:pt x="2648" y="0"/>
                  </a:moveTo>
                  <a:cubicBezTo>
                    <a:pt x="2328" y="0"/>
                    <a:pt x="2009" y="46"/>
                    <a:pt x="1643" y="137"/>
                  </a:cubicBezTo>
                  <a:cubicBezTo>
                    <a:pt x="1324" y="229"/>
                    <a:pt x="1027" y="343"/>
                    <a:pt x="730" y="502"/>
                  </a:cubicBezTo>
                  <a:cubicBezTo>
                    <a:pt x="434" y="662"/>
                    <a:pt x="205" y="868"/>
                    <a:pt x="23" y="1073"/>
                  </a:cubicBezTo>
                  <a:cubicBezTo>
                    <a:pt x="23" y="1096"/>
                    <a:pt x="23" y="1096"/>
                    <a:pt x="23" y="1119"/>
                  </a:cubicBezTo>
                  <a:cubicBezTo>
                    <a:pt x="0" y="1119"/>
                    <a:pt x="0" y="1142"/>
                    <a:pt x="0" y="1142"/>
                  </a:cubicBezTo>
                  <a:lnTo>
                    <a:pt x="46" y="3995"/>
                  </a:lnTo>
                  <a:lnTo>
                    <a:pt x="69" y="6871"/>
                  </a:lnTo>
                  <a:lnTo>
                    <a:pt x="69" y="7213"/>
                  </a:lnTo>
                  <a:lnTo>
                    <a:pt x="69" y="7578"/>
                  </a:lnTo>
                  <a:cubicBezTo>
                    <a:pt x="69" y="7601"/>
                    <a:pt x="69" y="7624"/>
                    <a:pt x="91" y="7647"/>
                  </a:cubicBezTo>
                  <a:cubicBezTo>
                    <a:pt x="114" y="7670"/>
                    <a:pt x="137" y="7670"/>
                    <a:pt x="160" y="7670"/>
                  </a:cubicBezTo>
                  <a:cubicBezTo>
                    <a:pt x="297" y="7761"/>
                    <a:pt x="434" y="7807"/>
                    <a:pt x="616" y="7852"/>
                  </a:cubicBezTo>
                  <a:cubicBezTo>
                    <a:pt x="822" y="7921"/>
                    <a:pt x="1004" y="7944"/>
                    <a:pt x="1187" y="7966"/>
                  </a:cubicBezTo>
                  <a:cubicBezTo>
                    <a:pt x="1415" y="7989"/>
                    <a:pt x="1643" y="7989"/>
                    <a:pt x="1895" y="7989"/>
                  </a:cubicBezTo>
                  <a:cubicBezTo>
                    <a:pt x="2032" y="7989"/>
                    <a:pt x="2191" y="7989"/>
                    <a:pt x="2397" y="7966"/>
                  </a:cubicBezTo>
                  <a:cubicBezTo>
                    <a:pt x="3013" y="7944"/>
                    <a:pt x="3789" y="7852"/>
                    <a:pt x="4428" y="7419"/>
                  </a:cubicBezTo>
                  <a:cubicBezTo>
                    <a:pt x="4702" y="7236"/>
                    <a:pt x="4953" y="6985"/>
                    <a:pt x="5113" y="6688"/>
                  </a:cubicBezTo>
                  <a:cubicBezTo>
                    <a:pt x="5204" y="6551"/>
                    <a:pt x="5273" y="6391"/>
                    <a:pt x="5318" y="6209"/>
                  </a:cubicBezTo>
                  <a:cubicBezTo>
                    <a:pt x="5364" y="6026"/>
                    <a:pt x="5410" y="5821"/>
                    <a:pt x="5410" y="5615"/>
                  </a:cubicBezTo>
                  <a:cubicBezTo>
                    <a:pt x="5432" y="5433"/>
                    <a:pt x="5410" y="5227"/>
                    <a:pt x="5364" y="5022"/>
                  </a:cubicBezTo>
                  <a:cubicBezTo>
                    <a:pt x="5318" y="4862"/>
                    <a:pt x="5227" y="4680"/>
                    <a:pt x="5136" y="4497"/>
                  </a:cubicBezTo>
                  <a:cubicBezTo>
                    <a:pt x="5044" y="4337"/>
                    <a:pt x="4908" y="4177"/>
                    <a:pt x="4771" y="4040"/>
                  </a:cubicBezTo>
                  <a:cubicBezTo>
                    <a:pt x="4634" y="3903"/>
                    <a:pt x="4474" y="3789"/>
                    <a:pt x="4291" y="3698"/>
                  </a:cubicBezTo>
                  <a:cubicBezTo>
                    <a:pt x="4109" y="3607"/>
                    <a:pt x="3926" y="3538"/>
                    <a:pt x="3721" y="3515"/>
                  </a:cubicBezTo>
                  <a:cubicBezTo>
                    <a:pt x="3629" y="3493"/>
                    <a:pt x="3561" y="3493"/>
                    <a:pt x="3470" y="3493"/>
                  </a:cubicBezTo>
                  <a:cubicBezTo>
                    <a:pt x="3538" y="3447"/>
                    <a:pt x="3606" y="3401"/>
                    <a:pt x="3698" y="3333"/>
                  </a:cubicBezTo>
                  <a:cubicBezTo>
                    <a:pt x="3858" y="3196"/>
                    <a:pt x="3994" y="3036"/>
                    <a:pt x="4109" y="2831"/>
                  </a:cubicBezTo>
                  <a:cubicBezTo>
                    <a:pt x="4200" y="2671"/>
                    <a:pt x="4268" y="2511"/>
                    <a:pt x="4360" y="2283"/>
                  </a:cubicBezTo>
                  <a:cubicBezTo>
                    <a:pt x="4405" y="2123"/>
                    <a:pt x="4451" y="1940"/>
                    <a:pt x="4474" y="1758"/>
                  </a:cubicBezTo>
                  <a:cubicBezTo>
                    <a:pt x="4497" y="1575"/>
                    <a:pt x="4497" y="1393"/>
                    <a:pt x="4474" y="1233"/>
                  </a:cubicBezTo>
                  <a:cubicBezTo>
                    <a:pt x="4474" y="1164"/>
                    <a:pt x="4451" y="1073"/>
                    <a:pt x="4428" y="1005"/>
                  </a:cubicBezTo>
                  <a:cubicBezTo>
                    <a:pt x="4405" y="936"/>
                    <a:pt x="4383" y="845"/>
                    <a:pt x="4337" y="776"/>
                  </a:cubicBezTo>
                  <a:cubicBezTo>
                    <a:pt x="4268" y="617"/>
                    <a:pt x="4177" y="480"/>
                    <a:pt x="4040" y="388"/>
                  </a:cubicBezTo>
                  <a:cubicBezTo>
                    <a:pt x="3903" y="274"/>
                    <a:pt x="3743" y="183"/>
                    <a:pt x="3561" y="137"/>
                  </a:cubicBezTo>
                  <a:cubicBezTo>
                    <a:pt x="3424" y="92"/>
                    <a:pt x="3287" y="69"/>
                    <a:pt x="3127" y="46"/>
                  </a:cubicBezTo>
                  <a:cubicBezTo>
                    <a:pt x="2990" y="23"/>
                    <a:pt x="2830"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5" name="Google Shape;6125;p22"/>
            <p:cNvSpPr/>
            <p:nvPr/>
          </p:nvSpPr>
          <p:spPr>
            <a:xfrm>
              <a:off x="3732100" y="1398100"/>
              <a:ext cx="84475" cy="163225"/>
            </a:xfrm>
            <a:custGeom>
              <a:avLst/>
              <a:gdLst/>
              <a:ahLst/>
              <a:cxnLst/>
              <a:rect l="l" t="t" r="r" b="b"/>
              <a:pathLst>
                <a:path w="3379" h="6529" extrusionOk="0">
                  <a:moveTo>
                    <a:pt x="1575" y="183"/>
                  </a:moveTo>
                  <a:cubicBezTo>
                    <a:pt x="1667" y="183"/>
                    <a:pt x="1735" y="183"/>
                    <a:pt x="1826" y="206"/>
                  </a:cubicBezTo>
                  <a:cubicBezTo>
                    <a:pt x="1895" y="206"/>
                    <a:pt x="1986" y="229"/>
                    <a:pt x="2055" y="274"/>
                  </a:cubicBezTo>
                  <a:cubicBezTo>
                    <a:pt x="2123" y="297"/>
                    <a:pt x="2169" y="343"/>
                    <a:pt x="2237" y="388"/>
                  </a:cubicBezTo>
                  <a:cubicBezTo>
                    <a:pt x="2283" y="434"/>
                    <a:pt x="2306" y="480"/>
                    <a:pt x="2351" y="525"/>
                  </a:cubicBezTo>
                  <a:cubicBezTo>
                    <a:pt x="2397" y="571"/>
                    <a:pt x="2420" y="640"/>
                    <a:pt x="2443" y="708"/>
                  </a:cubicBezTo>
                  <a:cubicBezTo>
                    <a:pt x="2465" y="776"/>
                    <a:pt x="2488" y="868"/>
                    <a:pt x="2488" y="936"/>
                  </a:cubicBezTo>
                  <a:cubicBezTo>
                    <a:pt x="2511" y="1073"/>
                    <a:pt x="2488" y="1187"/>
                    <a:pt x="2465" y="1324"/>
                  </a:cubicBezTo>
                  <a:cubicBezTo>
                    <a:pt x="2420" y="1530"/>
                    <a:pt x="2351" y="1735"/>
                    <a:pt x="2260" y="1918"/>
                  </a:cubicBezTo>
                  <a:cubicBezTo>
                    <a:pt x="2169" y="2100"/>
                    <a:pt x="2077" y="2260"/>
                    <a:pt x="1941" y="2420"/>
                  </a:cubicBezTo>
                  <a:cubicBezTo>
                    <a:pt x="1941" y="2443"/>
                    <a:pt x="1941" y="2443"/>
                    <a:pt x="1941" y="2443"/>
                  </a:cubicBezTo>
                  <a:cubicBezTo>
                    <a:pt x="1781" y="2602"/>
                    <a:pt x="1621" y="2739"/>
                    <a:pt x="1438" y="2854"/>
                  </a:cubicBezTo>
                  <a:cubicBezTo>
                    <a:pt x="1370" y="2922"/>
                    <a:pt x="1279" y="2968"/>
                    <a:pt x="1187" y="3013"/>
                  </a:cubicBezTo>
                  <a:cubicBezTo>
                    <a:pt x="1142" y="3036"/>
                    <a:pt x="1119" y="3082"/>
                    <a:pt x="1142" y="3127"/>
                  </a:cubicBezTo>
                  <a:cubicBezTo>
                    <a:pt x="1119" y="3196"/>
                    <a:pt x="1164" y="3219"/>
                    <a:pt x="1210" y="3242"/>
                  </a:cubicBezTo>
                  <a:lnTo>
                    <a:pt x="1324" y="3242"/>
                  </a:lnTo>
                  <a:cubicBezTo>
                    <a:pt x="1530" y="3264"/>
                    <a:pt x="1735" y="3287"/>
                    <a:pt x="1963" y="3310"/>
                  </a:cubicBezTo>
                  <a:cubicBezTo>
                    <a:pt x="2123" y="3356"/>
                    <a:pt x="2283" y="3401"/>
                    <a:pt x="2420" y="3470"/>
                  </a:cubicBezTo>
                  <a:cubicBezTo>
                    <a:pt x="2511" y="3515"/>
                    <a:pt x="2602" y="3561"/>
                    <a:pt x="2671" y="3630"/>
                  </a:cubicBezTo>
                  <a:cubicBezTo>
                    <a:pt x="2762" y="3698"/>
                    <a:pt x="2831" y="3789"/>
                    <a:pt x="2899" y="3881"/>
                  </a:cubicBezTo>
                  <a:cubicBezTo>
                    <a:pt x="2990" y="4018"/>
                    <a:pt x="3036" y="4132"/>
                    <a:pt x="3105" y="4246"/>
                  </a:cubicBezTo>
                  <a:cubicBezTo>
                    <a:pt x="3150" y="4383"/>
                    <a:pt x="3173" y="4520"/>
                    <a:pt x="3173" y="4657"/>
                  </a:cubicBezTo>
                  <a:cubicBezTo>
                    <a:pt x="3196" y="4794"/>
                    <a:pt x="3173" y="4931"/>
                    <a:pt x="3150" y="5068"/>
                  </a:cubicBezTo>
                  <a:cubicBezTo>
                    <a:pt x="3127" y="5182"/>
                    <a:pt x="3082" y="5319"/>
                    <a:pt x="3036" y="5433"/>
                  </a:cubicBezTo>
                  <a:cubicBezTo>
                    <a:pt x="2990" y="5524"/>
                    <a:pt x="2922" y="5638"/>
                    <a:pt x="2854" y="5730"/>
                  </a:cubicBezTo>
                  <a:cubicBezTo>
                    <a:pt x="2762" y="5821"/>
                    <a:pt x="2671" y="5912"/>
                    <a:pt x="2557" y="5981"/>
                  </a:cubicBezTo>
                  <a:cubicBezTo>
                    <a:pt x="2420" y="6072"/>
                    <a:pt x="2260" y="6163"/>
                    <a:pt x="2100" y="6209"/>
                  </a:cubicBezTo>
                  <a:cubicBezTo>
                    <a:pt x="1895" y="6277"/>
                    <a:pt x="1689" y="6323"/>
                    <a:pt x="1484" y="6346"/>
                  </a:cubicBezTo>
                  <a:lnTo>
                    <a:pt x="1279" y="6346"/>
                  </a:lnTo>
                  <a:cubicBezTo>
                    <a:pt x="1050" y="6346"/>
                    <a:pt x="822" y="6323"/>
                    <a:pt x="594" y="6277"/>
                  </a:cubicBezTo>
                  <a:cubicBezTo>
                    <a:pt x="457" y="6255"/>
                    <a:pt x="320" y="6232"/>
                    <a:pt x="206" y="6186"/>
                  </a:cubicBezTo>
                  <a:cubicBezTo>
                    <a:pt x="206" y="6049"/>
                    <a:pt x="206" y="5889"/>
                    <a:pt x="206" y="5752"/>
                  </a:cubicBezTo>
                  <a:lnTo>
                    <a:pt x="206" y="5570"/>
                  </a:lnTo>
                  <a:lnTo>
                    <a:pt x="206" y="4246"/>
                  </a:lnTo>
                  <a:cubicBezTo>
                    <a:pt x="183" y="3379"/>
                    <a:pt x="183" y="2488"/>
                    <a:pt x="183" y="1621"/>
                  </a:cubicBezTo>
                  <a:lnTo>
                    <a:pt x="183" y="708"/>
                  </a:lnTo>
                  <a:cubicBezTo>
                    <a:pt x="229" y="685"/>
                    <a:pt x="297" y="640"/>
                    <a:pt x="343" y="571"/>
                  </a:cubicBezTo>
                  <a:cubicBezTo>
                    <a:pt x="525" y="480"/>
                    <a:pt x="708" y="388"/>
                    <a:pt x="913" y="297"/>
                  </a:cubicBezTo>
                  <a:cubicBezTo>
                    <a:pt x="1096" y="251"/>
                    <a:pt x="1279" y="206"/>
                    <a:pt x="1461" y="183"/>
                  </a:cubicBezTo>
                  <a:close/>
                  <a:moveTo>
                    <a:pt x="1598" y="0"/>
                  </a:moveTo>
                  <a:cubicBezTo>
                    <a:pt x="1530" y="0"/>
                    <a:pt x="1461" y="0"/>
                    <a:pt x="1370" y="23"/>
                  </a:cubicBezTo>
                  <a:cubicBezTo>
                    <a:pt x="1119" y="46"/>
                    <a:pt x="891" y="115"/>
                    <a:pt x="639" y="229"/>
                  </a:cubicBezTo>
                  <a:cubicBezTo>
                    <a:pt x="411" y="320"/>
                    <a:pt x="229" y="434"/>
                    <a:pt x="69" y="571"/>
                  </a:cubicBezTo>
                  <a:cubicBezTo>
                    <a:pt x="46" y="571"/>
                    <a:pt x="0" y="617"/>
                    <a:pt x="0" y="662"/>
                  </a:cubicBezTo>
                  <a:lnTo>
                    <a:pt x="0" y="3287"/>
                  </a:lnTo>
                  <a:lnTo>
                    <a:pt x="23" y="5889"/>
                  </a:lnTo>
                  <a:lnTo>
                    <a:pt x="23" y="6072"/>
                  </a:lnTo>
                  <a:lnTo>
                    <a:pt x="23" y="6232"/>
                  </a:lnTo>
                  <a:cubicBezTo>
                    <a:pt x="23" y="6255"/>
                    <a:pt x="46" y="6277"/>
                    <a:pt x="46" y="6300"/>
                  </a:cubicBezTo>
                  <a:cubicBezTo>
                    <a:pt x="69" y="6323"/>
                    <a:pt x="92" y="6346"/>
                    <a:pt x="114" y="6346"/>
                  </a:cubicBezTo>
                  <a:cubicBezTo>
                    <a:pt x="525" y="6460"/>
                    <a:pt x="913" y="6528"/>
                    <a:pt x="1256" y="6528"/>
                  </a:cubicBezTo>
                  <a:cubicBezTo>
                    <a:pt x="1347" y="6528"/>
                    <a:pt x="1416" y="6528"/>
                    <a:pt x="1484" y="6506"/>
                  </a:cubicBezTo>
                  <a:cubicBezTo>
                    <a:pt x="1986" y="6483"/>
                    <a:pt x="2420" y="6323"/>
                    <a:pt x="2762" y="6049"/>
                  </a:cubicBezTo>
                  <a:cubicBezTo>
                    <a:pt x="2922" y="5935"/>
                    <a:pt x="3036" y="5775"/>
                    <a:pt x="3150" y="5593"/>
                  </a:cubicBezTo>
                  <a:cubicBezTo>
                    <a:pt x="3196" y="5524"/>
                    <a:pt x="3219" y="5433"/>
                    <a:pt x="3264" y="5364"/>
                  </a:cubicBezTo>
                  <a:cubicBezTo>
                    <a:pt x="3310" y="5250"/>
                    <a:pt x="3333" y="5159"/>
                    <a:pt x="3333" y="5068"/>
                  </a:cubicBezTo>
                  <a:cubicBezTo>
                    <a:pt x="3378" y="4885"/>
                    <a:pt x="3378" y="4702"/>
                    <a:pt x="3333" y="4497"/>
                  </a:cubicBezTo>
                  <a:cubicBezTo>
                    <a:pt x="3310" y="4314"/>
                    <a:pt x="3242" y="4109"/>
                    <a:pt x="3150" y="3926"/>
                  </a:cubicBezTo>
                  <a:cubicBezTo>
                    <a:pt x="3059" y="3767"/>
                    <a:pt x="2922" y="3607"/>
                    <a:pt x="2785" y="3493"/>
                  </a:cubicBezTo>
                  <a:cubicBezTo>
                    <a:pt x="2648" y="3379"/>
                    <a:pt x="2511" y="3287"/>
                    <a:pt x="2329" y="3242"/>
                  </a:cubicBezTo>
                  <a:cubicBezTo>
                    <a:pt x="2169" y="3173"/>
                    <a:pt x="1986" y="3127"/>
                    <a:pt x="1804" y="3105"/>
                  </a:cubicBezTo>
                  <a:cubicBezTo>
                    <a:pt x="1689" y="3105"/>
                    <a:pt x="1575" y="3082"/>
                    <a:pt x="1438" y="3059"/>
                  </a:cubicBezTo>
                  <a:cubicBezTo>
                    <a:pt x="1575" y="2991"/>
                    <a:pt x="1689" y="2899"/>
                    <a:pt x="1804" y="2808"/>
                  </a:cubicBezTo>
                  <a:cubicBezTo>
                    <a:pt x="1963" y="2671"/>
                    <a:pt x="2100" y="2511"/>
                    <a:pt x="2237" y="2329"/>
                  </a:cubicBezTo>
                  <a:cubicBezTo>
                    <a:pt x="2351" y="2169"/>
                    <a:pt x="2420" y="2009"/>
                    <a:pt x="2511" y="1804"/>
                  </a:cubicBezTo>
                  <a:cubicBezTo>
                    <a:pt x="2580" y="1644"/>
                    <a:pt x="2625" y="1461"/>
                    <a:pt x="2648" y="1279"/>
                  </a:cubicBezTo>
                  <a:cubicBezTo>
                    <a:pt x="2694" y="1096"/>
                    <a:pt x="2671" y="936"/>
                    <a:pt x="2648" y="754"/>
                  </a:cubicBezTo>
                  <a:cubicBezTo>
                    <a:pt x="2602" y="594"/>
                    <a:pt x="2534" y="434"/>
                    <a:pt x="2420" y="320"/>
                  </a:cubicBezTo>
                  <a:cubicBezTo>
                    <a:pt x="2283" y="183"/>
                    <a:pt x="2123" y="92"/>
                    <a:pt x="1941" y="46"/>
                  </a:cubicBezTo>
                  <a:cubicBezTo>
                    <a:pt x="1826" y="23"/>
                    <a:pt x="1712"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26" name="Google Shape;6126;p22"/>
          <p:cNvGrpSpPr/>
          <p:nvPr/>
        </p:nvGrpSpPr>
        <p:grpSpPr>
          <a:xfrm rot="-1687898">
            <a:off x="11293261" y="589925"/>
            <a:ext cx="454944" cy="557843"/>
            <a:chOff x="2019050" y="1133325"/>
            <a:chExt cx="153525" cy="187750"/>
          </a:xfrm>
        </p:grpSpPr>
        <p:sp>
          <p:nvSpPr>
            <p:cNvPr id="6127" name="Google Shape;6127;p22"/>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8" name="Google Shape;6128;p22"/>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9" name="Google Shape;6129;p22"/>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0" name="Google Shape;6130;p22"/>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31" name="Google Shape;6131;p22"/>
          <p:cNvGrpSpPr/>
          <p:nvPr/>
        </p:nvGrpSpPr>
        <p:grpSpPr>
          <a:xfrm>
            <a:off x="5695478" y="6066559"/>
            <a:ext cx="770876" cy="687821"/>
            <a:chOff x="4748225" y="4600750"/>
            <a:chExt cx="332125" cy="295625"/>
          </a:xfrm>
        </p:grpSpPr>
        <p:sp>
          <p:nvSpPr>
            <p:cNvPr id="6132" name="Google Shape;6132;p22"/>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3" name="Google Shape;6133;p22"/>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4" name="Google Shape;6134;p22"/>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5" name="Google Shape;6135;p22"/>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6" name="Google Shape;6136;p22"/>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7" name="Google Shape;6137;p22"/>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8" name="Google Shape;6138;p22"/>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9" name="Google Shape;6139;p22"/>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0" name="Google Shape;6140;p22"/>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1" name="Google Shape;6141;p22"/>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2" name="Google Shape;6142;p22"/>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3" name="Google Shape;6143;p22"/>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4" name="Google Shape;6144;p22"/>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5" name="Google Shape;6145;p22"/>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6" name="Google Shape;6146;p22"/>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7" name="Google Shape;6147;p22"/>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8" name="Google Shape;6148;p22"/>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9" name="Google Shape;6149;p22"/>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0" name="Google Shape;6150;p22"/>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1" name="Google Shape;6151;p22"/>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2" name="Google Shape;6152;p22"/>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3" name="Google Shape;6153;p22"/>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4" name="Google Shape;6154;p22"/>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5" name="Google Shape;6155;p22"/>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6" name="Google Shape;6156;p22"/>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7" name="Google Shape;6157;p22"/>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8" name="Google Shape;6158;p22"/>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9" name="Google Shape;6159;p22"/>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0" name="Google Shape;6160;p22"/>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1" name="Google Shape;6161;p22"/>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2" name="Google Shape;6162;p22"/>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3" name="Google Shape;6163;p22"/>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4" name="Google Shape;6164;p22"/>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5" name="Google Shape;6165;p22"/>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6" name="Google Shape;6166;p22"/>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7" name="Google Shape;6167;p22"/>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8" name="Google Shape;6168;p22"/>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9" name="Google Shape;6169;p22"/>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0" name="Google Shape;6170;p22"/>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1" name="Google Shape;6171;p22"/>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2" name="Google Shape;6172;p22"/>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3" name="Google Shape;6173;p22"/>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4" name="Google Shape;6174;p22"/>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5" name="Google Shape;6175;p22"/>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6" name="Google Shape;6176;p22"/>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7" name="Google Shape;6177;p22"/>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8" name="Google Shape;6178;p22"/>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9" name="Google Shape;6179;p22"/>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0" name="Google Shape;6180;p22"/>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1" name="Google Shape;6181;p22"/>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2" name="Google Shape;6182;p22"/>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3" name="Google Shape;6183;p22"/>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4" name="Google Shape;6184;p22"/>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5" name="Google Shape;6185;p22"/>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6" name="Google Shape;6186;p22"/>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7" name="Google Shape;6187;p22"/>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8" name="Google Shape;6188;p22"/>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9" name="Google Shape;6189;p22"/>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0" name="Google Shape;6190;p22"/>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1" name="Google Shape;6191;p22"/>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2" name="Google Shape;6192;p22"/>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3" name="Google Shape;6193;p22"/>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4" name="Google Shape;6194;p22"/>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5" name="Google Shape;6195;p22"/>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6" name="Google Shape;6196;p22"/>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97" name="Google Shape;6197;p22"/>
          <p:cNvGrpSpPr/>
          <p:nvPr/>
        </p:nvGrpSpPr>
        <p:grpSpPr>
          <a:xfrm rot="-5400000">
            <a:off x="29519" y="1549172"/>
            <a:ext cx="620120" cy="679176"/>
            <a:chOff x="818450" y="719950"/>
            <a:chExt cx="162075" cy="177950"/>
          </a:xfrm>
        </p:grpSpPr>
        <p:sp>
          <p:nvSpPr>
            <p:cNvPr id="6198" name="Google Shape;6198;p22"/>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9" name="Google Shape;6199;p22"/>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0" name="Google Shape;6200;p22"/>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01" name="Google Shape;6201;p22"/>
          <p:cNvGrpSpPr/>
          <p:nvPr/>
        </p:nvGrpSpPr>
        <p:grpSpPr>
          <a:xfrm rot="672145">
            <a:off x="11672811" y="4884789"/>
            <a:ext cx="438437" cy="565119"/>
            <a:chOff x="3526675" y="707075"/>
            <a:chExt cx="187750" cy="241400"/>
          </a:xfrm>
        </p:grpSpPr>
        <p:sp>
          <p:nvSpPr>
            <p:cNvPr id="6202" name="Google Shape;6202;p22"/>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3" name="Google Shape;6203;p22"/>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4" name="Google Shape;6204;p22"/>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205" name="Google Shape;6205;p22"/>
          <p:cNvSpPr/>
          <p:nvPr/>
        </p:nvSpPr>
        <p:spPr>
          <a:xfrm rot="1258828">
            <a:off x="2416379" y="311527"/>
            <a:ext cx="451571"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06" name="Google Shape;6206;p22"/>
          <p:cNvSpPr/>
          <p:nvPr/>
        </p:nvSpPr>
        <p:spPr>
          <a:xfrm>
            <a:off x="11710587" y="2656514"/>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07" name="Google Shape;6207;p22"/>
          <p:cNvSpPr/>
          <p:nvPr/>
        </p:nvSpPr>
        <p:spPr>
          <a:xfrm>
            <a:off x="9334648" y="153968"/>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08" name="Google Shape;6208;p22"/>
          <p:cNvSpPr/>
          <p:nvPr/>
        </p:nvSpPr>
        <p:spPr>
          <a:xfrm>
            <a:off x="220849" y="4141414"/>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09" name="Google Shape;6209;p22"/>
          <p:cNvSpPr/>
          <p:nvPr/>
        </p:nvSpPr>
        <p:spPr>
          <a:xfrm rot="-107">
            <a:off x="8101847" y="6431274"/>
            <a:ext cx="451577"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10" name="Google Shape;6210;p22"/>
          <p:cNvSpPr/>
          <p:nvPr/>
        </p:nvSpPr>
        <p:spPr>
          <a:xfrm>
            <a:off x="2770960" y="6293735"/>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userDrawn="1">
  <p:cSld name="CUSTOM_3">
    <p:spTree>
      <p:nvGrpSpPr>
        <p:cNvPr id="1" name="Shape 6212"/>
        <p:cNvGrpSpPr/>
        <p:nvPr/>
      </p:nvGrpSpPr>
      <p:grpSpPr>
        <a:xfrm>
          <a:off x="0" y="0"/>
          <a:ext cx="0" cy="0"/>
          <a:chOff x="0" y="0"/>
          <a:chExt cx="0" cy="0"/>
        </a:xfrm>
      </p:grpSpPr>
      <p:sp>
        <p:nvSpPr>
          <p:cNvPr id="6213" name="Google Shape;6213;p23"/>
          <p:cNvSpPr/>
          <p:nvPr/>
        </p:nvSpPr>
        <p:spPr>
          <a:xfrm>
            <a:off x="5850423" y="-674565"/>
            <a:ext cx="7194058" cy="6705900"/>
          </a:xfrm>
          <a:custGeom>
            <a:avLst/>
            <a:gdLst/>
            <a:ahLst/>
            <a:cxnLst/>
            <a:rect l="l" t="t" r="r" b="b"/>
            <a:pathLst>
              <a:path w="216357" h="201177" extrusionOk="0">
                <a:moveTo>
                  <a:pt x="19714" y="9116"/>
                </a:moveTo>
                <a:cubicBezTo>
                  <a:pt x="-11622" y="10611"/>
                  <a:pt x="2452" y="17851"/>
                  <a:pt x="7897" y="23643"/>
                </a:cubicBezTo>
                <a:cubicBezTo>
                  <a:pt x="13342" y="29435"/>
                  <a:pt x="42767" y="35343"/>
                  <a:pt x="52382" y="43869"/>
                </a:cubicBezTo>
                <a:cubicBezTo>
                  <a:pt x="61997" y="52395"/>
                  <a:pt x="56089" y="68544"/>
                  <a:pt x="65588" y="74800"/>
                </a:cubicBezTo>
                <a:cubicBezTo>
                  <a:pt x="75087" y="81056"/>
                  <a:pt x="100573" y="75148"/>
                  <a:pt x="109377" y="81403"/>
                </a:cubicBezTo>
                <a:cubicBezTo>
                  <a:pt x="118181" y="87659"/>
                  <a:pt x="113258" y="104861"/>
                  <a:pt x="118413" y="112333"/>
                </a:cubicBezTo>
                <a:cubicBezTo>
                  <a:pt x="123568" y="119805"/>
                  <a:pt x="135095" y="119342"/>
                  <a:pt x="140308" y="126235"/>
                </a:cubicBezTo>
                <a:cubicBezTo>
                  <a:pt x="145521" y="133128"/>
                  <a:pt x="144131" y="146253"/>
                  <a:pt x="149691" y="153690"/>
                </a:cubicBezTo>
                <a:cubicBezTo>
                  <a:pt x="155252" y="161127"/>
                  <a:pt x="166605" y="163444"/>
                  <a:pt x="173671" y="170858"/>
                </a:cubicBezTo>
                <a:cubicBezTo>
                  <a:pt x="180738" y="178272"/>
                  <a:pt x="185661" y="196691"/>
                  <a:pt x="192090" y="198174"/>
                </a:cubicBezTo>
                <a:cubicBezTo>
                  <a:pt x="198519" y="199657"/>
                  <a:pt x="211610" y="210338"/>
                  <a:pt x="212247" y="179755"/>
                </a:cubicBezTo>
                <a:cubicBezTo>
                  <a:pt x="212884" y="149172"/>
                  <a:pt x="228002" y="43116"/>
                  <a:pt x="195913" y="14676"/>
                </a:cubicBezTo>
                <a:cubicBezTo>
                  <a:pt x="163824" y="-13764"/>
                  <a:pt x="51050" y="7622"/>
                  <a:pt x="19714" y="9116"/>
                </a:cubicBezTo>
                <a:close/>
              </a:path>
            </a:pathLst>
          </a:custGeom>
          <a:solidFill>
            <a:schemeClr val="accent1"/>
          </a:solidFill>
          <a:ln>
            <a:noFill/>
          </a:ln>
        </p:spPr>
      </p:sp>
      <p:pic>
        <p:nvPicPr>
          <p:cNvPr id="6214" name="Google Shape;6214;p23"/>
          <p:cNvPicPr preferRelativeResize="0"/>
          <p:nvPr/>
        </p:nvPicPr>
        <p:blipFill>
          <a:blip r:embed="rId2">
            <a:alphaModFix/>
          </a:blip>
          <a:stretch>
            <a:fillRect/>
          </a:stretch>
        </p:blipFill>
        <p:spPr>
          <a:xfrm flipH="1">
            <a:off x="-11" y="0"/>
            <a:ext cx="12161838" cy="6858000"/>
          </a:xfrm>
          <a:prstGeom prst="rect">
            <a:avLst/>
          </a:prstGeom>
          <a:noFill/>
          <a:ln>
            <a:noFill/>
          </a:ln>
        </p:spPr>
      </p:pic>
      <p:grpSp>
        <p:nvGrpSpPr>
          <p:cNvPr id="6215" name="Google Shape;6215;p23"/>
          <p:cNvGrpSpPr/>
          <p:nvPr/>
        </p:nvGrpSpPr>
        <p:grpSpPr>
          <a:xfrm flipH="1">
            <a:off x="10344067" y="5820389"/>
            <a:ext cx="663545" cy="714416"/>
            <a:chOff x="539500" y="356300"/>
            <a:chExt cx="347201" cy="372894"/>
          </a:xfrm>
        </p:grpSpPr>
        <p:sp>
          <p:nvSpPr>
            <p:cNvPr id="6216" name="Google Shape;6216;p23"/>
            <p:cNvSpPr/>
            <p:nvPr/>
          </p:nvSpPr>
          <p:spPr>
            <a:xfrm>
              <a:off x="545665" y="376864"/>
              <a:ext cx="113034" cy="349271"/>
            </a:xfrm>
            <a:custGeom>
              <a:avLst/>
              <a:gdLst/>
              <a:ahLst/>
              <a:cxnLst/>
              <a:rect l="l" t="t" r="r" b="b"/>
              <a:pathLst>
                <a:path w="2512" h="7762" extrusionOk="0">
                  <a:moveTo>
                    <a:pt x="982" y="799"/>
                  </a:moveTo>
                  <a:cubicBezTo>
                    <a:pt x="982" y="822"/>
                    <a:pt x="960" y="845"/>
                    <a:pt x="960" y="845"/>
                  </a:cubicBezTo>
                  <a:cubicBezTo>
                    <a:pt x="960" y="822"/>
                    <a:pt x="960" y="822"/>
                    <a:pt x="982" y="799"/>
                  </a:cubicBezTo>
                  <a:close/>
                  <a:moveTo>
                    <a:pt x="1233" y="0"/>
                  </a:moveTo>
                  <a:cubicBezTo>
                    <a:pt x="1233" y="0"/>
                    <a:pt x="1211" y="23"/>
                    <a:pt x="1188" y="23"/>
                  </a:cubicBezTo>
                  <a:cubicBezTo>
                    <a:pt x="1165" y="23"/>
                    <a:pt x="1142" y="46"/>
                    <a:pt x="1142" y="46"/>
                  </a:cubicBezTo>
                  <a:cubicBezTo>
                    <a:pt x="1096" y="92"/>
                    <a:pt x="1051" y="115"/>
                    <a:pt x="1005" y="137"/>
                  </a:cubicBezTo>
                  <a:cubicBezTo>
                    <a:pt x="937" y="206"/>
                    <a:pt x="868" y="274"/>
                    <a:pt x="800" y="343"/>
                  </a:cubicBezTo>
                  <a:cubicBezTo>
                    <a:pt x="731" y="411"/>
                    <a:pt x="663" y="480"/>
                    <a:pt x="594" y="548"/>
                  </a:cubicBezTo>
                  <a:cubicBezTo>
                    <a:pt x="572" y="571"/>
                    <a:pt x="549" y="617"/>
                    <a:pt x="526" y="640"/>
                  </a:cubicBezTo>
                  <a:cubicBezTo>
                    <a:pt x="480" y="685"/>
                    <a:pt x="457" y="731"/>
                    <a:pt x="435" y="777"/>
                  </a:cubicBezTo>
                  <a:cubicBezTo>
                    <a:pt x="389" y="845"/>
                    <a:pt x="343" y="936"/>
                    <a:pt x="298" y="1005"/>
                  </a:cubicBezTo>
                  <a:cubicBezTo>
                    <a:pt x="275" y="1028"/>
                    <a:pt x="275" y="1050"/>
                    <a:pt x="252" y="1073"/>
                  </a:cubicBezTo>
                  <a:cubicBezTo>
                    <a:pt x="252" y="1119"/>
                    <a:pt x="229" y="1142"/>
                    <a:pt x="229" y="1187"/>
                  </a:cubicBezTo>
                  <a:cubicBezTo>
                    <a:pt x="206" y="1210"/>
                    <a:pt x="206" y="1210"/>
                    <a:pt x="206" y="1233"/>
                  </a:cubicBezTo>
                  <a:cubicBezTo>
                    <a:pt x="206" y="1256"/>
                    <a:pt x="183" y="1279"/>
                    <a:pt x="183" y="1279"/>
                  </a:cubicBezTo>
                  <a:cubicBezTo>
                    <a:pt x="138" y="1484"/>
                    <a:pt x="92" y="1667"/>
                    <a:pt x="47" y="1872"/>
                  </a:cubicBezTo>
                  <a:cubicBezTo>
                    <a:pt x="47" y="1895"/>
                    <a:pt x="47" y="1941"/>
                    <a:pt x="47" y="1963"/>
                  </a:cubicBezTo>
                  <a:cubicBezTo>
                    <a:pt x="24" y="1986"/>
                    <a:pt x="24" y="2032"/>
                    <a:pt x="24" y="2055"/>
                  </a:cubicBezTo>
                  <a:cubicBezTo>
                    <a:pt x="24" y="2100"/>
                    <a:pt x="24" y="2169"/>
                    <a:pt x="24" y="2237"/>
                  </a:cubicBezTo>
                  <a:cubicBezTo>
                    <a:pt x="24" y="2351"/>
                    <a:pt x="24" y="2488"/>
                    <a:pt x="24" y="2625"/>
                  </a:cubicBezTo>
                  <a:cubicBezTo>
                    <a:pt x="24" y="2625"/>
                    <a:pt x="24" y="2648"/>
                    <a:pt x="24" y="2671"/>
                  </a:cubicBezTo>
                  <a:cubicBezTo>
                    <a:pt x="24" y="2694"/>
                    <a:pt x="24" y="2717"/>
                    <a:pt x="24" y="2740"/>
                  </a:cubicBezTo>
                  <a:cubicBezTo>
                    <a:pt x="1" y="2831"/>
                    <a:pt x="1" y="2922"/>
                    <a:pt x="1" y="3013"/>
                  </a:cubicBezTo>
                  <a:cubicBezTo>
                    <a:pt x="1" y="3059"/>
                    <a:pt x="1" y="3105"/>
                    <a:pt x="1" y="3150"/>
                  </a:cubicBezTo>
                  <a:cubicBezTo>
                    <a:pt x="1" y="3219"/>
                    <a:pt x="24" y="3265"/>
                    <a:pt x="24" y="3310"/>
                  </a:cubicBezTo>
                  <a:cubicBezTo>
                    <a:pt x="24" y="3401"/>
                    <a:pt x="24" y="3493"/>
                    <a:pt x="47" y="3584"/>
                  </a:cubicBezTo>
                  <a:cubicBezTo>
                    <a:pt x="47" y="3744"/>
                    <a:pt x="69" y="3926"/>
                    <a:pt x="115" y="4086"/>
                  </a:cubicBezTo>
                  <a:cubicBezTo>
                    <a:pt x="138" y="4246"/>
                    <a:pt x="183" y="4406"/>
                    <a:pt x="229" y="4566"/>
                  </a:cubicBezTo>
                  <a:cubicBezTo>
                    <a:pt x="275" y="4725"/>
                    <a:pt x="320" y="4885"/>
                    <a:pt x="366" y="5022"/>
                  </a:cubicBezTo>
                  <a:cubicBezTo>
                    <a:pt x="412" y="5182"/>
                    <a:pt x="457" y="5342"/>
                    <a:pt x="549" y="5501"/>
                  </a:cubicBezTo>
                  <a:cubicBezTo>
                    <a:pt x="594" y="5638"/>
                    <a:pt x="663" y="5798"/>
                    <a:pt x="731" y="5935"/>
                  </a:cubicBezTo>
                  <a:cubicBezTo>
                    <a:pt x="777" y="6026"/>
                    <a:pt x="800" y="6095"/>
                    <a:pt x="845" y="6163"/>
                  </a:cubicBezTo>
                  <a:cubicBezTo>
                    <a:pt x="868" y="6232"/>
                    <a:pt x="914" y="6300"/>
                    <a:pt x="960" y="6369"/>
                  </a:cubicBezTo>
                  <a:cubicBezTo>
                    <a:pt x="1119" y="6643"/>
                    <a:pt x="1279" y="6917"/>
                    <a:pt x="1439" y="7190"/>
                  </a:cubicBezTo>
                  <a:cubicBezTo>
                    <a:pt x="1462" y="7236"/>
                    <a:pt x="1507" y="7282"/>
                    <a:pt x="1530" y="7327"/>
                  </a:cubicBezTo>
                  <a:cubicBezTo>
                    <a:pt x="1553" y="7373"/>
                    <a:pt x="1576" y="7419"/>
                    <a:pt x="1621" y="7464"/>
                  </a:cubicBezTo>
                  <a:cubicBezTo>
                    <a:pt x="1644" y="7510"/>
                    <a:pt x="1667" y="7556"/>
                    <a:pt x="1690" y="7578"/>
                  </a:cubicBezTo>
                  <a:cubicBezTo>
                    <a:pt x="1713" y="7624"/>
                    <a:pt x="1736" y="7647"/>
                    <a:pt x="1758" y="7670"/>
                  </a:cubicBezTo>
                  <a:cubicBezTo>
                    <a:pt x="1781" y="7693"/>
                    <a:pt x="1827" y="7738"/>
                    <a:pt x="1873" y="7738"/>
                  </a:cubicBezTo>
                  <a:cubicBezTo>
                    <a:pt x="1918" y="7761"/>
                    <a:pt x="1987" y="7761"/>
                    <a:pt x="2032" y="7761"/>
                  </a:cubicBezTo>
                  <a:cubicBezTo>
                    <a:pt x="2078" y="7761"/>
                    <a:pt x="2124" y="7738"/>
                    <a:pt x="2146" y="7715"/>
                  </a:cubicBezTo>
                  <a:cubicBezTo>
                    <a:pt x="2192" y="7715"/>
                    <a:pt x="2238" y="7693"/>
                    <a:pt x="2261" y="7670"/>
                  </a:cubicBezTo>
                  <a:cubicBezTo>
                    <a:pt x="2306" y="7647"/>
                    <a:pt x="2352" y="7624"/>
                    <a:pt x="2398" y="7578"/>
                  </a:cubicBezTo>
                  <a:cubicBezTo>
                    <a:pt x="2443" y="7556"/>
                    <a:pt x="2466" y="7510"/>
                    <a:pt x="2489" y="7464"/>
                  </a:cubicBezTo>
                  <a:cubicBezTo>
                    <a:pt x="2512" y="7442"/>
                    <a:pt x="2512" y="7419"/>
                    <a:pt x="2512" y="7396"/>
                  </a:cubicBezTo>
                  <a:cubicBezTo>
                    <a:pt x="2512" y="7373"/>
                    <a:pt x="2512" y="7350"/>
                    <a:pt x="2489" y="7327"/>
                  </a:cubicBezTo>
                  <a:cubicBezTo>
                    <a:pt x="2466" y="7282"/>
                    <a:pt x="2443" y="7236"/>
                    <a:pt x="2420" y="7213"/>
                  </a:cubicBezTo>
                  <a:cubicBezTo>
                    <a:pt x="2398" y="7190"/>
                    <a:pt x="2398" y="7168"/>
                    <a:pt x="2375" y="7145"/>
                  </a:cubicBezTo>
                  <a:cubicBezTo>
                    <a:pt x="2329" y="7099"/>
                    <a:pt x="2306" y="7053"/>
                    <a:pt x="2261" y="7008"/>
                  </a:cubicBezTo>
                  <a:cubicBezTo>
                    <a:pt x="2192" y="6894"/>
                    <a:pt x="2101" y="6780"/>
                    <a:pt x="2032" y="6665"/>
                  </a:cubicBezTo>
                  <a:cubicBezTo>
                    <a:pt x="1964" y="6551"/>
                    <a:pt x="1873" y="6460"/>
                    <a:pt x="1804" y="6346"/>
                  </a:cubicBezTo>
                  <a:cubicBezTo>
                    <a:pt x="1713" y="6209"/>
                    <a:pt x="1644" y="6095"/>
                    <a:pt x="1576" y="5981"/>
                  </a:cubicBezTo>
                  <a:cubicBezTo>
                    <a:pt x="1576" y="5958"/>
                    <a:pt x="1576" y="5958"/>
                    <a:pt x="1553" y="5935"/>
                  </a:cubicBezTo>
                  <a:cubicBezTo>
                    <a:pt x="1576" y="5912"/>
                    <a:pt x="1576" y="5867"/>
                    <a:pt x="1553" y="5821"/>
                  </a:cubicBezTo>
                  <a:cubicBezTo>
                    <a:pt x="1530" y="5752"/>
                    <a:pt x="1485" y="5661"/>
                    <a:pt x="1462" y="5593"/>
                  </a:cubicBezTo>
                  <a:cubicBezTo>
                    <a:pt x="1439" y="5547"/>
                    <a:pt x="1416" y="5501"/>
                    <a:pt x="1393" y="5456"/>
                  </a:cubicBezTo>
                  <a:cubicBezTo>
                    <a:pt x="1348" y="5342"/>
                    <a:pt x="1302" y="5227"/>
                    <a:pt x="1256" y="5113"/>
                  </a:cubicBezTo>
                  <a:cubicBezTo>
                    <a:pt x="1211" y="4954"/>
                    <a:pt x="1165" y="4817"/>
                    <a:pt x="1119" y="4680"/>
                  </a:cubicBezTo>
                  <a:cubicBezTo>
                    <a:pt x="1074" y="4543"/>
                    <a:pt x="1028" y="4406"/>
                    <a:pt x="1005" y="4246"/>
                  </a:cubicBezTo>
                  <a:cubicBezTo>
                    <a:pt x="982" y="4155"/>
                    <a:pt x="960" y="4063"/>
                    <a:pt x="937" y="3972"/>
                  </a:cubicBezTo>
                  <a:cubicBezTo>
                    <a:pt x="960" y="3949"/>
                    <a:pt x="982" y="3904"/>
                    <a:pt x="982" y="3858"/>
                  </a:cubicBezTo>
                  <a:cubicBezTo>
                    <a:pt x="982" y="3812"/>
                    <a:pt x="982" y="3744"/>
                    <a:pt x="982" y="3675"/>
                  </a:cubicBezTo>
                  <a:lnTo>
                    <a:pt x="960" y="3538"/>
                  </a:lnTo>
                  <a:cubicBezTo>
                    <a:pt x="960" y="3516"/>
                    <a:pt x="960" y="3493"/>
                    <a:pt x="960" y="3493"/>
                  </a:cubicBezTo>
                  <a:cubicBezTo>
                    <a:pt x="960" y="3447"/>
                    <a:pt x="960" y="3424"/>
                    <a:pt x="960" y="3379"/>
                  </a:cubicBezTo>
                  <a:cubicBezTo>
                    <a:pt x="960" y="3219"/>
                    <a:pt x="960" y="3036"/>
                    <a:pt x="982" y="2854"/>
                  </a:cubicBezTo>
                  <a:cubicBezTo>
                    <a:pt x="982" y="2694"/>
                    <a:pt x="1005" y="2534"/>
                    <a:pt x="1028" y="2374"/>
                  </a:cubicBezTo>
                  <a:cubicBezTo>
                    <a:pt x="1028" y="2283"/>
                    <a:pt x="1028" y="2215"/>
                    <a:pt x="1051" y="2123"/>
                  </a:cubicBezTo>
                  <a:cubicBezTo>
                    <a:pt x="1051" y="2055"/>
                    <a:pt x="1074" y="1986"/>
                    <a:pt x="1074" y="1918"/>
                  </a:cubicBezTo>
                  <a:cubicBezTo>
                    <a:pt x="1096" y="1872"/>
                    <a:pt x="1096" y="1827"/>
                    <a:pt x="1119" y="1781"/>
                  </a:cubicBezTo>
                  <a:cubicBezTo>
                    <a:pt x="1142" y="1735"/>
                    <a:pt x="1142" y="1712"/>
                    <a:pt x="1119" y="1690"/>
                  </a:cubicBezTo>
                  <a:cubicBezTo>
                    <a:pt x="1165" y="1553"/>
                    <a:pt x="1188" y="1438"/>
                    <a:pt x="1233" y="1324"/>
                  </a:cubicBezTo>
                  <a:cubicBezTo>
                    <a:pt x="1256" y="1210"/>
                    <a:pt x="1302" y="1096"/>
                    <a:pt x="1325" y="1005"/>
                  </a:cubicBezTo>
                  <a:cubicBezTo>
                    <a:pt x="1348" y="959"/>
                    <a:pt x="1370" y="891"/>
                    <a:pt x="1393" y="845"/>
                  </a:cubicBezTo>
                  <a:cubicBezTo>
                    <a:pt x="1393" y="822"/>
                    <a:pt x="1393" y="799"/>
                    <a:pt x="1393" y="777"/>
                  </a:cubicBezTo>
                  <a:cubicBezTo>
                    <a:pt x="1416" y="754"/>
                    <a:pt x="1416" y="731"/>
                    <a:pt x="1416" y="708"/>
                  </a:cubicBezTo>
                  <a:cubicBezTo>
                    <a:pt x="1416" y="685"/>
                    <a:pt x="1416" y="640"/>
                    <a:pt x="1393" y="617"/>
                  </a:cubicBezTo>
                  <a:cubicBezTo>
                    <a:pt x="1377" y="567"/>
                    <a:pt x="1325" y="530"/>
                    <a:pt x="1271" y="530"/>
                  </a:cubicBezTo>
                  <a:cubicBezTo>
                    <a:pt x="1251" y="530"/>
                    <a:pt x="1230" y="536"/>
                    <a:pt x="1211" y="548"/>
                  </a:cubicBezTo>
                  <a:cubicBezTo>
                    <a:pt x="1188" y="571"/>
                    <a:pt x="1165" y="571"/>
                    <a:pt x="1142" y="594"/>
                  </a:cubicBezTo>
                  <a:cubicBezTo>
                    <a:pt x="1119" y="594"/>
                    <a:pt x="1119" y="617"/>
                    <a:pt x="1119" y="617"/>
                  </a:cubicBezTo>
                  <a:cubicBezTo>
                    <a:pt x="1096" y="640"/>
                    <a:pt x="1096" y="640"/>
                    <a:pt x="1074" y="662"/>
                  </a:cubicBezTo>
                  <a:cubicBezTo>
                    <a:pt x="1028" y="708"/>
                    <a:pt x="1005" y="754"/>
                    <a:pt x="982" y="799"/>
                  </a:cubicBezTo>
                  <a:cubicBezTo>
                    <a:pt x="982" y="754"/>
                    <a:pt x="982" y="685"/>
                    <a:pt x="937" y="640"/>
                  </a:cubicBezTo>
                  <a:cubicBezTo>
                    <a:pt x="1028" y="548"/>
                    <a:pt x="1119" y="457"/>
                    <a:pt x="1233" y="366"/>
                  </a:cubicBezTo>
                  <a:cubicBezTo>
                    <a:pt x="1256" y="366"/>
                    <a:pt x="1279" y="343"/>
                    <a:pt x="1279" y="343"/>
                  </a:cubicBezTo>
                  <a:cubicBezTo>
                    <a:pt x="1302" y="320"/>
                    <a:pt x="1325" y="320"/>
                    <a:pt x="1348" y="297"/>
                  </a:cubicBezTo>
                  <a:cubicBezTo>
                    <a:pt x="1416" y="297"/>
                    <a:pt x="1462" y="229"/>
                    <a:pt x="1462" y="160"/>
                  </a:cubicBezTo>
                  <a:cubicBezTo>
                    <a:pt x="1462" y="115"/>
                    <a:pt x="1439" y="69"/>
                    <a:pt x="1416" y="46"/>
                  </a:cubicBezTo>
                  <a:cubicBezTo>
                    <a:pt x="1393" y="23"/>
                    <a:pt x="134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7" name="Google Shape;6217;p23"/>
            <p:cNvSpPr/>
            <p:nvPr/>
          </p:nvSpPr>
          <p:spPr>
            <a:xfrm>
              <a:off x="589852" y="553527"/>
              <a:ext cx="117128" cy="55482"/>
            </a:xfrm>
            <a:custGeom>
              <a:avLst/>
              <a:gdLst/>
              <a:ahLst/>
              <a:cxnLst/>
              <a:rect l="l" t="t" r="r" b="b"/>
              <a:pathLst>
                <a:path w="2603" h="1233" extrusionOk="0">
                  <a:moveTo>
                    <a:pt x="2397" y="0"/>
                  </a:moveTo>
                  <a:cubicBezTo>
                    <a:pt x="2306" y="46"/>
                    <a:pt x="2192" y="69"/>
                    <a:pt x="2100" y="115"/>
                  </a:cubicBezTo>
                  <a:cubicBezTo>
                    <a:pt x="1986" y="160"/>
                    <a:pt x="1872" y="229"/>
                    <a:pt x="1781" y="297"/>
                  </a:cubicBezTo>
                  <a:cubicBezTo>
                    <a:pt x="1644" y="366"/>
                    <a:pt x="1484" y="457"/>
                    <a:pt x="1347" y="525"/>
                  </a:cubicBezTo>
                  <a:cubicBezTo>
                    <a:pt x="1210" y="594"/>
                    <a:pt x="1050" y="685"/>
                    <a:pt x="913" y="754"/>
                  </a:cubicBezTo>
                  <a:cubicBezTo>
                    <a:pt x="845" y="776"/>
                    <a:pt x="799" y="799"/>
                    <a:pt x="754" y="845"/>
                  </a:cubicBezTo>
                  <a:lnTo>
                    <a:pt x="731" y="845"/>
                  </a:lnTo>
                  <a:cubicBezTo>
                    <a:pt x="731" y="845"/>
                    <a:pt x="731" y="822"/>
                    <a:pt x="754" y="822"/>
                  </a:cubicBezTo>
                  <a:cubicBezTo>
                    <a:pt x="754" y="822"/>
                    <a:pt x="776" y="822"/>
                    <a:pt x="799" y="799"/>
                  </a:cubicBezTo>
                  <a:cubicBezTo>
                    <a:pt x="845" y="776"/>
                    <a:pt x="913" y="754"/>
                    <a:pt x="936" y="685"/>
                  </a:cubicBezTo>
                  <a:cubicBezTo>
                    <a:pt x="959" y="662"/>
                    <a:pt x="982" y="594"/>
                    <a:pt x="959" y="548"/>
                  </a:cubicBezTo>
                  <a:cubicBezTo>
                    <a:pt x="913" y="503"/>
                    <a:pt x="868" y="480"/>
                    <a:pt x="799" y="480"/>
                  </a:cubicBezTo>
                  <a:cubicBezTo>
                    <a:pt x="776" y="503"/>
                    <a:pt x="754" y="503"/>
                    <a:pt x="731" y="503"/>
                  </a:cubicBezTo>
                  <a:cubicBezTo>
                    <a:pt x="685" y="525"/>
                    <a:pt x="662" y="525"/>
                    <a:pt x="617" y="548"/>
                  </a:cubicBezTo>
                  <a:cubicBezTo>
                    <a:pt x="525" y="571"/>
                    <a:pt x="434" y="617"/>
                    <a:pt x="343" y="640"/>
                  </a:cubicBezTo>
                  <a:cubicBezTo>
                    <a:pt x="297" y="662"/>
                    <a:pt x="251" y="685"/>
                    <a:pt x="206" y="708"/>
                  </a:cubicBezTo>
                  <a:cubicBezTo>
                    <a:pt x="183" y="708"/>
                    <a:pt x="160" y="731"/>
                    <a:pt x="160" y="731"/>
                  </a:cubicBezTo>
                  <a:cubicBezTo>
                    <a:pt x="114" y="754"/>
                    <a:pt x="69" y="776"/>
                    <a:pt x="23" y="799"/>
                  </a:cubicBezTo>
                  <a:cubicBezTo>
                    <a:pt x="0" y="822"/>
                    <a:pt x="0" y="891"/>
                    <a:pt x="23" y="913"/>
                  </a:cubicBezTo>
                  <a:cubicBezTo>
                    <a:pt x="23" y="936"/>
                    <a:pt x="46" y="936"/>
                    <a:pt x="69" y="936"/>
                  </a:cubicBezTo>
                  <a:cubicBezTo>
                    <a:pt x="46" y="982"/>
                    <a:pt x="46" y="1005"/>
                    <a:pt x="46" y="1028"/>
                  </a:cubicBezTo>
                  <a:cubicBezTo>
                    <a:pt x="46" y="1050"/>
                    <a:pt x="69" y="1096"/>
                    <a:pt x="92" y="1119"/>
                  </a:cubicBezTo>
                  <a:lnTo>
                    <a:pt x="114" y="1119"/>
                  </a:lnTo>
                  <a:cubicBezTo>
                    <a:pt x="114" y="1142"/>
                    <a:pt x="114" y="1165"/>
                    <a:pt x="114" y="1165"/>
                  </a:cubicBezTo>
                  <a:cubicBezTo>
                    <a:pt x="137" y="1187"/>
                    <a:pt x="160" y="1233"/>
                    <a:pt x="183" y="1233"/>
                  </a:cubicBezTo>
                  <a:lnTo>
                    <a:pt x="343" y="1233"/>
                  </a:lnTo>
                  <a:cubicBezTo>
                    <a:pt x="366" y="1233"/>
                    <a:pt x="388" y="1210"/>
                    <a:pt x="411" y="1210"/>
                  </a:cubicBezTo>
                  <a:lnTo>
                    <a:pt x="503" y="1210"/>
                  </a:lnTo>
                  <a:cubicBezTo>
                    <a:pt x="571" y="1187"/>
                    <a:pt x="639" y="1187"/>
                    <a:pt x="685" y="1165"/>
                  </a:cubicBezTo>
                  <a:cubicBezTo>
                    <a:pt x="708" y="1165"/>
                    <a:pt x="731" y="1165"/>
                    <a:pt x="754" y="1142"/>
                  </a:cubicBezTo>
                  <a:lnTo>
                    <a:pt x="799" y="1142"/>
                  </a:lnTo>
                  <a:cubicBezTo>
                    <a:pt x="845" y="1119"/>
                    <a:pt x="845" y="1119"/>
                    <a:pt x="868" y="1096"/>
                  </a:cubicBezTo>
                  <a:cubicBezTo>
                    <a:pt x="891" y="1096"/>
                    <a:pt x="891" y="1073"/>
                    <a:pt x="913" y="1050"/>
                  </a:cubicBezTo>
                  <a:cubicBezTo>
                    <a:pt x="1005" y="1028"/>
                    <a:pt x="1119" y="959"/>
                    <a:pt x="1210" y="913"/>
                  </a:cubicBezTo>
                  <a:cubicBezTo>
                    <a:pt x="1370" y="845"/>
                    <a:pt x="1530" y="776"/>
                    <a:pt x="1667" y="685"/>
                  </a:cubicBezTo>
                  <a:cubicBezTo>
                    <a:pt x="1758" y="662"/>
                    <a:pt x="1826" y="617"/>
                    <a:pt x="1895" y="571"/>
                  </a:cubicBezTo>
                  <a:cubicBezTo>
                    <a:pt x="1941" y="548"/>
                    <a:pt x="1986" y="525"/>
                    <a:pt x="2009" y="503"/>
                  </a:cubicBezTo>
                  <a:cubicBezTo>
                    <a:pt x="2032" y="503"/>
                    <a:pt x="2055" y="480"/>
                    <a:pt x="2077" y="480"/>
                  </a:cubicBezTo>
                  <a:cubicBezTo>
                    <a:pt x="2123" y="434"/>
                    <a:pt x="2192" y="411"/>
                    <a:pt x="2260" y="388"/>
                  </a:cubicBezTo>
                  <a:cubicBezTo>
                    <a:pt x="2329" y="366"/>
                    <a:pt x="2397" y="343"/>
                    <a:pt x="2465" y="320"/>
                  </a:cubicBezTo>
                  <a:cubicBezTo>
                    <a:pt x="2511" y="297"/>
                    <a:pt x="2557" y="274"/>
                    <a:pt x="2580" y="252"/>
                  </a:cubicBezTo>
                  <a:cubicBezTo>
                    <a:pt x="2602" y="206"/>
                    <a:pt x="2602" y="160"/>
                    <a:pt x="2602" y="137"/>
                  </a:cubicBezTo>
                  <a:cubicBezTo>
                    <a:pt x="2580" y="92"/>
                    <a:pt x="2557" y="46"/>
                    <a:pt x="2534" y="23"/>
                  </a:cubicBezTo>
                  <a:cubicBezTo>
                    <a:pt x="2511" y="23"/>
                    <a:pt x="2465" y="0"/>
                    <a:pt x="2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8" name="Google Shape;6218;p23"/>
            <p:cNvSpPr/>
            <p:nvPr/>
          </p:nvSpPr>
          <p:spPr>
            <a:xfrm>
              <a:off x="573428" y="359405"/>
              <a:ext cx="309178" cy="243481"/>
            </a:xfrm>
            <a:custGeom>
              <a:avLst/>
              <a:gdLst/>
              <a:ahLst/>
              <a:cxnLst/>
              <a:rect l="l" t="t" r="r" b="b"/>
              <a:pathLst>
                <a:path w="6871" h="5411" extrusionOk="0">
                  <a:moveTo>
                    <a:pt x="811" y="1951"/>
                  </a:moveTo>
                  <a:cubicBezTo>
                    <a:pt x="807" y="1955"/>
                    <a:pt x="803" y="1959"/>
                    <a:pt x="799" y="1963"/>
                  </a:cubicBezTo>
                  <a:cubicBezTo>
                    <a:pt x="804" y="1958"/>
                    <a:pt x="808" y="1955"/>
                    <a:pt x="811" y="1951"/>
                  </a:cubicBezTo>
                  <a:close/>
                  <a:moveTo>
                    <a:pt x="1621" y="0"/>
                  </a:moveTo>
                  <a:cubicBezTo>
                    <a:pt x="1370" y="0"/>
                    <a:pt x="1119" y="46"/>
                    <a:pt x="890" y="160"/>
                  </a:cubicBezTo>
                  <a:cubicBezTo>
                    <a:pt x="822" y="183"/>
                    <a:pt x="753" y="206"/>
                    <a:pt x="685" y="252"/>
                  </a:cubicBezTo>
                  <a:cubicBezTo>
                    <a:pt x="616" y="297"/>
                    <a:pt x="525" y="343"/>
                    <a:pt x="457" y="411"/>
                  </a:cubicBezTo>
                  <a:cubicBezTo>
                    <a:pt x="411" y="457"/>
                    <a:pt x="388" y="503"/>
                    <a:pt x="343" y="548"/>
                  </a:cubicBezTo>
                  <a:cubicBezTo>
                    <a:pt x="320" y="571"/>
                    <a:pt x="297" y="594"/>
                    <a:pt x="297" y="594"/>
                  </a:cubicBezTo>
                  <a:cubicBezTo>
                    <a:pt x="274" y="617"/>
                    <a:pt x="251" y="617"/>
                    <a:pt x="228" y="640"/>
                  </a:cubicBezTo>
                  <a:cubicBezTo>
                    <a:pt x="206" y="662"/>
                    <a:pt x="183" y="662"/>
                    <a:pt x="160" y="685"/>
                  </a:cubicBezTo>
                  <a:cubicBezTo>
                    <a:pt x="137" y="708"/>
                    <a:pt x="114" y="708"/>
                    <a:pt x="91" y="731"/>
                  </a:cubicBezTo>
                  <a:cubicBezTo>
                    <a:pt x="91" y="754"/>
                    <a:pt x="69" y="754"/>
                    <a:pt x="69" y="777"/>
                  </a:cubicBezTo>
                  <a:cubicBezTo>
                    <a:pt x="46" y="777"/>
                    <a:pt x="46" y="799"/>
                    <a:pt x="46" y="799"/>
                  </a:cubicBezTo>
                  <a:cubicBezTo>
                    <a:pt x="0" y="845"/>
                    <a:pt x="0" y="913"/>
                    <a:pt x="0" y="959"/>
                  </a:cubicBezTo>
                  <a:cubicBezTo>
                    <a:pt x="23" y="982"/>
                    <a:pt x="23" y="1028"/>
                    <a:pt x="46" y="1050"/>
                  </a:cubicBezTo>
                  <a:cubicBezTo>
                    <a:pt x="69" y="1050"/>
                    <a:pt x="91" y="1073"/>
                    <a:pt x="114" y="1073"/>
                  </a:cubicBezTo>
                  <a:cubicBezTo>
                    <a:pt x="91" y="1142"/>
                    <a:pt x="114" y="1210"/>
                    <a:pt x="160" y="1256"/>
                  </a:cubicBezTo>
                  <a:cubicBezTo>
                    <a:pt x="183" y="1279"/>
                    <a:pt x="206" y="1279"/>
                    <a:pt x="251" y="1302"/>
                  </a:cubicBezTo>
                  <a:cubicBezTo>
                    <a:pt x="228" y="1302"/>
                    <a:pt x="206" y="1324"/>
                    <a:pt x="206" y="1324"/>
                  </a:cubicBezTo>
                  <a:cubicBezTo>
                    <a:pt x="137" y="1393"/>
                    <a:pt x="46" y="1484"/>
                    <a:pt x="91" y="1575"/>
                  </a:cubicBezTo>
                  <a:cubicBezTo>
                    <a:pt x="91" y="1644"/>
                    <a:pt x="137" y="1690"/>
                    <a:pt x="206" y="1712"/>
                  </a:cubicBezTo>
                  <a:cubicBezTo>
                    <a:pt x="228" y="1720"/>
                    <a:pt x="249" y="1723"/>
                    <a:pt x="268" y="1723"/>
                  </a:cubicBezTo>
                  <a:cubicBezTo>
                    <a:pt x="307" y="1723"/>
                    <a:pt x="343" y="1712"/>
                    <a:pt x="388" y="1712"/>
                  </a:cubicBezTo>
                  <a:cubicBezTo>
                    <a:pt x="343" y="1735"/>
                    <a:pt x="320" y="1781"/>
                    <a:pt x="297" y="1804"/>
                  </a:cubicBezTo>
                  <a:cubicBezTo>
                    <a:pt x="274" y="1826"/>
                    <a:pt x="251" y="1849"/>
                    <a:pt x="251" y="1849"/>
                  </a:cubicBezTo>
                  <a:cubicBezTo>
                    <a:pt x="251" y="1872"/>
                    <a:pt x="228" y="1872"/>
                    <a:pt x="228" y="1895"/>
                  </a:cubicBezTo>
                  <a:cubicBezTo>
                    <a:pt x="206" y="1918"/>
                    <a:pt x="183" y="1941"/>
                    <a:pt x="183" y="1986"/>
                  </a:cubicBezTo>
                  <a:cubicBezTo>
                    <a:pt x="183" y="2032"/>
                    <a:pt x="206" y="2055"/>
                    <a:pt x="228" y="2078"/>
                  </a:cubicBezTo>
                  <a:cubicBezTo>
                    <a:pt x="251" y="2100"/>
                    <a:pt x="274" y="2100"/>
                    <a:pt x="297" y="2123"/>
                  </a:cubicBezTo>
                  <a:cubicBezTo>
                    <a:pt x="251" y="2169"/>
                    <a:pt x="206" y="2215"/>
                    <a:pt x="183" y="2283"/>
                  </a:cubicBezTo>
                  <a:cubicBezTo>
                    <a:pt x="160" y="2306"/>
                    <a:pt x="160" y="2351"/>
                    <a:pt x="137" y="2374"/>
                  </a:cubicBezTo>
                  <a:cubicBezTo>
                    <a:pt x="114" y="2443"/>
                    <a:pt x="160" y="2511"/>
                    <a:pt x="206" y="2557"/>
                  </a:cubicBezTo>
                  <a:cubicBezTo>
                    <a:pt x="231" y="2570"/>
                    <a:pt x="257" y="2575"/>
                    <a:pt x="281" y="2575"/>
                  </a:cubicBezTo>
                  <a:cubicBezTo>
                    <a:pt x="344" y="2575"/>
                    <a:pt x="401" y="2538"/>
                    <a:pt x="434" y="2488"/>
                  </a:cubicBezTo>
                  <a:cubicBezTo>
                    <a:pt x="457" y="2443"/>
                    <a:pt x="479" y="2397"/>
                    <a:pt x="525" y="2374"/>
                  </a:cubicBezTo>
                  <a:cubicBezTo>
                    <a:pt x="616" y="2215"/>
                    <a:pt x="731" y="2078"/>
                    <a:pt x="822" y="1918"/>
                  </a:cubicBezTo>
                  <a:lnTo>
                    <a:pt x="822" y="1918"/>
                  </a:lnTo>
                  <a:cubicBezTo>
                    <a:pt x="822" y="1936"/>
                    <a:pt x="822" y="1940"/>
                    <a:pt x="811" y="1951"/>
                  </a:cubicBezTo>
                  <a:lnTo>
                    <a:pt x="811" y="1951"/>
                  </a:lnTo>
                  <a:cubicBezTo>
                    <a:pt x="873" y="1887"/>
                    <a:pt x="916" y="1822"/>
                    <a:pt x="959" y="1758"/>
                  </a:cubicBezTo>
                  <a:cubicBezTo>
                    <a:pt x="1027" y="1690"/>
                    <a:pt x="1073" y="1621"/>
                    <a:pt x="1141" y="1575"/>
                  </a:cubicBezTo>
                  <a:lnTo>
                    <a:pt x="1187" y="1575"/>
                  </a:lnTo>
                  <a:cubicBezTo>
                    <a:pt x="1187" y="1575"/>
                    <a:pt x="1210" y="1553"/>
                    <a:pt x="1210" y="1553"/>
                  </a:cubicBezTo>
                  <a:lnTo>
                    <a:pt x="1256" y="1553"/>
                  </a:lnTo>
                  <a:cubicBezTo>
                    <a:pt x="1301" y="1530"/>
                    <a:pt x="1324" y="1530"/>
                    <a:pt x="1370" y="1507"/>
                  </a:cubicBezTo>
                  <a:cubicBezTo>
                    <a:pt x="1393" y="1507"/>
                    <a:pt x="1415" y="1507"/>
                    <a:pt x="1461" y="1484"/>
                  </a:cubicBezTo>
                  <a:cubicBezTo>
                    <a:pt x="1484" y="1484"/>
                    <a:pt x="1529" y="1461"/>
                    <a:pt x="1552" y="1461"/>
                  </a:cubicBezTo>
                  <a:cubicBezTo>
                    <a:pt x="1666" y="1438"/>
                    <a:pt x="1781" y="1416"/>
                    <a:pt x="1872" y="1393"/>
                  </a:cubicBezTo>
                  <a:cubicBezTo>
                    <a:pt x="1963" y="1393"/>
                    <a:pt x="2032" y="1370"/>
                    <a:pt x="2100" y="1370"/>
                  </a:cubicBezTo>
                  <a:lnTo>
                    <a:pt x="2328" y="1370"/>
                  </a:lnTo>
                  <a:cubicBezTo>
                    <a:pt x="2397" y="1370"/>
                    <a:pt x="2488" y="1393"/>
                    <a:pt x="2557" y="1416"/>
                  </a:cubicBezTo>
                  <a:cubicBezTo>
                    <a:pt x="2625" y="1416"/>
                    <a:pt x="2694" y="1438"/>
                    <a:pt x="2762" y="1461"/>
                  </a:cubicBezTo>
                  <a:cubicBezTo>
                    <a:pt x="2853" y="1507"/>
                    <a:pt x="2945" y="1553"/>
                    <a:pt x="3013" y="1598"/>
                  </a:cubicBezTo>
                  <a:cubicBezTo>
                    <a:pt x="3104" y="1644"/>
                    <a:pt x="3196" y="1690"/>
                    <a:pt x="3287" y="1735"/>
                  </a:cubicBezTo>
                  <a:cubicBezTo>
                    <a:pt x="3310" y="1758"/>
                    <a:pt x="3333" y="1758"/>
                    <a:pt x="3355" y="1781"/>
                  </a:cubicBezTo>
                  <a:cubicBezTo>
                    <a:pt x="3447" y="1872"/>
                    <a:pt x="3538" y="1941"/>
                    <a:pt x="3629" y="2032"/>
                  </a:cubicBezTo>
                  <a:cubicBezTo>
                    <a:pt x="3744" y="2146"/>
                    <a:pt x="3858" y="2260"/>
                    <a:pt x="3995" y="2374"/>
                  </a:cubicBezTo>
                  <a:cubicBezTo>
                    <a:pt x="4063" y="2420"/>
                    <a:pt x="4109" y="2488"/>
                    <a:pt x="4177" y="2557"/>
                  </a:cubicBezTo>
                  <a:cubicBezTo>
                    <a:pt x="4246" y="2603"/>
                    <a:pt x="4291" y="2671"/>
                    <a:pt x="4360" y="2717"/>
                  </a:cubicBezTo>
                  <a:cubicBezTo>
                    <a:pt x="4394" y="2751"/>
                    <a:pt x="4434" y="2768"/>
                    <a:pt x="4471" y="2768"/>
                  </a:cubicBezTo>
                  <a:cubicBezTo>
                    <a:pt x="4508" y="2768"/>
                    <a:pt x="4542" y="2751"/>
                    <a:pt x="4565" y="2717"/>
                  </a:cubicBezTo>
                  <a:cubicBezTo>
                    <a:pt x="4611" y="2671"/>
                    <a:pt x="4634" y="2625"/>
                    <a:pt x="4611" y="2580"/>
                  </a:cubicBezTo>
                  <a:lnTo>
                    <a:pt x="4611" y="2580"/>
                  </a:lnTo>
                  <a:cubicBezTo>
                    <a:pt x="4611" y="2580"/>
                    <a:pt x="4634" y="2580"/>
                    <a:pt x="4634" y="2603"/>
                  </a:cubicBezTo>
                  <a:cubicBezTo>
                    <a:pt x="4679" y="2625"/>
                    <a:pt x="4725" y="2671"/>
                    <a:pt x="4771" y="2717"/>
                  </a:cubicBezTo>
                  <a:cubicBezTo>
                    <a:pt x="4793" y="2717"/>
                    <a:pt x="4793" y="2739"/>
                    <a:pt x="4816" y="2739"/>
                  </a:cubicBezTo>
                  <a:cubicBezTo>
                    <a:pt x="4862" y="2785"/>
                    <a:pt x="4885" y="2831"/>
                    <a:pt x="4930" y="2854"/>
                  </a:cubicBezTo>
                  <a:cubicBezTo>
                    <a:pt x="4976" y="2899"/>
                    <a:pt x="5022" y="2945"/>
                    <a:pt x="5067" y="2991"/>
                  </a:cubicBezTo>
                  <a:cubicBezTo>
                    <a:pt x="5090" y="3013"/>
                    <a:pt x="5113" y="3036"/>
                    <a:pt x="5136" y="3059"/>
                  </a:cubicBezTo>
                  <a:cubicBezTo>
                    <a:pt x="5182" y="3082"/>
                    <a:pt x="5227" y="3128"/>
                    <a:pt x="5296" y="3150"/>
                  </a:cubicBezTo>
                  <a:cubicBezTo>
                    <a:pt x="5308" y="3156"/>
                    <a:pt x="5320" y="3159"/>
                    <a:pt x="5332" y="3159"/>
                  </a:cubicBezTo>
                  <a:cubicBezTo>
                    <a:pt x="5366" y="3159"/>
                    <a:pt x="5399" y="3138"/>
                    <a:pt x="5433" y="3105"/>
                  </a:cubicBezTo>
                  <a:cubicBezTo>
                    <a:pt x="5478" y="3196"/>
                    <a:pt x="5547" y="3264"/>
                    <a:pt x="5592" y="3356"/>
                  </a:cubicBezTo>
                  <a:cubicBezTo>
                    <a:pt x="5684" y="3470"/>
                    <a:pt x="5775" y="3584"/>
                    <a:pt x="5866" y="3721"/>
                  </a:cubicBezTo>
                  <a:cubicBezTo>
                    <a:pt x="5935" y="3858"/>
                    <a:pt x="6003" y="3995"/>
                    <a:pt x="6095" y="4132"/>
                  </a:cubicBezTo>
                  <a:cubicBezTo>
                    <a:pt x="6209" y="4314"/>
                    <a:pt x="6323" y="4520"/>
                    <a:pt x="6414" y="4702"/>
                  </a:cubicBezTo>
                  <a:cubicBezTo>
                    <a:pt x="6437" y="4771"/>
                    <a:pt x="6460" y="4839"/>
                    <a:pt x="6505" y="4908"/>
                  </a:cubicBezTo>
                  <a:cubicBezTo>
                    <a:pt x="6528" y="4976"/>
                    <a:pt x="6551" y="5045"/>
                    <a:pt x="6597" y="5090"/>
                  </a:cubicBezTo>
                  <a:cubicBezTo>
                    <a:pt x="6619" y="5159"/>
                    <a:pt x="6642" y="5227"/>
                    <a:pt x="6665" y="5296"/>
                  </a:cubicBezTo>
                  <a:cubicBezTo>
                    <a:pt x="6665" y="5296"/>
                    <a:pt x="6665" y="5319"/>
                    <a:pt x="6665" y="5319"/>
                  </a:cubicBezTo>
                  <a:cubicBezTo>
                    <a:pt x="6665" y="5342"/>
                    <a:pt x="6665" y="5364"/>
                    <a:pt x="6688" y="5387"/>
                  </a:cubicBezTo>
                  <a:cubicBezTo>
                    <a:pt x="6711" y="5410"/>
                    <a:pt x="6734" y="5410"/>
                    <a:pt x="6756" y="5410"/>
                  </a:cubicBezTo>
                  <a:cubicBezTo>
                    <a:pt x="6825" y="5410"/>
                    <a:pt x="6871" y="5364"/>
                    <a:pt x="6871" y="5319"/>
                  </a:cubicBezTo>
                  <a:cubicBezTo>
                    <a:pt x="6848" y="5250"/>
                    <a:pt x="6848" y="5182"/>
                    <a:pt x="6825" y="5113"/>
                  </a:cubicBezTo>
                  <a:cubicBezTo>
                    <a:pt x="6802" y="5045"/>
                    <a:pt x="6779" y="4976"/>
                    <a:pt x="6734" y="4908"/>
                  </a:cubicBezTo>
                  <a:cubicBezTo>
                    <a:pt x="6711" y="4839"/>
                    <a:pt x="6688" y="4771"/>
                    <a:pt x="6665" y="4702"/>
                  </a:cubicBezTo>
                  <a:cubicBezTo>
                    <a:pt x="6642" y="4634"/>
                    <a:pt x="6619" y="4588"/>
                    <a:pt x="6597" y="4520"/>
                  </a:cubicBezTo>
                  <a:cubicBezTo>
                    <a:pt x="6528" y="4383"/>
                    <a:pt x="6483" y="4246"/>
                    <a:pt x="6414" y="4132"/>
                  </a:cubicBezTo>
                  <a:cubicBezTo>
                    <a:pt x="6353" y="4031"/>
                    <a:pt x="6311" y="3912"/>
                    <a:pt x="6254" y="3807"/>
                  </a:cubicBezTo>
                  <a:lnTo>
                    <a:pt x="6254" y="3807"/>
                  </a:lnTo>
                  <a:cubicBezTo>
                    <a:pt x="6254" y="3809"/>
                    <a:pt x="6254" y="3810"/>
                    <a:pt x="6254" y="3812"/>
                  </a:cubicBezTo>
                  <a:cubicBezTo>
                    <a:pt x="6253" y="3809"/>
                    <a:pt x="6253" y="3805"/>
                    <a:pt x="6252" y="3802"/>
                  </a:cubicBezTo>
                  <a:lnTo>
                    <a:pt x="6252" y="3802"/>
                  </a:lnTo>
                  <a:cubicBezTo>
                    <a:pt x="6252" y="3804"/>
                    <a:pt x="6253" y="3805"/>
                    <a:pt x="6254" y="3807"/>
                  </a:cubicBezTo>
                  <a:lnTo>
                    <a:pt x="6254" y="3807"/>
                  </a:lnTo>
                  <a:cubicBezTo>
                    <a:pt x="6254" y="3794"/>
                    <a:pt x="6253" y="3790"/>
                    <a:pt x="6245" y="3781"/>
                  </a:cubicBezTo>
                  <a:lnTo>
                    <a:pt x="6245" y="3781"/>
                  </a:lnTo>
                  <a:cubicBezTo>
                    <a:pt x="6248" y="3788"/>
                    <a:pt x="6250" y="3795"/>
                    <a:pt x="6252" y="3802"/>
                  </a:cubicBezTo>
                  <a:lnTo>
                    <a:pt x="6252" y="3802"/>
                  </a:lnTo>
                  <a:cubicBezTo>
                    <a:pt x="6245" y="3790"/>
                    <a:pt x="6238" y="3778"/>
                    <a:pt x="6231" y="3767"/>
                  </a:cubicBezTo>
                  <a:lnTo>
                    <a:pt x="6231" y="3767"/>
                  </a:lnTo>
                  <a:cubicBezTo>
                    <a:pt x="6238" y="3773"/>
                    <a:pt x="6242" y="3777"/>
                    <a:pt x="6245" y="3781"/>
                  </a:cubicBezTo>
                  <a:lnTo>
                    <a:pt x="6245" y="3781"/>
                  </a:lnTo>
                  <a:cubicBezTo>
                    <a:pt x="6221" y="3705"/>
                    <a:pt x="6180" y="3644"/>
                    <a:pt x="6140" y="3584"/>
                  </a:cubicBezTo>
                  <a:cubicBezTo>
                    <a:pt x="6095" y="3516"/>
                    <a:pt x="6072" y="3447"/>
                    <a:pt x="6026" y="3379"/>
                  </a:cubicBezTo>
                  <a:cubicBezTo>
                    <a:pt x="5935" y="3242"/>
                    <a:pt x="5843" y="3128"/>
                    <a:pt x="5752" y="2991"/>
                  </a:cubicBezTo>
                  <a:cubicBezTo>
                    <a:pt x="5706" y="2922"/>
                    <a:pt x="5661" y="2831"/>
                    <a:pt x="5615" y="2762"/>
                  </a:cubicBezTo>
                  <a:cubicBezTo>
                    <a:pt x="5570" y="2694"/>
                    <a:pt x="5524" y="2625"/>
                    <a:pt x="5455" y="2557"/>
                  </a:cubicBezTo>
                  <a:cubicBezTo>
                    <a:pt x="5433" y="2488"/>
                    <a:pt x="5387" y="2443"/>
                    <a:pt x="5341" y="2374"/>
                  </a:cubicBezTo>
                  <a:cubicBezTo>
                    <a:pt x="5273" y="2306"/>
                    <a:pt x="5227" y="2237"/>
                    <a:pt x="5159" y="2169"/>
                  </a:cubicBezTo>
                  <a:cubicBezTo>
                    <a:pt x="5136" y="2146"/>
                    <a:pt x="5090" y="2100"/>
                    <a:pt x="5067" y="2078"/>
                  </a:cubicBezTo>
                  <a:cubicBezTo>
                    <a:pt x="5022" y="2009"/>
                    <a:pt x="4976" y="1963"/>
                    <a:pt x="4930" y="1895"/>
                  </a:cubicBezTo>
                  <a:cubicBezTo>
                    <a:pt x="4862" y="1826"/>
                    <a:pt x="4793" y="1758"/>
                    <a:pt x="4725" y="1690"/>
                  </a:cubicBezTo>
                  <a:cubicBezTo>
                    <a:pt x="4611" y="1575"/>
                    <a:pt x="4497" y="1461"/>
                    <a:pt x="4383" y="1347"/>
                  </a:cubicBezTo>
                  <a:cubicBezTo>
                    <a:pt x="4337" y="1302"/>
                    <a:pt x="4268" y="1233"/>
                    <a:pt x="4223" y="1187"/>
                  </a:cubicBezTo>
                  <a:cubicBezTo>
                    <a:pt x="4154" y="1142"/>
                    <a:pt x="4109" y="1073"/>
                    <a:pt x="4040" y="1028"/>
                  </a:cubicBezTo>
                  <a:cubicBezTo>
                    <a:pt x="3903" y="913"/>
                    <a:pt x="3766" y="799"/>
                    <a:pt x="3607" y="708"/>
                  </a:cubicBezTo>
                  <a:cubicBezTo>
                    <a:pt x="3538" y="662"/>
                    <a:pt x="3470" y="640"/>
                    <a:pt x="3401" y="594"/>
                  </a:cubicBezTo>
                  <a:cubicBezTo>
                    <a:pt x="3333" y="548"/>
                    <a:pt x="3264" y="503"/>
                    <a:pt x="3196" y="480"/>
                  </a:cubicBezTo>
                  <a:cubicBezTo>
                    <a:pt x="3104" y="434"/>
                    <a:pt x="3036" y="411"/>
                    <a:pt x="2967" y="366"/>
                  </a:cubicBezTo>
                  <a:cubicBezTo>
                    <a:pt x="2876" y="320"/>
                    <a:pt x="2808" y="297"/>
                    <a:pt x="2716" y="274"/>
                  </a:cubicBezTo>
                  <a:cubicBezTo>
                    <a:pt x="2648" y="229"/>
                    <a:pt x="2557" y="206"/>
                    <a:pt x="2488" y="183"/>
                  </a:cubicBezTo>
                  <a:cubicBezTo>
                    <a:pt x="2397" y="137"/>
                    <a:pt x="2306" y="115"/>
                    <a:pt x="2214" y="92"/>
                  </a:cubicBezTo>
                  <a:cubicBezTo>
                    <a:pt x="2123" y="46"/>
                    <a:pt x="2054" y="23"/>
                    <a:pt x="1963" y="23"/>
                  </a:cubicBezTo>
                  <a:cubicBezTo>
                    <a:pt x="1872" y="0"/>
                    <a:pt x="1758" y="0"/>
                    <a:pt x="1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9" name="Google Shape;6219;p23"/>
            <p:cNvSpPr/>
            <p:nvPr/>
          </p:nvSpPr>
          <p:spPr>
            <a:xfrm>
              <a:off x="612441" y="467266"/>
              <a:ext cx="185930" cy="139717"/>
            </a:xfrm>
            <a:custGeom>
              <a:avLst/>
              <a:gdLst/>
              <a:ahLst/>
              <a:cxnLst/>
              <a:rect l="l" t="t" r="r" b="b"/>
              <a:pathLst>
                <a:path w="4132" h="3105" extrusionOk="0">
                  <a:moveTo>
                    <a:pt x="3904" y="0"/>
                  </a:moveTo>
                  <a:cubicBezTo>
                    <a:pt x="3881" y="0"/>
                    <a:pt x="3858" y="0"/>
                    <a:pt x="3835" y="23"/>
                  </a:cubicBezTo>
                  <a:cubicBezTo>
                    <a:pt x="3812" y="23"/>
                    <a:pt x="3790" y="46"/>
                    <a:pt x="3767" y="46"/>
                  </a:cubicBezTo>
                  <a:cubicBezTo>
                    <a:pt x="3767" y="69"/>
                    <a:pt x="3744" y="91"/>
                    <a:pt x="3721" y="91"/>
                  </a:cubicBezTo>
                  <a:cubicBezTo>
                    <a:pt x="3698" y="91"/>
                    <a:pt x="3698" y="91"/>
                    <a:pt x="3675" y="114"/>
                  </a:cubicBezTo>
                  <a:cubicBezTo>
                    <a:pt x="3607" y="137"/>
                    <a:pt x="3561" y="183"/>
                    <a:pt x="3516" y="228"/>
                  </a:cubicBezTo>
                  <a:cubicBezTo>
                    <a:pt x="3493" y="274"/>
                    <a:pt x="3447" y="297"/>
                    <a:pt x="3424" y="320"/>
                  </a:cubicBezTo>
                  <a:cubicBezTo>
                    <a:pt x="3356" y="388"/>
                    <a:pt x="3310" y="457"/>
                    <a:pt x="3242" y="525"/>
                  </a:cubicBezTo>
                  <a:cubicBezTo>
                    <a:pt x="3196" y="571"/>
                    <a:pt x="3150" y="639"/>
                    <a:pt x="3082" y="685"/>
                  </a:cubicBezTo>
                  <a:cubicBezTo>
                    <a:pt x="3059" y="731"/>
                    <a:pt x="3036" y="753"/>
                    <a:pt x="3013" y="776"/>
                  </a:cubicBezTo>
                  <a:cubicBezTo>
                    <a:pt x="2991" y="799"/>
                    <a:pt x="2968" y="822"/>
                    <a:pt x="2945" y="845"/>
                  </a:cubicBezTo>
                  <a:cubicBezTo>
                    <a:pt x="2922" y="867"/>
                    <a:pt x="2922" y="890"/>
                    <a:pt x="2922" y="890"/>
                  </a:cubicBezTo>
                  <a:lnTo>
                    <a:pt x="2854" y="936"/>
                  </a:lnTo>
                  <a:cubicBezTo>
                    <a:pt x="2785" y="982"/>
                    <a:pt x="2717" y="1027"/>
                    <a:pt x="2671" y="1073"/>
                  </a:cubicBezTo>
                  <a:cubicBezTo>
                    <a:pt x="2534" y="1164"/>
                    <a:pt x="2397" y="1256"/>
                    <a:pt x="2283" y="1347"/>
                  </a:cubicBezTo>
                  <a:cubicBezTo>
                    <a:pt x="2169" y="1438"/>
                    <a:pt x="2055" y="1507"/>
                    <a:pt x="1918" y="1598"/>
                  </a:cubicBezTo>
                  <a:cubicBezTo>
                    <a:pt x="1872" y="1644"/>
                    <a:pt x="1804" y="1689"/>
                    <a:pt x="1735" y="1735"/>
                  </a:cubicBezTo>
                  <a:cubicBezTo>
                    <a:pt x="1712" y="1758"/>
                    <a:pt x="1690" y="1780"/>
                    <a:pt x="1667" y="1780"/>
                  </a:cubicBezTo>
                  <a:cubicBezTo>
                    <a:pt x="1621" y="1826"/>
                    <a:pt x="1575" y="1849"/>
                    <a:pt x="1553" y="1872"/>
                  </a:cubicBezTo>
                  <a:cubicBezTo>
                    <a:pt x="1461" y="1917"/>
                    <a:pt x="1370" y="1940"/>
                    <a:pt x="1279" y="1986"/>
                  </a:cubicBezTo>
                  <a:cubicBezTo>
                    <a:pt x="1187" y="2032"/>
                    <a:pt x="1073" y="2077"/>
                    <a:pt x="959" y="2123"/>
                  </a:cubicBezTo>
                  <a:cubicBezTo>
                    <a:pt x="822" y="2191"/>
                    <a:pt x="708" y="2237"/>
                    <a:pt x="571" y="2305"/>
                  </a:cubicBezTo>
                  <a:cubicBezTo>
                    <a:pt x="526" y="2328"/>
                    <a:pt x="457" y="2374"/>
                    <a:pt x="411" y="2397"/>
                  </a:cubicBezTo>
                  <a:lnTo>
                    <a:pt x="389" y="2397"/>
                  </a:lnTo>
                  <a:cubicBezTo>
                    <a:pt x="389" y="2420"/>
                    <a:pt x="389" y="2420"/>
                    <a:pt x="366" y="2420"/>
                  </a:cubicBezTo>
                  <a:cubicBezTo>
                    <a:pt x="343" y="2420"/>
                    <a:pt x="320" y="2442"/>
                    <a:pt x="297" y="2442"/>
                  </a:cubicBezTo>
                  <a:cubicBezTo>
                    <a:pt x="274" y="2465"/>
                    <a:pt x="252" y="2465"/>
                    <a:pt x="229" y="2465"/>
                  </a:cubicBezTo>
                  <a:cubicBezTo>
                    <a:pt x="183" y="2488"/>
                    <a:pt x="160" y="2511"/>
                    <a:pt x="137" y="2557"/>
                  </a:cubicBezTo>
                  <a:cubicBezTo>
                    <a:pt x="115" y="2602"/>
                    <a:pt x="115" y="2671"/>
                    <a:pt x="137" y="2716"/>
                  </a:cubicBezTo>
                  <a:cubicBezTo>
                    <a:pt x="137" y="2739"/>
                    <a:pt x="160" y="2739"/>
                    <a:pt x="160" y="2762"/>
                  </a:cubicBezTo>
                  <a:cubicBezTo>
                    <a:pt x="137" y="2762"/>
                    <a:pt x="115" y="2785"/>
                    <a:pt x="92" y="2808"/>
                  </a:cubicBezTo>
                  <a:cubicBezTo>
                    <a:pt x="69" y="2830"/>
                    <a:pt x="46" y="2853"/>
                    <a:pt x="46" y="2876"/>
                  </a:cubicBezTo>
                  <a:cubicBezTo>
                    <a:pt x="1" y="2922"/>
                    <a:pt x="1" y="2990"/>
                    <a:pt x="46" y="3036"/>
                  </a:cubicBezTo>
                  <a:cubicBezTo>
                    <a:pt x="69" y="3082"/>
                    <a:pt x="115" y="3104"/>
                    <a:pt x="183" y="3104"/>
                  </a:cubicBezTo>
                  <a:lnTo>
                    <a:pt x="252" y="3104"/>
                  </a:lnTo>
                  <a:cubicBezTo>
                    <a:pt x="274" y="3082"/>
                    <a:pt x="274" y="3082"/>
                    <a:pt x="297" y="3082"/>
                  </a:cubicBezTo>
                  <a:lnTo>
                    <a:pt x="320" y="3082"/>
                  </a:lnTo>
                  <a:cubicBezTo>
                    <a:pt x="366" y="3082"/>
                    <a:pt x="411" y="3082"/>
                    <a:pt x="457" y="3059"/>
                  </a:cubicBezTo>
                  <a:cubicBezTo>
                    <a:pt x="480" y="3036"/>
                    <a:pt x="526" y="3013"/>
                    <a:pt x="571" y="2990"/>
                  </a:cubicBezTo>
                  <a:cubicBezTo>
                    <a:pt x="662" y="2945"/>
                    <a:pt x="777" y="2922"/>
                    <a:pt x="868" y="2876"/>
                  </a:cubicBezTo>
                  <a:cubicBezTo>
                    <a:pt x="982" y="2830"/>
                    <a:pt x="1073" y="2808"/>
                    <a:pt x="1187" y="2762"/>
                  </a:cubicBezTo>
                  <a:cubicBezTo>
                    <a:pt x="1233" y="2739"/>
                    <a:pt x="1302" y="2716"/>
                    <a:pt x="1347" y="2693"/>
                  </a:cubicBezTo>
                  <a:cubicBezTo>
                    <a:pt x="1370" y="2671"/>
                    <a:pt x="1416" y="2671"/>
                    <a:pt x="1439" y="2648"/>
                  </a:cubicBezTo>
                  <a:cubicBezTo>
                    <a:pt x="1461" y="2648"/>
                    <a:pt x="1484" y="2625"/>
                    <a:pt x="1484" y="2625"/>
                  </a:cubicBezTo>
                  <a:lnTo>
                    <a:pt x="1530" y="2625"/>
                  </a:lnTo>
                  <a:cubicBezTo>
                    <a:pt x="1553" y="2625"/>
                    <a:pt x="1575" y="2602"/>
                    <a:pt x="1598" y="2579"/>
                  </a:cubicBezTo>
                  <a:cubicBezTo>
                    <a:pt x="1621" y="2579"/>
                    <a:pt x="1644" y="2579"/>
                    <a:pt x="1667" y="2557"/>
                  </a:cubicBezTo>
                  <a:cubicBezTo>
                    <a:pt x="1690" y="2534"/>
                    <a:pt x="1735" y="2534"/>
                    <a:pt x="1758" y="2511"/>
                  </a:cubicBezTo>
                  <a:cubicBezTo>
                    <a:pt x="1849" y="2465"/>
                    <a:pt x="1918" y="2420"/>
                    <a:pt x="1986" y="2374"/>
                  </a:cubicBezTo>
                  <a:cubicBezTo>
                    <a:pt x="2123" y="2305"/>
                    <a:pt x="2260" y="2214"/>
                    <a:pt x="2397" y="2123"/>
                  </a:cubicBezTo>
                  <a:cubicBezTo>
                    <a:pt x="2557" y="2032"/>
                    <a:pt x="2694" y="1940"/>
                    <a:pt x="2831" y="1849"/>
                  </a:cubicBezTo>
                  <a:cubicBezTo>
                    <a:pt x="2899" y="1803"/>
                    <a:pt x="2968" y="1758"/>
                    <a:pt x="3036" y="1712"/>
                  </a:cubicBezTo>
                  <a:cubicBezTo>
                    <a:pt x="3082" y="1689"/>
                    <a:pt x="3128" y="1666"/>
                    <a:pt x="3150" y="1644"/>
                  </a:cubicBezTo>
                  <a:cubicBezTo>
                    <a:pt x="3173" y="1644"/>
                    <a:pt x="3173" y="1621"/>
                    <a:pt x="3173" y="1621"/>
                  </a:cubicBezTo>
                  <a:lnTo>
                    <a:pt x="3196" y="1621"/>
                  </a:lnTo>
                  <a:cubicBezTo>
                    <a:pt x="3219" y="1598"/>
                    <a:pt x="3242" y="1598"/>
                    <a:pt x="3287" y="1575"/>
                  </a:cubicBezTo>
                  <a:cubicBezTo>
                    <a:pt x="3333" y="1552"/>
                    <a:pt x="3356" y="1461"/>
                    <a:pt x="3333" y="1415"/>
                  </a:cubicBezTo>
                  <a:cubicBezTo>
                    <a:pt x="3333" y="1392"/>
                    <a:pt x="3333" y="1392"/>
                    <a:pt x="3333" y="1392"/>
                  </a:cubicBezTo>
                  <a:lnTo>
                    <a:pt x="3379" y="1392"/>
                  </a:lnTo>
                  <a:cubicBezTo>
                    <a:pt x="3401" y="1370"/>
                    <a:pt x="3424" y="1370"/>
                    <a:pt x="3447" y="1347"/>
                  </a:cubicBezTo>
                  <a:cubicBezTo>
                    <a:pt x="3447" y="1324"/>
                    <a:pt x="3470" y="1324"/>
                    <a:pt x="3470" y="1301"/>
                  </a:cubicBezTo>
                  <a:cubicBezTo>
                    <a:pt x="3516" y="1278"/>
                    <a:pt x="3538" y="1256"/>
                    <a:pt x="3561" y="1233"/>
                  </a:cubicBezTo>
                  <a:cubicBezTo>
                    <a:pt x="3630" y="1164"/>
                    <a:pt x="3675" y="1119"/>
                    <a:pt x="3744" y="1050"/>
                  </a:cubicBezTo>
                  <a:cubicBezTo>
                    <a:pt x="3744" y="1050"/>
                    <a:pt x="3767" y="1027"/>
                    <a:pt x="3790" y="1004"/>
                  </a:cubicBezTo>
                  <a:cubicBezTo>
                    <a:pt x="3835" y="959"/>
                    <a:pt x="3881" y="936"/>
                    <a:pt x="3904" y="890"/>
                  </a:cubicBezTo>
                  <a:cubicBezTo>
                    <a:pt x="3949" y="867"/>
                    <a:pt x="3995" y="822"/>
                    <a:pt x="4018" y="776"/>
                  </a:cubicBezTo>
                  <a:cubicBezTo>
                    <a:pt x="4018" y="753"/>
                    <a:pt x="4018" y="753"/>
                    <a:pt x="4018" y="731"/>
                  </a:cubicBezTo>
                  <a:cubicBezTo>
                    <a:pt x="4041" y="708"/>
                    <a:pt x="4063" y="685"/>
                    <a:pt x="4086" y="685"/>
                  </a:cubicBezTo>
                  <a:cubicBezTo>
                    <a:pt x="4086" y="662"/>
                    <a:pt x="4109" y="616"/>
                    <a:pt x="4132" y="594"/>
                  </a:cubicBezTo>
                  <a:cubicBezTo>
                    <a:pt x="4132" y="571"/>
                    <a:pt x="4132" y="548"/>
                    <a:pt x="4132" y="502"/>
                  </a:cubicBezTo>
                  <a:cubicBezTo>
                    <a:pt x="4132" y="479"/>
                    <a:pt x="4132" y="434"/>
                    <a:pt x="4109" y="411"/>
                  </a:cubicBezTo>
                  <a:cubicBezTo>
                    <a:pt x="4132" y="388"/>
                    <a:pt x="4132" y="388"/>
                    <a:pt x="4132" y="365"/>
                  </a:cubicBezTo>
                  <a:cubicBezTo>
                    <a:pt x="4132" y="320"/>
                    <a:pt x="4132" y="251"/>
                    <a:pt x="4086" y="228"/>
                  </a:cubicBezTo>
                  <a:cubicBezTo>
                    <a:pt x="4063" y="206"/>
                    <a:pt x="4041" y="206"/>
                    <a:pt x="4018" y="183"/>
                  </a:cubicBezTo>
                  <a:lnTo>
                    <a:pt x="4041" y="183"/>
                  </a:lnTo>
                  <a:cubicBezTo>
                    <a:pt x="4063" y="137"/>
                    <a:pt x="4041" y="91"/>
                    <a:pt x="4018" y="46"/>
                  </a:cubicBezTo>
                  <a:cubicBezTo>
                    <a:pt x="4018" y="23"/>
                    <a:pt x="3972" y="0"/>
                    <a:pt x="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0" name="Google Shape;6220;p23"/>
            <p:cNvSpPr/>
            <p:nvPr/>
          </p:nvSpPr>
          <p:spPr>
            <a:xfrm>
              <a:off x="785996" y="479595"/>
              <a:ext cx="94540" cy="136612"/>
            </a:xfrm>
            <a:custGeom>
              <a:avLst/>
              <a:gdLst/>
              <a:ahLst/>
              <a:cxnLst/>
              <a:rect l="l" t="t" r="r" b="b"/>
              <a:pathLst>
                <a:path w="2101" h="3036" extrusionOk="0">
                  <a:moveTo>
                    <a:pt x="343" y="0"/>
                  </a:moveTo>
                  <a:cubicBezTo>
                    <a:pt x="321" y="0"/>
                    <a:pt x="275" y="23"/>
                    <a:pt x="252" y="46"/>
                  </a:cubicBezTo>
                  <a:cubicBezTo>
                    <a:pt x="229" y="68"/>
                    <a:pt x="206" y="91"/>
                    <a:pt x="206" y="137"/>
                  </a:cubicBezTo>
                  <a:cubicBezTo>
                    <a:pt x="206" y="160"/>
                    <a:pt x="206" y="160"/>
                    <a:pt x="206" y="183"/>
                  </a:cubicBezTo>
                  <a:cubicBezTo>
                    <a:pt x="193" y="176"/>
                    <a:pt x="178" y="173"/>
                    <a:pt x="162" y="173"/>
                  </a:cubicBezTo>
                  <a:cubicBezTo>
                    <a:pt x="125" y="173"/>
                    <a:pt x="86" y="189"/>
                    <a:pt x="69" y="205"/>
                  </a:cubicBezTo>
                  <a:cubicBezTo>
                    <a:pt x="24" y="251"/>
                    <a:pt x="1" y="274"/>
                    <a:pt x="1" y="320"/>
                  </a:cubicBezTo>
                  <a:cubicBezTo>
                    <a:pt x="1" y="365"/>
                    <a:pt x="1" y="388"/>
                    <a:pt x="24" y="411"/>
                  </a:cubicBezTo>
                  <a:cubicBezTo>
                    <a:pt x="24" y="457"/>
                    <a:pt x="69" y="479"/>
                    <a:pt x="92" y="525"/>
                  </a:cubicBezTo>
                  <a:cubicBezTo>
                    <a:pt x="115" y="548"/>
                    <a:pt x="138" y="571"/>
                    <a:pt x="138" y="616"/>
                  </a:cubicBezTo>
                  <a:cubicBezTo>
                    <a:pt x="184" y="662"/>
                    <a:pt x="229" y="730"/>
                    <a:pt x="275" y="799"/>
                  </a:cubicBezTo>
                  <a:cubicBezTo>
                    <a:pt x="366" y="936"/>
                    <a:pt x="435" y="1096"/>
                    <a:pt x="526" y="1233"/>
                  </a:cubicBezTo>
                  <a:cubicBezTo>
                    <a:pt x="594" y="1392"/>
                    <a:pt x="663" y="1575"/>
                    <a:pt x="731" y="1735"/>
                  </a:cubicBezTo>
                  <a:cubicBezTo>
                    <a:pt x="800" y="1895"/>
                    <a:pt x="868" y="2054"/>
                    <a:pt x="914" y="2237"/>
                  </a:cubicBezTo>
                  <a:cubicBezTo>
                    <a:pt x="982" y="2397"/>
                    <a:pt x="1028" y="2579"/>
                    <a:pt x="1097" y="2762"/>
                  </a:cubicBezTo>
                  <a:cubicBezTo>
                    <a:pt x="1119" y="2808"/>
                    <a:pt x="1142" y="2853"/>
                    <a:pt x="1165" y="2899"/>
                  </a:cubicBezTo>
                  <a:cubicBezTo>
                    <a:pt x="1188" y="2967"/>
                    <a:pt x="1234" y="3013"/>
                    <a:pt x="1302" y="3013"/>
                  </a:cubicBezTo>
                  <a:cubicBezTo>
                    <a:pt x="1325" y="3036"/>
                    <a:pt x="1371" y="3036"/>
                    <a:pt x="1393" y="3036"/>
                  </a:cubicBezTo>
                  <a:cubicBezTo>
                    <a:pt x="1462" y="3036"/>
                    <a:pt x="1507" y="3013"/>
                    <a:pt x="1553" y="2967"/>
                  </a:cubicBezTo>
                  <a:cubicBezTo>
                    <a:pt x="1599" y="2944"/>
                    <a:pt x="1622" y="2922"/>
                    <a:pt x="1667" y="2899"/>
                  </a:cubicBezTo>
                  <a:lnTo>
                    <a:pt x="1667" y="2899"/>
                  </a:lnTo>
                  <a:cubicBezTo>
                    <a:pt x="1644" y="2922"/>
                    <a:pt x="1644" y="2922"/>
                    <a:pt x="1644" y="2922"/>
                  </a:cubicBezTo>
                  <a:cubicBezTo>
                    <a:pt x="1667" y="2922"/>
                    <a:pt x="1667" y="2899"/>
                    <a:pt x="1690" y="2876"/>
                  </a:cubicBezTo>
                  <a:cubicBezTo>
                    <a:pt x="1736" y="2876"/>
                    <a:pt x="1781" y="2876"/>
                    <a:pt x="1827" y="2853"/>
                  </a:cubicBezTo>
                  <a:cubicBezTo>
                    <a:pt x="1873" y="2830"/>
                    <a:pt x="1918" y="2785"/>
                    <a:pt x="1941" y="2739"/>
                  </a:cubicBezTo>
                  <a:cubicBezTo>
                    <a:pt x="1964" y="2739"/>
                    <a:pt x="1987" y="2716"/>
                    <a:pt x="2010" y="2716"/>
                  </a:cubicBezTo>
                  <a:lnTo>
                    <a:pt x="1987" y="2716"/>
                  </a:lnTo>
                  <a:cubicBezTo>
                    <a:pt x="2032" y="2716"/>
                    <a:pt x="2055" y="2693"/>
                    <a:pt x="2078" y="2671"/>
                  </a:cubicBezTo>
                  <a:cubicBezTo>
                    <a:pt x="2078" y="2648"/>
                    <a:pt x="2101" y="2625"/>
                    <a:pt x="2078" y="2602"/>
                  </a:cubicBezTo>
                  <a:cubicBezTo>
                    <a:pt x="2078" y="2556"/>
                    <a:pt x="2055" y="2534"/>
                    <a:pt x="2032" y="2511"/>
                  </a:cubicBezTo>
                  <a:lnTo>
                    <a:pt x="1987" y="2511"/>
                  </a:lnTo>
                  <a:cubicBezTo>
                    <a:pt x="1987" y="2488"/>
                    <a:pt x="1987" y="2488"/>
                    <a:pt x="1987" y="2465"/>
                  </a:cubicBezTo>
                  <a:cubicBezTo>
                    <a:pt x="2010" y="2419"/>
                    <a:pt x="1987" y="2374"/>
                    <a:pt x="1987" y="2328"/>
                  </a:cubicBezTo>
                  <a:cubicBezTo>
                    <a:pt x="1964" y="2260"/>
                    <a:pt x="1918" y="2214"/>
                    <a:pt x="1895" y="2168"/>
                  </a:cubicBezTo>
                  <a:cubicBezTo>
                    <a:pt x="1850" y="2100"/>
                    <a:pt x="1827" y="2031"/>
                    <a:pt x="1804" y="1963"/>
                  </a:cubicBezTo>
                  <a:cubicBezTo>
                    <a:pt x="1759" y="1872"/>
                    <a:pt x="1713" y="1803"/>
                    <a:pt x="1690" y="1735"/>
                  </a:cubicBezTo>
                  <a:cubicBezTo>
                    <a:pt x="1622" y="1643"/>
                    <a:pt x="1576" y="1552"/>
                    <a:pt x="1530" y="1461"/>
                  </a:cubicBezTo>
                  <a:cubicBezTo>
                    <a:pt x="1416" y="1301"/>
                    <a:pt x="1302" y="1141"/>
                    <a:pt x="1188" y="982"/>
                  </a:cubicBezTo>
                  <a:cubicBezTo>
                    <a:pt x="1165" y="913"/>
                    <a:pt x="1119" y="845"/>
                    <a:pt x="1074" y="776"/>
                  </a:cubicBezTo>
                  <a:cubicBezTo>
                    <a:pt x="1051" y="753"/>
                    <a:pt x="1028" y="730"/>
                    <a:pt x="1005" y="708"/>
                  </a:cubicBezTo>
                  <a:cubicBezTo>
                    <a:pt x="982" y="662"/>
                    <a:pt x="937" y="616"/>
                    <a:pt x="891" y="571"/>
                  </a:cubicBezTo>
                  <a:cubicBezTo>
                    <a:pt x="868" y="548"/>
                    <a:pt x="823" y="548"/>
                    <a:pt x="800" y="548"/>
                  </a:cubicBezTo>
                  <a:cubicBezTo>
                    <a:pt x="754" y="479"/>
                    <a:pt x="709" y="434"/>
                    <a:pt x="663" y="365"/>
                  </a:cubicBezTo>
                  <a:cubicBezTo>
                    <a:pt x="640" y="342"/>
                    <a:pt x="617" y="320"/>
                    <a:pt x="617" y="297"/>
                  </a:cubicBezTo>
                  <a:cubicBezTo>
                    <a:pt x="572" y="205"/>
                    <a:pt x="526" y="137"/>
                    <a:pt x="458" y="68"/>
                  </a:cubicBezTo>
                  <a:cubicBezTo>
                    <a:pt x="435"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1" name="Google Shape;6221;p23"/>
            <p:cNvSpPr/>
            <p:nvPr/>
          </p:nvSpPr>
          <p:spPr>
            <a:xfrm>
              <a:off x="608346" y="362465"/>
              <a:ext cx="273225" cy="246541"/>
            </a:xfrm>
            <a:custGeom>
              <a:avLst/>
              <a:gdLst/>
              <a:ahLst/>
              <a:cxnLst/>
              <a:rect l="l" t="t" r="r" b="b"/>
              <a:pathLst>
                <a:path w="6072" h="5479" extrusionOk="0">
                  <a:moveTo>
                    <a:pt x="3972" y="2786"/>
                  </a:moveTo>
                  <a:cubicBezTo>
                    <a:pt x="3972" y="2799"/>
                    <a:pt x="3980" y="2805"/>
                    <a:pt x="3986" y="2807"/>
                  </a:cubicBezTo>
                  <a:lnTo>
                    <a:pt x="3986" y="2807"/>
                  </a:lnTo>
                  <a:cubicBezTo>
                    <a:pt x="3981" y="2800"/>
                    <a:pt x="3977" y="2793"/>
                    <a:pt x="3972" y="2786"/>
                  </a:cubicBezTo>
                  <a:close/>
                  <a:moveTo>
                    <a:pt x="183" y="1"/>
                  </a:moveTo>
                  <a:cubicBezTo>
                    <a:pt x="137" y="24"/>
                    <a:pt x="92" y="47"/>
                    <a:pt x="46" y="47"/>
                  </a:cubicBezTo>
                  <a:cubicBezTo>
                    <a:pt x="23" y="69"/>
                    <a:pt x="0" y="92"/>
                    <a:pt x="0" y="138"/>
                  </a:cubicBezTo>
                  <a:cubicBezTo>
                    <a:pt x="23" y="161"/>
                    <a:pt x="46" y="184"/>
                    <a:pt x="92" y="184"/>
                  </a:cubicBezTo>
                  <a:cubicBezTo>
                    <a:pt x="137" y="161"/>
                    <a:pt x="160" y="138"/>
                    <a:pt x="206" y="138"/>
                  </a:cubicBezTo>
                  <a:lnTo>
                    <a:pt x="388" y="138"/>
                  </a:lnTo>
                  <a:cubicBezTo>
                    <a:pt x="457" y="161"/>
                    <a:pt x="502" y="161"/>
                    <a:pt x="548" y="161"/>
                  </a:cubicBezTo>
                  <a:cubicBezTo>
                    <a:pt x="594" y="184"/>
                    <a:pt x="639" y="184"/>
                    <a:pt x="685" y="206"/>
                  </a:cubicBezTo>
                  <a:cubicBezTo>
                    <a:pt x="776" y="229"/>
                    <a:pt x="868" y="275"/>
                    <a:pt x="959" y="298"/>
                  </a:cubicBezTo>
                  <a:cubicBezTo>
                    <a:pt x="1073" y="343"/>
                    <a:pt x="1164" y="389"/>
                    <a:pt x="1256" y="435"/>
                  </a:cubicBezTo>
                  <a:cubicBezTo>
                    <a:pt x="1347" y="480"/>
                    <a:pt x="1438" y="526"/>
                    <a:pt x="1530" y="572"/>
                  </a:cubicBezTo>
                  <a:cubicBezTo>
                    <a:pt x="1621" y="617"/>
                    <a:pt x="1712" y="686"/>
                    <a:pt x="1781" y="731"/>
                  </a:cubicBezTo>
                  <a:cubicBezTo>
                    <a:pt x="1872" y="800"/>
                    <a:pt x="1940" y="845"/>
                    <a:pt x="2032" y="914"/>
                  </a:cubicBezTo>
                  <a:cubicBezTo>
                    <a:pt x="2100" y="960"/>
                    <a:pt x="2169" y="1005"/>
                    <a:pt x="2237" y="1051"/>
                  </a:cubicBezTo>
                  <a:cubicBezTo>
                    <a:pt x="2237" y="1074"/>
                    <a:pt x="2237" y="1074"/>
                    <a:pt x="2260" y="1074"/>
                  </a:cubicBezTo>
                  <a:lnTo>
                    <a:pt x="2237" y="1074"/>
                  </a:lnTo>
                  <a:cubicBezTo>
                    <a:pt x="2283" y="1097"/>
                    <a:pt x="2328" y="1119"/>
                    <a:pt x="2351" y="1165"/>
                  </a:cubicBezTo>
                  <a:cubicBezTo>
                    <a:pt x="2374" y="1165"/>
                    <a:pt x="2374" y="1165"/>
                    <a:pt x="2397" y="1188"/>
                  </a:cubicBezTo>
                  <a:cubicBezTo>
                    <a:pt x="2374" y="1165"/>
                    <a:pt x="2374" y="1165"/>
                    <a:pt x="2374" y="1165"/>
                  </a:cubicBezTo>
                  <a:lnTo>
                    <a:pt x="2374" y="1165"/>
                  </a:lnTo>
                  <a:cubicBezTo>
                    <a:pt x="2488" y="1256"/>
                    <a:pt x="2602" y="1348"/>
                    <a:pt x="2716" y="1439"/>
                  </a:cubicBezTo>
                  <a:cubicBezTo>
                    <a:pt x="2853" y="1553"/>
                    <a:pt x="2968" y="1667"/>
                    <a:pt x="3082" y="1781"/>
                  </a:cubicBezTo>
                  <a:cubicBezTo>
                    <a:pt x="3310" y="1987"/>
                    <a:pt x="3492" y="2238"/>
                    <a:pt x="3698" y="2466"/>
                  </a:cubicBezTo>
                  <a:cubicBezTo>
                    <a:pt x="3789" y="2580"/>
                    <a:pt x="3903" y="2694"/>
                    <a:pt x="3995" y="2808"/>
                  </a:cubicBezTo>
                  <a:cubicBezTo>
                    <a:pt x="3995" y="2808"/>
                    <a:pt x="3991" y="2808"/>
                    <a:pt x="3986" y="2807"/>
                  </a:cubicBezTo>
                  <a:lnTo>
                    <a:pt x="3986" y="2807"/>
                  </a:lnTo>
                  <a:cubicBezTo>
                    <a:pt x="4075" y="2935"/>
                    <a:pt x="4182" y="3044"/>
                    <a:pt x="4269" y="3174"/>
                  </a:cubicBezTo>
                  <a:cubicBezTo>
                    <a:pt x="4360" y="3311"/>
                    <a:pt x="4474" y="3448"/>
                    <a:pt x="4565" y="3607"/>
                  </a:cubicBezTo>
                  <a:cubicBezTo>
                    <a:pt x="4657" y="3744"/>
                    <a:pt x="4725" y="3881"/>
                    <a:pt x="4816" y="4041"/>
                  </a:cubicBezTo>
                  <a:cubicBezTo>
                    <a:pt x="4908" y="4178"/>
                    <a:pt x="4976" y="4315"/>
                    <a:pt x="5067" y="4452"/>
                  </a:cubicBezTo>
                  <a:cubicBezTo>
                    <a:pt x="5136" y="4589"/>
                    <a:pt x="5204" y="4726"/>
                    <a:pt x="5273" y="4840"/>
                  </a:cubicBezTo>
                  <a:cubicBezTo>
                    <a:pt x="5341" y="4954"/>
                    <a:pt x="5410" y="5091"/>
                    <a:pt x="5455" y="5205"/>
                  </a:cubicBezTo>
                  <a:cubicBezTo>
                    <a:pt x="5478" y="5251"/>
                    <a:pt x="5501" y="5274"/>
                    <a:pt x="5501" y="5319"/>
                  </a:cubicBezTo>
                  <a:cubicBezTo>
                    <a:pt x="5501" y="5365"/>
                    <a:pt x="5524" y="5411"/>
                    <a:pt x="5570" y="5433"/>
                  </a:cubicBezTo>
                  <a:cubicBezTo>
                    <a:pt x="5570" y="5433"/>
                    <a:pt x="5592" y="5456"/>
                    <a:pt x="5592" y="5456"/>
                  </a:cubicBezTo>
                  <a:cubicBezTo>
                    <a:pt x="5638" y="5479"/>
                    <a:pt x="5638" y="5479"/>
                    <a:pt x="5684" y="5479"/>
                  </a:cubicBezTo>
                  <a:cubicBezTo>
                    <a:pt x="5707" y="5479"/>
                    <a:pt x="5729" y="5479"/>
                    <a:pt x="5752" y="5456"/>
                  </a:cubicBezTo>
                  <a:cubicBezTo>
                    <a:pt x="5821" y="5433"/>
                    <a:pt x="5866" y="5433"/>
                    <a:pt x="5912" y="5411"/>
                  </a:cubicBezTo>
                  <a:cubicBezTo>
                    <a:pt x="5958" y="5388"/>
                    <a:pt x="5980" y="5388"/>
                    <a:pt x="6003" y="5342"/>
                  </a:cubicBezTo>
                  <a:cubicBezTo>
                    <a:pt x="6049" y="5296"/>
                    <a:pt x="6072" y="5228"/>
                    <a:pt x="6049" y="5159"/>
                  </a:cubicBezTo>
                  <a:cubicBezTo>
                    <a:pt x="6026" y="5091"/>
                    <a:pt x="6003" y="5045"/>
                    <a:pt x="5980" y="4977"/>
                  </a:cubicBezTo>
                  <a:cubicBezTo>
                    <a:pt x="5912" y="4840"/>
                    <a:pt x="5843" y="4726"/>
                    <a:pt x="5775" y="4589"/>
                  </a:cubicBezTo>
                  <a:cubicBezTo>
                    <a:pt x="5752" y="4543"/>
                    <a:pt x="5729" y="4498"/>
                    <a:pt x="5707" y="4475"/>
                  </a:cubicBezTo>
                  <a:cubicBezTo>
                    <a:pt x="5661" y="4383"/>
                    <a:pt x="5638" y="4315"/>
                    <a:pt x="5592" y="4224"/>
                  </a:cubicBezTo>
                  <a:cubicBezTo>
                    <a:pt x="5547" y="4155"/>
                    <a:pt x="5501" y="4064"/>
                    <a:pt x="5455" y="3973"/>
                  </a:cubicBezTo>
                  <a:cubicBezTo>
                    <a:pt x="5364" y="3836"/>
                    <a:pt x="5273" y="3676"/>
                    <a:pt x="5204" y="3539"/>
                  </a:cubicBezTo>
                  <a:cubicBezTo>
                    <a:pt x="5113" y="3379"/>
                    <a:pt x="5022" y="3219"/>
                    <a:pt x="4930" y="3082"/>
                  </a:cubicBezTo>
                  <a:cubicBezTo>
                    <a:pt x="4816" y="2900"/>
                    <a:pt x="4702" y="2717"/>
                    <a:pt x="4565" y="2557"/>
                  </a:cubicBezTo>
                  <a:cubicBezTo>
                    <a:pt x="4451" y="2398"/>
                    <a:pt x="4314" y="2238"/>
                    <a:pt x="4200" y="2055"/>
                  </a:cubicBezTo>
                  <a:cubicBezTo>
                    <a:pt x="4132" y="1987"/>
                    <a:pt x="4063" y="1918"/>
                    <a:pt x="4017" y="1827"/>
                  </a:cubicBezTo>
                  <a:cubicBezTo>
                    <a:pt x="3949" y="1781"/>
                    <a:pt x="3903" y="1713"/>
                    <a:pt x="3835" y="1667"/>
                  </a:cubicBezTo>
                  <a:cubicBezTo>
                    <a:pt x="3766" y="1599"/>
                    <a:pt x="3698" y="1530"/>
                    <a:pt x="3607" y="1462"/>
                  </a:cubicBezTo>
                  <a:cubicBezTo>
                    <a:pt x="3538" y="1393"/>
                    <a:pt x="3447" y="1348"/>
                    <a:pt x="3378" y="1279"/>
                  </a:cubicBezTo>
                  <a:cubicBezTo>
                    <a:pt x="3333" y="1256"/>
                    <a:pt x="3287" y="1211"/>
                    <a:pt x="3241" y="1165"/>
                  </a:cubicBezTo>
                  <a:cubicBezTo>
                    <a:pt x="3207" y="1142"/>
                    <a:pt x="3167" y="1131"/>
                    <a:pt x="3130" y="1131"/>
                  </a:cubicBezTo>
                  <a:cubicBezTo>
                    <a:pt x="3093" y="1131"/>
                    <a:pt x="3059" y="1142"/>
                    <a:pt x="3036" y="1165"/>
                  </a:cubicBezTo>
                  <a:cubicBezTo>
                    <a:pt x="2990" y="1211"/>
                    <a:pt x="2990" y="1234"/>
                    <a:pt x="2990" y="1279"/>
                  </a:cubicBezTo>
                  <a:cubicBezTo>
                    <a:pt x="2945" y="1234"/>
                    <a:pt x="2899" y="1188"/>
                    <a:pt x="2853" y="1165"/>
                  </a:cubicBezTo>
                  <a:cubicBezTo>
                    <a:pt x="2785" y="1119"/>
                    <a:pt x="2739" y="1074"/>
                    <a:pt x="2671" y="1028"/>
                  </a:cubicBezTo>
                  <a:cubicBezTo>
                    <a:pt x="2579" y="937"/>
                    <a:pt x="2465" y="868"/>
                    <a:pt x="2351" y="777"/>
                  </a:cubicBezTo>
                  <a:cubicBezTo>
                    <a:pt x="2351" y="777"/>
                    <a:pt x="2351" y="777"/>
                    <a:pt x="2351" y="800"/>
                  </a:cubicBezTo>
                  <a:cubicBezTo>
                    <a:pt x="2283" y="731"/>
                    <a:pt x="2214" y="686"/>
                    <a:pt x="2146" y="640"/>
                  </a:cubicBezTo>
                  <a:cubicBezTo>
                    <a:pt x="2100" y="594"/>
                    <a:pt x="2032" y="572"/>
                    <a:pt x="1963" y="526"/>
                  </a:cubicBezTo>
                  <a:cubicBezTo>
                    <a:pt x="1826" y="435"/>
                    <a:pt x="1689" y="366"/>
                    <a:pt x="1552" y="298"/>
                  </a:cubicBezTo>
                  <a:cubicBezTo>
                    <a:pt x="1484" y="275"/>
                    <a:pt x="1393" y="252"/>
                    <a:pt x="1324" y="206"/>
                  </a:cubicBezTo>
                  <a:cubicBezTo>
                    <a:pt x="1256" y="184"/>
                    <a:pt x="1164" y="138"/>
                    <a:pt x="1096" y="115"/>
                  </a:cubicBezTo>
                  <a:cubicBezTo>
                    <a:pt x="1050" y="115"/>
                    <a:pt x="1027" y="92"/>
                    <a:pt x="982" y="92"/>
                  </a:cubicBezTo>
                  <a:cubicBezTo>
                    <a:pt x="936" y="69"/>
                    <a:pt x="890" y="69"/>
                    <a:pt x="868" y="69"/>
                  </a:cubicBezTo>
                  <a:cubicBezTo>
                    <a:pt x="799" y="47"/>
                    <a:pt x="731" y="24"/>
                    <a:pt x="662" y="24"/>
                  </a:cubicBezTo>
                  <a:cubicBezTo>
                    <a:pt x="548" y="1"/>
                    <a:pt x="457"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2" name="Google Shape;6222;p23"/>
            <p:cNvSpPr/>
            <p:nvPr/>
          </p:nvSpPr>
          <p:spPr>
            <a:xfrm>
              <a:off x="644299" y="361475"/>
              <a:ext cx="154071" cy="103764"/>
            </a:xfrm>
            <a:custGeom>
              <a:avLst/>
              <a:gdLst/>
              <a:ahLst/>
              <a:cxnLst/>
              <a:rect l="l" t="t" r="r" b="b"/>
              <a:pathLst>
                <a:path w="3424" h="2306" extrusionOk="0">
                  <a:moveTo>
                    <a:pt x="1096" y="525"/>
                  </a:moveTo>
                  <a:cubicBezTo>
                    <a:pt x="1096" y="525"/>
                    <a:pt x="1119" y="548"/>
                    <a:pt x="1119" y="548"/>
                  </a:cubicBezTo>
                  <a:cubicBezTo>
                    <a:pt x="1119" y="548"/>
                    <a:pt x="1096" y="548"/>
                    <a:pt x="1096" y="525"/>
                  </a:cubicBezTo>
                  <a:close/>
                  <a:moveTo>
                    <a:pt x="46" y="0"/>
                  </a:moveTo>
                  <a:cubicBezTo>
                    <a:pt x="23" y="23"/>
                    <a:pt x="0" y="69"/>
                    <a:pt x="23" y="114"/>
                  </a:cubicBezTo>
                  <a:cubicBezTo>
                    <a:pt x="23" y="160"/>
                    <a:pt x="69" y="183"/>
                    <a:pt x="114" y="183"/>
                  </a:cubicBezTo>
                  <a:cubicBezTo>
                    <a:pt x="137" y="183"/>
                    <a:pt x="183" y="206"/>
                    <a:pt x="206" y="206"/>
                  </a:cubicBezTo>
                  <a:cubicBezTo>
                    <a:pt x="297" y="228"/>
                    <a:pt x="365" y="251"/>
                    <a:pt x="457" y="274"/>
                  </a:cubicBezTo>
                  <a:cubicBezTo>
                    <a:pt x="479" y="274"/>
                    <a:pt x="525" y="297"/>
                    <a:pt x="548" y="320"/>
                  </a:cubicBezTo>
                  <a:cubicBezTo>
                    <a:pt x="616" y="342"/>
                    <a:pt x="685" y="365"/>
                    <a:pt x="731" y="388"/>
                  </a:cubicBezTo>
                  <a:cubicBezTo>
                    <a:pt x="845" y="457"/>
                    <a:pt x="982" y="525"/>
                    <a:pt x="1073" y="594"/>
                  </a:cubicBezTo>
                  <a:cubicBezTo>
                    <a:pt x="1187" y="662"/>
                    <a:pt x="1301" y="731"/>
                    <a:pt x="1415" y="822"/>
                  </a:cubicBezTo>
                  <a:cubicBezTo>
                    <a:pt x="1529" y="890"/>
                    <a:pt x="1621" y="959"/>
                    <a:pt x="1735" y="1027"/>
                  </a:cubicBezTo>
                  <a:cubicBezTo>
                    <a:pt x="1735" y="1027"/>
                    <a:pt x="1735" y="1027"/>
                    <a:pt x="1735" y="1027"/>
                  </a:cubicBezTo>
                  <a:lnTo>
                    <a:pt x="1735" y="1027"/>
                  </a:lnTo>
                  <a:lnTo>
                    <a:pt x="1758" y="1050"/>
                  </a:lnTo>
                  <a:cubicBezTo>
                    <a:pt x="1758" y="1045"/>
                    <a:pt x="1757" y="1041"/>
                    <a:pt x="1755" y="1038"/>
                  </a:cubicBezTo>
                  <a:lnTo>
                    <a:pt x="1755" y="1038"/>
                  </a:lnTo>
                  <a:cubicBezTo>
                    <a:pt x="1788" y="1058"/>
                    <a:pt x="1810" y="1080"/>
                    <a:pt x="1849" y="1119"/>
                  </a:cubicBezTo>
                  <a:cubicBezTo>
                    <a:pt x="1872" y="1141"/>
                    <a:pt x="1895" y="1164"/>
                    <a:pt x="1940" y="1210"/>
                  </a:cubicBezTo>
                  <a:cubicBezTo>
                    <a:pt x="1986" y="1233"/>
                    <a:pt x="2009" y="1278"/>
                    <a:pt x="2054" y="1324"/>
                  </a:cubicBezTo>
                  <a:cubicBezTo>
                    <a:pt x="2100" y="1347"/>
                    <a:pt x="2123" y="1392"/>
                    <a:pt x="2169" y="1415"/>
                  </a:cubicBezTo>
                  <a:cubicBezTo>
                    <a:pt x="2191" y="1438"/>
                    <a:pt x="2214" y="1461"/>
                    <a:pt x="2237" y="1461"/>
                  </a:cubicBezTo>
                  <a:cubicBezTo>
                    <a:pt x="2260" y="1484"/>
                    <a:pt x="2283" y="1507"/>
                    <a:pt x="2305" y="1529"/>
                  </a:cubicBezTo>
                  <a:cubicBezTo>
                    <a:pt x="2328" y="1552"/>
                    <a:pt x="2328" y="1552"/>
                    <a:pt x="2351" y="1552"/>
                  </a:cubicBezTo>
                  <a:cubicBezTo>
                    <a:pt x="2374" y="1575"/>
                    <a:pt x="2374" y="1575"/>
                    <a:pt x="2397" y="1575"/>
                  </a:cubicBezTo>
                  <a:cubicBezTo>
                    <a:pt x="2410" y="1582"/>
                    <a:pt x="2424" y="1585"/>
                    <a:pt x="2436" y="1585"/>
                  </a:cubicBezTo>
                  <a:cubicBezTo>
                    <a:pt x="2467" y="1585"/>
                    <a:pt x="2495" y="1568"/>
                    <a:pt x="2511" y="1552"/>
                  </a:cubicBezTo>
                  <a:cubicBezTo>
                    <a:pt x="2557" y="1575"/>
                    <a:pt x="2579" y="1598"/>
                    <a:pt x="2602" y="1621"/>
                  </a:cubicBezTo>
                  <a:cubicBezTo>
                    <a:pt x="2625" y="1644"/>
                    <a:pt x="2625" y="1666"/>
                    <a:pt x="2648" y="1666"/>
                  </a:cubicBezTo>
                  <a:cubicBezTo>
                    <a:pt x="2648" y="1666"/>
                    <a:pt x="2648" y="1689"/>
                    <a:pt x="2671" y="1689"/>
                  </a:cubicBezTo>
                  <a:cubicBezTo>
                    <a:pt x="2671" y="1689"/>
                    <a:pt x="2693" y="1712"/>
                    <a:pt x="2693" y="1712"/>
                  </a:cubicBezTo>
                  <a:cubicBezTo>
                    <a:pt x="2716" y="1712"/>
                    <a:pt x="2739" y="1735"/>
                    <a:pt x="2739" y="1735"/>
                  </a:cubicBezTo>
                  <a:lnTo>
                    <a:pt x="2808" y="1735"/>
                  </a:lnTo>
                  <a:cubicBezTo>
                    <a:pt x="2830" y="1780"/>
                    <a:pt x="2853" y="1803"/>
                    <a:pt x="2899" y="1849"/>
                  </a:cubicBezTo>
                  <a:cubicBezTo>
                    <a:pt x="2990" y="1986"/>
                    <a:pt x="3082" y="2123"/>
                    <a:pt x="3173" y="2237"/>
                  </a:cubicBezTo>
                  <a:cubicBezTo>
                    <a:pt x="3196" y="2283"/>
                    <a:pt x="3218" y="2283"/>
                    <a:pt x="3264" y="2305"/>
                  </a:cubicBezTo>
                  <a:cubicBezTo>
                    <a:pt x="3287" y="2305"/>
                    <a:pt x="3333" y="2305"/>
                    <a:pt x="3355" y="2283"/>
                  </a:cubicBezTo>
                  <a:cubicBezTo>
                    <a:pt x="3401" y="2260"/>
                    <a:pt x="3424" y="2169"/>
                    <a:pt x="3401" y="2123"/>
                  </a:cubicBezTo>
                  <a:cubicBezTo>
                    <a:pt x="3355" y="2054"/>
                    <a:pt x="3333" y="2009"/>
                    <a:pt x="3310" y="1963"/>
                  </a:cubicBezTo>
                  <a:cubicBezTo>
                    <a:pt x="3287" y="1917"/>
                    <a:pt x="3264" y="1895"/>
                    <a:pt x="3218" y="1849"/>
                  </a:cubicBezTo>
                  <a:cubicBezTo>
                    <a:pt x="3173" y="1758"/>
                    <a:pt x="3104" y="1689"/>
                    <a:pt x="3036" y="1621"/>
                  </a:cubicBezTo>
                  <a:cubicBezTo>
                    <a:pt x="2922" y="1461"/>
                    <a:pt x="2808" y="1324"/>
                    <a:pt x="2671" y="1210"/>
                  </a:cubicBezTo>
                  <a:cubicBezTo>
                    <a:pt x="2602" y="1141"/>
                    <a:pt x="2534" y="1073"/>
                    <a:pt x="2465" y="1004"/>
                  </a:cubicBezTo>
                  <a:cubicBezTo>
                    <a:pt x="2442" y="982"/>
                    <a:pt x="2397" y="959"/>
                    <a:pt x="2374" y="936"/>
                  </a:cubicBezTo>
                  <a:cubicBezTo>
                    <a:pt x="2351" y="913"/>
                    <a:pt x="2328" y="913"/>
                    <a:pt x="2305" y="890"/>
                  </a:cubicBezTo>
                  <a:cubicBezTo>
                    <a:pt x="2283" y="867"/>
                    <a:pt x="2260" y="867"/>
                    <a:pt x="2237" y="845"/>
                  </a:cubicBezTo>
                  <a:cubicBezTo>
                    <a:pt x="2123" y="776"/>
                    <a:pt x="2009" y="685"/>
                    <a:pt x="1872" y="639"/>
                  </a:cubicBezTo>
                  <a:cubicBezTo>
                    <a:pt x="1826" y="594"/>
                    <a:pt x="1758" y="548"/>
                    <a:pt x="1712" y="525"/>
                  </a:cubicBezTo>
                  <a:cubicBezTo>
                    <a:pt x="1644" y="479"/>
                    <a:pt x="1575" y="457"/>
                    <a:pt x="1507" y="411"/>
                  </a:cubicBezTo>
                  <a:cubicBezTo>
                    <a:pt x="1461" y="388"/>
                    <a:pt x="1438" y="388"/>
                    <a:pt x="1392" y="365"/>
                  </a:cubicBezTo>
                  <a:cubicBezTo>
                    <a:pt x="1347" y="365"/>
                    <a:pt x="1301" y="342"/>
                    <a:pt x="1255" y="342"/>
                  </a:cubicBezTo>
                  <a:cubicBezTo>
                    <a:pt x="1233" y="342"/>
                    <a:pt x="1210" y="342"/>
                    <a:pt x="1210" y="365"/>
                  </a:cubicBezTo>
                  <a:cubicBezTo>
                    <a:pt x="1187" y="342"/>
                    <a:pt x="1164" y="342"/>
                    <a:pt x="1164" y="342"/>
                  </a:cubicBezTo>
                  <a:cubicBezTo>
                    <a:pt x="1119" y="320"/>
                    <a:pt x="1096" y="297"/>
                    <a:pt x="1050" y="297"/>
                  </a:cubicBezTo>
                  <a:cubicBezTo>
                    <a:pt x="1050" y="274"/>
                    <a:pt x="1027" y="251"/>
                    <a:pt x="1027" y="251"/>
                  </a:cubicBezTo>
                  <a:cubicBezTo>
                    <a:pt x="982" y="228"/>
                    <a:pt x="936" y="228"/>
                    <a:pt x="890" y="206"/>
                  </a:cubicBezTo>
                  <a:cubicBezTo>
                    <a:pt x="867" y="206"/>
                    <a:pt x="822" y="206"/>
                    <a:pt x="799" y="183"/>
                  </a:cubicBezTo>
                  <a:lnTo>
                    <a:pt x="776" y="183"/>
                  </a:lnTo>
                  <a:cubicBezTo>
                    <a:pt x="731" y="160"/>
                    <a:pt x="685" y="160"/>
                    <a:pt x="639" y="137"/>
                  </a:cubicBezTo>
                  <a:cubicBezTo>
                    <a:pt x="571" y="114"/>
                    <a:pt x="525" y="91"/>
                    <a:pt x="457" y="69"/>
                  </a:cubicBezTo>
                  <a:cubicBezTo>
                    <a:pt x="388" y="69"/>
                    <a:pt x="320" y="23"/>
                    <a:pt x="251" y="23"/>
                  </a:cubicBezTo>
                  <a:cubicBezTo>
                    <a:pt x="228" y="23"/>
                    <a:pt x="206" y="0"/>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3" name="Google Shape;6223;p23"/>
            <p:cNvSpPr/>
            <p:nvPr/>
          </p:nvSpPr>
          <p:spPr>
            <a:xfrm>
              <a:off x="766512" y="425147"/>
              <a:ext cx="77081" cy="105474"/>
            </a:xfrm>
            <a:custGeom>
              <a:avLst/>
              <a:gdLst/>
              <a:ahLst/>
              <a:cxnLst/>
              <a:rect l="l" t="t" r="r" b="b"/>
              <a:pathLst>
                <a:path w="1713" h="2344" extrusionOk="0">
                  <a:moveTo>
                    <a:pt x="46" y="0"/>
                  </a:moveTo>
                  <a:cubicBezTo>
                    <a:pt x="0" y="23"/>
                    <a:pt x="0" y="46"/>
                    <a:pt x="0" y="69"/>
                  </a:cubicBezTo>
                  <a:cubicBezTo>
                    <a:pt x="0" y="92"/>
                    <a:pt x="23" y="114"/>
                    <a:pt x="46" y="137"/>
                  </a:cubicBezTo>
                  <a:cubicBezTo>
                    <a:pt x="46" y="137"/>
                    <a:pt x="69" y="160"/>
                    <a:pt x="69" y="160"/>
                  </a:cubicBezTo>
                  <a:cubicBezTo>
                    <a:pt x="92" y="183"/>
                    <a:pt x="114" y="206"/>
                    <a:pt x="160" y="251"/>
                  </a:cubicBezTo>
                  <a:cubicBezTo>
                    <a:pt x="183" y="274"/>
                    <a:pt x="206" y="297"/>
                    <a:pt x="229" y="320"/>
                  </a:cubicBezTo>
                  <a:cubicBezTo>
                    <a:pt x="229" y="343"/>
                    <a:pt x="251" y="343"/>
                    <a:pt x="251" y="365"/>
                  </a:cubicBezTo>
                  <a:lnTo>
                    <a:pt x="274" y="365"/>
                  </a:lnTo>
                  <a:cubicBezTo>
                    <a:pt x="274" y="388"/>
                    <a:pt x="297" y="388"/>
                    <a:pt x="297" y="388"/>
                  </a:cubicBezTo>
                  <a:cubicBezTo>
                    <a:pt x="343" y="457"/>
                    <a:pt x="411" y="525"/>
                    <a:pt x="457" y="571"/>
                  </a:cubicBezTo>
                  <a:cubicBezTo>
                    <a:pt x="502" y="639"/>
                    <a:pt x="548" y="685"/>
                    <a:pt x="594" y="731"/>
                  </a:cubicBezTo>
                  <a:cubicBezTo>
                    <a:pt x="639" y="776"/>
                    <a:pt x="685" y="845"/>
                    <a:pt x="708" y="890"/>
                  </a:cubicBezTo>
                  <a:cubicBezTo>
                    <a:pt x="754" y="936"/>
                    <a:pt x="799" y="1005"/>
                    <a:pt x="845" y="1073"/>
                  </a:cubicBezTo>
                  <a:cubicBezTo>
                    <a:pt x="891" y="1142"/>
                    <a:pt x="936" y="1210"/>
                    <a:pt x="982" y="1278"/>
                  </a:cubicBezTo>
                  <a:cubicBezTo>
                    <a:pt x="1027" y="1347"/>
                    <a:pt x="1073" y="1415"/>
                    <a:pt x="1119" y="1484"/>
                  </a:cubicBezTo>
                  <a:cubicBezTo>
                    <a:pt x="1279" y="1758"/>
                    <a:pt x="1438" y="2032"/>
                    <a:pt x="1575" y="2306"/>
                  </a:cubicBezTo>
                  <a:cubicBezTo>
                    <a:pt x="1589" y="2332"/>
                    <a:pt x="1610" y="2343"/>
                    <a:pt x="1634" y="2343"/>
                  </a:cubicBezTo>
                  <a:cubicBezTo>
                    <a:pt x="1652" y="2343"/>
                    <a:pt x="1670" y="2338"/>
                    <a:pt x="1689" y="2328"/>
                  </a:cubicBezTo>
                  <a:cubicBezTo>
                    <a:pt x="1689" y="2328"/>
                    <a:pt x="1712" y="2306"/>
                    <a:pt x="1712" y="2306"/>
                  </a:cubicBezTo>
                  <a:cubicBezTo>
                    <a:pt x="1712" y="2283"/>
                    <a:pt x="1712" y="2260"/>
                    <a:pt x="1712" y="2237"/>
                  </a:cubicBezTo>
                  <a:cubicBezTo>
                    <a:pt x="1667" y="2146"/>
                    <a:pt x="1621" y="2055"/>
                    <a:pt x="1575" y="1963"/>
                  </a:cubicBezTo>
                  <a:cubicBezTo>
                    <a:pt x="1575" y="1963"/>
                    <a:pt x="1598" y="1940"/>
                    <a:pt x="1598" y="1918"/>
                  </a:cubicBezTo>
                  <a:cubicBezTo>
                    <a:pt x="1598" y="1895"/>
                    <a:pt x="1598" y="1895"/>
                    <a:pt x="1598" y="1895"/>
                  </a:cubicBezTo>
                  <a:cubicBezTo>
                    <a:pt x="1598" y="1872"/>
                    <a:pt x="1598" y="1872"/>
                    <a:pt x="1575" y="1849"/>
                  </a:cubicBezTo>
                  <a:cubicBezTo>
                    <a:pt x="1575" y="1849"/>
                    <a:pt x="1575" y="1826"/>
                    <a:pt x="1552" y="1803"/>
                  </a:cubicBezTo>
                  <a:cubicBezTo>
                    <a:pt x="1552" y="1758"/>
                    <a:pt x="1530" y="1712"/>
                    <a:pt x="1507" y="1667"/>
                  </a:cubicBezTo>
                  <a:cubicBezTo>
                    <a:pt x="1484" y="1644"/>
                    <a:pt x="1461" y="1598"/>
                    <a:pt x="1438" y="1552"/>
                  </a:cubicBezTo>
                  <a:cubicBezTo>
                    <a:pt x="1415" y="1507"/>
                    <a:pt x="1393" y="1484"/>
                    <a:pt x="1370" y="1438"/>
                  </a:cubicBezTo>
                  <a:cubicBezTo>
                    <a:pt x="1324" y="1393"/>
                    <a:pt x="1301" y="1347"/>
                    <a:pt x="1279" y="1301"/>
                  </a:cubicBezTo>
                  <a:cubicBezTo>
                    <a:pt x="1233" y="1256"/>
                    <a:pt x="1210" y="1233"/>
                    <a:pt x="1187" y="1187"/>
                  </a:cubicBezTo>
                  <a:cubicBezTo>
                    <a:pt x="1164" y="1164"/>
                    <a:pt x="1142" y="1119"/>
                    <a:pt x="1096" y="1073"/>
                  </a:cubicBezTo>
                  <a:cubicBezTo>
                    <a:pt x="1050" y="1005"/>
                    <a:pt x="982" y="936"/>
                    <a:pt x="936" y="868"/>
                  </a:cubicBezTo>
                  <a:cubicBezTo>
                    <a:pt x="868" y="776"/>
                    <a:pt x="799" y="708"/>
                    <a:pt x="731" y="639"/>
                  </a:cubicBezTo>
                  <a:cubicBezTo>
                    <a:pt x="685" y="548"/>
                    <a:pt x="617" y="480"/>
                    <a:pt x="548" y="411"/>
                  </a:cubicBezTo>
                  <a:cubicBezTo>
                    <a:pt x="502" y="365"/>
                    <a:pt x="434" y="297"/>
                    <a:pt x="388" y="251"/>
                  </a:cubicBezTo>
                  <a:cubicBezTo>
                    <a:pt x="320" y="183"/>
                    <a:pt x="251" y="114"/>
                    <a:pt x="183" y="69"/>
                  </a:cubicBezTo>
                  <a:cubicBezTo>
                    <a:pt x="160" y="46"/>
                    <a:pt x="137" y="23"/>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4" name="Google Shape;6224;p23"/>
            <p:cNvSpPr/>
            <p:nvPr/>
          </p:nvSpPr>
          <p:spPr>
            <a:xfrm>
              <a:off x="603216" y="468255"/>
              <a:ext cx="202354" cy="143227"/>
            </a:xfrm>
            <a:custGeom>
              <a:avLst/>
              <a:gdLst/>
              <a:ahLst/>
              <a:cxnLst/>
              <a:rect l="l" t="t" r="r" b="b"/>
              <a:pathLst>
                <a:path w="4497" h="3183" extrusionOk="0">
                  <a:moveTo>
                    <a:pt x="4268" y="1"/>
                  </a:moveTo>
                  <a:cubicBezTo>
                    <a:pt x="4223" y="24"/>
                    <a:pt x="4200" y="47"/>
                    <a:pt x="4177" y="92"/>
                  </a:cubicBezTo>
                  <a:cubicBezTo>
                    <a:pt x="4131" y="138"/>
                    <a:pt x="4109" y="184"/>
                    <a:pt x="4063" y="229"/>
                  </a:cubicBezTo>
                  <a:cubicBezTo>
                    <a:pt x="4040" y="252"/>
                    <a:pt x="4017" y="298"/>
                    <a:pt x="3995" y="343"/>
                  </a:cubicBezTo>
                  <a:cubicBezTo>
                    <a:pt x="3949" y="412"/>
                    <a:pt x="3880" y="480"/>
                    <a:pt x="3835" y="572"/>
                  </a:cubicBezTo>
                  <a:cubicBezTo>
                    <a:pt x="3789" y="617"/>
                    <a:pt x="3743" y="663"/>
                    <a:pt x="3698" y="731"/>
                  </a:cubicBezTo>
                  <a:cubicBezTo>
                    <a:pt x="3652" y="777"/>
                    <a:pt x="3606" y="823"/>
                    <a:pt x="3561" y="891"/>
                  </a:cubicBezTo>
                  <a:cubicBezTo>
                    <a:pt x="3447" y="1005"/>
                    <a:pt x="3355" y="1097"/>
                    <a:pt x="3241" y="1211"/>
                  </a:cubicBezTo>
                  <a:cubicBezTo>
                    <a:pt x="3127" y="1302"/>
                    <a:pt x="3013" y="1393"/>
                    <a:pt x="2899" y="1507"/>
                  </a:cubicBezTo>
                  <a:cubicBezTo>
                    <a:pt x="2785" y="1576"/>
                    <a:pt x="2671" y="1667"/>
                    <a:pt x="2557" y="1758"/>
                  </a:cubicBezTo>
                  <a:cubicBezTo>
                    <a:pt x="2540" y="1775"/>
                    <a:pt x="2511" y="1804"/>
                    <a:pt x="2479" y="1827"/>
                  </a:cubicBezTo>
                  <a:lnTo>
                    <a:pt x="2479" y="1827"/>
                  </a:lnTo>
                  <a:cubicBezTo>
                    <a:pt x="2482" y="1827"/>
                    <a:pt x="2485" y="1827"/>
                    <a:pt x="2488" y="1827"/>
                  </a:cubicBezTo>
                  <a:cubicBezTo>
                    <a:pt x="2484" y="1827"/>
                    <a:pt x="2481" y="1828"/>
                    <a:pt x="2477" y="1829"/>
                  </a:cubicBezTo>
                  <a:lnTo>
                    <a:pt x="2477" y="1829"/>
                  </a:lnTo>
                  <a:cubicBezTo>
                    <a:pt x="2466" y="1836"/>
                    <a:pt x="2456" y="1843"/>
                    <a:pt x="2445" y="1849"/>
                  </a:cubicBezTo>
                  <a:lnTo>
                    <a:pt x="2445" y="1849"/>
                  </a:lnTo>
                  <a:cubicBezTo>
                    <a:pt x="2455" y="1839"/>
                    <a:pt x="2466" y="1832"/>
                    <a:pt x="2477" y="1829"/>
                  </a:cubicBezTo>
                  <a:lnTo>
                    <a:pt x="2477" y="1829"/>
                  </a:lnTo>
                  <a:cubicBezTo>
                    <a:pt x="2478" y="1828"/>
                    <a:pt x="2478" y="1828"/>
                    <a:pt x="2479" y="1827"/>
                  </a:cubicBezTo>
                  <a:lnTo>
                    <a:pt x="2479" y="1827"/>
                  </a:lnTo>
                  <a:cubicBezTo>
                    <a:pt x="2465" y="1827"/>
                    <a:pt x="2462" y="1830"/>
                    <a:pt x="2442" y="1850"/>
                  </a:cubicBezTo>
                  <a:cubicBezTo>
                    <a:pt x="2443" y="1849"/>
                    <a:pt x="2444" y="1849"/>
                    <a:pt x="2445" y="1849"/>
                  </a:cubicBezTo>
                  <a:lnTo>
                    <a:pt x="2445" y="1849"/>
                  </a:lnTo>
                  <a:cubicBezTo>
                    <a:pt x="2436" y="1856"/>
                    <a:pt x="2428" y="1864"/>
                    <a:pt x="2420" y="1873"/>
                  </a:cubicBezTo>
                  <a:cubicBezTo>
                    <a:pt x="2283" y="1964"/>
                    <a:pt x="2146" y="2055"/>
                    <a:pt x="2009" y="2124"/>
                  </a:cubicBezTo>
                  <a:cubicBezTo>
                    <a:pt x="1872" y="2215"/>
                    <a:pt x="1735" y="2306"/>
                    <a:pt x="1575" y="2375"/>
                  </a:cubicBezTo>
                  <a:cubicBezTo>
                    <a:pt x="1438" y="2466"/>
                    <a:pt x="1301" y="2535"/>
                    <a:pt x="1164" y="2603"/>
                  </a:cubicBezTo>
                  <a:cubicBezTo>
                    <a:pt x="1096" y="2649"/>
                    <a:pt x="1027" y="2671"/>
                    <a:pt x="959" y="2694"/>
                  </a:cubicBezTo>
                  <a:cubicBezTo>
                    <a:pt x="890" y="2740"/>
                    <a:pt x="822" y="2763"/>
                    <a:pt x="731" y="2808"/>
                  </a:cubicBezTo>
                  <a:cubicBezTo>
                    <a:pt x="685" y="2831"/>
                    <a:pt x="616" y="2854"/>
                    <a:pt x="548" y="2877"/>
                  </a:cubicBezTo>
                  <a:cubicBezTo>
                    <a:pt x="457" y="2923"/>
                    <a:pt x="388" y="2945"/>
                    <a:pt x="320" y="2968"/>
                  </a:cubicBezTo>
                  <a:cubicBezTo>
                    <a:pt x="274" y="2968"/>
                    <a:pt x="228" y="2991"/>
                    <a:pt x="183" y="2991"/>
                  </a:cubicBezTo>
                  <a:cubicBezTo>
                    <a:pt x="137" y="3014"/>
                    <a:pt x="91" y="3014"/>
                    <a:pt x="69" y="3037"/>
                  </a:cubicBezTo>
                  <a:cubicBezTo>
                    <a:pt x="46" y="3037"/>
                    <a:pt x="23" y="3060"/>
                    <a:pt x="0" y="3082"/>
                  </a:cubicBezTo>
                  <a:cubicBezTo>
                    <a:pt x="0" y="3082"/>
                    <a:pt x="0" y="3105"/>
                    <a:pt x="0" y="3128"/>
                  </a:cubicBezTo>
                  <a:cubicBezTo>
                    <a:pt x="17" y="3161"/>
                    <a:pt x="34" y="3183"/>
                    <a:pt x="59" y="3183"/>
                  </a:cubicBezTo>
                  <a:cubicBezTo>
                    <a:pt x="69" y="3183"/>
                    <a:pt x="79" y="3180"/>
                    <a:pt x="91" y="3174"/>
                  </a:cubicBezTo>
                  <a:cubicBezTo>
                    <a:pt x="137" y="3174"/>
                    <a:pt x="206" y="3151"/>
                    <a:pt x="251" y="3151"/>
                  </a:cubicBezTo>
                  <a:cubicBezTo>
                    <a:pt x="297" y="3128"/>
                    <a:pt x="365" y="3128"/>
                    <a:pt x="411" y="3128"/>
                  </a:cubicBezTo>
                  <a:cubicBezTo>
                    <a:pt x="457" y="3105"/>
                    <a:pt x="502" y="3105"/>
                    <a:pt x="571" y="3105"/>
                  </a:cubicBezTo>
                  <a:cubicBezTo>
                    <a:pt x="616" y="3082"/>
                    <a:pt x="662" y="3082"/>
                    <a:pt x="708" y="3060"/>
                  </a:cubicBezTo>
                  <a:cubicBezTo>
                    <a:pt x="753" y="3060"/>
                    <a:pt x="799" y="3037"/>
                    <a:pt x="845" y="3037"/>
                  </a:cubicBezTo>
                  <a:cubicBezTo>
                    <a:pt x="890" y="3014"/>
                    <a:pt x="959" y="3014"/>
                    <a:pt x="1004" y="2991"/>
                  </a:cubicBezTo>
                  <a:cubicBezTo>
                    <a:pt x="1119" y="2968"/>
                    <a:pt x="1210" y="2923"/>
                    <a:pt x="1324" y="2877"/>
                  </a:cubicBezTo>
                  <a:lnTo>
                    <a:pt x="1301" y="2877"/>
                  </a:lnTo>
                  <a:cubicBezTo>
                    <a:pt x="1415" y="2831"/>
                    <a:pt x="1552" y="2786"/>
                    <a:pt x="1666" y="2717"/>
                  </a:cubicBezTo>
                  <a:cubicBezTo>
                    <a:pt x="1803" y="2649"/>
                    <a:pt x="1917" y="2580"/>
                    <a:pt x="2032" y="2512"/>
                  </a:cubicBezTo>
                  <a:cubicBezTo>
                    <a:pt x="2146" y="2466"/>
                    <a:pt x="2260" y="2375"/>
                    <a:pt x="2374" y="2306"/>
                  </a:cubicBezTo>
                  <a:cubicBezTo>
                    <a:pt x="2488" y="2238"/>
                    <a:pt x="2602" y="2169"/>
                    <a:pt x="2716" y="2078"/>
                  </a:cubicBezTo>
                  <a:cubicBezTo>
                    <a:pt x="2739" y="2055"/>
                    <a:pt x="2762" y="2032"/>
                    <a:pt x="2785" y="2010"/>
                  </a:cubicBezTo>
                  <a:cubicBezTo>
                    <a:pt x="2808" y="2010"/>
                    <a:pt x="2808" y="2010"/>
                    <a:pt x="2808" y="1987"/>
                  </a:cubicBezTo>
                  <a:cubicBezTo>
                    <a:pt x="2945" y="1895"/>
                    <a:pt x="3082" y="1804"/>
                    <a:pt x="3196" y="1690"/>
                  </a:cubicBezTo>
                  <a:cubicBezTo>
                    <a:pt x="3264" y="1644"/>
                    <a:pt x="3333" y="1576"/>
                    <a:pt x="3401" y="1530"/>
                  </a:cubicBezTo>
                  <a:cubicBezTo>
                    <a:pt x="3470" y="1462"/>
                    <a:pt x="3515" y="1416"/>
                    <a:pt x="3584" y="1370"/>
                  </a:cubicBezTo>
                  <a:cubicBezTo>
                    <a:pt x="3629" y="1302"/>
                    <a:pt x="3698" y="1256"/>
                    <a:pt x="3743" y="1188"/>
                  </a:cubicBezTo>
                  <a:cubicBezTo>
                    <a:pt x="3812" y="1119"/>
                    <a:pt x="3858" y="1051"/>
                    <a:pt x="3926" y="1005"/>
                  </a:cubicBezTo>
                  <a:cubicBezTo>
                    <a:pt x="4040" y="868"/>
                    <a:pt x="4154" y="709"/>
                    <a:pt x="4268" y="549"/>
                  </a:cubicBezTo>
                  <a:cubicBezTo>
                    <a:pt x="4337" y="457"/>
                    <a:pt x="4383" y="366"/>
                    <a:pt x="4451" y="252"/>
                  </a:cubicBezTo>
                  <a:cubicBezTo>
                    <a:pt x="4497" y="184"/>
                    <a:pt x="4474" y="69"/>
                    <a:pt x="4405" y="24"/>
                  </a:cubicBezTo>
                  <a:cubicBezTo>
                    <a:pt x="4360" y="1"/>
                    <a:pt x="4337" y="1"/>
                    <a:pt x="4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5" name="Google Shape;6225;p23"/>
            <p:cNvSpPr/>
            <p:nvPr/>
          </p:nvSpPr>
          <p:spPr>
            <a:xfrm>
              <a:off x="539500" y="356300"/>
              <a:ext cx="347201" cy="372894"/>
            </a:xfrm>
            <a:custGeom>
              <a:avLst/>
              <a:gdLst/>
              <a:ahLst/>
              <a:cxnLst/>
              <a:rect l="l" t="t" r="r" b="b"/>
              <a:pathLst>
                <a:path w="7716" h="8287" extrusionOk="0">
                  <a:moveTo>
                    <a:pt x="2580" y="184"/>
                  </a:moveTo>
                  <a:cubicBezTo>
                    <a:pt x="2808" y="206"/>
                    <a:pt x="3060" y="252"/>
                    <a:pt x="3311" y="343"/>
                  </a:cubicBezTo>
                  <a:cubicBezTo>
                    <a:pt x="3653" y="480"/>
                    <a:pt x="3995" y="640"/>
                    <a:pt x="4338" y="868"/>
                  </a:cubicBezTo>
                  <a:cubicBezTo>
                    <a:pt x="4794" y="1188"/>
                    <a:pt x="5228" y="1576"/>
                    <a:pt x="5639" y="2055"/>
                  </a:cubicBezTo>
                  <a:lnTo>
                    <a:pt x="5662" y="2055"/>
                  </a:lnTo>
                  <a:cubicBezTo>
                    <a:pt x="6187" y="2649"/>
                    <a:pt x="6643" y="3356"/>
                    <a:pt x="7008" y="4110"/>
                  </a:cubicBezTo>
                  <a:cubicBezTo>
                    <a:pt x="7168" y="4429"/>
                    <a:pt x="7305" y="4749"/>
                    <a:pt x="7419" y="5068"/>
                  </a:cubicBezTo>
                  <a:cubicBezTo>
                    <a:pt x="7465" y="5182"/>
                    <a:pt x="7488" y="5251"/>
                    <a:pt x="7510" y="5342"/>
                  </a:cubicBezTo>
                  <a:lnTo>
                    <a:pt x="7510" y="5365"/>
                  </a:lnTo>
                  <a:cubicBezTo>
                    <a:pt x="7465" y="5411"/>
                    <a:pt x="7419" y="5433"/>
                    <a:pt x="7373" y="5479"/>
                  </a:cubicBezTo>
                  <a:cubicBezTo>
                    <a:pt x="7259" y="5525"/>
                    <a:pt x="7168" y="5570"/>
                    <a:pt x="7077" y="5593"/>
                  </a:cubicBezTo>
                  <a:cubicBezTo>
                    <a:pt x="6985" y="5616"/>
                    <a:pt x="6894" y="5639"/>
                    <a:pt x="6826" y="5639"/>
                  </a:cubicBezTo>
                  <a:lnTo>
                    <a:pt x="6734" y="5639"/>
                  </a:lnTo>
                  <a:lnTo>
                    <a:pt x="6734" y="5616"/>
                  </a:lnTo>
                  <a:cubicBezTo>
                    <a:pt x="6712" y="5502"/>
                    <a:pt x="6689" y="5433"/>
                    <a:pt x="6666" y="5342"/>
                  </a:cubicBezTo>
                  <a:lnTo>
                    <a:pt x="6643" y="5319"/>
                  </a:lnTo>
                  <a:cubicBezTo>
                    <a:pt x="6552" y="5045"/>
                    <a:pt x="6460" y="4749"/>
                    <a:pt x="6324" y="4475"/>
                  </a:cubicBezTo>
                  <a:cubicBezTo>
                    <a:pt x="6095" y="4018"/>
                    <a:pt x="5844" y="3562"/>
                    <a:pt x="5547" y="3174"/>
                  </a:cubicBezTo>
                  <a:cubicBezTo>
                    <a:pt x="5502" y="3219"/>
                    <a:pt x="5456" y="3265"/>
                    <a:pt x="5433" y="3311"/>
                  </a:cubicBezTo>
                  <a:cubicBezTo>
                    <a:pt x="5296" y="3493"/>
                    <a:pt x="5114" y="3676"/>
                    <a:pt x="4908" y="3858"/>
                  </a:cubicBezTo>
                  <a:cubicBezTo>
                    <a:pt x="4589" y="4132"/>
                    <a:pt x="4224" y="4361"/>
                    <a:pt x="3927" y="4543"/>
                  </a:cubicBezTo>
                  <a:cubicBezTo>
                    <a:pt x="3539" y="4794"/>
                    <a:pt x="3174" y="5000"/>
                    <a:pt x="2831" y="5159"/>
                  </a:cubicBezTo>
                  <a:cubicBezTo>
                    <a:pt x="2375" y="5365"/>
                    <a:pt x="1964" y="5502"/>
                    <a:pt x="1576" y="5570"/>
                  </a:cubicBezTo>
                  <a:lnTo>
                    <a:pt x="1485" y="5570"/>
                  </a:lnTo>
                  <a:cubicBezTo>
                    <a:pt x="1462" y="5593"/>
                    <a:pt x="1439" y="5593"/>
                    <a:pt x="1416" y="5593"/>
                  </a:cubicBezTo>
                  <a:cubicBezTo>
                    <a:pt x="1393" y="5593"/>
                    <a:pt x="1370" y="5593"/>
                    <a:pt x="1348" y="5616"/>
                  </a:cubicBezTo>
                  <a:cubicBezTo>
                    <a:pt x="1462" y="5958"/>
                    <a:pt x="1622" y="6324"/>
                    <a:pt x="1827" y="6666"/>
                  </a:cubicBezTo>
                  <a:cubicBezTo>
                    <a:pt x="2032" y="7077"/>
                    <a:pt x="2306" y="7442"/>
                    <a:pt x="2603" y="7784"/>
                  </a:cubicBezTo>
                  <a:cubicBezTo>
                    <a:pt x="2580" y="7807"/>
                    <a:pt x="2557" y="7830"/>
                    <a:pt x="2535" y="7853"/>
                  </a:cubicBezTo>
                  <a:cubicBezTo>
                    <a:pt x="2512" y="7899"/>
                    <a:pt x="2443" y="7944"/>
                    <a:pt x="2375" y="7967"/>
                  </a:cubicBezTo>
                  <a:cubicBezTo>
                    <a:pt x="2306" y="8013"/>
                    <a:pt x="2238" y="8058"/>
                    <a:pt x="2147" y="8081"/>
                  </a:cubicBezTo>
                  <a:cubicBezTo>
                    <a:pt x="2101" y="8104"/>
                    <a:pt x="2032" y="8104"/>
                    <a:pt x="1987" y="8104"/>
                  </a:cubicBezTo>
                  <a:cubicBezTo>
                    <a:pt x="1644" y="7625"/>
                    <a:pt x="1325" y="7122"/>
                    <a:pt x="1074" y="6597"/>
                  </a:cubicBezTo>
                  <a:lnTo>
                    <a:pt x="1051" y="6575"/>
                  </a:lnTo>
                  <a:cubicBezTo>
                    <a:pt x="709" y="5844"/>
                    <a:pt x="457" y="5091"/>
                    <a:pt x="298" y="4361"/>
                  </a:cubicBezTo>
                  <a:cubicBezTo>
                    <a:pt x="206" y="3790"/>
                    <a:pt x="161" y="3242"/>
                    <a:pt x="206" y="2717"/>
                  </a:cubicBezTo>
                  <a:cubicBezTo>
                    <a:pt x="229" y="2352"/>
                    <a:pt x="298" y="2010"/>
                    <a:pt x="412" y="1690"/>
                  </a:cubicBezTo>
                  <a:cubicBezTo>
                    <a:pt x="480" y="1462"/>
                    <a:pt x="594" y="1234"/>
                    <a:pt x="709" y="1051"/>
                  </a:cubicBezTo>
                  <a:cubicBezTo>
                    <a:pt x="823" y="914"/>
                    <a:pt x="937" y="754"/>
                    <a:pt x="1074" y="640"/>
                  </a:cubicBezTo>
                  <a:cubicBezTo>
                    <a:pt x="1211" y="526"/>
                    <a:pt x="1348" y="435"/>
                    <a:pt x="1485" y="366"/>
                  </a:cubicBezTo>
                  <a:cubicBezTo>
                    <a:pt x="1644" y="298"/>
                    <a:pt x="1804" y="252"/>
                    <a:pt x="1987" y="206"/>
                  </a:cubicBezTo>
                  <a:cubicBezTo>
                    <a:pt x="2101" y="184"/>
                    <a:pt x="2238" y="184"/>
                    <a:pt x="2375" y="184"/>
                  </a:cubicBezTo>
                  <a:close/>
                  <a:moveTo>
                    <a:pt x="2375" y="1"/>
                  </a:moveTo>
                  <a:cubicBezTo>
                    <a:pt x="2055" y="1"/>
                    <a:pt x="1736" y="69"/>
                    <a:pt x="1462" y="184"/>
                  </a:cubicBezTo>
                  <a:cubicBezTo>
                    <a:pt x="1370" y="229"/>
                    <a:pt x="1256" y="298"/>
                    <a:pt x="1165" y="366"/>
                  </a:cubicBezTo>
                  <a:cubicBezTo>
                    <a:pt x="1074" y="412"/>
                    <a:pt x="960" y="503"/>
                    <a:pt x="868" y="594"/>
                  </a:cubicBezTo>
                  <a:cubicBezTo>
                    <a:pt x="709" y="754"/>
                    <a:pt x="549" y="960"/>
                    <a:pt x="435" y="1188"/>
                  </a:cubicBezTo>
                  <a:cubicBezTo>
                    <a:pt x="320" y="1393"/>
                    <a:pt x="229" y="1622"/>
                    <a:pt x="161" y="1895"/>
                  </a:cubicBezTo>
                  <a:cubicBezTo>
                    <a:pt x="92" y="2124"/>
                    <a:pt x="47" y="2375"/>
                    <a:pt x="24" y="2649"/>
                  </a:cubicBezTo>
                  <a:cubicBezTo>
                    <a:pt x="1" y="3105"/>
                    <a:pt x="1" y="3585"/>
                    <a:pt x="92" y="4087"/>
                  </a:cubicBezTo>
                  <a:cubicBezTo>
                    <a:pt x="161" y="4589"/>
                    <a:pt x="275" y="5091"/>
                    <a:pt x="457" y="5593"/>
                  </a:cubicBezTo>
                  <a:cubicBezTo>
                    <a:pt x="617" y="6050"/>
                    <a:pt x="800" y="6506"/>
                    <a:pt x="1051" y="6940"/>
                  </a:cubicBezTo>
                  <a:cubicBezTo>
                    <a:pt x="1256" y="7351"/>
                    <a:pt x="1507" y="7762"/>
                    <a:pt x="1781" y="8127"/>
                  </a:cubicBezTo>
                  <a:lnTo>
                    <a:pt x="1850" y="8241"/>
                  </a:lnTo>
                  <a:cubicBezTo>
                    <a:pt x="1873" y="8264"/>
                    <a:pt x="1895" y="8264"/>
                    <a:pt x="1918" y="8264"/>
                  </a:cubicBezTo>
                  <a:cubicBezTo>
                    <a:pt x="1941" y="8287"/>
                    <a:pt x="1964" y="8287"/>
                    <a:pt x="1987" y="8287"/>
                  </a:cubicBezTo>
                  <a:cubicBezTo>
                    <a:pt x="2124" y="8287"/>
                    <a:pt x="2283" y="8241"/>
                    <a:pt x="2443" y="8150"/>
                  </a:cubicBezTo>
                  <a:cubicBezTo>
                    <a:pt x="2512" y="8127"/>
                    <a:pt x="2580" y="8058"/>
                    <a:pt x="2649" y="8013"/>
                  </a:cubicBezTo>
                  <a:cubicBezTo>
                    <a:pt x="2694" y="7967"/>
                    <a:pt x="2763" y="7899"/>
                    <a:pt x="2786" y="7830"/>
                  </a:cubicBezTo>
                  <a:cubicBezTo>
                    <a:pt x="2808" y="7807"/>
                    <a:pt x="2808" y="7784"/>
                    <a:pt x="2786" y="7762"/>
                  </a:cubicBezTo>
                  <a:cubicBezTo>
                    <a:pt x="2786" y="7739"/>
                    <a:pt x="2786" y="7739"/>
                    <a:pt x="2786" y="7739"/>
                  </a:cubicBezTo>
                  <a:cubicBezTo>
                    <a:pt x="2398" y="7282"/>
                    <a:pt x="2078" y="6803"/>
                    <a:pt x="1804" y="6255"/>
                  </a:cubicBezTo>
                  <a:cubicBezTo>
                    <a:pt x="1713" y="6073"/>
                    <a:pt x="1644" y="5913"/>
                    <a:pt x="1576" y="5753"/>
                  </a:cubicBezTo>
                  <a:cubicBezTo>
                    <a:pt x="1736" y="5730"/>
                    <a:pt x="1895" y="5684"/>
                    <a:pt x="2078" y="5639"/>
                  </a:cubicBezTo>
                  <a:cubicBezTo>
                    <a:pt x="2238" y="5593"/>
                    <a:pt x="2443" y="5525"/>
                    <a:pt x="2649" y="5433"/>
                  </a:cubicBezTo>
                  <a:cubicBezTo>
                    <a:pt x="2991" y="5296"/>
                    <a:pt x="3356" y="5091"/>
                    <a:pt x="3767" y="4863"/>
                  </a:cubicBezTo>
                  <a:cubicBezTo>
                    <a:pt x="3904" y="4771"/>
                    <a:pt x="4064" y="4680"/>
                    <a:pt x="4246" y="4566"/>
                  </a:cubicBezTo>
                  <a:cubicBezTo>
                    <a:pt x="4429" y="4452"/>
                    <a:pt x="4589" y="4338"/>
                    <a:pt x="4726" y="4224"/>
                  </a:cubicBezTo>
                  <a:cubicBezTo>
                    <a:pt x="5068" y="3973"/>
                    <a:pt x="5342" y="3722"/>
                    <a:pt x="5547" y="3470"/>
                  </a:cubicBezTo>
                  <a:cubicBezTo>
                    <a:pt x="5753" y="3767"/>
                    <a:pt x="5936" y="4110"/>
                    <a:pt x="6118" y="4452"/>
                  </a:cubicBezTo>
                  <a:lnTo>
                    <a:pt x="6141" y="4498"/>
                  </a:lnTo>
                  <a:lnTo>
                    <a:pt x="6164" y="4543"/>
                  </a:lnTo>
                  <a:cubicBezTo>
                    <a:pt x="6278" y="4817"/>
                    <a:pt x="6392" y="5091"/>
                    <a:pt x="6483" y="5388"/>
                  </a:cubicBezTo>
                  <a:cubicBezTo>
                    <a:pt x="6506" y="5479"/>
                    <a:pt x="6529" y="5548"/>
                    <a:pt x="6552" y="5639"/>
                  </a:cubicBezTo>
                  <a:lnTo>
                    <a:pt x="6575" y="5662"/>
                  </a:lnTo>
                  <a:lnTo>
                    <a:pt x="6575" y="5684"/>
                  </a:lnTo>
                  <a:lnTo>
                    <a:pt x="6575" y="5730"/>
                  </a:lnTo>
                  <a:cubicBezTo>
                    <a:pt x="6597" y="5753"/>
                    <a:pt x="6620" y="5776"/>
                    <a:pt x="6643" y="5799"/>
                  </a:cubicBezTo>
                  <a:lnTo>
                    <a:pt x="6689" y="5799"/>
                  </a:lnTo>
                  <a:cubicBezTo>
                    <a:pt x="6734" y="5799"/>
                    <a:pt x="6780" y="5821"/>
                    <a:pt x="6826" y="5821"/>
                  </a:cubicBezTo>
                  <a:cubicBezTo>
                    <a:pt x="6940" y="5821"/>
                    <a:pt x="7054" y="5799"/>
                    <a:pt x="7191" y="5753"/>
                  </a:cubicBezTo>
                  <a:cubicBezTo>
                    <a:pt x="7282" y="5707"/>
                    <a:pt x="7351" y="5684"/>
                    <a:pt x="7442" y="5639"/>
                  </a:cubicBezTo>
                  <a:cubicBezTo>
                    <a:pt x="7533" y="5593"/>
                    <a:pt x="7602" y="5548"/>
                    <a:pt x="7670" y="5479"/>
                  </a:cubicBezTo>
                  <a:cubicBezTo>
                    <a:pt x="7693" y="5456"/>
                    <a:pt x="7716" y="5411"/>
                    <a:pt x="7716" y="5365"/>
                  </a:cubicBezTo>
                  <a:lnTo>
                    <a:pt x="7693" y="5365"/>
                  </a:lnTo>
                  <a:lnTo>
                    <a:pt x="7693" y="5342"/>
                  </a:lnTo>
                  <a:lnTo>
                    <a:pt x="7670" y="5296"/>
                  </a:lnTo>
                  <a:cubicBezTo>
                    <a:pt x="7647" y="5205"/>
                    <a:pt x="7625" y="5137"/>
                    <a:pt x="7602" y="5045"/>
                  </a:cubicBezTo>
                  <a:cubicBezTo>
                    <a:pt x="7305" y="4246"/>
                    <a:pt x="6917" y="3470"/>
                    <a:pt x="6438" y="2763"/>
                  </a:cubicBezTo>
                  <a:cubicBezTo>
                    <a:pt x="6164" y="2352"/>
                    <a:pt x="5844" y="1964"/>
                    <a:pt x="5502" y="1622"/>
                  </a:cubicBezTo>
                  <a:cubicBezTo>
                    <a:pt x="5137" y="1234"/>
                    <a:pt x="4749" y="914"/>
                    <a:pt x="4338" y="663"/>
                  </a:cubicBezTo>
                  <a:cubicBezTo>
                    <a:pt x="3858" y="366"/>
                    <a:pt x="3151"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6" name="Google Shape;6226;p23"/>
            <p:cNvSpPr/>
            <p:nvPr/>
          </p:nvSpPr>
          <p:spPr>
            <a:xfrm>
              <a:off x="583687" y="418982"/>
              <a:ext cx="189034" cy="168471"/>
            </a:xfrm>
            <a:custGeom>
              <a:avLst/>
              <a:gdLst/>
              <a:ahLst/>
              <a:cxnLst/>
              <a:rect l="l" t="t" r="r" b="b"/>
              <a:pathLst>
                <a:path w="4201" h="3744" extrusionOk="0">
                  <a:moveTo>
                    <a:pt x="1895" y="183"/>
                  </a:moveTo>
                  <a:cubicBezTo>
                    <a:pt x="2078" y="206"/>
                    <a:pt x="2237" y="251"/>
                    <a:pt x="2420" y="297"/>
                  </a:cubicBezTo>
                  <a:cubicBezTo>
                    <a:pt x="2671" y="388"/>
                    <a:pt x="2922" y="525"/>
                    <a:pt x="3196" y="685"/>
                  </a:cubicBezTo>
                  <a:lnTo>
                    <a:pt x="3173" y="685"/>
                  </a:lnTo>
                  <a:cubicBezTo>
                    <a:pt x="3470" y="891"/>
                    <a:pt x="3721" y="1119"/>
                    <a:pt x="3972" y="1370"/>
                  </a:cubicBezTo>
                  <a:cubicBezTo>
                    <a:pt x="3789" y="1598"/>
                    <a:pt x="3584" y="1804"/>
                    <a:pt x="3356" y="1986"/>
                  </a:cubicBezTo>
                  <a:cubicBezTo>
                    <a:pt x="2876" y="2397"/>
                    <a:pt x="2283" y="2739"/>
                    <a:pt x="1644" y="3059"/>
                  </a:cubicBezTo>
                  <a:cubicBezTo>
                    <a:pt x="1210" y="3242"/>
                    <a:pt x="776" y="3401"/>
                    <a:pt x="320" y="3538"/>
                  </a:cubicBezTo>
                  <a:cubicBezTo>
                    <a:pt x="320" y="3424"/>
                    <a:pt x="297" y="3333"/>
                    <a:pt x="274" y="3242"/>
                  </a:cubicBezTo>
                  <a:cubicBezTo>
                    <a:pt x="183" y="2808"/>
                    <a:pt x="160" y="2420"/>
                    <a:pt x="183" y="2032"/>
                  </a:cubicBezTo>
                  <a:cubicBezTo>
                    <a:pt x="206" y="1758"/>
                    <a:pt x="251" y="1507"/>
                    <a:pt x="320" y="1279"/>
                  </a:cubicBezTo>
                  <a:cubicBezTo>
                    <a:pt x="388" y="1119"/>
                    <a:pt x="457" y="959"/>
                    <a:pt x="548" y="822"/>
                  </a:cubicBezTo>
                  <a:cubicBezTo>
                    <a:pt x="640" y="708"/>
                    <a:pt x="731" y="594"/>
                    <a:pt x="822" y="502"/>
                  </a:cubicBezTo>
                  <a:cubicBezTo>
                    <a:pt x="913" y="434"/>
                    <a:pt x="1005" y="366"/>
                    <a:pt x="1119" y="320"/>
                  </a:cubicBezTo>
                  <a:cubicBezTo>
                    <a:pt x="1210" y="274"/>
                    <a:pt x="1324" y="229"/>
                    <a:pt x="1438" y="206"/>
                  </a:cubicBezTo>
                  <a:cubicBezTo>
                    <a:pt x="1553" y="183"/>
                    <a:pt x="1644" y="183"/>
                    <a:pt x="1758" y="183"/>
                  </a:cubicBezTo>
                  <a:close/>
                  <a:moveTo>
                    <a:pt x="1758" y="0"/>
                  </a:moveTo>
                  <a:cubicBezTo>
                    <a:pt x="1575" y="0"/>
                    <a:pt x="1393" y="23"/>
                    <a:pt x="1210" y="92"/>
                  </a:cubicBezTo>
                  <a:cubicBezTo>
                    <a:pt x="1119" y="114"/>
                    <a:pt x="1028" y="160"/>
                    <a:pt x="936" y="206"/>
                  </a:cubicBezTo>
                  <a:cubicBezTo>
                    <a:pt x="845" y="274"/>
                    <a:pt x="754" y="343"/>
                    <a:pt x="662" y="434"/>
                  </a:cubicBezTo>
                  <a:cubicBezTo>
                    <a:pt x="503" y="571"/>
                    <a:pt x="366" y="754"/>
                    <a:pt x="251" y="1005"/>
                  </a:cubicBezTo>
                  <a:cubicBezTo>
                    <a:pt x="160" y="1187"/>
                    <a:pt x="92" y="1393"/>
                    <a:pt x="46" y="1644"/>
                  </a:cubicBezTo>
                  <a:cubicBezTo>
                    <a:pt x="0" y="1872"/>
                    <a:pt x="0" y="2123"/>
                    <a:pt x="0" y="2397"/>
                  </a:cubicBezTo>
                  <a:cubicBezTo>
                    <a:pt x="0" y="2648"/>
                    <a:pt x="23" y="2899"/>
                    <a:pt x="69" y="3173"/>
                  </a:cubicBezTo>
                  <a:cubicBezTo>
                    <a:pt x="115" y="3356"/>
                    <a:pt x="160" y="3538"/>
                    <a:pt x="206" y="3744"/>
                  </a:cubicBezTo>
                  <a:cubicBezTo>
                    <a:pt x="274" y="3721"/>
                    <a:pt x="320" y="3721"/>
                    <a:pt x="388" y="3698"/>
                  </a:cubicBezTo>
                  <a:cubicBezTo>
                    <a:pt x="1096" y="3493"/>
                    <a:pt x="1781" y="3219"/>
                    <a:pt x="2420" y="2853"/>
                  </a:cubicBezTo>
                  <a:cubicBezTo>
                    <a:pt x="2739" y="2648"/>
                    <a:pt x="3059" y="2443"/>
                    <a:pt x="3356" y="2214"/>
                  </a:cubicBezTo>
                  <a:cubicBezTo>
                    <a:pt x="3630" y="1986"/>
                    <a:pt x="3881" y="1758"/>
                    <a:pt x="4109" y="1507"/>
                  </a:cubicBezTo>
                  <a:lnTo>
                    <a:pt x="4155" y="1438"/>
                  </a:lnTo>
                  <a:lnTo>
                    <a:pt x="4200" y="1370"/>
                  </a:lnTo>
                  <a:cubicBezTo>
                    <a:pt x="4063" y="1210"/>
                    <a:pt x="3904" y="1027"/>
                    <a:pt x="3721" y="891"/>
                  </a:cubicBezTo>
                  <a:cubicBezTo>
                    <a:pt x="3561" y="731"/>
                    <a:pt x="3379" y="594"/>
                    <a:pt x="3173" y="480"/>
                  </a:cubicBezTo>
                  <a:cubicBezTo>
                    <a:pt x="2991" y="343"/>
                    <a:pt x="2785" y="251"/>
                    <a:pt x="2557" y="160"/>
                  </a:cubicBezTo>
                  <a:cubicBezTo>
                    <a:pt x="2351" y="69"/>
                    <a:pt x="2123" y="23"/>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27" name="Google Shape;6227;p23"/>
          <p:cNvGrpSpPr/>
          <p:nvPr/>
        </p:nvGrpSpPr>
        <p:grpSpPr>
          <a:xfrm>
            <a:off x="10732758" y="1545202"/>
            <a:ext cx="461783" cy="680855"/>
            <a:chOff x="3716700" y="1378700"/>
            <a:chExt cx="135825" cy="199750"/>
          </a:xfrm>
        </p:grpSpPr>
        <p:sp>
          <p:nvSpPr>
            <p:cNvPr id="6228" name="Google Shape;6228;p23"/>
            <p:cNvSpPr/>
            <p:nvPr/>
          </p:nvSpPr>
          <p:spPr>
            <a:xfrm>
              <a:off x="3718975" y="1380975"/>
              <a:ext cx="129550" cy="195175"/>
            </a:xfrm>
            <a:custGeom>
              <a:avLst/>
              <a:gdLst/>
              <a:ahLst/>
              <a:cxnLst/>
              <a:rect l="l" t="t" r="r" b="b"/>
              <a:pathLst>
                <a:path w="5182" h="7807" extrusionOk="0">
                  <a:moveTo>
                    <a:pt x="3401" y="3812"/>
                  </a:moveTo>
                  <a:cubicBezTo>
                    <a:pt x="3470" y="3812"/>
                    <a:pt x="3538" y="3812"/>
                    <a:pt x="3607" y="3835"/>
                  </a:cubicBezTo>
                  <a:cubicBezTo>
                    <a:pt x="3675" y="3835"/>
                    <a:pt x="3721" y="3858"/>
                    <a:pt x="3789" y="3881"/>
                  </a:cubicBezTo>
                  <a:cubicBezTo>
                    <a:pt x="3835" y="3904"/>
                    <a:pt x="3903" y="3927"/>
                    <a:pt x="3949" y="3949"/>
                  </a:cubicBezTo>
                  <a:cubicBezTo>
                    <a:pt x="3995" y="3995"/>
                    <a:pt x="4063" y="4018"/>
                    <a:pt x="4109" y="4041"/>
                  </a:cubicBezTo>
                  <a:lnTo>
                    <a:pt x="4155" y="4086"/>
                  </a:lnTo>
                  <a:cubicBezTo>
                    <a:pt x="4200" y="4109"/>
                    <a:pt x="4246" y="4132"/>
                    <a:pt x="4292" y="4155"/>
                  </a:cubicBezTo>
                  <a:cubicBezTo>
                    <a:pt x="4337" y="4223"/>
                    <a:pt x="4406" y="4269"/>
                    <a:pt x="4451" y="4337"/>
                  </a:cubicBezTo>
                  <a:lnTo>
                    <a:pt x="4451" y="4360"/>
                  </a:lnTo>
                  <a:cubicBezTo>
                    <a:pt x="4520" y="4429"/>
                    <a:pt x="4565" y="4520"/>
                    <a:pt x="4611" y="4589"/>
                  </a:cubicBezTo>
                  <a:cubicBezTo>
                    <a:pt x="4634" y="4634"/>
                    <a:pt x="4657" y="4657"/>
                    <a:pt x="4657" y="4703"/>
                  </a:cubicBezTo>
                  <a:lnTo>
                    <a:pt x="4680" y="4725"/>
                  </a:lnTo>
                  <a:cubicBezTo>
                    <a:pt x="4702" y="4771"/>
                    <a:pt x="4702" y="4817"/>
                    <a:pt x="4725" y="4840"/>
                  </a:cubicBezTo>
                  <a:cubicBezTo>
                    <a:pt x="4748" y="4931"/>
                    <a:pt x="4771" y="4999"/>
                    <a:pt x="4794" y="5068"/>
                  </a:cubicBezTo>
                  <a:lnTo>
                    <a:pt x="4794" y="5091"/>
                  </a:lnTo>
                  <a:cubicBezTo>
                    <a:pt x="4794" y="5159"/>
                    <a:pt x="4817" y="5205"/>
                    <a:pt x="4817" y="5273"/>
                  </a:cubicBezTo>
                  <a:cubicBezTo>
                    <a:pt x="4817" y="5365"/>
                    <a:pt x="4817" y="5456"/>
                    <a:pt x="4817" y="5524"/>
                  </a:cubicBezTo>
                  <a:lnTo>
                    <a:pt x="4794" y="5593"/>
                  </a:lnTo>
                  <a:cubicBezTo>
                    <a:pt x="4794" y="5730"/>
                    <a:pt x="4771" y="5867"/>
                    <a:pt x="4748" y="5958"/>
                  </a:cubicBezTo>
                  <a:cubicBezTo>
                    <a:pt x="4748" y="6027"/>
                    <a:pt x="4702" y="6118"/>
                    <a:pt x="4657" y="6209"/>
                  </a:cubicBezTo>
                  <a:cubicBezTo>
                    <a:pt x="4657" y="6255"/>
                    <a:pt x="4634" y="6278"/>
                    <a:pt x="4611" y="6300"/>
                  </a:cubicBezTo>
                  <a:lnTo>
                    <a:pt x="4611" y="6323"/>
                  </a:lnTo>
                  <a:lnTo>
                    <a:pt x="4588" y="6369"/>
                  </a:lnTo>
                  <a:cubicBezTo>
                    <a:pt x="4565" y="6392"/>
                    <a:pt x="4565" y="6415"/>
                    <a:pt x="4543" y="6437"/>
                  </a:cubicBezTo>
                  <a:cubicBezTo>
                    <a:pt x="4565" y="6415"/>
                    <a:pt x="4565" y="6369"/>
                    <a:pt x="4565" y="6346"/>
                  </a:cubicBezTo>
                  <a:cubicBezTo>
                    <a:pt x="4588" y="6300"/>
                    <a:pt x="4588" y="6255"/>
                    <a:pt x="4588" y="6209"/>
                  </a:cubicBezTo>
                  <a:lnTo>
                    <a:pt x="4611" y="6095"/>
                  </a:lnTo>
                  <a:cubicBezTo>
                    <a:pt x="4611" y="6072"/>
                    <a:pt x="4611" y="6027"/>
                    <a:pt x="4634" y="6004"/>
                  </a:cubicBezTo>
                  <a:cubicBezTo>
                    <a:pt x="4634" y="5958"/>
                    <a:pt x="4634" y="5912"/>
                    <a:pt x="4611" y="5867"/>
                  </a:cubicBezTo>
                  <a:cubicBezTo>
                    <a:pt x="4588" y="5821"/>
                    <a:pt x="4565" y="5798"/>
                    <a:pt x="4520" y="5775"/>
                  </a:cubicBezTo>
                  <a:lnTo>
                    <a:pt x="4474" y="5775"/>
                  </a:lnTo>
                  <a:cubicBezTo>
                    <a:pt x="4383" y="5775"/>
                    <a:pt x="4314" y="5821"/>
                    <a:pt x="4292" y="5890"/>
                  </a:cubicBezTo>
                  <a:cubicBezTo>
                    <a:pt x="4292" y="5912"/>
                    <a:pt x="4292" y="5958"/>
                    <a:pt x="4269" y="5981"/>
                  </a:cubicBezTo>
                  <a:cubicBezTo>
                    <a:pt x="4246" y="6004"/>
                    <a:pt x="4246" y="6027"/>
                    <a:pt x="4223" y="6072"/>
                  </a:cubicBezTo>
                  <a:cubicBezTo>
                    <a:pt x="4200" y="6095"/>
                    <a:pt x="4177" y="6118"/>
                    <a:pt x="4155" y="6163"/>
                  </a:cubicBezTo>
                  <a:lnTo>
                    <a:pt x="4132" y="6186"/>
                  </a:lnTo>
                  <a:cubicBezTo>
                    <a:pt x="4109" y="6232"/>
                    <a:pt x="4063" y="6278"/>
                    <a:pt x="4040" y="6300"/>
                  </a:cubicBezTo>
                  <a:lnTo>
                    <a:pt x="4040" y="6278"/>
                  </a:lnTo>
                  <a:cubicBezTo>
                    <a:pt x="4040" y="6255"/>
                    <a:pt x="4040" y="6255"/>
                    <a:pt x="4040" y="6232"/>
                  </a:cubicBezTo>
                  <a:lnTo>
                    <a:pt x="4040" y="6186"/>
                  </a:lnTo>
                  <a:cubicBezTo>
                    <a:pt x="4063" y="6163"/>
                    <a:pt x="4063" y="6118"/>
                    <a:pt x="4063" y="6095"/>
                  </a:cubicBezTo>
                  <a:cubicBezTo>
                    <a:pt x="4086" y="6072"/>
                    <a:pt x="4086" y="6049"/>
                    <a:pt x="4109" y="6027"/>
                  </a:cubicBezTo>
                  <a:cubicBezTo>
                    <a:pt x="4109" y="6004"/>
                    <a:pt x="4109" y="5981"/>
                    <a:pt x="4132" y="5958"/>
                  </a:cubicBezTo>
                  <a:cubicBezTo>
                    <a:pt x="4155" y="5844"/>
                    <a:pt x="4155" y="5753"/>
                    <a:pt x="4177" y="5661"/>
                  </a:cubicBezTo>
                  <a:cubicBezTo>
                    <a:pt x="4177" y="5593"/>
                    <a:pt x="4155" y="5524"/>
                    <a:pt x="4155" y="5456"/>
                  </a:cubicBezTo>
                  <a:cubicBezTo>
                    <a:pt x="4155" y="5387"/>
                    <a:pt x="4155" y="5296"/>
                    <a:pt x="4132" y="5228"/>
                  </a:cubicBezTo>
                  <a:cubicBezTo>
                    <a:pt x="4132" y="5159"/>
                    <a:pt x="4109" y="5113"/>
                    <a:pt x="4109" y="5045"/>
                  </a:cubicBezTo>
                  <a:cubicBezTo>
                    <a:pt x="4109" y="4999"/>
                    <a:pt x="4086" y="4977"/>
                    <a:pt x="4086" y="4931"/>
                  </a:cubicBezTo>
                  <a:cubicBezTo>
                    <a:pt x="4086" y="4885"/>
                    <a:pt x="4063" y="4862"/>
                    <a:pt x="4063" y="4817"/>
                  </a:cubicBezTo>
                  <a:cubicBezTo>
                    <a:pt x="4018" y="4725"/>
                    <a:pt x="3995" y="4634"/>
                    <a:pt x="3949" y="4543"/>
                  </a:cubicBezTo>
                  <a:cubicBezTo>
                    <a:pt x="3926" y="4497"/>
                    <a:pt x="3903" y="4452"/>
                    <a:pt x="3858" y="4383"/>
                  </a:cubicBezTo>
                  <a:lnTo>
                    <a:pt x="3835" y="4337"/>
                  </a:lnTo>
                  <a:lnTo>
                    <a:pt x="3812" y="4292"/>
                  </a:lnTo>
                  <a:cubicBezTo>
                    <a:pt x="3767" y="4223"/>
                    <a:pt x="3744" y="4178"/>
                    <a:pt x="3698" y="4132"/>
                  </a:cubicBezTo>
                  <a:cubicBezTo>
                    <a:pt x="3652" y="4064"/>
                    <a:pt x="3607" y="4018"/>
                    <a:pt x="3561" y="3949"/>
                  </a:cubicBezTo>
                  <a:cubicBezTo>
                    <a:pt x="3515" y="3904"/>
                    <a:pt x="3470" y="3858"/>
                    <a:pt x="3401" y="3812"/>
                  </a:cubicBezTo>
                  <a:close/>
                  <a:moveTo>
                    <a:pt x="2351" y="754"/>
                  </a:moveTo>
                  <a:cubicBezTo>
                    <a:pt x="2443" y="777"/>
                    <a:pt x="2534" y="822"/>
                    <a:pt x="2602" y="868"/>
                  </a:cubicBezTo>
                  <a:cubicBezTo>
                    <a:pt x="2671" y="891"/>
                    <a:pt x="2739" y="936"/>
                    <a:pt x="2808" y="1005"/>
                  </a:cubicBezTo>
                  <a:cubicBezTo>
                    <a:pt x="2831" y="1028"/>
                    <a:pt x="2854" y="1028"/>
                    <a:pt x="2876" y="1051"/>
                  </a:cubicBezTo>
                  <a:cubicBezTo>
                    <a:pt x="2876" y="1073"/>
                    <a:pt x="2899" y="1096"/>
                    <a:pt x="2922" y="1119"/>
                  </a:cubicBezTo>
                  <a:cubicBezTo>
                    <a:pt x="2945" y="1165"/>
                    <a:pt x="2990" y="1233"/>
                    <a:pt x="3013" y="1302"/>
                  </a:cubicBezTo>
                  <a:cubicBezTo>
                    <a:pt x="3013" y="1347"/>
                    <a:pt x="3036" y="1370"/>
                    <a:pt x="3036" y="1416"/>
                  </a:cubicBezTo>
                  <a:cubicBezTo>
                    <a:pt x="3036" y="1507"/>
                    <a:pt x="3036" y="1598"/>
                    <a:pt x="3036" y="1713"/>
                  </a:cubicBezTo>
                  <a:lnTo>
                    <a:pt x="3036" y="1735"/>
                  </a:lnTo>
                  <a:cubicBezTo>
                    <a:pt x="3036" y="1827"/>
                    <a:pt x="3036" y="1918"/>
                    <a:pt x="3013" y="2009"/>
                  </a:cubicBezTo>
                  <a:cubicBezTo>
                    <a:pt x="2990" y="2078"/>
                    <a:pt x="2990" y="2146"/>
                    <a:pt x="2968" y="2215"/>
                  </a:cubicBezTo>
                  <a:lnTo>
                    <a:pt x="2945" y="2283"/>
                  </a:lnTo>
                  <a:cubicBezTo>
                    <a:pt x="2922" y="2352"/>
                    <a:pt x="2922" y="2397"/>
                    <a:pt x="2899" y="2443"/>
                  </a:cubicBezTo>
                  <a:cubicBezTo>
                    <a:pt x="2854" y="2580"/>
                    <a:pt x="2808" y="2740"/>
                    <a:pt x="2717" y="2877"/>
                  </a:cubicBezTo>
                  <a:cubicBezTo>
                    <a:pt x="2671" y="2968"/>
                    <a:pt x="2625" y="3059"/>
                    <a:pt x="2557" y="3151"/>
                  </a:cubicBezTo>
                  <a:lnTo>
                    <a:pt x="2511" y="3196"/>
                  </a:lnTo>
                  <a:cubicBezTo>
                    <a:pt x="2466" y="3287"/>
                    <a:pt x="2420" y="3379"/>
                    <a:pt x="2351" y="3447"/>
                  </a:cubicBezTo>
                  <a:lnTo>
                    <a:pt x="2329" y="3447"/>
                  </a:lnTo>
                  <a:cubicBezTo>
                    <a:pt x="2306" y="3470"/>
                    <a:pt x="2260" y="3470"/>
                    <a:pt x="2237" y="3470"/>
                  </a:cubicBezTo>
                  <a:cubicBezTo>
                    <a:pt x="2192" y="3493"/>
                    <a:pt x="2146" y="3516"/>
                    <a:pt x="2100" y="3539"/>
                  </a:cubicBezTo>
                  <a:cubicBezTo>
                    <a:pt x="2077" y="3539"/>
                    <a:pt x="2077" y="3561"/>
                    <a:pt x="2055" y="3584"/>
                  </a:cubicBezTo>
                  <a:lnTo>
                    <a:pt x="2032" y="3607"/>
                  </a:lnTo>
                  <a:lnTo>
                    <a:pt x="2009" y="3607"/>
                  </a:lnTo>
                  <a:cubicBezTo>
                    <a:pt x="1986" y="3607"/>
                    <a:pt x="1963" y="3630"/>
                    <a:pt x="1963" y="3653"/>
                  </a:cubicBezTo>
                  <a:cubicBezTo>
                    <a:pt x="1918" y="3676"/>
                    <a:pt x="1918" y="3721"/>
                    <a:pt x="1895" y="3744"/>
                  </a:cubicBezTo>
                  <a:cubicBezTo>
                    <a:pt x="1895" y="3835"/>
                    <a:pt x="1963" y="3904"/>
                    <a:pt x="2055" y="3927"/>
                  </a:cubicBezTo>
                  <a:cubicBezTo>
                    <a:pt x="2100" y="3927"/>
                    <a:pt x="2146" y="3904"/>
                    <a:pt x="2214" y="3881"/>
                  </a:cubicBezTo>
                  <a:cubicBezTo>
                    <a:pt x="2237" y="3858"/>
                    <a:pt x="2237" y="3858"/>
                    <a:pt x="2237" y="3858"/>
                  </a:cubicBezTo>
                  <a:lnTo>
                    <a:pt x="2329" y="3858"/>
                  </a:lnTo>
                  <a:cubicBezTo>
                    <a:pt x="2420" y="3858"/>
                    <a:pt x="2488" y="3858"/>
                    <a:pt x="2580" y="3881"/>
                  </a:cubicBezTo>
                  <a:cubicBezTo>
                    <a:pt x="2625" y="3881"/>
                    <a:pt x="2648" y="3904"/>
                    <a:pt x="2694" y="3904"/>
                  </a:cubicBezTo>
                  <a:cubicBezTo>
                    <a:pt x="2717" y="3927"/>
                    <a:pt x="2762" y="3927"/>
                    <a:pt x="2785" y="3949"/>
                  </a:cubicBezTo>
                  <a:lnTo>
                    <a:pt x="2808" y="3949"/>
                  </a:lnTo>
                  <a:cubicBezTo>
                    <a:pt x="2831" y="3972"/>
                    <a:pt x="2854" y="3995"/>
                    <a:pt x="2876" y="4018"/>
                  </a:cubicBezTo>
                  <a:cubicBezTo>
                    <a:pt x="2945" y="4064"/>
                    <a:pt x="2968" y="4109"/>
                    <a:pt x="3013" y="4155"/>
                  </a:cubicBezTo>
                  <a:lnTo>
                    <a:pt x="3036" y="4155"/>
                  </a:lnTo>
                  <a:cubicBezTo>
                    <a:pt x="3059" y="4200"/>
                    <a:pt x="3105" y="4246"/>
                    <a:pt x="3150" y="4269"/>
                  </a:cubicBezTo>
                  <a:cubicBezTo>
                    <a:pt x="3173" y="4292"/>
                    <a:pt x="3196" y="4292"/>
                    <a:pt x="3242" y="4292"/>
                  </a:cubicBezTo>
                  <a:cubicBezTo>
                    <a:pt x="3287" y="4292"/>
                    <a:pt x="3310" y="4292"/>
                    <a:pt x="3356" y="4246"/>
                  </a:cubicBezTo>
                  <a:lnTo>
                    <a:pt x="3379" y="4246"/>
                  </a:lnTo>
                  <a:cubicBezTo>
                    <a:pt x="3401" y="4292"/>
                    <a:pt x="3424" y="4315"/>
                    <a:pt x="3447" y="4337"/>
                  </a:cubicBezTo>
                  <a:cubicBezTo>
                    <a:pt x="3470" y="4383"/>
                    <a:pt x="3493" y="4429"/>
                    <a:pt x="3515" y="4452"/>
                  </a:cubicBezTo>
                  <a:cubicBezTo>
                    <a:pt x="3515" y="4497"/>
                    <a:pt x="3538" y="4520"/>
                    <a:pt x="3561" y="4566"/>
                  </a:cubicBezTo>
                  <a:cubicBezTo>
                    <a:pt x="3607" y="4634"/>
                    <a:pt x="3652" y="4703"/>
                    <a:pt x="3675" y="4817"/>
                  </a:cubicBezTo>
                  <a:cubicBezTo>
                    <a:pt x="3698" y="4862"/>
                    <a:pt x="3721" y="4931"/>
                    <a:pt x="3744" y="4977"/>
                  </a:cubicBezTo>
                  <a:cubicBezTo>
                    <a:pt x="3744" y="5022"/>
                    <a:pt x="3767" y="5068"/>
                    <a:pt x="3767" y="5113"/>
                  </a:cubicBezTo>
                  <a:lnTo>
                    <a:pt x="3767" y="5159"/>
                  </a:lnTo>
                  <a:cubicBezTo>
                    <a:pt x="3789" y="5205"/>
                    <a:pt x="3789" y="5250"/>
                    <a:pt x="3789" y="5296"/>
                  </a:cubicBezTo>
                  <a:cubicBezTo>
                    <a:pt x="3812" y="5342"/>
                    <a:pt x="3812" y="5410"/>
                    <a:pt x="3812" y="5456"/>
                  </a:cubicBezTo>
                  <a:cubicBezTo>
                    <a:pt x="3835" y="5547"/>
                    <a:pt x="3835" y="5661"/>
                    <a:pt x="3812" y="5775"/>
                  </a:cubicBezTo>
                  <a:cubicBezTo>
                    <a:pt x="3812" y="5821"/>
                    <a:pt x="3789" y="5844"/>
                    <a:pt x="3789" y="5890"/>
                  </a:cubicBezTo>
                  <a:cubicBezTo>
                    <a:pt x="3767" y="5935"/>
                    <a:pt x="3767" y="5958"/>
                    <a:pt x="3767" y="5981"/>
                  </a:cubicBezTo>
                  <a:cubicBezTo>
                    <a:pt x="3744" y="6027"/>
                    <a:pt x="3744" y="6072"/>
                    <a:pt x="3744" y="6118"/>
                  </a:cubicBezTo>
                  <a:cubicBezTo>
                    <a:pt x="3721" y="6141"/>
                    <a:pt x="3721" y="6141"/>
                    <a:pt x="3698" y="6163"/>
                  </a:cubicBezTo>
                  <a:cubicBezTo>
                    <a:pt x="3698" y="6163"/>
                    <a:pt x="3675" y="6186"/>
                    <a:pt x="3675" y="6186"/>
                  </a:cubicBezTo>
                  <a:cubicBezTo>
                    <a:pt x="3630" y="6255"/>
                    <a:pt x="3584" y="6300"/>
                    <a:pt x="3538" y="6346"/>
                  </a:cubicBezTo>
                  <a:lnTo>
                    <a:pt x="3493" y="6415"/>
                  </a:lnTo>
                  <a:cubicBezTo>
                    <a:pt x="3447" y="6460"/>
                    <a:pt x="3379" y="6529"/>
                    <a:pt x="3310" y="6574"/>
                  </a:cubicBezTo>
                  <a:cubicBezTo>
                    <a:pt x="3287" y="6597"/>
                    <a:pt x="3264" y="6620"/>
                    <a:pt x="3242" y="6643"/>
                  </a:cubicBezTo>
                  <a:cubicBezTo>
                    <a:pt x="3219" y="6666"/>
                    <a:pt x="3219" y="6666"/>
                    <a:pt x="3196" y="6688"/>
                  </a:cubicBezTo>
                  <a:lnTo>
                    <a:pt x="3173" y="6711"/>
                  </a:lnTo>
                  <a:cubicBezTo>
                    <a:pt x="3150" y="6734"/>
                    <a:pt x="3105" y="6757"/>
                    <a:pt x="3082" y="6780"/>
                  </a:cubicBezTo>
                  <a:cubicBezTo>
                    <a:pt x="3036" y="6803"/>
                    <a:pt x="2968" y="6848"/>
                    <a:pt x="2899" y="6871"/>
                  </a:cubicBezTo>
                  <a:lnTo>
                    <a:pt x="2876" y="6894"/>
                  </a:lnTo>
                  <a:lnTo>
                    <a:pt x="2831" y="6917"/>
                  </a:lnTo>
                  <a:cubicBezTo>
                    <a:pt x="2785" y="6940"/>
                    <a:pt x="2717" y="6962"/>
                    <a:pt x="2671" y="6985"/>
                  </a:cubicBezTo>
                  <a:cubicBezTo>
                    <a:pt x="2602" y="7008"/>
                    <a:pt x="2534" y="7031"/>
                    <a:pt x="2443" y="7054"/>
                  </a:cubicBezTo>
                  <a:cubicBezTo>
                    <a:pt x="2351" y="7076"/>
                    <a:pt x="2283" y="7099"/>
                    <a:pt x="2192" y="7099"/>
                  </a:cubicBezTo>
                  <a:cubicBezTo>
                    <a:pt x="2100" y="7122"/>
                    <a:pt x="2032" y="7145"/>
                    <a:pt x="1963" y="7145"/>
                  </a:cubicBezTo>
                  <a:lnTo>
                    <a:pt x="1895" y="7168"/>
                  </a:lnTo>
                  <a:cubicBezTo>
                    <a:pt x="1849" y="7168"/>
                    <a:pt x="1804" y="7168"/>
                    <a:pt x="1758" y="7191"/>
                  </a:cubicBezTo>
                  <a:lnTo>
                    <a:pt x="1689" y="7191"/>
                  </a:lnTo>
                  <a:cubicBezTo>
                    <a:pt x="1621" y="7191"/>
                    <a:pt x="1575" y="7191"/>
                    <a:pt x="1507" y="7168"/>
                  </a:cubicBezTo>
                  <a:cubicBezTo>
                    <a:pt x="1438" y="7168"/>
                    <a:pt x="1347" y="7168"/>
                    <a:pt x="1279" y="7145"/>
                  </a:cubicBezTo>
                  <a:lnTo>
                    <a:pt x="1256" y="7145"/>
                  </a:lnTo>
                  <a:cubicBezTo>
                    <a:pt x="1187" y="7122"/>
                    <a:pt x="1119" y="7122"/>
                    <a:pt x="1073" y="7099"/>
                  </a:cubicBezTo>
                  <a:cubicBezTo>
                    <a:pt x="1050" y="7076"/>
                    <a:pt x="1028" y="7076"/>
                    <a:pt x="1005" y="7054"/>
                  </a:cubicBezTo>
                  <a:cubicBezTo>
                    <a:pt x="982" y="7031"/>
                    <a:pt x="936" y="7031"/>
                    <a:pt x="913" y="7008"/>
                  </a:cubicBezTo>
                  <a:cubicBezTo>
                    <a:pt x="891" y="7008"/>
                    <a:pt x="891" y="7008"/>
                    <a:pt x="868" y="6985"/>
                  </a:cubicBezTo>
                  <a:lnTo>
                    <a:pt x="799" y="6985"/>
                  </a:lnTo>
                  <a:cubicBezTo>
                    <a:pt x="776" y="6985"/>
                    <a:pt x="754" y="6985"/>
                    <a:pt x="731" y="7008"/>
                  </a:cubicBezTo>
                  <a:cubicBezTo>
                    <a:pt x="708" y="7008"/>
                    <a:pt x="708" y="7008"/>
                    <a:pt x="708" y="7031"/>
                  </a:cubicBezTo>
                  <a:lnTo>
                    <a:pt x="639" y="6985"/>
                  </a:lnTo>
                  <a:cubicBezTo>
                    <a:pt x="639" y="6985"/>
                    <a:pt x="617" y="6962"/>
                    <a:pt x="617" y="6940"/>
                  </a:cubicBezTo>
                  <a:cubicBezTo>
                    <a:pt x="594" y="6894"/>
                    <a:pt x="594" y="6848"/>
                    <a:pt x="594" y="6803"/>
                  </a:cubicBezTo>
                  <a:lnTo>
                    <a:pt x="594" y="6780"/>
                  </a:lnTo>
                  <a:lnTo>
                    <a:pt x="594" y="6757"/>
                  </a:lnTo>
                  <a:lnTo>
                    <a:pt x="571" y="6734"/>
                  </a:lnTo>
                  <a:cubicBezTo>
                    <a:pt x="571" y="6574"/>
                    <a:pt x="571" y="6437"/>
                    <a:pt x="571" y="6278"/>
                  </a:cubicBezTo>
                  <a:cubicBezTo>
                    <a:pt x="571" y="6163"/>
                    <a:pt x="571" y="6027"/>
                    <a:pt x="571" y="5912"/>
                  </a:cubicBezTo>
                  <a:lnTo>
                    <a:pt x="594" y="5798"/>
                  </a:lnTo>
                  <a:lnTo>
                    <a:pt x="594" y="5616"/>
                  </a:lnTo>
                  <a:cubicBezTo>
                    <a:pt x="594" y="5502"/>
                    <a:pt x="594" y="5387"/>
                    <a:pt x="617" y="5273"/>
                  </a:cubicBezTo>
                  <a:cubicBezTo>
                    <a:pt x="617" y="5205"/>
                    <a:pt x="617" y="5113"/>
                    <a:pt x="617" y="5022"/>
                  </a:cubicBezTo>
                  <a:cubicBezTo>
                    <a:pt x="617" y="4954"/>
                    <a:pt x="617" y="4885"/>
                    <a:pt x="617" y="4840"/>
                  </a:cubicBezTo>
                  <a:lnTo>
                    <a:pt x="617" y="4748"/>
                  </a:lnTo>
                  <a:lnTo>
                    <a:pt x="617" y="4725"/>
                  </a:lnTo>
                  <a:cubicBezTo>
                    <a:pt x="594" y="4406"/>
                    <a:pt x="594" y="4086"/>
                    <a:pt x="594" y="3767"/>
                  </a:cubicBezTo>
                  <a:cubicBezTo>
                    <a:pt x="594" y="3698"/>
                    <a:pt x="594" y="3653"/>
                    <a:pt x="594" y="3584"/>
                  </a:cubicBezTo>
                  <a:lnTo>
                    <a:pt x="594" y="3493"/>
                  </a:lnTo>
                  <a:cubicBezTo>
                    <a:pt x="594" y="3447"/>
                    <a:pt x="594" y="3379"/>
                    <a:pt x="594" y="3333"/>
                  </a:cubicBezTo>
                  <a:lnTo>
                    <a:pt x="594" y="3242"/>
                  </a:lnTo>
                  <a:cubicBezTo>
                    <a:pt x="594" y="3196"/>
                    <a:pt x="594" y="3151"/>
                    <a:pt x="594" y="3082"/>
                  </a:cubicBezTo>
                  <a:lnTo>
                    <a:pt x="594" y="3014"/>
                  </a:lnTo>
                  <a:cubicBezTo>
                    <a:pt x="594" y="2922"/>
                    <a:pt x="594" y="2831"/>
                    <a:pt x="594" y="2762"/>
                  </a:cubicBezTo>
                  <a:lnTo>
                    <a:pt x="594" y="2626"/>
                  </a:lnTo>
                  <a:cubicBezTo>
                    <a:pt x="594" y="2580"/>
                    <a:pt x="571" y="2511"/>
                    <a:pt x="571" y="2443"/>
                  </a:cubicBezTo>
                  <a:cubicBezTo>
                    <a:pt x="571" y="2352"/>
                    <a:pt x="571" y="2238"/>
                    <a:pt x="571" y="2123"/>
                  </a:cubicBezTo>
                  <a:lnTo>
                    <a:pt x="571" y="1941"/>
                  </a:lnTo>
                  <a:cubicBezTo>
                    <a:pt x="594" y="1849"/>
                    <a:pt x="594" y="1781"/>
                    <a:pt x="594" y="1713"/>
                  </a:cubicBezTo>
                  <a:cubicBezTo>
                    <a:pt x="594" y="1667"/>
                    <a:pt x="594" y="1644"/>
                    <a:pt x="594" y="1598"/>
                  </a:cubicBezTo>
                  <a:cubicBezTo>
                    <a:pt x="594" y="1576"/>
                    <a:pt x="594" y="1553"/>
                    <a:pt x="594" y="1530"/>
                  </a:cubicBezTo>
                  <a:cubicBezTo>
                    <a:pt x="594" y="1461"/>
                    <a:pt x="594" y="1393"/>
                    <a:pt x="594" y="1325"/>
                  </a:cubicBezTo>
                  <a:cubicBezTo>
                    <a:pt x="639" y="1279"/>
                    <a:pt x="708" y="1233"/>
                    <a:pt x="754" y="1188"/>
                  </a:cubicBezTo>
                  <a:cubicBezTo>
                    <a:pt x="799" y="1142"/>
                    <a:pt x="845" y="1119"/>
                    <a:pt x="891" y="1073"/>
                  </a:cubicBezTo>
                  <a:cubicBezTo>
                    <a:pt x="959" y="1051"/>
                    <a:pt x="1005" y="1005"/>
                    <a:pt x="1073" y="959"/>
                  </a:cubicBezTo>
                  <a:cubicBezTo>
                    <a:pt x="1142" y="936"/>
                    <a:pt x="1210" y="914"/>
                    <a:pt x="1256" y="891"/>
                  </a:cubicBezTo>
                  <a:cubicBezTo>
                    <a:pt x="1370" y="845"/>
                    <a:pt x="1507" y="822"/>
                    <a:pt x="1667" y="800"/>
                  </a:cubicBezTo>
                  <a:cubicBezTo>
                    <a:pt x="1712" y="777"/>
                    <a:pt x="1735" y="777"/>
                    <a:pt x="1781" y="777"/>
                  </a:cubicBezTo>
                  <a:lnTo>
                    <a:pt x="1872" y="777"/>
                  </a:lnTo>
                  <a:lnTo>
                    <a:pt x="1918" y="754"/>
                  </a:lnTo>
                  <a:close/>
                  <a:moveTo>
                    <a:pt x="2511" y="1"/>
                  </a:moveTo>
                  <a:cubicBezTo>
                    <a:pt x="2351" y="1"/>
                    <a:pt x="2192" y="23"/>
                    <a:pt x="2032" y="46"/>
                  </a:cubicBezTo>
                  <a:cubicBezTo>
                    <a:pt x="1941" y="69"/>
                    <a:pt x="1849" y="92"/>
                    <a:pt x="1758" y="92"/>
                  </a:cubicBezTo>
                  <a:cubicBezTo>
                    <a:pt x="1689" y="115"/>
                    <a:pt x="1621" y="138"/>
                    <a:pt x="1552" y="138"/>
                  </a:cubicBezTo>
                  <a:cubicBezTo>
                    <a:pt x="1370" y="183"/>
                    <a:pt x="1187" y="229"/>
                    <a:pt x="1028" y="320"/>
                  </a:cubicBezTo>
                  <a:cubicBezTo>
                    <a:pt x="959" y="343"/>
                    <a:pt x="913" y="389"/>
                    <a:pt x="845" y="434"/>
                  </a:cubicBezTo>
                  <a:lnTo>
                    <a:pt x="822" y="457"/>
                  </a:lnTo>
                  <a:lnTo>
                    <a:pt x="754" y="480"/>
                  </a:lnTo>
                  <a:cubicBezTo>
                    <a:pt x="708" y="503"/>
                    <a:pt x="662" y="548"/>
                    <a:pt x="594" y="594"/>
                  </a:cubicBezTo>
                  <a:cubicBezTo>
                    <a:pt x="525" y="640"/>
                    <a:pt x="457" y="685"/>
                    <a:pt x="388" y="754"/>
                  </a:cubicBezTo>
                  <a:lnTo>
                    <a:pt x="388" y="777"/>
                  </a:lnTo>
                  <a:lnTo>
                    <a:pt x="274" y="777"/>
                  </a:lnTo>
                  <a:cubicBezTo>
                    <a:pt x="251" y="800"/>
                    <a:pt x="206" y="822"/>
                    <a:pt x="183" y="845"/>
                  </a:cubicBezTo>
                  <a:cubicBezTo>
                    <a:pt x="160" y="868"/>
                    <a:pt x="137" y="891"/>
                    <a:pt x="114" y="914"/>
                  </a:cubicBezTo>
                  <a:cubicBezTo>
                    <a:pt x="92" y="936"/>
                    <a:pt x="92" y="959"/>
                    <a:pt x="69" y="982"/>
                  </a:cubicBezTo>
                  <a:cubicBezTo>
                    <a:pt x="23" y="1073"/>
                    <a:pt x="23" y="1165"/>
                    <a:pt x="0" y="1256"/>
                  </a:cubicBezTo>
                  <a:cubicBezTo>
                    <a:pt x="0" y="1347"/>
                    <a:pt x="0" y="1416"/>
                    <a:pt x="0" y="1484"/>
                  </a:cubicBezTo>
                  <a:lnTo>
                    <a:pt x="0" y="1530"/>
                  </a:lnTo>
                  <a:cubicBezTo>
                    <a:pt x="0" y="1598"/>
                    <a:pt x="0" y="1667"/>
                    <a:pt x="0" y="1735"/>
                  </a:cubicBezTo>
                  <a:cubicBezTo>
                    <a:pt x="0" y="1804"/>
                    <a:pt x="0" y="1895"/>
                    <a:pt x="0" y="1986"/>
                  </a:cubicBezTo>
                  <a:cubicBezTo>
                    <a:pt x="0" y="2055"/>
                    <a:pt x="0" y="2123"/>
                    <a:pt x="0" y="2192"/>
                  </a:cubicBezTo>
                  <a:lnTo>
                    <a:pt x="0" y="2215"/>
                  </a:lnTo>
                  <a:cubicBezTo>
                    <a:pt x="0" y="2397"/>
                    <a:pt x="0" y="2557"/>
                    <a:pt x="0" y="2717"/>
                  </a:cubicBezTo>
                  <a:cubicBezTo>
                    <a:pt x="0" y="2762"/>
                    <a:pt x="0" y="2831"/>
                    <a:pt x="0" y="2877"/>
                  </a:cubicBezTo>
                  <a:lnTo>
                    <a:pt x="0" y="2991"/>
                  </a:lnTo>
                  <a:cubicBezTo>
                    <a:pt x="0" y="3082"/>
                    <a:pt x="0" y="3151"/>
                    <a:pt x="0" y="3242"/>
                  </a:cubicBezTo>
                  <a:cubicBezTo>
                    <a:pt x="23" y="3402"/>
                    <a:pt x="23" y="3539"/>
                    <a:pt x="23" y="3676"/>
                  </a:cubicBezTo>
                  <a:lnTo>
                    <a:pt x="23" y="3767"/>
                  </a:lnTo>
                  <a:cubicBezTo>
                    <a:pt x="23" y="3949"/>
                    <a:pt x="23" y="4132"/>
                    <a:pt x="23" y="4292"/>
                  </a:cubicBezTo>
                  <a:lnTo>
                    <a:pt x="23" y="4566"/>
                  </a:lnTo>
                  <a:lnTo>
                    <a:pt x="23" y="4840"/>
                  </a:lnTo>
                  <a:lnTo>
                    <a:pt x="23" y="4908"/>
                  </a:lnTo>
                  <a:cubicBezTo>
                    <a:pt x="23" y="5045"/>
                    <a:pt x="23" y="5182"/>
                    <a:pt x="23" y="5319"/>
                  </a:cubicBezTo>
                  <a:cubicBezTo>
                    <a:pt x="23" y="5387"/>
                    <a:pt x="23" y="5456"/>
                    <a:pt x="23" y="5547"/>
                  </a:cubicBezTo>
                  <a:lnTo>
                    <a:pt x="23" y="5616"/>
                  </a:lnTo>
                  <a:cubicBezTo>
                    <a:pt x="23" y="5661"/>
                    <a:pt x="23" y="5707"/>
                    <a:pt x="23" y="5775"/>
                  </a:cubicBezTo>
                  <a:lnTo>
                    <a:pt x="23" y="5844"/>
                  </a:lnTo>
                  <a:cubicBezTo>
                    <a:pt x="23" y="6027"/>
                    <a:pt x="23" y="6186"/>
                    <a:pt x="46" y="6346"/>
                  </a:cubicBezTo>
                  <a:cubicBezTo>
                    <a:pt x="46" y="6529"/>
                    <a:pt x="46" y="6688"/>
                    <a:pt x="46" y="6848"/>
                  </a:cubicBezTo>
                  <a:lnTo>
                    <a:pt x="46" y="6917"/>
                  </a:lnTo>
                  <a:cubicBezTo>
                    <a:pt x="46" y="6985"/>
                    <a:pt x="46" y="7031"/>
                    <a:pt x="46" y="7099"/>
                  </a:cubicBezTo>
                  <a:cubicBezTo>
                    <a:pt x="46" y="7191"/>
                    <a:pt x="46" y="7282"/>
                    <a:pt x="69" y="7350"/>
                  </a:cubicBezTo>
                  <a:cubicBezTo>
                    <a:pt x="69" y="7442"/>
                    <a:pt x="114" y="7510"/>
                    <a:pt x="206" y="7556"/>
                  </a:cubicBezTo>
                  <a:cubicBezTo>
                    <a:pt x="229" y="7579"/>
                    <a:pt x="297" y="7601"/>
                    <a:pt x="343" y="7624"/>
                  </a:cubicBezTo>
                  <a:cubicBezTo>
                    <a:pt x="388" y="7647"/>
                    <a:pt x="434" y="7647"/>
                    <a:pt x="503" y="7670"/>
                  </a:cubicBezTo>
                  <a:cubicBezTo>
                    <a:pt x="525" y="7670"/>
                    <a:pt x="548" y="7670"/>
                    <a:pt x="571" y="7693"/>
                  </a:cubicBezTo>
                  <a:cubicBezTo>
                    <a:pt x="662" y="7693"/>
                    <a:pt x="754" y="7716"/>
                    <a:pt x="845" y="7738"/>
                  </a:cubicBezTo>
                  <a:cubicBezTo>
                    <a:pt x="1005" y="7761"/>
                    <a:pt x="1164" y="7761"/>
                    <a:pt x="1324" y="7784"/>
                  </a:cubicBezTo>
                  <a:lnTo>
                    <a:pt x="1438" y="7784"/>
                  </a:lnTo>
                  <a:cubicBezTo>
                    <a:pt x="1484" y="7784"/>
                    <a:pt x="1530" y="7784"/>
                    <a:pt x="1598" y="7807"/>
                  </a:cubicBezTo>
                  <a:lnTo>
                    <a:pt x="1621" y="7807"/>
                  </a:lnTo>
                  <a:cubicBezTo>
                    <a:pt x="1689" y="7807"/>
                    <a:pt x="1781" y="7784"/>
                    <a:pt x="1849" y="7784"/>
                  </a:cubicBezTo>
                  <a:lnTo>
                    <a:pt x="1872" y="7784"/>
                  </a:lnTo>
                  <a:cubicBezTo>
                    <a:pt x="1918" y="7784"/>
                    <a:pt x="1941" y="7761"/>
                    <a:pt x="1986" y="7761"/>
                  </a:cubicBezTo>
                  <a:lnTo>
                    <a:pt x="2146" y="7761"/>
                  </a:lnTo>
                  <a:cubicBezTo>
                    <a:pt x="2192" y="7761"/>
                    <a:pt x="2260" y="7761"/>
                    <a:pt x="2306" y="7738"/>
                  </a:cubicBezTo>
                  <a:cubicBezTo>
                    <a:pt x="2374" y="7738"/>
                    <a:pt x="2420" y="7738"/>
                    <a:pt x="2466" y="7716"/>
                  </a:cubicBezTo>
                  <a:lnTo>
                    <a:pt x="2534" y="7716"/>
                  </a:lnTo>
                  <a:cubicBezTo>
                    <a:pt x="2602" y="7693"/>
                    <a:pt x="2648" y="7693"/>
                    <a:pt x="2717" y="7693"/>
                  </a:cubicBezTo>
                  <a:lnTo>
                    <a:pt x="2762" y="7670"/>
                  </a:lnTo>
                  <a:cubicBezTo>
                    <a:pt x="2831" y="7670"/>
                    <a:pt x="2899" y="7670"/>
                    <a:pt x="2990" y="7647"/>
                  </a:cubicBezTo>
                  <a:cubicBezTo>
                    <a:pt x="3013" y="7647"/>
                    <a:pt x="3059" y="7647"/>
                    <a:pt x="3105" y="7624"/>
                  </a:cubicBezTo>
                  <a:lnTo>
                    <a:pt x="3173" y="7624"/>
                  </a:lnTo>
                  <a:cubicBezTo>
                    <a:pt x="3196" y="7624"/>
                    <a:pt x="3242" y="7601"/>
                    <a:pt x="3264" y="7601"/>
                  </a:cubicBezTo>
                  <a:lnTo>
                    <a:pt x="3333" y="7601"/>
                  </a:lnTo>
                  <a:lnTo>
                    <a:pt x="3356" y="7579"/>
                  </a:lnTo>
                  <a:cubicBezTo>
                    <a:pt x="3401" y="7579"/>
                    <a:pt x="3447" y="7579"/>
                    <a:pt x="3515" y="7556"/>
                  </a:cubicBezTo>
                  <a:cubicBezTo>
                    <a:pt x="3584" y="7533"/>
                    <a:pt x="3652" y="7510"/>
                    <a:pt x="3721" y="7487"/>
                  </a:cubicBezTo>
                  <a:cubicBezTo>
                    <a:pt x="3812" y="7465"/>
                    <a:pt x="3881" y="7419"/>
                    <a:pt x="3972" y="7373"/>
                  </a:cubicBezTo>
                  <a:cubicBezTo>
                    <a:pt x="3995" y="7350"/>
                    <a:pt x="4040" y="7328"/>
                    <a:pt x="4063" y="7328"/>
                  </a:cubicBezTo>
                  <a:cubicBezTo>
                    <a:pt x="4086" y="7305"/>
                    <a:pt x="4132" y="7282"/>
                    <a:pt x="4155" y="7259"/>
                  </a:cubicBezTo>
                  <a:cubicBezTo>
                    <a:pt x="4269" y="7191"/>
                    <a:pt x="4383" y="7099"/>
                    <a:pt x="4520" y="6985"/>
                  </a:cubicBezTo>
                  <a:cubicBezTo>
                    <a:pt x="4543" y="6962"/>
                    <a:pt x="4588" y="6917"/>
                    <a:pt x="4634" y="6871"/>
                  </a:cubicBezTo>
                  <a:lnTo>
                    <a:pt x="4657" y="6848"/>
                  </a:lnTo>
                  <a:lnTo>
                    <a:pt x="4680" y="6825"/>
                  </a:lnTo>
                  <a:cubicBezTo>
                    <a:pt x="4725" y="6780"/>
                    <a:pt x="4771" y="6734"/>
                    <a:pt x="4817" y="6688"/>
                  </a:cubicBezTo>
                  <a:cubicBezTo>
                    <a:pt x="4817" y="6666"/>
                    <a:pt x="4839" y="6620"/>
                    <a:pt x="4862" y="6597"/>
                  </a:cubicBezTo>
                  <a:lnTo>
                    <a:pt x="4862" y="6574"/>
                  </a:lnTo>
                  <a:cubicBezTo>
                    <a:pt x="4885" y="6551"/>
                    <a:pt x="4908" y="6529"/>
                    <a:pt x="4908" y="6483"/>
                  </a:cubicBezTo>
                  <a:cubicBezTo>
                    <a:pt x="4953" y="6437"/>
                    <a:pt x="4976" y="6392"/>
                    <a:pt x="4999" y="6346"/>
                  </a:cubicBezTo>
                  <a:cubicBezTo>
                    <a:pt x="5022" y="6255"/>
                    <a:pt x="5045" y="6186"/>
                    <a:pt x="5068" y="6118"/>
                  </a:cubicBezTo>
                  <a:cubicBezTo>
                    <a:pt x="5090" y="6072"/>
                    <a:pt x="5090" y="6004"/>
                    <a:pt x="5113" y="5935"/>
                  </a:cubicBezTo>
                  <a:lnTo>
                    <a:pt x="5113" y="5844"/>
                  </a:lnTo>
                  <a:cubicBezTo>
                    <a:pt x="5136" y="5775"/>
                    <a:pt x="5136" y="5707"/>
                    <a:pt x="5159" y="5638"/>
                  </a:cubicBezTo>
                  <a:lnTo>
                    <a:pt x="5159" y="5547"/>
                  </a:lnTo>
                  <a:cubicBezTo>
                    <a:pt x="5159" y="5502"/>
                    <a:pt x="5159" y="5456"/>
                    <a:pt x="5159" y="5410"/>
                  </a:cubicBezTo>
                  <a:cubicBezTo>
                    <a:pt x="5182" y="5250"/>
                    <a:pt x="5159" y="5113"/>
                    <a:pt x="5136" y="5022"/>
                  </a:cubicBezTo>
                  <a:lnTo>
                    <a:pt x="5113" y="4977"/>
                  </a:lnTo>
                  <a:cubicBezTo>
                    <a:pt x="5113" y="4931"/>
                    <a:pt x="5090" y="4885"/>
                    <a:pt x="5090" y="4840"/>
                  </a:cubicBezTo>
                  <a:cubicBezTo>
                    <a:pt x="5068" y="4771"/>
                    <a:pt x="5045" y="4680"/>
                    <a:pt x="4999" y="4589"/>
                  </a:cubicBezTo>
                  <a:cubicBezTo>
                    <a:pt x="4976" y="4520"/>
                    <a:pt x="4931" y="4452"/>
                    <a:pt x="4885" y="4383"/>
                  </a:cubicBezTo>
                  <a:cubicBezTo>
                    <a:pt x="4862" y="4337"/>
                    <a:pt x="4839" y="4292"/>
                    <a:pt x="4794" y="4246"/>
                  </a:cubicBezTo>
                  <a:lnTo>
                    <a:pt x="4748" y="4178"/>
                  </a:lnTo>
                  <a:cubicBezTo>
                    <a:pt x="4702" y="4109"/>
                    <a:pt x="4657" y="4041"/>
                    <a:pt x="4588" y="3972"/>
                  </a:cubicBezTo>
                  <a:cubicBezTo>
                    <a:pt x="4520" y="3904"/>
                    <a:pt x="4451" y="3858"/>
                    <a:pt x="4383" y="3812"/>
                  </a:cubicBezTo>
                  <a:lnTo>
                    <a:pt x="4314" y="3767"/>
                  </a:lnTo>
                  <a:cubicBezTo>
                    <a:pt x="4269" y="3744"/>
                    <a:pt x="4223" y="3721"/>
                    <a:pt x="4177" y="3698"/>
                  </a:cubicBezTo>
                  <a:cubicBezTo>
                    <a:pt x="4109" y="3653"/>
                    <a:pt x="4018" y="3607"/>
                    <a:pt x="3949" y="3584"/>
                  </a:cubicBezTo>
                  <a:lnTo>
                    <a:pt x="3903" y="3561"/>
                  </a:lnTo>
                  <a:cubicBezTo>
                    <a:pt x="3858" y="3539"/>
                    <a:pt x="3789" y="3516"/>
                    <a:pt x="3721" y="3493"/>
                  </a:cubicBezTo>
                  <a:cubicBezTo>
                    <a:pt x="3630" y="3470"/>
                    <a:pt x="3538" y="3470"/>
                    <a:pt x="3447" y="3470"/>
                  </a:cubicBezTo>
                  <a:cubicBezTo>
                    <a:pt x="3356" y="3470"/>
                    <a:pt x="3287" y="3447"/>
                    <a:pt x="3196" y="3447"/>
                  </a:cubicBezTo>
                  <a:lnTo>
                    <a:pt x="3219" y="3447"/>
                  </a:lnTo>
                  <a:cubicBezTo>
                    <a:pt x="3287" y="3379"/>
                    <a:pt x="3356" y="3333"/>
                    <a:pt x="3401" y="3287"/>
                  </a:cubicBezTo>
                  <a:cubicBezTo>
                    <a:pt x="3447" y="3242"/>
                    <a:pt x="3493" y="3219"/>
                    <a:pt x="3538" y="3173"/>
                  </a:cubicBezTo>
                  <a:lnTo>
                    <a:pt x="3584" y="3128"/>
                  </a:lnTo>
                  <a:cubicBezTo>
                    <a:pt x="3698" y="3014"/>
                    <a:pt x="3789" y="2899"/>
                    <a:pt x="3881" y="2762"/>
                  </a:cubicBezTo>
                  <a:cubicBezTo>
                    <a:pt x="3903" y="2717"/>
                    <a:pt x="3926" y="2648"/>
                    <a:pt x="3972" y="2603"/>
                  </a:cubicBezTo>
                  <a:cubicBezTo>
                    <a:pt x="4018" y="2511"/>
                    <a:pt x="4040" y="2443"/>
                    <a:pt x="4086" y="2374"/>
                  </a:cubicBezTo>
                  <a:cubicBezTo>
                    <a:pt x="4086" y="2329"/>
                    <a:pt x="4109" y="2283"/>
                    <a:pt x="4132" y="2238"/>
                  </a:cubicBezTo>
                  <a:lnTo>
                    <a:pt x="4132" y="2215"/>
                  </a:lnTo>
                  <a:cubicBezTo>
                    <a:pt x="4155" y="2169"/>
                    <a:pt x="4177" y="2101"/>
                    <a:pt x="4177" y="2055"/>
                  </a:cubicBezTo>
                  <a:cubicBezTo>
                    <a:pt x="4200" y="1918"/>
                    <a:pt x="4223" y="1781"/>
                    <a:pt x="4223" y="1667"/>
                  </a:cubicBezTo>
                  <a:lnTo>
                    <a:pt x="4223" y="1576"/>
                  </a:lnTo>
                  <a:cubicBezTo>
                    <a:pt x="4223" y="1530"/>
                    <a:pt x="4223" y="1484"/>
                    <a:pt x="4223" y="1416"/>
                  </a:cubicBezTo>
                  <a:cubicBezTo>
                    <a:pt x="4223" y="1393"/>
                    <a:pt x="4223" y="1370"/>
                    <a:pt x="4223" y="1347"/>
                  </a:cubicBezTo>
                  <a:lnTo>
                    <a:pt x="4223" y="1279"/>
                  </a:lnTo>
                  <a:cubicBezTo>
                    <a:pt x="4223" y="1233"/>
                    <a:pt x="4223" y="1188"/>
                    <a:pt x="4223" y="1142"/>
                  </a:cubicBezTo>
                  <a:cubicBezTo>
                    <a:pt x="4200" y="959"/>
                    <a:pt x="4177" y="822"/>
                    <a:pt x="4132" y="685"/>
                  </a:cubicBezTo>
                  <a:cubicBezTo>
                    <a:pt x="4086" y="640"/>
                    <a:pt x="4063" y="571"/>
                    <a:pt x="4018" y="503"/>
                  </a:cubicBezTo>
                  <a:cubicBezTo>
                    <a:pt x="3995" y="480"/>
                    <a:pt x="3972" y="434"/>
                    <a:pt x="3926" y="389"/>
                  </a:cubicBezTo>
                  <a:cubicBezTo>
                    <a:pt x="3903" y="366"/>
                    <a:pt x="3881" y="343"/>
                    <a:pt x="3858" y="320"/>
                  </a:cubicBezTo>
                  <a:lnTo>
                    <a:pt x="3835" y="320"/>
                  </a:lnTo>
                  <a:cubicBezTo>
                    <a:pt x="3812" y="275"/>
                    <a:pt x="3767" y="252"/>
                    <a:pt x="3698" y="229"/>
                  </a:cubicBezTo>
                  <a:cubicBezTo>
                    <a:pt x="3630" y="183"/>
                    <a:pt x="3584" y="160"/>
                    <a:pt x="3515" y="138"/>
                  </a:cubicBezTo>
                  <a:cubicBezTo>
                    <a:pt x="3447" y="138"/>
                    <a:pt x="3401" y="115"/>
                    <a:pt x="3356" y="115"/>
                  </a:cubicBezTo>
                  <a:lnTo>
                    <a:pt x="3287" y="92"/>
                  </a:lnTo>
                  <a:cubicBezTo>
                    <a:pt x="3219" y="69"/>
                    <a:pt x="3127" y="69"/>
                    <a:pt x="3059" y="46"/>
                  </a:cubicBezTo>
                  <a:cubicBezTo>
                    <a:pt x="3013" y="46"/>
                    <a:pt x="2968" y="46"/>
                    <a:pt x="2922" y="23"/>
                  </a:cubicBezTo>
                  <a:lnTo>
                    <a:pt x="2785" y="23"/>
                  </a:lnTo>
                  <a:cubicBezTo>
                    <a:pt x="2717" y="1"/>
                    <a:pt x="2648" y="1"/>
                    <a:pt x="2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9" name="Google Shape;6229;p23"/>
            <p:cNvSpPr/>
            <p:nvPr/>
          </p:nvSpPr>
          <p:spPr>
            <a:xfrm>
              <a:off x="3802275" y="1473425"/>
              <a:ext cx="39400" cy="72725"/>
            </a:xfrm>
            <a:custGeom>
              <a:avLst/>
              <a:gdLst/>
              <a:ahLst/>
              <a:cxnLst/>
              <a:rect l="l" t="t" r="r" b="b"/>
              <a:pathLst>
                <a:path w="1576" h="2909" extrusionOk="0">
                  <a:moveTo>
                    <a:pt x="252" y="0"/>
                  </a:moveTo>
                  <a:cubicBezTo>
                    <a:pt x="206" y="0"/>
                    <a:pt x="183" y="0"/>
                    <a:pt x="138" y="23"/>
                  </a:cubicBezTo>
                  <a:cubicBezTo>
                    <a:pt x="138" y="23"/>
                    <a:pt x="115" y="46"/>
                    <a:pt x="92" y="46"/>
                  </a:cubicBezTo>
                  <a:cubicBezTo>
                    <a:pt x="77" y="46"/>
                    <a:pt x="62" y="36"/>
                    <a:pt x="47" y="36"/>
                  </a:cubicBezTo>
                  <a:cubicBezTo>
                    <a:pt x="39" y="36"/>
                    <a:pt x="31" y="38"/>
                    <a:pt x="24" y="46"/>
                  </a:cubicBezTo>
                  <a:cubicBezTo>
                    <a:pt x="1" y="69"/>
                    <a:pt x="1" y="114"/>
                    <a:pt x="24" y="137"/>
                  </a:cubicBezTo>
                  <a:cubicBezTo>
                    <a:pt x="47" y="137"/>
                    <a:pt x="47" y="160"/>
                    <a:pt x="69" y="160"/>
                  </a:cubicBezTo>
                  <a:cubicBezTo>
                    <a:pt x="69" y="183"/>
                    <a:pt x="69" y="183"/>
                    <a:pt x="69" y="183"/>
                  </a:cubicBezTo>
                  <a:cubicBezTo>
                    <a:pt x="69" y="206"/>
                    <a:pt x="92" y="229"/>
                    <a:pt x="115" y="251"/>
                  </a:cubicBezTo>
                  <a:cubicBezTo>
                    <a:pt x="115" y="274"/>
                    <a:pt x="115" y="274"/>
                    <a:pt x="138" y="297"/>
                  </a:cubicBezTo>
                  <a:cubicBezTo>
                    <a:pt x="161" y="320"/>
                    <a:pt x="183" y="343"/>
                    <a:pt x="229" y="388"/>
                  </a:cubicBezTo>
                  <a:cubicBezTo>
                    <a:pt x="275" y="434"/>
                    <a:pt x="320" y="502"/>
                    <a:pt x="343" y="548"/>
                  </a:cubicBezTo>
                  <a:cubicBezTo>
                    <a:pt x="366" y="594"/>
                    <a:pt x="412" y="639"/>
                    <a:pt x="435" y="685"/>
                  </a:cubicBezTo>
                  <a:cubicBezTo>
                    <a:pt x="435" y="708"/>
                    <a:pt x="457" y="731"/>
                    <a:pt x="457" y="754"/>
                  </a:cubicBezTo>
                  <a:cubicBezTo>
                    <a:pt x="503" y="868"/>
                    <a:pt x="526" y="982"/>
                    <a:pt x="549" y="1119"/>
                  </a:cubicBezTo>
                  <a:cubicBezTo>
                    <a:pt x="571" y="1187"/>
                    <a:pt x="594" y="1256"/>
                    <a:pt x="594" y="1347"/>
                  </a:cubicBezTo>
                  <a:cubicBezTo>
                    <a:pt x="617" y="1393"/>
                    <a:pt x="617" y="1461"/>
                    <a:pt x="617" y="1530"/>
                  </a:cubicBezTo>
                  <a:cubicBezTo>
                    <a:pt x="617" y="1575"/>
                    <a:pt x="617" y="1621"/>
                    <a:pt x="640" y="1644"/>
                  </a:cubicBezTo>
                  <a:cubicBezTo>
                    <a:pt x="640" y="1712"/>
                    <a:pt x="640" y="1758"/>
                    <a:pt x="640" y="1826"/>
                  </a:cubicBezTo>
                  <a:cubicBezTo>
                    <a:pt x="640" y="1940"/>
                    <a:pt x="640" y="2055"/>
                    <a:pt x="640" y="2146"/>
                  </a:cubicBezTo>
                  <a:cubicBezTo>
                    <a:pt x="640" y="2260"/>
                    <a:pt x="640" y="2374"/>
                    <a:pt x="663" y="2465"/>
                  </a:cubicBezTo>
                  <a:cubicBezTo>
                    <a:pt x="663" y="2534"/>
                    <a:pt x="663" y="2580"/>
                    <a:pt x="663" y="2625"/>
                  </a:cubicBezTo>
                  <a:cubicBezTo>
                    <a:pt x="663" y="2648"/>
                    <a:pt x="663" y="2671"/>
                    <a:pt x="663" y="2717"/>
                  </a:cubicBezTo>
                  <a:cubicBezTo>
                    <a:pt x="663" y="2739"/>
                    <a:pt x="663" y="2762"/>
                    <a:pt x="663" y="2785"/>
                  </a:cubicBezTo>
                  <a:cubicBezTo>
                    <a:pt x="663" y="2808"/>
                    <a:pt x="686" y="2831"/>
                    <a:pt x="708" y="2876"/>
                  </a:cubicBezTo>
                  <a:cubicBezTo>
                    <a:pt x="725" y="2892"/>
                    <a:pt x="752" y="2909"/>
                    <a:pt x="791" y="2909"/>
                  </a:cubicBezTo>
                  <a:cubicBezTo>
                    <a:pt x="807" y="2909"/>
                    <a:pt x="825" y="2906"/>
                    <a:pt x="845" y="2899"/>
                  </a:cubicBezTo>
                  <a:cubicBezTo>
                    <a:pt x="868" y="2899"/>
                    <a:pt x="868" y="2899"/>
                    <a:pt x="891" y="2876"/>
                  </a:cubicBezTo>
                  <a:cubicBezTo>
                    <a:pt x="914" y="2853"/>
                    <a:pt x="937" y="2808"/>
                    <a:pt x="937" y="2785"/>
                  </a:cubicBezTo>
                  <a:cubicBezTo>
                    <a:pt x="960" y="2694"/>
                    <a:pt x="960" y="2602"/>
                    <a:pt x="960" y="2534"/>
                  </a:cubicBezTo>
                  <a:cubicBezTo>
                    <a:pt x="960" y="2511"/>
                    <a:pt x="960" y="2488"/>
                    <a:pt x="960" y="2465"/>
                  </a:cubicBezTo>
                  <a:cubicBezTo>
                    <a:pt x="960" y="2488"/>
                    <a:pt x="982" y="2488"/>
                    <a:pt x="982" y="2488"/>
                  </a:cubicBezTo>
                  <a:cubicBezTo>
                    <a:pt x="982" y="2534"/>
                    <a:pt x="982" y="2580"/>
                    <a:pt x="982" y="2602"/>
                  </a:cubicBezTo>
                  <a:cubicBezTo>
                    <a:pt x="1005" y="2671"/>
                    <a:pt x="1074" y="2739"/>
                    <a:pt x="1142" y="2739"/>
                  </a:cubicBezTo>
                  <a:cubicBezTo>
                    <a:pt x="1165" y="2739"/>
                    <a:pt x="1188" y="2739"/>
                    <a:pt x="1211" y="2717"/>
                  </a:cubicBezTo>
                  <a:cubicBezTo>
                    <a:pt x="1237" y="2743"/>
                    <a:pt x="1264" y="2754"/>
                    <a:pt x="1291" y="2754"/>
                  </a:cubicBezTo>
                  <a:cubicBezTo>
                    <a:pt x="1310" y="2754"/>
                    <a:pt x="1329" y="2749"/>
                    <a:pt x="1348" y="2739"/>
                  </a:cubicBezTo>
                  <a:cubicBezTo>
                    <a:pt x="1370" y="2739"/>
                    <a:pt x="1393" y="2739"/>
                    <a:pt x="1416" y="2717"/>
                  </a:cubicBezTo>
                  <a:cubicBezTo>
                    <a:pt x="1439" y="2694"/>
                    <a:pt x="1462" y="2671"/>
                    <a:pt x="1462" y="2648"/>
                  </a:cubicBezTo>
                  <a:cubicBezTo>
                    <a:pt x="1485" y="2602"/>
                    <a:pt x="1485" y="2580"/>
                    <a:pt x="1485" y="2534"/>
                  </a:cubicBezTo>
                  <a:cubicBezTo>
                    <a:pt x="1507" y="2511"/>
                    <a:pt x="1507" y="2465"/>
                    <a:pt x="1530" y="2420"/>
                  </a:cubicBezTo>
                  <a:cubicBezTo>
                    <a:pt x="1530" y="2351"/>
                    <a:pt x="1553" y="2260"/>
                    <a:pt x="1553" y="2169"/>
                  </a:cubicBezTo>
                  <a:cubicBezTo>
                    <a:pt x="1553" y="2055"/>
                    <a:pt x="1553" y="1940"/>
                    <a:pt x="1553" y="1826"/>
                  </a:cubicBezTo>
                  <a:cubicBezTo>
                    <a:pt x="1553" y="1758"/>
                    <a:pt x="1576" y="1712"/>
                    <a:pt x="1576" y="1644"/>
                  </a:cubicBezTo>
                  <a:cubicBezTo>
                    <a:pt x="1576" y="1507"/>
                    <a:pt x="1553" y="1370"/>
                    <a:pt x="1530" y="1256"/>
                  </a:cubicBezTo>
                  <a:cubicBezTo>
                    <a:pt x="1530" y="1187"/>
                    <a:pt x="1507" y="1119"/>
                    <a:pt x="1485" y="1073"/>
                  </a:cubicBezTo>
                  <a:cubicBezTo>
                    <a:pt x="1462" y="1005"/>
                    <a:pt x="1439" y="936"/>
                    <a:pt x="1393" y="868"/>
                  </a:cubicBezTo>
                  <a:cubicBezTo>
                    <a:pt x="1370" y="822"/>
                    <a:pt x="1348" y="799"/>
                    <a:pt x="1325" y="754"/>
                  </a:cubicBezTo>
                  <a:cubicBezTo>
                    <a:pt x="1325" y="731"/>
                    <a:pt x="1302" y="731"/>
                    <a:pt x="1302" y="708"/>
                  </a:cubicBezTo>
                  <a:cubicBezTo>
                    <a:pt x="1256" y="617"/>
                    <a:pt x="1188" y="525"/>
                    <a:pt x="1119" y="457"/>
                  </a:cubicBezTo>
                  <a:cubicBezTo>
                    <a:pt x="1096" y="411"/>
                    <a:pt x="1051" y="388"/>
                    <a:pt x="1005" y="343"/>
                  </a:cubicBezTo>
                  <a:cubicBezTo>
                    <a:pt x="982" y="320"/>
                    <a:pt x="960" y="320"/>
                    <a:pt x="914" y="297"/>
                  </a:cubicBezTo>
                  <a:lnTo>
                    <a:pt x="823" y="297"/>
                  </a:lnTo>
                  <a:cubicBezTo>
                    <a:pt x="823" y="297"/>
                    <a:pt x="800" y="320"/>
                    <a:pt x="800" y="320"/>
                  </a:cubicBezTo>
                  <a:cubicBezTo>
                    <a:pt x="777" y="297"/>
                    <a:pt x="754" y="274"/>
                    <a:pt x="754" y="274"/>
                  </a:cubicBezTo>
                  <a:cubicBezTo>
                    <a:pt x="663" y="183"/>
                    <a:pt x="571" y="114"/>
                    <a:pt x="480" y="69"/>
                  </a:cubicBezTo>
                  <a:cubicBezTo>
                    <a:pt x="412" y="23"/>
                    <a:pt x="320"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0" name="Google Shape;6230;p23"/>
            <p:cNvSpPr/>
            <p:nvPr/>
          </p:nvSpPr>
          <p:spPr>
            <a:xfrm>
              <a:off x="3716700" y="1378700"/>
              <a:ext cx="135825" cy="199750"/>
            </a:xfrm>
            <a:custGeom>
              <a:avLst/>
              <a:gdLst/>
              <a:ahLst/>
              <a:cxnLst/>
              <a:rect l="l" t="t" r="r" b="b"/>
              <a:pathLst>
                <a:path w="5433" h="7990" extrusionOk="0">
                  <a:moveTo>
                    <a:pt x="2671" y="183"/>
                  </a:moveTo>
                  <a:cubicBezTo>
                    <a:pt x="2785" y="183"/>
                    <a:pt x="2922" y="183"/>
                    <a:pt x="3013" y="206"/>
                  </a:cubicBezTo>
                  <a:cubicBezTo>
                    <a:pt x="3264" y="229"/>
                    <a:pt x="3447" y="274"/>
                    <a:pt x="3629" y="343"/>
                  </a:cubicBezTo>
                  <a:lnTo>
                    <a:pt x="3606" y="320"/>
                  </a:lnTo>
                  <a:lnTo>
                    <a:pt x="3606" y="320"/>
                  </a:lnTo>
                  <a:cubicBezTo>
                    <a:pt x="3721" y="388"/>
                    <a:pt x="3812" y="434"/>
                    <a:pt x="3880" y="480"/>
                  </a:cubicBezTo>
                  <a:cubicBezTo>
                    <a:pt x="3949" y="548"/>
                    <a:pt x="4017" y="594"/>
                    <a:pt x="4063" y="662"/>
                  </a:cubicBezTo>
                  <a:cubicBezTo>
                    <a:pt x="4131" y="731"/>
                    <a:pt x="4177" y="822"/>
                    <a:pt x="4200" y="891"/>
                  </a:cubicBezTo>
                  <a:cubicBezTo>
                    <a:pt x="4246" y="1005"/>
                    <a:pt x="4268" y="1096"/>
                    <a:pt x="4291" y="1210"/>
                  </a:cubicBezTo>
                  <a:cubicBezTo>
                    <a:pt x="4314" y="1347"/>
                    <a:pt x="4314" y="1507"/>
                    <a:pt x="4314" y="1667"/>
                  </a:cubicBezTo>
                  <a:lnTo>
                    <a:pt x="4291" y="1689"/>
                  </a:lnTo>
                  <a:cubicBezTo>
                    <a:pt x="4268" y="1918"/>
                    <a:pt x="4223" y="2169"/>
                    <a:pt x="4131" y="2397"/>
                  </a:cubicBezTo>
                  <a:lnTo>
                    <a:pt x="4109" y="2420"/>
                  </a:lnTo>
                  <a:cubicBezTo>
                    <a:pt x="4040" y="2602"/>
                    <a:pt x="3949" y="2762"/>
                    <a:pt x="3835" y="2899"/>
                  </a:cubicBezTo>
                  <a:cubicBezTo>
                    <a:pt x="3743" y="3036"/>
                    <a:pt x="3606" y="3173"/>
                    <a:pt x="3492" y="3264"/>
                  </a:cubicBezTo>
                  <a:cubicBezTo>
                    <a:pt x="3355" y="3356"/>
                    <a:pt x="3241" y="3447"/>
                    <a:pt x="3104" y="3493"/>
                  </a:cubicBezTo>
                  <a:cubicBezTo>
                    <a:pt x="3081" y="3515"/>
                    <a:pt x="3059" y="3515"/>
                    <a:pt x="3036" y="3538"/>
                  </a:cubicBezTo>
                  <a:cubicBezTo>
                    <a:pt x="3036" y="3561"/>
                    <a:pt x="3036" y="3561"/>
                    <a:pt x="3036" y="3584"/>
                  </a:cubicBezTo>
                  <a:cubicBezTo>
                    <a:pt x="3036" y="3607"/>
                    <a:pt x="3036" y="3630"/>
                    <a:pt x="3036" y="3630"/>
                  </a:cubicBezTo>
                  <a:cubicBezTo>
                    <a:pt x="3036" y="3652"/>
                    <a:pt x="3059" y="3675"/>
                    <a:pt x="3081" y="3698"/>
                  </a:cubicBezTo>
                  <a:lnTo>
                    <a:pt x="3196" y="3698"/>
                  </a:lnTo>
                  <a:cubicBezTo>
                    <a:pt x="3287" y="3675"/>
                    <a:pt x="3378" y="3675"/>
                    <a:pt x="3447" y="3675"/>
                  </a:cubicBezTo>
                  <a:lnTo>
                    <a:pt x="3629" y="3675"/>
                  </a:lnTo>
                  <a:cubicBezTo>
                    <a:pt x="3766" y="3698"/>
                    <a:pt x="3903" y="3721"/>
                    <a:pt x="4040" y="3767"/>
                  </a:cubicBezTo>
                  <a:cubicBezTo>
                    <a:pt x="4177" y="3835"/>
                    <a:pt x="4337" y="3926"/>
                    <a:pt x="4474" y="4018"/>
                  </a:cubicBezTo>
                  <a:cubicBezTo>
                    <a:pt x="4588" y="4109"/>
                    <a:pt x="4725" y="4223"/>
                    <a:pt x="4816" y="4360"/>
                  </a:cubicBezTo>
                  <a:cubicBezTo>
                    <a:pt x="4930" y="4497"/>
                    <a:pt x="5022" y="4634"/>
                    <a:pt x="5090" y="4794"/>
                  </a:cubicBezTo>
                  <a:cubicBezTo>
                    <a:pt x="5136" y="4953"/>
                    <a:pt x="5181" y="5090"/>
                    <a:pt x="5227" y="5250"/>
                  </a:cubicBezTo>
                  <a:cubicBezTo>
                    <a:pt x="5227" y="5319"/>
                    <a:pt x="5227" y="5387"/>
                    <a:pt x="5227" y="5478"/>
                  </a:cubicBezTo>
                  <a:cubicBezTo>
                    <a:pt x="5250" y="5570"/>
                    <a:pt x="5227" y="5661"/>
                    <a:pt x="5227" y="5729"/>
                  </a:cubicBezTo>
                  <a:cubicBezTo>
                    <a:pt x="5204" y="5958"/>
                    <a:pt x="5136" y="6163"/>
                    <a:pt x="5067" y="6369"/>
                  </a:cubicBezTo>
                  <a:cubicBezTo>
                    <a:pt x="4999" y="6528"/>
                    <a:pt x="4930" y="6688"/>
                    <a:pt x="4816" y="6825"/>
                  </a:cubicBezTo>
                  <a:cubicBezTo>
                    <a:pt x="4702" y="6962"/>
                    <a:pt x="4588" y="7076"/>
                    <a:pt x="4474" y="7167"/>
                  </a:cubicBezTo>
                  <a:cubicBezTo>
                    <a:pt x="4314" y="7304"/>
                    <a:pt x="4131" y="7396"/>
                    <a:pt x="3949" y="7487"/>
                  </a:cubicBezTo>
                  <a:cubicBezTo>
                    <a:pt x="3675" y="7601"/>
                    <a:pt x="3378" y="7670"/>
                    <a:pt x="3059" y="7738"/>
                  </a:cubicBezTo>
                  <a:cubicBezTo>
                    <a:pt x="2785" y="7784"/>
                    <a:pt x="2511" y="7807"/>
                    <a:pt x="2191" y="7807"/>
                  </a:cubicBezTo>
                  <a:lnTo>
                    <a:pt x="1895" y="7807"/>
                  </a:lnTo>
                  <a:cubicBezTo>
                    <a:pt x="1621" y="7807"/>
                    <a:pt x="1392" y="7807"/>
                    <a:pt x="1164" y="7784"/>
                  </a:cubicBezTo>
                  <a:cubicBezTo>
                    <a:pt x="867" y="7738"/>
                    <a:pt x="639" y="7692"/>
                    <a:pt x="411" y="7601"/>
                  </a:cubicBezTo>
                  <a:cubicBezTo>
                    <a:pt x="365" y="7578"/>
                    <a:pt x="297" y="7556"/>
                    <a:pt x="251" y="7533"/>
                  </a:cubicBezTo>
                  <a:lnTo>
                    <a:pt x="228" y="4999"/>
                  </a:lnTo>
                  <a:lnTo>
                    <a:pt x="205" y="2351"/>
                  </a:lnTo>
                  <a:cubicBezTo>
                    <a:pt x="183" y="1963"/>
                    <a:pt x="183" y="1575"/>
                    <a:pt x="183" y="1187"/>
                  </a:cubicBezTo>
                  <a:cubicBezTo>
                    <a:pt x="274" y="1073"/>
                    <a:pt x="388" y="959"/>
                    <a:pt x="502" y="868"/>
                  </a:cubicBezTo>
                  <a:cubicBezTo>
                    <a:pt x="685" y="731"/>
                    <a:pt x="867" y="617"/>
                    <a:pt x="1096" y="525"/>
                  </a:cubicBezTo>
                  <a:lnTo>
                    <a:pt x="1119" y="502"/>
                  </a:lnTo>
                  <a:cubicBezTo>
                    <a:pt x="1415" y="388"/>
                    <a:pt x="1735" y="274"/>
                    <a:pt x="2077" y="229"/>
                  </a:cubicBezTo>
                  <a:cubicBezTo>
                    <a:pt x="2283" y="206"/>
                    <a:pt x="2488" y="183"/>
                    <a:pt x="2671" y="183"/>
                  </a:cubicBezTo>
                  <a:close/>
                  <a:moveTo>
                    <a:pt x="2648" y="0"/>
                  </a:moveTo>
                  <a:cubicBezTo>
                    <a:pt x="2328" y="0"/>
                    <a:pt x="2009" y="46"/>
                    <a:pt x="1643" y="137"/>
                  </a:cubicBezTo>
                  <a:cubicBezTo>
                    <a:pt x="1324" y="229"/>
                    <a:pt x="1027" y="343"/>
                    <a:pt x="730" y="502"/>
                  </a:cubicBezTo>
                  <a:cubicBezTo>
                    <a:pt x="434" y="662"/>
                    <a:pt x="205" y="868"/>
                    <a:pt x="23" y="1073"/>
                  </a:cubicBezTo>
                  <a:cubicBezTo>
                    <a:pt x="23" y="1096"/>
                    <a:pt x="23" y="1096"/>
                    <a:pt x="23" y="1119"/>
                  </a:cubicBezTo>
                  <a:cubicBezTo>
                    <a:pt x="0" y="1119"/>
                    <a:pt x="0" y="1142"/>
                    <a:pt x="0" y="1142"/>
                  </a:cubicBezTo>
                  <a:lnTo>
                    <a:pt x="46" y="3995"/>
                  </a:lnTo>
                  <a:lnTo>
                    <a:pt x="69" y="6871"/>
                  </a:lnTo>
                  <a:lnTo>
                    <a:pt x="69" y="7213"/>
                  </a:lnTo>
                  <a:lnTo>
                    <a:pt x="69" y="7578"/>
                  </a:lnTo>
                  <a:cubicBezTo>
                    <a:pt x="69" y="7601"/>
                    <a:pt x="69" y="7624"/>
                    <a:pt x="91" y="7647"/>
                  </a:cubicBezTo>
                  <a:cubicBezTo>
                    <a:pt x="114" y="7670"/>
                    <a:pt x="137" y="7670"/>
                    <a:pt x="160" y="7670"/>
                  </a:cubicBezTo>
                  <a:cubicBezTo>
                    <a:pt x="297" y="7761"/>
                    <a:pt x="434" y="7807"/>
                    <a:pt x="616" y="7852"/>
                  </a:cubicBezTo>
                  <a:cubicBezTo>
                    <a:pt x="822" y="7921"/>
                    <a:pt x="1004" y="7944"/>
                    <a:pt x="1187" y="7966"/>
                  </a:cubicBezTo>
                  <a:cubicBezTo>
                    <a:pt x="1415" y="7989"/>
                    <a:pt x="1643" y="7989"/>
                    <a:pt x="1895" y="7989"/>
                  </a:cubicBezTo>
                  <a:cubicBezTo>
                    <a:pt x="2032" y="7989"/>
                    <a:pt x="2191" y="7989"/>
                    <a:pt x="2397" y="7966"/>
                  </a:cubicBezTo>
                  <a:cubicBezTo>
                    <a:pt x="3013" y="7944"/>
                    <a:pt x="3789" y="7852"/>
                    <a:pt x="4428" y="7419"/>
                  </a:cubicBezTo>
                  <a:cubicBezTo>
                    <a:pt x="4702" y="7236"/>
                    <a:pt x="4953" y="6985"/>
                    <a:pt x="5113" y="6688"/>
                  </a:cubicBezTo>
                  <a:cubicBezTo>
                    <a:pt x="5204" y="6551"/>
                    <a:pt x="5273" y="6391"/>
                    <a:pt x="5318" y="6209"/>
                  </a:cubicBezTo>
                  <a:cubicBezTo>
                    <a:pt x="5364" y="6026"/>
                    <a:pt x="5410" y="5821"/>
                    <a:pt x="5410" y="5615"/>
                  </a:cubicBezTo>
                  <a:cubicBezTo>
                    <a:pt x="5432" y="5433"/>
                    <a:pt x="5410" y="5227"/>
                    <a:pt x="5364" y="5022"/>
                  </a:cubicBezTo>
                  <a:cubicBezTo>
                    <a:pt x="5318" y="4862"/>
                    <a:pt x="5227" y="4680"/>
                    <a:pt x="5136" y="4497"/>
                  </a:cubicBezTo>
                  <a:cubicBezTo>
                    <a:pt x="5044" y="4337"/>
                    <a:pt x="4908" y="4177"/>
                    <a:pt x="4771" y="4040"/>
                  </a:cubicBezTo>
                  <a:cubicBezTo>
                    <a:pt x="4634" y="3903"/>
                    <a:pt x="4474" y="3789"/>
                    <a:pt x="4291" y="3698"/>
                  </a:cubicBezTo>
                  <a:cubicBezTo>
                    <a:pt x="4109" y="3607"/>
                    <a:pt x="3926" y="3538"/>
                    <a:pt x="3721" y="3515"/>
                  </a:cubicBezTo>
                  <a:cubicBezTo>
                    <a:pt x="3629" y="3493"/>
                    <a:pt x="3561" y="3493"/>
                    <a:pt x="3470" y="3493"/>
                  </a:cubicBezTo>
                  <a:cubicBezTo>
                    <a:pt x="3538" y="3447"/>
                    <a:pt x="3606" y="3401"/>
                    <a:pt x="3698" y="3333"/>
                  </a:cubicBezTo>
                  <a:cubicBezTo>
                    <a:pt x="3858" y="3196"/>
                    <a:pt x="3994" y="3036"/>
                    <a:pt x="4109" y="2831"/>
                  </a:cubicBezTo>
                  <a:cubicBezTo>
                    <a:pt x="4200" y="2671"/>
                    <a:pt x="4268" y="2511"/>
                    <a:pt x="4360" y="2283"/>
                  </a:cubicBezTo>
                  <a:cubicBezTo>
                    <a:pt x="4405" y="2123"/>
                    <a:pt x="4451" y="1940"/>
                    <a:pt x="4474" y="1758"/>
                  </a:cubicBezTo>
                  <a:cubicBezTo>
                    <a:pt x="4497" y="1575"/>
                    <a:pt x="4497" y="1393"/>
                    <a:pt x="4474" y="1233"/>
                  </a:cubicBezTo>
                  <a:cubicBezTo>
                    <a:pt x="4474" y="1164"/>
                    <a:pt x="4451" y="1073"/>
                    <a:pt x="4428" y="1005"/>
                  </a:cubicBezTo>
                  <a:cubicBezTo>
                    <a:pt x="4405" y="936"/>
                    <a:pt x="4383" y="845"/>
                    <a:pt x="4337" y="776"/>
                  </a:cubicBezTo>
                  <a:cubicBezTo>
                    <a:pt x="4268" y="617"/>
                    <a:pt x="4177" y="480"/>
                    <a:pt x="4040" y="388"/>
                  </a:cubicBezTo>
                  <a:cubicBezTo>
                    <a:pt x="3903" y="274"/>
                    <a:pt x="3743" y="183"/>
                    <a:pt x="3561" y="137"/>
                  </a:cubicBezTo>
                  <a:cubicBezTo>
                    <a:pt x="3424" y="92"/>
                    <a:pt x="3287" y="69"/>
                    <a:pt x="3127" y="46"/>
                  </a:cubicBezTo>
                  <a:cubicBezTo>
                    <a:pt x="2990" y="23"/>
                    <a:pt x="2830"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1" name="Google Shape;6231;p23"/>
            <p:cNvSpPr/>
            <p:nvPr/>
          </p:nvSpPr>
          <p:spPr>
            <a:xfrm>
              <a:off x="3732100" y="1398100"/>
              <a:ext cx="84475" cy="163225"/>
            </a:xfrm>
            <a:custGeom>
              <a:avLst/>
              <a:gdLst/>
              <a:ahLst/>
              <a:cxnLst/>
              <a:rect l="l" t="t" r="r" b="b"/>
              <a:pathLst>
                <a:path w="3379" h="6529" extrusionOk="0">
                  <a:moveTo>
                    <a:pt x="1575" y="183"/>
                  </a:moveTo>
                  <a:cubicBezTo>
                    <a:pt x="1667" y="183"/>
                    <a:pt x="1735" y="183"/>
                    <a:pt x="1826" y="206"/>
                  </a:cubicBezTo>
                  <a:cubicBezTo>
                    <a:pt x="1895" y="206"/>
                    <a:pt x="1986" y="229"/>
                    <a:pt x="2055" y="274"/>
                  </a:cubicBezTo>
                  <a:cubicBezTo>
                    <a:pt x="2123" y="297"/>
                    <a:pt x="2169" y="343"/>
                    <a:pt x="2237" y="388"/>
                  </a:cubicBezTo>
                  <a:cubicBezTo>
                    <a:pt x="2283" y="434"/>
                    <a:pt x="2306" y="480"/>
                    <a:pt x="2351" y="525"/>
                  </a:cubicBezTo>
                  <a:cubicBezTo>
                    <a:pt x="2397" y="571"/>
                    <a:pt x="2420" y="640"/>
                    <a:pt x="2443" y="708"/>
                  </a:cubicBezTo>
                  <a:cubicBezTo>
                    <a:pt x="2465" y="776"/>
                    <a:pt x="2488" y="868"/>
                    <a:pt x="2488" y="936"/>
                  </a:cubicBezTo>
                  <a:cubicBezTo>
                    <a:pt x="2511" y="1073"/>
                    <a:pt x="2488" y="1187"/>
                    <a:pt x="2465" y="1324"/>
                  </a:cubicBezTo>
                  <a:cubicBezTo>
                    <a:pt x="2420" y="1530"/>
                    <a:pt x="2351" y="1735"/>
                    <a:pt x="2260" y="1918"/>
                  </a:cubicBezTo>
                  <a:cubicBezTo>
                    <a:pt x="2169" y="2100"/>
                    <a:pt x="2077" y="2260"/>
                    <a:pt x="1941" y="2420"/>
                  </a:cubicBezTo>
                  <a:cubicBezTo>
                    <a:pt x="1941" y="2443"/>
                    <a:pt x="1941" y="2443"/>
                    <a:pt x="1941" y="2443"/>
                  </a:cubicBezTo>
                  <a:cubicBezTo>
                    <a:pt x="1781" y="2602"/>
                    <a:pt x="1621" y="2739"/>
                    <a:pt x="1438" y="2854"/>
                  </a:cubicBezTo>
                  <a:cubicBezTo>
                    <a:pt x="1370" y="2922"/>
                    <a:pt x="1279" y="2968"/>
                    <a:pt x="1187" y="3013"/>
                  </a:cubicBezTo>
                  <a:cubicBezTo>
                    <a:pt x="1142" y="3036"/>
                    <a:pt x="1119" y="3082"/>
                    <a:pt x="1142" y="3127"/>
                  </a:cubicBezTo>
                  <a:cubicBezTo>
                    <a:pt x="1119" y="3196"/>
                    <a:pt x="1164" y="3219"/>
                    <a:pt x="1210" y="3242"/>
                  </a:cubicBezTo>
                  <a:lnTo>
                    <a:pt x="1324" y="3242"/>
                  </a:lnTo>
                  <a:cubicBezTo>
                    <a:pt x="1530" y="3264"/>
                    <a:pt x="1735" y="3287"/>
                    <a:pt x="1963" y="3310"/>
                  </a:cubicBezTo>
                  <a:cubicBezTo>
                    <a:pt x="2123" y="3356"/>
                    <a:pt x="2283" y="3401"/>
                    <a:pt x="2420" y="3470"/>
                  </a:cubicBezTo>
                  <a:cubicBezTo>
                    <a:pt x="2511" y="3515"/>
                    <a:pt x="2602" y="3561"/>
                    <a:pt x="2671" y="3630"/>
                  </a:cubicBezTo>
                  <a:cubicBezTo>
                    <a:pt x="2762" y="3698"/>
                    <a:pt x="2831" y="3789"/>
                    <a:pt x="2899" y="3881"/>
                  </a:cubicBezTo>
                  <a:cubicBezTo>
                    <a:pt x="2990" y="4018"/>
                    <a:pt x="3036" y="4132"/>
                    <a:pt x="3105" y="4246"/>
                  </a:cubicBezTo>
                  <a:cubicBezTo>
                    <a:pt x="3150" y="4383"/>
                    <a:pt x="3173" y="4520"/>
                    <a:pt x="3173" y="4657"/>
                  </a:cubicBezTo>
                  <a:cubicBezTo>
                    <a:pt x="3196" y="4794"/>
                    <a:pt x="3173" y="4931"/>
                    <a:pt x="3150" y="5068"/>
                  </a:cubicBezTo>
                  <a:cubicBezTo>
                    <a:pt x="3127" y="5182"/>
                    <a:pt x="3082" y="5319"/>
                    <a:pt x="3036" y="5433"/>
                  </a:cubicBezTo>
                  <a:cubicBezTo>
                    <a:pt x="2990" y="5524"/>
                    <a:pt x="2922" y="5638"/>
                    <a:pt x="2854" y="5730"/>
                  </a:cubicBezTo>
                  <a:cubicBezTo>
                    <a:pt x="2762" y="5821"/>
                    <a:pt x="2671" y="5912"/>
                    <a:pt x="2557" y="5981"/>
                  </a:cubicBezTo>
                  <a:cubicBezTo>
                    <a:pt x="2420" y="6072"/>
                    <a:pt x="2260" y="6163"/>
                    <a:pt x="2100" y="6209"/>
                  </a:cubicBezTo>
                  <a:cubicBezTo>
                    <a:pt x="1895" y="6277"/>
                    <a:pt x="1689" y="6323"/>
                    <a:pt x="1484" y="6346"/>
                  </a:cubicBezTo>
                  <a:lnTo>
                    <a:pt x="1279" y="6346"/>
                  </a:lnTo>
                  <a:cubicBezTo>
                    <a:pt x="1050" y="6346"/>
                    <a:pt x="822" y="6323"/>
                    <a:pt x="594" y="6277"/>
                  </a:cubicBezTo>
                  <a:cubicBezTo>
                    <a:pt x="457" y="6255"/>
                    <a:pt x="320" y="6232"/>
                    <a:pt x="206" y="6186"/>
                  </a:cubicBezTo>
                  <a:cubicBezTo>
                    <a:pt x="206" y="6049"/>
                    <a:pt x="206" y="5889"/>
                    <a:pt x="206" y="5752"/>
                  </a:cubicBezTo>
                  <a:lnTo>
                    <a:pt x="206" y="5570"/>
                  </a:lnTo>
                  <a:lnTo>
                    <a:pt x="206" y="4246"/>
                  </a:lnTo>
                  <a:cubicBezTo>
                    <a:pt x="183" y="3379"/>
                    <a:pt x="183" y="2488"/>
                    <a:pt x="183" y="1621"/>
                  </a:cubicBezTo>
                  <a:lnTo>
                    <a:pt x="183" y="708"/>
                  </a:lnTo>
                  <a:cubicBezTo>
                    <a:pt x="229" y="685"/>
                    <a:pt x="297" y="640"/>
                    <a:pt x="343" y="571"/>
                  </a:cubicBezTo>
                  <a:cubicBezTo>
                    <a:pt x="525" y="480"/>
                    <a:pt x="708" y="388"/>
                    <a:pt x="913" y="297"/>
                  </a:cubicBezTo>
                  <a:cubicBezTo>
                    <a:pt x="1096" y="251"/>
                    <a:pt x="1279" y="206"/>
                    <a:pt x="1461" y="183"/>
                  </a:cubicBezTo>
                  <a:close/>
                  <a:moveTo>
                    <a:pt x="1598" y="0"/>
                  </a:moveTo>
                  <a:cubicBezTo>
                    <a:pt x="1530" y="0"/>
                    <a:pt x="1461" y="0"/>
                    <a:pt x="1370" y="23"/>
                  </a:cubicBezTo>
                  <a:cubicBezTo>
                    <a:pt x="1119" y="46"/>
                    <a:pt x="891" y="115"/>
                    <a:pt x="639" y="229"/>
                  </a:cubicBezTo>
                  <a:cubicBezTo>
                    <a:pt x="411" y="320"/>
                    <a:pt x="229" y="434"/>
                    <a:pt x="69" y="571"/>
                  </a:cubicBezTo>
                  <a:cubicBezTo>
                    <a:pt x="46" y="571"/>
                    <a:pt x="0" y="617"/>
                    <a:pt x="0" y="662"/>
                  </a:cubicBezTo>
                  <a:lnTo>
                    <a:pt x="0" y="3287"/>
                  </a:lnTo>
                  <a:lnTo>
                    <a:pt x="23" y="5889"/>
                  </a:lnTo>
                  <a:lnTo>
                    <a:pt x="23" y="6072"/>
                  </a:lnTo>
                  <a:lnTo>
                    <a:pt x="23" y="6232"/>
                  </a:lnTo>
                  <a:cubicBezTo>
                    <a:pt x="23" y="6255"/>
                    <a:pt x="46" y="6277"/>
                    <a:pt x="46" y="6300"/>
                  </a:cubicBezTo>
                  <a:cubicBezTo>
                    <a:pt x="69" y="6323"/>
                    <a:pt x="92" y="6346"/>
                    <a:pt x="114" y="6346"/>
                  </a:cubicBezTo>
                  <a:cubicBezTo>
                    <a:pt x="525" y="6460"/>
                    <a:pt x="913" y="6528"/>
                    <a:pt x="1256" y="6528"/>
                  </a:cubicBezTo>
                  <a:cubicBezTo>
                    <a:pt x="1347" y="6528"/>
                    <a:pt x="1416" y="6528"/>
                    <a:pt x="1484" y="6506"/>
                  </a:cubicBezTo>
                  <a:cubicBezTo>
                    <a:pt x="1986" y="6483"/>
                    <a:pt x="2420" y="6323"/>
                    <a:pt x="2762" y="6049"/>
                  </a:cubicBezTo>
                  <a:cubicBezTo>
                    <a:pt x="2922" y="5935"/>
                    <a:pt x="3036" y="5775"/>
                    <a:pt x="3150" y="5593"/>
                  </a:cubicBezTo>
                  <a:cubicBezTo>
                    <a:pt x="3196" y="5524"/>
                    <a:pt x="3219" y="5433"/>
                    <a:pt x="3264" y="5364"/>
                  </a:cubicBezTo>
                  <a:cubicBezTo>
                    <a:pt x="3310" y="5250"/>
                    <a:pt x="3333" y="5159"/>
                    <a:pt x="3333" y="5068"/>
                  </a:cubicBezTo>
                  <a:cubicBezTo>
                    <a:pt x="3378" y="4885"/>
                    <a:pt x="3378" y="4702"/>
                    <a:pt x="3333" y="4497"/>
                  </a:cubicBezTo>
                  <a:cubicBezTo>
                    <a:pt x="3310" y="4314"/>
                    <a:pt x="3242" y="4109"/>
                    <a:pt x="3150" y="3926"/>
                  </a:cubicBezTo>
                  <a:cubicBezTo>
                    <a:pt x="3059" y="3767"/>
                    <a:pt x="2922" y="3607"/>
                    <a:pt x="2785" y="3493"/>
                  </a:cubicBezTo>
                  <a:cubicBezTo>
                    <a:pt x="2648" y="3379"/>
                    <a:pt x="2511" y="3287"/>
                    <a:pt x="2329" y="3242"/>
                  </a:cubicBezTo>
                  <a:cubicBezTo>
                    <a:pt x="2169" y="3173"/>
                    <a:pt x="1986" y="3127"/>
                    <a:pt x="1804" y="3105"/>
                  </a:cubicBezTo>
                  <a:cubicBezTo>
                    <a:pt x="1689" y="3105"/>
                    <a:pt x="1575" y="3082"/>
                    <a:pt x="1438" y="3059"/>
                  </a:cubicBezTo>
                  <a:cubicBezTo>
                    <a:pt x="1575" y="2991"/>
                    <a:pt x="1689" y="2899"/>
                    <a:pt x="1804" y="2808"/>
                  </a:cubicBezTo>
                  <a:cubicBezTo>
                    <a:pt x="1963" y="2671"/>
                    <a:pt x="2100" y="2511"/>
                    <a:pt x="2237" y="2329"/>
                  </a:cubicBezTo>
                  <a:cubicBezTo>
                    <a:pt x="2351" y="2169"/>
                    <a:pt x="2420" y="2009"/>
                    <a:pt x="2511" y="1804"/>
                  </a:cubicBezTo>
                  <a:cubicBezTo>
                    <a:pt x="2580" y="1644"/>
                    <a:pt x="2625" y="1461"/>
                    <a:pt x="2648" y="1279"/>
                  </a:cubicBezTo>
                  <a:cubicBezTo>
                    <a:pt x="2694" y="1096"/>
                    <a:pt x="2671" y="936"/>
                    <a:pt x="2648" y="754"/>
                  </a:cubicBezTo>
                  <a:cubicBezTo>
                    <a:pt x="2602" y="594"/>
                    <a:pt x="2534" y="434"/>
                    <a:pt x="2420" y="320"/>
                  </a:cubicBezTo>
                  <a:cubicBezTo>
                    <a:pt x="2283" y="183"/>
                    <a:pt x="2123" y="92"/>
                    <a:pt x="1941" y="46"/>
                  </a:cubicBezTo>
                  <a:cubicBezTo>
                    <a:pt x="1826" y="23"/>
                    <a:pt x="1712"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32" name="Google Shape;6232;p23"/>
          <p:cNvGrpSpPr/>
          <p:nvPr/>
        </p:nvGrpSpPr>
        <p:grpSpPr>
          <a:xfrm>
            <a:off x="9156532" y="1473132"/>
            <a:ext cx="1576206" cy="2461805"/>
            <a:chOff x="231900" y="729199"/>
            <a:chExt cx="1185086" cy="1846354"/>
          </a:xfrm>
        </p:grpSpPr>
        <p:sp>
          <p:nvSpPr>
            <p:cNvPr id="6233" name="Google Shape;6233;p23"/>
            <p:cNvSpPr/>
            <p:nvPr/>
          </p:nvSpPr>
          <p:spPr>
            <a:xfrm>
              <a:off x="231900" y="729199"/>
              <a:ext cx="1185086" cy="1846354"/>
            </a:xfrm>
            <a:custGeom>
              <a:avLst/>
              <a:gdLst/>
              <a:ahLst/>
              <a:cxnLst/>
              <a:rect l="l" t="t" r="r" b="b"/>
              <a:pathLst>
                <a:path w="21434" h="33394" extrusionOk="0">
                  <a:moveTo>
                    <a:pt x="3310" y="0"/>
                  </a:moveTo>
                  <a:cubicBezTo>
                    <a:pt x="3013" y="0"/>
                    <a:pt x="2694" y="46"/>
                    <a:pt x="2443" y="137"/>
                  </a:cubicBezTo>
                  <a:cubicBezTo>
                    <a:pt x="1963" y="274"/>
                    <a:pt x="1552" y="571"/>
                    <a:pt x="1233" y="982"/>
                  </a:cubicBezTo>
                  <a:cubicBezTo>
                    <a:pt x="1073" y="1164"/>
                    <a:pt x="982" y="1347"/>
                    <a:pt x="913" y="1461"/>
                  </a:cubicBezTo>
                  <a:cubicBezTo>
                    <a:pt x="845" y="1598"/>
                    <a:pt x="776" y="1758"/>
                    <a:pt x="708" y="1940"/>
                  </a:cubicBezTo>
                  <a:cubicBezTo>
                    <a:pt x="616" y="2214"/>
                    <a:pt x="571" y="2488"/>
                    <a:pt x="525" y="2785"/>
                  </a:cubicBezTo>
                  <a:cubicBezTo>
                    <a:pt x="457" y="3333"/>
                    <a:pt x="480" y="3858"/>
                    <a:pt x="502" y="4246"/>
                  </a:cubicBezTo>
                  <a:cubicBezTo>
                    <a:pt x="502" y="4405"/>
                    <a:pt x="502" y="4542"/>
                    <a:pt x="525" y="4679"/>
                  </a:cubicBezTo>
                  <a:cubicBezTo>
                    <a:pt x="343" y="5889"/>
                    <a:pt x="228" y="7167"/>
                    <a:pt x="183" y="8788"/>
                  </a:cubicBezTo>
                  <a:cubicBezTo>
                    <a:pt x="183" y="8811"/>
                    <a:pt x="160" y="8833"/>
                    <a:pt x="160" y="8856"/>
                  </a:cubicBezTo>
                  <a:cubicBezTo>
                    <a:pt x="160" y="8879"/>
                    <a:pt x="137" y="8902"/>
                    <a:pt x="137" y="8925"/>
                  </a:cubicBezTo>
                  <a:cubicBezTo>
                    <a:pt x="0" y="9381"/>
                    <a:pt x="46" y="9838"/>
                    <a:pt x="228" y="10271"/>
                  </a:cubicBezTo>
                  <a:lnTo>
                    <a:pt x="6072" y="23898"/>
                  </a:lnTo>
                  <a:cubicBezTo>
                    <a:pt x="6049" y="23967"/>
                    <a:pt x="6026" y="24012"/>
                    <a:pt x="6026" y="24081"/>
                  </a:cubicBezTo>
                  <a:cubicBezTo>
                    <a:pt x="5980" y="24218"/>
                    <a:pt x="5935" y="24355"/>
                    <a:pt x="5912" y="24492"/>
                  </a:cubicBezTo>
                  <a:cubicBezTo>
                    <a:pt x="5866" y="24720"/>
                    <a:pt x="5866" y="24925"/>
                    <a:pt x="5866" y="25039"/>
                  </a:cubicBezTo>
                  <a:cubicBezTo>
                    <a:pt x="5866" y="25268"/>
                    <a:pt x="5912" y="25473"/>
                    <a:pt x="5935" y="25610"/>
                  </a:cubicBezTo>
                  <a:cubicBezTo>
                    <a:pt x="6003" y="25907"/>
                    <a:pt x="6117" y="26135"/>
                    <a:pt x="6186" y="26272"/>
                  </a:cubicBezTo>
                  <a:cubicBezTo>
                    <a:pt x="6277" y="26409"/>
                    <a:pt x="6346" y="26546"/>
                    <a:pt x="6460" y="26660"/>
                  </a:cubicBezTo>
                  <a:cubicBezTo>
                    <a:pt x="6460" y="26751"/>
                    <a:pt x="6483" y="26843"/>
                    <a:pt x="6505" y="26888"/>
                  </a:cubicBezTo>
                  <a:cubicBezTo>
                    <a:pt x="6574" y="27185"/>
                    <a:pt x="6711" y="27482"/>
                    <a:pt x="6916" y="27756"/>
                  </a:cubicBezTo>
                  <a:cubicBezTo>
                    <a:pt x="7099" y="28007"/>
                    <a:pt x="7327" y="28212"/>
                    <a:pt x="7578" y="28395"/>
                  </a:cubicBezTo>
                  <a:cubicBezTo>
                    <a:pt x="7692" y="28851"/>
                    <a:pt x="7806" y="29353"/>
                    <a:pt x="7989" y="29833"/>
                  </a:cubicBezTo>
                  <a:cubicBezTo>
                    <a:pt x="8172" y="30403"/>
                    <a:pt x="8377" y="30883"/>
                    <a:pt x="8651" y="31339"/>
                  </a:cubicBezTo>
                  <a:cubicBezTo>
                    <a:pt x="8788" y="31567"/>
                    <a:pt x="8948" y="31818"/>
                    <a:pt x="9108" y="32047"/>
                  </a:cubicBezTo>
                  <a:cubicBezTo>
                    <a:pt x="9244" y="32229"/>
                    <a:pt x="9404" y="32389"/>
                    <a:pt x="9564" y="32549"/>
                  </a:cubicBezTo>
                  <a:cubicBezTo>
                    <a:pt x="9724" y="32686"/>
                    <a:pt x="9929" y="32823"/>
                    <a:pt x="10135" y="32937"/>
                  </a:cubicBezTo>
                  <a:cubicBezTo>
                    <a:pt x="10409" y="33074"/>
                    <a:pt x="10705" y="33188"/>
                    <a:pt x="11002" y="33256"/>
                  </a:cubicBezTo>
                  <a:cubicBezTo>
                    <a:pt x="11367" y="33348"/>
                    <a:pt x="11732" y="33393"/>
                    <a:pt x="12143" y="33393"/>
                  </a:cubicBezTo>
                  <a:lnTo>
                    <a:pt x="12212" y="33393"/>
                  </a:lnTo>
                  <a:cubicBezTo>
                    <a:pt x="12531" y="33393"/>
                    <a:pt x="12874" y="33348"/>
                    <a:pt x="13262" y="33302"/>
                  </a:cubicBezTo>
                  <a:cubicBezTo>
                    <a:pt x="13855" y="33211"/>
                    <a:pt x="14494" y="33051"/>
                    <a:pt x="15202" y="32823"/>
                  </a:cubicBezTo>
                  <a:cubicBezTo>
                    <a:pt x="15818" y="32640"/>
                    <a:pt x="16412" y="32389"/>
                    <a:pt x="17028" y="32092"/>
                  </a:cubicBezTo>
                  <a:cubicBezTo>
                    <a:pt x="17530" y="31841"/>
                    <a:pt x="18032" y="31545"/>
                    <a:pt x="18512" y="31248"/>
                  </a:cubicBezTo>
                  <a:cubicBezTo>
                    <a:pt x="19082" y="30883"/>
                    <a:pt x="19539" y="30495"/>
                    <a:pt x="19972" y="30107"/>
                  </a:cubicBezTo>
                  <a:cubicBezTo>
                    <a:pt x="20201" y="29878"/>
                    <a:pt x="20429" y="29627"/>
                    <a:pt x="20611" y="29376"/>
                  </a:cubicBezTo>
                  <a:cubicBezTo>
                    <a:pt x="20863" y="29057"/>
                    <a:pt x="21068" y="28691"/>
                    <a:pt x="21205" y="28372"/>
                  </a:cubicBezTo>
                  <a:cubicBezTo>
                    <a:pt x="21205" y="28349"/>
                    <a:pt x="21228" y="28303"/>
                    <a:pt x="21251" y="28281"/>
                  </a:cubicBezTo>
                  <a:cubicBezTo>
                    <a:pt x="21388" y="27938"/>
                    <a:pt x="21433" y="27596"/>
                    <a:pt x="21433" y="27231"/>
                  </a:cubicBezTo>
                  <a:cubicBezTo>
                    <a:pt x="21433" y="27002"/>
                    <a:pt x="21410" y="26774"/>
                    <a:pt x="21365" y="26569"/>
                  </a:cubicBezTo>
                  <a:cubicBezTo>
                    <a:pt x="21296" y="26272"/>
                    <a:pt x="21205" y="25998"/>
                    <a:pt x="21114" y="25747"/>
                  </a:cubicBezTo>
                  <a:cubicBezTo>
                    <a:pt x="20954" y="25245"/>
                    <a:pt x="20726" y="24765"/>
                    <a:pt x="20429" y="24263"/>
                  </a:cubicBezTo>
                  <a:cubicBezTo>
                    <a:pt x="20155" y="23784"/>
                    <a:pt x="19835" y="23327"/>
                    <a:pt x="19516" y="22894"/>
                  </a:cubicBezTo>
                  <a:cubicBezTo>
                    <a:pt x="19539" y="22711"/>
                    <a:pt x="19539" y="22506"/>
                    <a:pt x="19516" y="22323"/>
                  </a:cubicBezTo>
                  <a:cubicBezTo>
                    <a:pt x="19447" y="21958"/>
                    <a:pt x="19333" y="21616"/>
                    <a:pt x="19151" y="21319"/>
                  </a:cubicBezTo>
                  <a:cubicBezTo>
                    <a:pt x="19082" y="21228"/>
                    <a:pt x="19037" y="21136"/>
                    <a:pt x="18945" y="21045"/>
                  </a:cubicBezTo>
                  <a:cubicBezTo>
                    <a:pt x="18945" y="20954"/>
                    <a:pt x="18922" y="20885"/>
                    <a:pt x="18900" y="20794"/>
                  </a:cubicBezTo>
                  <a:cubicBezTo>
                    <a:pt x="18808" y="20429"/>
                    <a:pt x="18626" y="20086"/>
                    <a:pt x="18352" y="19790"/>
                  </a:cubicBezTo>
                  <a:cubicBezTo>
                    <a:pt x="18169" y="19561"/>
                    <a:pt x="17941" y="19356"/>
                    <a:pt x="17644" y="19196"/>
                  </a:cubicBezTo>
                  <a:cubicBezTo>
                    <a:pt x="17553" y="19128"/>
                    <a:pt x="17439" y="19082"/>
                    <a:pt x="17347" y="19036"/>
                  </a:cubicBezTo>
                  <a:lnTo>
                    <a:pt x="11504" y="5387"/>
                  </a:lnTo>
                  <a:cubicBezTo>
                    <a:pt x="11436" y="5250"/>
                    <a:pt x="11367" y="5136"/>
                    <a:pt x="11299" y="5022"/>
                  </a:cubicBezTo>
                  <a:cubicBezTo>
                    <a:pt x="11185" y="4839"/>
                    <a:pt x="11048" y="4679"/>
                    <a:pt x="10888" y="4565"/>
                  </a:cubicBezTo>
                  <a:cubicBezTo>
                    <a:pt x="10523" y="4246"/>
                    <a:pt x="10180" y="3972"/>
                    <a:pt x="9838" y="3721"/>
                  </a:cubicBezTo>
                  <a:cubicBezTo>
                    <a:pt x="9496" y="3492"/>
                    <a:pt x="9153" y="3241"/>
                    <a:pt x="8742" y="2967"/>
                  </a:cubicBezTo>
                  <a:cubicBezTo>
                    <a:pt x="8058" y="2556"/>
                    <a:pt x="7373" y="2146"/>
                    <a:pt x="6688" y="1758"/>
                  </a:cubicBezTo>
                  <a:lnTo>
                    <a:pt x="6528" y="1621"/>
                  </a:lnTo>
                  <a:cubicBezTo>
                    <a:pt x="6300" y="1392"/>
                    <a:pt x="6117" y="1233"/>
                    <a:pt x="5935" y="1096"/>
                  </a:cubicBezTo>
                  <a:cubicBezTo>
                    <a:pt x="5661" y="867"/>
                    <a:pt x="5387" y="662"/>
                    <a:pt x="5113" y="525"/>
                  </a:cubicBezTo>
                  <a:cubicBezTo>
                    <a:pt x="4953" y="434"/>
                    <a:pt x="4771" y="342"/>
                    <a:pt x="4611" y="274"/>
                  </a:cubicBezTo>
                  <a:cubicBezTo>
                    <a:pt x="4405" y="183"/>
                    <a:pt x="4200" y="114"/>
                    <a:pt x="3995" y="69"/>
                  </a:cubicBezTo>
                  <a:cubicBezTo>
                    <a:pt x="3766" y="23"/>
                    <a:pt x="3538" y="0"/>
                    <a:pt x="3310"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4" name="Google Shape;6234;p23"/>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5" name="Google Shape;6235;p23"/>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CD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6" name="Google Shape;6236;p23"/>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7" name="Google Shape;6237;p23"/>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8" name="Google Shape;6238;p23"/>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9" name="Google Shape;6239;p23"/>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0" name="Google Shape;6240;p23"/>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1" name="Google Shape;6241;p23"/>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2" name="Google Shape;6242;p23"/>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3" name="Google Shape;6243;p23"/>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4" name="Google Shape;6244;p23"/>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5" name="Google Shape;6245;p23"/>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EDC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6" name="Google Shape;6246;p23"/>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7" name="Google Shape;6247;p23"/>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8" name="Google Shape;6248;p23"/>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9" name="Google Shape;6249;p23"/>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ED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0" name="Google Shape;6250;p23"/>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1" name="Google Shape;6251;p23"/>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2" name="Google Shape;6252;p23"/>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3" name="Google Shape;6253;p23"/>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4" name="Google Shape;6254;p23"/>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5" name="Google Shape;6255;p23"/>
            <p:cNvSpPr/>
            <p:nvPr/>
          </p:nvSpPr>
          <p:spPr>
            <a:xfrm>
              <a:off x="739192" y="2064413"/>
              <a:ext cx="16476" cy="45448"/>
            </a:xfrm>
            <a:custGeom>
              <a:avLst/>
              <a:gdLst/>
              <a:ahLst/>
              <a:cxnLst/>
              <a:rect l="l" t="t" r="r" b="b"/>
              <a:pathLst>
                <a:path w="298" h="822" extrusionOk="0">
                  <a:moveTo>
                    <a:pt x="161" y="0"/>
                  </a:moveTo>
                  <a:cubicBezTo>
                    <a:pt x="138" y="0"/>
                    <a:pt x="115" y="0"/>
                    <a:pt x="92" y="23"/>
                  </a:cubicBezTo>
                  <a:cubicBezTo>
                    <a:pt x="69" y="46"/>
                    <a:pt x="47" y="91"/>
                    <a:pt x="24" y="137"/>
                  </a:cubicBezTo>
                  <a:cubicBezTo>
                    <a:pt x="24" y="183"/>
                    <a:pt x="1" y="228"/>
                    <a:pt x="1" y="297"/>
                  </a:cubicBezTo>
                  <a:cubicBezTo>
                    <a:pt x="1" y="388"/>
                    <a:pt x="1" y="480"/>
                    <a:pt x="24" y="571"/>
                  </a:cubicBezTo>
                  <a:cubicBezTo>
                    <a:pt x="24" y="616"/>
                    <a:pt x="24" y="685"/>
                    <a:pt x="24" y="731"/>
                  </a:cubicBezTo>
                  <a:cubicBezTo>
                    <a:pt x="47" y="776"/>
                    <a:pt x="92" y="822"/>
                    <a:pt x="138" y="822"/>
                  </a:cubicBezTo>
                  <a:cubicBezTo>
                    <a:pt x="184" y="799"/>
                    <a:pt x="206" y="753"/>
                    <a:pt x="206" y="708"/>
                  </a:cubicBezTo>
                  <a:lnTo>
                    <a:pt x="184" y="571"/>
                  </a:lnTo>
                  <a:cubicBezTo>
                    <a:pt x="184" y="502"/>
                    <a:pt x="184" y="411"/>
                    <a:pt x="184" y="343"/>
                  </a:cubicBezTo>
                  <a:cubicBezTo>
                    <a:pt x="184" y="297"/>
                    <a:pt x="184" y="228"/>
                    <a:pt x="184" y="183"/>
                  </a:cubicBezTo>
                  <a:cubicBezTo>
                    <a:pt x="229" y="183"/>
                    <a:pt x="252" y="183"/>
                    <a:pt x="275" y="160"/>
                  </a:cubicBezTo>
                  <a:cubicBezTo>
                    <a:pt x="298" y="114"/>
                    <a:pt x="298" y="69"/>
                    <a:pt x="252" y="46"/>
                  </a:cubicBezTo>
                  <a:cubicBezTo>
                    <a:pt x="252" y="46"/>
                    <a:pt x="252" y="23"/>
                    <a:pt x="252" y="23"/>
                  </a:cubicBezTo>
                  <a:cubicBezTo>
                    <a:pt x="229" y="23"/>
                    <a:pt x="229" y="0"/>
                    <a:pt x="2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6" name="Google Shape;6256;p23"/>
            <p:cNvSpPr/>
            <p:nvPr/>
          </p:nvSpPr>
          <p:spPr>
            <a:xfrm>
              <a:off x="753125" y="2059326"/>
              <a:ext cx="31571" cy="101015"/>
            </a:xfrm>
            <a:custGeom>
              <a:avLst/>
              <a:gdLst/>
              <a:ahLst/>
              <a:cxnLst/>
              <a:rect l="l" t="t" r="r" b="b"/>
              <a:pathLst>
                <a:path w="571" h="1827" extrusionOk="0">
                  <a:moveTo>
                    <a:pt x="107" y="93"/>
                  </a:moveTo>
                  <a:lnTo>
                    <a:pt x="107" y="93"/>
                  </a:lnTo>
                  <a:cubicBezTo>
                    <a:pt x="101" y="95"/>
                    <a:pt x="91" y="101"/>
                    <a:pt x="91" y="115"/>
                  </a:cubicBezTo>
                  <a:cubicBezTo>
                    <a:pt x="99" y="107"/>
                    <a:pt x="104" y="100"/>
                    <a:pt x="107" y="93"/>
                  </a:cubicBezTo>
                  <a:close/>
                  <a:moveTo>
                    <a:pt x="183" y="1"/>
                  </a:moveTo>
                  <a:cubicBezTo>
                    <a:pt x="160" y="1"/>
                    <a:pt x="114" y="24"/>
                    <a:pt x="114" y="69"/>
                  </a:cubicBezTo>
                  <a:cubicBezTo>
                    <a:pt x="114" y="69"/>
                    <a:pt x="114" y="80"/>
                    <a:pt x="107" y="93"/>
                  </a:cubicBezTo>
                  <a:lnTo>
                    <a:pt x="107" y="93"/>
                  </a:lnTo>
                  <a:cubicBezTo>
                    <a:pt x="111" y="92"/>
                    <a:pt x="114" y="92"/>
                    <a:pt x="114" y="92"/>
                  </a:cubicBezTo>
                  <a:lnTo>
                    <a:pt x="114" y="92"/>
                  </a:lnTo>
                  <a:lnTo>
                    <a:pt x="91" y="115"/>
                  </a:lnTo>
                  <a:cubicBezTo>
                    <a:pt x="91" y="161"/>
                    <a:pt x="69" y="229"/>
                    <a:pt x="46" y="275"/>
                  </a:cubicBezTo>
                  <a:cubicBezTo>
                    <a:pt x="46" y="320"/>
                    <a:pt x="23" y="343"/>
                    <a:pt x="23" y="366"/>
                  </a:cubicBezTo>
                  <a:cubicBezTo>
                    <a:pt x="23" y="412"/>
                    <a:pt x="0" y="457"/>
                    <a:pt x="0" y="503"/>
                  </a:cubicBezTo>
                  <a:cubicBezTo>
                    <a:pt x="0" y="617"/>
                    <a:pt x="0" y="731"/>
                    <a:pt x="0" y="823"/>
                  </a:cubicBezTo>
                  <a:cubicBezTo>
                    <a:pt x="0" y="868"/>
                    <a:pt x="0" y="914"/>
                    <a:pt x="0" y="937"/>
                  </a:cubicBezTo>
                  <a:cubicBezTo>
                    <a:pt x="23" y="982"/>
                    <a:pt x="23" y="1028"/>
                    <a:pt x="23" y="1074"/>
                  </a:cubicBezTo>
                  <a:cubicBezTo>
                    <a:pt x="46" y="1165"/>
                    <a:pt x="69" y="1256"/>
                    <a:pt x="91" y="1325"/>
                  </a:cubicBezTo>
                  <a:cubicBezTo>
                    <a:pt x="91" y="1393"/>
                    <a:pt x="114" y="1439"/>
                    <a:pt x="137" y="1485"/>
                  </a:cubicBezTo>
                  <a:cubicBezTo>
                    <a:pt x="183" y="1553"/>
                    <a:pt x="205" y="1621"/>
                    <a:pt x="251" y="1690"/>
                  </a:cubicBezTo>
                  <a:cubicBezTo>
                    <a:pt x="297" y="1736"/>
                    <a:pt x="342" y="1804"/>
                    <a:pt x="411" y="1827"/>
                  </a:cubicBezTo>
                  <a:lnTo>
                    <a:pt x="457" y="1827"/>
                  </a:lnTo>
                  <a:cubicBezTo>
                    <a:pt x="502" y="1827"/>
                    <a:pt x="525" y="1804"/>
                    <a:pt x="548" y="1781"/>
                  </a:cubicBezTo>
                  <a:cubicBezTo>
                    <a:pt x="548" y="1758"/>
                    <a:pt x="571" y="1736"/>
                    <a:pt x="571" y="1713"/>
                  </a:cubicBezTo>
                  <a:cubicBezTo>
                    <a:pt x="548" y="1667"/>
                    <a:pt x="548" y="1644"/>
                    <a:pt x="525" y="1621"/>
                  </a:cubicBezTo>
                  <a:cubicBezTo>
                    <a:pt x="502" y="1621"/>
                    <a:pt x="502" y="1621"/>
                    <a:pt x="502" y="1599"/>
                  </a:cubicBezTo>
                  <a:cubicBezTo>
                    <a:pt x="479" y="1576"/>
                    <a:pt x="434" y="1553"/>
                    <a:pt x="411" y="1507"/>
                  </a:cubicBezTo>
                  <a:cubicBezTo>
                    <a:pt x="388" y="1439"/>
                    <a:pt x="365" y="1370"/>
                    <a:pt x="320" y="1325"/>
                  </a:cubicBezTo>
                  <a:cubicBezTo>
                    <a:pt x="297" y="1233"/>
                    <a:pt x="274" y="1165"/>
                    <a:pt x="251" y="1096"/>
                  </a:cubicBezTo>
                  <a:cubicBezTo>
                    <a:pt x="251" y="1096"/>
                    <a:pt x="251" y="1074"/>
                    <a:pt x="251" y="1074"/>
                  </a:cubicBezTo>
                  <a:cubicBezTo>
                    <a:pt x="228" y="1005"/>
                    <a:pt x="228" y="914"/>
                    <a:pt x="205" y="845"/>
                  </a:cubicBezTo>
                  <a:cubicBezTo>
                    <a:pt x="205" y="754"/>
                    <a:pt x="183" y="640"/>
                    <a:pt x="183" y="549"/>
                  </a:cubicBezTo>
                  <a:cubicBezTo>
                    <a:pt x="183" y="503"/>
                    <a:pt x="183" y="457"/>
                    <a:pt x="205" y="412"/>
                  </a:cubicBezTo>
                  <a:cubicBezTo>
                    <a:pt x="205" y="366"/>
                    <a:pt x="205" y="343"/>
                    <a:pt x="205" y="298"/>
                  </a:cubicBezTo>
                  <a:cubicBezTo>
                    <a:pt x="228" y="229"/>
                    <a:pt x="251" y="161"/>
                    <a:pt x="274" y="92"/>
                  </a:cubicBezTo>
                  <a:cubicBezTo>
                    <a:pt x="274" y="47"/>
                    <a:pt x="251" y="1"/>
                    <a:pt x="20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7" name="Google Shape;6257;p23"/>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8" name="Google Shape;6258;p23"/>
            <p:cNvSpPr/>
            <p:nvPr/>
          </p:nvSpPr>
          <p:spPr>
            <a:xfrm>
              <a:off x="777066" y="2156527"/>
              <a:ext cx="29083" cy="69444"/>
            </a:xfrm>
            <a:custGeom>
              <a:avLst/>
              <a:gdLst/>
              <a:ahLst/>
              <a:cxnLst/>
              <a:rect l="l" t="t" r="r" b="b"/>
              <a:pathLst>
                <a:path w="526" h="1256" extrusionOk="0">
                  <a:moveTo>
                    <a:pt x="92" y="0"/>
                  </a:moveTo>
                  <a:cubicBezTo>
                    <a:pt x="69" y="0"/>
                    <a:pt x="24" y="23"/>
                    <a:pt x="24" y="46"/>
                  </a:cubicBezTo>
                  <a:cubicBezTo>
                    <a:pt x="24" y="115"/>
                    <a:pt x="1" y="160"/>
                    <a:pt x="1" y="206"/>
                  </a:cubicBezTo>
                  <a:cubicBezTo>
                    <a:pt x="1" y="297"/>
                    <a:pt x="1" y="366"/>
                    <a:pt x="1" y="457"/>
                  </a:cubicBezTo>
                  <a:cubicBezTo>
                    <a:pt x="24" y="503"/>
                    <a:pt x="24" y="571"/>
                    <a:pt x="24" y="640"/>
                  </a:cubicBezTo>
                  <a:cubicBezTo>
                    <a:pt x="46" y="685"/>
                    <a:pt x="46" y="754"/>
                    <a:pt x="69" y="799"/>
                  </a:cubicBezTo>
                  <a:cubicBezTo>
                    <a:pt x="92" y="891"/>
                    <a:pt x="138" y="982"/>
                    <a:pt x="206" y="1073"/>
                  </a:cubicBezTo>
                  <a:cubicBezTo>
                    <a:pt x="206" y="1096"/>
                    <a:pt x="229" y="1142"/>
                    <a:pt x="252" y="1165"/>
                  </a:cubicBezTo>
                  <a:cubicBezTo>
                    <a:pt x="275" y="1187"/>
                    <a:pt x="320" y="1233"/>
                    <a:pt x="366" y="1256"/>
                  </a:cubicBezTo>
                  <a:cubicBezTo>
                    <a:pt x="389" y="1256"/>
                    <a:pt x="434" y="1256"/>
                    <a:pt x="480" y="1233"/>
                  </a:cubicBezTo>
                  <a:cubicBezTo>
                    <a:pt x="526" y="1210"/>
                    <a:pt x="526" y="1142"/>
                    <a:pt x="526" y="1096"/>
                  </a:cubicBezTo>
                  <a:cubicBezTo>
                    <a:pt x="503" y="1050"/>
                    <a:pt x="480" y="1050"/>
                    <a:pt x="457" y="1005"/>
                  </a:cubicBezTo>
                  <a:lnTo>
                    <a:pt x="434" y="1005"/>
                  </a:lnTo>
                  <a:cubicBezTo>
                    <a:pt x="389" y="959"/>
                    <a:pt x="366" y="913"/>
                    <a:pt x="343" y="868"/>
                  </a:cubicBezTo>
                  <a:cubicBezTo>
                    <a:pt x="297" y="822"/>
                    <a:pt x="275" y="754"/>
                    <a:pt x="252" y="685"/>
                  </a:cubicBezTo>
                  <a:cubicBezTo>
                    <a:pt x="229" y="640"/>
                    <a:pt x="206" y="571"/>
                    <a:pt x="206" y="525"/>
                  </a:cubicBezTo>
                  <a:cubicBezTo>
                    <a:pt x="184" y="414"/>
                    <a:pt x="162" y="324"/>
                    <a:pt x="161" y="213"/>
                  </a:cubicBezTo>
                  <a:lnTo>
                    <a:pt x="161" y="213"/>
                  </a:lnTo>
                  <a:cubicBezTo>
                    <a:pt x="161" y="173"/>
                    <a:pt x="163" y="132"/>
                    <a:pt x="183" y="92"/>
                  </a:cubicBezTo>
                  <a:cubicBezTo>
                    <a:pt x="183" y="46"/>
                    <a:pt x="161" y="0"/>
                    <a:pt x="11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9" name="Google Shape;6259;p23"/>
            <p:cNvSpPr/>
            <p:nvPr/>
          </p:nvSpPr>
          <p:spPr>
            <a:xfrm>
              <a:off x="755613" y="2053023"/>
              <a:ext cx="37929" cy="109087"/>
            </a:xfrm>
            <a:custGeom>
              <a:avLst/>
              <a:gdLst/>
              <a:ahLst/>
              <a:cxnLst/>
              <a:rect l="l" t="t" r="r" b="b"/>
              <a:pathLst>
                <a:path w="686" h="1973" extrusionOk="0">
                  <a:moveTo>
                    <a:pt x="389" y="1"/>
                  </a:moveTo>
                  <a:cubicBezTo>
                    <a:pt x="366" y="1"/>
                    <a:pt x="366" y="1"/>
                    <a:pt x="343" y="24"/>
                  </a:cubicBezTo>
                  <a:cubicBezTo>
                    <a:pt x="297" y="46"/>
                    <a:pt x="252" y="92"/>
                    <a:pt x="206" y="138"/>
                  </a:cubicBezTo>
                  <a:cubicBezTo>
                    <a:pt x="160" y="206"/>
                    <a:pt x="115" y="252"/>
                    <a:pt x="92" y="320"/>
                  </a:cubicBezTo>
                  <a:cubicBezTo>
                    <a:pt x="24" y="457"/>
                    <a:pt x="1" y="617"/>
                    <a:pt x="1" y="754"/>
                  </a:cubicBezTo>
                  <a:cubicBezTo>
                    <a:pt x="1" y="868"/>
                    <a:pt x="1" y="959"/>
                    <a:pt x="1" y="1051"/>
                  </a:cubicBezTo>
                  <a:cubicBezTo>
                    <a:pt x="1" y="1142"/>
                    <a:pt x="24" y="1210"/>
                    <a:pt x="46" y="1302"/>
                  </a:cubicBezTo>
                  <a:cubicBezTo>
                    <a:pt x="69" y="1370"/>
                    <a:pt x="92" y="1439"/>
                    <a:pt x="115" y="1507"/>
                  </a:cubicBezTo>
                  <a:cubicBezTo>
                    <a:pt x="138" y="1576"/>
                    <a:pt x="183" y="1644"/>
                    <a:pt x="206" y="1713"/>
                  </a:cubicBezTo>
                  <a:cubicBezTo>
                    <a:pt x="252" y="1758"/>
                    <a:pt x="275" y="1804"/>
                    <a:pt x="320" y="1850"/>
                  </a:cubicBezTo>
                  <a:cubicBezTo>
                    <a:pt x="343" y="1872"/>
                    <a:pt x="366" y="1895"/>
                    <a:pt x="389" y="1918"/>
                  </a:cubicBezTo>
                  <a:cubicBezTo>
                    <a:pt x="412" y="1918"/>
                    <a:pt x="434" y="1941"/>
                    <a:pt x="457" y="1941"/>
                  </a:cubicBezTo>
                  <a:cubicBezTo>
                    <a:pt x="480" y="1964"/>
                    <a:pt x="480" y="1964"/>
                    <a:pt x="503" y="1964"/>
                  </a:cubicBezTo>
                  <a:cubicBezTo>
                    <a:pt x="515" y="1970"/>
                    <a:pt x="529" y="1973"/>
                    <a:pt x="543" y="1973"/>
                  </a:cubicBezTo>
                  <a:cubicBezTo>
                    <a:pt x="582" y="1973"/>
                    <a:pt x="623" y="1951"/>
                    <a:pt x="640" y="1918"/>
                  </a:cubicBezTo>
                  <a:cubicBezTo>
                    <a:pt x="663" y="1895"/>
                    <a:pt x="663" y="1895"/>
                    <a:pt x="685" y="1872"/>
                  </a:cubicBezTo>
                  <a:cubicBezTo>
                    <a:pt x="685" y="1827"/>
                    <a:pt x="685" y="1781"/>
                    <a:pt x="663" y="1758"/>
                  </a:cubicBezTo>
                  <a:cubicBezTo>
                    <a:pt x="640" y="1758"/>
                    <a:pt x="640" y="1735"/>
                    <a:pt x="617" y="1735"/>
                  </a:cubicBezTo>
                  <a:cubicBezTo>
                    <a:pt x="617" y="1713"/>
                    <a:pt x="594" y="1690"/>
                    <a:pt x="571" y="1690"/>
                  </a:cubicBezTo>
                  <a:cubicBezTo>
                    <a:pt x="549" y="1667"/>
                    <a:pt x="526" y="1644"/>
                    <a:pt x="503" y="1621"/>
                  </a:cubicBezTo>
                  <a:cubicBezTo>
                    <a:pt x="480" y="1599"/>
                    <a:pt x="457" y="1553"/>
                    <a:pt x="434" y="1507"/>
                  </a:cubicBezTo>
                  <a:cubicBezTo>
                    <a:pt x="389" y="1439"/>
                    <a:pt x="366" y="1393"/>
                    <a:pt x="343" y="1325"/>
                  </a:cubicBezTo>
                  <a:cubicBezTo>
                    <a:pt x="320" y="1256"/>
                    <a:pt x="297" y="1210"/>
                    <a:pt x="275" y="1142"/>
                  </a:cubicBezTo>
                  <a:cubicBezTo>
                    <a:pt x="275" y="1074"/>
                    <a:pt x="252" y="982"/>
                    <a:pt x="252" y="914"/>
                  </a:cubicBezTo>
                  <a:cubicBezTo>
                    <a:pt x="252" y="830"/>
                    <a:pt x="252" y="766"/>
                    <a:pt x="252" y="686"/>
                  </a:cubicBezTo>
                  <a:cubicBezTo>
                    <a:pt x="252" y="640"/>
                    <a:pt x="252" y="594"/>
                    <a:pt x="252" y="571"/>
                  </a:cubicBezTo>
                  <a:cubicBezTo>
                    <a:pt x="252" y="526"/>
                    <a:pt x="252" y="480"/>
                    <a:pt x="275" y="457"/>
                  </a:cubicBezTo>
                  <a:cubicBezTo>
                    <a:pt x="297" y="389"/>
                    <a:pt x="320" y="320"/>
                    <a:pt x="343" y="275"/>
                  </a:cubicBezTo>
                  <a:cubicBezTo>
                    <a:pt x="366" y="252"/>
                    <a:pt x="389" y="229"/>
                    <a:pt x="412" y="206"/>
                  </a:cubicBezTo>
                  <a:cubicBezTo>
                    <a:pt x="412" y="183"/>
                    <a:pt x="434" y="183"/>
                    <a:pt x="457" y="161"/>
                  </a:cubicBezTo>
                  <a:cubicBezTo>
                    <a:pt x="503" y="138"/>
                    <a:pt x="503" y="69"/>
                    <a:pt x="480" y="46"/>
                  </a:cubicBezTo>
                  <a:cubicBezTo>
                    <a:pt x="457" y="24"/>
                    <a:pt x="434" y="1"/>
                    <a:pt x="389"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0" name="Google Shape;6260;p23"/>
            <p:cNvSpPr/>
            <p:nvPr/>
          </p:nvSpPr>
          <p:spPr>
            <a:xfrm>
              <a:off x="779609" y="2155255"/>
              <a:ext cx="37929" cy="71269"/>
            </a:xfrm>
            <a:custGeom>
              <a:avLst/>
              <a:gdLst/>
              <a:ahLst/>
              <a:cxnLst/>
              <a:rect l="l" t="t" r="r" b="b"/>
              <a:pathLst>
                <a:path w="686" h="1289" extrusionOk="0">
                  <a:moveTo>
                    <a:pt x="183" y="1"/>
                  </a:moveTo>
                  <a:cubicBezTo>
                    <a:pt x="160" y="1"/>
                    <a:pt x="137" y="23"/>
                    <a:pt x="115" y="46"/>
                  </a:cubicBezTo>
                  <a:cubicBezTo>
                    <a:pt x="92" y="69"/>
                    <a:pt x="69" y="115"/>
                    <a:pt x="46" y="138"/>
                  </a:cubicBezTo>
                  <a:cubicBezTo>
                    <a:pt x="46" y="183"/>
                    <a:pt x="23" y="229"/>
                    <a:pt x="23" y="252"/>
                  </a:cubicBezTo>
                  <a:cubicBezTo>
                    <a:pt x="0" y="320"/>
                    <a:pt x="0" y="389"/>
                    <a:pt x="23" y="457"/>
                  </a:cubicBezTo>
                  <a:cubicBezTo>
                    <a:pt x="23" y="503"/>
                    <a:pt x="23" y="571"/>
                    <a:pt x="46" y="617"/>
                  </a:cubicBezTo>
                  <a:lnTo>
                    <a:pt x="46" y="594"/>
                  </a:lnTo>
                  <a:cubicBezTo>
                    <a:pt x="69" y="685"/>
                    <a:pt x="92" y="754"/>
                    <a:pt x="115" y="822"/>
                  </a:cubicBezTo>
                  <a:cubicBezTo>
                    <a:pt x="137" y="868"/>
                    <a:pt x="183" y="936"/>
                    <a:pt x="206" y="982"/>
                  </a:cubicBezTo>
                  <a:cubicBezTo>
                    <a:pt x="251" y="1051"/>
                    <a:pt x="297" y="1096"/>
                    <a:pt x="343" y="1142"/>
                  </a:cubicBezTo>
                  <a:cubicBezTo>
                    <a:pt x="366" y="1165"/>
                    <a:pt x="388" y="1188"/>
                    <a:pt x="434" y="1210"/>
                  </a:cubicBezTo>
                  <a:cubicBezTo>
                    <a:pt x="434" y="1233"/>
                    <a:pt x="457" y="1233"/>
                    <a:pt x="480" y="1256"/>
                  </a:cubicBezTo>
                  <a:cubicBezTo>
                    <a:pt x="503" y="1256"/>
                    <a:pt x="503" y="1256"/>
                    <a:pt x="525" y="1279"/>
                  </a:cubicBezTo>
                  <a:lnTo>
                    <a:pt x="548" y="1279"/>
                  </a:lnTo>
                  <a:cubicBezTo>
                    <a:pt x="555" y="1285"/>
                    <a:pt x="565" y="1288"/>
                    <a:pt x="578" y="1288"/>
                  </a:cubicBezTo>
                  <a:cubicBezTo>
                    <a:pt x="607" y="1288"/>
                    <a:pt x="646" y="1272"/>
                    <a:pt x="662" y="1256"/>
                  </a:cubicBezTo>
                  <a:cubicBezTo>
                    <a:pt x="685" y="1233"/>
                    <a:pt x="685" y="1210"/>
                    <a:pt x="685" y="1165"/>
                  </a:cubicBezTo>
                  <a:cubicBezTo>
                    <a:pt x="685" y="1142"/>
                    <a:pt x="662" y="1142"/>
                    <a:pt x="662" y="1119"/>
                  </a:cubicBezTo>
                  <a:lnTo>
                    <a:pt x="640" y="1119"/>
                  </a:lnTo>
                  <a:cubicBezTo>
                    <a:pt x="640" y="1096"/>
                    <a:pt x="617" y="1073"/>
                    <a:pt x="594" y="1073"/>
                  </a:cubicBezTo>
                  <a:cubicBezTo>
                    <a:pt x="594" y="1051"/>
                    <a:pt x="571" y="1051"/>
                    <a:pt x="571" y="1028"/>
                  </a:cubicBezTo>
                  <a:cubicBezTo>
                    <a:pt x="525" y="1005"/>
                    <a:pt x="503" y="982"/>
                    <a:pt x="480" y="959"/>
                  </a:cubicBezTo>
                  <a:cubicBezTo>
                    <a:pt x="411" y="891"/>
                    <a:pt x="366" y="822"/>
                    <a:pt x="320" y="731"/>
                  </a:cubicBezTo>
                  <a:cubicBezTo>
                    <a:pt x="274" y="663"/>
                    <a:pt x="229" y="571"/>
                    <a:pt x="206" y="480"/>
                  </a:cubicBezTo>
                  <a:cubicBezTo>
                    <a:pt x="206" y="434"/>
                    <a:pt x="183" y="366"/>
                    <a:pt x="183" y="320"/>
                  </a:cubicBezTo>
                  <a:cubicBezTo>
                    <a:pt x="183" y="274"/>
                    <a:pt x="206" y="252"/>
                    <a:pt x="206" y="229"/>
                  </a:cubicBezTo>
                  <a:cubicBezTo>
                    <a:pt x="206" y="206"/>
                    <a:pt x="206" y="183"/>
                    <a:pt x="229" y="183"/>
                  </a:cubicBezTo>
                  <a:cubicBezTo>
                    <a:pt x="229" y="160"/>
                    <a:pt x="229" y="160"/>
                    <a:pt x="251" y="138"/>
                  </a:cubicBezTo>
                  <a:cubicBezTo>
                    <a:pt x="274" y="115"/>
                    <a:pt x="274" y="46"/>
                    <a:pt x="229" y="23"/>
                  </a:cubicBezTo>
                  <a:cubicBezTo>
                    <a:pt x="229" y="23"/>
                    <a:pt x="206" y="1"/>
                    <a:pt x="183"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1" name="Google Shape;6261;p23"/>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2" name="Google Shape;6262;p23"/>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3" name="Google Shape;6263;p23"/>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4" name="Google Shape;6264;p23"/>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5" name="Google Shape;6265;p23"/>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6" name="Google Shape;6266;p23"/>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7" name="Google Shape;6267;p23"/>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8" name="Google Shape;6268;p23"/>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9" name="Google Shape;6269;p23"/>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0" name="Google Shape;6270;p23"/>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F3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1" name="Google Shape;6271;p23"/>
            <p:cNvSpPr/>
            <p:nvPr/>
          </p:nvSpPr>
          <p:spPr>
            <a:xfrm>
              <a:off x="818700" y="2204464"/>
              <a:ext cx="45504" cy="12717"/>
            </a:xfrm>
            <a:custGeom>
              <a:avLst/>
              <a:gdLst/>
              <a:ahLst/>
              <a:cxnLst/>
              <a:rect l="l" t="t" r="r" b="b"/>
              <a:pathLst>
                <a:path w="823" h="230" extrusionOk="0">
                  <a:moveTo>
                    <a:pt x="754" y="1"/>
                  </a:moveTo>
                  <a:cubicBezTo>
                    <a:pt x="709" y="24"/>
                    <a:pt x="686" y="24"/>
                    <a:pt x="640" y="46"/>
                  </a:cubicBezTo>
                  <a:cubicBezTo>
                    <a:pt x="594" y="69"/>
                    <a:pt x="549" y="69"/>
                    <a:pt x="503" y="69"/>
                  </a:cubicBezTo>
                  <a:cubicBezTo>
                    <a:pt x="457" y="92"/>
                    <a:pt x="389" y="92"/>
                    <a:pt x="343" y="92"/>
                  </a:cubicBezTo>
                  <a:cubicBezTo>
                    <a:pt x="252" y="115"/>
                    <a:pt x="138" y="138"/>
                    <a:pt x="47" y="138"/>
                  </a:cubicBezTo>
                  <a:cubicBezTo>
                    <a:pt x="24" y="138"/>
                    <a:pt x="1" y="161"/>
                    <a:pt x="1" y="183"/>
                  </a:cubicBezTo>
                  <a:cubicBezTo>
                    <a:pt x="1" y="206"/>
                    <a:pt x="24" y="229"/>
                    <a:pt x="47" y="229"/>
                  </a:cubicBezTo>
                  <a:cubicBezTo>
                    <a:pt x="184" y="229"/>
                    <a:pt x="298" y="206"/>
                    <a:pt x="412" y="183"/>
                  </a:cubicBezTo>
                  <a:cubicBezTo>
                    <a:pt x="457" y="183"/>
                    <a:pt x="503" y="183"/>
                    <a:pt x="572" y="161"/>
                  </a:cubicBezTo>
                  <a:cubicBezTo>
                    <a:pt x="640" y="161"/>
                    <a:pt x="731" y="115"/>
                    <a:pt x="800" y="92"/>
                  </a:cubicBezTo>
                  <a:cubicBezTo>
                    <a:pt x="823" y="92"/>
                    <a:pt x="823" y="46"/>
                    <a:pt x="823" y="24"/>
                  </a:cubicBezTo>
                  <a:cubicBezTo>
                    <a:pt x="823" y="1"/>
                    <a:pt x="800" y="1"/>
                    <a:pt x="777"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2" name="Google Shape;6272;p23"/>
            <p:cNvSpPr/>
            <p:nvPr/>
          </p:nvSpPr>
          <p:spPr>
            <a:xfrm>
              <a:off x="818700" y="2199433"/>
              <a:ext cx="64468" cy="17748"/>
            </a:xfrm>
            <a:custGeom>
              <a:avLst/>
              <a:gdLst/>
              <a:ahLst/>
              <a:cxnLst/>
              <a:rect l="l" t="t" r="r" b="b"/>
              <a:pathLst>
                <a:path w="1166" h="321" extrusionOk="0">
                  <a:moveTo>
                    <a:pt x="1119" y="0"/>
                  </a:moveTo>
                  <a:cubicBezTo>
                    <a:pt x="937" y="46"/>
                    <a:pt x="754" y="92"/>
                    <a:pt x="572" y="137"/>
                  </a:cubicBezTo>
                  <a:cubicBezTo>
                    <a:pt x="480" y="160"/>
                    <a:pt x="412" y="160"/>
                    <a:pt x="321" y="183"/>
                  </a:cubicBezTo>
                  <a:cubicBezTo>
                    <a:pt x="298" y="183"/>
                    <a:pt x="275" y="206"/>
                    <a:pt x="252" y="206"/>
                  </a:cubicBezTo>
                  <a:lnTo>
                    <a:pt x="47" y="206"/>
                  </a:lnTo>
                  <a:cubicBezTo>
                    <a:pt x="24" y="229"/>
                    <a:pt x="1" y="252"/>
                    <a:pt x="1" y="274"/>
                  </a:cubicBezTo>
                  <a:cubicBezTo>
                    <a:pt x="1" y="274"/>
                    <a:pt x="24" y="297"/>
                    <a:pt x="24" y="297"/>
                  </a:cubicBezTo>
                  <a:cubicBezTo>
                    <a:pt x="47" y="320"/>
                    <a:pt x="47" y="320"/>
                    <a:pt x="69" y="320"/>
                  </a:cubicBezTo>
                  <a:cubicBezTo>
                    <a:pt x="115" y="320"/>
                    <a:pt x="161" y="320"/>
                    <a:pt x="206" y="297"/>
                  </a:cubicBezTo>
                  <a:lnTo>
                    <a:pt x="343" y="297"/>
                  </a:lnTo>
                  <a:cubicBezTo>
                    <a:pt x="366" y="274"/>
                    <a:pt x="412" y="274"/>
                    <a:pt x="457" y="274"/>
                  </a:cubicBezTo>
                  <a:cubicBezTo>
                    <a:pt x="480" y="252"/>
                    <a:pt x="480" y="252"/>
                    <a:pt x="503" y="252"/>
                  </a:cubicBezTo>
                  <a:cubicBezTo>
                    <a:pt x="526" y="252"/>
                    <a:pt x="549" y="252"/>
                    <a:pt x="572" y="229"/>
                  </a:cubicBezTo>
                  <a:cubicBezTo>
                    <a:pt x="754" y="183"/>
                    <a:pt x="937" y="137"/>
                    <a:pt x="1119" y="92"/>
                  </a:cubicBezTo>
                  <a:cubicBezTo>
                    <a:pt x="1142" y="92"/>
                    <a:pt x="1165" y="92"/>
                    <a:pt x="1165" y="69"/>
                  </a:cubicBezTo>
                  <a:cubicBezTo>
                    <a:pt x="1165" y="69"/>
                    <a:pt x="1165" y="46"/>
                    <a:pt x="1165" y="46"/>
                  </a:cubicBezTo>
                  <a:cubicBezTo>
                    <a:pt x="1165" y="23"/>
                    <a:pt x="1165" y="23"/>
                    <a:pt x="1165"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3" name="Google Shape;6273;p23"/>
            <p:cNvSpPr/>
            <p:nvPr/>
          </p:nvSpPr>
          <p:spPr>
            <a:xfrm>
              <a:off x="793487" y="2207007"/>
              <a:ext cx="17693" cy="12661"/>
            </a:xfrm>
            <a:custGeom>
              <a:avLst/>
              <a:gdLst/>
              <a:ahLst/>
              <a:cxnLst/>
              <a:rect l="l" t="t" r="r" b="b"/>
              <a:pathLst>
                <a:path w="320" h="229" extrusionOk="0">
                  <a:moveTo>
                    <a:pt x="46" y="0"/>
                  </a:moveTo>
                  <a:cubicBezTo>
                    <a:pt x="23" y="0"/>
                    <a:pt x="23" y="0"/>
                    <a:pt x="0" y="23"/>
                  </a:cubicBezTo>
                  <a:cubicBezTo>
                    <a:pt x="0" y="46"/>
                    <a:pt x="0" y="69"/>
                    <a:pt x="23" y="92"/>
                  </a:cubicBezTo>
                  <a:cubicBezTo>
                    <a:pt x="46" y="115"/>
                    <a:pt x="92" y="137"/>
                    <a:pt x="137" y="160"/>
                  </a:cubicBezTo>
                  <a:cubicBezTo>
                    <a:pt x="160" y="183"/>
                    <a:pt x="206" y="206"/>
                    <a:pt x="252" y="229"/>
                  </a:cubicBezTo>
                  <a:cubicBezTo>
                    <a:pt x="274" y="229"/>
                    <a:pt x="297" y="229"/>
                    <a:pt x="297" y="206"/>
                  </a:cubicBezTo>
                  <a:cubicBezTo>
                    <a:pt x="320" y="183"/>
                    <a:pt x="297" y="137"/>
                    <a:pt x="274" y="137"/>
                  </a:cubicBezTo>
                  <a:cubicBezTo>
                    <a:pt x="229" y="115"/>
                    <a:pt x="183" y="92"/>
                    <a:pt x="137" y="69"/>
                  </a:cubicBezTo>
                  <a:cubicBezTo>
                    <a:pt x="115" y="46"/>
                    <a:pt x="92" y="23"/>
                    <a:pt x="69" y="23"/>
                  </a:cubicBezTo>
                  <a:cubicBezTo>
                    <a:pt x="69" y="0"/>
                    <a:pt x="69" y="0"/>
                    <a:pt x="4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4" name="Google Shape;6274;p23"/>
            <p:cNvSpPr/>
            <p:nvPr/>
          </p:nvSpPr>
          <p:spPr>
            <a:xfrm>
              <a:off x="788456" y="2204464"/>
              <a:ext cx="22724" cy="16476"/>
            </a:xfrm>
            <a:custGeom>
              <a:avLst/>
              <a:gdLst/>
              <a:ahLst/>
              <a:cxnLst/>
              <a:rect l="l" t="t" r="r" b="b"/>
              <a:pathLst>
                <a:path w="411" h="298" extrusionOk="0">
                  <a:moveTo>
                    <a:pt x="23" y="1"/>
                  </a:moveTo>
                  <a:cubicBezTo>
                    <a:pt x="0" y="24"/>
                    <a:pt x="0" y="24"/>
                    <a:pt x="0" y="46"/>
                  </a:cubicBezTo>
                  <a:cubicBezTo>
                    <a:pt x="0" y="46"/>
                    <a:pt x="0" y="69"/>
                    <a:pt x="0" y="69"/>
                  </a:cubicBezTo>
                  <a:cubicBezTo>
                    <a:pt x="0" y="92"/>
                    <a:pt x="23" y="92"/>
                    <a:pt x="23" y="115"/>
                  </a:cubicBezTo>
                  <a:cubicBezTo>
                    <a:pt x="46" y="138"/>
                    <a:pt x="69" y="161"/>
                    <a:pt x="91" y="161"/>
                  </a:cubicBezTo>
                  <a:cubicBezTo>
                    <a:pt x="137" y="183"/>
                    <a:pt x="160" y="206"/>
                    <a:pt x="206" y="229"/>
                  </a:cubicBezTo>
                  <a:cubicBezTo>
                    <a:pt x="228" y="229"/>
                    <a:pt x="251" y="252"/>
                    <a:pt x="274" y="252"/>
                  </a:cubicBezTo>
                  <a:cubicBezTo>
                    <a:pt x="274" y="275"/>
                    <a:pt x="297" y="275"/>
                    <a:pt x="297" y="275"/>
                  </a:cubicBezTo>
                  <a:cubicBezTo>
                    <a:pt x="320" y="298"/>
                    <a:pt x="343" y="298"/>
                    <a:pt x="365" y="298"/>
                  </a:cubicBezTo>
                  <a:cubicBezTo>
                    <a:pt x="388" y="298"/>
                    <a:pt x="411" y="252"/>
                    <a:pt x="411" y="229"/>
                  </a:cubicBezTo>
                  <a:cubicBezTo>
                    <a:pt x="411" y="229"/>
                    <a:pt x="388" y="206"/>
                    <a:pt x="388" y="206"/>
                  </a:cubicBezTo>
                  <a:cubicBezTo>
                    <a:pt x="365" y="183"/>
                    <a:pt x="365" y="183"/>
                    <a:pt x="343" y="183"/>
                  </a:cubicBezTo>
                  <a:cubicBezTo>
                    <a:pt x="320" y="183"/>
                    <a:pt x="297" y="161"/>
                    <a:pt x="274" y="161"/>
                  </a:cubicBezTo>
                  <a:cubicBezTo>
                    <a:pt x="228" y="138"/>
                    <a:pt x="206" y="115"/>
                    <a:pt x="183" y="92"/>
                  </a:cubicBezTo>
                  <a:cubicBezTo>
                    <a:pt x="160" y="92"/>
                    <a:pt x="137" y="69"/>
                    <a:pt x="114" y="69"/>
                  </a:cubicBezTo>
                  <a:cubicBezTo>
                    <a:pt x="114" y="46"/>
                    <a:pt x="91" y="46"/>
                    <a:pt x="91" y="24"/>
                  </a:cubicBezTo>
                  <a:lnTo>
                    <a:pt x="69" y="24"/>
                  </a:lnTo>
                  <a:cubicBezTo>
                    <a:pt x="69" y="1"/>
                    <a:pt x="69" y="1"/>
                    <a:pt x="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5" name="Google Shape;6275;p23"/>
            <p:cNvSpPr/>
            <p:nvPr/>
          </p:nvSpPr>
          <p:spPr>
            <a:xfrm>
              <a:off x="767003" y="2207007"/>
              <a:ext cx="34114" cy="17693"/>
            </a:xfrm>
            <a:custGeom>
              <a:avLst/>
              <a:gdLst/>
              <a:ahLst/>
              <a:cxnLst/>
              <a:rect l="l" t="t" r="r" b="b"/>
              <a:pathLst>
                <a:path w="617" h="320" extrusionOk="0">
                  <a:moveTo>
                    <a:pt x="69" y="0"/>
                  </a:moveTo>
                  <a:cubicBezTo>
                    <a:pt x="46" y="0"/>
                    <a:pt x="23" y="23"/>
                    <a:pt x="23" y="23"/>
                  </a:cubicBezTo>
                  <a:cubicBezTo>
                    <a:pt x="23" y="46"/>
                    <a:pt x="0" y="46"/>
                    <a:pt x="23" y="69"/>
                  </a:cubicBezTo>
                  <a:cubicBezTo>
                    <a:pt x="23" y="69"/>
                    <a:pt x="23" y="92"/>
                    <a:pt x="23" y="92"/>
                  </a:cubicBezTo>
                  <a:cubicBezTo>
                    <a:pt x="46" y="115"/>
                    <a:pt x="69" y="137"/>
                    <a:pt x="91" y="160"/>
                  </a:cubicBezTo>
                  <a:cubicBezTo>
                    <a:pt x="137" y="183"/>
                    <a:pt x="160" y="206"/>
                    <a:pt x="206" y="229"/>
                  </a:cubicBezTo>
                  <a:cubicBezTo>
                    <a:pt x="251" y="252"/>
                    <a:pt x="297" y="274"/>
                    <a:pt x="343" y="274"/>
                  </a:cubicBezTo>
                  <a:cubicBezTo>
                    <a:pt x="365" y="297"/>
                    <a:pt x="411" y="297"/>
                    <a:pt x="434" y="320"/>
                  </a:cubicBezTo>
                  <a:lnTo>
                    <a:pt x="571" y="320"/>
                  </a:lnTo>
                  <a:cubicBezTo>
                    <a:pt x="571" y="320"/>
                    <a:pt x="594" y="320"/>
                    <a:pt x="594" y="297"/>
                  </a:cubicBezTo>
                  <a:cubicBezTo>
                    <a:pt x="616" y="297"/>
                    <a:pt x="616" y="274"/>
                    <a:pt x="616" y="252"/>
                  </a:cubicBezTo>
                  <a:cubicBezTo>
                    <a:pt x="616" y="229"/>
                    <a:pt x="594" y="206"/>
                    <a:pt x="548" y="206"/>
                  </a:cubicBezTo>
                  <a:lnTo>
                    <a:pt x="434" y="206"/>
                  </a:lnTo>
                  <a:cubicBezTo>
                    <a:pt x="411" y="206"/>
                    <a:pt x="388" y="206"/>
                    <a:pt x="388" y="183"/>
                  </a:cubicBezTo>
                  <a:lnTo>
                    <a:pt x="343" y="183"/>
                  </a:lnTo>
                  <a:cubicBezTo>
                    <a:pt x="320" y="160"/>
                    <a:pt x="297" y="160"/>
                    <a:pt x="297" y="160"/>
                  </a:cubicBezTo>
                  <a:cubicBezTo>
                    <a:pt x="251" y="137"/>
                    <a:pt x="206" y="115"/>
                    <a:pt x="183" y="92"/>
                  </a:cubicBezTo>
                  <a:cubicBezTo>
                    <a:pt x="160" y="92"/>
                    <a:pt x="160" y="69"/>
                    <a:pt x="137" y="69"/>
                  </a:cubicBezTo>
                  <a:cubicBezTo>
                    <a:pt x="114" y="46"/>
                    <a:pt x="114" y="46"/>
                    <a:pt x="91" y="23"/>
                  </a:cubicBezTo>
                  <a:cubicBezTo>
                    <a:pt x="91" y="23"/>
                    <a:pt x="69" y="0"/>
                    <a:pt x="6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6" name="Google Shape;6276;p23"/>
            <p:cNvSpPr/>
            <p:nvPr/>
          </p:nvSpPr>
          <p:spPr>
            <a:xfrm>
              <a:off x="787184" y="2155255"/>
              <a:ext cx="39145" cy="70716"/>
            </a:xfrm>
            <a:custGeom>
              <a:avLst/>
              <a:gdLst/>
              <a:ahLst/>
              <a:cxnLst/>
              <a:rect l="l" t="t" r="r" b="b"/>
              <a:pathLst>
                <a:path w="708" h="1279" extrusionOk="0">
                  <a:moveTo>
                    <a:pt x="114" y="1"/>
                  </a:moveTo>
                  <a:cubicBezTo>
                    <a:pt x="92" y="1"/>
                    <a:pt x="69" y="23"/>
                    <a:pt x="46" y="46"/>
                  </a:cubicBezTo>
                  <a:cubicBezTo>
                    <a:pt x="46" y="92"/>
                    <a:pt x="23" y="138"/>
                    <a:pt x="23" y="160"/>
                  </a:cubicBezTo>
                  <a:cubicBezTo>
                    <a:pt x="23" y="206"/>
                    <a:pt x="0" y="252"/>
                    <a:pt x="0" y="274"/>
                  </a:cubicBezTo>
                  <a:cubicBezTo>
                    <a:pt x="0" y="320"/>
                    <a:pt x="0" y="366"/>
                    <a:pt x="0" y="411"/>
                  </a:cubicBezTo>
                  <a:cubicBezTo>
                    <a:pt x="0" y="457"/>
                    <a:pt x="23" y="480"/>
                    <a:pt x="23" y="503"/>
                  </a:cubicBezTo>
                  <a:cubicBezTo>
                    <a:pt x="23" y="526"/>
                    <a:pt x="23" y="571"/>
                    <a:pt x="46" y="617"/>
                  </a:cubicBezTo>
                  <a:cubicBezTo>
                    <a:pt x="46" y="663"/>
                    <a:pt x="69" y="708"/>
                    <a:pt x="92" y="777"/>
                  </a:cubicBezTo>
                  <a:cubicBezTo>
                    <a:pt x="114" y="822"/>
                    <a:pt x="137" y="868"/>
                    <a:pt x="183" y="914"/>
                  </a:cubicBezTo>
                  <a:cubicBezTo>
                    <a:pt x="206" y="959"/>
                    <a:pt x="229" y="1005"/>
                    <a:pt x="274" y="1051"/>
                  </a:cubicBezTo>
                  <a:cubicBezTo>
                    <a:pt x="297" y="1096"/>
                    <a:pt x="343" y="1119"/>
                    <a:pt x="388" y="1165"/>
                  </a:cubicBezTo>
                  <a:cubicBezTo>
                    <a:pt x="411" y="1188"/>
                    <a:pt x="434" y="1210"/>
                    <a:pt x="457" y="1233"/>
                  </a:cubicBezTo>
                  <a:cubicBezTo>
                    <a:pt x="480" y="1233"/>
                    <a:pt x="503" y="1256"/>
                    <a:pt x="525" y="1256"/>
                  </a:cubicBezTo>
                  <a:cubicBezTo>
                    <a:pt x="548" y="1279"/>
                    <a:pt x="571" y="1279"/>
                    <a:pt x="617" y="1279"/>
                  </a:cubicBezTo>
                  <a:cubicBezTo>
                    <a:pt x="662" y="1279"/>
                    <a:pt x="685" y="1233"/>
                    <a:pt x="708" y="1188"/>
                  </a:cubicBezTo>
                  <a:cubicBezTo>
                    <a:pt x="708" y="1165"/>
                    <a:pt x="708" y="1165"/>
                    <a:pt x="708" y="1142"/>
                  </a:cubicBezTo>
                  <a:cubicBezTo>
                    <a:pt x="685" y="1119"/>
                    <a:pt x="662" y="1096"/>
                    <a:pt x="639" y="1073"/>
                  </a:cubicBezTo>
                  <a:cubicBezTo>
                    <a:pt x="617" y="1073"/>
                    <a:pt x="617" y="1051"/>
                    <a:pt x="594" y="1051"/>
                  </a:cubicBezTo>
                  <a:cubicBezTo>
                    <a:pt x="548" y="1028"/>
                    <a:pt x="503" y="982"/>
                    <a:pt x="457" y="936"/>
                  </a:cubicBezTo>
                  <a:cubicBezTo>
                    <a:pt x="411" y="891"/>
                    <a:pt x="388" y="845"/>
                    <a:pt x="343" y="777"/>
                  </a:cubicBezTo>
                  <a:cubicBezTo>
                    <a:pt x="320" y="731"/>
                    <a:pt x="274" y="685"/>
                    <a:pt x="251" y="640"/>
                  </a:cubicBezTo>
                  <a:cubicBezTo>
                    <a:pt x="206" y="548"/>
                    <a:pt x="183" y="480"/>
                    <a:pt x="160" y="389"/>
                  </a:cubicBezTo>
                  <a:cubicBezTo>
                    <a:pt x="160" y="320"/>
                    <a:pt x="137" y="252"/>
                    <a:pt x="160" y="183"/>
                  </a:cubicBezTo>
                  <a:cubicBezTo>
                    <a:pt x="160" y="138"/>
                    <a:pt x="160" y="115"/>
                    <a:pt x="183" y="69"/>
                  </a:cubicBezTo>
                  <a:cubicBezTo>
                    <a:pt x="183" y="46"/>
                    <a:pt x="160" y="23"/>
                    <a:pt x="137"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7" name="Google Shape;6277;p23"/>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8" name="Google Shape;6278;p23"/>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9" name="Google Shape;6279;p23"/>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0" name="Google Shape;6280;p23"/>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1" name="Google Shape;6281;p23"/>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2" name="Google Shape;6282;p23"/>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3" name="Google Shape;6283;p23"/>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4" name="Google Shape;6284;p23"/>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5" name="Google Shape;6285;p23"/>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6" name="Google Shape;6286;p23"/>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7" name="Google Shape;6287;p23"/>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8" name="Google Shape;6288;p23"/>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9" name="Google Shape;6289;p23"/>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0" name="Google Shape;6290;p23"/>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1" name="Google Shape;6291;p23"/>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2" name="Google Shape;6292;p23"/>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3" name="Google Shape;6293;p23"/>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4" name="Google Shape;6294;p23"/>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5" name="Google Shape;6295;p23"/>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6" name="Google Shape;6296;p23"/>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7" name="Google Shape;6297;p23"/>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8" name="Google Shape;6298;p23"/>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9" name="Google Shape;6299;p23"/>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0" name="Google Shape;6300;p23"/>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1" name="Google Shape;6301;p23"/>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2" name="Google Shape;6302;p23"/>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3" name="Google Shape;6303;p23"/>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4" name="Google Shape;6304;p23"/>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5" name="Google Shape;6305;p23"/>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6" name="Google Shape;6306;p23"/>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7" name="Google Shape;6307;p23"/>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F7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8" name="Google Shape;6308;p23"/>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9" name="Google Shape;6309;p23"/>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0" name="Google Shape;6310;p23"/>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1" name="Google Shape;6311;p23"/>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2" name="Google Shape;6312;p23"/>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3" name="Google Shape;6313;p23"/>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4" name="Google Shape;6314;p23"/>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5" name="Google Shape;6315;p23"/>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6" name="Google Shape;6316;p23"/>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7" name="Google Shape;6317;p23"/>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8" name="Google Shape;6318;p23"/>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9" name="Google Shape;6319;p23"/>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0" name="Google Shape;6320;p23"/>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1" name="Google Shape;6321;p23"/>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2" name="Google Shape;6322;p23"/>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3" name="Google Shape;6323;p23"/>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4" name="Google Shape;6324;p23"/>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5" name="Google Shape;6325;p23"/>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6" name="Google Shape;6326;p23"/>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7" name="Google Shape;6327;p23"/>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8" name="Google Shape;6328;p23"/>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9" name="Google Shape;6329;p23"/>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0" name="Google Shape;6330;p23"/>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1" name="Google Shape;6331;p23"/>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2" name="Google Shape;6332;p23"/>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3" name="Google Shape;6333;p23"/>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4" name="Google Shape;6334;p23"/>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5" name="Google Shape;6335;p23"/>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6" name="Google Shape;6336;p23"/>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7" name="Google Shape;6337;p23"/>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8" name="Google Shape;6338;p23"/>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9" name="Google Shape;6339;p23"/>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0" name="Google Shape;6340;p23"/>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1" name="Google Shape;6341;p23"/>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2" name="Google Shape;6342;p23"/>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3" name="Google Shape;6343;p23"/>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4" name="Google Shape;6344;p23"/>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5" name="Google Shape;6345;p23"/>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6" name="Google Shape;6346;p23"/>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7" name="Google Shape;6347;p23"/>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8" name="Google Shape;6348;p23"/>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9" name="Google Shape;6349;p23"/>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0" name="Google Shape;6350;p23"/>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1" name="Google Shape;6351;p23"/>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2" name="Google Shape;6352;p23"/>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3" name="Google Shape;6353;p23"/>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4" name="Google Shape;6354;p23"/>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5" name="Google Shape;6355;p23"/>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6" name="Google Shape;6356;p23"/>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7" name="Google Shape;6357;p23"/>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8" name="Google Shape;6358;p23"/>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9" name="Google Shape;6359;p23"/>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0" name="Google Shape;6360;p23"/>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1" name="Google Shape;6361;p23"/>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2" name="Google Shape;6362;p23"/>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3" name="Google Shape;6363;p23"/>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4" name="Google Shape;6364;p23"/>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5" name="Google Shape;6365;p23"/>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6" name="Google Shape;6366;p23"/>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7" name="Google Shape;6367;p23"/>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8" name="Google Shape;6368;p23"/>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9" name="Google Shape;6369;p23"/>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0" name="Google Shape;6370;p23"/>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1" name="Google Shape;6371;p23"/>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2" name="Google Shape;6372;p23"/>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3" name="Google Shape;6373;p23"/>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4" name="Google Shape;6374;p23"/>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5" name="Google Shape;6375;p23"/>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6" name="Google Shape;6376;p23"/>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7" name="Google Shape;6377;p23"/>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8" name="Google Shape;6378;p23"/>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9" name="Google Shape;6379;p23"/>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0" name="Google Shape;6380;p23"/>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1" name="Google Shape;6381;p23"/>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2" name="Google Shape;6382;p23"/>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3" name="Google Shape;6383;p23"/>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4" name="Google Shape;6384;p23"/>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5" name="Google Shape;6385;p23"/>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6" name="Google Shape;6386;p23"/>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7" name="Google Shape;6387;p23"/>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8" name="Google Shape;6388;p23"/>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9" name="Google Shape;6389;p23"/>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0" name="Google Shape;6390;p23"/>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1" name="Google Shape;6391;p23"/>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2" name="Google Shape;6392;p23"/>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3" name="Google Shape;6393;p23"/>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4" name="Google Shape;6394;p23"/>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5" name="Google Shape;6395;p23"/>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6" name="Google Shape;6396;p23"/>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7" name="Google Shape;6397;p23"/>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8" name="Google Shape;6398;p23"/>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9" name="Google Shape;6399;p23"/>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0" name="Google Shape;6400;p23"/>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01" name="Google Shape;6401;p23"/>
          <p:cNvGrpSpPr/>
          <p:nvPr/>
        </p:nvGrpSpPr>
        <p:grpSpPr>
          <a:xfrm flipH="1">
            <a:off x="5797038" y="5674356"/>
            <a:ext cx="1031016" cy="919945"/>
            <a:chOff x="4748225" y="4600750"/>
            <a:chExt cx="332125" cy="295625"/>
          </a:xfrm>
        </p:grpSpPr>
        <p:sp>
          <p:nvSpPr>
            <p:cNvPr id="6402" name="Google Shape;6402;p23"/>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3" name="Google Shape;6403;p23"/>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4" name="Google Shape;6404;p23"/>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5" name="Google Shape;6405;p23"/>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6" name="Google Shape;6406;p23"/>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7" name="Google Shape;6407;p23"/>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8" name="Google Shape;6408;p23"/>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9" name="Google Shape;6409;p23"/>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0" name="Google Shape;6410;p23"/>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1" name="Google Shape;6411;p23"/>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2" name="Google Shape;6412;p23"/>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3" name="Google Shape;6413;p23"/>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4" name="Google Shape;6414;p23"/>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5" name="Google Shape;6415;p23"/>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6" name="Google Shape;6416;p23"/>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7" name="Google Shape;6417;p23"/>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8" name="Google Shape;6418;p23"/>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9" name="Google Shape;6419;p23"/>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0" name="Google Shape;6420;p23"/>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1" name="Google Shape;6421;p23"/>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2" name="Google Shape;6422;p23"/>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3" name="Google Shape;6423;p23"/>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4" name="Google Shape;6424;p23"/>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5" name="Google Shape;6425;p23"/>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6" name="Google Shape;6426;p23"/>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7" name="Google Shape;6427;p23"/>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8" name="Google Shape;6428;p23"/>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9" name="Google Shape;6429;p23"/>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0" name="Google Shape;6430;p23"/>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1" name="Google Shape;6431;p23"/>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2" name="Google Shape;6432;p23"/>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3" name="Google Shape;6433;p23"/>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4" name="Google Shape;6434;p23"/>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5" name="Google Shape;6435;p23"/>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6" name="Google Shape;6436;p23"/>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7" name="Google Shape;6437;p23"/>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8" name="Google Shape;6438;p23"/>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9" name="Google Shape;6439;p23"/>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0" name="Google Shape;6440;p23"/>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1" name="Google Shape;6441;p23"/>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2" name="Google Shape;6442;p23"/>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3" name="Google Shape;6443;p23"/>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4" name="Google Shape;6444;p23"/>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5" name="Google Shape;6445;p23"/>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6" name="Google Shape;6446;p23"/>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7" name="Google Shape;6447;p23"/>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8" name="Google Shape;6448;p23"/>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9" name="Google Shape;6449;p23"/>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0" name="Google Shape;6450;p23"/>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1" name="Google Shape;6451;p23"/>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2" name="Google Shape;6452;p23"/>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3" name="Google Shape;6453;p23"/>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4" name="Google Shape;6454;p23"/>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5" name="Google Shape;6455;p23"/>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6" name="Google Shape;6456;p23"/>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7" name="Google Shape;6457;p23"/>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8" name="Google Shape;6458;p23"/>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9" name="Google Shape;6459;p23"/>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0" name="Google Shape;6460;p23"/>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1" name="Google Shape;6461;p23"/>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2" name="Google Shape;6462;p23"/>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3" name="Google Shape;6463;p23"/>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4" name="Google Shape;6464;p23"/>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5" name="Google Shape;6465;p23"/>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6" name="Google Shape;6466;p23"/>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467" name="Google Shape;6467;p23"/>
          <p:cNvSpPr/>
          <p:nvPr/>
        </p:nvSpPr>
        <p:spPr>
          <a:xfrm flipH="1">
            <a:off x="397981" y="965428"/>
            <a:ext cx="276649" cy="233872"/>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68" name="Google Shape;6468;p23"/>
          <p:cNvSpPr/>
          <p:nvPr/>
        </p:nvSpPr>
        <p:spPr>
          <a:xfrm flipH="1">
            <a:off x="11566460" y="5791403"/>
            <a:ext cx="107001" cy="106245"/>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69" name="Google Shape;6469;p23"/>
          <p:cNvSpPr/>
          <p:nvPr/>
        </p:nvSpPr>
        <p:spPr>
          <a:xfrm flipH="1">
            <a:off x="8515104" y="6419331"/>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470" name="Google Shape;6470;p23"/>
          <p:cNvGrpSpPr/>
          <p:nvPr/>
        </p:nvGrpSpPr>
        <p:grpSpPr>
          <a:xfrm flipH="1">
            <a:off x="191189" y="6297496"/>
            <a:ext cx="206799" cy="233467"/>
            <a:chOff x="3655550" y="2257032"/>
            <a:chExt cx="192526" cy="161920"/>
          </a:xfrm>
        </p:grpSpPr>
        <p:sp>
          <p:nvSpPr>
            <p:cNvPr id="6471" name="Google Shape;6471;p2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72" name="Google Shape;6472;p2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473" name="Google Shape;6473;p23"/>
          <p:cNvSpPr/>
          <p:nvPr/>
        </p:nvSpPr>
        <p:spPr>
          <a:xfrm flipH="1">
            <a:off x="491171" y="3428998"/>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74" name="Google Shape;6474;p23"/>
          <p:cNvSpPr/>
          <p:nvPr/>
        </p:nvSpPr>
        <p:spPr>
          <a:xfrm rot="-6568607" flipH="1">
            <a:off x="10247916" y="320901"/>
            <a:ext cx="292449" cy="470471"/>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75" name="Google Shape;6475;p23"/>
          <p:cNvSpPr/>
          <p:nvPr/>
        </p:nvSpPr>
        <p:spPr>
          <a:xfrm flipH="1">
            <a:off x="5202983" y="339617"/>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478"/>
        <p:cNvGrpSpPr/>
        <p:nvPr/>
      </p:nvGrpSpPr>
      <p:grpSpPr>
        <a:xfrm>
          <a:off x="0" y="0"/>
          <a:ext cx="0" cy="0"/>
          <a:chOff x="0" y="0"/>
          <a:chExt cx="0" cy="0"/>
        </a:xfrm>
      </p:grpSpPr>
      <p:sp>
        <p:nvSpPr>
          <p:cNvPr id="6479" name="Google Shape;6479;p24"/>
          <p:cNvSpPr/>
          <p:nvPr/>
        </p:nvSpPr>
        <p:spPr>
          <a:xfrm rot="783723">
            <a:off x="10182742" y="4368733"/>
            <a:ext cx="2986646" cy="3531207"/>
          </a:xfrm>
          <a:custGeom>
            <a:avLst/>
            <a:gdLst/>
            <a:ahLst/>
            <a:cxnLst/>
            <a:rect l="l" t="t" r="r" b="b"/>
            <a:pathLst>
              <a:path w="89824" h="105939" extrusionOk="0">
                <a:moveTo>
                  <a:pt x="3695" y="96234"/>
                </a:moveTo>
                <a:cubicBezTo>
                  <a:pt x="-7534" y="92223"/>
                  <a:pt x="10380" y="79657"/>
                  <a:pt x="16529" y="74577"/>
                </a:cubicBezTo>
                <a:cubicBezTo>
                  <a:pt x="22679" y="69497"/>
                  <a:pt x="36047" y="71369"/>
                  <a:pt x="40592" y="65754"/>
                </a:cubicBezTo>
                <a:cubicBezTo>
                  <a:pt x="45137" y="60139"/>
                  <a:pt x="39790" y="46637"/>
                  <a:pt x="43800" y="40889"/>
                </a:cubicBezTo>
                <a:cubicBezTo>
                  <a:pt x="47811" y="35141"/>
                  <a:pt x="58372" y="37681"/>
                  <a:pt x="64655" y="31264"/>
                </a:cubicBezTo>
                <a:cubicBezTo>
                  <a:pt x="70938" y="24847"/>
                  <a:pt x="78291" y="-8841"/>
                  <a:pt x="81499" y="2388"/>
                </a:cubicBezTo>
                <a:cubicBezTo>
                  <a:pt x="84707" y="13618"/>
                  <a:pt x="96872" y="83000"/>
                  <a:pt x="83905" y="98641"/>
                </a:cubicBezTo>
                <a:cubicBezTo>
                  <a:pt x="70938" y="114282"/>
                  <a:pt x="14924" y="100245"/>
                  <a:pt x="3695" y="96234"/>
                </a:cubicBezTo>
                <a:close/>
              </a:path>
            </a:pathLst>
          </a:custGeom>
          <a:solidFill>
            <a:schemeClr val="accent1"/>
          </a:solidFill>
          <a:ln>
            <a:noFill/>
          </a:ln>
        </p:spPr>
      </p:sp>
      <p:sp>
        <p:nvSpPr>
          <p:cNvPr id="6480" name="Google Shape;6480;p24"/>
          <p:cNvSpPr/>
          <p:nvPr/>
        </p:nvSpPr>
        <p:spPr>
          <a:xfrm>
            <a:off x="-541808" y="-416539"/>
            <a:ext cx="2483009" cy="2733933"/>
          </a:xfrm>
          <a:custGeom>
            <a:avLst/>
            <a:gdLst/>
            <a:ahLst/>
            <a:cxnLst/>
            <a:rect l="l" t="t" r="r" b="b"/>
            <a:pathLst>
              <a:path w="74675" h="82018" extrusionOk="0">
                <a:moveTo>
                  <a:pt x="308" y="68310"/>
                </a:moveTo>
                <a:cubicBezTo>
                  <a:pt x="771" y="81111"/>
                  <a:pt x="7896" y="83196"/>
                  <a:pt x="13167" y="81516"/>
                </a:cubicBezTo>
                <a:cubicBezTo>
                  <a:pt x="18438" y="79836"/>
                  <a:pt x="26026" y="62865"/>
                  <a:pt x="31934" y="58231"/>
                </a:cubicBezTo>
                <a:cubicBezTo>
                  <a:pt x="37842" y="53597"/>
                  <a:pt x="45604" y="58057"/>
                  <a:pt x="48616" y="53713"/>
                </a:cubicBezTo>
                <a:cubicBezTo>
                  <a:pt x="51628" y="49369"/>
                  <a:pt x="47747" y="36742"/>
                  <a:pt x="50006" y="32166"/>
                </a:cubicBezTo>
                <a:cubicBezTo>
                  <a:pt x="52265" y="27590"/>
                  <a:pt x="60142" y="29270"/>
                  <a:pt x="62169" y="26258"/>
                </a:cubicBezTo>
                <a:cubicBezTo>
                  <a:pt x="64196" y="23246"/>
                  <a:pt x="60489" y="17512"/>
                  <a:pt x="62169" y="14095"/>
                </a:cubicBezTo>
                <a:cubicBezTo>
                  <a:pt x="63849" y="10678"/>
                  <a:pt x="80878" y="7318"/>
                  <a:pt x="72248" y="5754"/>
                </a:cubicBezTo>
                <a:cubicBezTo>
                  <a:pt x="63618" y="4190"/>
                  <a:pt x="22377" y="-5715"/>
                  <a:pt x="10387" y="4711"/>
                </a:cubicBezTo>
                <a:cubicBezTo>
                  <a:pt x="-1603" y="15137"/>
                  <a:pt x="-155" y="55509"/>
                  <a:pt x="308" y="68310"/>
                </a:cubicBezTo>
                <a:close/>
              </a:path>
            </a:pathLst>
          </a:custGeom>
          <a:solidFill>
            <a:schemeClr val="accent4"/>
          </a:solidFill>
          <a:ln>
            <a:noFill/>
          </a:ln>
        </p:spPr>
      </p:sp>
      <p:pic>
        <p:nvPicPr>
          <p:cNvPr id="6481" name="Google Shape;6481;p24"/>
          <p:cNvPicPr preferRelativeResize="0"/>
          <p:nvPr/>
        </p:nvPicPr>
        <p:blipFill>
          <a:blip r:embed="rId2">
            <a:alphaModFix/>
          </a:blip>
          <a:stretch>
            <a:fillRect/>
          </a:stretch>
        </p:blipFill>
        <p:spPr>
          <a:xfrm>
            <a:off x="0" y="0"/>
            <a:ext cx="12161838" cy="6858000"/>
          </a:xfrm>
          <a:prstGeom prst="rect">
            <a:avLst/>
          </a:prstGeom>
          <a:noFill/>
          <a:ln>
            <a:noFill/>
          </a:ln>
        </p:spPr>
      </p:pic>
      <p:grpSp>
        <p:nvGrpSpPr>
          <p:cNvPr id="6482" name="Google Shape;6482;p24"/>
          <p:cNvGrpSpPr/>
          <p:nvPr/>
        </p:nvGrpSpPr>
        <p:grpSpPr>
          <a:xfrm>
            <a:off x="11023587" y="5740541"/>
            <a:ext cx="994281" cy="1042300"/>
            <a:chOff x="6290250" y="1718800"/>
            <a:chExt cx="911325" cy="952975"/>
          </a:xfrm>
        </p:grpSpPr>
        <p:sp>
          <p:nvSpPr>
            <p:cNvPr id="6483" name="Google Shape;6483;p24"/>
            <p:cNvSpPr/>
            <p:nvPr/>
          </p:nvSpPr>
          <p:spPr>
            <a:xfrm>
              <a:off x="6290250" y="1718800"/>
              <a:ext cx="911325" cy="952975"/>
            </a:xfrm>
            <a:custGeom>
              <a:avLst/>
              <a:gdLst/>
              <a:ahLst/>
              <a:cxnLst/>
              <a:rect l="l" t="t" r="r" b="b"/>
              <a:pathLst>
                <a:path w="36453" h="38119" extrusionOk="0">
                  <a:moveTo>
                    <a:pt x="26774" y="0"/>
                  </a:moveTo>
                  <a:cubicBezTo>
                    <a:pt x="26181" y="0"/>
                    <a:pt x="25587" y="69"/>
                    <a:pt x="25040" y="206"/>
                  </a:cubicBezTo>
                  <a:cubicBezTo>
                    <a:pt x="24492" y="343"/>
                    <a:pt x="23944" y="525"/>
                    <a:pt x="23419" y="799"/>
                  </a:cubicBezTo>
                  <a:cubicBezTo>
                    <a:pt x="22917" y="1073"/>
                    <a:pt x="22415" y="1415"/>
                    <a:pt x="21981" y="1803"/>
                  </a:cubicBezTo>
                  <a:cubicBezTo>
                    <a:pt x="21776" y="2009"/>
                    <a:pt x="21570" y="2214"/>
                    <a:pt x="21365" y="2443"/>
                  </a:cubicBezTo>
                  <a:cubicBezTo>
                    <a:pt x="21136" y="2443"/>
                    <a:pt x="20885" y="2443"/>
                    <a:pt x="20657" y="2465"/>
                  </a:cubicBezTo>
                  <a:lnTo>
                    <a:pt x="20497" y="2465"/>
                  </a:lnTo>
                  <a:cubicBezTo>
                    <a:pt x="20064" y="2465"/>
                    <a:pt x="19630" y="2511"/>
                    <a:pt x="19196" y="2557"/>
                  </a:cubicBezTo>
                  <a:lnTo>
                    <a:pt x="19105" y="2557"/>
                  </a:lnTo>
                  <a:cubicBezTo>
                    <a:pt x="19082" y="2557"/>
                    <a:pt x="19059" y="2579"/>
                    <a:pt x="19014" y="2579"/>
                  </a:cubicBezTo>
                  <a:lnTo>
                    <a:pt x="18922" y="2579"/>
                  </a:lnTo>
                  <a:cubicBezTo>
                    <a:pt x="18192" y="2694"/>
                    <a:pt x="17439" y="2853"/>
                    <a:pt x="16686" y="3082"/>
                  </a:cubicBezTo>
                  <a:cubicBezTo>
                    <a:pt x="15955" y="3310"/>
                    <a:pt x="15202" y="3607"/>
                    <a:pt x="14449" y="3949"/>
                  </a:cubicBezTo>
                  <a:cubicBezTo>
                    <a:pt x="13741" y="4291"/>
                    <a:pt x="13033" y="4679"/>
                    <a:pt x="12372" y="5113"/>
                  </a:cubicBezTo>
                  <a:cubicBezTo>
                    <a:pt x="11687" y="5547"/>
                    <a:pt x="11002" y="6049"/>
                    <a:pt x="10294" y="6665"/>
                  </a:cubicBezTo>
                  <a:cubicBezTo>
                    <a:pt x="8993" y="7761"/>
                    <a:pt x="7738" y="9085"/>
                    <a:pt x="6574" y="10568"/>
                  </a:cubicBezTo>
                  <a:cubicBezTo>
                    <a:pt x="5661" y="11732"/>
                    <a:pt x="4794" y="13011"/>
                    <a:pt x="3995" y="14403"/>
                  </a:cubicBezTo>
                  <a:lnTo>
                    <a:pt x="3972" y="14449"/>
                  </a:lnTo>
                  <a:cubicBezTo>
                    <a:pt x="3903" y="14563"/>
                    <a:pt x="3858" y="14654"/>
                    <a:pt x="3789" y="14745"/>
                  </a:cubicBezTo>
                  <a:cubicBezTo>
                    <a:pt x="3721" y="14882"/>
                    <a:pt x="3652" y="14996"/>
                    <a:pt x="3584" y="15111"/>
                  </a:cubicBezTo>
                  <a:cubicBezTo>
                    <a:pt x="3584" y="15133"/>
                    <a:pt x="3561" y="15179"/>
                    <a:pt x="3561" y="15179"/>
                  </a:cubicBezTo>
                  <a:cubicBezTo>
                    <a:pt x="2694" y="16754"/>
                    <a:pt x="1963" y="18420"/>
                    <a:pt x="1370" y="20109"/>
                  </a:cubicBezTo>
                  <a:cubicBezTo>
                    <a:pt x="845" y="21593"/>
                    <a:pt x="434" y="23122"/>
                    <a:pt x="160" y="24629"/>
                  </a:cubicBezTo>
                  <a:cubicBezTo>
                    <a:pt x="137" y="24720"/>
                    <a:pt x="114" y="24811"/>
                    <a:pt x="114" y="24880"/>
                  </a:cubicBezTo>
                  <a:lnTo>
                    <a:pt x="91" y="24903"/>
                  </a:lnTo>
                  <a:cubicBezTo>
                    <a:pt x="91" y="24971"/>
                    <a:pt x="69" y="25040"/>
                    <a:pt x="69" y="25108"/>
                  </a:cubicBezTo>
                  <a:cubicBezTo>
                    <a:pt x="0" y="25496"/>
                    <a:pt x="46" y="25907"/>
                    <a:pt x="206" y="26272"/>
                  </a:cubicBezTo>
                  <a:cubicBezTo>
                    <a:pt x="228" y="26318"/>
                    <a:pt x="251" y="26363"/>
                    <a:pt x="274" y="26409"/>
                  </a:cubicBezTo>
                  <a:cubicBezTo>
                    <a:pt x="822" y="27459"/>
                    <a:pt x="1598" y="28509"/>
                    <a:pt x="2625" y="29605"/>
                  </a:cubicBezTo>
                  <a:cubicBezTo>
                    <a:pt x="3036" y="30038"/>
                    <a:pt x="3515" y="30472"/>
                    <a:pt x="4040" y="30951"/>
                  </a:cubicBezTo>
                  <a:cubicBezTo>
                    <a:pt x="4474" y="31362"/>
                    <a:pt x="4953" y="31750"/>
                    <a:pt x="5501" y="32161"/>
                  </a:cubicBezTo>
                  <a:cubicBezTo>
                    <a:pt x="6505" y="32960"/>
                    <a:pt x="7555" y="33713"/>
                    <a:pt x="8628" y="34421"/>
                  </a:cubicBezTo>
                  <a:cubicBezTo>
                    <a:pt x="9769" y="35151"/>
                    <a:pt x="11002" y="35836"/>
                    <a:pt x="12280" y="36498"/>
                  </a:cubicBezTo>
                  <a:cubicBezTo>
                    <a:pt x="12600" y="36635"/>
                    <a:pt x="12897" y="36795"/>
                    <a:pt x="13216" y="36954"/>
                  </a:cubicBezTo>
                  <a:cubicBezTo>
                    <a:pt x="13513" y="37091"/>
                    <a:pt x="13855" y="37251"/>
                    <a:pt x="14243" y="37388"/>
                  </a:cubicBezTo>
                  <a:cubicBezTo>
                    <a:pt x="14928" y="37685"/>
                    <a:pt x="15658" y="37867"/>
                    <a:pt x="16412" y="38004"/>
                  </a:cubicBezTo>
                  <a:cubicBezTo>
                    <a:pt x="16937" y="38073"/>
                    <a:pt x="17507" y="38118"/>
                    <a:pt x="18078" y="38118"/>
                  </a:cubicBezTo>
                  <a:cubicBezTo>
                    <a:pt x="18260" y="38118"/>
                    <a:pt x="18466" y="38118"/>
                    <a:pt x="18648" y="38096"/>
                  </a:cubicBezTo>
                  <a:cubicBezTo>
                    <a:pt x="19402" y="38073"/>
                    <a:pt x="20132" y="37981"/>
                    <a:pt x="20863" y="37822"/>
                  </a:cubicBezTo>
                  <a:cubicBezTo>
                    <a:pt x="22164" y="37548"/>
                    <a:pt x="23396" y="37091"/>
                    <a:pt x="24515" y="36429"/>
                  </a:cubicBezTo>
                  <a:cubicBezTo>
                    <a:pt x="24583" y="36384"/>
                    <a:pt x="24674" y="36338"/>
                    <a:pt x="24743" y="36292"/>
                  </a:cubicBezTo>
                  <a:lnTo>
                    <a:pt x="24834" y="36292"/>
                  </a:lnTo>
                  <a:cubicBezTo>
                    <a:pt x="25199" y="36292"/>
                    <a:pt x="25587" y="36247"/>
                    <a:pt x="25998" y="36178"/>
                  </a:cubicBezTo>
                  <a:cubicBezTo>
                    <a:pt x="26683" y="36064"/>
                    <a:pt x="27345" y="35882"/>
                    <a:pt x="27984" y="35585"/>
                  </a:cubicBezTo>
                  <a:cubicBezTo>
                    <a:pt x="29125" y="35105"/>
                    <a:pt x="30198" y="34352"/>
                    <a:pt x="31180" y="33348"/>
                  </a:cubicBezTo>
                  <a:cubicBezTo>
                    <a:pt x="31978" y="32503"/>
                    <a:pt x="32709" y="31522"/>
                    <a:pt x="33394" y="30358"/>
                  </a:cubicBezTo>
                  <a:cubicBezTo>
                    <a:pt x="33964" y="29353"/>
                    <a:pt x="34466" y="28258"/>
                    <a:pt x="34900" y="27071"/>
                  </a:cubicBezTo>
                  <a:cubicBezTo>
                    <a:pt x="35402" y="25656"/>
                    <a:pt x="35813" y="24172"/>
                    <a:pt x="36064" y="22620"/>
                  </a:cubicBezTo>
                  <a:cubicBezTo>
                    <a:pt x="36315" y="21114"/>
                    <a:pt x="36452" y="19561"/>
                    <a:pt x="36429" y="18009"/>
                  </a:cubicBezTo>
                  <a:cubicBezTo>
                    <a:pt x="36429" y="17233"/>
                    <a:pt x="36384" y="16480"/>
                    <a:pt x="36315" y="15727"/>
                  </a:cubicBezTo>
                  <a:cubicBezTo>
                    <a:pt x="36247" y="14928"/>
                    <a:pt x="36155" y="14312"/>
                    <a:pt x="36019" y="13741"/>
                  </a:cubicBezTo>
                  <a:cubicBezTo>
                    <a:pt x="35859" y="13033"/>
                    <a:pt x="35631" y="12394"/>
                    <a:pt x="35334" y="11824"/>
                  </a:cubicBezTo>
                  <a:cubicBezTo>
                    <a:pt x="35014" y="11162"/>
                    <a:pt x="34581" y="10591"/>
                    <a:pt x="34056" y="10112"/>
                  </a:cubicBezTo>
                  <a:cubicBezTo>
                    <a:pt x="34284" y="9655"/>
                    <a:pt x="34444" y="9176"/>
                    <a:pt x="34581" y="8719"/>
                  </a:cubicBezTo>
                  <a:cubicBezTo>
                    <a:pt x="34672" y="8354"/>
                    <a:pt x="34763" y="7989"/>
                    <a:pt x="34809" y="7624"/>
                  </a:cubicBezTo>
                  <a:cubicBezTo>
                    <a:pt x="34854" y="7259"/>
                    <a:pt x="34877" y="6893"/>
                    <a:pt x="34877" y="6483"/>
                  </a:cubicBezTo>
                  <a:cubicBezTo>
                    <a:pt x="34854" y="6095"/>
                    <a:pt x="34809" y="5684"/>
                    <a:pt x="34717" y="5296"/>
                  </a:cubicBezTo>
                  <a:cubicBezTo>
                    <a:pt x="34649" y="4930"/>
                    <a:pt x="34512" y="4565"/>
                    <a:pt x="34352" y="4223"/>
                  </a:cubicBezTo>
                  <a:cubicBezTo>
                    <a:pt x="33850" y="3150"/>
                    <a:pt x="32960" y="2260"/>
                    <a:pt x="31636" y="1461"/>
                  </a:cubicBezTo>
                  <a:cubicBezTo>
                    <a:pt x="31134" y="1164"/>
                    <a:pt x="30609" y="890"/>
                    <a:pt x="30107" y="685"/>
                  </a:cubicBezTo>
                  <a:cubicBezTo>
                    <a:pt x="29582" y="457"/>
                    <a:pt x="29011" y="297"/>
                    <a:pt x="28441" y="183"/>
                  </a:cubicBezTo>
                  <a:cubicBezTo>
                    <a:pt x="27893" y="46"/>
                    <a:pt x="27322" y="0"/>
                    <a:pt x="26774" y="0"/>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4" name="Google Shape;6484;p24"/>
            <p:cNvSpPr/>
            <p:nvPr/>
          </p:nvSpPr>
          <p:spPr>
            <a:xfrm>
              <a:off x="6765575" y="2011525"/>
              <a:ext cx="57100" cy="44525"/>
            </a:xfrm>
            <a:custGeom>
              <a:avLst/>
              <a:gdLst/>
              <a:ahLst/>
              <a:cxnLst/>
              <a:rect l="l" t="t" r="r" b="b"/>
              <a:pathLst>
                <a:path w="2284" h="1781" extrusionOk="0">
                  <a:moveTo>
                    <a:pt x="526" y="1"/>
                  </a:moveTo>
                  <a:cubicBezTo>
                    <a:pt x="526" y="1"/>
                    <a:pt x="503" y="23"/>
                    <a:pt x="480" y="23"/>
                  </a:cubicBezTo>
                  <a:lnTo>
                    <a:pt x="343" y="23"/>
                  </a:lnTo>
                  <a:cubicBezTo>
                    <a:pt x="320" y="23"/>
                    <a:pt x="275" y="23"/>
                    <a:pt x="229" y="46"/>
                  </a:cubicBezTo>
                  <a:cubicBezTo>
                    <a:pt x="206" y="46"/>
                    <a:pt x="183" y="46"/>
                    <a:pt x="160" y="69"/>
                  </a:cubicBezTo>
                  <a:lnTo>
                    <a:pt x="115" y="69"/>
                  </a:lnTo>
                  <a:cubicBezTo>
                    <a:pt x="46" y="92"/>
                    <a:pt x="1" y="138"/>
                    <a:pt x="1" y="206"/>
                  </a:cubicBezTo>
                  <a:cubicBezTo>
                    <a:pt x="1" y="297"/>
                    <a:pt x="46" y="389"/>
                    <a:pt x="69" y="457"/>
                  </a:cubicBezTo>
                  <a:lnTo>
                    <a:pt x="92" y="503"/>
                  </a:lnTo>
                  <a:cubicBezTo>
                    <a:pt x="138" y="594"/>
                    <a:pt x="160" y="662"/>
                    <a:pt x="206" y="731"/>
                  </a:cubicBezTo>
                  <a:cubicBezTo>
                    <a:pt x="252" y="799"/>
                    <a:pt x="320" y="891"/>
                    <a:pt x="389" y="959"/>
                  </a:cubicBezTo>
                  <a:cubicBezTo>
                    <a:pt x="412" y="982"/>
                    <a:pt x="434" y="1005"/>
                    <a:pt x="457" y="1028"/>
                  </a:cubicBezTo>
                  <a:lnTo>
                    <a:pt x="480" y="1051"/>
                  </a:lnTo>
                  <a:lnTo>
                    <a:pt x="503" y="1073"/>
                  </a:lnTo>
                  <a:lnTo>
                    <a:pt x="548" y="1142"/>
                  </a:lnTo>
                  <a:cubicBezTo>
                    <a:pt x="617" y="1187"/>
                    <a:pt x="663" y="1256"/>
                    <a:pt x="754" y="1302"/>
                  </a:cubicBezTo>
                  <a:cubicBezTo>
                    <a:pt x="845" y="1370"/>
                    <a:pt x="937" y="1416"/>
                    <a:pt x="1005" y="1461"/>
                  </a:cubicBezTo>
                  <a:cubicBezTo>
                    <a:pt x="1188" y="1553"/>
                    <a:pt x="1347" y="1644"/>
                    <a:pt x="1507" y="1690"/>
                  </a:cubicBezTo>
                  <a:cubicBezTo>
                    <a:pt x="1621" y="1735"/>
                    <a:pt x="1735" y="1758"/>
                    <a:pt x="1872" y="1758"/>
                  </a:cubicBezTo>
                  <a:lnTo>
                    <a:pt x="1918" y="1781"/>
                  </a:lnTo>
                  <a:lnTo>
                    <a:pt x="2101" y="1781"/>
                  </a:lnTo>
                  <a:cubicBezTo>
                    <a:pt x="2146" y="1758"/>
                    <a:pt x="2169" y="1735"/>
                    <a:pt x="2215" y="1690"/>
                  </a:cubicBezTo>
                  <a:cubicBezTo>
                    <a:pt x="2283" y="1621"/>
                    <a:pt x="2283" y="1530"/>
                    <a:pt x="2283" y="1439"/>
                  </a:cubicBezTo>
                  <a:cubicBezTo>
                    <a:pt x="2283" y="1370"/>
                    <a:pt x="2260" y="1279"/>
                    <a:pt x="2238" y="1210"/>
                  </a:cubicBezTo>
                  <a:cubicBezTo>
                    <a:pt x="2146" y="1005"/>
                    <a:pt x="1986" y="822"/>
                    <a:pt x="1850" y="685"/>
                  </a:cubicBezTo>
                  <a:cubicBezTo>
                    <a:pt x="1735" y="548"/>
                    <a:pt x="1576" y="411"/>
                    <a:pt x="1370" y="274"/>
                  </a:cubicBezTo>
                  <a:cubicBezTo>
                    <a:pt x="1188" y="183"/>
                    <a:pt x="1005" y="92"/>
                    <a:pt x="800" y="46"/>
                  </a:cubicBezTo>
                  <a:cubicBezTo>
                    <a:pt x="731" y="23"/>
                    <a:pt x="685" y="23"/>
                    <a:pt x="617" y="23"/>
                  </a:cubicBezTo>
                  <a:cubicBezTo>
                    <a:pt x="594" y="23"/>
                    <a:pt x="571" y="1"/>
                    <a:pt x="526" y="1"/>
                  </a:cubicBezTo>
                  <a:close/>
                </a:path>
              </a:pathLst>
            </a:custGeom>
            <a:solidFill>
              <a:srgbClr val="FA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5" name="Google Shape;6485;p24"/>
            <p:cNvSpPr/>
            <p:nvPr/>
          </p:nvSpPr>
          <p:spPr>
            <a:xfrm>
              <a:off x="6339325" y="1831200"/>
              <a:ext cx="681925" cy="786925"/>
            </a:xfrm>
            <a:custGeom>
              <a:avLst/>
              <a:gdLst/>
              <a:ahLst/>
              <a:cxnLst/>
              <a:rect l="l" t="t" r="r" b="b"/>
              <a:pathLst>
                <a:path w="27277" h="31477" extrusionOk="0">
                  <a:moveTo>
                    <a:pt x="17576" y="7214"/>
                  </a:moveTo>
                  <a:cubicBezTo>
                    <a:pt x="17621" y="7214"/>
                    <a:pt x="17644" y="7236"/>
                    <a:pt x="17667" y="7236"/>
                  </a:cubicBezTo>
                  <a:cubicBezTo>
                    <a:pt x="17735" y="7236"/>
                    <a:pt x="17781" y="7236"/>
                    <a:pt x="17850" y="7259"/>
                  </a:cubicBezTo>
                  <a:cubicBezTo>
                    <a:pt x="18055" y="7305"/>
                    <a:pt x="18238" y="7396"/>
                    <a:pt x="18420" y="7487"/>
                  </a:cubicBezTo>
                  <a:cubicBezTo>
                    <a:pt x="18626" y="7624"/>
                    <a:pt x="18785" y="7761"/>
                    <a:pt x="18900" y="7898"/>
                  </a:cubicBezTo>
                  <a:cubicBezTo>
                    <a:pt x="19036" y="8035"/>
                    <a:pt x="19196" y="8218"/>
                    <a:pt x="19288" y="8423"/>
                  </a:cubicBezTo>
                  <a:cubicBezTo>
                    <a:pt x="19310" y="8492"/>
                    <a:pt x="19333" y="8583"/>
                    <a:pt x="19333" y="8652"/>
                  </a:cubicBezTo>
                  <a:cubicBezTo>
                    <a:pt x="19333" y="8743"/>
                    <a:pt x="19333" y="8834"/>
                    <a:pt x="19265" y="8903"/>
                  </a:cubicBezTo>
                  <a:cubicBezTo>
                    <a:pt x="19219" y="8948"/>
                    <a:pt x="19196" y="8971"/>
                    <a:pt x="19151" y="8994"/>
                  </a:cubicBezTo>
                  <a:lnTo>
                    <a:pt x="18968" y="8994"/>
                  </a:lnTo>
                  <a:lnTo>
                    <a:pt x="18922" y="8971"/>
                  </a:lnTo>
                  <a:cubicBezTo>
                    <a:pt x="18785" y="8971"/>
                    <a:pt x="18671" y="8948"/>
                    <a:pt x="18557" y="8903"/>
                  </a:cubicBezTo>
                  <a:cubicBezTo>
                    <a:pt x="18397" y="8857"/>
                    <a:pt x="18238" y="8766"/>
                    <a:pt x="18055" y="8674"/>
                  </a:cubicBezTo>
                  <a:cubicBezTo>
                    <a:pt x="17987" y="8629"/>
                    <a:pt x="17895" y="8583"/>
                    <a:pt x="17804" y="8515"/>
                  </a:cubicBezTo>
                  <a:cubicBezTo>
                    <a:pt x="17713" y="8469"/>
                    <a:pt x="17667" y="8400"/>
                    <a:pt x="17598" y="8355"/>
                  </a:cubicBezTo>
                  <a:lnTo>
                    <a:pt x="17553" y="8286"/>
                  </a:lnTo>
                  <a:lnTo>
                    <a:pt x="17530" y="8264"/>
                  </a:lnTo>
                  <a:lnTo>
                    <a:pt x="17507" y="8241"/>
                  </a:lnTo>
                  <a:cubicBezTo>
                    <a:pt x="17484" y="8218"/>
                    <a:pt x="17462" y="8195"/>
                    <a:pt x="17439" y="8172"/>
                  </a:cubicBezTo>
                  <a:cubicBezTo>
                    <a:pt x="17370" y="8104"/>
                    <a:pt x="17302" y="8012"/>
                    <a:pt x="17256" y="7944"/>
                  </a:cubicBezTo>
                  <a:cubicBezTo>
                    <a:pt x="17210" y="7875"/>
                    <a:pt x="17188" y="7807"/>
                    <a:pt x="17142" y="7716"/>
                  </a:cubicBezTo>
                  <a:lnTo>
                    <a:pt x="17119" y="7670"/>
                  </a:lnTo>
                  <a:cubicBezTo>
                    <a:pt x="17096" y="7602"/>
                    <a:pt x="17051" y="7510"/>
                    <a:pt x="17051" y="7419"/>
                  </a:cubicBezTo>
                  <a:cubicBezTo>
                    <a:pt x="17051" y="7351"/>
                    <a:pt x="17096" y="7305"/>
                    <a:pt x="17165" y="7282"/>
                  </a:cubicBezTo>
                  <a:lnTo>
                    <a:pt x="17210" y="7282"/>
                  </a:lnTo>
                  <a:cubicBezTo>
                    <a:pt x="17233" y="7259"/>
                    <a:pt x="17256" y="7259"/>
                    <a:pt x="17279" y="7259"/>
                  </a:cubicBezTo>
                  <a:cubicBezTo>
                    <a:pt x="17325" y="7236"/>
                    <a:pt x="17370" y="7236"/>
                    <a:pt x="17393" y="7236"/>
                  </a:cubicBezTo>
                  <a:lnTo>
                    <a:pt x="17530" y="7236"/>
                  </a:lnTo>
                  <a:cubicBezTo>
                    <a:pt x="17553" y="7236"/>
                    <a:pt x="17576" y="7214"/>
                    <a:pt x="17576" y="7214"/>
                  </a:cubicBezTo>
                  <a:close/>
                  <a:moveTo>
                    <a:pt x="10614" y="5616"/>
                  </a:moveTo>
                  <a:cubicBezTo>
                    <a:pt x="10660" y="5616"/>
                    <a:pt x="10705" y="5639"/>
                    <a:pt x="10751" y="5639"/>
                  </a:cubicBezTo>
                  <a:cubicBezTo>
                    <a:pt x="10774" y="5639"/>
                    <a:pt x="10819" y="5639"/>
                    <a:pt x="10865" y="5661"/>
                  </a:cubicBezTo>
                  <a:cubicBezTo>
                    <a:pt x="10934" y="5684"/>
                    <a:pt x="11002" y="5684"/>
                    <a:pt x="11070" y="5707"/>
                  </a:cubicBezTo>
                  <a:lnTo>
                    <a:pt x="11139" y="5707"/>
                  </a:lnTo>
                  <a:cubicBezTo>
                    <a:pt x="11207" y="5707"/>
                    <a:pt x="11253" y="5707"/>
                    <a:pt x="11299" y="5730"/>
                  </a:cubicBezTo>
                  <a:cubicBezTo>
                    <a:pt x="11390" y="5753"/>
                    <a:pt x="11458" y="5776"/>
                    <a:pt x="11550" y="5798"/>
                  </a:cubicBezTo>
                  <a:lnTo>
                    <a:pt x="11573" y="5821"/>
                  </a:lnTo>
                  <a:cubicBezTo>
                    <a:pt x="11664" y="5844"/>
                    <a:pt x="11732" y="5890"/>
                    <a:pt x="11824" y="5913"/>
                  </a:cubicBezTo>
                  <a:lnTo>
                    <a:pt x="11961" y="5981"/>
                  </a:lnTo>
                  <a:lnTo>
                    <a:pt x="12029" y="6004"/>
                  </a:lnTo>
                  <a:cubicBezTo>
                    <a:pt x="12052" y="5981"/>
                    <a:pt x="12098" y="5958"/>
                    <a:pt x="12143" y="5958"/>
                  </a:cubicBezTo>
                  <a:lnTo>
                    <a:pt x="12166" y="5958"/>
                  </a:lnTo>
                  <a:cubicBezTo>
                    <a:pt x="12212" y="5958"/>
                    <a:pt x="12280" y="6004"/>
                    <a:pt x="12303" y="6027"/>
                  </a:cubicBezTo>
                  <a:cubicBezTo>
                    <a:pt x="12349" y="6049"/>
                    <a:pt x="12394" y="6049"/>
                    <a:pt x="12417" y="6072"/>
                  </a:cubicBezTo>
                  <a:cubicBezTo>
                    <a:pt x="12440" y="6095"/>
                    <a:pt x="12463" y="6095"/>
                    <a:pt x="12463" y="6118"/>
                  </a:cubicBezTo>
                  <a:cubicBezTo>
                    <a:pt x="12508" y="6118"/>
                    <a:pt x="12554" y="6141"/>
                    <a:pt x="12577" y="6186"/>
                  </a:cubicBezTo>
                  <a:cubicBezTo>
                    <a:pt x="12623" y="6232"/>
                    <a:pt x="12645" y="6255"/>
                    <a:pt x="12668" y="6301"/>
                  </a:cubicBezTo>
                  <a:cubicBezTo>
                    <a:pt x="12714" y="6392"/>
                    <a:pt x="12714" y="6483"/>
                    <a:pt x="12714" y="6552"/>
                  </a:cubicBezTo>
                  <a:cubicBezTo>
                    <a:pt x="12714" y="6666"/>
                    <a:pt x="12714" y="6757"/>
                    <a:pt x="12691" y="6848"/>
                  </a:cubicBezTo>
                  <a:cubicBezTo>
                    <a:pt x="12691" y="6962"/>
                    <a:pt x="12691" y="7077"/>
                    <a:pt x="12668" y="7168"/>
                  </a:cubicBezTo>
                  <a:cubicBezTo>
                    <a:pt x="12668" y="7328"/>
                    <a:pt x="12645" y="7487"/>
                    <a:pt x="12623" y="7670"/>
                  </a:cubicBezTo>
                  <a:cubicBezTo>
                    <a:pt x="12600" y="7830"/>
                    <a:pt x="12577" y="7990"/>
                    <a:pt x="12554" y="8172"/>
                  </a:cubicBezTo>
                  <a:cubicBezTo>
                    <a:pt x="12508" y="8309"/>
                    <a:pt x="12486" y="8446"/>
                    <a:pt x="12486" y="8583"/>
                  </a:cubicBezTo>
                  <a:lnTo>
                    <a:pt x="12463" y="8720"/>
                  </a:lnTo>
                  <a:lnTo>
                    <a:pt x="12417" y="8903"/>
                  </a:lnTo>
                  <a:cubicBezTo>
                    <a:pt x="12394" y="9017"/>
                    <a:pt x="12394" y="9131"/>
                    <a:pt x="12371" y="9245"/>
                  </a:cubicBezTo>
                  <a:cubicBezTo>
                    <a:pt x="12349" y="9336"/>
                    <a:pt x="12349" y="9405"/>
                    <a:pt x="12349" y="9473"/>
                  </a:cubicBezTo>
                  <a:cubicBezTo>
                    <a:pt x="12326" y="9565"/>
                    <a:pt x="12303" y="9679"/>
                    <a:pt x="12303" y="9770"/>
                  </a:cubicBezTo>
                  <a:cubicBezTo>
                    <a:pt x="12280" y="9838"/>
                    <a:pt x="12280" y="9884"/>
                    <a:pt x="12280" y="9953"/>
                  </a:cubicBezTo>
                  <a:lnTo>
                    <a:pt x="12257" y="10044"/>
                  </a:lnTo>
                  <a:cubicBezTo>
                    <a:pt x="12257" y="10112"/>
                    <a:pt x="12235" y="10181"/>
                    <a:pt x="12235" y="10249"/>
                  </a:cubicBezTo>
                  <a:lnTo>
                    <a:pt x="12235" y="10295"/>
                  </a:lnTo>
                  <a:lnTo>
                    <a:pt x="12212" y="10409"/>
                  </a:lnTo>
                  <a:cubicBezTo>
                    <a:pt x="12212" y="10455"/>
                    <a:pt x="12212" y="10500"/>
                    <a:pt x="12189" y="10569"/>
                  </a:cubicBezTo>
                  <a:lnTo>
                    <a:pt x="12189" y="10637"/>
                  </a:lnTo>
                  <a:cubicBezTo>
                    <a:pt x="12189" y="10706"/>
                    <a:pt x="12189" y="10774"/>
                    <a:pt x="12166" y="10843"/>
                  </a:cubicBezTo>
                  <a:lnTo>
                    <a:pt x="12166" y="10911"/>
                  </a:lnTo>
                  <a:cubicBezTo>
                    <a:pt x="12166" y="10980"/>
                    <a:pt x="12143" y="11048"/>
                    <a:pt x="12143" y="11117"/>
                  </a:cubicBezTo>
                  <a:cubicBezTo>
                    <a:pt x="12143" y="11185"/>
                    <a:pt x="12120" y="11231"/>
                    <a:pt x="12120" y="11276"/>
                  </a:cubicBezTo>
                  <a:lnTo>
                    <a:pt x="12098" y="11368"/>
                  </a:lnTo>
                  <a:lnTo>
                    <a:pt x="12075" y="11482"/>
                  </a:lnTo>
                  <a:cubicBezTo>
                    <a:pt x="12075" y="11528"/>
                    <a:pt x="12075" y="11596"/>
                    <a:pt x="12052" y="11642"/>
                  </a:cubicBezTo>
                  <a:cubicBezTo>
                    <a:pt x="12052" y="11733"/>
                    <a:pt x="12029" y="11824"/>
                    <a:pt x="12029" y="11938"/>
                  </a:cubicBezTo>
                  <a:lnTo>
                    <a:pt x="12006" y="11961"/>
                  </a:lnTo>
                  <a:cubicBezTo>
                    <a:pt x="12006" y="12007"/>
                    <a:pt x="12006" y="12075"/>
                    <a:pt x="11983" y="12121"/>
                  </a:cubicBezTo>
                  <a:cubicBezTo>
                    <a:pt x="12029" y="12167"/>
                    <a:pt x="12052" y="12235"/>
                    <a:pt x="12052" y="12304"/>
                  </a:cubicBezTo>
                  <a:lnTo>
                    <a:pt x="12029" y="12441"/>
                  </a:lnTo>
                  <a:cubicBezTo>
                    <a:pt x="12029" y="12532"/>
                    <a:pt x="12006" y="12623"/>
                    <a:pt x="11983" y="12714"/>
                  </a:cubicBezTo>
                  <a:cubicBezTo>
                    <a:pt x="11961" y="12806"/>
                    <a:pt x="11938" y="12920"/>
                    <a:pt x="11938" y="13011"/>
                  </a:cubicBezTo>
                  <a:cubicBezTo>
                    <a:pt x="11915" y="13102"/>
                    <a:pt x="11892" y="13217"/>
                    <a:pt x="11892" y="13308"/>
                  </a:cubicBezTo>
                  <a:cubicBezTo>
                    <a:pt x="11892" y="13399"/>
                    <a:pt x="11869" y="13468"/>
                    <a:pt x="11869" y="13536"/>
                  </a:cubicBezTo>
                  <a:lnTo>
                    <a:pt x="11869" y="13605"/>
                  </a:lnTo>
                  <a:cubicBezTo>
                    <a:pt x="11869" y="13673"/>
                    <a:pt x="11869" y="13719"/>
                    <a:pt x="11869" y="13787"/>
                  </a:cubicBezTo>
                  <a:cubicBezTo>
                    <a:pt x="11847" y="13833"/>
                    <a:pt x="11847" y="13879"/>
                    <a:pt x="11847" y="13924"/>
                  </a:cubicBezTo>
                  <a:cubicBezTo>
                    <a:pt x="11847" y="13993"/>
                    <a:pt x="11847" y="14061"/>
                    <a:pt x="11824" y="14130"/>
                  </a:cubicBezTo>
                  <a:cubicBezTo>
                    <a:pt x="11801" y="14198"/>
                    <a:pt x="11755" y="14244"/>
                    <a:pt x="11687" y="14267"/>
                  </a:cubicBezTo>
                  <a:lnTo>
                    <a:pt x="11892" y="14426"/>
                  </a:lnTo>
                  <a:cubicBezTo>
                    <a:pt x="12212" y="14677"/>
                    <a:pt x="12486" y="14883"/>
                    <a:pt x="12737" y="15065"/>
                  </a:cubicBezTo>
                  <a:cubicBezTo>
                    <a:pt x="12919" y="15202"/>
                    <a:pt x="13079" y="15317"/>
                    <a:pt x="13239" y="15431"/>
                  </a:cubicBezTo>
                  <a:cubicBezTo>
                    <a:pt x="13239" y="15385"/>
                    <a:pt x="13262" y="15339"/>
                    <a:pt x="13307" y="15294"/>
                  </a:cubicBezTo>
                  <a:cubicBezTo>
                    <a:pt x="13307" y="15271"/>
                    <a:pt x="13330" y="15271"/>
                    <a:pt x="13353" y="15271"/>
                  </a:cubicBezTo>
                  <a:cubicBezTo>
                    <a:pt x="13376" y="15225"/>
                    <a:pt x="13399" y="15180"/>
                    <a:pt x="13421" y="15134"/>
                  </a:cubicBezTo>
                  <a:lnTo>
                    <a:pt x="13444" y="15111"/>
                  </a:lnTo>
                  <a:cubicBezTo>
                    <a:pt x="13490" y="15020"/>
                    <a:pt x="13558" y="14951"/>
                    <a:pt x="13604" y="14860"/>
                  </a:cubicBezTo>
                  <a:lnTo>
                    <a:pt x="13627" y="14837"/>
                  </a:lnTo>
                  <a:cubicBezTo>
                    <a:pt x="13673" y="14792"/>
                    <a:pt x="13695" y="14723"/>
                    <a:pt x="13741" y="14677"/>
                  </a:cubicBezTo>
                  <a:lnTo>
                    <a:pt x="13809" y="14586"/>
                  </a:lnTo>
                  <a:cubicBezTo>
                    <a:pt x="13832" y="14540"/>
                    <a:pt x="13855" y="14495"/>
                    <a:pt x="13878" y="14472"/>
                  </a:cubicBezTo>
                  <a:cubicBezTo>
                    <a:pt x="13901" y="14404"/>
                    <a:pt x="13946" y="14358"/>
                    <a:pt x="13969" y="14312"/>
                  </a:cubicBezTo>
                  <a:lnTo>
                    <a:pt x="14038" y="14221"/>
                  </a:lnTo>
                  <a:cubicBezTo>
                    <a:pt x="14061" y="14175"/>
                    <a:pt x="14083" y="14130"/>
                    <a:pt x="14129" y="14084"/>
                  </a:cubicBezTo>
                  <a:cubicBezTo>
                    <a:pt x="14175" y="14015"/>
                    <a:pt x="14220" y="13947"/>
                    <a:pt x="14266" y="13856"/>
                  </a:cubicBezTo>
                  <a:lnTo>
                    <a:pt x="14289" y="13833"/>
                  </a:lnTo>
                  <a:cubicBezTo>
                    <a:pt x="14334" y="13764"/>
                    <a:pt x="14380" y="13673"/>
                    <a:pt x="14426" y="13605"/>
                  </a:cubicBezTo>
                  <a:cubicBezTo>
                    <a:pt x="14471" y="13559"/>
                    <a:pt x="14494" y="13513"/>
                    <a:pt x="14540" y="13491"/>
                  </a:cubicBezTo>
                  <a:lnTo>
                    <a:pt x="14586" y="13399"/>
                  </a:lnTo>
                  <a:lnTo>
                    <a:pt x="14631" y="13376"/>
                  </a:lnTo>
                  <a:cubicBezTo>
                    <a:pt x="14654" y="13308"/>
                    <a:pt x="14700" y="13262"/>
                    <a:pt x="14768" y="13217"/>
                  </a:cubicBezTo>
                  <a:cubicBezTo>
                    <a:pt x="14814" y="13171"/>
                    <a:pt x="14859" y="13148"/>
                    <a:pt x="14905" y="13125"/>
                  </a:cubicBezTo>
                  <a:cubicBezTo>
                    <a:pt x="14951" y="13102"/>
                    <a:pt x="14974" y="13080"/>
                    <a:pt x="15019" y="13057"/>
                  </a:cubicBezTo>
                  <a:cubicBezTo>
                    <a:pt x="15042" y="13034"/>
                    <a:pt x="15088" y="13011"/>
                    <a:pt x="15156" y="12966"/>
                  </a:cubicBezTo>
                  <a:cubicBezTo>
                    <a:pt x="15202" y="12943"/>
                    <a:pt x="15225" y="12897"/>
                    <a:pt x="15270" y="12874"/>
                  </a:cubicBezTo>
                  <a:cubicBezTo>
                    <a:pt x="15293" y="12851"/>
                    <a:pt x="15316" y="12829"/>
                    <a:pt x="15362" y="12806"/>
                  </a:cubicBezTo>
                  <a:cubicBezTo>
                    <a:pt x="15453" y="12737"/>
                    <a:pt x="15521" y="12692"/>
                    <a:pt x="15613" y="12646"/>
                  </a:cubicBezTo>
                  <a:cubicBezTo>
                    <a:pt x="15704" y="12577"/>
                    <a:pt x="15795" y="12555"/>
                    <a:pt x="15887" y="12509"/>
                  </a:cubicBezTo>
                  <a:cubicBezTo>
                    <a:pt x="15955" y="12486"/>
                    <a:pt x="16001" y="12463"/>
                    <a:pt x="16069" y="12441"/>
                  </a:cubicBezTo>
                  <a:cubicBezTo>
                    <a:pt x="16115" y="12441"/>
                    <a:pt x="16160" y="12441"/>
                    <a:pt x="16229" y="12418"/>
                  </a:cubicBezTo>
                  <a:cubicBezTo>
                    <a:pt x="16275" y="12418"/>
                    <a:pt x="16297" y="12463"/>
                    <a:pt x="16320" y="12486"/>
                  </a:cubicBezTo>
                  <a:cubicBezTo>
                    <a:pt x="16366" y="12509"/>
                    <a:pt x="16412" y="12532"/>
                    <a:pt x="16434" y="12555"/>
                  </a:cubicBezTo>
                  <a:cubicBezTo>
                    <a:pt x="16457" y="12577"/>
                    <a:pt x="16457" y="12600"/>
                    <a:pt x="16480" y="12646"/>
                  </a:cubicBezTo>
                  <a:cubicBezTo>
                    <a:pt x="16480" y="12669"/>
                    <a:pt x="16480" y="12669"/>
                    <a:pt x="16480" y="12692"/>
                  </a:cubicBezTo>
                  <a:cubicBezTo>
                    <a:pt x="16480" y="12714"/>
                    <a:pt x="16480" y="12737"/>
                    <a:pt x="16480" y="12760"/>
                  </a:cubicBezTo>
                  <a:cubicBezTo>
                    <a:pt x="16480" y="12806"/>
                    <a:pt x="16480" y="12851"/>
                    <a:pt x="16480" y="12897"/>
                  </a:cubicBezTo>
                  <a:cubicBezTo>
                    <a:pt x="16457" y="12988"/>
                    <a:pt x="16434" y="13057"/>
                    <a:pt x="16412" y="13125"/>
                  </a:cubicBezTo>
                  <a:cubicBezTo>
                    <a:pt x="16389" y="13217"/>
                    <a:pt x="16366" y="13285"/>
                    <a:pt x="16343" y="13376"/>
                  </a:cubicBezTo>
                  <a:lnTo>
                    <a:pt x="16297" y="13468"/>
                  </a:lnTo>
                  <a:cubicBezTo>
                    <a:pt x="16275" y="13536"/>
                    <a:pt x="16252" y="13582"/>
                    <a:pt x="16229" y="13627"/>
                  </a:cubicBezTo>
                  <a:cubicBezTo>
                    <a:pt x="16206" y="13696"/>
                    <a:pt x="16183" y="13787"/>
                    <a:pt x="16183" y="13856"/>
                  </a:cubicBezTo>
                  <a:cubicBezTo>
                    <a:pt x="16160" y="13924"/>
                    <a:pt x="16138" y="13970"/>
                    <a:pt x="16115" y="14038"/>
                  </a:cubicBezTo>
                  <a:cubicBezTo>
                    <a:pt x="16092" y="14084"/>
                    <a:pt x="16092" y="14152"/>
                    <a:pt x="16069" y="14198"/>
                  </a:cubicBezTo>
                  <a:cubicBezTo>
                    <a:pt x="16046" y="14289"/>
                    <a:pt x="16001" y="14381"/>
                    <a:pt x="15978" y="14449"/>
                  </a:cubicBezTo>
                  <a:cubicBezTo>
                    <a:pt x="15932" y="14518"/>
                    <a:pt x="15887" y="14609"/>
                    <a:pt x="15818" y="14677"/>
                  </a:cubicBezTo>
                  <a:lnTo>
                    <a:pt x="15795" y="14723"/>
                  </a:lnTo>
                  <a:cubicBezTo>
                    <a:pt x="15750" y="14792"/>
                    <a:pt x="15727" y="14860"/>
                    <a:pt x="15681" y="14906"/>
                  </a:cubicBezTo>
                  <a:lnTo>
                    <a:pt x="15613" y="15043"/>
                  </a:lnTo>
                  <a:cubicBezTo>
                    <a:pt x="15521" y="15157"/>
                    <a:pt x="15453" y="15271"/>
                    <a:pt x="15362" y="15385"/>
                  </a:cubicBezTo>
                  <a:cubicBezTo>
                    <a:pt x="15316" y="15453"/>
                    <a:pt x="15270" y="15545"/>
                    <a:pt x="15202" y="15613"/>
                  </a:cubicBezTo>
                  <a:lnTo>
                    <a:pt x="15156" y="15705"/>
                  </a:lnTo>
                  <a:cubicBezTo>
                    <a:pt x="15133" y="15750"/>
                    <a:pt x="15111" y="15796"/>
                    <a:pt x="15065" y="15842"/>
                  </a:cubicBezTo>
                  <a:cubicBezTo>
                    <a:pt x="15042" y="15887"/>
                    <a:pt x="15019" y="15933"/>
                    <a:pt x="14996" y="15978"/>
                  </a:cubicBezTo>
                  <a:lnTo>
                    <a:pt x="14928" y="16070"/>
                  </a:lnTo>
                  <a:lnTo>
                    <a:pt x="14905" y="16115"/>
                  </a:lnTo>
                  <a:cubicBezTo>
                    <a:pt x="14882" y="16138"/>
                    <a:pt x="14859" y="16161"/>
                    <a:pt x="14837" y="16184"/>
                  </a:cubicBezTo>
                  <a:lnTo>
                    <a:pt x="14837" y="16207"/>
                  </a:lnTo>
                  <a:cubicBezTo>
                    <a:pt x="14814" y="16230"/>
                    <a:pt x="14791" y="16252"/>
                    <a:pt x="14745" y="16275"/>
                  </a:cubicBezTo>
                  <a:cubicBezTo>
                    <a:pt x="14745" y="16298"/>
                    <a:pt x="14745" y="16298"/>
                    <a:pt x="14745" y="16321"/>
                  </a:cubicBezTo>
                  <a:cubicBezTo>
                    <a:pt x="14768" y="16298"/>
                    <a:pt x="14791" y="16275"/>
                    <a:pt x="14837" y="16275"/>
                  </a:cubicBezTo>
                  <a:cubicBezTo>
                    <a:pt x="14859" y="16275"/>
                    <a:pt x="14882" y="16298"/>
                    <a:pt x="14905" y="16298"/>
                  </a:cubicBezTo>
                  <a:cubicBezTo>
                    <a:pt x="14928" y="16275"/>
                    <a:pt x="14951" y="16230"/>
                    <a:pt x="14996" y="16207"/>
                  </a:cubicBezTo>
                  <a:cubicBezTo>
                    <a:pt x="15042" y="16184"/>
                    <a:pt x="15088" y="16161"/>
                    <a:pt x="15133" y="16138"/>
                  </a:cubicBezTo>
                  <a:cubicBezTo>
                    <a:pt x="15202" y="16115"/>
                    <a:pt x="15293" y="16093"/>
                    <a:pt x="15362" y="16047"/>
                  </a:cubicBezTo>
                  <a:cubicBezTo>
                    <a:pt x="15407" y="16024"/>
                    <a:pt x="15453" y="16001"/>
                    <a:pt x="15521" y="15978"/>
                  </a:cubicBezTo>
                  <a:lnTo>
                    <a:pt x="15613" y="15933"/>
                  </a:lnTo>
                  <a:cubicBezTo>
                    <a:pt x="15704" y="15887"/>
                    <a:pt x="15795" y="15842"/>
                    <a:pt x="15864" y="15796"/>
                  </a:cubicBezTo>
                  <a:cubicBezTo>
                    <a:pt x="15909" y="15773"/>
                    <a:pt x="15955" y="15750"/>
                    <a:pt x="16024" y="15727"/>
                  </a:cubicBezTo>
                  <a:cubicBezTo>
                    <a:pt x="16115" y="15659"/>
                    <a:pt x="16206" y="15613"/>
                    <a:pt x="16320" y="15545"/>
                  </a:cubicBezTo>
                  <a:lnTo>
                    <a:pt x="16412" y="15499"/>
                  </a:lnTo>
                  <a:cubicBezTo>
                    <a:pt x="16526" y="15453"/>
                    <a:pt x="16640" y="15385"/>
                    <a:pt x="16754" y="15339"/>
                  </a:cubicBezTo>
                  <a:cubicBezTo>
                    <a:pt x="16868" y="15271"/>
                    <a:pt x="17005" y="15202"/>
                    <a:pt x="17119" y="15157"/>
                  </a:cubicBezTo>
                  <a:cubicBezTo>
                    <a:pt x="17165" y="15134"/>
                    <a:pt x="17210" y="15111"/>
                    <a:pt x="17279" y="15088"/>
                  </a:cubicBezTo>
                  <a:lnTo>
                    <a:pt x="17416" y="15088"/>
                  </a:lnTo>
                  <a:cubicBezTo>
                    <a:pt x="17439" y="15111"/>
                    <a:pt x="17439" y="15111"/>
                    <a:pt x="17462" y="15111"/>
                  </a:cubicBezTo>
                  <a:cubicBezTo>
                    <a:pt x="17507" y="15088"/>
                    <a:pt x="17576" y="15088"/>
                    <a:pt x="17621" y="15088"/>
                  </a:cubicBezTo>
                  <a:cubicBezTo>
                    <a:pt x="17713" y="15065"/>
                    <a:pt x="17781" y="15043"/>
                    <a:pt x="17850" y="15043"/>
                  </a:cubicBezTo>
                  <a:cubicBezTo>
                    <a:pt x="17941" y="15020"/>
                    <a:pt x="18032" y="14997"/>
                    <a:pt x="18101" y="14997"/>
                  </a:cubicBezTo>
                  <a:cubicBezTo>
                    <a:pt x="18192" y="14974"/>
                    <a:pt x="18306" y="14974"/>
                    <a:pt x="18420" y="14974"/>
                  </a:cubicBezTo>
                  <a:lnTo>
                    <a:pt x="18671" y="14974"/>
                  </a:lnTo>
                  <a:cubicBezTo>
                    <a:pt x="18717" y="14997"/>
                    <a:pt x="18785" y="14997"/>
                    <a:pt x="18854" y="15020"/>
                  </a:cubicBezTo>
                  <a:cubicBezTo>
                    <a:pt x="18968" y="15065"/>
                    <a:pt x="19059" y="15134"/>
                    <a:pt x="19105" y="15248"/>
                  </a:cubicBezTo>
                  <a:cubicBezTo>
                    <a:pt x="19151" y="15317"/>
                    <a:pt x="19128" y="15431"/>
                    <a:pt x="19082" y="15522"/>
                  </a:cubicBezTo>
                  <a:lnTo>
                    <a:pt x="19082" y="15545"/>
                  </a:lnTo>
                  <a:cubicBezTo>
                    <a:pt x="19082" y="15568"/>
                    <a:pt x="19059" y="15590"/>
                    <a:pt x="19036" y="15613"/>
                  </a:cubicBezTo>
                  <a:cubicBezTo>
                    <a:pt x="19036" y="15636"/>
                    <a:pt x="19014" y="15659"/>
                    <a:pt x="18991" y="15682"/>
                  </a:cubicBezTo>
                  <a:cubicBezTo>
                    <a:pt x="18945" y="15705"/>
                    <a:pt x="18922" y="15727"/>
                    <a:pt x="18877" y="15773"/>
                  </a:cubicBezTo>
                  <a:cubicBezTo>
                    <a:pt x="18831" y="15796"/>
                    <a:pt x="18808" y="15819"/>
                    <a:pt x="18763" y="15842"/>
                  </a:cubicBezTo>
                  <a:lnTo>
                    <a:pt x="18740" y="15887"/>
                  </a:lnTo>
                  <a:cubicBezTo>
                    <a:pt x="18717" y="15910"/>
                    <a:pt x="18671" y="15956"/>
                    <a:pt x="18648" y="16001"/>
                  </a:cubicBezTo>
                  <a:cubicBezTo>
                    <a:pt x="18603" y="16024"/>
                    <a:pt x="18534" y="16070"/>
                    <a:pt x="18489" y="16115"/>
                  </a:cubicBezTo>
                  <a:cubicBezTo>
                    <a:pt x="18443" y="16138"/>
                    <a:pt x="18420" y="16161"/>
                    <a:pt x="18375" y="16161"/>
                  </a:cubicBezTo>
                  <a:cubicBezTo>
                    <a:pt x="18352" y="16207"/>
                    <a:pt x="18329" y="16230"/>
                    <a:pt x="18306" y="16275"/>
                  </a:cubicBezTo>
                  <a:lnTo>
                    <a:pt x="18283" y="16298"/>
                  </a:lnTo>
                  <a:cubicBezTo>
                    <a:pt x="18260" y="16344"/>
                    <a:pt x="18238" y="16389"/>
                    <a:pt x="18192" y="16435"/>
                  </a:cubicBezTo>
                  <a:cubicBezTo>
                    <a:pt x="18146" y="16503"/>
                    <a:pt x="18123" y="16549"/>
                    <a:pt x="18055" y="16595"/>
                  </a:cubicBezTo>
                  <a:cubicBezTo>
                    <a:pt x="18009" y="16640"/>
                    <a:pt x="17918" y="16686"/>
                    <a:pt x="17827" y="16732"/>
                  </a:cubicBezTo>
                  <a:cubicBezTo>
                    <a:pt x="17804" y="16732"/>
                    <a:pt x="17781" y="16755"/>
                    <a:pt x="17758" y="16755"/>
                  </a:cubicBezTo>
                  <a:cubicBezTo>
                    <a:pt x="17713" y="16777"/>
                    <a:pt x="17690" y="16800"/>
                    <a:pt x="17644" y="16800"/>
                  </a:cubicBezTo>
                  <a:cubicBezTo>
                    <a:pt x="17598" y="16823"/>
                    <a:pt x="17553" y="16846"/>
                    <a:pt x="17507" y="16869"/>
                  </a:cubicBezTo>
                  <a:cubicBezTo>
                    <a:pt x="17462" y="16891"/>
                    <a:pt x="17416" y="16914"/>
                    <a:pt x="17370" y="16937"/>
                  </a:cubicBezTo>
                  <a:cubicBezTo>
                    <a:pt x="17325" y="16960"/>
                    <a:pt x="17279" y="16983"/>
                    <a:pt x="17233" y="17006"/>
                  </a:cubicBezTo>
                  <a:lnTo>
                    <a:pt x="17142" y="17051"/>
                  </a:lnTo>
                  <a:cubicBezTo>
                    <a:pt x="17096" y="17074"/>
                    <a:pt x="17028" y="17120"/>
                    <a:pt x="16982" y="17143"/>
                  </a:cubicBezTo>
                  <a:lnTo>
                    <a:pt x="16959" y="17165"/>
                  </a:lnTo>
                  <a:lnTo>
                    <a:pt x="16914" y="17188"/>
                  </a:lnTo>
                  <a:cubicBezTo>
                    <a:pt x="16868" y="17211"/>
                    <a:pt x="16822" y="17257"/>
                    <a:pt x="16777" y="17279"/>
                  </a:cubicBezTo>
                  <a:lnTo>
                    <a:pt x="16708" y="17302"/>
                  </a:lnTo>
                  <a:cubicBezTo>
                    <a:pt x="16663" y="17325"/>
                    <a:pt x="16617" y="17348"/>
                    <a:pt x="16571" y="17371"/>
                  </a:cubicBezTo>
                  <a:lnTo>
                    <a:pt x="16526" y="17394"/>
                  </a:lnTo>
                  <a:lnTo>
                    <a:pt x="16457" y="17439"/>
                  </a:lnTo>
                  <a:cubicBezTo>
                    <a:pt x="16434" y="17462"/>
                    <a:pt x="16412" y="17462"/>
                    <a:pt x="16366" y="17485"/>
                  </a:cubicBezTo>
                  <a:lnTo>
                    <a:pt x="16389" y="17485"/>
                  </a:lnTo>
                  <a:cubicBezTo>
                    <a:pt x="16457" y="17531"/>
                    <a:pt x="16526" y="17553"/>
                    <a:pt x="16594" y="17599"/>
                  </a:cubicBezTo>
                  <a:cubicBezTo>
                    <a:pt x="16663" y="17668"/>
                    <a:pt x="16731" y="17713"/>
                    <a:pt x="16800" y="17759"/>
                  </a:cubicBezTo>
                  <a:cubicBezTo>
                    <a:pt x="16891" y="17804"/>
                    <a:pt x="16982" y="17873"/>
                    <a:pt x="17074" y="17919"/>
                  </a:cubicBezTo>
                  <a:cubicBezTo>
                    <a:pt x="17142" y="17964"/>
                    <a:pt x="17210" y="18010"/>
                    <a:pt x="17279" y="18056"/>
                  </a:cubicBezTo>
                  <a:cubicBezTo>
                    <a:pt x="17347" y="18101"/>
                    <a:pt x="17439" y="18147"/>
                    <a:pt x="17507" y="18193"/>
                  </a:cubicBezTo>
                  <a:cubicBezTo>
                    <a:pt x="17598" y="18238"/>
                    <a:pt x="17667" y="18284"/>
                    <a:pt x="17735" y="18329"/>
                  </a:cubicBezTo>
                  <a:cubicBezTo>
                    <a:pt x="17850" y="18375"/>
                    <a:pt x="17941" y="18444"/>
                    <a:pt x="18032" y="18512"/>
                  </a:cubicBezTo>
                  <a:lnTo>
                    <a:pt x="18192" y="18626"/>
                  </a:lnTo>
                  <a:cubicBezTo>
                    <a:pt x="18283" y="18672"/>
                    <a:pt x="18397" y="18740"/>
                    <a:pt x="18489" y="18809"/>
                  </a:cubicBezTo>
                  <a:lnTo>
                    <a:pt x="18603" y="18854"/>
                  </a:lnTo>
                  <a:cubicBezTo>
                    <a:pt x="18671" y="18900"/>
                    <a:pt x="18740" y="18946"/>
                    <a:pt x="18808" y="18991"/>
                  </a:cubicBezTo>
                  <a:cubicBezTo>
                    <a:pt x="18854" y="18991"/>
                    <a:pt x="18900" y="19014"/>
                    <a:pt x="18922" y="19037"/>
                  </a:cubicBezTo>
                  <a:cubicBezTo>
                    <a:pt x="18968" y="19060"/>
                    <a:pt x="18991" y="19060"/>
                    <a:pt x="19014" y="19083"/>
                  </a:cubicBezTo>
                  <a:cubicBezTo>
                    <a:pt x="19082" y="19128"/>
                    <a:pt x="19173" y="19151"/>
                    <a:pt x="19219" y="19174"/>
                  </a:cubicBezTo>
                  <a:lnTo>
                    <a:pt x="19196" y="19174"/>
                  </a:lnTo>
                  <a:cubicBezTo>
                    <a:pt x="19288" y="19220"/>
                    <a:pt x="19379" y="19265"/>
                    <a:pt x="19470" y="19334"/>
                  </a:cubicBezTo>
                  <a:cubicBezTo>
                    <a:pt x="19584" y="19379"/>
                    <a:pt x="19653" y="19425"/>
                    <a:pt x="19721" y="19494"/>
                  </a:cubicBezTo>
                  <a:cubicBezTo>
                    <a:pt x="19744" y="19471"/>
                    <a:pt x="19767" y="19471"/>
                    <a:pt x="19790" y="19471"/>
                  </a:cubicBezTo>
                  <a:cubicBezTo>
                    <a:pt x="19835" y="19471"/>
                    <a:pt x="19858" y="19494"/>
                    <a:pt x="19881" y="19494"/>
                  </a:cubicBezTo>
                  <a:cubicBezTo>
                    <a:pt x="19972" y="19562"/>
                    <a:pt x="19995" y="19676"/>
                    <a:pt x="19949" y="19767"/>
                  </a:cubicBezTo>
                  <a:cubicBezTo>
                    <a:pt x="19927" y="19790"/>
                    <a:pt x="19904" y="19836"/>
                    <a:pt x="19881" y="19882"/>
                  </a:cubicBezTo>
                  <a:cubicBezTo>
                    <a:pt x="19858" y="19950"/>
                    <a:pt x="19835" y="20041"/>
                    <a:pt x="19790" y="20110"/>
                  </a:cubicBezTo>
                  <a:lnTo>
                    <a:pt x="19790" y="20155"/>
                  </a:lnTo>
                  <a:lnTo>
                    <a:pt x="19767" y="20247"/>
                  </a:lnTo>
                  <a:cubicBezTo>
                    <a:pt x="19744" y="20315"/>
                    <a:pt x="19721" y="20384"/>
                    <a:pt x="19698" y="20475"/>
                  </a:cubicBezTo>
                  <a:cubicBezTo>
                    <a:pt x="19653" y="20680"/>
                    <a:pt x="19561" y="20909"/>
                    <a:pt x="19470" y="21068"/>
                  </a:cubicBezTo>
                  <a:cubicBezTo>
                    <a:pt x="19402" y="21205"/>
                    <a:pt x="19333" y="21342"/>
                    <a:pt x="19265" y="21479"/>
                  </a:cubicBezTo>
                  <a:lnTo>
                    <a:pt x="19196" y="21593"/>
                  </a:lnTo>
                  <a:cubicBezTo>
                    <a:pt x="19151" y="21685"/>
                    <a:pt x="19082" y="21776"/>
                    <a:pt x="19036" y="21890"/>
                  </a:cubicBezTo>
                  <a:cubicBezTo>
                    <a:pt x="19014" y="21913"/>
                    <a:pt x="18991" y="21959"/>
                    <a:pt x="18991" y="21981"/>
                  </a:cubicBezTo>
                  <a:cubicBezTo>
                    <a:pt x="18968" y="22027"/>
                    <a:pt x="18945" y="22050"/>
                    <a:pt x="18922" y="22096"/>
                  </a:cubicBezTo>
                  <a:lnTo>
                    <a:pt x="18900" y="22141"/>
                  </a:lnTo>
                  <a:lnTo>
                    <a:pt x="18831" y="22278"/>
                  </a:lnTo>
                  <a:cubicBezTo>
                    <a:pt x="18763" y="22392"/>
                    <a:pt x="18694" y="22506"/>
                    <a:pt x="18603" y="22666"/>
                  </a:cubicBezTo>
                  <a:cubicBezTo>
                    <a:pt x="18534" y="22803"/>
                    <a:pt x="18443" y="22940"/>
                    <a:pt x="18352" y="23077"/>
                  </a:cubicBezTo>
                  <a:lnTo>
                    <a:pt x="18283" y="23168"/>
                  </a:lnTo>
                  <a:lnTo>
                    <a:pt x="18215" y="23283"/>
                  </a:lnTo>
                  <a:cubicBezTo>
                    <a:pt x="18146" y="23397"/>
                    <a:pt x="18055" y="23511"/>
                    <a:pt x="17987" y="23625"/>
                  </a:cubicBezTo>
                  <a:cubicBezTo>
                    <a:pt x="17964" y="23693"/>
                    <a:pt x="17918" y="23762"/>
                    <a:pt x="17895" y="23808"/>
                  </a:cubicBezTo>
                  <a:cubicBezTo>
                    <a:pt x="17827" y="23899"/>
                    <a:pt x="17781" y="23990"/>
                    <a:pt x="17735" y="24081"/>
                  </a:cubicBezTo>
                  <a:cubicBezTo>
                    <a:pt x="17713" y="24127"/>
                    <a:pt x="17667" y="24173"/>
                    <a:pt x="17644" y="24218"/>
                  </a:cubicBezTo>
                  <a:cubicBezTo>
                    <a:pt x="17621" y="24264"/>
                    <a:pt x="17598" y="24287"/>
                    <a:pt x="17576" y="24333"/>
                  </a:cubicBezTo>
                  <a:cubicBezTo>
                    <a:pt x="17530" y="24424"/>
                    <a:pt x="17484" y="24492"/>
                    <a:pt x="17439" y="24584"/>
                  </a:cubicBezTo>
                  <a:lnTo>
                    <a:pt x="16982" y="25246"/>
                  </a:lnTo>
                  <a:lnTo>
                    <a:pt x="16822" y="25497"/>
                  </a:lnTo>
                  <a:cubicBezTo>
                    <a:pt x="16777" y="25542"/>
                    <a:pt x="16754" y="25611"/>
                    <a:pt x="16708" y="25656"/>
                  </a:cubicBezTo>
                  <a:lnTo>
                    <a:pt x="16663" y="25725"/>
                  </a:lnTo>
                  <a:cubicBezTo>
                    <a:pt x="16640" y="25770"/>
                    <a:pt x="16594" y="25816"/>
                    <a:pt x="16571" y="25862"/>
                  </a:cubicBezTo>
                  <a:lnTo>
                    <a:pt x="16503" y="25953"/>
                  </a:lnTo>
                  <a:cubicBezTo>
                    <a:pt x="16480" y="25999"/>
                    <a:pt x="16434" y="26067"/>
                    <a:pt x="16412" y="26113"/>
                  </a:cubicBezTo>
                  <a:lnTo>
                    <a:pt x="16343" y="26204"/>
                  </a:lnTo>
                  <a:lnTo>
                    <a:pt x="16297" y="26273"/>
                  </a:lnTo>
                  <a:cubicBezTo>
                    <a:pt x="16252" y="26318"/>
                    <a:pt x="16229" y="26364"/>
                    <a:pt x="16183" y="26410"/>
                  </a:cubicBezTo>
                  <a:lnTo>
                    <a:pt x="16069" y="26569"/>
                  </a:lnTo>
                  <a:cubicBezTo>
                    <a:pt x="16001" y="26661"/>
                    <a:pt x="15932" y="26775"/>
                    <a:pt x="15864" y="26866"/>
                  </a:cubicBezTo>
                  <a:cubicBezTo>
                    <a:pt x="15795" y="26935"/>
                    <a:pt x="15750" y="27003"/>
                    <a:pt x="15704" y="27072"/>
                  </a:cubicBezTo>
                  <a:cubicBezTo>
                    <a:pt x="15636" y="27163"/>
                    <a:pt x="15567" y="27231"/>
                    <a:pt x="15521" y="27300"/>
                  </a:cubicBezTo>
                  <a:cubicBezTo>
                    <a:pt x="15453" y="27391"/>
                    <a:pt x="15384" y="27460"/>
                    <a:pt x="15339" y="27551"/>
                  </a:cubicBezTo>
                  <a:cubicBezTo>
                    <a:pt x="15179" y="27756"/>
                    <a:pt x="15019" y="27962"/>
                    <a:pt x="14837" y="28167"/>
                  </a:cubicBezTo>
                  <a:lnTo>
                    <a:pt x="14814" y="28190"/>
                  </a:lnTo>
                  <a:cubicBezTo>
                    <a:pt x="14768" y="28236"/>
                    <a:pt x="14723" y="28281"/>
                    <a:pt x="14700" y="28350"/>
                  </a:cubicBezTo>
                  <a:cubicBezTo>
                    <a:pt x="14677" y="28373"/>
                    <a:pt x="14654" y="28395"/>
                    <a:pt x="14608" y="28441"/>
                  </a:cubicBezTo>
                  <a:cubicBezTo>
                    <a:pt x="14586" y="28464"/>
                    <a:pt x="14563" y="28487"/>
                    <a:pt x="14563" y="28510"/>
                  </a:cubicBezTo>
                  <a:cubicBezTo>
                    <a:pt x="14563" y="28532"/>
                    <a:pt x="14540" y="28532"/>
                    <a:pt x="14540" y="28555"/>
                  </a:cubicBezTo>
                  <a:cubicBezTo>
                    <a:pt x="14540" y="28601"/>
                    <a:pt x="14517" y="28624"/>
                    <a:pt x="14494" y="28646"/>
                  </a:cubicBezTo>
                  <a:cubicBezTo>
                    <a:pt x="14471" y="28692"/>
                    <a:pt x="14403" y="28715"/>
                    <a:pt x="14357" y="28715"/>
                  </a:cubicBezTo>
                  <a:lnTo>
                    <a:pt x="14312" y="28715"/>
                  </a:lnTo>
                  <a:cubicBezTo>
                    <a:pt x="14289" y="28692"/>
                    <a:pt x="14243" y="28692"/>
                    <a:pt x="14220" y="28669"/>
                  </a:cubicBezTo>
                  <a:lnTo>
                    <a:pt x="14175" y="28646"/>
                  </a:lnTo>
                  <a:cubicBezTo>
                    <a:pt x="14129" y="28624"/>
                    <a:pt x="14106" y="28601"/>
                    <a:pt x="14061" y="28601"/>
                  </a:cubicBezTo>
                  <a:cubicBezTo>
                    <a:pt x="14015" y="28578"/>
                    <a:pt x="13969" y="28555"/>
                    <a:pt x="13924" y="28532"/>
                  </a:cubicBezTo>
                  <a:lnTo>
                    <a:pt x="13832" y="28487"/>
                  </a:lnTo>
                  <a:lnTo>
                    <a:pt x="13809" y="28464"/>
                  </a:lnTo>
                  <a:cubicBezTo>
                    <a:pt x="13764" y="28441"/>
                    <a:pt x="13695" y="28418"/>
                    <a:pt x="13650" y="28395"/>
                  </a:cubicBezTo>
                  <a:cubicBezTo>
                    <a:pt x="13627" y="28373"/>
                    <a:pt x="13581" y="28373"/>
                    <a:pt x="13558" y="28350"/>
                  </a:cubicBezTo>
                  <a:cubicBezTo>
                    <a:pt x="13513" y="28327"/>
                    <a:pt x="13467" y="28304"/>
                    <a:pt x="13444" y="28281"/>
                  </a:cubicBezTo>
                  <a:lnTo>
                    <a:pt x="13262" y="28190"/>
                  </a:lnTo>
                  <a:cubicBezTo>
                    <a:pt x="13148" y="28144"/>
                    <a:pt x="13056" y="28099"/>
                    <a:pt x="12942" y="28030"/>
                  </a:cubicBezTo>
                  <a:cubicBezTo>
                    <a:pt x="12874" y="27985"/>
                    <a:pt x="12805" y="27962"/>
                    <a:pt x="12714" y="27916"/>
                  </a:cubicBezTo>
                  <a:cubicBezTo>
                    <a:pt x="12645" y="27870"/>
                    <a:pt x="12577" y="27825"/>
                    <a:pt x="12486" y="27779"/>
                  </a:cubicBezTo>
                  <a:cubicBezTo>
                    <a:pt x="12417" y="27756"/>
                    <a:pt x="12349" y="27711"/>
                    <a:pt x="12257" y="27665"/>
                  </a:cubicBezTo>
                  <a:cubicBezTo>
                    <a:pt x="12212" y="27642"/>
                    <a:pt x="12166" y="27619"/>
                    <a:pt x="12120" y="27574"/>
                  </a:cubicBezTo>
                  <a:cubicBezTo>
                    <a:pt x="12098" y="27574"/>
                    <a:pt x="12052" y="27551"/>
                    <a:pt x="12029" y="27528"/>
                  </a:cubicBezTo>
                  <a:cubicBezTo>
                    <a:pt x="11869" y="27437"/>
                    <a:pt x="11710" y="27345"/>
                    <a:pt x="11550" y="27254"/>
                  </a:cubicBezTo>
                  <a:cubicBezTo>
                    <a:pt x="11390" y="27163"/>
                    <a:pt x="11207" y="27072"/>
                    <a:pt x="11048" y="26980"/>
                  </a:cubicBezTo>
                  <a:cubicBezTo>
                    <a:pt x="10956" y="26912"/>
                    <a:pt x="10842" y="26843"/>
                    <a:pt x="10728" y="26775"/>
                  </a:cubicBezTo>
                  <a:lnTo>
                    <a:pt x="10614" y="26706"/>
                  </a:lnTo>
                  <a:cubicBezTo>
                    <a:pt x="10545" y="26661"/>
                    <a:pt x="10477" y="26615"/>
                    <a:pt x="10386" y="26569"/>
                  </a:cubicBezTo>
                  <a:cubicBezTo>
                    <a:pt x="10317" y="26524"/>
                    <a:pt x="10226" y="26455"/>
                    <a:pt x="10135" y="26410"/>
                  </a:cubicBezTo>
                  <a:lnTo>
                    <a:pt x="9952" y="26295"/>
                  </a:lnTo>
                  <a:lnTo>
                    <a:pt x="9678" y="26136"/>
                  </a:lnTo>
                  <a:cubicBezTo>
                    <a:pt x="9610" y="26090"/>
                    <a:pt x="9518" y="26022"/>
                    <a:pt x="9450" y="25976"/>
                  </a:cubicBezTo>
                  <a:cubicBezTo>
                    <a:pt x="9381" y="25930"/>
                    <a:pt x="9290" y="25885"/>
                    <a:pt x="9222" y="25839"/>
                  </a:cubicBezTo>
                  <a:cubicBezTo>
                    <a:pt x="8925" y="25656"/>
                    <a:pt x="8605" y="25451"/>
                    <a:pt x="8309" y="25246"/>
                  </a:cubicBezTo>
                  <a:cubicBezTo>
                    <a:pt x="8217" y="25177"/>
                    <a:pt x="8126" y="25109"/>
                    <a:pt x="8035" y="25063"/>
                  </a:cubicBezTo>
                  <a:cubicBezTo>
                    <a:pt x="7898" y="24949"/>
                    <a:pt x="7761" y="24857"/>
                    <a:pt x="7601" y="24743"/>
                  </a:cubicBezTo>
                  <a:cubicBezTo>
                    <a:pt x="7441" y="24629"/>
                    <a:pt x="7281" y="24515"/>
                    <a:pt x="7099" y="24378"/>
                  </a:cubicBezTo>
                  <a:cubicBezTo>
                    <a:pt x="6962" y="24287"/>
                    <a:pt x="6825" y="24173"/>
                    <a:pt x="6665" y="24059"/>
                  </a:cubicBezTo>
                  <a:cubicBezTo>
                    <a:pt x="6597" y="24013"/>
                    <a:pt x="6505" y="23967"/>
                    <a:pt x="6437" y="23899"/>
                  </a:cubicBezTo>
                  <a:cubicBezTo>
                    <a:pt x="6368" y="23853"/>
                    <a:pt x="6300" y="23808"/>
                    <a:pt x="6231" y="23762"/>
                  </a:cubicBezTo>
                  <a:cubicBezTo>
                    <a:pt x="6095" y="23671"/>
                    <a:pt x="5958" y="23556"/>
                    <a:pt x="5798" y="23419"/>
                  </a:cubicBezTo>
                  <a:cubicBezTo>
                    <a:pt x="5707" y="23374"/>
                    <a:pt x="5638" y="23305"/>
                    <a:pt x="5547" y="23260"/>
                  </a:cubicBezTo>
                  <a:cubicBezTo>
                    <a:pt x="5501" y="23214"/>
                    <a:pt x="5455" y="23191"/>
                    <a:pt x="5410" y="23146"/>
                  </a:cubicBezTo>
                  <a:lnTo>
                    <a:pt x="5318" y="23077"/>
                  </a:lnTo>
                  <a:cubicBezTo>
                    <a:pt x="5113" y="22940"/>
                    <a:pt x="4908" y="22780"/>
                    <a:pt x="4702" y="22621"/>
                  </a:cubicBezTo>
                  <a:cubicBezTo>
                    <a:pt x="4611" y="22552"/>
                    <a:pt x="4542" y="22484"/>
                    <a:pt x="4451" y="22415"/>
                  </a:cubicBezTo>
                  <a:cubicBezTo>
                    <a:pt x="4428" y="22392"/>
                    <a:pt x="4405" y="22370"/>
                    <a:pt x="4360" y="22347"/>
                  </a:cubicBezTo>
                  <a:cubicBezTo>
                    <a:pt x="4314" y="22324"/>
                    <a:pt x="4291" y="22278"/>
                    <a:pt x="4246" y="22255"/>
                  </a:cubicBezTo>
                  <a:cubicBezTo>
                    <a:pt x="4177" y="22210"/>
                    <a:pt x="4109" y="22164"/>
                    <a:pt x="4063" y="22096"/>
                  </a:cubicBezTo>
                  <a:cubicBezTo>
                    <a:pt x="4017" y="22073"/>
                    <a:pt x="3949" y="22027"/>
                    <a:pt x="3903" y="21981"/>
                  </a:cubicBezTo>
                  <a:lnTo>
                    <a:pt x="3835" y="21936"/>
                  </a:lnTo>
                  <a:lnTo>
                    <a:pt x="3766" y="21890"/>
                  </a:lnTo>
                  <a:lnTo>
                    <a:pt x="3629" y="21753"/>
                  </a:lnTo>
                  <a:cubicBezTo>
                    <a:pt x="3538" y="21685"/>
                    <a:pt x="3447" y="21616"/>
                    <a:pt x="3355" y="21548"/>
                  </a:cubicBezTo>
                  <a:cubicBezTo>
                    <a:pt x="3310" y="21502"/>
                    <a:pt x="3241" y="21457"/>
                    <a:pt x="3196" y="21411"/>
                  </a:cubicBezTo>
                  <a:lnTo>
                    <a:pt x="3173" y="21388"/>
                  </a:lnTo>
                  <a:lnTo>
                    <a:pt x="2990" y="21251"/>
                  </a:lnTo>
                  <a:cubicBezTo>
                    <a:pt x="2945" y="21205"/>
                    <a:pt x="2876" y="21137"/>
                    <a:pt x="2831" y="21091"/>
                  </a:cubicBezTo>
                  <a:lnTo>
                    <a:pt x="2808" y="21068"/>
                  </a:lnTo>
                  <a:lnTo>
                    <a:pt x="2716" y="21000"/>
                  </a:lnTo>
                  <a:lnTo>
                    <a:pt x="2602" y="20886"/>
                  </a:lnTo>
                  <a:lnTo>
                    <a:pt x="2579" y="20863"/>
                  </a:lnTo>
                  <a:cubicBezTo>
                    <a:pt x="2511" y="20817"/>
                    <a:pt x="2442" y="20749"/>
                    <a:pt x="2397" y="20680"/>
                  </a:cubicBezTo>
                  <a:cubicBezTo>
                    <a:pt x="2328" y="20635"/>
                    <a:pt x="2283" y="20566"/>
                    <a:pt x="2214" y="20498"/>
                  </a:cubicBezTo>
                  <a:cubicBezTo>
                    <a:pt x="2169" y="20429"/>
                    <a:pt x="2100" y="20361"/>
                    <a:pt x="2054" y="20247"/>
                  </a:cubicBezTo>
                  <a:cubicBezTo>
                    <a:pt x="2032" y="20178"/>
                    <a:pt x="2054" y="20087"/>
                    <a:pt x="2054" y="20019"/>
                  </a:cubicBezTo>
                  <a:cubicBezTo>
                    <a:pt x="2077" y="19996"/>
                    <a:pt x="2077" y="19950"/>
                    <a:pt x="2100" y="19927"/>
                  </a:cubicBezTo>
                  <a:cubicBezTo>
                    <a:pt x="2077" y="19904"/>
                    <a:pt x="2054" y="19882"/>
                    <a:pt x="2054" y="19836"/>
                  </a:cubicBezTo>
                  <a:cubicBezTo>
                    <a:pt x="2054" y="19813"/>
                    <a:pt x="2054" y="19790"/>
                    <a:pt x="2054" y="19767"/>
                  </a:cubicBezTo>
                  <a:cubicBezTo>
                    <a:pt x="2054" y="19722"/>
                    <a:pt x="2054" y="19676"/>
                    <a:pt x="2077" y="19608"/>
                  </a:cubicBezTo>
                  <a:cubicBezTo>
                    <a:pt x="2100" y="19585"/>
                    <a:pt x="2100" y="19539"/>
                    <a:pt x="2123" y="19494"/>
                  </a:cubicBezTo>
                  <a:lnTo>
                    <a:pt x="2146" y="19357"/>
                  </a:lnTo>
                  <a:lnTo>
                    <a:pt x="2191" y="19220"/>
                  </a:lnTo>
                  <a:cubicBezTo>
                    <a:pt x="2237" y="19060"/>
                    <a:pt x="2283" y="18900"/>
                    <a:pt x="2328" y="18740"/>
                  </a:cubicBezTo>
                  <a:lnTo>
                    <a:pt x="2328" y="18695"/>
                  </a:lnTo>
                  <a:cubicBezTo>
                    <a:pt x="2374" y="18535"/>
                    <a:pt x="2420" y="18375"/>
                    <a:pt x="2511" y="18170"/>
                  </a:cubicBezTo>
                  <a:cubicBezTo>
                    <a:pt x="2534" y="18101"/>
                    <a:pt x="2557" y="18010"/>
                    <a:pt x="2602" y="17919"/>
                  </a:cubicBezTo>
                  <a:cubicBezTo>
                    <a:pt x="2625" y="17827"/>
                    <a:pt x="2671" y="17713"/>
                    <a:pt x="2694" y="17622"/>
                  </a:cubicBezTo>
                  <a:cubicBezTo>
                    <a:pt x="2808" y="17302"/>
                    <a:pt x="2945" y="16983"/>
                    <a:pt x="3104" y="16595"/>
                  </a:cubicBezTo>
                  <a:cubicBezTo>
                    <a:pt x="3287" y="16184"/>
                    <a:pt x="3424" y="15887"/>
                    <a:pt x="3561" y="15613"/>
                  </a:cubicBezTo>
                  <a:cubicBezTo>
                    <a:pt x="3561" y="15590"/>
                    <a:pt x="3584" y="15568"/>
                    <a:pt x="3607" y="15545"/>
                  </a:cubicBezTo>
                  <a:lnTo>
                    <a:pt x="3584" y="15545"/>
                  </a:lnTo>
                  <a:lnTo>
                    <a:pt x="3607" y="15499"/>
                  </a:lnTo>
                  <a:lnTo>
                    <a:pt x="3629" y="15476"/>
                  </a:lnTo>
                  <a:lnTo>
                    <a:pt x="3629" y="15453"/>
                  </a:lnTo>
                  <a:cubicBezTo>
                    <a:pt x="3744" y="15248"/>
                    <a:pt x="3812" y="15065"/>
                    <a:pt x="3903" y="14928"/>
                  </a:cubicBezTo>
                  <a:lnTo>
                    <a:pt x="3949" y="14814"/>
                  </a:lnTo>
                  <a:cubicBezTo>
                    <a:pt x="4040" y="14700"/>
                    <a:pt x="4109" y="14563"/>
                    <a:pt x="4177" y="14426"/>
                  </a:cubicBezTo>
                  <a:lnTo>
                    <a:pt x="4200" y="14404"/>
                  </a:lnTo>
                  <a:cubicBezTo>
                    <a:pt x="4246" y="14335"/>
                    <a:pt x="4291" y="14267"/>
                    <a:pt x="4337" y="14198"/>
                  </a:cubicBezTo>
                  <a:cubicBezTo>
                    <a:pt x="4360" y="14152"/>
                    <a:pt x="4383" y="14107"/>
                    <a:pt x="4405" y="14061"/>
                  </a:cubicBezTo>
                  <a:cubicBezTo>
                    <a:pt x="4428" y="14038"/>
                    <a:pt x="4451" y="13993"/>
                    <a:pt x="4474" y="13947"/>
                  </a:cubicBezTo>
                  <a:cubicBezTo>
                    <a:pt x="4497" y="13901"/>
                    <a:pt x="4520" y="13879"/>
                    <a:pt x="4542" y="13833"/>
                  </a:cubicBezTo>
                  <a:cubicBezTo>
                    <a:pt x="4565" y="13787"/>
                    <a:pt x="4588" y="13742"/>
                    <a:pt x="4611" y="13696"/>
                  </a:cubicBezTo>
                  <a:lnTo>
                    <a:pt x="4634" y="13650"/>
                  </a:lnTo>
                  <a:cubicBezTo>
                    <a:pt x="4679" y="13605"/>
                    <a:pt x="4725" y="13536"/>
                    <a:pt x="4748" y="13468"/>
                  </a:cubicBezTo>
                  <a:cubicBezTo>
                    <a:pt x="4793" y="13422"/>
                    <a:pt x="4816" y="13376"/>
                    <a:pt x="4839" y="13331"/>
                  </a:cubicBezTo>
                  <a:lnTo>
                    <a:pt x="4885" y="13239"/>
                  </a:lnTo>
                  <a:lnTo>
                    <a:pt x="4953" y="13148"/>
                  </a:lnTo>
                  <a:cubicBezTo>
                    <a:pt x="4976" y="13102"/>
                    <a:pt x="4999" y="13034"/>
                    <a:pt x="5045" y="12988"/>
                  </a:cubicBezTo>
                  <a:cubicBezTo>
                    <a:pt x="5136" y="12829"/>
                    <a:pt x="5227" y="12669"/>
                    <a:pt x="5341" y="12509"/>
                  </a:cubicBezTo>
                  <a:lnTo>
                    <a:pt x="5387" y="12441"/>
                  </a:lnTo>
                  <a:cubicBezTo>
                    <a:pt x="5455" y="12326"/>
                    <a:pt x="5547" y="12189"/>
                    <a:pt x="5638" y="12075"/>
                  </a:cubicBezTo>
                  <a:cubicBezTo>
                    <a:pt x="5729" y="11916"/>
                    <a:pt x="5843" y="11779"/>
                    <a:pt x="5980" y="11619"/>
                  </a:cubicBezTo>
                  <a:lnTo>
                    <a:pt x="6072" y="11528"/>
                  </a:lnTo>
                  <a:cubicBezTo>
                    <a:pt x="6095" y="11482"/>
                    <a:pt x="6117" y="11459"/>
                    <a:pt x="6163" y="11413"/>
                  </a:cubicBezTo>
                  <a:lnTo>
                    <a:pt x="6140" y="11413"/>
                  </a:lnTo>
                  <a:cubicBezTo>
                    <a:pt x="6277" y="11254"/>
                    <a:pt x="6437" y="11117"/>
                    <a:pt x="6574" y="10980"/>
                  </a:cubicBezTo>
                  <a:cubicBezTo>
                    <a:pt x="6642" y="10911"/>
                    <a:pt x="6734" y="10820"/>
                    <a:pt x="6825" y="10729"/>
                  </a:cubicBezTo>
                  <a:lnTo>
                    <a:pt x="6871" y="10683"/>
                  </a:lnTo>
                  <a:cubicBezTo>
                    <a:pt x="6871" y="10660"/>
                    <a:pt x="6871" y="10637"/>
                    <a:pt x="6893" y="10615"/>
                  </a:cubicBezTo>
                  <a:cubicBezTo>
                    <a:pt x="6916" y="10592"/>
                    <a:pt x="6939" y="10569"/>
                    <a:pt x="6962" y="10546"/>
                  </a:cubicBezTo>
                  <a:cubicBezTo>
                    <a:pt x="6985" y="10523"/>
                    <a:pt x="7008" y="10523"/>
                    <a:pt x="7053" y="10523"/>
                  </a:cubicBezTo>
                  <a:cubicBezTo>
                    <a:pt x="7099" y="10523"/>
                    <a:pt x="7144" y="10546"/>
                    <a:pt x="7190" y="10569"/>
                  </a:cubicBezTo>
                  <a:cubicBezTo>
                    <a:pt x="7213" y="10592"/>
                    <a:pt x="7259" y="10615"/>
                    <a:pt x="7281" y="10660"/>
                  </a:cubicBezTo>
                  <a:lnTo>
                    <a:pt x="7304" y="10683"/>
                  </a:lnTo>
                  <a:cubicBezTo>
                    <a:pt x="7373" y="10729"/>
                    <a:pt x="7418" y="10797"/>
                    <a:pt x="7487" y="10843"/>
                  </a:cubicBezTo>
                  <a:lnTo>
                    <a:pt x="7624" y="10980"/>
                  </a:lnTo>
                  <a:lnTo>
                    <a:pt x="7692" y="11025"/>
                  </a:lnTo>
                  <a:lnTo>
                    <a:pt x="7806" y="11140"/>
                  </a:lnTo>
                  <a:cubicBezTo>
                    <a:pt x="7875" y="11185"/>
                    <a:pt x="7943" y="11231"/>
                    <a:pt x="7989" y="11299"/>
                  </a:cubicBezTo>
                  <a:cubicBezTo>
                    <a:pt x="8172" y="11436"/>
                    <a:pt x="8354" y="11596"/>
                    <a:pt x="8514" y="11733"/>
                  </a:cubicBezTo>
                  <a:lnTo>
                    <a:pt x="8605" y="11801"/>
                  </a:lnTo>
                  <a:cubicBezTo>
                    <a:pt x="8628" y="11824"/>
                    <a:pt x="8628" y="11847"/>
                    <a:pt x="8651" y="11847"/>
                  </a:cubicBezTo>
                  <a:cubicBezTo>
                    <a:pt x="8651" y="11801"/>
                    <a:pt x="8651" y="11756"/>
                    <a:pt x="8651" y="11710"/>
                  </a:cubicBezTo>
                  <a:cubicBezTo>
                    <a:pt x="8674" y="11596"/>
                    <a:pt x="8697" y="11482"/>
                    <a:pt x="8697" y="11391"/>
                  </a:cubicBezTo>
                  <a:lnTo>
                    <a:pt x="8719" y="11276"/>
                  </a:lnTo>
                  <a:cubicBezTo>
                    <a:pt x="8719" y="11162"/>
                    <a:pt x="8742" y="11071"/>
                    <a:pt x="8742" y="10980"/>
                  </a:cubicBezTo>
                  <a:lnTo>
                    <a:pt x="8765" y="10934"/>
                  </a:lnTo>
                  <a:lnTo>
                    <a:pt x="8765" y="10888"/>
                  </a:lnTo>
                  <a:cubicBezTo>
                    <a:pt x="8765" y="10683"/>
                    <a:pt x="8788" y="10478"/>
                    <a:pt x="8811" y="10249"/>
                  </a:cubicBezTo>
                  <a:cubicBezTo>
                    <a:pt x="8834" y="10044"/>
                    <a:pt x="8879" y="9816"/>
                    <a:pt x="8902" y="9656"/>
                  </a:cubicBezTo>
                  <a:cubicBezTo>
                    <a:pt x="8925" y="9565"/>
                    <a:pt x="8925" y="9496"/>
                    <a:pt x="8948" y="9405"/>
                  </a:cubicBezTo>
                  <a:lnTo>
                    <a:pt x="8948" y="9336"/>
                  </a:lnTo>
                  <a:cubicBezTo>
                    <a:pt x="8971" y="9268"/>
                    <a:pt x="8971" y="9199"/>
                    <a:pt x="8993" y="9131"/>
                  </a:cubicBezTo>
                  <a:cubicBezTo>
                    <a:pt x="8993" y="8971"/>
                    <a:pt x="8993" y="8834"/>
                    <a:pt x="9016" y="8697"/>
                  </a:cubicBezTo>
                  <a:lnTo>
                    <a:pt x="9016" y="8652"/>
                  </a:lnTo>
                  <a:cubicBezTo>
                    <a:pt x="9039" y="8469"/>
                    <a:pt x="9039" y="8309"/>
                    <a:pt x="9062" y="8127"/>
                  </a:cubicBezTo>
                  <a:cubicBezTo>
                    <a:pt x="9062" y="8058"/>
                    <a:pt x="9085" y="7990"/>
                    <a:pt x="9085" y="7898"/>
                  </a:cubicBezTo>
                  <a:cubicBezTo>
                    <a:pt x="9107" y="7807"/>
                    <a:pt x="9107" y="7716"/>
                    <a:pt x="9130" y="7624"/>
                  </a:cubicBezTo>
                  <a:lnTo>
                    <a:pt x="9130" y="7556"/>
                  </a:lnTo>
                  <a:cubicBezTo>
                    <a:pt x="9153" y="7419"/>
                    <a:pt x="9153" y="7282"/>
                    <a:pt x="9176" y="7145"/>
                  </a:cubicBezTo>
                  <a:cubicBezTo>
                    <a:pt x="9199" y="7077"/>
                    <a:pt x="9199" y="7031"/>
                    <a:pt x="9199" y="6962"/>
                  </a:cubicBezTo>
                  <a:cubicBezTo>
                    <a:pt x="9222" y="6848"/>
                    <a:pt x="9244" y="6734"/>
                    <a:pt x="9267" y="6597"/>
                  </a:cubicBezTo>
                  <a:lnTo>
                    <a:pt x="9290" y="6552"/>
                  </a:lnTo>
                  <a:cubicBezTo>
                    <a:pt x="9313" y="6392"/>
                    <a:pt x="9359" y="6232"/>
                    <a:pt x="9404" y="6072"/>
                  </a:cubicBezTo>
                  <a:cubicBezTo>
                    <a:pt x="9450" y="5958"/>
                    <a:pt x="9496" y="5821"/>
                    <a:pt x="9610" y="5753"/>
                  </a:cubicBezTo>
                  <a:cubicBezTo>
                    <a:pt x="9655" y="5730"/>
                    <a:pt x="9747" y="5707"/>
                    <a:pt x="9838" y="5684"/>
                  </a:cubicBezTo>
                  <a:cubicBezTo>
                    <a:pt x="9952" y="5684"/>
                    <a:pt x="10112" y="5661"/>
                    <a:pt x="10272" y="5661"/>
                  </a:cubicBezTo>
                  <a:lnTo>
                    <a:pt x="10317" y="5661"/>
                  </a:lnTo>
                  <a:cubicBezTo>
                    <a:pt x="10340" y="5661"/>
                    <a:pt x="10386" y="5661"/>
                    <a:pt x="10386" y="5684"/>
                  </a:cubicBezTo>
                  <a:cubicBezTo>
                    <a:pt x="10409" y="5661"/>
                    <a:pt x="10454" y="5661"/>
                    <a:pt x="10477" y="5639"/>
                  </a:cubicBezTo>
                  <a:cubicBezTo>
                    <a:pt x="10500" y="5639"/>
                    <a:pt x="10545" y="5616"/>
                    <a:pt x="10614" y="5616"/>
                  </a:cubicBezTo>
                  <a:close/>
                  <a:moveTo>
                    <a:pt x="18352" y="1"/>
                  </a:moveTo>
                  <a:cubicBezTo>
                    <a:pt x="18146" y="24"/>
                    <a:pt x="17964" y="24"/>
                    <a:pt x="17781" y="46"/>
                  </a:cubicBezTo>
                  <a:cubicBezTo>
                    <a:pt x="17690" y="46"/>
                    <a:pt x="17598" y="46"/>
                    <a:pt x="17530" y="69"/>
                  </a:cubicBezTo>
                  <a:lnTo>
                    <a:pt x="17416" y="69"/>
                  </a:lnTo>
                  <a:cubicBezTo>
                    <a:pt x="17393" y="46"/>
                    <a:pt x="17347" y="24"/>
                    <a:pt x="17279" y="24"/>
                  </a:cubicBezTo>
                  <a:lnTo>
                    <a:pt x="17233" y="24"/>
                  </a:lnTo>
                  <a:cubicBezTo>
                    <a:pt x="17165" y="46"/>
                    <a:pt x="17074" y="46"/>
                    <a:pt x="16982" y="69"/>
                  </a:cubicBezTo>
                  <a:cubicBezTo>
                    <a:pt x="16937" y="92"/>
                    <a:pt x="16868" y="92"/>
                    <a:pt x="16822" y="115"/>
                  </a:cubicBezTo>
                  <a:lnTo>
                    <a:pt x="16777" y="115"/>
                  </a:lnTo>
                  <a:cubicBezTo>
                    <a:pt x="16685" y="138"/>
                    <a:pt x="16617" y="161"/>
                    <a:pt x="16526" y="183"/>
                  </a:cubicBezTo>
                  <a:lnTo>
                    <a:pt x="16457" y="206"/>
                  </a:lnTo>
                  <a:lnTo>
                    <a:pt x="16366" y="229"/>
                  </a:lnTo>
                  <a:lnTo>
                    <a:pt x="16252" y="275"/>
                  </a:lnTo>
                  <a:lnTo>
                    <a:pt x="16115" y="275"/>
                  </a:lnTo>
                  <a:cubicBezTo>
                    <a:pt x="16024" y="298"/>
                    <a:pt x="15932" y="320"/>
                    <a:pt x="15841" y="343"/>
                  </a:cubicBezTo>
                  <a:cubicBezTo>
                    <a:pt x="15772" y="343"/>
                    <a:pt x="15681" y="366"/>
                    <a:pt x="15567" y="412"/>
                  </a:cubicBezTo>
                  <a:cubicBezTo>
                    <a:pt x="15544" y="434"/>
                    <a:pt x="15499" y="434"/>
                    <a:pt x="15476" y="457"/>
                  </a:cubicBezTo>
                  <a:lnTo>
                    <a:pt x="15430" y="457"/>
                  </a:lnTo>
                  <a:lnTo>
                    <a:pt x="15407" y="480"/>
                  </a:lnTo>
                  <a:lnTo>
                    <a:pt x="15339" y="503"/>
                  </a:lnTo>
                  <a:lnTo>
                    <a:pt x="15202" y="549"/>
                  </a:lnTo>
                  <a:cubicBezTo>
                    <a:pt x="15156" y="549"/>
                    <a:pt x="15111" y="571"/>
                    <a:pt x="15065" y="594"/>
                  </a:cubicBezTo>
                  <a:cubicBezTo>
                    <a:pt x="14996" y="617"/>
                    <a:pt x="14905" y="640"/>
                    <a:pt x="14814" y="686"/>
                  </a:cubicBezTo>
                  <a:lnTo>
                    <a:pt x="14745" y="708"/>
                  </a:lnTo>
                  <a:cubicBezTo>
                    <a:pt x="14677" y="731"/>
                    <a:pt x="14608" y="754"/>
                    <a:pt x="14540" y="777"/>
                  </a:cubicBezTo>
                  <a:lnTo>
                    <a:pt x="14471" y="800"/>
                  </a:lnTo>
                  <a:lnTo>
                    <a:pt x="14403" y="822"/>
                  </a:lnTo>
                  <a:cubicBezTo>
                    <a:pt x="14357" y="845"/>
                    <a:pt x="14312" y="868"/>
                    <a:pt x="14266" y="891"/>
                  </a:cubicBezTo>
                  <a:cubicBezTo>
                    <a:pt x="14061" y="959"/>
                    <a:pt x="13878" y="1051"/>
                    <a:pt x="13718" y="1119"/>
                  </a:cubicBezTo>
                  <a:cubicBezTo>
                    <a:pt x="13558" y="1211"/>
                    <a:pt x="13376" y="1302"/>
                    <a:pt x="13216" y="1370"/>
                  </a:cubicBezTo>
                  <a:cubicBezTo>
                    <a:pt x="13102" y="1416"/>
                    <a:pt x="13011" y="1462"/>
                    <a:pt x="12896" y="1530"/>
                  </a:cubicBezTo>
                  <a:lnTo>
                    <a:pt x="12737" y="1599"/>
                  </a:lnTo>
                  <a:cubicBezTo>
                    <a:pt x="12645" y="1644"/>
                    <a:pt x="12577" y="1690"/>
                    <a:pt x="12486" y="1735"/>
                  </a:cubicBezTo>
                  <a:lnTo>
                    <a:pt x="12417" y="1781"/>
                  </a:lnTo>
                  <a:lnTo>
                    <a:pt x="12371" y="1827"/>
                  </a:lnTo>
                  <a:lnTo>
                    <a:pt x="12349" y="1827"/>
                  </a:lnTo>
                  <a:cubicBezTo>
                    <a:pt x="12326" y="1827"/>
                    <a:pt x="12303" y="1850"/>
                    <a:pt x="12257" y="1850"/>
                  </a:cubicBezTo>
                  <a:cubicBezTo>
                    <a:pt x="12189" y="1895"/>
                    <a:pt x="12120" y="1918"/>
                    <a:pt x="12075" y="1941"/>
                  </a:cubicBezTo>
                  <a:cubicBezTo>
                    <a:pt x="11983" y="1987"/>
                    <a:pt x="11915" y="2032"/>
                    <a:pt x="11847" y="2078"/>
                  </a:cubicBezTo>
                  <a:lnTo>
                    <a:pt x="11801" y="2101"/>
                  </a:lnTo>
                  <a:cubicBezTo>
                    <a:pt x="11664" y="2192"/>
                    <a:pt x="11504" y="2306"/>
                    <a:pt x="11367" y="2397"/>
                  </a:cubicBezTo>
                  <a:lnTo>
                    <a:pt x="11276" y="2443"/>
                  </a:lnTo>
                  <a:cubicBezTo>
                    <a:pt x="11139" y="2534"/>
                    <a:pt x="11002" y="2649"/>
                    <a:pt x="10819" y="2785"/>
                  </a:cubicBezTo>
                  <a:lnTo>
                    <a:pt x="10751" y="2831"/>
                  </a:lnTo>
                  <a:cubicBezTo>
                    <a:pt x="10682" y="2877"/>
                    <a:pt x="10614" y="2922"/>
                    <a:pt x="10545" y="2968"/>
                  </a:cubicBezTo>
                  <a:cubicBezTo>
                    <a:pt x="10454" y="3059"/>
                    <a:pt x="10363" y="3128"/>
                    <a:pt x="10249" y="3219"/>
                  </a:cubicBezTo>
                  <a:cubicBezTo>
                    <a:pt x="10226" y="3242"/>
                    <a:pt x="10203" y="3265"/>
                    <a:pt x="10180" y="3288"/>
                  </a:cubicBezTo>
                  <a:lnTo>
                    <a:pt x="10157" y="3310"/>
                  </a:lnTo>
                  <a:lnTo>
                    <a:pt x="10135" y="3333"/>
                  </a:lnTo>
                  <a:lnTo>
                    <a:pt x="10089" y="3379"/>
                  </a:lnTo>
                  <a:cubicBezTo>
                    <a:pt x="10020" y="3425"/>
                    <a:pt x="9975" y="3470"/>
                    <a:pt x="9906" y="3516"/>
                  </a:cubicBezTo>
                  <a:cubicBezTo>
                    <a:pt x="9815" y="3584"/>
                    <a:pt x="9747" y="3630"/>
                    <a:pt x="9678" y="3698"/>
                  </a:cubicBezTo>
                  <a:lnTo>
                    <a:pt x="9632" y="3721"/>
                  </a:lnTo>
                  <a:lnTo>
                    <a:pt x="9587" y="3767"/>
                  </a:lnTo>
                  <a:cubicBezTo>
                    <a:pt x="9541" y="3813"/>
                    <a:pt x="9496" y="3835"/>
                    <a:pt x="9450" y="3858"/>
                  </a:cubicBezTo>
                  <a:cubicBezTo>
                    <a:pt x="9313" y="3972"/>
                    <a:pt x="9176" y="4086"/>
                    <a:pt x="9062" y="4201"/>
                  </a:cubicBezTo>
                  <a:lnTo>
                    <a:pt x="8993" y="4269"/>
                  </a:lnTo>
                  <a:cubicBezTo>
                    <a:pt x="8856" y="4383"/>
                    <a:pt x="8742" y="4475"/>
                    <a:pt x="8628" y="4589"/>
                  </a:cubicBezTo>
                  <a:lnTo>
                    <a:pt x="8605" y="4611"/>
                  </a:lnTo>
                  <a:lnTo>
                    <a:pt x="8537" y="4680"/>
                  </a:lnTo>
                  <a:cubicBezTo>
                    <a:pt x="8377" y="4817"/>
                    <a:pt x="8240" y="4977"/>
                    <a:pt x="8149" y="5091"/>
                  </a:cubicBezTo>
                  <a:cubicBezTo>
                    <a:pt x="8080" y="5136"/>
                    <a:pt x="8035" y="5205"/>
                    <a:pt x="7989" y="5251"/>
                  </a:cubicBezTo>
                  <a:lnTo>
                    <a:pt x="7966" y="5273"/>
                  </a:lnTo>
                  <a:cubicBezTo>
                    <a:pt x="7898" y="5319"/>
                    <a:pt x="7852" y="5388"/>
                    <a:pt x="7806" y="5433"/>
                  </a:cubicBezTo>
                  <a:lnTo>
                    <a:pt x="7647" y="5616"/>
                  </a:lnTo>
                  <a:lnTo>
                    <a:pt x="7555" y="5684"/>
                  </a:lnTo>
                  <a:lnTo>
                    <a:pt x="7510" y="5753"/>
                  </a:lnTo>
                  <a:lnTo>
                    <a:pt x="7441" y="5821"/>
                  </a:lnTo>
                  <a:lnTo>
                    <a:pt x="7418" y="5844"/>
                  </a:lnTo>
                  <a:cubicBezTo>
                    <a:pt x="7396" y="5867"/>
                    <a:pt x="7373" y="5890"/>
                    <a:pt x="7350" y="5913"/>
                  </a:cubicBezTo>
                  <a:cubicBezTo>
                    <a:pt x="7327" y="5935"/>
                    <a:pt x="7327" y="5958"/>
                    <a:pt x="7304" y="5981"/>
                  </a:cubicBezTo>
                  <a:lnTo>
                    <a:pt x="7259" y="6027"/>
                  </a:lnTo>
                  <a:cubicBezTo>
                    <a:pt x="7190" y="6118"/>
                    <a:pt x="7122" y="6186"/>
                    <a:pt x="7076" y="6255"/>
                  </a:cubicBezTo>
                  <a:cubicBezTo>
                    <a:pt x="6985" y="6369"/>
                    <a:pt x="6893" y="6460"/>
                    <a:pt x="6802" y="6574"/>
                  </a:cubicBezTo>
                  <a:lnTo>
                    <a:pt x="6756" y="6620"/>
                  </a:lnTo>
                  <a:lnTo>
                    <a:pt x="6756" y="6643"/>
                  </a:lnTo>
                  <a:lnTo>
                    <a:pt x="6688" y="6711"/>
                  </a:lnTo>
                  <a:cubicBezTo>
                    <a:pt x="6665" y="6734"/>
                    <a:pt x="6642" y="6757"/>
                    <a:pt x="6620" y="6780"/>
                  </a:cubicBezTo>
                  <a:lnTo>
                    <a:pt x="6620" y="6803"/>
                  </a:lnTo>
                  <a:cubicBezTo>
                    <a:pt x="6574" y="6848"/>
                    <a:pt x="6551" y="6871"/>
                    <a:pt x="6528" y="6917"/>
                  </a:cubicBezTo>
                  <a:lnTo>
                    <a:pt x="6460" y="6985"/>
                  </a:lnTo>
                  <a:lnTo>
                    <a:pt x="6437" y="7008"/>
                  </a:lnTo>
                  <a:cubicBezTo>
                    <a:pt x="6391" y="7054"/>
                    <a:pt x="6368" y="7099"/>
                    <a:pt x="6346" y="7145"/>
                  </a:cubicBezTo>
                  <a:cubicBezTo>
                    <a:pt x="6277" y="7191"/>
                    <a:pt x="6231" y="7259"/>
                    <a:pt x="6186" y="7328"/>
                  </a:cubicBezTo>
                  <a:lnTo>
                    <a:pt x="6140" y="7373"/>
                  </a:lnTo>
                  <a:lnTo>
                    <a:pt x="6095" y="7419"/>
                  </a:lnTo>
                  <a:cubicBezTo>
                    <a:pt x="5935" y="7624"/>
                    <a:pt x="5798" y="7807"/>
                    <a:pt x="5638" y="8012"/>
                  </a:cubicBezTo>
                  <a:cubicBezTo>
                    <a:pt x="5615" y="8058"/>
                    <a:pt x="5570" y="8104"/>
                    <a:pt x="5524" y="8172"/>
                  </a:cubicBezTo>
                  <a:lnTo>
                    <a:pt x="5524" y="8195"/>
                  </a:lnTo>
                  <a:lnTo>
                    <a:pt x="5455" y="8286"/>
                  </a:lnTo>
                  <a:lnTo>
                    <a:pt x="5410" y="8332"/>
                  </a:lnTo>
                  <a:lnTo>
                    <a:pt x="5387" y="8378"/>
                  </a:lnTo>
                  <a:lnTo>
                    <a:pt x="5364" y="8423"/>
                  </a:lnTo>
                  <a:cubicBezTo>
                    <a:pt x="5273" y="8537"/>
                    <a:pt x="5204" y="8652"/>
                    <a:pt x="5113" y="8766"/>
                  </a:cubicBezTo>
                  <a:cubicBezTo>
                    <a:pt x="5022" y="8925"/>
                    <a:pt x="4908" y="9085"/>
                    <a:pt x="4816" y="9245"/>
                  </a:cubicBezTo>
                  <a:lnTo>
                    <a:pt x="4611" y="9542"/>
                  </a:lnTo>
                  <a:lnTo>
                    <a:pt x="4497" y="9724"/>
                  </a:lnTo>
                  <a:cubicBezTo>
                    <a:pt x="4405" y="9884"/>
                    <a:pt x="4291" y="10067"/>
                    <a:pt x="4200" y="10226"/>
                  </a:cubicBezTo>
                  <a:cubicBezTo>
                    <a:pt x="4154" y="10272"/>
                    <a:pt x="4132" y="10341"/>
                    <a:pt x="4086" y="10386"/>
                  </a:cubicBezTo>
                  <a:lnTo>
                    <a:pt x="4063" y="10409"/>
                  </a:lnTo>
                  <a:lnTo>
                    <a:pt x="4063" y="10432"/>
                  </a:lnTo>
                  <a:cubicBezTo>
                    <a:pt x="3995" y="10523"/>
                    <a:pt x="3949" y="10615"/>
                    <a:pt x="3880" y="10706"/>
                  </a:cubicBezTo>
                  <a:cubicBezTo>
                    <a:pt x="3812" y="10843"/>
                    <a:pt x="3721" y="11003"/>
                    <a:pt x="3629" y="11162"/>
                  </a:cubicBezTo>
                  <a:cubicBezTo>
                    <a:pt x="3447" y="11482"/>
                    <a:pt x="3264" y="11779"/>
                    <a:pt x="3104" y="12098"/>
                  </a:cubicBezTo>
                  <a:cubicBezTo>
                    <a:pt x="3013" y="12304"/>
                    <a:pt x="2922" y="12463"/>
                    <a:pt x="2853" y="12623"/>
                  </a:cubicBezTo>
                  <a:cubicBezTo>
                    <a:pt x="2808" y="12692"/>
                    <a:pt x="2785" y="12760"/>
                    <a:pt x="2762" y="12806"/>
                  </a:cubicBezTo>
                  <a:lnTo>
                    <a:pt x="2694" y="12920"/>
                  </a:lnTo>
                  <a:lnTo>
                    <a:pt x="2648" y="13011"/>
                  </a:lnTo>
                  <a:lnTo>
                    <a:pt x="2602" y="13102"/>
                  </a:lnTo>
                  <a:lnTo>
                    <a:pt x="2579" y="13171"/>
                  </a:lnTo>
                  <a:lnTo>
                    <a:pt x="2488" y="13331"/>
                  </a:lnTo>
                  <a:lnTo>
                    <a:pt x="2488" y="13354"/>
                  </a:lnTo>
                  <a:cubicBezTo>
                    <a:pt x="2420" y="13491"/>
                    <a:pt x="2374" y="13605"/>
                    <a:pt x="2306" y="13719"/>
                  </a:cubicBezTo>
                  <a:lnTo>
                    <a:pt x="2191" y="13993"/>
                  </a:lnTo>
                  <a:lnTo>
                    <a:pt x="2100" y="14175"/>
                  </a:lnTo>
                  <a:lnTo>
                    <a:pt x="2100" y="14221"/>
                  </a:lnTo>
                  <a:cubicBezTo>
                    <a:pt x="2054" y="14289"/>
                    <a:pt x="2032" y="14358"/>
                    <a:pt x="1986" y="14449"/>
                  </a:cubicBezTo>
                  <a:lnTo>
                    <a:pt x="1940" y="14563"/>
                  </a:lnTo>
                  <a:lnTo>
                    <a:pt x="1940" y="14586"/>
                  </a:lnTo>
                  <a:cubicBezTo>
                    <a:pt x="1918" y="14632"/>
                    <a:pt x="1895" y="14677"/>
                    <a:pt x="1872" y="14723"/>
                  </a:cubicBezTo>
                  <a:cubicBezTo>
                    <a:pt x="1803" y="14906"/>
                    <a:pt x="1735" y="15088"/>
                    <a:pt x="1666" y="15317"/>
                  </a:cubicBezTo>
                  <a:cubicBezTo>
                    <a:pt x="1644" y="15339"/>
                    <a:pt x="1644" y="15385"/>
                    <a:pt x="1621" y="15408"/>
                  </a:cubicBezTo>
                  <a:lnTo>
                    <a:pt x="1598" y="15453"/>
                  </a:lnTo>
                  <a:lnTo>
                    <a:pt x="1598" y="15476"/>
                  </a:lnTo>
                  <a:cubicBezTo>
                    <a:pt x="1552" y="15613"/>
                    <a:pt x="1507" y="15750"/>
                    <a:pt x="1461" y="15887"/>
                  </a:cubicBezTo>
                  <a:cubicBezTo>
                    <a:pt x="1415" y="16024"/>
                    <a:pt x="1370" y="16161"/>
                    <a:pt x="1324" y="16275"/>
                  </a:cubicBezTo>
                  <a:lnTo>
                    <a:pt x="1301" y="16344"/>
                  </a:lnTo>
                  <a:lnTo>
                    <a:pt x="1278" y="16389"/>
                  </a:lnTo>
                  <a:lnTo>
                    <a:pt x="1278" y="16412"/>
                  </a:lnTo>
                  <a:lnTo>
                    <a:pt x="1233" y="16549"/>
                  </a:lnTo>
                  <a:cubicBezTo>
                    <a:pt x="1187" y="16640"/>
                    <a:pt x="1164" y="16709"/>
                    <a:pt x="1141" y="16777"/>
                  </a:cubicBezTo>
                  <a:lnTo>
                    <a:pt x="1164" y="16755"/>
                  </a:lnTo>
                  <a:lnTo>
                    <a:pt x="1119" y="16823"/>
                  </a:lnTo>
                  <a:lnTo>
                    <a:pt x="1096" y="16914"/>
                  </a:lnTo>
                  <a:lnTo>
                    <a:pt x="1073" y="16960"/>
                  </a:lnTo>
                  <a:cubicBezTo>
                    <a:pt x="1073" y="16983"/>
                    <a:pt x="1073" y="16983"/>
                    <a:pt x="1073" y="16983"/>
                  </a:cubicBezTo>
                  <a:cubicBezTo>
                    <a:pt x="1004" y="17143"/>
                    <a:pt x="959" y="17279"/>
                    <a:pt x="913" y="17416"/>
                  </a:cubicBezTo>
                  <a:lnTo>
                    <a:pt x="890" y="17508"/>
                  </a:lnTo>
                  <a:cubicBezTo>
                    <a:pt x="845" y="17645"/>
                    <a:pt x="822" y="17759"/>
                    <a:pt x="776" y="17873"/>
                  </a:cubicBezTo>
                  <a:lnTo>
                    <a:pt x="731" y="18033"/>
                  </a:lnTo>
                  <a:cubicBezTo>
                    <a:pt x="685" y="18215"/>
                    <a:pt x="639" y="18398"/>
                    <a:pt x="594" y="18581"/>
                  </a:cubicBezTo>
                  <a:lnTo>
                    <a:pt x="571" y="18649"/>
                  </a:lnTo>
                  <a:lnTo>
                    <a:pt x="548" y="18672"/>
                  </a:lnTo>
                  <a:cubicBezTo>
                    <a:pt x="502" y="18809"/>
                    <a:pt x="457" y="18969"/>
                    <a:pt x="411" y="19128"/>
                  </a:cubicBezTo>
                  <a:cubicBezTo>
                    <a:pt x="388" y="19242"/>
                    <a:pt x="365" y="19379"/>
                    <a:pt x="320" y="19516"/>
                  </a:cubicBezTo>
                  <a:lnTo>
                    <a:pt x="297" y="19653"/>
                  </a:lnTo>
                  <a:lnTo>
                    <a:pt x="274" y="19745"/>
                  </a:lnTo>
                  <a:lnTo>
                    <a:pt x="274" y="19790"/>
                  </a:lnTo>
                  <a:cubicBezTo>
                    <a:pt x="274" y="19836"/>
                    <a:pt x="251" y="19859"/>
                    <a:pt x="251" y="19904"/>
                  </a:cubicBezTo>
                  <a:lnTo>
                    <a:pt x="228" y="19950"/>
                  </a:lnTo>
                  <a:lnTo>
                    <a:pt x="228" y="19996"/>
                  </a:lnTo>
                  <a:lnTo>
                    <a:pt x="228" y="20019"/>
                  </a:lnTo>
                  <a:cubicBezTo>
                    <a:pt x="183" y="20110"/>
                    <a:pt x="160" y="20178"/>
                    <a:pt x="137" y="20270"/>
                  </a:cubicBezTo>
                  <a:lnTo>
                    <a:pt x="114" y="20338"/>
                  </a:lnTo>
                  <a:cubicBezTo>
                    <a:pt x="114" y="20384"/>
                    <a:pt x="91" y="20407"/>
                    <a:pt x="91" y="20452"/>
                  </a:cubicBezTo>
                  <a:cubicBezTo>
                    <a:pt x="69" y="20475"/>
                    <a:pt x="69" y="20498"/>
                    <a:pt x="69" y="20521"/>
                  </a:cubicBezTo>
                  <a:lnTo>
                    <a:pt x="69" y="20544"/>
                  </a:lnTo>
                  <a:cubicBezTo>
                    <a:pt x="46" y="20566"/>
                    <a:pt x="46" y="20589"/>
                    <a:pt x="23" y="20612"/>
                  </a:cubicBezTo>
                  <a:cubicBezTo>
                    <a:pt x="0" y="20726"/>
                    <a:pt x="0" y="20840"/>
                    <a:pt x="46" y="20977"/>
                  </a:cubicBezTo>
                  <a:cubicBezTo>
                    <a:pt x="69" y="21068"/>
                    <a:pt x="114" y="21160"/>
                    <a:pt x="137" y="21205"/>
                  </a:cubicBezTo>
                  <a:cubicBezTo>
                    <a:pt x="160" y="21274"/>
                    <a:pt x="206" y="21342"/>
                    <a:pt x="228" y="21388"/>
                  </a:cubicBezTo>
                  <a:lnTo>
                    <a:pt x="251" y="21411"/>
                  </a:lnTo>
                  <a:cubicBezTo>
                    <a:pt x="320" y="21502"/>
                    <a:pt x="365" y="21593"/>
                    <a:pt x="434" y="21662"/>
                  </a:cubicBezTo>
                  <a:lnTo>
                    <a:pt x="457" y="21708"/>
                  </a:lnTo>
                  <a:cubicBezTo>
                    <a:pt x="457" y="21708"/>
                    <a:pt x="480" y="21730"/>
                    <a:pt x="480" y="21730"/>
                  </a:cubicBezTo>
                  <a:lnTo>
                    <a:pt x="502" y="21753"/>
                  </a:lnTo>
                  <a:lnTo>
                    <a:pt x="548" y="21822"/>
                  </a:lnTo>
                  <a:cubicBezTo>
                    <a:pt x="571" y="21867"/>
                    <a:pt x="616" y="21936"/>
                    <a:pt x="639" y="21981"/>
                  </a:cubicBezTo>
                  <a:lnTo>
                    <a:pt x="639" y="21959"/>
                  </a:lnTo>
                  <a:lnTo>
                    <a:pt x="731" y="22096"/>
                  </a:lnTo>
                  <a:lnTo>
                    <a:pt x="708" y="22050"/>
                  </a:lnTo>
                  <a:lnTo>
                    <a:pt x="708" y="22050"/>
                  </a:lnTo>
                  <a:cubicBezTo>
                    <a:pt x="753" y="22141"/>
                    <a:pt x="799" y="22210"/>
                    <a:pt x="868" y="22255"/>
                  </a:cubicBezTo>
                  <a:cubicBezTo>
                    <a:pt x="890" y="22301"/>
                    <a:pt x="913" y="22347"/>
                    <a:pt x="959" y="22370"/>
                  </a:cubicBezTo>
                  <a:cubicBezTo>
                    <a:pt x="982" y="22415"/>
                    <a:pt x="1004" y="22438"/>
                    <a:pt x="1027" y="22461"/>
                  </a:cubicBezTo>
                  <a:lnTo>
                    <a:pt x="1119" y="22598"/>
                  </a:lnTo>
                  <a:lnTo>
                    <a:pt x="1141" y="22621"/>
                  </a:lnTo>
                  <a:lnTo>
                    <a:pt x="1164" y="22666"/>
                  </a:lnTo>
                  <a:cubicBezTo>
                    <a:pt x="1233" y="22735"/>
                    <a:pt x="1301" y="22826"/>
                    <a:pt x="1370" y="22895"/>
                  </a:cubicBezTo>
                  <a:cubicBezTo>
                    <a:pt x="1415" y="22963"/>
                    <a:pt x="1484" y="23031"/>
                    <a:pt x="1552" y="23100"/>
                  </a:cubicBezTo>
                  <a:cubicBezTo>
                    <a:pt x="1598" y="23146"/>
                    <a:pt x="1644" y="23191"/>
                    <a:pt x="1689" y="23260"/>
                  </a:cubicBezTo>
                  <a:lnTo>
                    <a:pt x="1712" y="23305"/>
                  </a:lnTo>
                  <a:cubicBezTo>
                    <a:pt x="1826" y="23419"/>
                    <a:pt x="1918" y="23534"/>
                    <a:pt x="2032" y="23648"/>
                  </a:cubicBezTo>
                  <a:lnTo>
                    <a:pt x="2100" y="23716"/>
                  </a:lnTo>
                  <a:lnTo>
                    <a:pt x="2214" y="23853"/>
                  </a:lnTo>
                  <a:cubicBezTo>
                    <a:pt x="2306" y="23944"/>
                    <a:pt x="2397" y="24059"/>
                    <a:pt x="2511" y="24150"/>
                  </a:cubicBezTo>
                  <a:cubicBezTo>
                    <a:pt x="2625" y="24264"/>
                    <a:pt x="2762" y="24401"/>
                    <a:pt x="2899" y="24515"/>
                  </a:cubicBezTo>
                  <a:cubicBezTo>
                    <a:pt x="2990" y="24584"/>
                    <a:pt x="3082" y="24675"/>
                    <a:pt x="3173" y="24766"/>
                  </a:cubicBezTo>
                  <a:lnTo>
                    <a:pt x="3310" y="24880"/>
                  </a:lnTo>
                  <a:lnTo>
                    <a:pt x="3355" y="24926"/>
                  </a:lnTo>
                  <a:cubicBezTo>
                    <a:pt x="3470" y="25040"/>
                    <a:pt x="3584" y="25131"/>
                    <a:pt x="3721" y="25246"/>
                  </a:cubicBezTo>
                  <a:cubicBezTo>
                    <a:pt x="3858" y="25360"/>
                    <a:pt x="4017" y="25497"/>
                    <a:pt x="4154" y="25611"/>
                  </a:cubicBezTo>
                  <a:lnTo>
                    <a:pt x="4269" y="25679"/>
                  </a:lnTo>
                  <a:lnTo>
                    <a:pt x="4360" y="25770"/>
                  </a:lnTo>
                  <a:cubicBezTo>
                    <a:pt x="4428" y="25816"/>
                    <a:pt x="4497" y="25862"/>
                    <a:pt x="4565" y="25930"/>
                  </a:cubicBezTo>
                  <a:cubicBezTo>
                    <a:pt x="4634" y="25976"/>
                    <a:pt x="4702" y="26044"/>
                    <a:pt x="4771" y="26090"/>
                  </a:cubicBezTo>
                  <a:lnTo>
                    <a:pt x="4999" y="26250"/>
                  </a:lnTo>
                  <a:cubicBezTo>
                    <a:pt x="5113" y="26364"/>
                    <a:pt x="5250" y="26478"/>
                    <a:pt x="5410" y="26569"/>
                  </a:cubicBezTo>
                  <a:lnTo>
                    <a:pt x="5455" y="26615"/>
                  </a:lnTo>
                  <a:cubicBezTo>
                    <a:pt x="5707" y="26798"/>
                    <a:pt x="5980" y="26980"/>
                    <a:pt x="6231" y="27163"/>
                  </a:cubicBezTo>
                  <a:lnTo>
                    <a:pt x="6437" y="27323"/>
                  </a:lnTo>
                  <a:cubicBezTo>
                    <a:pt x="6688" y="27482"/>
                    <a:pt x="6916" y="27642"/>
                    <a:pt x="7144" y="27779"/>
                  </a:cubicBezTo>
                  <a:cubicBezTo>
                    <a:pt x="7213" y="27825"/>
                    <a:pt x="7281" y="27870"/>
                    <a:pt x="7350" y="27916"/>
                  </a:cubicBezTo>
                  <a:lnTo>
                    <a:pt x="7418" y="27962"/>
                  </a:lnTo>
                  <a:lnTo>
                    <a:pt x="7464" y="27985"/>
                  </a:lnTo>
                  <a:lnTo>
                    <a:pt x="7601" y="28076"/>
                  </a:lnTo>
                  <a:cubicBezTo>
                    <a:pt x="7669" y="28121"/>
                    <a:pt x="7738" y="28167"/>
                    <a:pt x="7806" y="28190"/>
                  </a:cubicBezTo>
                  <a:lnTo>
                    <a:pt x="7829" y="28213"/>
                  </a:lnTo>
                  <a:lnTo>
                    <a:pt x="7875" y="28236"/>
                  </a:lnTo>
                  <a:cubicBezTo>
                    <a:pt x="7943" y="28281"/>
                    <a:pt x="8012" y="28327"/>
                    <a:pt x="8103" y="28373"/>
                  </a:cubicBezTo>
                  <a:cubicBezTo>
                    <a:pt x="8400" y="28578"/>
                    <a:pt x="8719" y="28761"/>
                    <a:pt x="9039" y="28966"/>
                  </a:cubicBezTo>
                  <a:cubicBezTo>
                    <a:pt x="9359" y="29171"/>
                    <a:pt x="9655" y="29331"/>
                    <a:pt x="9952" y="29491"/>
                  </a:cubicBezTo>
                  <a:cubicBezTo>
                    <a:pt x="10089" y="29559"/>
                    <a:pt x="10249" y="29651"/>
                    <a:pt x="10386" y="29719"/>
                  </a:cubicBezTo>
                  <a:cubicBezTo>
                    <a:pt x="10545" y="29788"/>
                    <a:pt x="10705" y="29879"/>
                    <a:pt x="10865" y="29970"/>
                  </a:cubicBezTo>
                  <a:lnTo>
                    <a:pt x="11116" y="30084"/>
                  </a:lnTo>
                  <a:lnTo>
                    <a:pt x="11139" y="30107"/>
                  </a:lnTo>
                  <a:cubicBezTo>
                    <a:pt x="11322" y="30199"/>
                    <a:pt x="11527" y="30290"/>
                    <a:pt x="11710" y="30404"/>
                  </a:cubicBezTo>
                  <a:cubicBezTo>
                    <a:pt x="11847" y="30450"/>
                    <a:pt x="12006" y="30518"/>
                    <a:pt x="12143" y="30564"/>
                  </a:cubicBezTo>
                  <a:lnTo>
                    <a:pt x="12166" y="30587"/>
                  </a:lnTo>
                  <a:lnTo>
                    <a:pt x="12212" y="30609"/>
                  </a:lnTo>
                  <a:cubicBezTo>
                    <a:pt x="12326" y="30655"/>
                    <a:pt x="12440" y="30701"/>
                    <a:pt x="12577" y="30746"/>
                  </a:cubicBezTo>
                  <a:lnTo>
                    <a:pt x="12668" y="30792"/>
                  </a:lnTo>
                  <a:lnTo>
                    <a:pt x="12760" y="30838"/>
                  </a:lnTo>
                  <a:cubicBezTo>
                    <a:pt x="12805" y="30861"/>
                    <a:pt x="12874" y="30906"/>
                    <a:pt x="12919" y="30929"/>
                  </a:cubicBezTo>
                  <a:lnTo>
                    <a:pt x="12965" y="30929"/>
                  </a:lnTo>
                  <a:cubicBezTo>
                    <a:pt x="13033" y="30975"/>
                    <a:pt x="13102" y="30997"/>
                    <a:pt x="13170" y="31043"/>
                  </a:cubicBezTo>
                  <a:lnTo>
                    <a:pt x="13353" y="31112"/>
                  </a:lnTo>
                  <a:cubicBezTo>
                    <a:pt x="13490" y="31180"/>
                    <a:pt x="13627" y="31226"/>
                    <a:pt x="13764" y="31271"/>
                  </a:cubicBezTo>
                  <a:lnTo>
                    <a:pt x="13855" y="31317"/>
                  </a:lnTo>
                  <a:lnTo>
                    <a:pt x="13878" y="31317"/>
                  </a:lnTo>
                  <a:cubicBezTo>
                    <a:pt x="13969" y="31363"/>
                    <a:pt x="14038" y="31386"/>
                    <a:pt x="14129" y="31408"/>
                  </a:cubicBezTo>
                  <a:cubicBezTo>
                    <a:pt x="14175" y="31431"/>
                    <a:pt x="14220" y="31431"/>
                    <a:pt x="14243" y="31454"/>
                  </a:cubicBezTo>
                  <a:lnTo>
                    <a:pt x="14289" y="31454"/>
                  </a:lnTo>
                  <a:cubicBezTo>
                    <a:pt x="14312" y="31454"/>
                    <a:pt x="14357" y="31477"/>
                    <a:pt x="14380" y="31477"/>
                  </a:cubicBezTo>
                  <a:cubicBezTo>
                    <a:pt x="14426" y="31477"/>
                    <a:pt x="14449" y="31454"/>
                    <a:pt x="14494" y="31431"/>
                  </a:cubicBezTo>
                  <a:cubicBezTo>
                    <a:pt x="14494" y="31431"/>
                    <a:pt x="14517" y="31408"/>
                    <a:pt x="14540" y="31408"/>
                  </a:cubicBezTo>
                  <a:cubicBezTo>
                    <a:pt x="14540" y="31363"/>
                    <a:pt x="14540" y="31317"/>
                    <a:pt x="14586" y="31294"/>
                  </a:cubicBezTo>
                  <a:cubicBezTo>
                    <a:pt x="14586" y="31294"/>
                    <a:pt x="14586" y="31294"/>
                    <a:pt x="14586" y="31271"/>
                  </a:cubicBezTo>
                  <a:cubicBezTo>
                    <a:pt x="14586" y="31249"/>
                    <a:pt x="14586" y="31226"/>
                    <a:pt x="14586" y="31226"/>
                  </a:cubicBezTo>
                  <a:cubicBezTo>
                    <a:pt x="14654" y="31180"/>
                    <a:pt x="14723" y="31134"/>
                    <a:pt x="14791" y="31089"/>
                  </a:cubicBezTo>
                  <a:cubicBezTo>
                    <a:pt x="14814" y="31089"/>
                    <a:pt x="14837" y="31066"/>
                    <a:pt x="14837" y="31066"/>
                  </a:cubicBezTo>
                  <a:cubicBezTo>
                    <a:pt x="14859" y="31043"/>
                    <a:pt x="14882" y="31020"/>
                    <a:pt x="14905" y="30997"/>
                  </a:cubicBezTo>
                  <a:cubicBezTo>
                    <a:pt x="14974" y="30929"/>
                    <a:pt x="15019" y="30883"/>
                    <a:pt x="15088" y="30838"/>
                  </a:cubicBezTo>
                  <a:cubicBezTo>
                    <a:pt x="15202" y="30746"/>
                    <a:pt x="15316" y="30655"/>
                    <a:pt x="15384" y="30564"/>
                  </a:cubicBezTo>
                  <a:cubicBezTo>
                    <a:pt x="15430" y="30541"/>
                    <a:pt x="15476" y="30495"/>
                    <a:pt x="15499" y="30472"/>
                  </a:cubicBezTo>
                  <a:lnTo>
                    <a:pt x="15521" y="30450"/>
                  </a:lnTo>
                  <a:cubicBezTo>
                    <a:pt x="15567" y="30404"/>
                    <a:pt x="15590" y="30358"/>
                    <a:pt x="15636" y="30336"/>
                  </a:cubicBezTo>
                  <a:lnTo>
                    <a:pt x="15750" y="30199"/>
                  </a:lnTo>
                  <a:lnTo>
                    <a:pt x="15864" y="30107"/>
                  </a:lnTo>
                  <a:cubicBezTo>
                    <a:pt x="15887" y="30062"/>
                    <a:pt x="15932" y="30039"/>
                    <a:pt x="15978" y="29993"/>
                  </a:cubicBezTo>
                  <a:lnTo>
                    <a:pt x="16001" y="29970"/>
                  </a:lnTo>
                  <a:cubicBezTo>
                    <a:pt x="16024" y="29948"/>
                    <a:pt x="16046" y="29902"/>
                    <a:pt x="16092" y="29879"/>
                  </a:cubicBezTo>
                  <a:cubicBezTo>
                    <a:pt x="16160" y="29788"/>
                    <a:pt x="16252" y="29719"/>
                    <a:pt x="16320" y="29628"/>
                  </a:cubicBezTo>
                  <a:cubicBezTo>
                    <a:pt x="16366" y="29582"/>
                    <a:pt x="16412" y="29537"/>
                    <a:pt x="16457" y="29491"/>
                  </a:cubicBezTo>
                  <a:lnTo>
                    <a:pt x="16549" y="29377"/>
                  </a:lnTo>
                  <a:cubicBezTo>
                    <a:pt x="16571" y="29354"/>
                    <a:pt x="16594" y="29331"/>
                    <a:pt x="16617" y="29286"/>
                  </a:cubicBezTo>
                  <a:lnTo>
                    <a:pt x="16663" y="29240"/>
                  </a:lnTo>
                  <a:lnTo>
                    <a:pt x="16731" y="29194"/>
                  </a:lnTo>
                  <a:lnTo>
                    <a:pt x="16754" y="29149"/>
                  </a:lnTo>
                  <a:lnTo>
                    <a:pt x="16800" y="29126"/>
                  </a:lnTo>
                  <a:cubicBezTo>
                    <a:pt x="16822" y="29080"/>
                    <a:pt x="16845" y="29057"/>
                    <a:pt x="16868" y="29035"/>
                  </a:cubicBezTo>
                  <a:lnTo>
                    <a:pt x="16914" y="28989"/>
                  </a:lnTo>
                  <a:lnTo>
                    <a:pt x="16937" y="28966"/>
                  </a:lnTo>
                  <a:lnTo>
                    <a:pt x="16959" y="28943"/>
                  </a:lnTo>
                  <a:lnTo>
                    <a:pt x="17051" y="28829"/>
                  </a:lnTo>
                  <a:cubicBezTo>
                    <a:pt x="17165" y="28669"/>
                    <a:pt x="17302" y="28510"/>
                    <a:pt x="17439" y="28373"/>
                  </a:cubicBezTo>
                  <a:cubicBezTo>
                    <a:pt x="17690" y="28099"/>
                    <a:pt x="17941" y="27825"/>
                    <a:pt x="18169" y="27551"/>
                  </a:cubicBezTo>
                  <a:cubicBezTo>
                    <a:pt x="18306" y="27391"/>
                    <a:pt x="18420" y="27254"/>
                    <a:pt x="18534" y="27094"/>
                  </a:cubicBezTo>
                  <a:cubicBezTo>
                    <a:pt x="18671" y="26935"/>
                    <a:pt x="18785" y="26798"/>
                    <a:pt x="18922" y="26638"/>
                  </a:cubicBezTo>
                  <a:lnTo>
                    <a:pt x="18991" y="26547"/>
                  </a:lnTo>
                  <a:cubicBezTo>
                    <a:pt x="19014" y="26501"/>
                    <a:pt x="19059" y="26455"/>
                    <a:pt x="19105" y="26410"/>
                  </a:cubicBezTo>
                  <a:lnTo>
                    <a:pt x="19173" y="26318"/>
                  </a:lnTo>
                  <a:cubicBezTo>
                    <a:pt x="19196" y="26273"/>
                    <a:pt x="19219" y="26250"/>
                    <a:pt x="19265" y="26204"/>
                  </a:cubicBezTo>
                  <a:cubicBezTo>
                    <a:pt x="19310" y="26136"/>
                    <a:pt x="19356" y="26090"/>
                    <a:pt x="19402" y="26044"/>
                  </a:cubicBezTo>
                  <a:cubicBezTo>
                    <a:pt x="19470" y="25953"/>
                    <a:pt x="19539" y="25862"/>
                    <a:pt x="19607" y="25770"/>
                  </a:cubicBezTo>
                  <a:cubicBezTo>
                    <a:pt x="19653" y="25702"/>
                    <a:pt x="19698" y="25634"/>
                    <a:pt x="19744" y="25565"/>
                  </a:cubicBezTo>
                  <a:cubicBezTo>
                    <a:pt x="19881" y="25382"/>
                    <a:pt x="19995" y="25200"/>
                    <a:pt x="20132" y="25040"/>
                  </a:cubicBezTo>
                  <a:cubicBezTo>
                    <a:pt x="20246" y="24880"/>
                    <a:pt x="20360" y="24698"/>
                    <a:pt x="20497" y="24538"/>
                  </a:cubicBezTo>
                  <a:lnTo>
                    <a:pt x="20657" y="24310"/>
                  </a:lnTo>
                  <a:cubicBezTo>
                    <a:pt x="20840" y="24036"/>
                    <a:pt x="21045" y="23785"/>
                    <a:pt x="21228" y="23511"/>
                  </a:cubicBezTo>
                  <a:cubicBezTo>
                    <a:pt x="21456" y="23168"/>
                    <a:pt x="21707" y="22803"/>
                    <a:pt x="21958" y="22415"/>
                  </a:cubicBezTo>
                  <a:lnTo>
                    <a:pt x="21958" y="22415"/>
                  </a:lnTo>
                  <a:lnTo>
                    <a:pt x="21935" y="22438"/>
                  </a:lnTo>
                  <a:lnTo>
                    <a:pt x="22004" y="22324"/>
                  </a:lnTo>
                  <a:lnTo>
                    <a:pt x="22118" y="22187"/>
                  </a:lnTo>
                  <a:lnTo>
                    <a:pt x="22095" y="22187"/>
                  </a:lnTo>
                  <a:cubicBezTo>
                    <a:pt x="22186" y="22050"/>
                    <a:pt x="22278" y="21913"/>
                    <a:pt x="22392" y="21753"/>
                  </a:cubicBezTo>
                  <a:lnTo>
                    <a:pt x="22415" y="21730"/>
                  </a:lnTo>
                  <a:lnTo>
                    <a:pt x="22437" y="21708"/>
                  </a:lnTo>
                  <a:cubicBezTo>
                    <a:pt x="22552" y="21525"/>
                    <a:pt x="22643" y="21365"/>
                    <a:pt x="22757" y="21205"/>
                  </a:cubicBezTo>
                  <a:cubicBezTo>
                    <a:pt x="22871" y="21023"/>
                    <a:pt x="22985" y="20840"/>
                    <a:pt x="23099" y="20658"/>
                  </a:cubicBezTo>
                  <a:lnTo>
                    <a:pt x="23145" y="20589"/>
                  </a:lnTo>
                  <a:lnTo>
                    <a:pt x="23168" y="20544"/>
                  </a:lnTo>
                  <a:cubicBezTo>
                    <a:pt x="23259" y="20407"/>
                    <a:pt x="23328" y="20247"/>
                    <a:pt x="23419" y="20110"/>
                  </a:cubicBezTo>
                  <a:lnTo>
                    <a:pt x="23465" y="20064"/>
                  </a:lnTo>
                  <a:lnTo>
                    <a:pt x="23487" y="20019"/>
                  </a:lnTo>
                  <a:lnTo>
                    <a:pt x="23465" y="20019"/>
                  </a:lnTo>
                  <a:lnTo>
                    <a:pt x="23487" y="19996"/>
                  </a:lnTo>
                  <a:cubicBezTo>
                    <a:pt x="23716" y="19676"/>
                    <a:pt x="23921" y="19334"/>
                    <a:pt x="24172" y="18923"/>
                  </a:cubicBezTo>
                  <a:lnTo>
                    <a:pt x="24263" y="18763"/>
                  </a:lnTo>
                  <a:lnTo>
                    <a:pt x="24286" y="18740"/>
                  </a:lnTo>
                  <a:lnTo>
                    <a:pt x="24309" y="18695"/>
                  </a:lnTo>
                  <a:cubicBezTo>
                    <a:pt x="24378" y="18558"/>
                    <a:pt x="24446" y="18444"/>
                    <a:pt x="24515" y="18307"/>
                  </a:cubicBezTo>
                  <a:lnTo>
                    <a:pt x="24583" y="18215"/>
                  </a:lnTo>
                  <a:lnTo>
                    <a:pt x="24629" y="18101"/>
                  </a:lnTo>
                  <a:cubicBezTo>
                    <a:pt x="24697" y="17964"/>
                    <a:pt x="24788" y="17850"/>
                    <a:pt x="24857" y="17713"/>
                  </a:cubicBezTo>
                  <a:lnTo>
                    <a:pt x="24857" y="17690"/>
                  </a:lnTo>
                  <a:cubicBezTo>
                    <a:pt x="24857" y="17690"/>
                    <a:pt x="24857" y="17690"/>
                    <a:pt x="24857" y="17668"/>
                  </a:cubicBezTo>
                  <a:lnTo>
                    <a:pt x="24903" y="17599"/>
                  </a:lnTo>
                  <a:cubicBezTo>
                    <a:pt x="24925" y="17531"/>
                    <a:pt x="24948" y="17462"/>
                    <a:pt x="24994" y="17416"/>
                  </a:cubicBezTo>
                  <a:lnTo>
                    <a:pt x="25040" y="17302"/>
                  </a:lnTo>
                  <a:cubicBezTo>
                    <a:pt x="25040" y="17257"/>
                    <a:pt x="25062" y="17211"/>
                    <a:pt x="25085" y="17165"/>
                  </a:cubicBezTo>
                  <a:cubicBezTo>
                    <a:pt x="25154" y="17006"/>
                    <a:pt x="25222" y="16846"/>
                    <a:pt x="25291" y="16686"/>
                  </a:cubicBezTo>
                  <a:lnTo>
                    <a:pt x="25291" y="16640"/>
                  </a:lnTo>
                  <a:cubicBezTo>
                    <a:pt x="25382" y="16458"/>
                    <a:pt x="25450" y="16298"/>
                    <a:pt x="25519" y="16115"/>
                  </a:cubicBezTo>
                  <a:cubicBezTo>
                    <a:pt x="25587" y="15978"/>
                    <a:pt x="25633" y="15842"/>
                    <a:pt x="25701" y="15705"/>
                  </a:cubicBezTo>
                  <a:lnTo>
                    <a:pt x="25770" y="15568"/>
                  </a:lnTo>
                  <a:cubicBezTo>
                    <a:pt x="25770" y="15522"/>
                    <a:pt x="25793" y="15499"/>
                    <a:pt x="25816" y="15453"/>
                  </a:cubicBezTo>
                  <a:cubicBezTo>
                    <a:pt x="25838" y="15408"/>
                    <a:pt x="25861" y="15362"/>
                    <a:pt x="25884" y="15317"/>
                  </a:cubicBezTo>
                  <a:lnTo>
                    <a:pt x="25907" y="15248"/>
                  </a:lnTo>
                  <a:lnTo>
                    <a:pt x="25953" y="15180"/>
                  </a:lnTo>
                  <a:cubicBezTo>
                    <a:pt x="25953" y="15157"/>
                    <a:pt x="25975" y="15134"/>
                    <a:pt x="25975" y="15111"/>
                  </a:cubicBezTo>
                  <a:lnTo>
                    <a:pt x="25998" y="15065"/>
                  </a:lnTo>
                  <a:cubicBezTo>
                    <a:pt x="26090" y="14906"/>
                    <a:pt x="26135" y="14746"/>
                    <a:pt x="26204" y="14586"/>
                  </a:cubicBezTo>
                  <a:cubicBezTo>
                    <a:pt x="26249" y="14495"/>
                    <a:pt x="26272" y="14404"/>
                    <a:pt x="26295" y="14312"/>
                  </a:cubicBezTo>
                  <a:lnTo>
                    <a:pt x="26341" y="14175"/>
                  </a:lnTo>
                  <a:cubicBezTo>
                    <a:pt x="26455" y="13833"/>
                    <a:pt x="26546" y="13513"/>
                    <a:pt x="26637" y="13217"/>
                  </a:cubicBezTo>
                  <a:lnTo>
                    <a:pt x="26637" y="13171"/>
                  </a:lnTo>
                  <a:cubicBezTo>
                    <a:pt x="26660" y="13102"/>
                    <a:pt x="26683" y="13057"/>
                    <a:pt x="26683" y="12988"/>
                  </a:cubicBezTo>
                  <a:lnTo>
                    <a:pt x="26706" y="12897"/>
                  </a:lnTo>
                  <a:cubicBezTo>
                    <a:pt x="26729" y="12851"/>
                    <a:pt x="26729" y="12806"/>
                    <a:pt x="26751" y="12737"/>
                  </a:cubicBezTo>
                  <a:lnTo>
                    <a:pt x="26751" y="12692"/>
                  </a:lnTo>
                  <a:cubicBezTo>
                    <a:pt x="26774" y="12623"/>
                    <a:pt x="26797" y="12555"/>
                    <a:pt x="26797" y="12509"/>
                  </a:cubicBezTo>
                  <a:cubicBezTo>
                    <a:pt x="26820" y="12418"/>
                    <a:pt x="26843" y="12349"/>
                    <a:pt x="26843" y="12258"/>
                  </a:cubicBezTo>
                  <a:cubicBezTo>
                    <a:pt x="26866" y="12167"/>
                    <a:pt x="26888" y="12098"/>
                    <a:pt x="26888" y="12007"/>
                  </a:cubicBezTo>
                  <a:cubicBezTo>
                    <a:pt x="26911" y="11916"/>
                    <a:pt x="26934" y="11824"/>
                    <a:pt x="26957" y="11733"/>
                  </a:cubicBezTo>
                  <a:cubicBezTo>
                    <a:pt x="26980" y="11573"/>
                    <a:pt x="27003" y="11391"/>
                    <a:pt x="27025" y="11231"/>
                  </a:cubicBezTo>
                  <a:cubicBezTo>
                    <a:pt x="27025" y="11140"/>
                    <a:pt x="27048" y="11048"/>
                    <a:pt x="27071" y="10957"/>
                  </a:cubicBezTo>
                  <a:cubicBezTo>
                    <a:pt x="27071" y="10866"/>
                    <a:pt x="27094" y="10774"/>
                    <a:pt x="27117" y="10683"/>
                  </a:cubicBezTo>
                  <a:cubicBezTo>
                    <a:pt x="27117" y="10637"/>
                    <a:pt x="27117" y="10592"/>
                    <a:pt x="27117" y="10546"/>
                  </a:cubicBezTo>
                  <a:lnTo>
                    <a:pt x="27139" y="10455"/>
                  </a:lnTo>
                  <a:cubicBezTo>
                    <a:pt x="27139" y="10386"/>
                    <a:pt x="27162" y="10318"/>
                    <a:pt x="27162" y="10272"/>
                  </a:cubicBezTo>
                  <a:lnTo>
                    <a:pt x="27162" y="10204"/>
                  </a:lnTo>
                  <a:cubicBezTo>
                    <a:pt x="27185" y="10112"/>
                    <a:pt x="27185" y="10021"/>
                    <a:pt x="27185" y="9907"/>
                  </a:cubicBezTo>
                  <a:cubicBezTo>
                    <a:pt x="27185" y="9838"/>
                    <a:pt x="27185" y="9747"/>
                    <a:pt x="27208" y="9679"/>
                  </a:cubicBezTo>
                  <a:lnTo>
                    <a:pt x="27208" y="9587"/>
                  </a:lnTo>
                  <a:cubicBezTo>
                    <a:pt x="27208" y="9496"/>
                    <a:pt x="27231" y="9405"/>
                    <a:pt x="27231" y="9313"/>
                  </a:cubicBezTo>
                  <a:lnTo>
                    <a:pt x="27231" y="9268"/>
                  </a:lnTo>
                  <a:cubicBezTo>
                    <a:pt x="27254" y="9177"/>
                    <a:pt x="27254" y="9085"/>
                    <a:pt x="27276" y="8994"/>
                  </a:cubicBezTo>
                  <a:cubicBezTo>
                    <a:pt x="27276" y="8971"/>
                    <a:pt x="27276" y="8925"/>
                    <a:pt x="27276" y="8903"/>
                  </a:cubicBezTo>
                  <a:lnTo>
                    <a:pt x="27276" y="8834"/>
                  </a:lnTo>
                  <a:cubicBezTo>
                    <a:pt x="27276" y="8743"/>
                    <a:pt x="27276" y="8629"/>
                    <a:pt x="27276" y="8515"/>
                  </a:cubicBezTo>
                  <a:cubicBezTo>
                    <a:pt x="27254" y="8400"/>
                    <a:pt x="27254" y="8286"/>
                    <a:pt x="27254" y="8172"/>
                  </a:cubicBezTo>
                  <a:cubicBezTo>
                    <a:pt x="27254" y="8104"/>
                    <a:pt x="27254" y="8035"/>
                    <a:pt x="27254" y="7967"/>
                  </a:cubicBezTo>
                  <a:cubicBezTo>
                    <a:pt x="27231" y="7875"/>
                    <a:pt x="27231" y="7807"/>
                    <a:pt x="27231" y="7716"/>
                  </a:cubicBezTo>
                  <a:cubicBezTo>
                    <a:pt x="27208" y="7647"/>
                    <a:pt x="27208" y="7579"/>
                    <a:pt x="27185" y="7487"/>
                  </a:cubicBezTo>
                  <a:lnTo>
                    <a:pt x="27185" y="7465"/>
                  </a:lnTo>
                  <a:cubicBezTo>
                    <a:pt x="27162" y="7396"/>
                    <a:pt x="27162" y="7351"/>
                    <a:pt x="27162" y="7282"/>
                  </a:cubicBezTo>
                  <a:cubicBezTo>
                    <a:pt x="27162" y="7259"/>
                    <a:pt x="27162" y="7236"/>
                    <a:pt x="27162" y="7191"/>
                  </a:cubicBezTo>
                  <a:lnTo>
                    <a:pt x="27162" y="7122"/>
                  </a:lnTo>
                  <a:cubicBezTo>
                    <a:pt x="27139" y="7008"/>
                    <a:pt x="27139" y="6894"/>
                    <a:pt x="27117" y="6803"/>
                  </a:cubicBezTo>
                  <a:cubicBezTo>
                    <a:pt x="27117" y="6711"/>
                    <a:pt x="27094" y="6643"/>
                    <a:pt x="27071" y="6552"/>
                  </a:cubicBezTo>
                  <a:cubicBezTo>
                    <a:pt x="27071" y="6552"/>
                    <a:pt x="27071" y="6529"/>
                    <a:pt x="27048" y="6506"/>
                  </a:cubicBezTo>
                  <a:cubicBezTo>
                    <a:pt x="27048" y="6460"/>
                    <a:pt x="27025" y="6437"/>
                    <a:pt x="27025" y="6415"/>
                  </a:cubicBezTo>
                  <a:lnTo>
                    <a:pt x="27003" y="6346"/>
                  </a:lnTo>
                  <a:cubicBezTo>
                    <a:pt x="27003" y="6323"/>
                    <a:pt x="27003" y="6301"/>
                    <a:pt x="27003" y="6278"/>
                  </a:cubicBezTo>
                  <a:cubicBezTo>
                    <a:pt x="26980" y="6255"/>
                    <a:pt x="26957" y="6232"/>
                    <a:pt x="26934" y="6209"/>
                  </a:cubicBezTo>
                  <a:cubicBezTo>
                    <a:pt x="26911" y="6164"/>
                    <a:pt x="26888" y="6072"/>
                    <a:pt x="26866" y="6004"/>
                  </a:cubicBezTo>
                  <a:lnTo>
                    <a:pt x="26843" y="5958"/>
                  </a:lnTo>
                  <a:cubicBezTo>
                    <a:pt x="26820" y="5890"/>
                    <a:pt x="26797" y="5821"/>
                    <a:pt x="26774" y="5753"/>
                  </a:cubicBezTo>
                  <a:cubicBezTo>
                    <a:pt x="26729" y="5593"/>
                    <a:pt x="26683" y="5433"/>
                    <a:pt x="26637" y="5273"/>
                  </a:cubicBezTo>
                  <a:cubicBezTo>
                    <a:pt x="26614" y="5228"/>
                    <a:pt x="26592" y="5159"/>
                    <a:pt x="26569" y="5091"/>
                  </a:cubicBezTo>
                  <a:cubicBezTo>
                    <a:pt x="26546" y="5000"/>
                    <a:pt x="26500" y="4931"/>
                    <a:pt x="26478" y="4840"/>
                  </a:cubicBezTo>
                  <a:cubicBezTo>
                    <a:pt x="26432" y="4703"/>
                    <a:pt x="26386" y="4566"/>
                    <a:pt x="26341" y="4452"/>
                  </a:cubicBezTo>
                  <a:cubicBezTo>
                    <a:pt x="26341" y="4429"/>
                    <a:pt x="26318" y="4406"/>
                    <a:pt x="26318" y="4406"/>
                  </a:cubicBezTo>
                  <a:lnTo>
                    <a:pt x="26318" y="4383"/>
                  </a:lnTo>
                  <a:cubicBezTo>
                    <a:pt x="26318" y="4383"/>
                    <a:pt x="26295" y="4360"/>
                    <a:pt x="26295" y="4360"/>
                  </a:cubicBezTo>
                  <a:cubicBezTo>
                    <a:pt x="26249" y="4246"/>
                    <a:pt x="26181" y="4132"/>
                    <a:pt x="26135" y="4018"/>
                  </a:cubicBezTo>
                  <a:cubicBezTo>
                    <a:pt x="26112" y="3972"/>
                    <a:pt x="26090" y="3927"/>
                    <a:pt x="26044" y="3881"/>
                  </a:cubicBezTo>
                  <a:cubicBezTo>
                    <a:pt x="25998" y="3790"/>
                    <a:pt x="25930" y="3721"/>
                    <a:pt x="25884" y="3630"/>
                  </a:cubicBezTo>
                  <a:lnTo>
                    <a:pt x="25816" y="3562"/>
                  </a:lnTo>
                  <a:lnTo>
                    <a:pt x="25793" y="3516"/>
                  </a:lnTo>
                  <a:cubicBezTo>
                    <a:pt x="25701" y="3425"/>
                    <a:pt x="25633" y="3333"/>
                    <a:pt x="25542" y="3242"/>
                  </a:cubicBezTo>
                  <a:cubicBezTo>
                    <a:pt x="25473" y="3173"/>
                    <a:pt x="25405" y="3082"/>
                    <a:pt x="25336" y="3014"/>
                  </a:cubicBezTo>
                  <a:lnTo>
                    <a:pt x="25268" y="2922"/>
                  </a:lnTo>
                  <a:lnTo>
                    <a:pt x="25222" y="2877"/>
                  </a:lnTo>
                  <a:cubicBezTo>
                    <a:pt x="25176" y="2831"/>
                    <a:pt x="25131" y="2785"/>
                    <a:pt x="25085" y="2740"/>
                  </a:cubicBezTo>
                  <a:cubicBezTo>
                    <a:pt x="25040" y="2671"/>
                    <a:pt x="24971" y="2626"/>
                    <a:pt x="24903" y="2557"/>
                  </a:cubicBezTo>
                  <a:cubicBezTo>
                    <a:pt x="24834" y="2489"/>
                    <a:pt x="24766" y="2420"/>
                    <a:pt x="24697" y="2375"/>
                  </a:cubicBezTo>
                  <a:lnTo>
                    <a:pt x="24629" y="2306"/>
                  </a:lnTo>
                  <a:lnTo>
                    <a:pt x="24537" y="2238"/>
                  </a:lnTo>
                  <a:lnTo>
                    <a:pt x="24446" y="2146"/>
                  </a:lnTo>
                  <a:lnTo>
                    <a:pt x="24400" y="2124"/>
                  </a:lnTo>
                  <a:lnTo>
                    <a:pt x="24355" y="2055"/>
                  </a:lnTo>
                  <a:lnTo>
                    <a:pt x="24309" y="2032"/>
                  </a:lnTo>
                  <a:cubicBezTo>
                    <a:pt x="24286" y="2009"/>
                    <a:pt x="24263" y="1987"/>
                    <a:pt x="24218" y="1941"/>
                  </a:cubicBezTo>
                  <a:cubicBezTo>
                    <a:pt x="24172" y="1895"/>
                    <a:pt x="24104" y="1850"/>
                    <a:pt x="24035" y="1804"/>
                  </a:cubicBezTo>
                  <a:lnTo>
                    <a:pt x="24035" y="1781"/>
                  </a:lnTo>
                  <a:lnTo>
                    <a:pt x="23967" y="1735"/>
                  </a:lnTo>
                  <a:cubicBezTo>
                    <a:pt x="23898" y="1667"/>
                    <a:pt x="23830" y="1621"/>
                    <a:pt x="23761" y="1553"/>
                  </a:cubicBezTo>
                  <a:lnTo>
                    <a:pt x="23716" y="1530"/>
                  </a:lnTo>
                  <a:lnTo>
                    <a:pt x="23670" y="1484"/>
                  </a:lnTo>
                  <a:lnTo>
                    <a:pt x="23647" y="1484"/>
                  </a:lnTo>
                  <a:cubicBezTo>
                    <a:pt x="23602" y="1439"/>
                    <a:pt x="23533" y="1370"/>
                    <a:pt x="23487" y="1325"/>
                  </a:cubicBezTo>
                  <a:cubicBezTo>
                    <a:pt x="23373" y="1256"/>
                    <a:pt x="23259" y="1188"/>
                    <a:pt x="23145" y="1119"/>
                  </a:cubicBezTo>
                  <a:cubicBezTo>
                    <a:pt x="23054" y="1074"/>
                    <a:pt x="22962" y="1028"/>
                    <a:pt x="22871" y="982"/>
                  </a:cubicBezTo>
                  <a:cubicBezTo>
                    <a:pt x="22803" y="937"/>
                    <a:pt x="22757" y="891"/>
                    <a:pt x="22689" y="868"/>
                  </a:cubicBezTo>
                  <a:cubicBezTo>
                    <a:pt x="22666" y="845"/>
                    <a:pt x="22620" y="845"/>
                    <a:pt x="22597" y="822"/>
                  </a:cubicBezTo>
                  <a:lnTo>
                    <a:pt x="22415" y="754"/>
                  </a:lnTo>
                  <a:lnTo>
                    <a:pt x="22369" y="708"/>
                  </a:lnTo>
                  <a:lnTo>
                    <a:pt x="22323" y="708"/>
                  </a:lnTo>
                  <a:cubicBezTo>
                    <a:pt x="22278" y="686"/>
                    <a:pt x="22232" y="663"/>
                    <a:pt x="22186" y="640"/>
                  </a:cubicBezTo>
                  <a:cubicBezTo>
                    <a:pt x="22164" y="640"/>
                    <a:pt x="22141" y="617"/>
                    <a:pt x="22095" y="617"/>
                  </a:cubicBezTo>
                  <a:lnTo>
                    <a:pt x="22049" y="617"/>
                  </a:lnTo>
                  <a:lnTo>
                    <a:pt x="22049" y="594"/>
                  </a:lnTo>
                  <a:cubicBezTo>
                    <a:pt x="22004" y="594"/>
                    <a:pt x="21935" y="571"/>
                    <a:pt x="21912" y="549"/>
                  </a:cubicBezTo>
                  <a:cubicBezTo>
                    <a:pt x="21912" y="526"/>
                    <a:pt x="21912" y="526"/>
                    <a:pt x="21912" y="503"/>
                  </a:cubicBezTo>
                  <a:cubicBezTo>
                    <a:pt x="21798" y="457"/>
                    <a:pt x="21707" y="434"/>
                    <a:pt x="21570" y="389"/>
                  </a:cubicBezTo>
                  <a:cubicBezTo>
                    <a:pt x="21410" y="343"/>
                    <a:pt x="21228" y="275"/>
                    <a:pt x="21045" y="252"/>
                  </a:cubicBezTo>
                  <a:cubicBezTo>
                    <a:pt x="20954" y="206"/>
                    <a:pt x="20840" y="206"/>
                    <a:pt x="20726" y="183"/>
                  </a:cubicBezTo>
                  <a:cubicBezTo>
                    <a:pt x="20680" y="183"/>
                    <a:pt x="20611" y="161"/>
                    <a:pt x="20566" y="161"/>
                  </a:cubicBezTo>
                  <a:lnTo>
                    <a:pt x="20474" y="138"/>
                  </a:lnTo>
                  <a:cubicBezTo>
                    <a:pt x="20292" y="115"/>
                    <a:pt x="20109" y="92"/>
                    <a:pt x="19927" y="69"/>
                  </a:cubicBezTo>
                  <a:cubicBezTo>
                    <a:pt x="19721" y="46"/>
                    <a:pt x="19539" y="46"/>
                    <a:pt x="19356" y="24"/>
                  </a:cubicBezTo>
                  <a:lnTo>
                    <a:pt x="19151" y="24"/>
                  </a:lnTo>
                  <a:cubicBezTo>
                    <a:pt x="19059" y="1"/>
                    <a:pt x="18945" y="1"/>
                    <a:pt x="18854" y="1"/>
                  </a:cubicBezTo>
                  <a:close/>
                </a:path>
              </a:pathLst>
            </a:custGeom>
            <a:solidFill>
              <a:srgbClr val="4EB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6" name="Google Shape;6486;p24"/>
            <p:cNvSpPr/>
            <p:nvPr/>
          </p:nvSpPr>
          <p:spPr>
            <a:xfrm>
              <a:off x="6702250" y="1840900"/>
              <a:ext cx="397750" cy="781800"/>
            </a:xfrm>
            <a:custGeom>
              <a:avLst/>
              <a:gdLst/>
              <a:ahLst/>
              <a:cxnLst/>
              <a:rect l="l" t="t" r="r" b="b"/>
              <a:pathLst>
                <a:path w="15910" h="31272" extrusionOk="0">
                  <a:moveTo>
                    <a:pt x="13421" y="4497"/>
                  </a:moveTo>
                  <a:cubicBezTo>
                    <a:pt x="13444" y="4520"/>
                    <a:pt x="13444" y="4543"/>
                    <a:pt x="13467" y="4566"/>
                  </a:cubicBezTo>
                  <a:cubicBezTo>
                    <a:pt x="13513" y="4634"/>
                    <a:pt x="13535" y="4680"/>
                    <a:pt x="13558" y="4726"/>
                  </a:cubicBezTo>
                  <a:lnTo>
                    <a:pt x="13421" y="4497"/>
                  </a:lnTo>
                  <a:close/>
                  <a:moveTo>
                    <a:pt x="7487" y="1"/>
                  </a:moveTo>
                  <a:cubicBezTo>
                    <a:pt x="7441" y="1"/>
                    <a:pt x="7418" y="24"/>
                    <a:pt x="7395" y="46"/>
                  </a:cubicBezTo>
                  <a:cubicBezTo>
                    <a:pt x="7373" y="69"/>
                    <a:pt x="7373" y="115"/>
                    <a:pt x="7395" y="161"/>
                  </a:cubicBezTo>
                  <a:cubicBezTo>
                    <a:pt x="7418" y="183"/>
                    <a:pt x="7487" y="206"/>
                    <a:pt x="7532" y="206"/>
                  </a:cubicBezTo>
                  <a:lnTo>
                    <a:pt x="7532" y="229"/>
                  </a:lnTo>
                  <a:lnTo>
                    <a:pt x="7578" y="229"/>
                  </a:lnTo>
                  <a:cubicBezTo>
                    <a:pt x="7624" y="229"/>
                    <a:pt x="7647" y="252"/>
                    <a:pt x="7669" y="252"/>
                  </a:cubicBezTo>
                  <a:cubicBezTo>
                    <a:pt x="7715" y="275"/>
                    <a:pt x="7761" y="298"/>
                    <a:pt x="7806" y="320"/>
                  </a:cubicBezTo>
                  <a:lnTo>
                    <a:pt x="7852" y="320"/>
                  </a:lnTo>
                  <a:lnTo>
                    <a:pt x="7898" y="366"/>
                  </a:lnTo>
                  <a:lnTo>
                    <a:pt x="8080" y="434"/>
                  </a:lnTo>
                  <a:cubicBezTo>
                    <a:pt x="8149" y="480"/>
                    <a:pt x="8194" y="503"/>
                    <a:pt x="8263" y="526"/>
                  </a:cubicBezTo>
                  <a:lnTo>
                    <a:pt x="8331" y="549"/>
                  </a:lnTo>
                  <a:cubicBezTo>
                    <a:pt x="8423" y="594"/>
                    <a:pt x="8491" y="640"/>
                    <a:pt x="8560" y="686"/>
                  </a:cubicBezTo>
                  <a:cubicBezTo>
                    <a:pt x="8628" y="708"/>
                    <a:pt x="8674" y="754"/>
                    <a:pt x="8719" y="777"/>
                  </a:cubicBezTo>
                  <a:cubicBezTo>
                    <a:pt x="8788" y="823"/>
                    <a:pt x="8856" y="868"/>
                    <a:pt x="8925" y="914"/>
                  </a:cubicBezTo>
                  <a:lnTo>
                    <a:pt x="9016" y="959"/>
                  </a:lnTo>
                  <a:cubicBezTo>
                    <a:pt x="9062" y="982"/>
                    <a:pt x="9085" y="1005"/>
                    <a:pt x="9130" y="1028"/>
                  </a:cubicBezTo>
                  <a:cubicBezTo>
                    <a:pt x="9176" y="1051"/>
                    <a:pt x="9244" y="1096"/>
                    <a:pt x="9290" y="1142"/>
                  </a:cubicBezTo>
                  <a:cubicBezTo>
                    <a:pt x="9358" y="1165"/>
                    <a:pt x="9404" y="1211"/>
                    <a:pt x="9450" y="1256"/>
                  </a:cubicBezTo>
                  <a:lnTo>
                    <a:pt x="9495" y="1279"/>
                  </a:lnTo>
                  <a:cubicBezTo>
                    <a:pt x="9610" y="1393"/>
                    <a:pt x="9746" y="1484"/>
                    <a:pt x="9861" y="1599"/>
                  </a:cubicBezTo>
                  <a:cubicBezTo>
                    <a:pt x="9952" y="1644"/>
                    <a:pt x="10020" y="1713"/>
                    <a:pt x="10089" y="1781"/>
                  </a:cubicBezTo>
                  <a:cubicBezTo>
                    <a:pt x="10203" y="1850"/>
                    <a:pt x="10294" y="1941"/>
                    <a:pt x="10386" y="2032"/>
                  </a:cubicBezTo>
                  <a:lnTo>
                    <a:pt x="10477" y="2101"/>
                  </a:lnTo>
                  <a:lnTo>
                    <a:pt x="10523" y="2146"/>
                  </a:lnTo>
                  <a:lnTo>
                    <a:pt x="10568" y="2192"/>
                  </a:lnTo>
                  <a:cubicBezTo>
                    <a:pt x="10568" y="2192"/>
                    <a:pt x="10568" y="2215"/>
                    <a:pt x="10545" y="2215"/>
                  </a:cubicBezTo>
                  <a:cubicBezTo>
                    <a:pt x="10545" y="2261"/>
                    <a:pt x="10545" y="2306"/>
                    <a:pt x="10568" y="2352"/>
                  </a:cubicBezTo>
                  <a:cubicBezTo>
                    <a:pt x="10614" y="2397"/>
                    <a:pt x="10659" y="2443"/>
                    <a:pt x="10705" y="2489"/>
                  </a:cubicBezTo>
                  <a:lnTo>
                    <a:pt x="10751" y="2534"/>
                  </a:lnTo>
                  <a:lnTo>
                    <a:pt x="10819" y="2626"/>
                  </a:lnTo>
                  <a:cubicBezTo>
                    <a:pt x="10888" y="2694"/>
                    <a:pt x="10956" y="2785"/>
                    <a:pt x="11025" y="2854"/>
                  </a:cubicBezTo>
                  <a:cubicBezTo>
                    <a:pt x="11139" y="2991"/>
                    <a:pt x="11253" y="3105"/>
                    <a:pt x="11367" y="3242"/>
                  </a:cubicBezTo>
                  <a:cubicBezTo>
                    <a:pt x="11458" y="3379"/>
                    <a:pt x="11550" y="3493"/>
                    <a:pt x="11618" y="3630"/>
                  </a:cubicBezTo>
                  <a:cubicBezTo>
                    <a:pt x="11664" y="3744"/>
                    <a:pt x="11732" y="3858"/>
                    <a:pt x="11778" y="3972"/>
                  </a:cubicBezTo>
                  <a:cubicBezTo>
                    <a:pt x="11778" y="3972"/>
                    <a:pt x="11801" y="3995"/>
                    <a:pt x="11801" y="3995"/>
                  </a:cubicBezTo>
                  <a:lnTo>
                    <a:pt x="11801" y="4018"/>
                  </a:lnTo>
                  <a:cubicBezTo>
                    <a:pt x="11801" y="4018"/>
                    <a:pt x="11824" y="4041"/>
                    <a:pt x="11824" y="4064"/>
                  </a:cubicBezTo>
                  <a:cubicBezTo>
                    <a:pt x="11869" y="4178"/>
                    <a:pt x="11915" y="4315"/>
                    <a:pt x="11961" y="4452"/>
                  </a:cubicBezTo>
                  <a:cubicBezTo>
                    <a:pt x="11983" y="4543"/>
                    <a:pt x="12029" y="4612"/>
                    <a:pt x="12052" y="4703"/>
                  </a:cubicBezTo>
                  <a:cubicBezTo>
                    <a:pt x="12075" y="4771"/>
                    <a:pt x="12097" y="4817"/>
                    <a:pt x="12120" y="4885"/>
                  </a:cubicBezTo>
                  <a:cubicBezTo>
                    <a:pt x="12166" y="5045"/>
                    <a:pt x="12212" y="5205"/>
                    <a:pt x="12257" y="5365"/>
                  </a:cubicBezTo>
                  <a:cubicBezTo>
                    <a:pt x="12280" y="5433"/>
                    <a:pt x="12303" y="5502"/>
                    <a:pt x="12326" y="5570"/>
                  </a:cubicBezTo>
                  <a:lnTo>
                    <a:pt x="12349" y="5616"/>
                  </a:lnTo>
                  <a:cubicBezTo>
                    <a:pt x="12371" y="5684"/>
                    <a:pt x="12394" y="5776"/>
                    <a:pt x="12417" y="5821"/>
                  </a:cubicBezTo>
                  <a:cubicBezTo>
                    <a:pt x="12440" y="5867"/>
                    <a:pt x="12486" y="5890"/>
                    <a:pt x="12531" y="5913"/>
                  </a:cubicBezTo>
                  <a:cubicBezTo>
                    <a:pt x="12531" y="5935"/>
                    <a:pt x="12531" y="5981"/>
                    <a:pt x="12531" y="6004"/>
                  </a:cubicBezTo>
                  <a:cubicBezTo>
                    <a:pt x="12554" y="6141"/>
                    <a:pt x="12577" y="6278"/>
                    <a:pt x="12600" y="6415"/>
                  </a:cubicBezTo>
                  <a:cubicBezTo>
                    <a:pt x="12622" y="6506"/>
                    <a:pt x="12622" y="6620"/>
                    <a:pt x="12645" y="6734"/>
                  </a:cubicBezTo>
                  <a:lnTo>
                    <a:pt x="12645" y="6803"/>
                  </a:lnTo>
                  <a:cubicBezTo>
                    <a:pt x="12645" y="6848"/>
                    <a:pt x="12645" y="6871"/>
                    <a:pt x="12645" y="6894"/>
                  </a:cubicBezTo>
                  <a:cubicBezTo>
                    <a:pt x="12645" y="6963"/>
                    <a:pt x="12668" y="7008"/>
                    <a:pt x="12668" y="7077"/>
                  </a:cubicBezTo>
                  <a:lnTo>
                    <a:pt x="12668" y="7099"/>
                  </a:lnTo>
                  <a:cubicBezTo>
                    <a:pt x="12691" y="7191"/>
                    <a:pt x="12691" y="7259"/>
                    <a:pt x="12714" y="7328"/>
                  </a:cubicBezTo>
                  <a:cubicBezTo>
                    <a:pt x="12714" y="7442"/>
                    <a:pt x="12737" y="7556"/>
                    <a:pt x="12737" y="7670"/>
                  </a:cubicBezTo>
                  <a:cubicBezTo>
                    <a:pt x="12759" y="7807"/>
                    <a:pt x="12759" y="7921"/>
                    <a:pt x="12759" y="8035"/>
                  </a:cubicBezTo>
                  <a:cubicBezTo>
                    <a:pt x="12782" y="8172"/>
                    <a:pt x="12782" y="8286"/>
                    <a:pt x="12759" y="8378"/>
                  </a:cubicBezTo>
                  <a:cubicBezTo>
                    <a:pt x="12759" y="8400"/>
                    <a:pt x="12759" y="8446"/>
                    <a:pt x="12759" y="8469"/>
                  </a:cubicBezTo>
                  <a:cubicBezTo>
                    <a:pt x="12759" y="8515"/>
                    <a:pt x="12759" y="8560"/>
                    <a:pt x="12759" y="8606"/>
                  </a:cubicBezTo>
                  <a:cubicBezTo>
                    <a:pt x="12737" y="8697"/>
                    <a:pt x="12737" y="8789"/>
                    <a:pt x="12714" y="8880"/>
                  </a:cubicBezTo>
                  <a:lnTo>
                    <a:pt x="12714" y="8925"/>
                  </a:lnTo>
                  <a:cubicBezTo>
                    <a:pt x="12714" y="9017"/>
                    <a:pt x="12691" y="9108"/>
                    <a:pt x="12691" y="9199"/>
                  </a:cubicBezTo>
                  <a:lnTo>
                    <a:pt x="12691" y="9291"/>
                  </a:lnTo>
                  <a:cubicBezTo>
                    <a:pt x="12668" y="9359"/>
                    <a:pt x="12668" y="9450"/>
                    <a:pt x="12668" y="9519"/>
                  </a:cubicBezTo>
                  <a:cubicBezTo>
                    <a:pt x="12668" y="9633"/>
                    <a:pt x="12668" y="9724"/>
                    <a:pt x="12645" y="9816"/>
                  </a:cubicBezTo>
                  <a:lnTo>
                    <a:pt x="12645" y="9884"/>
                  </a:lnTo>
                  <a:cubicBezTo>
                    <a:pt x="12645" y="9930"/>
                    <a:pt x="12622" y="9998"/>
                    <a:pt x="12622" y="10067"/>
                  </a:cubicBezTo>
                  <a:lnTo>
                    <a:pt x="12600" y="10158"/>
                  </a:lnTo>
                  <a:cubicBezTo>
                    <a:pt x="12600" y="10204"/>
                    <a:pt x="12600" y="10249"/>
                    <a:pt x="12600" y="10295"/>
                  </a:cubicBezTo>
                  <a:cubicBezTo>
                    <a:pt x="12577" y="10386"/>
                    <a:pt x="12554" y="10478"/>
                    <a:pt x="12554" y="10569"/>
                  </a:cubicBezTo>
                  <a:cubicBezTo>
                    <a:pt x="12531" y="10660"/>
                    <a:pt x="12508" y="10752"/>
                    <a:pt x="12508" y="10843"/>
                  </a:cubicBezTo>
                  <a:cubicBezTo>
                    <a:pt x="12486" y="11003"/>
                    <a:pt x="12463" y="11185"/>
                    <a:pt x="12440" y="11345"/>
                  </a:cubicBezTo>
                  <a:cubicBezTo>
                    <a:pt x="12417" y="11436"/>
                    <a:pt x="12394" y="11528"/>
                    <a:pt x="12371" y="11619"/>
                  </a:cubicBezTo>
                  <a:cubicBezTo>
                    <a:pt x="12349" y="11710"/>
                    <a:pt x="12349" y="11779"/>
                    <a:pt x="12326" y="11870"/>
                  </a:cubicBezTo>
                  <a:cubicBezTo>
                    <a:pt x="12326" y="11961"/>
                    <a:pt x="12303" y="12030"/>
                    <a:pt x="12280" y="12098"/>
                  </a:cubicBezTo>
                  <a:cubicBezTo>
                    <a:pt x="12280" y="12167"/>
                    <a:pt x="12257" y="12235"/>
                    <a:pt x="12234" y="12304"/>
                  </a:cubicBezTo>
                  <a:lnTo>
                    <a:pt x="12234" y="12349"/>
                  </a:lnTo>
                  <a:cubicBezTo>
                    <a:pt x="12212" y="12418"/>
                    <a:pt x="12212" y="12463"/>
                    <a:pt x="12189" y="12509"/>
                  </a:cubicBezTo>
                  <a:lnTo>
                    <a:pt x="12166" y="12600"/>
                  </a:lnTo>
                  <a:cubicBezTo>
                    <a:pt x="12166" y="12669"/>
                    <a:pt x="12143" y="12714"/>
                    <a:pt x="12120" y="12783"/>
                  </a:cubicBezTo>
                  <a:lnTo>
                    <a:pt x="12120" y="12829"/>
                  </a:lnTo>
                  <a:cubicBezTo>
                    <a:pt x="12029" y="13125"/>
                    <a:pt x="11938" y="13445"/>
                    <a:pt x="11824" y="13787"/>
                  </a:cubicBezTo>
                  <a:lnTo>
                    <a:pt x="11778" y="13924"/>
                  </a:lnTo>
                  <a:cubicBezTo>
                    <a:pt x="11755" y="14016"/>
                    <a:pt x="11732" y="14107"/>
                    <a:pt x="11687" y="14198"/>
                  </a:cubicBezTo>
                  <a:cubicBezTo>
                    <a:pt x="11641" y="14358"/>
                    <a:pt x="11573" y="14518"/>
                    <a:pt x="11481" y="14677"/>
                  </a:cubicBezTo>
                  <a:lnTo>
                    <a:pt x="11458" y="14723"/>
                  </a:lnTo>
                  <a:cubicBezTo>
                    <a:pt x="11458" y="14746"/>
                    <a:pt x="11436" y="14769"/>
                    <a:pt x="11436" y="14792"/>
                  </a:cubicBezTo>
                  <a:lnTo>
                    <a:pt x="11390" y="14860"/>
                  </a:lnTo>
                  <a:lnTo>
                    <a:pt x="11367" y="14929"/>
                  </a:lnTo>
                  <a:cubicBezTo>
                    <a:pt x="11344" y="14974"/>
                    <a:pt x="11321" y="15020"/>
                    <a:pt x="11299" y="15065"/>
                  </a:cubicBezTo>
                  <a:cubicBezTo>
                    <a:pt x="11276" y="15111"/>
                    <a:pt x="11253" y="15134"/>
                    <a:pt x="11253" y="15180"/>
                  </a:cubicBezTo>
                  <a:lnTo>
                    <a:pt x="11184" y="15317"/>
                  </a:lnTo>
                  <a:cubicBezTo>
                    <a:pt x="11116" y="15454"/>
                    <a:pt x="11070" y="15590"/>
                    <a:pt x="11002" y="15727"/>
                  </a:cubicBezTo>
                  <a:cubicBezTo>
                    <a:pt x="10933" y="15910"/>
                    <a:pt x="10865" y="16070"/>
                    <a:pt x="10774" y="16252"/>
                  </a:cubicBezTo>
                  <a:lnTo>
                    <a:pt x="10774" y="16298"/>
                  </a:lnTo>
                  <a:cubicBezTo>
                    <a:pt x="10705" y="16458"/>
                    <a:pt x="10637" y="16618"/>
                    <a:pt x="10568" y="16777"/>
                  </a:cubicBezTo>
                  <a:cubicBezTo>
                    <a:pt x="10545" y="16823"/>
                    <a:pt x="10523" y="16869"/>
                    <a:pt x="10523" y="16891"/>
                  </a:cubicBezTo>
                  <a:lnTo>
                    <a:pt x="10477" y="17028"/>
                  </a:lnTo>
                  <a:cubicBezTo>
                    <a:pt x="10431" y="17074"/>
                    <a:pt x="10408" y="17143"/>
                    <a:pt x="10386" y="17211"/>
                  </a:cubicBezTo>
                  <a:lnTo>
                    <a:pt x="10340" y="17280"/>
                  </a:lnTo>
                  <a:cubicBezTo>
                    <a:pt x="10271" y="17462"/>
                    <a:pt x="10180" y="17645"/>
                    <a:pt x="10112" y="17805"/>
                  </a:cubicBezTo>
                  <a:cubicBezTo>
                    <a:pt x="10066" y="17850"/>
                    <a:pt x="10043" y="17919"/>
                    <a:pt x="10020" y="17987"/>
                  </a:cubicBezTo>
                  <a:lnTo>
                    <a:pt x="9975" y="18056"/>
                  </a:lnTo>
                  <a:cubicBezTo>
                    <a:pt x="9952" y="18124"/>
                    <a:pt x="9906" y="18193"/>
                    <a:pt x="9861" y="18284"/>
                  </a:cubicBezTo>
                  <a:lnTo>
                    <a:pt x="9861" y="18307"/>
                  </a:lnTo>
                  <a:lnTo>
                    <a:pt x="9792" y="18398"/>
                  </a:lnTo>
                  <a:lnTo>
                    <a:pt x="9792" y="18421"/>
                  </a:lnTo>
                  <a:lnTo>
                    <a:pt x="9769" y="18466"/>
                  </a:lnTo>
                  <a:cubicBezTo>
                    <a:pt x="9769" y="18489"/>
                    <a:pt x="9746" y="18512"/>
                    <a:pt x="9724" y="18535"/>
                  </a:cubicBezTo>
                  <a:lnTo>
                    <a:pt x="9701" y="18603"/>
                  </a:lnTo>
                  <a:lnTo>
                    <a:pt x="9655" y="18672"/>
                  </a:lnTo>
                  <a:cubicBezTo>
                    <a:pt x="9587" y="18763"/>
                    <a:pt x="9541" y="18854"/>
                    <a:pt x="9473" y="18969"/>
                  </a:cubicBezTo>
                  <a:cubicBezTo>
                    <a:pt x="9450" y="19037"/>
                    <a:pt x="9404" y="19106"/>
                    <a:pt x="9381" y="19151"/>
                  </a:cubicBezTo>
                  <a:lnTo>
                    <a:pt x="9336" y="19242"/>
                  </a:lnTo>
                  <a:lnTo>
                    <a:pt x="9222" y="19402"/>
                  </a:lnTo>
                  <a:cubicBezTo>
                    <a:pt x="9107" y="19562"/>
                    <a:pt x="9016" y="19722"/>
                    <a:pt x="8902" y="19882"/>
                  </a:cubicBezTo>
                  <a:cubicBezTo>
                    <a:pt x="8833" y="19973"/>
                    <a:pt x="8765" y="20064"/>
                    <a:pt x="8719" y="20133"/>
                  </a:cubicBezTo>
                  <a:cubicBezTo>
                    <a:pt x="8651" y="20224"/>
                    <a:pt x="8605" y="20292"/>
                    <a:pt x="8560" y="20384"/>
                  </a:cubicBezTo>
                  <a:cubicBezTo>
                    <a:pt x="8491" y="20452"/>
                    <a:pt x="8445" y="20544"/>
                    <a:pt x="8400" y="20612"/>
                  </a:cubicBezTo>
                  <a:cubicBezTo>
                    <a:pt x="8331" y="20703"/>
                    <a:pt x="8286" y="20795"/>
                    <a:pt x="8217" y="20886"/>
                  </a:cubicBezTo>
                  <a:cubicBezTo>
                    <a:pt x="8126" y="21046"/>
                    <a:pt x="8035" y="21205"/>
                    <a:pt x="7920" y="21365"/>
                  </a:cubicBezTo>
                  <a:cubicBezTo>
                    <a:pt x="7875" y="21457"/>
                    <a:pt x="7806" y="21548"/>
                    <a:pt x="7761" y="21639"/>
                  </a:cubicBezTo>
                  <a:cubicBezTo>
                    <a:pt x="7715" y="21708"/>
                    <a:pt x="7669" y="21776"/>
                    <a:pt x="7624" y="21845"/>
                  </a:cubicBezTo>
                  <a:cubicBezTo>
                    <a:pt x="7510" y="22050"/>
                    <a:pt x="7350" y="22255"/>
                    <a:pt x="7236" y="22438"/>
                  </a:cubicBezTo>
                  <a:cubicBezTo>
                    <a:pt x="7167" y="22529"/>
                    <a:pt x="7099" y="22621"/>
                    <a:pt x="7053" y="22689"/>
                  </a:cubicBezTo>
                  <a:cubicBezTo>
                    <a:pt x="7030" y="22735"/>
                    <a:pt x="6985" y="22780"/>
                    <a:pt x="6962" y="22803"/>
                  </a:cubicBezTo>
                  <a:lnTo>
                    <a:pt x="6939" y="22849"/>
                  </a:lnTo>
                  <a:lnTo>
                    <a:pt x="6916" y="22895"/>
                  </a:lnTo>
                  <a:lnTo>
                    <a:pt x="6893" y="22917"/>
                  </a:lnTo>
                  <a:cubicBezTo>
                    <a:pt x="6802" y="23054"/>
                    <a:pt x="6711" y="23168"/>
                    <a:pt x="6619" y="23305"/>
                  </a:cubicBezTo>
                  <a:cubicBezTo>
                    <a:pt x="6528" y="23420"/>
                    <a:pt x="6460" y="23556"/>
                    <a:pt x="6368" y="23671"/>
                  </a:cubicBezTo>
                  <a:lnTo>
                    <a:pt x="6300" y="23762"/>
                  </a:lnTo>
                  <a:lnTo>
                    <a:pt x="6323" y="23762"/>
                  </a:lnTo>
                  <a:cubicBezTo>
                    <a:pt x="6277" y="23808"/>
                    <a:pt x="6254" y="23830"/>
                    <a:pt x="6231" y="23876"/>
                  </a:cubicBezTo>
                  <a:cubicBezTo>
                    <a:pt x="6163" y="23945"/>
                    <a:pt x="6140" y="24013"/>
                    <a:pt x="6094" y="24081"/>
                  </a:cubicBezTo>
                  <a:lnTo>
                    <a:pt x="6003" y="24196"/>
                  </a:lnTo>
                  <a:lnTo>
                    <a:pt x="5957" y="24264"/>
                  </a:lnTo>
                  <a:lnTo>
                    <a:pt x="5843" y="24401"/>
                  </a:lnTo>
                  <a:lnTo>
                    <a:pt x="5798" y="24469"/>
                  </a:lnTo>
                  <a:cubicBezTo>
                    <a:pt x="5798" y="24469"/>
                    <a:pt x="5798" y="24492"/>
                    <a:pt x="5798" y="24492"/>
                  </a:cubicBezTo>
                  <a:lnTo>
                    <a:pt x="5775" y="24492"/>
                  </a:lnTo>
                  <a:cubicBezTo>
                    <a:pt x="5775" y="24492"/>
                    <a:pt x="5775" y="24515"/>
                    <a:pt x="5775" y="24515"/>
                  </a:cubicBezTo>
                  <a:cubicBezTo>
                    <a:pt x="5638" y="24675"/>
                    <a:pt x="5501" y="24858"/>
                    <a:pt x="5387" y="25017"/>
                  </a:cubicBezTo>
                  <a:cubicBezTo>
                    <a:pt x="5273" y="25131"/>
                    <a:pt x="5181" y="25268"/>
                    <a:pt x="5090" y="25382"/>
                  </a:cubicBezTo>
                  <a:cubicBezTo>
                    <a:pt x="5022" y="25474"/>
                    <a:pt x="4953" y="25565"/>
                    <a:pt x="4885" y="25656"/>
                  </a:cubicBezTo>
                  <a:cubicBezTo>
                    <a:pt x="4839" y="25702"/>
                    <a:pt x="4793" y="25748"/>
                    <a:pt x="4748" y="25816"/>
                  </a:cubicBezTo>
                  <a:cubicBezTo>
                    <a:pt x="4702" y="25862"/>
                    <a:pt x="4679" y="25885"/>
                    <a:pt x="4656" y="25930"/>
                  </a:cubicBezTo>
                  <a:lnTo>
                    <a:pt x="4588" y="26022"/>
                  </a:lnTo>
                  <a:cubicBezTo>
                    <a:pt x="4542" y="26067"/>
                    <a:pt x="4497" y="26113"/>
                    <a:pt x="4474" y="26159"/>
                  </a:cubicBezTo>
                  <a:lnTo>
                    <a:pt x="4405" y="26250"/>
                  </a:lnTo>
                  <a:cubicBezTo>
                    <a:pt x="4268" y="26410"/>
                    <a:pt x="4154" y="26547"/>
                    <a:pt x="4017" y="26706"/>
                  </a:cubicBezTo>
                  <a:cubicBezTo>
                    <a:pt x="3903" y="26866"/>
                    <a:pt x="3789" y="27003"/>
                    <a:pt x="3652" y="27163"/>
                  </a:cubicBezTo>
                  <a:cubicBezTo>
                    <a:pt x="3424" y="27437"/>
                    <a:pt x="3173" y="27711"/>
                    <a:pt x="2922" y="27985"/>
                  </a:cubicBezTo>
                  <a:cubicBezTo>
                    <a:pt x="2785" y="28122"/>
                    <a:pt x="2648" y="28281"/>
                    <a:pt x="2534" y="28441"/>
                  </a:cubicBezTo>
                  <a:cubicBezTo>
                    <a:pt x="2420" y="28578"/>
                    <a:pt x="2305" y="28715"/>
                    <a:pt x="2191" y="28829"/>
                  </a:cubicBezTo>
                  <a:cubicBezTo>
                    <a:pt x="2123" y="28920"/>
                    <a:pt x="2054" y="28989"/>
                    <a:pt x="1963" y="29080"/>
                  </a:cubicBezTo>
                  <a:cubicBezTo>
                    <a:pt x="1917" y="29126"/>
                    <a:pt x="1872" y="29171"/>
                    <a:pt x="1826" y="29217"/>
                  </a:cubicBezTo>
                  <a:cubicBezTo>
                    <a:pt x="1735" y="29331"/>
                    <a:pt x="1621" y="29445"/>
                    <a:pt x="1507" y="29560"/>
                  </a:cubicBezTo>
                  <a:lnTo>
                    <a:pt x="1370" y="29719"/>
                  </a:lnTo>
                  <a:lnTo>
                    <a:pt x="1233" y="29856"/>
                  </a:lnTo>
                  <a:cubicBezTo>
                    <a:pt x="1141" y="29925"/>
                    <a:pt x="1073" y="29993"/>
                    <a:pt x="1004" y="30062"/>
                  </a:cubicBezTo>
                  <a:lnTo>
                    <a:pt x="913" y="30153"/>
                  </a:lnTo>
                  <a:cubicBezTo>
                    <a:pt x="822" y="30244"/>
                    <a:pt x="708" y="30336"/>
                    <a:pt x="571" y="30450"/>
                  </a:cubicBezTo>
                  <a:cubicBezTo>
                    <a:pt x="525" y="30495"/>
                    <a:pt x="457" y="30541"/>
                    <a:pt x="388" y="30609"/>
                  </a:cubicBezTo>
                  <a:cubicBezTo>
                    <a:pt x="365" y="30632"/>
                    <a:pt x="342" y="30655"/>
                    <a:pt x="320" y="30678"/>
                  </a:cubicBezTo>
                  <a:cubicBezTo>
                    <a:pt x="297" y="30701"/>
                    <a:pt x="251" y="30746"/>
                    <a:pt x="228" y="30769"/>
                  </a:cubicBezTo>
                  <a:cubicBezTo>
                    <a:pt x="206" y="30769"/>
                    <a:pt x="206" y="30792"/>
                    <a:pt x="183" y="30792"/>
                  </a:cubicBezTo>
                  <a:cubicBezTo>
                    <a:pt x="160" y="30815"/>
                    <a:pt x="114" y="30861"/>
                    <a:pt x="114" y="30906"/>
                  </a:cubicBezTo>
                  <a:lnTo>
                    <a:pt x="69" y="30906"/>
                  </a:lnTo>
                  <a:cubicBezTo>
                    <a:pt x="23" y="30929"/>
                    <a:pt x="0" y="30998"/>
                    <a:pt x="23" y="31043"/>
                  </a:cubicBezTo>
                  <a:cubicBezTo>
                    <a:pt x="46" y="31089"/>
                    <a:pt x="91" y="31112"/>
                    <a:pt x="160" y="31134"/>
                  </a:cubicBezTo>
                  <a:lnTo>
                    <a:pt x="228" y="31134"/>
                  </a:lnTo>
                  <a:cubicBezTo>
                    <a:pt x="251" y="31157"/>
                    <a:pt x="274" y="31157"/>
                    <a:pt x="297" y="31157"/>
                  </a:cubicBezTo>
                  <a:cubicBezTo>
                    <a:pt x="320" y="31157"/>
                    <a:pt x="365" y="31157"/>
                    <a:pt x="388" y="31180"/>
                  </a:cubicBezTo>
                  <a:lnTo>
                    <a:pt x="525" y="31180"/>
                  </a:lnTo>
                  <a:cubicBezTo>
                    <a:pt x="685" y="31226"/>
                    <a:pt x="867" y="31249"/>
                    <a:pt x="1073" y="31249"/>
                  </a:cubicBezTo>
                  <a:cubicBezTo>
                    <a:pt x="1233" y="31271"/>
                    <a:pt x="1370" y="31271"/>
                    <a:pt x="1529" y="31271"/>
                  </a:cubicBezTo>
                  <a:lnTo>
                    <a:pt x="1621" y="31271"/>
                  </a:lnTo>
                  <a:cubicBezTo>
                    <a:pt x="1803" y="31271"/>
                    <a:pt x="1986" y="31271"/>
                    <a:pt x="2191" y="31249"/>
                  </a:cubicBezTo>
                  <a:cubicBezTo>
                    <a:pt x="2283" y="31249"/>
                    <a:pt x="2374" y="31226"/>
                    <a:pt x="2465" y="31226"/>
                  </a:cubicBezTo>
                  <a:cubicBezTo>
                    <a:pt x="2534" y="31203"/>
                    <a:pt x="2602" y="31203"/>
                    <a:pt x="2671" y="31203"/>
                  </a:cubicBezTo>
                  <a:cubicBezTo>
                    <a:pt x="2853" y="31180"/>
                    <a:pt x="3013" y="31157"/>
                    <a:pt x="3173" y="31134"/>
                  </a:cubicBezTo>
                  <a:cubicBezTo>
                    <a:pt x="3333" y="31089"/>
                    <a:pt x="3492" y="31066"/>
                    <a:pt x="3652" y="31020"/>
                  </a:cubicBezTo>
                  <a:cubicBezTo>
                    <a:pt x="3835" y="30998"/>
                    <a:pt x="3995" y="30952"/>
                    <a:pt x="4154" y="30929"/>
                  </a:cubicBezTo>
                  <a:lnTo>
                    <a:pt x="4223" y="30906"/>
                  </a:lnTo>
                  <a:lnTo>
                    <a:pt x="4246" y="30906"/>
                  </a:lnTo>
                  <a:cubicBezTo>
                    <a:pt x="4611" y="30815"/>
                    <a:pt x="4953" y="30701"/>
                    <a:pt x="5273" y="30609"/>
                  </a:cubicBezTo>
                  <a:lnTo>
                    <a:pt x="5364" y="30564"/>
                  </a:lnTo>
                  <a:cubicBezTo>
                    <a:pt x="5410" y="30564"/>
                    <a:pt x="5455" y="30541"/>
                    <a:pt x="5501" y="30541"/>
                  </a:cubicBezTo>
                  <a:cubicBezTo>
                    <a:pt x="5547" y="30518"/>
                    <a:pt x="5592" y="30518"/>
                    <a:pt x="5638" y="30495"/>
                  </a:cubicBezTo>
                  <a:cubicBezTo>
                    <a:pt x="5729" y="30473"/>
                    <a:pt x="5798" y="30427"/>
                    <a:pt x="5889" y="30404"/>
                  </a:cubicBezTo>
                  <a:cubicBezTo>
                    <a:pt x="5935" y="30358"/>
                    <a:pt x="6003" y="30336"/>
                    <a:pt x="6049" y="30313"/>
                  </a:cubicBezTo>
                  <a:lnTo>
                    <a:pt x="6117" y="30290"/>
                  </a:lnTo>
                  <a:cubicBezTo>
                    <a:pt x="6163" y="30267"/>
                    <a:pt x="6209" y="30244"/>
                    <a:pt x="6254" y="30221"/>
                  </a:cubicBezTo>
                  <a:lnTo>
                    <a:pt x="6346" y="30176"/>
                  </a:lnTo>
                  <a:cubicBezTo>
                    <a:pt x="6414" y="30153"/>
                    <a:pt x="6460" y="30107"/>
                    <a:pt x="6528" y="30084"/>
                  </a:cubicBezTo>
                  <a:lnTo>
                    <a:pt x="6551" y="30062"/>
                  </a:lnTo>
                  <a:cubicBezTo>
                    <a:pt x="6642" y="30016"/>
                    <a:pt x="6711" y="29970"/>
                    <a:pt x="6779" y="29925"/>
                  </a:cubicBezTo>
                  <a:lnTo>
                    <a:pt x="6825" y="29902"/>
                  </a:lnTo>
                  <a:cubicBezTo>
                    <a:pt x="6939" y="29833"/>
                    <a:pt x="7053" y="29788"/>
                    <a:pt x="7144" y="29719"/>
                  </a:cubicBezTo>
                  <a:lnTo>
                    <a:pt x="7167" y="29719"/>
                  </a:lnTo>
                  <a:cubicBezTo>
                    <a:pt x="7167" y="29719"/>
                    <a:pt x="7190" y="29696"/>
                    <a:pt x="7190" y="29696"/>
                  </a:cubicBezTo>
                  <a:cubicBezTo>
                    <a:pt x="7236" y="29674"/>
                    <a:pt x="7259" y="29651"/>
                    <a:pt x="7281" y="29628"/>
                  </a:cubicBezTo>
                  <a:cubicBezTo>
                    <a:pt x="7304" y="29605"/>
                    <a:pt x="7304" y="29582"/>
                    <a:pt x="7327" y="29582"/>
                  </a:cubicBezTo>
                  <a:cubicBezTo>
                    <a:pt x="7350" y="29560"/>
                    <a:pt x="7350" y="29537"/>
                    <a:pt x="7373" y="29514"/>
                  </a:cubicBezTo>
                  <a:lnTo>
                    <a:pt x="7395" y="29491"/>
                  </a:lnTo>
                  <a:cubicBezTo>
                    <a:pt x="7418" y="29468"/>
                    <a:pt x="7441" y="29445"/>
                    <a:pt x="7487" y="29423"/>
                  </a:cubicBezTo>
                  <a:cubicBezTo>
                    <a:pt x="7487" y="29400"/>
                    <a:pt x="7487" y="29400"/>
                    <a:pt x="7487" y="29400"/>
                  </a:cubicBezTo>
                  <a:cubicBezTo>
                    <a:pt x="7532" y="29354"/>
                    <a:pt x="7578" y="29286"/>
                    <a:pt x="7624" y="29240"/>
                  </a:cubicBezTo>
                  <a:cubicBezTo>
                    <a:pt x="7624" y="29171"/>
                    <a:pt x="7647" y="29126"/>
                    <a:pt x="7669" y="29080"/>
                  </a:cubicBezTo>
                  <a:cubicBezTo>
                    <a:pt x="7692" y="29057"/>
                    <a:pt x="7715" y="29035"/>
                    <a:pt x="7715" y="29035"/>
                  </a:cubicBezTo>
                  <a:cubicBezTo>
                    <a:pt x="7738" y="29012"/>
                    <a:pt x="7761" y="28989"/>
                    <a:pt x="7784" y="28966"/>
                  </a:cubicBezTo>
                  <a:lnTo>
                    <a:pt x="7875" y="28875"/>
                  </a:lnTo>
                  <a:lnTo>
                    <a:pt x="7920" y="28806"/>
                  </a:lnTo>
                  <a:cubicBezTo>
                    <a:pt x="7989" y="28738"/>
                    <a:pt x="8035" y="28669"/>
                    <a:pt x="8103" y="28601"/>
                  </a:cubicBezTo>
                  <a:lnTo>
                    <a:pt x="8194" y="28464"/>
                  </a:lnTo>
                  <a:cubicBezTo>
                    <a:pt x="8331" y="28281"/>
                    <a:pt x="8445" y="28122"/>
                    <a:pt x="8537" y="27962"/>
                  </a:cubicBezTo>
                  <a:cubicBezTo>
                    <a:pt x="8605" y="27893"/>
                    <a:pt x="8651" y="27802"/>
                    <a:pt x="8719" y="27711"/>
                  </a:cubicBezTo>
                  <a:cubicBezTo>
                    <a:pt x="8742" y="27642"/>
                    <a:pt x="8788" y="27597"/>
                    <a:pt x="8833" y="27551"/>
                  </a:cubicBezTo>
                  <a:lnTo>
                    <a:pt x="8902" y="27437"/>
                  </a:lnTo>
                  <a:cubicBezTo>
                    <a:pt x="8970" y="27345"/>
                    <a:pt x="9016" y="27254"/>
                    <a:pt x="9085" y="27163"/>
                  </a:cubicBezTo>
                  <a:cubicBezTo>
                    <a:pt x="9153" y="27049"/>
                    <a:pt x="9222" y="26957"/>
                    <a:pt x="9290" y="26843"/>
                  </a:cubicBezTo>
                  <a:cubicBezTo>
                    <a:pt x="9427" y="26661"/>
                    <a:pt x="9564" y="26455"/>
                    <a:pt x="9678" y="26250"/>
                  </a:cubicBezTo>
                  <a:cubicBezTo>
                    <a:pt x="9746" y="26159"/>
                    <a:pt x="9792" y="26067"/>
                    <a:pt x="9861" y="25953"/>
                  </a:cubicBezTo>
                  <a:cubicBezTo>
                    <a:pt x="9883" y="25907"/>
                    <a:pt x="9929" y="25862"/>
                    <a:pt x="9952" y="25793"/>
                  </a:cubicBezTo>
                  <a:cubicBezTo>
                    <a:pt x="9975" y="25748"/>
                    <a:pt x="9998" y="25725"/>
                    <a:pt x="10020" y="25679"/>
                  </a:cubicBezTo>
                  <a:cubicBezTo>
                    <a:pt x="10066" y="25634"/>
                    <a:pt x="10089" y="25588"/>
                    <a:pt x="10112" y="25519"/>
                  </a:cubicBezTo>
                  <a:cubicBezTo>
                    <a:pt x="10135" y="25474"/>
                    <a:pt x="10157" y="25451"/>
                    <a:pt x="10180" y="25405"/>
                  </a:cubicBezTo>
                  <a:cubicBezTo>
                    <a:pt x="10249" y="25314"/>
                    <a:pt x="10294" y="25200"/>
                    <a:pt x="10363" y="25109"/>
                  </a:cubicBezTo>
                  <a:cubicBezTo>
                    <a:pt x="10477" y="24926"/>
                    <a:pt x="10614" y="24698"/>
                    <a:pt x="10705" y="24515"/>
                  </a:cubicBezTo>
                  <a:cubicBezTo>
                    <a:pt x="10774" y="24424"/>
                    <a:pt x="10819" y="24333"/>
                    <a:pt x="10888" y="24241"/>
                  </a:cubicBezTo>
                  <a:cubicBezTo>
                    <a:pt x="10933" y="24150"/>
                    <a:pt x="11002" y="24036"/>
                    <a:pt x="11048" y="23945"/>
                  </a:cubicBezTo>
                  <a:cubicBezTo>
                    <a:pt x="11070" y="23876"/>
                    <a:pt x="11116" y="23830"/>
                    <a:pt x="11139" y="23785"/>
                  </a:cubicBezTo>
                  <a:cubicBezTo>
                    <a:pt x="11162" y="23739"/>
                    <a:pt x="11184" y="23716"/>
                    <a:pt x="11207" y="23671"/>
                  </a:cubicBezTo>
                  <a:cubicBezTo>
                    <a:pt x="11230" y="23602"/>
                    <a:pt x="11276" y="23534"/>
                    <a:pt x="11299" y="23488"/>
                  </a:cubicBezTo>
                  <a:lnTo>
                    <a:pt x="11367" y="23397"/>
                  </a:lnTo>
                  <a:cubicBezTo>
                    <a:pt x="11390" y="23328"/>
                    <a:pt x="11413" y="23283"/>
                    <a:pt x="11458" y="23214"/>
                  </a:cubicBezTo>
                  <a:cubicBezTo>
                    <a:pt x="11481" y="23191"/>
                    <a:pt x="11504" y="23146"/>
                    <a:pt x="11527" y="23100"/>
                  </a:cubicBezTo>
                  <a:lnTo>
                    <a:pt x="11550" y="23054"/>
                  </a:lnTo>
                  <a:cubicBezTo>
                    <a:pt x="11595" y="22986"/>
                    <a:pt x="11641" y="22895"/>
                    <a:pt x="11687" y="22803"/>
                  </a:cubicBezTo>
                  <a:cubicBezTo>
                    <a:pt x="11755" y="22712"/>
                    <a:pt x="11824" y="22621"/>
                    <a:pt x="11869" y="22507"/>
                  </a:cubicBezTo>
                  <a:cubicBezTo>
                    <a:pt x="11892" y="22461"/>
                    <a:pt x="11915" y="22415"/>
                    <a:pt x="11938" y="22392"/>
                  </a:cubicBezTo>
                  <a:cubicBezTo>
                    <a:pt x="11983" y="22324"/>
                    <a:pt x="12006" y="22278"/>
                    <a:pt x="12029" y="22233"/>
                  </a:cubicBezTo>
                  <a:lnTo>
                    <a:pt x="12097" y="22118"/>
                  </a:lnTo>
                  <a:cubicBezTo>
                    <a:pt x="12143" y="22073"/>
                    <a:pt x="12166" y="22004"/>
                    <a:pt x="12212" y="21936"/>
                  </a:cubicBezTo>
                  <a:cubicBezTo>
                    <a:pt x="12234" y="21890"/>
                    <a:pt x="12257" y="21845"/>
                    <a:pt x="12280" y="21799"/>
                  </a:cubicBezTo>
                  <a:cubicBezTo>
                    <a:pt x="12303" y="21753"/>
                    <a:pt x="12349" y="21708"/>
                    <a:pt x="12371" y="21639"/>
                  </a:cubicBezTo>
                  <a:cubicBezTo>
                    <a:pt x="12417" y="21548"/>
                    <a:pt x="12463" y="21457"/>
                    <a:pt x="12531" y="21388"/>
                  </a:cubicBezTo>
                  <a:cubicBezTo>
                    <a:pt x="12577" y="21274"/>
                    <a:pt x="12645" y="21183"/>
                    <a:pt x="12691" y="21069"/>
                  </a:cubicBezTo>
                  <a:cubicBezTo>
                    <a:pt x="12737" y="20977"/>
                    <a:pt x="12805" y="20886"/>
                    <a:pt x="12851" y="20795"/>
                  </a:cubicBezTo>
                  <a:lnTo>
                    <a:pt x="12896" y="20726"/>
                  </a:lnTo>
                  <a:lnTo>
                    <a:pt x="12919" y="20658"/>
                  </a:lnTo>
                  <a:cubicBezTo>
                    <a:pt x="12942" y="20612"/>
                    <a:pt x="12965" y="20589"/>
                    <a:pt x="12965" y="20566"/>
                  </a:cubicBezTo>
                  <a:lnTo>
                    <a:pt x="13011" y="20498"/>
                  </a:lnTo>
                  <a:cubicBezTo>
                    <a:pt x="13079" y="20361"/>
                    <a:pt x="13170" y="20201"/>
                    <a:pt x="13239" y="20064"/>
                  </a:cubicBezTo>
                  <a:lnTo>
                    <a:pt x="13307" y="19950"/>
                  </a:lnTo>
                  <a:cubicBezTo>
                    <a:pt x="13353" y="19836"/>
                    <a:pt x="13421" y="19722"/>
                    <a:pt x="13467" y="19608"/>
                  </a:cubicBezTo>
                  <a:cubicBezTo>
                    <a:pt x="13535" y="19516"/>
                    <a:pt x="13581" y="19402"/>
                    <a:pt x="13627" y="19311"/>
                  </a:cubicBezTo>
                  <a:cubicBezTo>
                    <a:pt x="13718" y="19128"/>
                    <a:pt x="13809" y="18946"/>
                    <a:pt x="13901" y="18763"/>
                  </a:cubicBezTo>
                  <a:lnTo>
                    <a:pt x="13901" y="18740"/>
                  </a:lnTo>
                  <a:lnTo>
                    <a:pt x="13901" y="18718"/>
                  </a:lnTo>
                  <a:lnTo>
                    <a:pt x="13924" y="18718"/>
                  </a:lnTo>
                  <a:cubicBezTo>
                    <a:pt x="13969" y="18603"/>
                    <a:pt x="14015" y="18466"/>
                    <a:pt x="14083" y="18352"/>
                  </a:cubicBezTo>
                  <a:lnTo>
                    <a:pt x="14175" y="18124"/>
                  </a:lnTo>
                  <a:cubicBezTo>
                    <a:pt x="14266" y="17941"/>
                    <a:pt x="14357" y="17736"/>
                    <a:pt x="14448" y="17531"/>
                  </a:cubicBezTo>
                  <a:cubicBezTo>
                    <a:pt x="14608" y="17120"/>
                    <a:pt x="14768" y="16777"/>
                    <a:pt x="14905" y="16435"/>
                  </a:cubicBezTo>
                  <a:cubicBezTo>
                    <a:pt x="14973" y="16252"/>
                    <a:pt x="15042" y="16047"/>
                    <a:pt x="15110" y="15842"/>
                  </a:cubicBezTo>
                  <a:cubicBezTo>
                    <a:pt x="15156" y="15705"/>
                    <a:pt x="15179" y="15568"/>
                    <a:pt x="15225" y="15408"/>
                  </a:cubicBezTo>
                  <a:lnTo>
                    <a:pt x="15270" y="15225"/>
                  </a:lnTo>
                  <a:cubicBezTo>
                    <a:pt x="15316" y="15111"/>
                    <a:pt x="15339" y="14997"/>
                    <a:pt x="15384" y="14883"/>
                  </a:cubicBezTo>
                  <a:cubicBezTo>
                    <a:pt x="15407" y="14792"/>
                    <a:pt x="15430" y="14700"/>
                    <a:pt x="15453" y="14609"/>
                  </a:cubicBezTo>
                  <a:cubicBezTo>
                    <a:pt x="15453" y="14540"/>
                    <a:pt x="15476" y="14472"/>
                    <a:pt x="15498" y="14404"/>
                  </a:cubicBezTo>
                  <a:lnTo>
                    <a:pt x="15521" y="14289"/>
                  </a:lnTo>
                  <a:lnTo>
                    <a:pt x="15521" y="14267"/>
                  </a:lnTo>
                  <a:cubicBezTo>
                    <a:pt x="15544" y="14175"/>
                    <a:pt x="15567" y="14061"/>
                    <a:pt x="15590" y="13970"/>
                  </a:cubicBezTo>
                  <a:lnTo>
                    <a:pt x="15613" y="13879"/>
                  </a:lnTo>
                  <a:cubicBezTo>
                    <a:pt x="15635" y="13787"/>
                    <a:pt x="15658" y="13696"/>
                    <a:pt x="15681" y="13605"/>
                  </a:cubicBezTo>
                  <a:cubicBezTo>
                    <a:pt x="15704" y="13422"/>
                    <a:pt x="15727" y="13217"/>
                    <a:pt x="15772" y="13034"/>
                  </a:cubicBezTo>
                  <a:cubicBezTo>
                    <a:pt x="15772" y="12920"/>
                    <a:pt x="15795" y="12806"/>
                    <a:pt x="15795" y="12669"/>
                  </a:cubicBezTo>
                  <a:lnTo>
                    <a:pt x="15818" y="12532"/>
                  </a:lnTo>
                  <a:cubicBezTo>
                    <a:pt x="15818" y="12418"/>
                    <a:pt x="15841" y="12281"/>
                    <a:pt x="15864" y="12167"/>
                  </a:cubicBezTo>
                  <a:lnTo>
                    <a:pt x="15886" y="11961"/>
                  </a:lnTo>
                  <a:cubicBezTo>
                    <a:pt x="15886" y="11847"/>
                    <a:pt x="15886" y="11733"/>
                    <a:pt x="15909" y="11619"/>
                  </a:cubicBezTo>
                  <a:cubicBezTo>
                    <a:pt x="15909" y="11505"/>
                    <a:pt x="15909" y="11413"/>
                    <a:pt x="15909" y="11299"/>
                  </a:cubicBezTo>
                  <a:cubicBezTo>
                    <a:pt x="15909" y="11231"/>
                    <a:pt x="15909" y="11162"/>
                    <a:pt x="15909" y="11094"/>
                  </a:cubicBezTo>
                  <a:cubicBezTo>
                    <a:pt x="15909" y="11025"/>
                    <a:pt x="15909" y="10957"/>
                    <a:pt x="15909" y="10911"/>
                  </a:cubicBezTo>
                  <a:cubicBezTo>
                    <a:pt x="15909" y="10820"/>
                    <a:pt x="15909" y="10752"/>
                    <a:pt x="15909" y="10660"/>
                  </a:cubicBezTo>
                  <a:lnTo>
                    <a:pt x="15909" y="10546"/>
                  </a:lnTo>
                  <a:cubicBezTo>
                    <a:pt x="15909" y="10432"/>
                    <a:pt x="15886" y="10295"/>
                    <a:pt x="15886" y="10181"/>
                  </a:cubicBezTo>
                  <a:lnTo>
                    <a:pt x="15886" y="10067"/>
                  </a:lnTo>
                  <a:cubicBezTo>
                    <a:pt x="15886" y="9975"/>
                    <a:pt x="15864" y="9907"/>
                    <a:pt x="15864" y="9838"/>
                  </a:cubicBezTo>
                  <a:lnTo>
                    <a:pt x="15864" y="9816"/>
                  </a:lnTo>
                  <a:cubicBezTo>
                    <a:pt x="15864" y="9747"/>
                    <a:pt x="15864" y="9702"/>
                    <a:pt x="15841" y="9656"/>
                  </a:cubicBezTo>
                  <a:cubicBezTo>
                    <a:pt x="15841" y="9610"/>
                    <a:pt x="15841" y="9565"/>
                    <a:pt x="15841" y="9519"/>
                  </a:cubicBezTo>
                  <a:cubicBezTo>
                    <a:pt x="15818" y="9382"/>
                    <a:pt x="15818" y="9268"/>
                    <a:pt x="15795" y="9154"/>
                  </a:cubicBezTo>
                  <a:cubicBezTo>
                    <a:pt x="15795" y="9040"/>
                    <a:pt x="15772" y="8925"/>
                    <a:pt x="15750" y="8811"/>
                  </a:cubicBezTo>
                  <a:cubicBezTo>
                    <a:pt x="15727" y="8697"/>
                    <a:pt x="15704" y="8606"/>
                    <a:pt x="15681" y="8492"/>
                  </a:cubicBezTo>
                  <a:cubicBezTo>
                    <a:pt x="15681" y="8423"/>
                    <a:pt x="15658" y="8378"/>
                    <a:pt x="15658" y="8332"/>
                  </a:cubicBezTo>
                  <a:cubicBezTo>
                    <a:pt x="15635" y="8264"/>
                    <a:pt x="15635" y="8218"/>
                    <a:pt x="15613" y="8149"/>
                  </a:cubicBezTo>
                  <a:cubicBezTo>
                    <a:pt x="15590" y="8035"/>
                    <a:pt x="15567" y="7921"/>
                    <a:pt x="15544" y="7830"/>
                  </a:cubicBezTo>
                  <a:cubicBezTo>
                    <a:pt x="15521" y="7739"/>
                    <a:pt x="15498" y="7670"/>
                    <a:pt x="15476" y="7602"/>
                  </a:cubicBezTo>
                  <a:lnTo>
                    <a:pt x="15453" y="7510"/>
                  </a:lnTo>
                  <a:cubicBezTo>
                    <a:pt x="15407" y="7419"/>
                    <a:pt x="15384" y="7328"/>
                    <a:pt x="15362" y="7236"/>
                  </a:cubicBezTo>
                  <a:cubicBezTo>
                    <a:pt x="15339" y="7214"/>
                    <a:pt x="15339" y="7168"/>
                    <a:pt x="15316" y="7145"/>
                  </a:cubicBezTo>
                  <a:lnTo>
                    <a:pt x="15339" y="7145"/>
                  </a:lnTo>
                  <a:cubicBezTo>
                    <a:pt x="15339" y="7122"/>
                    <a:pt x="15362" y="7122"/>
                    <a:pt x="15362" y="7122"/>
                  </a:cubicBezTo>
                  <a:cubicBezTo>
                    <a:pt x="15339" y="7054"/>
                    <a:pt x="15316" y="6985"/>
                    <a:pt x="15293" y="6917"/>
                  </a:cubicBezTo>
                  <a:lnTo>
                    <a:pt x="15247" y="6826"/>
                  </a:lnTo>
                  <a:cubicBezTo>
                    <a:pt x="15202" y="6711"/>
                    <a:pt x="15179" y="6597"/>
                    <a:pt x="15133" y="6483"/>
                  </a:cubicBezTo>
                  <a:cubicBezTo>
                    <a:pt x="15110" y="6415"/>
                    <a:pt x="15088" y="6369"/>
                    <a:pt x="15065" y="6323"/>
                  </a:cubicBezTo>
                  <a:lnTo>
                    <a:pt x="15065" y="6278"/>
                  </a:lnTo>
                  <a:cubicBezTo>
                    <a:pt x="15065" y="6278"/>
                    <a:pt x="15065" y="6255"/>
                    <a:pt x="15065" y="6232"/>
                  </a:cubicBezTo>
                  <a:lnTo>
                    <a:pt x="15042" y="6209"/>
                  </a:lnTo>
                  <a:lnTo>
                    <a:pt x="15019" y="6164"/>
                  </a:lnTo>
                  <a:lnTo>
                    <a:pt x="14996" y="6141"/>
                  </a:lnTo>
                  <a:cubicBezTo>
                    <a:pt x="14973" y="6118"/>
                    <a:pt x="14973" y="6095"/>
                    <a:pt x="14973" y="6072"/>
                  </a:cubicBezTo>
                  <a:lnTo>
                    <a:pt x="14928" y="6072"/>
                  </a:lnTo>
                  <a:cubicBezTo>
                    <a:pt x="14905" y="6049"/>
                    <a:pt x="14905" y="6049"/>
                    <a:pt x="14905" y="6027"/>
                  </a:cubicBezTo>
                  <a:lnTo>
                    <a:pt x="14882" y="6004"/>
                  </a:lnTo>
                  <a:cubicBezTo>
                    <a:pt x="14882" y="5935"/>
                    <a:pt x="14859" y="5890"/>
                    <a:pt x="14837" y="5821"/>
                  </a:cubicBezTo>
                  <a:cubicBezTo>
                    <a:pt x="14768" y="5707"/>
                    <a:pt x="14700" y="5570"/>
                    <a:pt x="14608" y="5410"/>
                  </a:cubicBezTo>
                  <a:cubicBezTo>
                    <a:pt x="14540" y="5296"/>
                    <a:pt x="14471" y="5159"/>
                    <a:pt x="14403" y="5022"/>
                  </a:cubicBezTo>
                  <a:lnTo>
                    <a:pt x="14357" y="4954"/>
                  </a:lnTo>
                  <a:cubicBezTo>
                    <a:pt x="14334" y="4931"/>
                    <a:pt x="14312" y="4908"/>
                    <a:pt x="14289" y="4863"/>
                  </a:cubicBezTo>
                  <a:lnTo>
                    <a:pt x="14266" y="4840"/>
                  </a:lnTo>
                  <a:cubicBezTo>
                    <a:pt x="14243" y="4817"/>
                    <a:pt x="14220" y="4794"/>
                    <a:pt x="14197" y="4771"/>
                  </a:cubicBezTo>
                  <a:cubicBezTo>
                    <a:pt x="14197" y="4748"/>
                    <a:pt x="14175" y="4748"/>
                    <a:pt x="14175" y="4726"/>
                  </a:cubicBezTo>
                  <a:cubicBezTo>
                    <a:pt x="14152" y="4703"/>
                    <a:pt x="14129" y="4703"/>
                    <a:pt x="14106" y="4703"/>
                  </a:cubicBezTo>
                  <a:cubicBezTo>
                    <a:pt x="14083" y="4634"/>
                    <a:pt x="14038" y="4612"/>
                    <a:pt x="14015" y="4566"/>
                  </a:cubicBezTo>
                  <a:cubicBezTo>
                    <a:pt x="13969" y="4497"/>
                    <a:pt x="13901" y="4406"/>
                    <a:pt x="13855" y="4338"/>
                  </a:cubicBezTo>
                  <a:cubicBezTo>
                    <a:pt x="13787" y="4246"/>
                    <a:pt x="13718" y="4132"/>
                    <a:pt x="13650" y="4041"/>
                  </a:cubicBezTo>
                  <a:cubicBezTo>
                    <a:pt x="13558" y="3904"/>
                    <a:pt x="13444" y="3790"/>
                    <a:pt x="13376" y="3698"/>
                  </a:cubicBezTo>
                  <a:cubicBezTo>
                    <a:pt x="13307" y="3630"/>
                    <a:pt x="13262" y="3562"/>
                    <a:pt x="13193" y="3493"/>
                  </a:cubicBezTo>
                  <a:cubicBezTo>
                    <a:pt x="13125" y="3425"/>
                    <a:pt x="13079" y="3379"/>
                    <a:pt x="13011" y="3310"/>
                  </a:cubicBezTo>
                  <a:lnTo>
                    <a:pt x="12919" y="3219"/>
                  </a:lnTo>
                  <a:cubicBezTo>
                    <a:pt x="12828" y="3128"/>
                    <a:pt x="12737" y="3037"/>
                    <a:pt x="12622" y="2945"/>
                  </a:cubicBezTo>
                  <a:cubicBezTo>
                    <a:pt x="12531" y="2854"/>
                    <a:pt x="12417" y="2763"/>
                    <a:pt x="12303" y="2671"/>
                  </a:cubicBezTo>
                  <a:lnTo>
                    <a:pt x="12280" y="2649"/>
                  </a:lnTo>
                  <a:cubicBezTo>
                    <a:pt x="12234" y="2603"/>
                    <a:pt x="12189" y="2580"/>
                    <a:pt x="12166" y="2534"/>
                  </a:cubicBezTo>
                  <a:lnTo>
                    <a:pt x="12143" y="2512"/>
                  </a:lnTo>
                  <a:cubicBezTo>
                    <a:pt x="12097" y="2489"/>
                    <a:pt x="12052" y="2443"/>
                    <a:pt x="12006" y="2397"/>
                  </a:cubicBezTo>
                  <a:cubicBezTo>
                    <a:pt x="11961" y="2375"/>
                    <a:pt x="11915" y="2329"/>
                    <a:pt x="11869" y="2283"/>
                  </a:cubicBezTo>
                  <a:cubicBezTo>
                    <a:pt x="11824" y="2238"/>
                    <a:pt x="11778" y="2215"/>
                    <a:pt x="11732" y="2169"/>
                  </a:cubicBezTo>
                  <a:lnTo>
                    <a:pt x="11664" y="2124"/>
                  </a:lnTo>
                  <a:lnTo>
                    <a:pt x="11573" y="2055"/>
                  </a:lnTo>
                  <a:cubicBezTo>
                    <a:pt x="11527" y="2009"/>
                    <a:pt x="11481" y="1987"/>
                    <a:pt x="11436" y="1941"/>
                  </a:cubicBezTo>
                  <a:cubicBezTo>
                    <a:pt x="11436" y="1918"/>
                    <a:pt x="11413" y="1895"/>
                    <a:pt x="11390" y="1872"/>
                  </a:cubicBezTo>
                  <a:cubicBezTo>
                    <a:pt x="11344" y="1827"/>
                    <a:pt x="11276" y="1781"/>
                    <a:pt x="11207" y="1758"/>
                  </a:cubicBezTo>
                  <a:lnTo>
                    <a:pt x="11207" y="1736"/>
                  </a:lnTo>
                  <a:cubicBezTo>
                    <a:pt x="11116" y="1690"/>
                    <a:pt x="11025" y="1621"/>
                    <a:pt x="10933" y="1553"/>
                  </a:cubicBezTo>
                  <a:cubicBezTo>
                    <a:pt x="10865" y="1507"/>
                    <a:pt x="10774" y="1462"/>
                    <a:pt x="10682" y="1393"/>
                  </a:cubicBezTo>
                  <a:lnTo>
                    <a:pt x="10500" y="1302"/>
                  </a:lnTo>
                  <a:cubicBezTo>
                    <a:pt x="10386" y="1211"/>
                    <a:pt x="10271" y="1142"/>
                    <a:pt x="10157" y="1074"/>
                  </a:cubicBezTo>
                  <a:cubicBezTo>
                    <a:pt x="10112" y="1051"/>
                    <a:pt x="10066" y="1028"/>
                    <a:pt x="10043" y="1005"/>
                  </a:cubicBezTo>
                  <a:lnTo>
                    <a:pt x="10020" y="1005"/>
                  </a:lnTo>
                  <a:lnTo>
                    <a:pt x="9975" y="982"/>
                  </a:lnTo>
                  <a:lnTo>
                    <a:pt x="9952" y="959"/>
                  </a:lnTo>
                  <a:cubicBezTo>
                    <a:pt x="9906" y="937"/>
                    <a:pt x="9861" y="914"/>
                    <a:pt x="9815" y="914"/>
                  </a:cubicBezTo>
                  <a:lnTo>
                    <a:pt x="9587" y="914"/>
                  </a:lnTo>
                  <a:cubicBezTo>
                    <a:pt x="9564" y="891"/>
                    <a:pt x="9518" y="845"/>
                    <a:pt x="9473" y="823"/>
                  </a:cubicBezTo>
                  <a:cubicBezTo>
                    <a:pt x="9450" y="800"/>
                    <a:pt x="9404" y="777"/>
                    <a:pt x="9381" y="754"/>
                  </a:cubicBezTo>
                  <a:cubicBezTo>
                    <a:pt x="9336" y="731"/>
                    <a:pt x="9290" y="708"/>
                    <a:pt x="9244" y="686"/>
                  </a:cubicBezTo>
                  <a:cubicBezTo>
                    <a:pt x="9176" y="663"/>
                    <a:pt x="9107" y="617"/>
                    <a:pt x="9039" y="571"/>
                  </a:cubicBezTo>
                  <a:lnTo>
                    <a:pt x="8993" y="549"/>
                  </a:lnTo>
                  <a:cubicBezTo>
                    <a:pt x="8925" y="526"/>
                    <a:pt x="8856" y="480"/>
                    <a:pt x="8788" y="457"/>
                  </a:cubicBezTo>
                  <a:cubicBezTo>
                    <a:pt x="8719" y="412"/>
                    <a:pt x="8628" y="389"/>
                    <a:pt x="8560" y="343"/>
                  </a:cubicBezTo>
                  <a:lnTo>
                    <a:pt x="8514" y="343"/>
                  </a:lnTo>
                  <a:lnTo>
                    <a:pt x="8400" y="298"/>
                  </a:lnTo>
                  <a:lnTo>
                    <a:pt x="8263" y="229"/>
                  </a:lnTo>
                  <a:cubicBezTo>
                    <a:pt x="8149" y="183"/>
                    <a:pt x="8035" y="138"/>
                    <a:pt x="7966" y="115"/>
                  </a:cubicBezTo>
                  <a:cubicBezTo>
                    <a:pt x="7875" y="92"/>
                    <a:pt x="7806" y="69"/>
                    <a:pt x="7738" y="46"/>
                  </a:cubicBezTo>
                  <a:cubicBezTo>
                    <a:pt x="7692" y="46"/>
                    <a:pt x="7669" y="24"/>
                    <a:pt x="7624" y="24"/>
                  </a:cubicBezTo>
                  <a:cubicBezTo>
                    <a:pt x="7578" y="1"/>
                    <a:pt x="7532" y="1"/>
                    <a:pt x="7487" y="1"/>
                  </a:cubicBezTo>
                  <a:close/>
                </a:path>
              </a:pathLst>
            </a:custGeom>
            <a:solidFill>
              <a:srgbClr val="4BA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7" name="Google Shape;6487;p24"/>
            <p:cNvSpPr/>
            <p:nvPr/>
          </p:nvSpPr>
          <p:spPr>
            <a:xfrm>
              <a:off x="6390675" y="2094275"/>
              <a:ext cx="448550" cy="454800"/>
            </a:xfrm>
            <a:custGeom>
              <a:avLst/>
              <a:gdLst/>
              <a:ahLst/>
              <a:cxnLst/>
              <a:rect l="l" t="t" r="r" b="b"/>
              <a:pathLst>
                <a:path w="17942" h="18192" extrusionOk="0">
                  <a:moveTo>
                    <a:pt x="4999" y="0"/>
                  </a:moveTo>
                  <a:cubicBezTo>
                    <a:pt x="4976" y="0"/>
                    <a:pt x="4931" y="0"/>
                    <a:pt x="4908" y="23"/>
                  </a:cubicBezTo>
                  <a:cubicBezTo>
                    <a:pt x="4885" y="46"/>
                    <a:pt x="4862" y="69"/>
                    <a:pt x="4839" y="92"/>
                  </a:cubicBezTo>
                  <a:cubicBezTo>
                    <a:pt x="4817" y="114"/>
                    <a:pt x="4817" y="137"/>
                    <a:pt x="4817" y="160"/>
                  </a:cubicBezTo>
                  <a:lnTo>
                    <a:pt x="4771" y="206"/>
                  </a:lnTo>
                  <a:cubicBezTo>
                    <a:pt x="4680" y="297"/>
                    <a:pt x="4588" y="388"/>
                    <a:pt x="4520" y="457"/>
                  </a:cubicBezTo>
                  <a:cubicBezTo>
                    <a:pt x="4383" y="594"/>
                    <a:pt x="4223" y="731"/>
                    <a:pt x="4109" y="890"/>
                  </a:cubicBezTo>
                  <a:cubicBezTo>
                    <a:pt x="4063" y="936"/>
                    <a:pt x="4041" y="959"/>
                    <a:pt x="4018" y="1005"/>
                  </a:cubicBezTo>
                  <a:lnTo>
                    <a:pt x="3926" y="1096"/>
                  </a:lnTo>
                  <a:cubicBezTo>
                    <a:pt x="3789" y="1256"/>
                    <a:pt x="3675" y="1393"/>
                    <a:pt x="3584" y="1552"/>
                  </a:cubicBezTo>
                  <a:cubicBezTo>
                    <a:pt x="3493" y="1666"/>
                    <a:pt x="3424" y="1803"/>
                    <a:pt x="3333" y="1918"/>
                  </a:cubicBezTo>
                  <a:lnTo>
                    <a:pt x="3287" y="1986"/>
                  </a:lnTo>
                  <a:cubicBezTo>
                    <a:pt x="3173" y="2146"/>
                    <a:pt x="3082" y="2306"/>
                    <a:pt x="2991" y="2465"/>
                  </a:cubicBezTo>
                  <a:cubicBezTo>
                    <a:pt x="2945" y="2511"/>
                    <a:pt x="2922" y="2579"/>
                    <a:pt x="2899" y="2625"/>
                  </a:cubicBezTo>
                  <a:lnTo>
                    <a:pt x="2831" y="2716"/>
                  </a:lnTo>
                  <a:lnTo>
                    <a:pt x="2785" y="2808"/>
                  </a:lnTo>
                  <a:cubicBezTo>
                    <a:pt x="2762" y="2853"/>
                    <a:pt x="2739" y="2899"/>
                    <a:pt x="2694" y="2945"/>
                  </a:cubicBezTo>
                  <a:cubicBezTo>
                    <a:pt x="2671" y="3013"/>
                    <a:pt x="2625" y="3082"/>
                    <a:pt x="2580" y="3127"/>
                  </a:cubicBezTo>
                  <a:lnTo>
                    <a:pt x="2557" y="3173"/>
                  </a:lnTo>
                  <a:cubicBezTo>
                    <a:pt x="2534" y="3219"/>
                    <a:pt x="2511" y="3264"/>
                    <a:pt x="2488" y="3310"/>
                  </a:cubicBezTo>
                  <a:cubicBezTo>
                    <a:pt x="2466" y="3356"/>
                    <a:pt x="2443" y="3378"/>
                    <a:pt x="2420" y="3424"/>
                  </a:cubicBezTo>
                  <a:cubicBezTo>
                    <a:pt x="2397" y="3470"/>
                    <a:pt x="2374" y="3515"/>
                    <a:pt x="2351" y="3538"/>
                  </a:cubicBezTo>
                  <a:cubicBezTo>
                    <a:pt x="2329" y="3584"/>
                    <a:pt x="2306" y="3629"/>
                    <a:pt x="2283" y="3675"/>
                  </a:cubicBezTo>
                  <a:cubicBezTo>
                    <a:pt x="2237" y="3744"/>
                    <a:pt x="2192" y="3812"/>
                    <a:pt x="2146" y="3881"/>
                  </a:cubicBezTo>
                  <a:lnTo>
                    <a:pt x="2123" y="3903"/>
                  </a:lnTo>
                  <a:cubicBezTo>
                    <a:pt x="2055" y="4040"/>
                    <a:pt x="1986" y="4177"/>
                    <a:pt x="1895" y="4291"/>
                  </a:cubicBezTo>
                  <a:lnTo>
                    <a:pt x="1849" y="4405"/>
                  </a:lnTo>
                  <a:cubicBezTo>
                    <a:pt x="1758" y="4542"/>
                    <a:pt x="1690" y="4725"/>
                    <a:pt x="1575" y="4930"/>
                  </a:cubicBezTo>
                  <a:lnTo>
                    <a:pt x="1575" y="4953"/>
                  </a:lnTo>
                  <a:lnTo>
                    <a:pt x="1553" y="4976"/>
                  </a:lnTo>
                  <a:lnTo>
                    <a:pt x="1530" y="5022"/>
                  </a:lnTo>
                  <a:lnTo>
                    <a:pt x="1553" y="4999"/>
                  </a:lnTo>
                  <a:lnTo>
                    <a:pt x="1553" y="4999"/>
                  </a:lnTo>
                  <a:cubicBezTo>
                    <a:pt x="1530" y="5045"/>
                    <a:pt x="1507" y="5067"/>
                    <a:pt x="1507" y="5090"/>
                  </a:cubicBezTo>
                  <a:cubicBezTo>
                    <a:pt x="1370" y="5364"/>
                    <a:pt x="1233" y="5661"/>
                    <a:pt x="1050" y="6072"/>
                  </a:cubicBezTo>
                  <a:cubicBezTo>
                    <a:pt x="891" y="6460"/>
                    <a:pt x="754" y="6779"/>
                    <a:pt x="640" y="7099"/>
                  </a:cubicBezTo>
                  <a:cubicBezTo>
                    <a:pt x="617" y="7190"/>
                    <a:pt x="571" y="7304"/>
                    <a:pt x="548" y="7396"/>
                  </a:cubicBezTo>
                  <a:cubicBezTo>
                    <a:pt x="503" y="7487"/>
                    <a:pt x="480" y="7578"/>
                    <a:pt x="457" y="7647"/>
                  </a:cubicBezTo>
                  <a:cubicBezTo>
                    <a:pt x="366" y="7852"/>
                    <a:pt x="320" y="8012"/>
                    <a:pt x="274" y="8172"/>
                  </a:cubicBezTo>
                  <a:lnTo>
                    <a:pt x="274" y="8217"/>
                  </a:lnTo>
                  <a:cubicBezTo>
                    <a:pt x="229" y="8377"/>
                    <a:pt x="183" y="8537"/>
                    <a:pt x="137" y="8697"/>
                  </a:cubicBezTo>
                  <a:lnTo>
                    <a:pt x="92" y="8834"/>
                  </a:lnTo>
                  <a:lnTo>
                    <a:pt x="69" y="8971"/>
                  </a:lnTo>
                  <a:cubicBezTo>
                    <a:pt x="46" y="9016"/>
                    <a:pt x="46" y="9062"/>
                    <a:pt x="23" y="9085"/>
                  </a:cubicBezTo>
                  <a:cubicBezTo>
                    <a:pt x="0" y="9153"/>
                    <a:pt x="0" y="9199"/>
                    <a:pt x="0" y="9244"/>
                  </a:cubicBezTo>
                  <a:cubicBezTo>
                    <a:pt x="0" y="9267"/>
                    <a:pt x="0" y="9290"/>
                    <a:pt x="0" y="9313"/>
                  </a:cubicBezTo>
                  <a:cubicBezTo>
                    <a:pt x="0" y="9359"/>
                    <a:pt x="23" y="9381"/>
                    <a:pt x="46" y="9404"/>
                  </a:cubicBezTo>
                  <a:cubicBezTo>
                    <a:pt x="23" y="9427"/>
                    <a:pt x="23" y="9473"/>
                    <a:pt x="0" y="9496"/>
                  </a:cubicBezTo>
                  <a:cubicBezTo>
                    <a:pt x="0" y="9564"/>
                    <a:pt x="0" y="9655"/>
                    <a:pt x="0" y="9724"/>
                  </a:cubicBezTo>
                  <a:cubicBezTo>
                    <a:pt x="46" y="9838"/>
                    <a:pt x="115" y="9906"/>
                    <a:pt x="160" y="9975"/>
                  </a:cubicBezTo>
                  <a:cubicBezTo>
                    <a:pt x="229" y="10043"/>
                    <a:pt x="274" y="10112"/>
                    <a:pt x="343" y="10157"/>
                  </a:cubicBezTo>
                  <a:cubicBezTo>
                    <a:pt x="411" y="10226"/>
                    <a:pt x="457" y="10294"/>
                    <a:pt x="525" y="10340"/>
                  </a:cubicBezTo>
                  <a:lnTo>
                    <a:pt x="548" y="10363"/>
                  </a:lnTo>
                  <a:lnTo>
                    <a:pt x="662" y="10477"/>
                  </a:lnTo>
                  <a:lnTo>
                    <a:pt x="754" y="10545"/>
                  </a:lnTo>
                  <a:lnTo>
                    <a:pt x="777" y="10568"/>
                  </a:lnTo>
                  <a:cubicBezTo>
                    <a:pt x="822" y="10614"/>
                    <a:pt x="891" y="10682"/>
                    <a:pt x="936" y="10728"/>
                  </a:cubicBezTo>
                  <a:lnTo>
                    <a:pt x="1119" y="10865"/>
                  </a:lnTo>
                  <a:lnTo>
                    <a:pt x="1142" y="10888"/>
                  </a:lnTo>
                  <a:cubicBezTo>
                    <a:pt x="1210" y="10934"/>
                    <a:pt x="1256" y="10979"/>
                    <a:pt x="1301" y="11025"/>
                  </a:cubicBezTo>
                  <a:cubicBezTo>
                    <a:pt x="1393" y="11093"/>
                    <a:pt x="1484" y="11162"/>
                    <a:pt x="1575" y="11230"/>
                  </a:cubicBezTo>
                  <a:lnTo>
                    <a:pt x="1712" y="11367"/>
                  </a:lnTo>
                  <a:lnTo>
                    <a:pt x="1781" y="11413"/>
                  </a:lnTo>
                  <a:lnTo>
                    <a:pt x="1849" y="11458"/>
                  </a:lnTo>
                  <a:cubicBezTo>
                    <a:pt x="1895" y="11504"/>
                    <a:pt x="1963" y="11550"/>
                    <a:pt x="2009" y="11573"/>
                  </a:cubicBezTo>
                  <a:cubicBezTo>
                    <a:pt x="2055" y="11641"/>
                    <a:pt x="2123" y="11687"/>
                    <a:pt x="2192" y="11732"/>
                  </a:cubicBezTo>
                  <a:cubicBezTo>
                    <a:pt x="2237" y="11755"/>
                    <a:pt x="2260" y="11801"/>
                    <a:pt x="2306" y="11824"/>
                  </a:cubicBezTo>
                  <a:cubicBezTo>
                    <a:pt x="2351" y="11847"/>
                    <a:pt x="2374" y="11869"/>
                    <a:pt x="2397" y="11892"/>
                  </a:cubicBezTo>
                  <a:cubicBezTo>
                    <a:pt x="2488" y="11961"/>
                    <a:pt x="2557" y="12029"/>
                    <a:pt x="2648" y="12098"/>
                  </a:cubicBezTo>
                  <a:cubicBezTo>
                    <a:pt x="2854" y="12257"/>
                    <a:pt x="3059" y="12417"/>
                    <a:pt x="3264" y="12554"/>
                  </a:cubicBezTo>
                  <a:lnTo>
                    <a:pt x="3356" y="12623"/>
                  </a:lnTo>
                  <a:cubicBezTo>
                    <a:pt x="3401" y="12668"/>
                    <a:pt x="3447" y="12691"/>
                    <a:pt x="3516" y="12737"/>
                  </a:cubicBezTo>
                  <a:cubicBezTo>
                    <a:pt x="3584" y="12782"/>
                    <a:pt x="3653" y="12851"/>
                    <a:pt x="3744" y="12896"/>
                  </a:cubicBezTo>
                  <a:cubicBezTo>
                    <a:pt x="3904" y="13033"/>
                    <a:pt x="4041" y="13148"/>
                    <a:pt x="4177" y="13239"/>
                  </a:cubicBezTo>
                  <a:cubicBezTo>
                    <a:pt x="4246" y="13285"/>
                    <a:pt x="4314" y="13330"/>
                    <a:pt x="4383" y="13376"/>
                  </a:cubicBezTo>
                  <a:cubicBezTo>
                    <a:pt x="4451" y="13444"/>
                    <a:pt x="4543" y="13490"/>
                    <a:pt x="4611" y="13536"/>
                  </a:cubicBezTo>
                  <a:cubicBezTo>
                    <a:pt x="4771" y="13650"/>
                    <a:pt x="4908" y="13764"/>
                    <a:pt x="5045" y="13855"/>
                  </a:cubicBezTo>
                  <a:cubicBezTo>
                    <a:pt x="5227" y="13992"/>
                    <a:pt x="5387" y="14106"/>
                    <a:pt x="5547" y="14220"/>
                  </a:cubicBezTo>
                  <a:cubicBezTo>
                    <a:pt x="5707" y="14334"/>
                    <a:pt x="5844" y="14426"/>
                    <a:pt x="5981" y="14540"/>
                  </a:cubicBezTo>
                  <a:cubicBezTo>
                    <a:pt x="6072" y="14586"/>
                    <a:pt x="6163" y="14654"/>
                    <a:pt x="6255" y="14723"/>
                  </a:cubicBezTo>
                  <a:cubicBezTo>
                    <a:pt x="6551" y="14928"/>
                    <a:pt x="6871" y="15133"/>
                    <a:pt x="7168" y="15316"/>
                  </a:cubicBezTo>
                  <a:cubicBezTo>
                    <a:pt x="7236" y="15362"/>
                    <a:pt x="7327" y="15407"/>
                    <a:pt x="7396" y="15453"/>
                  </a:cubicBezTo>
                  <a:cubicBezTo>
                    <a:pt x="7464" y="15499"/>
                    <a:pt x="7556" y="15567"/>
                    <a:pt x="7624" y="15613"/>
                  </a:cubicBezTo>
                  <a:lnTo>
                    <a:pt x="7898" y="15772"/>
                  </a:lnTo>
                  <a:lnTo>
                    <a:pt x="8081" y="15887"/>
                  </a:lnTo>
                  <a:cubicBezTo>
                    <a:pt x="8172" y="15932"/>
                    <a:pt x="8263" y="16001"/>
                    <a:pt x="8332" y="16046"/>
                  </a:cubicBezTo>
                  <a:cubicBezTo>
                    <a:pt x="8423" y="16092"/>
                    <a:pt x="8491" y="16138"/>
                    <a:pt x="8560" y="16183"/>
                  </a:cubicBezTo>
                  <a:lnTo>
                    <a:pt x="8674" y="16252"/>
                  </a:lnTo>
                  <a:cubicBezTo>
                    <a:pt x="8788" y="16320"/>
                    <a:pt x="8902" y="16389"/>
                    <a:pt x="8994" y="16457"/>
                  </a:cubicBezTo>
                  <a:cubicBezTo>
                    <a:pt x="9153" y="16549"/>
                    <a:pt x="9336" y="16640"/>
                    <a:pt x="9496" y="16731"/>
                  </a:cubicBezTo>
                  <a:cubicBezTo>
                    <a:pt x="9656" y="16822"/>
                    <a:pt x="9815" y="16914"/>
                    <a:pt x="9975" y="17005"/>
                  </a:cubicBezTo>
                  <a:cubicBezTo>
                    <a:pt x="9998" y="17028"/>
                    <a:pt x="10044" y="17051"/>
                    <a:pt x="10066" y="17051"/>
                  </a:cubicBezTo>
                  <a:cubicBezTo>
                    <a:pt x="10112" y="17096"/>
                    <a:pt x="10158" y="17119"/>
                    <a:pt x="10203" y="17142"/>
                  </a:cubicBezTo>
                  <a:cubicBezTo>
                    <a:pt x="10295" y="17188"/>
                    <a:pt x="10363" y="17233"/>
                    <a:pt x="10432" y="17256"/>
                  </a:cubicBezTo>
                  <a:cubicBezTo>
                    <a:pt x="10523" y="17302"/>
                    <a:pt x="10591" y="17347"/>
                    <a:pt x="10660" y="17393"/>
                  </a:cubicBezTo>
                  <a:cubicBezTo>
                    <a:pt x="10751" y="17439"/>
                    <a:pt x="10820" y="17462"/>
                    <a:pt x="10888" y="17507"/>
                  </a:cubicBezTo>
                  <a:cubicBezTo>
                    <a:pt x="11002" y="17576"/>
                    <a:pt x="11094" y="17621"/>
                    <a:pt x="11208" y="17667"/>
                  </a:cubicBezTo>
                  <a:lnTo>
                    <a:pt x="11390" y="17758"/>
                  </a:lnTo>
                  <a:cubicBezTo>
                    <a:pt x="11413" y="17781"/>
                    <a:pt x="11459" y="17804"/>
                    <a:pt x="11504" y="17827"/>
                  </a:cubicBezTo>
                  <a:cubicBezTo>
                    <a:pt x="11527" y="17850"/>
                    <a:pt x="11573" y="17850"/>
                    <a:pt x="11596" y="17872"/>
                  </a:cubicBezTo>
                  <a:cubicBezTo>
                    <a:pt x="11641" y="17895"/>
                    <a:pt x="11710" y="17918"/>
                    <a:pt x="11755" y="17941"/>
                  </a:cubicBezTo>
                  <a:lnTo>
                    <a:pt x="11778" y="17964"/>
                  </a:lnTo>
                  <a:lnTo>
                    <a:pt x="11870" y="18009"/>
                  </a:lnTo>
                  <a:cubicBezTo>
                    <a:pt x="11915" y="18032"/>
                    <a:pt x="11961" y="18055"/>
                    <a:pt x="12007" y="18078"/>
                  </a:cubicBezTo>
                  <a:cubicBezTo>
                    <a:pt x="12052" y="18078"/>
                    <a:pt x="12075" y="18101"/>
                    <a:pt x="12121" y="18123"/>
                  </a:cubicBezTo>
                  <a:lnTo>
                    <a:pt x="12166" y="18146"/>
                  </a:lnTo>
                  <a:cubicBezTo>
                    <a:pt x="12189" y="18169"/>
                    <a:pt x="12235" y="18169"/>
                    <a:pt x="12258" y="18192"/>
                  </a:cubicBezTo>
                  <a:lnTo>
                    <a:pt x="12303" y="18192"/>
                  </a:lnTo>
                  <a:cubicBezTo>
                    <a:pt x="12349" y="18192"/>
                    <a:pt x="12417" y="18169"/>
                    <a:pt x="12440" y="18123"/>
                  </a:cubicBezTo>
                  <a:cubicBezTo>
                    <a:pt x="12463" y="18101"/>
                    <a:pt x="12486" y="18078"/>
                    <a:pt x="12486" y="18032"/>
                  </a:cubicBezTo>
                  <a:cubicBezTo>
                    <a:pt x="12486" y="18009"/>
                    <a:pt x="12509" y="18009"/>
                    <a:pt x="12509" y="17987"/>
                  </a:cubicBezTo>
                  <a:cubicBezTo>
                    <a:pt x="12509" y="17964"/>
                    <a:pt x="12532" y="17941"/>
                    <a:pt x="12554" y="17918"/>
                  </a:cubicBezTo>
                  <a:cubicBezTo>
                    <a:pt x="12600" y="17872"/>
                    <a:pt x="12623" y="17850"/>
                    <a:pt x="12646" y="17827"/>
                  </a:cubicBezTo>
                  <a:cubicBezTo>
                    <a:pt x="12669" y="17758"/>
                    <a:pt x="12714" y="17713"/>
                    <a:pt x="12760" y="17667"/>
                  </a:cubicBezTo>
                  <a:lnTo>
                    <a:pt x="12783" y="17644"/>
                  </a:lnTo>
                  <a:cubicBezTo>
                    <a:pt x="12965" y="17439"/>
                    <a:pt x="13125" y="17233"/>
                    <a:pt x="13285" y="17028"/>
                  </a:cubicBezTo>
                  <a:cubicBezTo>
                    <a:pt x="13330" y="16937"/>
                    <a:pt x="13399" y="16868"/>
                    <a:pt x="13467" y="16777"/>
                  </a:cubicBezTo>
                  <a:cubicBezTo>
                    <a:pt x="13513" y="16708"/>
                    <a:pt x="13582" y="16617"/>
                    <a:pt x="13650" y="16549"/>
                  </a:cubicBezTo>
                  <a:cubicBezTo>
                    <a:pt x="13696" y="16480"/>
                    <a:pt x="13741" y="16412"/>
                    <a:pt x="13810" y="16343"/>
                  </a:cubicBezTo>
                  <a:cubicBezTo>
                    <a:pt x="13878" y="16252"/>
                    <a:pt x="13947" y="16138"/>
                    <a:pt x="14015" y="16046"/>
                  </a:cubicBezTo>
                  <a:lnTo>
                    <a:pt x="14129" y="15887"/>
                  </a:lnTo>
                  <a:cubicBezTo>
                    <a:pt x="14175" y="15841"/>
                    <a:pt x="14198" y="15795"/>
                    <a:pt x="14243" y="15750"/>
                  </a:cubicBezTo>
                  <a:lnTo>
                    <a:pt x="14289" y="15681"/>
                  </a:lnTo>
                  <a:lnTo>
                    <a:pt x="14358" y="15590"/>
                  </a:lnTo>
                  <a:cubicBezTo>
                    <a:pt x="14380" y="15521"/>
                    <a:pt x="14426" y="15476"/>
                    <a:pt x="14449" y="15430"/>
                  </a:cubicBezTo>
                  <a:lnTo>
                    <a:pt x="14517" y="15339"/>
                  </a:lnTo>
                  <a:cubicBezTo>
                    <a:pt x="14540" y="15293"/>
                    <a:pt x="14586" y="15247"/>
                    <a:pt x="14609" y="15202"/>
                  </a:cubicBezTo>
                  <a:lnTo>
                    <a:pt x="14654" y="15133"/>
                  </a:lnTo>
                  <a:cubicBezTo>
                    <a:pt x="14700" y="15088"/>
                    <a:pt x="14723" y="15019"/>
                    <a:pt x="14768" y="14974"/>
                  </a:cubicBezTo>
                  <a:lnTo>
                    <a:pt x="14928" y="14723"/>
                  </a:lnTo>
                  <a:lnTo>
                    <a:pt x="15385" y="14061"/>
                  </a:lnTo>
                  <a:cubicBezTo>
                    <a:pt x="15430" y="13969"/>
                    <a:pt x="15476" y="13901"/>
                    <a:pt x="15522" y="13810"/>
                  </a:cubicBezTo>
                  <a:cubicBezTo>
                    <a:pt x="15544" y="13764"/>
                    <a:pt x="15567" y="13741"/>
                    <a:pt x="15590" y="13695"/>
                  </a:cubicBezTo>
                  <a:cubicBezTo>
                    <a:pt x="15613" y="13650"/>
                    <a:pt x="15659" y="13604"/>
                    <a:pt x="15681" y="13558"/>
                  </a:cubicBezTo>
                  <a:cubicBezTo>
                    <a:pt x="15727" y="13467"/>
                    <a:pt x="15773" y="13376"/>
                    <a:pt x="15841" y="13285"/>
                  </a:cubicBezTo>
                  <a:cubicBezTo>
                    <a:pt x="15864" y="13239"/>
                    <a:pt x="15910" y="13170"/>
                    <a:pt x="15933" y="13102"/>
                  </a:cubicBezTo>
                  <a:cubicBezTo>
                    <a:pt x="16001" y="12988"/>
                    <a:pt x="16092" y="12874"/>
                    <a:pt x="16161" y="12760"/>
                  </a:cubicBezTo>
                  <a:lnTo>
                    <a:pt x="16229" y="12645"/>
                  </a:lnTo>
                  <a:lnTo>
                    <a:pt x="16298" y="12554"/>
                  </a:lnTo>
                  <a:cubicBezTo>
                    <a:pt x="16389" y="12417"/>
                    <a:pt x="16480" y="12280"/>
                    <a:pt x="16549" y="12143"/>
                  </a:cubicBezTo>
                  <a:cubicBezTo>
                    <a:pt x="16640" y="11983"/>
                    <a:pt x="16709" y="11869"/>
                    <a:pt x="16777" y="11755"/>
                  </a:cubicBezTo>
                  <a:lnTo>
                    <a:pt x="16846" y="11618"/>
                  </a:lnTo>
                  <a:lnTo>
                    <a:pt x="16891" y="11573"/>
                  </a:lnTo>
                  <a:cubicBezTo>
                    <a:pt x="16891" y="11527"/>
                    <a:pt x="16914" y="11504"/>
                    <a:pt x="16937" y="11458"/>
                  </a:cubicBezTo>
                  <a:cubicBezTo>
                    <a:pt x="16937" y="11436"/>
                    <a:pt x="16960" y="11390"/>
                    <a:pt x="16982" y="11367"/>
                  </a:cubicBezTo>
                  <a:cubicBezTo>
                    <a:pt x="17028" y="11253"/>
                    <a:pt x="17097" y="11162"/>
                    <a:pt x="17142" y="11070"/>
                  </a:cubicBezTo>
                  <a:lnTo>
                    <a:pt x="17211" y="10956"/>
                  </a:lnTo>
                  <a:cubicBezTo>
                    <a:pt x="17279" y="10819"/>
                    <a:pt x="17348" y="10682"/>
                    <a:pt x="17416" y="10545"/>
                  </a:cubicBezTo>
                  <a:cubicBezTo>
                    <a:pt x="17507" y="10386"/>
                    <a:pt x="17599" y="10157"/>
                    <a:pt x="17644" y="9952"/>
                  </a:cubicBezTo>
                  <a:cubicBezTo>
                    <a:pt x="17667" y="9861"/>
                    <a:pt x="17690" y="9792"/>
                    <a:pt x="17713" y="9724"/>
                  </a:cubicBezTo>
                  <a:lnTo>
                    <a:pt x="17736" y="9632"/>
                  </a:lnTo>
                  <a:lnTo>
                    <a:pt x="17736" y="9587"/>
                  </a:lnTo>
                  <a:cubicBezTo>
                    <a:pt x="17781" y="9518"/>
                    <a:pt x="17804" y="9427"/>
                    <a:pt x="17827" y="9359"/>
                  </a:cubicBezTo>
                  <a:cubicBezTo>
                    <a:pt x="17850" y="9313"/>
                    <a:pt x="17873" y="9267"/>
                    <a:pt x="17895" y="9244"/>
                  </a:cubicBezTo>
                  <a:cubicBezTo>
                    <a:pt x="17941" y="9153"/>
                    <a:pt x="17918" y="9039"/>
                    <a:pt x="17827" y="8971"/>
                  </a:cubicBezTo>
                  <a:cubicBezTo>
                    <a:pt x="17804" y="8971"/>
                    <a:pt x="17781" y="8948"/>
                    <a:pt x="17736" y="8948"/>
                  </a:cubicBezTo>
                  <a:cubicBezTo>
                    <a:pt x="17713" y="8948"/>
                    <a:pt x="17690" y="8948"/>
                    <a:pt x="17667" y="8971"/>
                  </a:cubicBezTo>
                  <a:cubicBezTo>
                    <a:pt x="17599" y="8902"/>
                    <a:pt x="17530" y="8856"/>
                    <a:pt x="17439" y="8811"/>
                  </a:cubicBezTo>
                  <a:cubicBezTo>
                    <a:pt x="17325" y="8742"/>
                    <a:pt x="17234" y="8697"/>
                    <a:pt x="17142" y="8651"/>
                  </a:cubicBezTo>
                  <a:lnTo>
                    <a:pt x="17165" y="8651"/>
                  </a:lnTo>
                  <a:cubicBezTo>
                    <a:pt x="17119" y="8628"/>
                    <a:pt x="17051" y="8605"/>
                    <a:pt x="16960" y="8560"/>
                  </a:cubicBezTo>
                  <a:cubicBezTo>
                    <a:pt x="16937" y="8537"/>
                    <a:pt x="16914" y="8537"/>
                    <a:pt x="16868" y="8514"/>
                  </a:cubicBezTo>
                  <a:cubicBezTo>
                    <a:pt x="16846" y="8491"/>
                    <a:pt x="16800" y="8468"/>
                    <a:pt x="16754" y="8468"/>
                  </a:cubicBezTo>
                  <a:cubicBezTo>
                    <a:pt x="16686" y="8423"/>
                    <a:pt x="16617" y="8377"/>
                    <a:pt x="16549" y="8331"/>
                  </a:cubicBezTo>
                  <a:lnTo>
                    <a:pt x="16435" y="8286"/>
                  </a:lnTo>
                  <a:cubicBezTo>
                    <a:pt x="16343" y="8217"/>
                    <a:pt x="16229" y="8149"/>
                    <a:pt x="16138" y="8103"/>
                  </a:cubicBezTo>
                  <a:lnTo>
                    <a:pt x="15978" y="7989"/>
                  </a:lnTo>
                  <a:cubicBezTo>
                    <a:pt x="15887" y="7921"/>
                    <a:pt x="15796" y="7852"/>
                    <a:pt x="15681" y="7806"/>
                  </a:cubicBezTo>
                  <a:cubicBezTo>
                    <a:pt x="15613" y="7761"/>
                    <a:pt x="15544" y="7715"/>
                    <a:pt x="15453" y="7670"/>
                  </a:cubicBezTo>
                  <a:cubicBezTo>
                    <a:pt x="15385" y="7624"/>
                    <a:pt x="15293" y="7578"/>
                    <a:pt x="15225" y="7533"/>
                  </a:cubicBezTo>
                  <a:cubicBezTo>
                    <a:pt x="15156" y="7487"/>
                    <a:pt x="15088" y="7441"/>
                    <a:pt x="15020" y="7396"/>
                  </a:cubicBezTo>
                  <a:cubicBezTo>
                    <a:pt x="14928" y="7350"/>
                    <a:pt x="14837" y="7281"/>
                    <a:pt x="14746" y="7236"/>
                  </a:cubicBezTo>
                  <a:cubicBezTo>
                    <a:pt x="14677" y="7190"/>
                    <a:pt x="14609" y="7145"/>
                    <a:pt x="14540" y="7076"/>
                  </a:cubicBezTo>
                  <a:cubicBezTo>
                    <a:pt x="14472" y="7030"/>
                    <a:pt x="14403" y="7008"/>
                    <a:pt x="14335" y="6962"/>
                  </a:cubicBezTo>
                  <a:lnTo>
                    <a:pt x="14243" y="6962"/>
                  </a:lnTo>
                  <a:cubicBezTo>
                    <a:pt x="14198" y="6962"/>
                    <a:pt x="14152" y="6962"/>
                    <a:pt x="14106" y="6916"/>
                  </a:cubicBezTo>
                  <a:cubicBezTo>
                    <a:pt x="14084" y="6916"/>
                    <a:pt x="14038" y="6893"/>
                    <a:pt x="14015" y="6871"/>
                  </a:cubicBezTo>
                  <a:cubicBezTo>
                    <a:pt x="13992" y="6848"/>
                    <a:pt x="13992" y="6848"/>
                    <a:pt x="13970" y="6825"/>
                  </a:cubicBezTo>
                  <a:cubicBezTo>
                    <a:pt x="13924" y="6802"/>
                    <a:pt x="13878" y="6779"/>
                    <a:pt x="13855" y="6779"/>
                  </a:cubicBezTo>
                  <a:lnTo>
                    <a:pt x="13787" y="6734"/>
                  </a:lnTo>
                  <a:lnTo>
                    <a:pt x="13582" y="6620"/>
                  </a:lnTo>
                  <a:cubicBezTo>
                    <a:pt x="13559" y="6597"/>
                    <a:pt x="13536" y="6597"/>
                    <a:pt x="13513" y="6574"/>
                  </a:cubicBezTo>
                  <a:cubicBezTo>
                    <a:pt x="13490" y="6551"/>
                    <a:pt x="13467" y="6551"/>
                    <a:pt x="13445" y="6528"/>
                  </a:cubicBezTo>
                  <a:cubicBezTo>
                    <a:pt x="13330" y="6460"/>
                    <a:pt x="13239" y="6414"/>
                    <a:pt x="13148" y="6346"/>
                  </a:cubicBezTo>
                  <a:cubicBezTo>
                    <a:pt x="13079" y="6300"/>
                    <a:pt x="13011" y="6254"/>
                    <a:pt x="12942" y="6209"/>
                  </a:cubicBezTo>
                  <a:cubicBezTo>
                    <a:pt x="12874" y="6140"/>
                    <a:pt x="12783" y="6072"/>
                    <a:pt x="12691" y="6026"/>
                  </a:cubicBezTo>
                  <a:cubicBezTo>
                    <a:pt x="12669" y="6003"/>
                    <a:pt x="12646" y="5980"/>
                    <a:pt x="12646" y="5935"/>
                  </a:cubicBezTo>
                  <a:cubicBezTo>
                    <a:pt x="12623" y="5935"/>
                    <a:pt x="12623" y="5912"/>
                    <a:pt x="12623" y="5889"/>
                  </a:cubicBezTo>
                  <a:lnTo>
                    <a:pt x="12623" y="5866"/>
                  </a:lnTo>
                  <a:cubicBezTo>
                    <a:pt x="12577" y="5889"/>
                    <a:pt x="12554" y="5889"/>
                    <a:pt x="12509" y="5889"/>
                  </a:cubicBezTo>
                  <a:lnTo>
                    <a:pt x="12463" y="5889"/>
                  </a:lnTo>
                  <a:cubicBezTo>
                    <a:pt x="12417" y="5889"/>
                    <a:pt x="12372" y="5866"/>
                    <a:pt x="12326" y="5821"/>
                  </a:cubicBezTo>
                  <a:cubicBezTo>
                    <a:pt x="12280" y="5798"/>
                    <a:pt x="12258" y="5775"/>
                    <a:pt x="12212" y="5752"/>
                  </a:cubicBezTo>
                  <a:cubicBezTo>
                    <a:pt x="12121" y="5684"/>
                    <a:pt x="12052" y="5638"/>
                    <a:pt x="11961" y="5592"/>
                  </a:cubicBezTo>
                  <a:lnTo>
                    <a:pt x="11892" y="5547"/>
                  </a:lnTo>
                  <a:cubicBezTo>
                    <a:pt x="11778" y="5478"/>
                    <a:pt x="11687" y="5387"/>
                    <a:pt x="11573" y="5319"/>
                  </a:cubicBezTo>
                  <a:cubicBezTo>
                    <a:pt x="11504" y="5250"/>
                    <a:pt x="11436" y="5204"/>
                    <a:pt x="11390" y="5159"/>
                  </a:cubicBezTo>
                  <a:cubicBezTo>
                    <a:pt x="11345" y="5113"/>
                    <a:pt x="11299" y="5067"/>
                    <a:pt x="11253" y="5045"/>
                  </a:cubicBezTo>
                  <a:lnTo>
                    <a:pt x="11231" y="5022"/>
                  </a:lnTo>
                  <a:cubicBezTo>
                    <a:pt x="11208" y="4976"/>
                    <a:pt x="11208" y="4953"/>
                    <a:pt x="11185" y="4908"/>
                  </a:cubicBezTo>
                  <a:cubicBezTo>
                    <a:pt x="11025" y="4794"/>
                    <a:pt x="10865" y="4679"/>
                    <a:pt x="10683" y="4542"/>
                  </a:cubicBezTo>
                  <a:cubicBezTo>
                    <a:pt x="10432" y="4360"/>
                    <a:pt x="10158" y="4154"/>
                    <a:pt x="9838" y="3903"/>
                  </a:cubicBezTo>
                  <a:lnTo>
                    <a:pt x="9633" y="3744"/>
                  </a:lnTo>
                  <a:cubicBezTo>
                    <a:pt x="9610" y="3766"/>
                    <a:pt x="9587" y="3766"/>
                    <a:pt x="9564" y="3766"/>
                  </a:cubicBezTo>
                  <a:cubicBezTo>
                    <a:pt x="9519" y="3766"/>
                    <a:pt x="9496" y="3744"/>
                    <a:pt x="9473" y="3744"/>
                  </a:cubicBezTo>
                  <a:cubicBezTo>
                    <a:pt x="9404" y="3721"/>
                    <a:pt x="9382" y="3675"/>
                    <a:pt x="9359" y="3629"/>
                  </a:cubicBezTo>
                  <a:cubicBezTo>
                    <a:pt x="9336" y="3607"/>
                    <a:pt x="9336" y="3584"/>
                    <a:pt x="9313" y="3561"/>
                  </a:cubicBezTo>
                  <a:cubicBezTo>
                    <a:pt x="9290" y="3538"/>
                    <a:pt x="9268" y="3492"/>
                    <a:pt x="9222" y="3470"/>
                  </a:cubicBezTo>
                  <a:cubicBezTo>
                    <a:pt x="9222" y="3447"/>
                    <a:pt x="9222" y="3447"/>
                    <a:pt x="9199" y="3447"/>
                  </a:cubicBezTo>
                  <a:cubicBezTo>
                    <a:pt x="9153" y="3401"/>
                    <a:pt x="9108" y="3356"/>
                    <a:pt x="9062" y="3333"/>
                  </a:cubicBezTo>
                  <a:cubicBezTo>
                    <a:pt x="8994" y="3287"/>
                    <a:pt x="8925" y="3241"/>
                    <a:pt x="8857" y="3196"/>
                  </a:cubicBezTo>
                  <a:cubicBezTo>
                    <a:pt x="8720" y="3082"/>
                    <a:pt x="8583" y="2968"/>
                    <a:pt x="8423" y="2876"/>
                  </a:cubicBezTo>
                  <a:cubicBezTo>
                    <a:pt x="8126" y="2671"/>
                    <a:pt x="7852" y="2443"/>
                    <a:pt x="7601" y="2214"/>
                  </a:cubicBezTo>
                  <a:cubicBezTo>
                    <a:pt x="7533" y="2169"/>
                    <a:pt x="7464" y="2100"/>
                    <a:pt x="7396" y="2054"/>
                  </a:cubicBezTo>
                  <a:cubicBezTo>
                    <a:pt x="7373" y="2032"/>
                    <a:pt x="7327" y="2009"/>
                    <a:pt x="7305" y="2009"/>
                  </a:cubicBezTo>
                  <a:cubicBezTo>
                    <a:pt x="7259" y="1963"/>
                    <a:pt x="7213" y="1940"/>
                    <a:pt x="7168" y="1895"/>
                  </a:cubicBezTo>
                  <a:cubicBezTo>
                    <a:pt x="7145" y="1872"/>
                    <a:pt x="7099" y="1849"/>
                    <a:pt x="7076" y="1826"/>
                  </a:cubicBezTo>
                  <a:cubicBezTo>
                    <a:pt x="7031" y="1781"/>
                    <a:pt x="7008" y="1758"/>
                    <a:pt x="6962" y="1735"/>
                  </a:cubicBezTo>
                  <a:cubicBezTo>
                    <a:pt x="6917" y="1689"/>
                    <a:pt x="6894" y="1666"/>
                    <a:pt x="6848" y="1644"/>
                  </a:cubicBezTo>
                  <a:lnTo>
                    <a:pt x="6780" y="1598"/>
                  </a:lnTo>
                  <a:lnTo>
                    <a:pt x="6757" y="1575"/>
                  </a:lnTo>
                  <a:cubicBezTo>
                    <a:pt x="6734" y="1552"/>
                    <a:pt x="6711" y="1552"/>
                    <a:pt x="6711" y="1530"/>
                  </a:cubicBezTo>
                  <a:cubicBezTo>
                    <a:pt x="6643" y="1484"/>
                    <a:pt x="6597" y="1415"/>
                    <a:pt x="6597" y="1347"/>
                  </a:cubicBezTo>
                  <a:cubicBezTo>
                    <a:pt x="6597" y="1347"/>
                    <a:pt x="6597" y="1347"/>
                    <a:pt x="6597" y="1324"/>
                  </a:cubicBezTo>
                  <a:cubicBezTo>
                    <a:pt x="6574" y="1324"/>
                    <a:pt x="6574" y="1301"/>
                    <a:pt x="6551" y="1278"/>
                  </a:cubicBezTo>
                  <a:lnTo>
                    <a:pt x="6460" y="1210"/>
                  </a:lnTo>
                  <a:cubicBezTo>
                    <a:pt x="6300" y="1073"/>
                    <a:pt x="6118" y="913"/>
                    <a:pt x="5935" y="776"/>
                  </a:cubicBezTo>
                  <a:cubicBezTo>
                    <a:pt x="5889" y="708"/>
                    <a:pt x="5821" y="662"/>
                    <a:pt x="5752" y="617"/>
                  </a:cubicBezTo>
                  <a:lnTo>
                    <a:pt x="5638" y="502"/>
                  </a:lnTo>
                  <a:lnTo>
                    <a:pt x="5570" y="457"/>
                  </a:lnTo>
                  <a:lnTo>
                    <a:pt x="5433" y="320"/>
                  </a:lnTo>
                  <a:cubicBezTo>
                    <a:pt x="5364" y="274"/>
                    <a:pt x="5319" y="206"/>
                    <a:pt x="5250" y="160"/>
                  </a:cubicBezTo>
                  <a:lnTo>
                    <a:pt x="5227" y="137"/>
                  </a:lnTo>
                  <a:cubicBezTo>
                    <a:pt x="5205" y="92"/>
                    <a:pt x="5159" y="69"/>
                    <a:pt x="5136" y="46"/>
                  </a:cubicBezTo>
                  <a:cubicBezTo>
                    <a:pt x="5090" y="23"/>
                    <a:pt x="5045" y="0"/>
                    <a:pt x="4999"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8" name="Google Shape;6488;p24"/>
            <p:cNvSpPr/>
            <p:nvPr/>
          </p:nvSpPr>
          <p:spPr>
            <a:xfrm>
              <a:off x="6872850" y="2453200"/>
              <a:ext cx="44550" cy="42250"/>
            </a:xfrm>
            <a:custGeom>
              <a:avLst/>
              <a:gdLst/>
              <a:ahLst/>
              <a:cxnLst/>
              <a:rect l="l" t="t" r="r" b="b"/>
              <a:pathLst>
                <a:path w="1782" h="1690" extrusionOk="0">
                  <a:moveTo>
                    <a:pt x="457" y="1531"/>
                  </a:moveTo>
                  <a:cubicBezTo>
                    <a:pt x="459" y="1552"/>
                    <a:pt x="480" y="1552"/>
                    <a:pt x="480" y="1552"/>
                  </a:cubicBezTo>
                  <a:cubicBezTo>
                    <a:pt x="473" y="1545"/>
                    <a:pt x="465" y="1538"/>
                    <a:pt x="457" y="1531"/>
                  </a:cubicBezTo>
                  <a:close/>
                  <a:moveTo>
                    <a:pt x="366" y="0"/>
                  </a:moveTo>
                  <a:cubicBezTo>
                    <a:pt x="320" y="0"/>
                    <a:pt x="298" y="23"/>
                    <a:pt x="275" y="46"/>
                  </a:cubicBezTo>
                  <a:cubicBezTo>
                    <a:pt x="252" y="69"/>
                    <a:pt x="229" y="92"/>
                    <a:pt x="229" y="137"/>
                  </a:cubicBezTo>
                  <a:cubicBezTo>
                    <a:pt x="183" y="160"/>
                    <a:pt x="161" y="206"/>
                    <a:pt x="138" y="251"/>
                  </a:cubicBezTo>
                  <a:cubicBezTo>
                    <a:pt x="92" y="320"/>
                    <a:pt x="69" y="411"/>
                    <a:pt x="46" y="480"/>
                  </a:cubicBezTo>
                  <a:cubicBezTo>
                    <a:pt x="24" y="548"/>
                    <a:pt x="1" y="617"/>
                    <a:pt x="1" y="708"/>
                  </a:cubicBezTo>
                  <a:cubicBezTo>
                    <a:pt x="1" y="776"/>
                    <a:pt x="24" y="845"/>
                    <a:pt x="24" y="913"/>
                  </a:cubicBezTo>
                  <a:cubicBezTo>
                    <a:pt x="46" y="982"/>
                    <a:pt x="92" y="1050"/>
                    <a:pt x="115" y="1096"/>
                  </a:cubicBezTo>
                  <a:cubicBezTo>
                    <a:pt x="138" y="1164"/>
                    <a:pt x="183" y="1210"/>
                    <a:pt x="206" y="1279"/>
                  </a:cubicBezTo>
                  <a:cubicBezTo>
                    <a:pt x="252" y="1324"/>
                    <a:pt x="298" y="1393"/>
                    <a:pt x="343" y="1438"/>
                  </a:cubicBezTo>
                  <a:cubicBezTo>
                    <a:pt x="381" y="1476"/>
                    <a:pt x="419" y="1499"/>
                    <a:pt x="457" y="1531"/>
                  </a:cubicBezTo>
                  <a:lnTo>
                    <a:pt x="457" y="1531"/>
                  </a:lnTo>
                  <a:cubicBezTo>
                    <a:pt x="457" y="1531"/>
                    <a:pt x="457" y="1530"/>
                    <a:pt x="457" y="1530"/>
                  </a:cubicBezTo>
                  <a:lnTo>
                    <a:pt x="457" y="1530"/>
                  </a:lnTo>
                  <a:lnTo>
                    <a:pt x="503" y="1575"/>
                  </a:lnTo>
                  <a:cubicBezTo>
                    <a:pt x="503" y="1573"/>
                    <a:pt x="503" y="1572"/>
                    <a:pt x="503" y="1570"/>
                  </a:cubicBezTo>
                  <a:lnTo>
                    <a:pt x="503" y="1570"/>
                  </a:lnTo>
                  <a:cubicBezTo>
                    <a:pt x="526" y="1586"/>
                    <a:pt x="555" y="1598"/>
                    <a:pt x="571" y="1598"/>
                  </a:cubicBezTo>
                  <a:cubicBezTo>
                    <a:pt x="617" y="1621"/>
                    <a:pt x="663" y="1644"/>
                    <a:pt x="708" y="1667"/>
                  </a:cubicBezTo>
                  <a:cubicBezTo>
                    <a:pt x="777" y="1689"/>
                    <a:pt x="868" y="1689"/>
                    <a:pt x="937" y="1689"/>
                  </a:cubicBezTo>
                  <a:cubicBezTo>
                    <a:pt x="982" y="1689"/>
                    <a:pt x="1051" y="1689"/>
                    <a:pt x="1096" y="1667"/>
                  </a:cubicBezTo>
                  <a:cubicBezTo>
                    <a:pt x="1119" y="1667"/>
                    <a:pt x="1142" y="1667"/>
                    <a:pt x="1188" y="1644"/>
                  </a:cubicBezTo>
                  <a:cubicBezTo>
                    <a:pt x="1256" y="1621"/>
                    <a:pt x="1325" y="1598"/>
                    <a:pt x="1370" y="1552"/>
                  </a:cubicBezTo>
                  <a:cubicBezTo>
                    <a:pt x="1439" y="1507"/>
                    <a:pt x="1484" y="1461"/>
                    <a:pt x="1530" y="1393"/>
                  </a:cubicBezTo>
                  <a:cubicBezTo>
                    <a:pt x="1576" y="1347"/>
                    <a:pt x="1621" y="1279"/>
                    <a:pt x="1644" y="1210"/>
                  </a:cubicBezTo>
                  <a:cubicBezTo>
                    <a:pt x="1667" y="1164"/>
                    <a:pt x="1690" y="1142"/>
                    <a:pt x="1713" y="1096"/>
                  </a:cubicBezTo>
                  <a:cubicBezTo>
                    <a:pt x="1736" y="1050"/>
                    <a:pt x="1736" y="1027"/>
                    <a:pt x="1736" y="982"/>
                  </a:cubicBezTo>
                  <a:cubicBezTo>
                    <a:pt x="1736" y="959"/>
                    <a:pt x="1736" y="959"/>
                    <a:pt x="1736" y="959"/>
                  </a:cubicBezTo>
                  <a:cubicBezTo>
                    <a:pt x="1758" y="936"/>
                    <a:pt x="1758" y="913"/>
                    <a:pt x="1758" y="890"/>
                  </a:cubicBezTo>
                  <a:cubicBezTo>
                    <a:pt x="1781" y="845"/>
                    <a:pt x="1758" y="776"/>
                    <a:pt x="1713" y="754"/>
                  </a:cubicBezTo>
                  <a:cubicBezTo>
                    <a:pt x="1690" y="731"/>
                    <a:pt x="1644" y="708"/>
                    <a:pt x="1621" y="708"/>
                  </a:cubicBezTo>
                  <a:lnTo>
                    <a:pt x="1507" y="708"/>
                  </a:lnTo>
                  <a:cubicBezTo>
                    <a:pt x="1416" y="639"/>
                    <a:pt x="1348" y="594"/>
                    <a:pt x="1256" y="548"/>
                  </a:cubicBezTo>
                  <a:cubicBezTo>
                    <a:pt x="1188" y="525"/>
                    <a:pt x="1142" y="502"/>
                    <a:pt x="1096" y="457"/>
                  </a:cubicBezTo>
                  <a:cubicBezTo>
                    <a:pt x="1028" y="434"/>
                    <a:pt x="982" y="411"/>
                    <a:pt x="937" y="366"/>
                  </a:cubicBezTo>
                  <a:cubicBezTo>
                    <a:pt x="868" y="343"/>
                    <a:pt x="823" y="297"/>
                    <a:pt x="754" y="251"/>
                  </a:cubicBezTo>
                  <a:cubicBezTo>
                    <a:pt x="731" y="206"/>
                    <a:pt x="686" y="183"/>
                    <a:pt x="640" y="160"/>
                  </a:cubicBezTo>
                  <a:cubicBezTo>
                    <a:pt x="617" y="137"/>
                    <a:pt x="617" y="137"/>
                    <a:pt x="594" y="114"/>
                  </a:cubicBezTo>
                  <a:cubicBezTo>
                    <a:pt x="571" y="114"/>
                    <a:pt x="571" y="114"/>
                    <a:pt x="571" y="92"/>
                  </a:cubicBezTo>
                  <a:lnTo>
                    <a:pt x="480" y="92"/>
                  </a:lnTo>
                  <a:cubicBezTo>
                    <a:pt x="457" y="69"/>
                    <a:pt x="457" y="46"/>
                    <a:pt x="435" y="46"/>
                  </a:cubicBezTo>
                  <a:cubicBezTo>
                    <a:pt x="412" y="23"/>
                    <a:pt x="389" y="0"/>
                    <a:pt x="366"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9" name="Google Shape;6489;p24"/>
            <p:cNvSpPr/>
            <p:nvPr/>
          </p:nvSpPr>
          <p:spPr>
            <a:xfrm>
              <a:off x="6892250" y="2468600"/>
              <a:ext cx="17725" cy="11300"/>
            </a:xfrm>
            <a:custGeom>
              <a:avLst/>
              <a:gdLst/>
              <a:ahLst/>
              <a:cxnLst/>
              <a:rect l="l" t="t" r="r" b="b"/>
              <a:pathLst>
                <a:path w="709" h="452" extrusionOk="0">
                  <a:moveTo>
                    <a:pt x="47" y="1"/>
                  </a:moveTo>
                  <a:cubicBezTo>
                    <a:pt x="47" y="1"/>
                    <a:pt x="24" y="1"/>
                    <a:pt x="24" y="23"/>
                  </a:cubicBezTo>
                  <a:cubicBezTo>
                    <a:pt x="1" y="23"/>
                    <a:pt x="1" y="46"/>
                    <a:pt x="1" y="46"/>
                  </a:cubicBezTo>
                  <a:cubicBezTo>
                    <a:pt x="1" y="69"/>
                    <a:pt x="1" y="69"/>
                    <a:pt x="24" y="92"/>
                  </a:cubicBezTo>
                  <a:cubicBezTo>
                    <a:pt x="47" y="115"/>
                    <a:pt x="69" y="138"/>
                    <a:pt x="92" y="160"/>
                  </a:cubicBezTo>
                  <a:cubicBezTo>
                    <a:pt x="115" y="183"/>
                    <a:pt x="115" y="183"/>
                    <a:pt x="138" y="206"/>
                  </a:cubicBezTo>
                  <a:cubicBezTo>
                    <a:pt x="161" y="229"/>
                    <a:pt x="184" y="229"/>
                    <a:pt x="206" y="252"/>
                  </a:cubicBezTo>
                  <a:cubicBezTo>
                    <a:pt x="206" y="252"/>
                    <a:pt x="229" y="274"/>
                    <a:pt x="252" y="274"/>
                  </a:cubicBezTo>
                  <a:cubicBezTo>
                    <a:pt x="275" y="297"/>
                    <a:pt x="275" y="297"/>
                    <a:pt x="298" y="297"/>
                  </a:cubicBezTo>
                  <a:cubicBezTo>
                    <a:pt x="320" y="320"/>
                    <a:pt x="366" y="320"/>
                    <a:pt x="389" y="343"/>
                  </a:cubicBezTo>
                  <a:cubicBezTo>
                    <a:pt x="480" y="366"/>
                    <a:pt x="549" y="411"/>
                    <a:pt x="640" y="434"/>
                  </a:cubicBezTo>
                  <a:cubicBezTo>
                    <a:pt x="651" y="446"/>
                    <a:pt x="657" y="451"/>
                    <a:pt x="663" y="451"/>
                  </a:cubicBezTo>
                  <a:cubicBezTo>
                    <a:pt x="669" y="451"/>
                    <a:pt x="674" y="446"/>
                    <a:pt x="686" y="434"/>
                  </a:cubicBezTo>
                  <a:cubicBezTo>
                    <a:pt x="686" y="434"/>
                    <a:pt x="708" y="434"/>
                    <a:pt x="708" y="411"/>
                  </a:cubicBezTo>
                  <a:cubicBezTo>
                    <a:pt x="708" y="411"/>
                    <a:pt x="708" y="389"/>
                    <a:pt x="708" y="389"/>
                  </a:cubicBezTo>
                  <a:cubicBezTo>
                    <a:pt x="708" y="366"/>
                    <a:pt x="708" y="366"/>
                    <a:pt x="686" y="366"/>
                  </a:cubicBezTo>
                  <a:cubicBezTo>
                    <a:pt x="640" y="343"/>
                    <a:pt x="572" y="320"/>
                    <a:pt x="526" y="297"/>
                  </a:cubicBezTo>
                  <a:lnTo>
                    <a:pt x="412" y="252"/>
                  </a:lnTo>
                  <a:cubicBezTo>
                    <a:pt x="389" y="229"/>
                    <a:pt x="366" y="229"/>
                    <a:pt x="343" y="229"/>
                  </a:cubicBezTo>
                  <a:cubicBezTo>
                    <a:pt x="320" y="206"/>
                    <a:pt x="275" y="183"/>
                    <a:pt x="252" y="160"/>
                  </a:cubicBezTo>
                  <a:cubicBezTo>
                    <a:pt x="206" y="138"/>
                    <a:pt x="184" y="115"/>
                    <a:pt x="161" y="92"/>
                  </a:cubicBezTo>
                  <a:cubicBezTo>
                    <a:pt x="138" y="69"/>
                    <a:pt x="115" y="46"/>
                    <a:pt x="92" y="23"/>
                  </a:cubicBezTo>
                  <a:cubicBezTo>
                    <a:pt x="69" y="1"/>
                    <a:pt x="69" y="1"/>
                    <a:pt x="47"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0" name="Google Shape;6490;p24"/>
            <p:cNvSpPr/>
            <p:nvPr/>
          </p:nvSpPr>
          <p:spPr>
            <a:xfrm>
              <a:off x="6908800" y="2476600"/>
              <a:ext cx="7450" cy="9150"/>
            </a:xfrm>
            <a:custGeom>
              <a:avLst/>
              <a:gdLst/>
              <a:ahLst/>
              <a:cxnLst/>
              <a:rect l="l" t="t" r="r" b="b"/>
              <a:pathLst>
                <a:path w="298" h="366" extrusionOk="0">
                  <a:moveTo>
                    <a:pt x="206" y="0"/>
                  </a:moveTo>
                  <a:cubicBezTo>
                    <a:pt x="183" y="46"/>
                    <a:pt x="161" y="69"/>
                    <a:pt x="115" y="114"/>
                  </a:cubicBezTo>
                  <a:cubicBezTo>
                    <a:pt x="115" y="137"/>
                    <a:pt x="92" y="160"/>
                    <a:pt x="69" y="183"/>
                  </a:cubicBezTo>
                  <a:cubicBezTo>
                    <a:pt x="46" y="206"/>
                    <a:pt x="24" y="251"/>
                    <a:pt x="1" y="297"/>
                  </a:cubicBezTo>
                  <a:cubicBezTo>
                    <a:pt x="1" y="320"/>
                    <a:pt x="1" y="343"/>
                    <a:pt x="24" y="365"/>
                  </a:cubicBezTo>
                  <a:cubicBezTo>
                    <a:pt x="46" y="365"/>
                    <a:pt x="69" y="365"/>
                    <a:pt x="92" y="343"/>
                  </a:cubicBezTo>
                  <a:cubicBezTo>
                    <a:pt x="115" y="320"/>
                    <a:pt x="115" y="297"/>
                    <a:pt x="138" y="251"/>
                  </a:cubicBezTo>
                  <a:cubicBezTo>
                    <a:pt x="161" y="228"/>
                    <a:pt x="161" y="206"/>
                    <a:pt x="183" y="183"/>
                  </a:cubicBezTo>
                  <a:cubicBezTo>
                    <a:pt x="183" y="183"/>
                    <a:pt x="183" y="206"/>
                    <a:pt x="183" y="206"/>
                  </a:cubicBezTo>
                  <a:cubicBezTo>
                    <a:pt x="183" y="183"/>
                    <a:pt x="206" y="160"/>
                    <a:pt x="206" y="160"/>
                  </a:cubicBezTo>
                  <a:cubicBezTo>
                    <a:pt x="229" y="114"/>
                    <a:pt x="252" y="91"/>
                    <a:pt x="275" y="69"/>
                  </a:cubicBezTo>
                  <a:cubicBezTo>
                    <a:pt x="298" y="69"/>
                    <a:pt x="298" y="23"/>
                    <a:pt x="275"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1" name="Google Shape;6491;p24"/>
            <p:cNvSpPr/>
            <p:nvPr/>
          </p:nvSpPr>
          <p:spPr>
            <a:xfrm>
              <a:off x="6892250" y="1988700"/>
              <a:ext cx="258525" cy="587775"/>
            </a:xfrm>
            <a:custGeom>
              <a:avLst/>
              <a:gdLst/>
              <a:ahLst/>
              <a:cxnLst/>
              <a:rect l="l" t="t" r="r" b="b"/>
              <a:pathLst>
                <a:path w="10341" h="23511" extrusionOk="0">
                  <a:moveTo>
                    <a:pt x="7510" y="1"/>
                  </a:moveTo>
                  <a:cubicBezTo>
                    <a:pt x="7488" y="1"/>
                    <a:pt x="7442" y="1"/>
                    <a:pt x="7419" y="23"/>
                  </a:cubicBezTo>
                  <a:cubicBezTo>
                    <a:pt x="7373" y="69"/>
                    <a:pt x="7351" y="160"/>
                    <a:pt x="7396" y="229"/>
                  </a:cubicBezTo>
                  <a:lnTo>
                    <a:pt x="7419" y="252"/>
                  </a:lnTo>
                  <a:lnTo>
                    <a:pt x="7442" y="297"/>
                  </a:lnTo>
                  <a:lnTo>
                    <a:pt x="7465" y="320"/>
                  </a:lnTo>
                  <a:cubicBezTo>
                    <a:pt x="7465" y="343"/>
                    <a:pt x="7465" y="366"/>
                    <a:pt x="7465" y="366"/>
                  </a:cubicBezTo>
                  <a:lnTo>
                    <a:pt x="7465" y="411"/>
                  </a:lnTo>
                  <a:cubicBezTo>
                    <a:pt x="7488" y="457"/>
                    <a:pt x="7510" y="503"/>
                    <a:pt x="7533" y="571"/>
                  </a:cubicBezTo>
                  <a:cubicBezTo>
                    <a:pt x="7579" y="685"/>
                    <a:pt x="7602" y="799"/>
                    <a:pt x="7647" y="914"/>
                  </a:cubicBezTo>
                  <a:lnTo>
                    <a:pt x="7693" y="1005"/>
                  </a:lnTo>
                  <a:cubicBezTo>
                    <a:pt x="7762" y="1187"/>
                    <a:pt x="7807" y="1370"/>
                    <a:pt x="7876" y="1530"/>
                  </a:cubicBezTo>
                  <a:cubicBezTo>
                    <a:pt x="7876" y="1598"/>
                    <a:pt x="7898" y="1690"/>
                    <a:pt x="7921" y="1758"/>
                  </a:cubicBezTo>
                  <a:lnTo>
                    <a:pt x="7944" y="1804"/>
                  </a:lnTo>
                  <a:lnTo>
                    <a:pt x="7944" y="1849"/>
                  </a:lnTo>
                  <a:cubicBezTo>
                    <a:pt x="7967" y="1918"/>
                    <a:pt x="7990" y="1986"/>
                    <a:pt x="8013" y="2055"/>
                  </a:cubicBezTo>
                  <a:cubicBezTo>
                    <a:pt x="8058" y="2123"/>
                    <a:pt x="8081" y="2192"/>
                    <a:pt x="8104" y="2260"/>
                  </a:cubicBezTo>
                  <a:cubicBezTo>
                    <a:pt x="8127" y="2306"/>
                    <a:pt x="8150" y="2352"/>
                    <a:pt x="8150" y="2397"/>
                  </a:cubicBezTo>
                  <a:cubicBezTo>
                    <a:pt x="8172" y="2443"/>
                    <a:pt x="8195" y="2488"/>
                    <a:pt x="8218" y="2534"/>
                  </a:cubicBezTo>
                  <a:lnTo>
                    <a:pt x="8218" y="2557"/>
                  </a:lnTo>
                  <a:lnTo>
                    <a:pt x="8286" y="2694"/>
                  </a:lnTo>
                  <a:lnTo>
                    <a:pt x="8286" y="2717"/>
                  </a:lnTo>
                  <a:cubicBezTo>
                    <a:pt x="8309" y="2762"/>
                    <a:pt x="8355" y="2831"/>
                    <a:pt x="8401" y="2877"/>
                  </a:cubicBezTo>
                  <a:cubicBezTo>
                    <a:pt x="8423" y="2899"/>
                    <a:pt x="8446" y="2899"/>
                    <a:pt x="8469" y="2899"/>
                  </a:cubicBezTo>
                  <a:cubicBezTo>
                    <a:pt x="8492" y="2991"/>
                    <a:pt x="8492" y="3082"/>
                    <a:pt x="8515" y="3150"/>
                  </a:cubicBezTo>
                  <a:lnTo>
                    <a:pt x="8515" y="3265"/>
                  </a:lnTo>
                  <a:cubicBezTo>
                    <a:pt x="8538" y="3402"/>
                    <a:pt x="8560" y="3561"/>
                    <a:pt x="8583" y="3698"/>
                  </a:cubicBezTo>
                  <a:cubicBezTo>
                    <a:pt x="8583" y="3767"/>
                    <a:pt x="8583" y="3812"/>
                    <a:pt x="8606" y="3881"/>
                  </a:cubicBezTo>
                  <a:lnTo>
                    <a:pt x="8606" y="3972"/>
                  </a:lnTo>
                  <a:cubicBezTo>
                    <a:pt x="8629" y="4063"/>
                    <a:pt x="8629" y="4155"/>
                    <a:pt x="8629" y="4246"/>
                  </a:cubicBezTo>
                  <a:lnTo>
                    <a:pt x="8652" y="4429"/>
                  </a:lnTo>
                  <a:cubicBezTo>
                    <a:pt x="8675" y="4566"/>
                    <a:pt x="8697" y="4703"/>
                    <a:pt x="8697" y="4840"/>
                  </a:cubicBezTo>
                  <a:cubicBezTo>
                    <a:pt x="8720" y="5205"/>
                    <a:pt x="8743" y="5547"/>
                    <a:pt x="8743" y="5844"/>
                  </a:cubicBezTo>
                  <a:lnTo>
                    <a:pt x="8743" y="5867"/>
                  </a:lnTo>
                  <a:lnTo>
                    <a:pt x="8743" y="5889"/>
                  </a:lnTo>
                  <a:cubicBezTo>
                    <a:pt x="8743" y="5958"/>
                    <a:pt x="8743" y="6049"/>
                    <a:pt x="8743" y="6141"/>
                  </a:cubicBezTo>
                  <a:lnTo>
                    <a:pt x="8743" y="6255"/>
                  </a:lnTo>
                  <a:cubicBezTo>
                    <a:pt x="8720" y="6346"/>
                    <a:pt x="8720" y="6437"/>
                    <a:pt x="8720" y="6506"/>
                  </a:cubicBezTo>
                  <a:cubicBezTo>
                    <a:pt x="8720" y="6574"/>
                    <a:pt x="8720" y="6666"/>
                    <a:pt x="8720" y="6734"/>
                  </a:cubicBezTo>
                  <a:lnTo>
                    <a:pt x="8720" y="6917"/>
                  </a:lnTo>
                  <a:lnTo>
                    <a:pt x="8720" y="6962"/>
                  </a:lnTo>
                  <a:lnTo>
                    <a:pt x="8720" y="7054"/>
                  </a:lnTo>
                  <a:cubicBezTo>
                    <a:pt x="8720" y="7145"/>
                    <a:pt x="8720" y="7236"/>
                    <a:pt x="8720" y="7327"/>
                  </a:cubicBezTo>
                  <a:cubicBezTo>
                    <a:pt x="8720" y="7442"/>
                    <a:pt x="8720" y="7579"/>
                    <a:pt x="8720" y="7693"/>
                  </a:cubicBezTo>
                  <a:cubicBezTo>
                    <a:pt x="8720" y="7830"/>
                    <a:pt x="8720" y="7967"/>
                    <a:pt x="8697" y="8104"/>
                  </a:cubicBezTo>
                  <a:lnTo>
                    <a:pt x="8697" y="8149"/>
                  </a:lnTo>
                  <a:cubicBezTo>
                    <a:pt x="8697" y="8218"/>
                    <a:pt x="8697" y="8286"/>
                    <a:pt x="8697" y="8355"/>
                  </a:cubicBezTo>
                  <a:cubicBezTo>
                    <a:pt x="8697" y="8423"/>
                    <a:pt x="8675" y="8492"/>
                    <a:pt x="8675" y="8537"/>
                  </a:cubicBezTo>
                  <a:lnTo>
                    <a:pt x="8675" y="8606"/>
                  </a:lnTo>
                  <a:lnTo>
                    <a:pt x="8652" y="8811"/>
                  </a:lnTo>
                  <a:cubicBezTo>
                    <a:pt x="8629" y="8902"/>
                    <a:pt x="8629" y="9017"/>
                    <a:pt x="8629" y="9108"/>
                  </a:cubicBezTo>
                  <a:cubicBezTo>
                    <a:pt x="8606" y="9176"/>
                    <a:pt x="8606" y="9268"/>
                    <a:pt x="8583" y="9336"/>
                  </a:cubicBezTo>
                  <a:cubicBezTo>
                    <a:pt x="8583" y="9405"/>
                    <a:pt x="8560" y="9450"/>
                    <a:pt x="8560" y="9519"/>
                  </a:cubicBezTo>
                  <a:cubicBezTo>
                    <a:pt x="8492" y="9633"/>
                    <a:pt x="8469" y="9747"/>
                    <a:pt x="8446" y="9861"/>
                  </a:cubicBezTo>
                  <a:lnTo>
                    <a:pt x="8446" y="9884"/>
                  </a:lnTo>
                  <a:cubicBezTo>
                    <a:pt x="8446" y="9930"/>
                    <a:pt x="8423" y="9975"/>
                    <a:pt x="8423" y="10021"/>
                  </a:cubicBezTo>
                  <a:cubicBezTo>
                    <a:pt x="8423" y="10066"/>
                    <a:pt x="8401" y="10112"/>
                    <a:pt x="8401" y="10181"/>
                  </a:cubicBezTo>
                  <a:cubicBezTo>
                    <a:pt x="8355" y="10340"/>
                    <a:pt x="8309" y="10523"/>
                    <a:pt x="8286" y="10706"/>
                  </a:cubicBezTo>
                  <a:cubicBezTo>
                    <a:pt x="8264" y="10774"/>
                    <a:pt x="8241" y="10843"/>
                    <a:pt x="8241" y="10888"/>
                  </a:cubicBezTo>
                  <a:cubicBezTo>
                    <a:pt x="8195" y="11025"/>
                    <a:pt x="8172" y="11162"/>
                    <a:pt x="8127" y="11276"/>
                  </a:cubicBezTo>
                  <a:lnTo>
                    <a:pt x="8104" y="11345"/>
                  </a:lnTo>
                  <a:cubicBezTo>
                    <a:pt x="8104" y="11413"/>
                    <a:pt x="8081" y="11482"/>
                    <a:pt x="8058" y="11550"/>
                  </a:cubicBezTo>
                  <a:cubicBezTo>
                    <a:pt x="8035" y="11596"/>
                    <a:pt x="8013" y="11664"/>
                    <a:pt x="8013" y="11710"/>
                  </a:cubicBezTo>
                  <a:cubicBezTo>
                    <a:pt x="7990" y="11733"/>
                    <a:pt x="7990" y="11778"/>
                    <a:pt x="7967" y="11801"/>
                  </a:cubicBezTo>
                  <a:cubicBezTo>
                    <a:pt x="7944" y="11870"/>
                    <a:pt x="7921" y="11938"/>
                    <a:pt x="7898" y="12007"/>
                  </a:cubicBezTo>
                  <a:cubicBezTo>
                    <a:pt x="7876" y="12098"/>
                    <a:pt x="7853" y="12189"/>
                    <a:pt x="7830" y="12281"/>
                  </a:cubicBezTo>
                  <a:cubicBezTo>
                    <a:pt x="7784" y="12372"/>
                    <a:pt x="7762" y="12463"/>
                    <a:pt x="7739" y="12554"/>
                  </a:cubicBezTo>
                  <a:cubicBezTo>
                    <a:pt x="7716" y="12623"/>
                    <a:pt x="7693" y="12714"/>
                    <a:pt x="7670" y="12783"/>
                  </a:cubicBezTo>
                  <a:lnTo>
                    <a:pt x="7647" y="12828"/>
                  </a:lnTo>
                  <a:cubicBezTo>
                    <a:pt x="7579" y="13148"/>
                    <a:pt x="7465" y="13513"/>
                    <a:pt x="7351" y="13878"/>
                  </a:cubicBezTo>
                  <a:cubicBezTo>
                    <a:pt x="7328" y="13970"/>
                    <a:pt x="7305" y="14038"/>
                    <a:pt x="7282" y="14107"/>
                  </a:cubicBezTo>
                  <a:lnTo>
                    <a:pt x="7259" y="14129"/>
                  </a:lnTo>
                  <a:lnTo>
                    <a:pt x="7237" y="14198"/>
                  </a:lnTo>
                  <a:lnTo>
                    <a:pt x="7191" y="14312"/>
                  </a:lnTo>
                  <a:lnTo>
                    <a:pt x="7168" y="14358"/>
                  </a:lnTo>
                  <a:lnTo>
                    <a:pt x="7191" y="14335"/>
                  </a:lnTo>
                  <a:lnTo>
                    <a:pt x="7191" y="14335"/>
                  </a:lnTo>
                  <a:cubicBezTo>
                    <a:pt x="7122" y="14495"/>
                    <a:pt x="7054" y="14654"/>
                    <a:pt x="7008" y="14814"/>
                  </a:cubicBezTo>
                  <a:lnTo>
                    <a:pt x="6917" y="14997"/>
                  </a:lnTo>
                  <a:cubicBezTo>
                    <a:pt x="6871" y="15111"/>
                    <a:pt x="6826" y="15248"/>
                    <a:pt x="6780" y="15362"/>
                  </a:cubicBezTo>
                  <a:cubicBezTo>
                    <a:pt x="6620" y="15704"/>
                    <a:pt x="6438" y="16070"/>
                    <a:pt x="6255" y="16412"/>
                  </a:cubicBezTo>
                  <a:lnTo>
                    <a:pt x="6187" y="16549"/>
                  </a:lnTo>
                  <a:cubicBezTo>
                    <a:pt x="6118" y="16686"/>
                    <a:pt x="6050" y="16846"/>
                    <a:pt x="5958" y="16983"/>
                  </a:cubicBezTo>
                  <a:lnTo>
                    <a:pt x="5935" y="17005"/>
                  </a:lnTo>
                  <a:cubicBezTo>
                    <a:pt x="5890" y="17097"/>
                    <a:pt x="5844" y="17165"/>
                    <a:pt x="5799" y="17234"/>
                  </a:cubicBezTo>
                  <a:cubicBezTo>
                    <a:pt x="5753" y="17325"/>
                    <a:pt x="5684" y="17416"/>
                    <a:pt x="5639" y="17485"/>
                  </a:cubicBezTo>
                  <a:lnTo>
                    <a:pt x="5570" y="17553"/>
                  </a:lnTo>
                  <a:cubicBezTo>
                    <a:pt x="5502" y="17644"/>
                    <a:pt x="5456" y="17736"/>
                    <a:pt x="5388" y="17827"/>
                  </a:cubicBezTo>
                  <a:cubicBezTo>
                    <a:pt x="5365" y="17873"/>
                    <a:pt x="5365" y="17918"/>
                    <a:pt x="5365" y="17964"/>
                  </a:cubicBezTo>
                  <a:cubicBezTo>
                    <a:pt x="5296" y="18055"/>
                    <a:pt x="5205" y="18147"/>
                    <a:pt x="5137" y="18238"/>
                  </a:cubicBezTo>
                  <a:cubicBezTo>
                    <a:pt x="5091" y="18284"/>
                    <a:pt x="5068" y="18306"/>
                    <a:pt x="5022" y="18352"/>
                  </a:cubicBezTo>
                  <a:cubicBezTo>
                    <a:pt x="4954" y="18443"/>
                    <a:pt x="4863" y="18535"/>
                    <a:pt x="4794" y="18626"/>
                  </a:cubicBezTo>
                  <a:cubicBezTo>
                    <a:pt x="4749" y="18694"/>
                    <a:pt x="4680" y="18763"/>
                    <a:pt x="4634" y="18831"/>
                  </a:cubicBezTo>
                  <a:cubicBezTo>
                    <a:pt x="4497" y="18968"/>
                    <a:pt x="4361" y="19105"/>
                    <a:pt x="4224" y="19242"/>
                  </a:cubicBezTo>
                  <a:cubicBezTo>
                    <a:pt x="4155" y="19311"/>
                    <a:pt x="4087" y="19379"/>
                    <a:pt x="4018" y="19448"/>
                  </a:cubicBezTo>
                  <a:cubicBezTo>
                    <a:pt x="3950" y="19516"/>
                    <a:pt x="3881" y="19585"/>
                    <a:pt x="3813" y="19653"/>
                  </a:cubicBezTo>
                  <a:cubicBezTo>
                    <a:pt x="3721" y="19744"/>
                    <a:pt x="3630" y="19836"/>
                    <a:pt x="3516" y="19927"/>
                  </a:cubicBezTo>
                  <a:lnTo>
                    <a:pt x="3470" y="19973"/>
                  </a:lnTo>
                  <a:lnTo>
                    <a:pt x="3379" y="20041"/>
                  </a:lnTo>
                  <a:lnTo>
                    <a:pt x="3311" y="20110"/>
                  </a:lnTo>
                  <a:lnTo>
                    <a:pt x="3242" y="20178"/>
                  </a:lnTo>
                  <a:cubicBezTo>
                    <a:pt x="3219" y="20201"/>
                    <a:pt x="3174" y="20224"/>
                    <a:pt x="3151" y="20247"/>
                  </a:cubicBezTo>
                  <a:cubicBezTo>
                    <a:pt x="3105" y="20269"/>
                    <a:pt x="3082" y="20315"/>
                    <a:pt x="3037" y="20338"/>
                  </a:cubicBezTo>
                  <a:cubicBezTo>
                    <a:pt x="3014" y="20361"/>
                    <a:pt x="2968" y="20384"/>
                    <a:pt x="2923" y="20406"/>
                  </a:cubicBezTo>
                  <a:cubicBezTo>
                    <a:pt x="2854" y="20452"/>
                    <a:pt x="2763" y="20520"/>
                    <a:pt x="2671" y="20589"/>
                  </a:cubicBezTo>
                  <a:cubicBezTo>
                    <a:pt x="2580" y="20657"/>
                    <a:pt x="2489" y="20726"/>
                    <a:pt x="2398" y="20772"/>
                  </a:cubicBezTo>
                  <a:cubicBezTo>
                    <a:pt x="2352" y="20794"/>
                    <a:pt x="2306" y="20817"/>
                    <a:pt x="2261" y="20840"/>
                  </a:cubicBezTo>
                  <a:lnTo>
                    <a:pt x="2238" y="20863"/>
                  </a:lnTo>
                  <a:lnTo>
                    <a:pt x="2192" y="20886"/>
                  </a:lnTo>
                  <a:lnTo>
                    <a:pt x="2101" y="20931"/>
                  </a:lnTo>
                  <a:lnTo>
                    <a:pt x="2055" y="20954"/>
                  </a:lnTo>
                  <a:cubicBezTo>
                    <a:pt x="1987" y="20977"/>
                    <a:pt x="1941" y="21000"/>
                    <a:pt x="1895" y="21023"/>
                  </a:cubicBezTo>
                  <a:lnTo>
                    <a:pt x="1827" y="21068"/>
                  </a:lnTo>
                  <a:lnTo>
                    <a:pt x="1781" y="21091"/>
                  </a:lnTo>
                  <a:cubicBezTo>
                    <a:pt x="1781" y="21091"/>
                    <a:pt x="1758" y="21068"/>
                    <a:pt x="1758" y="21068"/>
                  </a:cubicBezTo>
                  <a:lnTo>
                    <a:pt x="1690" y="21068"/>
                  </a:lnTo>
                  <a:cubicBezTo>
                    <a:pt x="1644" y="21068"/>
                    <a:pt x="1599" y="21091"/>
                    <a:pt x="1576" y="21114"/>
                  </a:cubicBezTo>
                  <a:cubicBezTo>
                    <a:pt x="1462" y="21342"/>
                    <a:pt x="1325" y="21570"/>
                    <a:pt x="1119" y="21867"/>
                  </a:cubicBezTo>
                  <a:cubicBezTo>
                    <a:pt x="1074" y="21913"/>
                    <a:pt x="1028" y="21981"/>
                    <a:pt x="1005" y="22027"/>
                  </a:cubicBezTo>
                  <a:cubicBezTo>
                    <a:pt x="960" y="22095"/>
                    <a:pt x="914" y="22141"/>
                    <a:pt x="868" y="22187"/>
                  </a:cubicBezTo>
                  <a:lnTo>
                    <a:pt x="845" y="22232"/>
                  </a:lnTo>
                  <a:cubicBezTo>
                    <a:pt x="777" y="22324"/>
                    <a:pt x="708" y="22438"/>
                    <a:pt x="617" y="22529"/>
                  </a:cubicBezTo>
                  <a:lnTo>
                    <a:pt x="503" y="22689"/>
                  </a:lnTo>
                  <a:cubicBezTo>
                    <a:pt x="435" y="22757"/>
                    <a:pt x="389" y="22826"/>
                    <a:pt x="320" y="22894"/>
                  </a:cubicBezTo>
                  <a:lnTo>
                    <a:pt x="275" y="22963"/>
                  </a:lnTo>
                  <a:lnTo>
                    <a:pt x="184" y="23054"/>
                  </a:lnTo>
                  <a:cubicBezTo>
                    <a:pt x="161" y="23077"/>
                    <a:pt x="138" y="23100"/>
                    <a:pt x="115" y="23123"/>
                  </a:cubicBezTo>
                  <a:cubicBezTo>
                    <a:pt x="115" y="23123"/>
                    <a:pt x="92" y="23145"/>
                    <a:pt x="69" y="23168"/>
                  </a:cubicBezTo>
                  <a:cubicBezTo>
                    <a:pt x="24" y="23237"/>
                    <a:pt x="1" y="23328"/>
                    <a:pt x="47" y="23396"/>
                  </a:cubicBezTo>
                  <a:cubicBezTo>
                    <a:pt x="92" y="23442"/>
                    <a:pt x="161" y="23488"/>
                    <a:pt x="229" y="23488"/>
                  </a:cubicBezTo>
                  <a:cubicBezTo>
                    <a:pt x="252" y="23488"/>
                    <a:pt x="275" y="23465"/>
                    <a:pt x="298" y="23465"/>
                  </a:cubicBezTo>
                  <a:cubicBezTo>
                    <a:pt x="343" y="23488"/>
                    <a:pt x="366" y="23511"/>
                    <a:pt x="389" y="23511"/>
                  </a:cubicBezTo>
                  <a:lnTo>
                    <a:pt x="549" y="23511"/>
                  </a:lnTo>
                  <a:lnTo>
                    <a:pt x="617" y="23488"/>
                  </a:lnTo>
                  <a:lnTo>
                    <a:pt x="800" y="23488"/>
                  </a:lnTo>
                  <a:lnTo>
                    <a:pt x="845" y="23465"/>
                  </a:lnTo>
                  <a:lnTo>
                    <a:pt x="1005" y="23465"/>
                  </a:lnTo>
                  <a:cubicBezTo>
                    <a:pt x="1119" y="23442"/>
                    <a:pt x="1233" y="23419"/>
                    <a:pt x="1348" y="23419"/>
                  </a:cubicBezTo>
                  <a:cubicBezTo>
                    <a:pt x="1462" y="23419"/>
                    <a:pt x="1576" y="23396"/>
                    <a:pt x="1690" y="23374"/>
                  </a:cubicBezTo>
                  <a:lnTo>
                    <a:pt x="1736" y="23351"/>
                  </a:lnTo>
                  <a:lnTo>
                    <a:pt x="1850" y="23351"/>
                  </a:lnTo>
                  <a:cubicBezTo>
                    <a:pt x="1918" y="23328"/>
                    <a:pt x="1987" y="23328"/>
                    <a:pt x="2032" y="23305"/>
                  </a:cubicBezTo>
                  <a:cubicBezTo>
                    <a:pt x="2101" y="23305"/>
                    <a:pt x="2169" y="23282"/>
                    <a:pt x="2238" y="23259"/>
                  </a:cubicBezTo>
                  <a:lnTo>
                    <a:pt x="2283" y="23237"/>
                  </a:lnTo>
                  <a:cubicBezTo>
                    <a:pt x="2306" y="23237"/>
                    <a:pt x="2352" y="23214"/>
                    <a:pt x="2375" y="23214"/>
                  </a:cubicBezTo>
                  <a:lnTo>
                    <a:pt x="2420" y="23191"/>
                  </a:lnTo>
                  <a:lnTo>
                    <a:pt x="2466" y="23168"/>
                  </a:lnTo>
                  <a:cubicBezTo>
                    <a:pt x="2512" y="23168"/>
                    <a:pt x="2535" y="23145"/>
                    <a:pt x="2557" y="23145"/>
                  </a:cubicBezTo>
                  <a:cubicBezTo>
                    <a:pt x="2671" y="23100"/>
                    <a:pt x="2808" y="23054"/>
                    <a:pt x="2900" y="22986"/>
                  </a:cubicBezTo>
                  <a:cubicBezTo>
                    <a:pt x="2991" y="22963"/>
                    <a:pt x="3059" y="22917"/>
                    <a:pt x="3128" y="22894"/>
                  </a:cubicBezTo>
                  <a:cubicBezTo>
                    <a:pt x="3196" y="22871"/>
                    <a:pt x="3288" y="22849"/>
                    <a:pt x="3356" y="22803"/>
                  </a:cubicBezTo>
                  <a:cubicBezTo>
                    <a:pt x="3448" y="22780"/>
                    <a:pt x="3539" y="22735"/>
                    <a:pt x="3630" y="22689"/>
                  </a:cubicBezTo>
                  <a:lnTo>
                    <a:pt x="3699" y="22643"/>
                  </a:lnTo>
                  <a:cubicBezTo>
                    <a:pt x="3767" y="22598"/>
                    <a:pt x="3813" y="22575"/>
                    <a:pt x="3858" y="22552"/>
                  </a:cubicBezTo>
                  <a:lnTo>
                    <a:pt x="3927" y="22529"/>
                  </a:lnTo>
                  <a:cubicBezTo>
                    <a:pt x="3995" y="22483"/>
                    <a:pt x="4041" y="22461"/>
                    <a:pt x="4109" y="22438"/>
                  </a:cubicBezTo>
                  <a:cubicBezTo>
                    <a:pt x="4201" y="22392"/>
                    <a:pt x="4269" y="22346"/>
                    <a:pt x="4361" y="22278"/>
                  </a:cubicBezTo>
                  <a:cubicBezTo>
                    <a:pt x="4497" y="22210"/>
                    <a:pt x="4634" y="22118"/>
                    <a:pt x="4749" y="22027"/>
                  </a:cubicBezTo>
                  <a:cubicBezTo>
                    <a:pt x="4886" y="21936"/>
                    <a:pt x="5000" y="21821"/>
                    <a:pt x="5114" y="21730"/>
                  </a:cubicBezTo>
                  <a:lnTo>
                    <a:pt x="5159" y="21662"/>
                  </a:lnTo>
                  <a:cubicBezTo>
                    <a:pt x="5205" y="21616"/>
                    <a:pt x="5251" y="21570"/>
                    <a:pt x="5274" y="21525"/>
                  </a:cubicBezTo>
                  <a:cubicBezTo>
                    <a:pt x="5342" y="21479"/>
                    <a:pt x="5388" y="21433"/>
                    <a:pt x="5433" y="21388"/>
                  </a:cubicBezTo>
                  <a:lnTo>
                    <a:pt x="5479" y="21342"/>
                  </a:lnTo>
                  <a:lnTo>
                    <a:pt x="5525" y="21297"/>
                  </a:lnTo>
                  <a:cubicBezTo>
                    <a:pt x="5570" y="21251"/>
                    <a:pt x="5616" y="21205"/>
                    <a:pt x="5662" y="21160"/>
                  </a:cubicBezTo>
                  <a:cubicBezTo>
                    <a:pt x="5730" y="21091"/>
                    <a:pt x="5799" y="21023"/>
                    <a:pt x="5867" y="20954"/>
                  </a:cubicBezTo>
                  <a:cubicBezTo>
                    <a:pt x="5890" y="20908"/>
                    <a:pt x="5935" y="20863"/>
                    <a:pt x="5981" y="20794"/>
                  </a:cubicBezTo>
                  <a:lnTo>
                    <a:pt x="6050" y="20726"/>
                  </a:lnTo>
                  <a:lnTo>
                    <a:pt x="6118" y="20635"/>
                  </a:lnTo>
                  <a:cubicBezTo>
                    <a:pt x="6141" y="20589"/>
                    <a:pt x="6187" y="20543"/>
                    <a:pt x="6209" y="20520"/>
                  </a:cubicBezTo>
                  <a:lnTo>
                    <a:pt x="6324" y="20384"/>
                  </a:lnTo>
                  <a:cubicBezTo>
                    <a:pt x="6392" y="20292"/>
                    <a:pt x="6460" y="20201"/>
                    <a:pt x="6529" y="20110"/>
                  </a:cubicBezTo>
                  <a:cubicBezTo>
                    <a:pt x="6643" y="19973"/>
                    <a:pt x="6734" y="19836"/>
                    <a:pt x="6826" y="19699"/>
                  </a:cubicBezTo>
                  <a:cubicBezTo>
                    <a:pt x="6871" y="19653"/>
                    <a:pt x="6894" y="19607"/>
                    <a:pt x="6940" y="19539"/>
                  </a:cubicBezTo>
                  <a:lnTo>
                    <a:pt x="6963" y="19516"/>
                  </a:lnTo>
                  <a:cubicBezTo>
                    <a:pt x="7054" y="19402"/>
                    <a:pt x="7145" y="19265"/>
                    <a:pt x="7237" y="19105"/>
                  </a:cubicBezTo>
                  <a:cubicBezTo>
                    <a:pt x="7328" y="18991"/>
                    <a:pt x="7396" y="18854"/>
                    <a:pt x="7465" y="18740"/>
                  </a:cubicBezTo>
                  <a:lnTo>
                    <a:pt x="7510" y="18649"/>
                  </a:lnTo>
                  <a:cubicBezTo>
                    <a:pt x="7579" y="18489"/>
                    <a:pt x="7670" y="18329"/>
                    <a:pt x="7739" y="18169"/>
                  </a:cubicBezTo>
                  <a:cubicBezTo>
                    <a:pt x="7784" y="18101"/>
                    <a:pt x="7830" y="18010"/>
                    <a:pt x="7876" y="17918"/>
                  </a:cubicBezTo>
                  <a:cubicBezTo>
                    <a:pt x="7898" y="17850"/>
                    <a:pt x="7944" y="17781"/>
                    <a:pt x="7967" y="17713"/>
                  </a:cubicBezTo>
                  <a:cubicBezTo>
                    <a:pt x="8013" y="17599"/>
                    <a:pt x="8081" y="17508"/>
                    <a:pt x="8127" y="17393"/>
                  </a:cubicBezTo>
                  <a:lnTo>
                    <a:pt x="8195" y="17234"/>
                  </a:lnTo>
                  <a:lnTo>
                    <a:pt x="8241" y="17119"/>
                  </a:lnTo>
                  <a:cubicBezTo>
                    <a:pt x="8309" y="17005"/>
                    <a:pt x="8378" y="16868"/>
                    <a:pt x="8423" y="16754"/>
                  </a:cubicBezTo>
                  <a:cubicBezTo>
                    <a:pt x="8492" y="16595"/>
                    <a:pt x="8560" y="16412"/>
                    <a:pt x="8629" y="16252"/>
                  </a:cubicBezTo>
                  <a:lnTo>
                    <a:pt x="8697" y="16115"/>
                  </a:lnTo>
                  <a:cubicBezTo>
                    <a:pt x="8743" y="16001"/>
                    <a:pt x="8789" y="15864"/>
                    <a:pt x="8834" y="15750"/>
                  </a:cubicBezTo>
                  <a:lnTo>
                    <a:pt x="8880" y="15636"/>
                  </a:lnTo>
                  <a:cubicBezTo>
                    <a:pt x="8903" y="15567"/>
                    <a:pt x="8926" y="15476"/>
                    <a:pt x="8971" y="15408"/>
                  </a:cubicBezTo>
                  <a:lnTo>
                    <a:pt x="9017" y="15271"/>
                  </a:lnTo>
                  <a:lnTo>
                    <a:pt x="9017" y="15225"/>
                  </a:lnTo>
                  <a:cubicBezTo>
                    <a:pt x="9040" y="15225"/>
                    <a:pt x="9040" y="15202"/>
                    <a:pt x="9040" y="15179"/>
                  </a:cubicBezTo>
                  <a:lnTo>
                    <a:pt x="9063" y="15157"/>
                  </a:lnTo>
                  <a:lnTo>
                    <a:pt x="9063" y="15111"/>
                  </a:lnTo>
                  <a:lnTo>
                    <a:pt x="9085" y="15111"/>
                  </a:lnTo>
                  <a:lnTo>
                    <a:pt x="9085" y="15088"/>
                  </a:lnTo>
                  <a:cubicBezTo>
                    <a:pt x="9154" y="14883"/>
                    <a:pt x="9222" y="14677"/>
                    <a:pt x="9291" y="14495"/>
                  </a:cubicBezTo>
                  <a:cubicBezTo>
                    <a:pt x="9336" y="14335"/>
                    <a:pt x="9405" y="14152"/>
                    <a:pt x="9473" y="13970"/>
                  </a:cubicBezTo>
                  <a:cubicBezTo>
                    <a:pt x="9496" y="13878"/>
                    <a:pt x="9519" y="13810"/>
                    <a:pt x="9542" y="13719"/>
                  </a:cubicBezTo>
                  <a:cubicBezTo>
                    <a:pt x="9565" y="13627"/>
                    <a:pt x="9588" y="13536"/>
                    <a:pt x="9610" y="13422"/>
                  </a:cubicBezTo>
                  <a:lnTo>
                    <a:pt x="9656" y="13285"/>
                  </a:lnTo>
                  <a:cubicBezTo>
                    <a:pt x="9702" y="13148"/>
                    <a:pt x="9747" y="12988"/>
                    <a:pt x="9770" y="12851"/>
                  </a:cubicBezTo>
                  <a:cubicBezTo>
                    <a:pt x="9793" y="12760"/>
                    <a:pt x="9816" y="12669"/>
                    <a:pt x="9816" y="12577"/>
                  </a:cubicBezTo>
                  <a:cubicBezTo>
                    <a:pt x="9861" y="12372"/>
                    <a:pt x="9907" y="12189"/>
                    <a:pt x="9930" y="12029"/>
                  </a:cubicBezTo>
                  <a:cubicBezTo>
                    <a:pt x="9953" y="11938"/>
                    <a:pt x="9953" y="11847"/>
                    <a:pt x="9976" y="11756"/>
                  </a:cubicBezTo>
                  <a:cubicBezTo>
                    <a:pt x="9976" y="11687"/>
                    <a:pt x="9976" y="11641"/>
                    <a:pt x="9976" y="11573"/>
                  </a:cubicBezTo>
                  <a:cubicBezTo>
                    <a:pt x="9976" y="11527"/>
                    <a:pt x="9976" y="11459"/>
                    <a:pt x="9976" y="11413"/>
                  </a:cubicBezTo>
                  <a:cubicBezTo>
                    <a:pt x="9976" y="11413"/>
                    <a:pt x="9976" y="11390"/>
                    <a:pt x="9953" y="11390"/>
                  </a:cubicBezTo>
                  <a:cubicBezTo>
                    <a:pt x="10021" y="11162"/>
                    <a:pt x="10067" y="10888"/>
                    <a:pt x="10090" y="10614"/>
                  </a:cubicBezTo>
                  <a:lnTo>
                    <a:pt x="10113" y="10523"/>
                  </a:lnTo>
                  <a:cubicBezTo>
                    <a:pt x="10113" y="10386"/>
                    <a:pt x="10135" y="10249"/>
                    <a:pt x="10158" y="10135"/>
                  </a:cubicBezTo>
                  <a:lnTo>
                    <a:pt x="10158" y="10089"/>
                  </a:lnTo>
                  <a:cubicBezTo>
                    <a:pt x="10158" y="10021"/>
                    <a:pt x="10181" y="9930"/>
                    <a:pt x="10181" y="9838"/>
                  </a:cubicBezTo>
                  <a:cubicBezTo>
                    <a:pt x="10181" y="9815"/>
                    <a:pt x="10181" y="9770"/>
                    <a:pt x="10181" y="9747"/>
                  </a:cubicBezTo>
                  <a:cubicBezTo>
                    <a:pt x="10181" y="9724"/>
                    <a:pt x="10204" y="9701"/>
                    <a:pt x="10204" y="9678"/>
                  </a:cubicBezTo>
                  <a:cubicBezTo>
                    <a:pt x="10227" y="9564"/>
                    <a:pt x="10227" y="9473"/>
                    <a:pt x="10249" y="9359"/>
                  </a:cubicBezTo>
                  <a:cubicBezTo>
                    <a:pt x="10249" y="9313"/>
                    <a:pt x="10249" y="9268"/>
                    <a:pt x="10249" y="9199"/>
                  </a:cubicBezTo>
                  <a:cubicBezTo>
                    <a:pt x="10272" y="9062"/>
                    <a:pt x="10295" y="8902"/>
                    <a:pt x="10295" y="8765"/>
                  </a:cubicBezTo>
                  <a:cubicBezTo>
                    <a:pt x="10295" y="8697"/>
                    <a:pt x="10295" y="8628"/>
                    <a:pt x="10318" y="8583"/>
                  </a:cubicBezTo>
                  <a:cubicBezTo>
                    <a:pt x="10318" y="8492"/>
                    <a:pt x="10318" y="8400"/>
                    <a:pt x="10318" y="8309"/>
                  </a:cubicBezTo>
                  <a:cubicBezTo>
                    <a:pt x="10341" y="8149"/>
                    <a:pt x="10341" y="7989"/>
                    <a:pt x="10341" y="7830"/>
                  </a:cubicBezTo>
                  <a:cubicBezTo>
                    <a:pt x="10341" y="7647"/>
                    <a:pt x="10341" y="7442"/>
                    <a:pt x="10341" y="7259"/>
                  </a:cubicBezTo>
                  <a:cubicBezTo>
                    <a:pt x="10341" y="7054"/>
                    <a:pt x="10341" y="6871"/>
                    <a:pt x="10341" y="6666"/>
                  </a:cubicBezTo>
                  <a:cubicBezTo>
                    <a:pt x="10318" y="6277"/>
                    <a:pt x="10318" y="5912"/>
                    <a:pt x="10295" y="5570"/>
                  </a:cubicBezTo>
                  <a:cubicBezTo>
                    <a:pt x="10295" y="5479"/>
                    <a:pt x="10272" y="5387"/>
                    <a:pt x="10272" y="5296"/>
                  </a:cubicBezTo>
                  <a:cubicBezTo>
                    <a:pt x="10272" y="5250"/>
                    <a:pt x="10272" y="5205"/>
                    <a:pt x="10272" y="5182"/>
                  </a:cubicBezTo>
                  <a:cubicBezTo>
                    <a:pt x="10249" y="5113"/>
                    <a:pt x="10249" y="5068"/>
                    <a:pt x="10249" y="4999"/>
                  </a:cubicBezTo>
                  <a:cubicBezTo>
                    <a:pt x="10227" y="4817"/>
                    <a:pt x="10204" y="4611"/>
                    <a:pt x="10158" y="4406"/>
                  </a:cubicBezTo>
                  <a:cubicBezTo>
                    <a:pt x="10158" y="4315"/>
                    <a:pt x="10135" y="4200"/>
                    <a:pt x="10113" y="4086"/>
                  </a:cubicBezTo>
                  <a:lnTo>
                    <a:pt x="10090" y="3904"/>
                  </a:lnTo>
                  <a:cubicBezTo>
                    <a:pt x="10090" y="3858"/>
                    <a:pt x="10067" y="3812"/>
                    <a:pt x="10067" y="3744"/>
                  </a:cubicBezTo>
                  <a:cubicBezTo>
                    <a:pt x="10067" y="3721"/>
                    <a:pt x="10044" y="3675"/>
                    <a:pt x="10044" y="3630"/>
                  </a:cubicBezTo>
                  <a:cubicBezTo>
                    <a:pt x="10044" y="3538"/>
                    <a:pt x="10021" y="3470"/>
                    <a:pt x="9998" y="3379"/>
                  </a:cubicBezTo>
                  <a:cubicBezTo>
                    <a:pt x="9976" y="3219"/>
                    <a:pt x="9930" y="3059"/>
                    <a:pt x="9884" y="2899"/>
                  </a:cubicBezTo>
                  <a:lnTo>
                    <a:pt x="9884" y="2922"/>
                  </a:lnTo>
                  <a:cubicBezTo>
                    <a:pt x="9861" y="2854"/>
                    <a:pt x="9839" y="2762"/>
                    <a:pt x="9816" y="2671"/>
                  </a:cubicBezTo>
                  <a:cubicBezTo>
                    <a:pt x="9793" y="2580"/>
                    <a:pt x="9770" y="2511"/>
                    <a:pt x="9724" y="2443"/>
                  </a:cubicBezTo>
                  <a:cubicBezTo>
                    <a:pt x="9702" y="2352"/>
                    <a:pt x="9656" y="2283"/>
                    <a:pt x="9633" y="2215"/>
                  </a:cubicBezTo>
                  <a:cubicBezTo>
                    <a:pt x="9588" y="2123"/>
                    <a:pt x="9542" y="2055"/>
                    <a:pt x="9496" y="1964"/>
                  </a:cubicBezTo>
                  <a:lnTo>
                    <a:pt x="9359" y="1781"/>
                  </a:lnTo>
                  <a:cubicBezTo>
                    <a:pt x="9336" y="1735"/>
                    <a:pt x="9314" y="1712"/>
                    <a:pt x="9291" y="1667"/>
                  </a:cubicBezTo>
                  <a:cubicBezTo>
                    <a:pt x="9268" y="1621"/>
                    <a:pt x="9245" y="1598"/>
                    <a:pt x="9222" y="1575"/>
                  </a:cubicBezTo>
                  <a:cubicBezTo>
                    <a:pt x="9177" y="1484"/>
                    <a:pt x="9131" y="1416"/>
                    <a:pt x="9085" y="1347"/>
                  </a:cubicBezTo>
                  <a:cubicBezTo>
                    <a:pt x="9017" y="1256"/>
                    <a:pt x="8948" y="1187"/>
                    <a:pt x="8880" y="1096"/>
                  </a:cubicBezTo>
                  <a:cubicBezTo>
                    <a:pt x="8857" y="1051"/>
                    <a:pt x="8811" y="1005"/>
                    <a:pt x="8789" y="982"/>
                  </a:cubicBezTo>
                  <a:lnTo>
                    <a:pt x="8766" y="936"/>
                  </a:lnTo>
                  <a:cubicBezTo>
                    <a:pt x="8720" y="891"/>
                    <a:pt x="8652" y="822"/>
                    <a:pt x="8606" y="777"/>
                  </a:cubicBezTo>
                  <a:lnTo>
                    <a:pt x="8583" y="754"/>
                  </a:lnTo>
                  <a:cubicBezTo>
                    <a:pt x="8492" y="640"/>
                    <a:pt x="8423" y="571"/>
                    <a:pt x="8332" y="503"/>
                  </a:cubicBezTo>
                  <a:cubicBezTo>
                    <a:pt x="8286" y="457"/>
                    <a:pt x="8241" y="434"/>
                    <a:pt x="8195" y="389"/>
                  </a:cubicBezTo>
                  <a:cubicBezTo>
                    <a:pt x="8172" y="366"/>
                    <a:pt x="8104" y="343"/>
                    <a:pt x="8058" y="320"/>
                  </a:cubicBezTo>
                  <a:lnTo>
                    <a:pt x="8035" y="297"/>
                  </a:lnTo>
                  <a:lnTo>
                    <a:pt x="7990" y="297"/>
                  </a:lnTo>
                  <a:cubicBezTo>
                    <a:pt x="7967" y="274"/>
                    <a:pt x="7944" y="274"/>
                    <a:pt x="7944" y="274"/>
                  </a:cubicBezTo>
                  <a:cubicBezTo>
                    <a:pt x="7898" y="297"/>
                    <a:pt x="7898" y="297"/>
                    <a:pt x="7876" y="297"/>
                  </a:cubicBezTo>
                  <a:lnTo>
                    <a:pt x="7762" y="297"/>
                  </a:lnTo>
                  <a:cubicBezTo>
                    <a:pt x="7716" y="206"/>
                    <a:pt x="7670" y="115"/>
                    <a:pt x="7625" y="46"/>
                  </a:cubicBezTo>
                  <a:cubicBezTo>
                    <a:pt x="7602" y="23"/>
                    <a:pt x="7556" y="1"/>
                    <a:pt x="7510"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2" name="Google Shape;6492;p24"/>
            <p:cNvSpPr/>
            <p:nvPr/>
          </p:nvSpPr>
          <p:spPr>
            <a:xfrm>
              <a:off x="6848900" y="1768425"/>
              <a:ext cx="265350" cy="220300"/>
            </a:xfrm>
            <a:custGeom>
              <a:avLst/>
              <a:gdLst/>
              <a:ahLst/>
              <a:cxnLst/>
              <a:rect l="l" t="t" r="r" b="b"/>
              <a:pathLst>
                <a:path w="10614" h="8812" extrusionOk="0">
                  <a:moveTo>
                    <a:pt x="4474" y="1"/>
                  </a:moveTo>
                  <a:cubicBezTo>
                    <a:pt x="4291" y="1"/>
                    <a:pt x="4086" y="24"/>
                    <a:pt x="3903" y="69"/>
                  </a:cubicBezTo>
                  <a:cubicBezTo>
                    <a:pt x="3858" y="69"/>
                    <a:pt x="3835" y="92"/>
                    <a:pt x="3812" y="138"/>
                  </a:cubicBezTo>
                  <a:cubicBezTo>
                    <a:pt x="3721" y="138"/>
                    <a:pt x="3652" y="138"/>
                    <a:pt x="3561" y="161"/>
                  </a:cubicBezTo>
                  <a:lnTo>
                    <a:pt x="3515" y="161"/>
                  </a:lnTo>
                  <a:cubicBezTo>
                    <a:pt x="3470" y="161"/>
                    <a:pt x="3424" y="184"/>
                    <a:pt x="3378" y="184"/>
                  </a:cubicBezTo>
                  <a:lnTo>
                    <a:pt x="3333" y="184"/>
                  </a:lnTo>
                  <a:cubicBezTo>
                    <a:pt x="3264" y="206"/>
                    <a:pt x="3196" y="206"/>
                    <a:pt x="3127" y="229"/>
                  </a:cubicBezTo>
                  <a:cubicBezTo>
                    <a:pt x="3059" y="252"/>
                    <a:pt x="2967" y="252"/>
                    <a:pt x="2876" y="298"/>
                  </a:cubicBezTo>
                  <a:cubicBezTo>
                    <a:pt x="2831" y="298"/>
                    <a:pt x="2785" y="321"/>
                    <a:pt x="2739" y="343"/>
                  </a:cubicBezTo>
                  <a:lnTo>
                    <a:pt x="2625" y="389"/>
                  </a:lnTo>
                  <a:cubicBezTo>
                    <a:pt x="2557" y="412"/>
                    <a:pt x="2465" y="435"/>
                    <a:pt x="2397" y="458"/>
                  </a:cubicBezTo>
                  <a:cubicBezTo>
                    <a:pt x="2260" y="503"/>
                    <a:pt x="2123" y="572"/>
                    <a:pt x="1986" y="640"/>
                  </a:cubicBezTo>
                  <a:lnTo>
                    <a:pt x="1895" y="686"/>
                  </a:lnTo>
                  <a:cubicBezTo>
                    <a:pt x="1803" y="709"/>
                    <a:pt x="1735" y="754"/>
                    <a:pt x="1666" y="777"/>
                  </a:cubicBezTo>
                  <a:lnTo>
                    <a:pt x="1644" y="800"/>
                  </a:lnTo>
                  <a:cubicBezTo>
                    <a:pt x="1552" y="846"/>
                    <a:pt x="1484" y="891"/>
                    <a:pt x="1393" y="937"/>
                  </a:cubicBezTo>
                  <a:cubicBezTo>
                    <a:pt x="1347" y="982"/>
                    <a:pt x="1301" y="1005"/>
                    <a:pt x="1278" y="1051"/>
                  </a:cubicBezTo>
                  <a:lnTo>
                    <a:pt x="1210" y="1097"/>
                  </a:lnTo>
                  <a:cubicBezTo>
                    <a:pt x="1187" y="1119"/>
                    <a:pt x="1164" y="1142"/>
                    <a:pt x="1141" y="1165"/>
                  </a:cubicBezTo>
                  <a:cubicBezTo>
                    <a:pt x="1119" y="1165"/>
                    <a:pt x="1096" y="1188"/>
                    <a:pt x="1073" y="1211"/>
                  </a:cubicBezTo>
                  <a:cubicBezTo>
                    <a:pt x="1027" y="1256"/>
                    <a:pt x="982" y="1279"/>
                    <a:pt x="959" y="1325"/>
                  </a:cubicBezTo>
                  <a:lnTo>
                    <a:pt x="913" y="1371"/>
                  </a:lnTo>
                  <a:cubicBezTo>
                    <a:pt x="890" y="1393"/>
                    <a:pt x="868" y="1416"/>
                    <a:pt x="845" y="1439"/>
                  </a:cubicBezTo>
                  <a:lnTo>
                    <a:pt x="822" y="1462"/>
                  </a:lnTo>
                  <a:cubicBezTo>
                    <a:pt x="776" y="1485"/>
                    <a:pt x="753" y="1530"/>
                    <a:pt x="708" y="1553"/>
                  </a:cubicBezTo>
                  <a:cubicBezTo>
                    <a:pt x="685" y="1576"/>
                    <a:pt x="662" y="1599"/>
                    <a:pt x="639" y="1622"/>
                  </a:cubicBezTo>
                  <a:cubicBezTo>
                    <a:pt x="594" y="1667"/>
                    <a:pt x="548" y="1690"/>
                    <a:pt x="502" y="1736"/>
                  </a:cubicBezTo>
                  <a:cubicBezTo>
                    <a:pt x="480" y="1781"/>
                    <a:pt x="434" y="1804"/>
                    <a:pt x="411" y="1850"/>
                  </a:cubicBezTo>
                  <a:cubicBezTo>
                    <a:pt x="388" y="1873"/>
                    <a:pt x="365" y="1895"/>
                    <a:pt x="343" y="1918"/>
                  </a:cubicBezTo>
                  <a:cubicBezTo>
                    <a:pt x="274" y="2010"/>
                    <a:pt x="206" y="2078"/>
                    <a:pt x="114" y="2124"/>
                  </a:cubicBezTo>
                  <a:cubicBezTo>
                    <a:pt x="91" y="2169"/>
                    <a:pt x="69" y="2215"/>
                    <a:pt x="91" y="2261"/>
                  </a:cubicBezTo>
                  <a:cubicBezTo>
                    <a:pt x="46" y="2284"/>
                    <a:pt x="23" y="2329"/>
                    <a:pt x="23" y="2352"/>
                  </a:cubicBezTo>
                  <a:cubicBezTo>
                    <a:pt x="0" y="2398"/>
                    <a:pt x="23" y="2443"/>
                    <a:pt x="46" y="2466"/>
                  </a:cubicBezTo>
                  <a:cubicBezTo>
                    <a:pt x="46" y="2512"/>
                    <a:pt x="91" y="2535"/>
                    <a:pt x="137" y="2557"/>
                  </a:cubicBezTo>
                  <a:cubicBezTo>
                    <a:pt x="206" y="2557"/>
                    <a:pt x="274" y="2557"/>
                    <a:pt x="365" y="2580"/>
                  </a:cubicBezTo>
                  <a:cubicBezTo>
                    <a:pt x="753" y="2626"/>
                    <a:pt x="1073" y="2694"/>
                    <a:pt x="1370" y="2809"/>
                  </a:cubicBezTo>
                  <a:lnTo>
                    <a:pt x="1415" y="2809"/>
                  </a:lnTo>
                  <a:cubicBezTo>
                    <a:pt x="1438" y="2831"/>
                    <a:pt x="1461" y="2831"/>
                    <a:pt x="1484" y="2831"/>
                  </a:cubicBezTo>
                  <a:lnTo>
                    <a:pt x="1552" y="2831"/>
                  </a:lnTo>
                  <a:cubicBezTo>
                    <a:pt x="1621" y="2809"/>
                    <a:pt x="1666" y="2763"/>
                    <a:pt x="1689" y="2740"/>
                  </a:cubicBezTo>
                  <a:cubicBezTo>
                    <a:pt x="1712" y="2694"/>
                    <a:pt x="1758" y="2672"/>
                    <a:pt x="1781" y="2626"/>
                  </a:cubicBezTo>
                  <a:lnTo>
                    <a:pt x="1826" y="2580"/>
                  </a:lnTo>
                  <a:cubicBezTo>
                    <a:pt x="1872" y="2512"/>
                    <a:pt x="1940" y="2466"/>
                    <a:pt x="2009" y="2398"/>
                  </a:cubicBezTo>
                  <a:lnTo>
                    <a:pt x="2054" y="2352"/>
                  </a:lnTo>
                  <a:cubicBezTo>
                    <a:pt x="2077" y="2329"/>
                    <a:pt x="2100" y="2306"/>
                    <a:pt x="2123" y="2284"/>
                  </a:cubicBezTo>
                  <a:lnTo>
                    <a:pt x="2214" y="2238"/>
                  </a:lnTo>
                  <a:cubicBezTo>
                    <a:pt x="2260" y="2192"/>
                    <a:pt x="2306" y="2169"/>
                    <a:pt x="2328" y="2147"/>
                  </a:cubicBezTo>
                  <a:lnTo>
                    <a:pt x="2306" y="2147"/>
                  </a:lnTo>
                  <a:cubicBezTo>
                    <a:pt x="2442" y="2055"/>
                    <a:pt x="2602" y="1964"/>
                    <a:pt x="2739" y="1895"/>
                  </a:cubicBezTo>
                  <a:lnTo>
                    <a:pt x="2785" y="1873"/>
                  </a:lnTo>
                  <a:cubicBezTo>
                    <a:pt x="2853" y="1804"/>
                    <a:pt x="2945" y="1781"/>
                    <a:pt x="3013" y="1736"/>
                  </a:cubicBezTo>
                  <a:cubicBezTo>
                    <a:pt x="3104" y="1690"/>
                    <a:pt x="3196" y="1644"/>
                    <a:pt x="3264" y="1599"/>
                  </a:cubicBezTo>
                  <a:cubicBezTo>
                    <a:pt x="3310" y="1599"/>
                    <a:pt x="3356" y="1576"/>
                    <a:pt x="3378" y="1553"/>
                  </a:cubicBezTo>
                  <a:cubicBezTo>
                    <a:pt x="3424" y="1553"/>
                    <a:pt x="3470" y="1530"/>
                    <a:pt x="3515" y="1507"/>
                  </a:cubicBezTo>
                  <a:lnTo>
                    <a:pt x="3561" y="1485"/>
                  </a:lnTo>
                  <a:cubicBezTo>
                    <a:pt x="3629" y="1462"/>
                    <a:pt x="3721" y="1439"/>
                    <a:pt x="3789" y="1416"/>
                  </a:cubicBezTo>
                  <a:cubicBezTo>
                    <a:pt x="3903" y="1371"/>
                    <a:pt x="4017" y="1348"/>
                    <a:pt x="4132" y="1325"/>
                  </a:cubicBezTo>
                  <a:cubicBezTo>
                    <a:pt x="4223" y="1279"/>
                    <a:pt x="4337" y="1256"/>
                    <a:pt x="4451" y="1256"/>
                  </a:cubicBezTo>
                  <a:cubicBezTo>
                    <a:pt x="4542" y="1234"/>
                    <a:pt x="4657" y="1234"/>
                    <a:pt x="4748" y="1234"/>
                  </a:cubicBezTo>
                  <a:lnTo>
                    <a:pt x="4885" y="1234"/>
                  </a:lnTo>
                  <a:cubicBezTo>
                    <a:pt x="5022" y="1234"/>
                    <a:pt x="5182" y="1256"/>
                    <a:pt x="5318" y="1279"/>
                  </a:cubicBezTo>
                  <a:cubicBezTo>
                    <a:pt x="5433" y="1279"/>
                    <a:pt x="5524" y="1302"/>
                    <a:pt x="5615" y="1325"/>
                  </a:cubicBezTo>
                  <a:lnTo>
                    <a:pt x="5775" y="1325"/>
                  </a:lnTo>
                  <a:cubicBezTo>
                    <a:pt x="5821" y="1348"/>
                    <a:pt x="5866" y="1348"/>
                    <a:pt x="5912" y="1348"/>
                  </a:cubicBezTo>
                  <a:cubicBezTo>
                    <a:pt x="6003" y="1371"/>
                    <a:pt x="6117" y="1393"/>
                    <a:pt x="6209" y="1416"/>
                  </a:cubicBezTo>
                  <a:cubicBezTo>
                    <a:pt x="6300" y="1439"/>
                    <a:pt x="6391" y="1462"/>
                    <a:pt x="6483" y="1485"/>
                  </a:cubicBezTo>
                  <a:cubicBezTo>
                    <a:pt x="6620" y="1553"/>
                    <a:pt x="6756" y="1622"/>
                    <a:pt x="6871" y="1690"/>
                  </a:cubicBezTo>
                  <a:cubicBezTo>
                    <a:pt x="6985" y="1759"/>
                    <a:pt x="7099" y="1850"/>
                    <a:pt x="7236" y="1941"/>
                  </a:cubicBezTo>
                  <a:lnTo>
                    <a:pt x="7259" y="1941"/>
                  </a:lnTo>
                  <a:lnTo>
                    <a:pt x="7396" y="2055"/>
                  </a:lnTo>
                  <a:lnTo>
                    <a:pt x="7533" y="2169"/>
                  </a:lnTo>
                  <a:cubicBezTo>
                    <a:pt x="7601" y="2215"/>
                    <a:pt x="7692" y="2284"/>
                    <a:pt x="7784" y="2352"/>
                  </a:cubicBezTo>
                  <a:cubicBezTo>
                    <a:pt x="7875" y="2420"/>
                    <a:pt x="7943" y="2512"/>
                    <a:pt x="8035" y="2580"/>
                  </a:cubicBezTo>
                  <a:cubicBezTo>
                    <a:pt x="8058" y="2603"/>
                    <a:pt x="8103" y="2649"/>
                    <a:pt x="8126" y="2672"/>
                  </a:cubicBezTo>
                  <a:cubicBezTo>
                    <a:pt x="8172" y="2717"/>
                    <a:pt x="8217" y="2763"/>
                    <a:pt x="8263" y="2809"/>
                  </a:cubicBezTo>
                  <a:cubicBezTo>
                    <a:pt x="8331" y="2900"/>
                    <a:pt x="8400" y="2968"/>
                    <a:pt x="8446" y="3014"/>
                  </a:cubicBezTo>
                  <a:cubicBezTo>
                    <a:pt x="8605" y="3219"/>
                    <a:pt x="8742" y="3402"/>
                    <a:pt x="8834" y="3607"/>
                  </a:cubicBezTo>
                  <a:lnTo>
                    <a:pt x="8879" y="3699"/>
                  </a:lnTo>
                  <a:cubicBezTo>
                    <a:pt x="8902" y="3767"/>
                    <a:pt x="8925" y="3836"/>
                    <a:pt x="8971" y="3904"/>
                  </a:cubicBezTo>
                  <a:lnTo>
                    <a:pt x="8971" y="3927"/>
                  </a:lnTo>
                  <a:cubicBezTo>
                    <a:pt x="8993" y="3973"/>
                    <a:pt x="8993" y="3995"/>
                    <a:pt x="9016" y="4041"/>
                  </a:cubicBezTo>
                  <a:cubicBezTo>
                    <a:pt x="9016" y="4087"/>
                    <a:pt x="9039" y="4132"/>
                    <a:pt x="9039" y="4178"/>
                  </a:cubicBezTo>
                  <a:cubicBezTo>
                    <a:pt x="9062" y="4246"/>
                    <a:pt x="9062" y="4292"/>
                    <a:pt x="9085" y="4361"/>
                  </a:cubicBezTo>
                  <a:cubicBezTo>
                    <a:pt x="9085" y="4429"/>
                    <a:pt x="9107" y="4498"/>
                    <a:pt x="9107" y="4566"/>
                  </a:cubicBezTo>
                  <a:cubicBezTo>
                    <a:pt x="9107" y="4612"/>
                    <a:pt x="9107" y="4680"/>
                    <a:pt x="9130" y="4749"/>
                  </a:cubicBezTo>
                  <a:lnTo>
                    <a:pt x="9130" y="4817"/>
                  </a:lnTo>
                  <a:lnTo>
                    <a:pt x="9130" y="4908"/>
                  </a:lnTo>
                  <a:cubicBezTo>
                    <a:pt x="9153" y="5023"/>
                    <a:pt x="9153" y="5160"/>
                    <a:pt x="9153" y="5274"/>
                  </a:cubicBezTo>
                  <a:cubicBezTo>
                    <a:pt x="9130" y="5365"/>
                    <a:pt x="9107" y="5433"/>
                    <a:pt x="9085" y="5525"/>
                  </a:cubicBezTo>
                  <a:cubicBezTo>
                    <a:pt x="9039" y="5616"/>
                    <a:pt x="9016" y="5707"/>
                    <a:pt x="8993" y="5799"/>
                  </a:cubicBezTo>
                  <a:cubicBezTo>
                    <a:pt x="8971" y="5913"/>
                    <a:pt x="8948" y="6004"/>
                    <a:pt x="8925" y="6095"/>
                  </a:cubicBezTo>
                  <a:cubicBezTo>
                    <a:pt x="8902" y="6164"/>
                    <a:pt x="8879" y="6255"/>
                    <a:pt x="8834" y="6346"/>
                  </a:cubicBezTo>
                  <a:cubicBezTo>
                    <a:pt x="8788" y="6461"/>
                    <a:pt x="8719" y="6597"/>
                    <a:pt x="8628" y="6780"/>
                  </a:cubicBezTo>
                  <a:cubicBezTo>
                    <a:pt x="8605" y="6803"/>
                    <a:pt x="8605" y="6849"/>
                    <a:pt x="8582" y="6894"/>
                  </a:cubicBezTo>
                  <a:cubicBezTo>
                    <a:pt x="8560" y="6917"/>
                    <a:pt x="8537" y="6963"/>
                    <a:pt x="8514" y="6986"/>
                  </a:cubicBezTo>
                  <a:cubicBezTo>
                    <a:pt x="8491" y="7054"/>
                    <a:pt x="8468" y="7100"/>
                    <a:pt x="8423" y="7145"/>
                  </a:cubicBezTo>
                  <a:cubicBezTo>
                    <a:pt x="8400" y="7191"/>
                    <a:pt x="8377" y="7214"/>
                    <a:pt x="8354" y="7259"/>
                  </a:cubicBezTo>
                  <a:cubicBezTo>
                    <a:pt x="8309" y="7328"/>
                    <a:pt x="8263" y="7396"/>
                    <a:pt x="8263" y="7488"/>
                  </a:cubicBezTo>
                  <a:cubicBezTo>
                    <a:pt x="8286" y="7533"/>
                    <a:pt x="8286" y="7602"/>
                    <a:pt x="8331" y="7670"/>
                  </a:cubicBezTo>
                  <a:cubicBezTo>
                    <a:pt x="8354" y="7693"/>
                    <a:pt x="8377" y="7716"/>
                    <a:pt x="8400" y="7739"/>
                  </a:cubicBezTo>
                  <a:lnTo>
                    <a:pt x="8423" y="7762"/>
                  </a:lnTo>
                  <a:lnTo>
                    <a:pt x="8446" y="7807"/>
                  </a:lnTo>
                  <a:lnTo>
                    <a:pt x="8468" y="7830"/>
                  </a:lnTo>
                  <a:cubicBezTo>
                    <a:pt x="8491" y="7853"/>
                    <a:pt x="8514" y="7899"/>
                    <a:pt x="8560" y="7944"/>
                  </a:cubicBezTo>
                  <a:cubicBezTo>
                    <a:pt x="8582" y="7967"/>
                    <a:pt x="8582" y="7990"/>
                    <a:pt x="8605" y="8013"/>
                  </a:cubicBezTo>
                  <a:cubicBezTo>
                    <a:pt x="8605" y="8035"/>
                    <a:pt x="8628" y="8035"/>
                    <a:pt x="8628" y="8058"/>
                  </a:cubicBezTo>
                  <a:lnTo>
                    <a:pt x="8651" y="8081"/>
                  </a:lnTo>
                  <a:cubicBezTo>
                    <a:pt x="8674" y="8127"/>
                    <a:pt x="8697" y="8172"/>
                    <a:pt x="8742" y="8218"/>
                  </a:cubicBezTo>
                  <a:lnTo>
                    <a:pt x="8765" y="8241"/>
                  </a:lnTo>
                  <a:cubicBezTo>
                    <a:pt x="8765" y="8264"/>
                    <a:pt x="8788" y="8287"/>
                    <a:pt x="8788" y="8309"/>
                  </a:cubicBezTo>
                  <a:cubicBezTo>
                    <a:pt x="8811" y="8332"/>
                    <a:pt x="8834" y="8378"/>
                    <a:pt x="8856" y="8424"/>
                  </a:cubicBezTo>
                  <a:lnTo>
                    <a:pt x="8879" y="8469"/>
                  </a:lnTo>
                  <a:cubicBezTo>
                    <a:pt x="8902" y="8515"/>
                    <a:pt x="8925" y="8583"/>
                    <a:pt x="8971" y="8652"/>
                  </a:cubicBezTo>
                  <a:cubicBezTo>
                    <a:pt x="8971" y="8675"/>
                    <a:pt x="8993" y="8697"/>
                    <a:pt x="8993" y="8697"/>
                  </a:cubicBezTo>
                  <a:cubicBezTo>
                    <a:pt x="8993" y="8720"/>
                    <a:pt x="9016" y="8720"/>
                    <a:pt x="9016" y="8743"/>
                  </a:cubicBezTo>
                  <a:cubicBezTo>
                    <a:pt x="9062" y="8789"/>
                    <a:pt x="9130" y="8812"/>
                    <a:pt x="9176" y="8812"/>
                  </a:cubicBezTo>
                  <a:cubicBezTo>
                    <a:pt x="9199" y="8812"/>
                    <a:pt x="9222" y="8812"/>
                    <a:pt x="9244" y="8789"/>
                  </a:cubicBezTo>
                  <a:lnTo>
                    <a:pt x="9153" y="8789"/>
                  </a:lnTo>
                  <a:cubicBezTo>
                    <a:pt x="9153" y="8789"/>
                    <a:pt x="9130" y="8766"/>
                    <a:pt x="9130" y="8766"/>
                  </a:cubicBezTo>
                  <a:cubicBezTo>
                    <a:pt x="9130" y="8743"/>
                    <a:pt x="9130" y="8743"/>
                    <a:pt x="9130" y="8720"/>
                  </a:cubicBezTo>
                  <a:cubicBezTo>
                    <a:pt x="9153" y="8697"/>
                    <a:pt x="9176" y="8675"/>
                    <a:pt x="9176" y="8652"/>
                  </a:cubicBezTo>
                  <a:lnTo>
                    <a:pt x="9199" y="8629"/>
                  </a:lnTo>
                  <a:cubicBezTo>
                    <a:pt x="9222" y="8583"/>
                    <a:pt x="9244" y="8560"/>
                    <a:pt x="9267" y="8538"/>
                  </a:cubicBezTo>
                  <a:cubicBezTo>
                    <a:pt x="9290" y="8492"/>
                    <a:pt x="9336" y="8446"/>
                    <a:pt x="9359" y="8424"/>
                  </a:cubicBezTo>
                  <a:cubicBezTo>
                    <a:pt x="9359" y="8378"/>
                    <a:pt x="9336" y="8332"/>
                    <a:pt x="9336" y="8287"/>
                  </a:cubicBezTo>
                  <a:cubicBezTo>
                    <a:pt x="9336" y="8264"/>
                    <a:pt x="9313" y="8264"/>
                    <a:pt x="9313" y="8241"/>
                  </a:cubicBezTo>
                  <a:lnTo>
                    <a:pt x="9336" y="8195"/>
                  </a:lnTo>
                  <a:cubicBezTo>
                    <a:pt x="9359" y="8150"/>
                    <a:pt x="9404" y="8104"/>
                    <a:pt x="9427" y="8058"/>
                  </a:cubicBezTo>
                  <a:cubicBezTo>
                    <a:pt x="9450" y="8035"/>
                    <a:pt x="9473" y="7990"/>
                    <a:pt x="9496" y="7967"/>
                  </a:cubicBezTo>
                  <a:cubicBezTo>
                    <a:pt x="9564" y="7853"/>
                    <a:pt x="9632" y="7739"/>
                    <a:pt x="9701" y="7647"/>
                  </a:cubicBezTo>
                  <a:cubicBezTo>
                    <a:pt x="9769" y="7511"/>
                    <a:pt x="9838" y="7374"/>
                    <a:pt x="9906" y="7282"/>
                  </a:cubicBezTo>
                  <a:cubicBezTo>
                    <a:pt x="9952" y="7168"/>
                    <a:pt x="9998" y="7031"/>
                    <a:pt x="10066" y="6894"/>
                  </a:cubicBezTo>
                  <a:cubicBezTo>
                    <a:pt x="10089" y="6849"/>
                    <a:pt x="10112" y="6803"/>
                    <a:pt x="10135" y="6757"/>
                  </a:cubicBezTo>
                  <a:cubicBezTo>
                    <a:pt x="10135" y="6734"/>
                    <a:pt x="10135" y="6712"/>
                    <a:pt x="10135" y="6689"/>
                  </a:cubicBezTo>
                  <a:cubicBezTo>
                    <a:pt x="10157" y="6666"/>
                    <a:pt x="10157" y="6643"/>
                    <a:pt x="10157" y="6620"/>
                  </a:cubicBezTo>
                  <a:lnTo>
                    <a:pt x="10203" y="6552"/>
                  </a:lnTo>
                  <a:cubicBezTo>
                    <a:pt x="10226" y="6461"/>
                    <a:pt x="10272" y="6369"/>
                    <a:pt x="10294" y="6255"/>
                  </a:cubicBezTo>
                  <a:cubicBezTo>
                    <a:pt x="10340" y="6141"/>
                    <a:pt x="10363" y="6027"/>
                    <a:pt x="10363" y="5867"/>
                  </a:cubicBezTo>
                  <a:lnTo>
                    <a:pt x="10363" y="5890"/>
                  </a:lnTo>
                  <a:cubicBezTo>
                    <a:pt x="10386" y="5799"/>
                    <a:pt x="10409" y="5684"/>
                    <a:pt x="10431" y="5593"/>
                  </a:cubicBezTo>
                  <a:cubicBezTo>
                    <a:pt x="10454" y="5525"/>
                    <a:pt x="10454" y="5456"/>
                    <a:pt x="10477" y="5388"/>
                  </a:cubicBezTo>
                  <a:lnTo>
                    <a:pt x="10523" y="5251"/>
                  </a:lnTo>
                  <a:lnTo>
                    <a:pt x="10523" y="5205"/>
                  </a:lnTo>
                  <a:cubicBezTo>
                    <a:pt x="10568" y="5091"/>
                    <a:pt x="10591" y="4977"/>
                    <a:pt x="10591" y="4863"/>
                  </a:cubicBezTo>
                  <a:cubicBezTo>
                    <a:pt x="10614" y="4771"/>
                    <a:pt x="10591" y="4657"/>
                    <a:pt x="10591" y="4566"/>
                  </a:cubicBezTo>
                  <a:cubicBezTo>
                    <a:pt x="10614" y="4543"/>
                    <a:pt x="10614" y="4498"/>
                    <a:pt x="10591" y="4452"/>
                  </a:cubicBezTo>
                  <a:cubicBezTo>
                    <a:pt x="10591" y="4429"/>
                    <a:pt x="10591" y="4429"/>
                    <a:pt x="10591" y="4406"/>
                  </a:cubicBezTo>
                  <a:cubicBezTo>
                    <a:pt x="10568" y="4315"/>
                    <a:pt x="10568" y="4246"/>
                    <a:pt x="10568" y="4178"/>
                  </a:cubicBezTo>
                  <a:lnTo>
                    <a:pt x="10568" y="4087"/>
                  </a:lnTo>
                  <a:cubicBezTo>
                    <a:pt x="10568" y="3950"/>
                    <a:pt x="10523" y="3836"/>
                    <a:pt x="10477" y="3722"/>
                  </a:cubicBezTo>
                  <a:cubicBezTo>
                    <a:pt x="10477" y="3676"/>
                    <a:pt x="10454" y="3630"/>
                    <a:pt x="10454" y="3607"/>
                  </a:cubicBezTo>
                  <a:lnTo>
                    <a:pt x="10431" y="3539"/>
                  </a:lnTo>
                  <a:cubicBezTo>
                    <a:pt x="10409" y="3448"/>
                    <a:pt x="10363" y="3379"/>
                    <a:pt x="10340" y="3288"/>
                  </a:cubicBezTo>
                  <a:lnTo>
                    <a:pt x="10317" y="3265"/>
                  </a:lnTo>
                  <a:cubicBezTo>
                    <a:pt x="10272" y="3174"/>
                    <a:pt x="10226" y="3082"/>
                    <a:pt x="10180" y="2991"/>
                  </a:cubicBezTo>
                  <a:cubicBezTo>
                    <a:pt x="10180" y="2991"/>
                    <a:pt x="10157" y="2968"/>
                    <a:pt x="10157" y="2968"/>
                  </a:cubicBezTo>
                  <a:cubicBezTo>
                    <a:pt x="10135" y="2877"/>
                    <a:pt x="10089" y="2809"/>
                    <a:pt x="10043" y="2717"/>
                  </a:cubicBezTo>
                  <a:cubicBezTo>
                    <a:pt x="9998" y="2649"/>
                    <a:pt x="9952" y="2580"/>
                    <a:pt x="9884" y="2512"/>
                  </a:cubicBezTo>
                  <a:cubicBezTo>
                    <a:pt x="9838" y="2420"/>
                    <a:pt x="9769" y="2329"/>
                    <a:pt x="9701" y="2261"/>
                  </a:cubicBezTo>
                  <a:cubicBezTo>
                    <a:pt x="9632" y="2192"/>
                    <a:pt x="9564" y="2147"/>
                    <a:pt x="9518" y="2078"/>
                  </a:cubicBezTo>
                  <a:cubicBezTo>
                    <a:pt x="9427" y="2010"/>
                    <a:pt x="9359" y="1941"/>
                    <a:pt x="9290" y="1873"/>
                  </a:cubicBezTo>
                  <a:cubicBezTo>
                    <a:pt x="9199" y="1804"/>
                    <a:pt x="9107" y="1759"/>
                    <a:pt x="9016" y="1713"/>
                  </a:cubicBezTo>
                  <a:cubicBezTo>
                    <a:pt x="8971" y="1667"/>
                    <a:pt x="8902" y="1622"/>
                    <a:pt x="8834" y="1599"/>
                  </a:cubicBezTo>
                  <a:cubicBezTo>
                    <a:pt x="8742" y="1530"/>
                    <a:pt x="8651" y="1485"/>
                    <a:pt x="8560" y="1439"/>
                  </a:cubicBezTo>
                  <a:cubicBezTo>
                    <a:pt x="8468" y="1393"/>
                    <a:pt x="8400" y="1348"/>
                    <a:pt x="8331" y="1279"/>
                  </a:cubicBezTo>
                  <a:cubicBezTo>
                    <a:pt x="8240" y="1234"/>
                    <a:pt x="8172" y="1188"/>
                    <a:pt x="8080" y="1119"/>
                  </a:cubicBezTo>
                  <a:cubicBezTo>
                    <a:pt x="7943" y="1051"/>
                    <a:pt x="7806" y="982"/>
                    <a:pt x="7601" y="891"/>
                  </a:cubicBezTo>
                  <a:cubicBezTo>
                    <a:pt x="7510" y="846"/>
                    <a:pt x="7418" y="800"/>
                    <a:pt x="7304" y="777"/>
                  </a:cubicBezTo>
                  <a:cubicBezTo>
                    <a:pt x="7281" y="709"/>
                    <a:pt x="7236" y="663"/>
                    <a:pt x="7145" y="640"/>
                  </a:cubicBezTo>
                  <a:cubicBezTo>
                    <a:pt x="7099" y="594"/>
                    <a:pt x="7053" y="572"/>
                    <a:pt x="7008" y="572"/>
                  </a:cubicBezTo>
                  <a:cubicBezTo>
                    <a:pt x="6893" y="526"/>
                    <a:pt x="6779" y="480"/>
                    <a:pt x="6665" y="435"/>
                  </a:cubicBezTo>
                  <a:cubicBezTo>
                    <a:pt x="6505" y="366"/>
                    <a:pt x="6323" y="321"/>
                    <a:pt x="6163" y="275"/>
                  </a:cubicBezTo>
                  <a:lnTo>
                    <a:pt x="6095" y="252"/>
                  </a:lnTo>
                  <a:cubicBezTo>
                    <a:pt x="5866" y="206"/>
                    <a:pt x="5684" y="161"/>
                    <a:pt x="5501" y="138"/>
                  </a:cubicBezTo>
                  <a:cubicBezTo>
                    <a:pt x="5318" y="92"/>
                    <a:pt x="5136" y="69"/>
                    <a:pt x="4953" y="47"/>
                  </a:cubicBezTo>
                  <a:lnTo>
                    <a:pt x="4885" y="24"/>
                  </a:lnTo>
                  <a:cubicBezTo>
                    <a:pt x="4748" y="24"/>
                    <a:pt x="4611" y="1"/>
                    <a:pt x="4474" y="1"/>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3" name="Google Shape;6493;p24"/>
            <p:cNvSpPr/>
            <p:nvPr/>
          </p:nvSpPr>
          <p:spPr>
            <a:xfrm>
              <a:off x="6947600" y="1952750"/>
              <a:ext cx="121000" cy="432225"/>
            </a:xfrm>
            <a:custGeom>
              <a:avLst/>
              <a:gdLst/>
              <a:ahLst/>
              <a:cxnLst/>
              <a:rect l="l" t="t" r="r" b="b"/>
              <a:pathLst>
                <a:path w="4840" h="17289" extrusionOk="0">
                  <a:moveTo>
                    <a:pt x="3448" y="1"/>
                  </a:moveTo>
                  <a:cubicBezTo>
                    <a:pt x="3448" y="1"/>
                    <a:pt x="3425" y="23"/>
                    <a:pt x="3425" y="23"/>
                  </a:cubicBezTo>
                  <a:cubicBezTo>
                    <a:pt x="3402" y="23"/>
                    <a:pt x="3379" y="46"/>
                    <a:pt x="3379" y="92"/>
                  </a:cubicBezTo>
                  <a:cubicBezTo>
                    <a:pt x="3379" y="160"/>
                    <a:pt x="3402" y="229"/>
                    <a:pt x="3425" y="297"/>
                  </a:cubicBezTo>
                  <a:cubicBezTo>
                    <a:pt x="3448" y="366"/>
                    <a:pt x="3470" y="411"/>
                    <a:pt x="3470" y="480"/>
                  </a:cubicBezTo>
                  <a:cubicBezTo>
                    <a:pt x="3493" y="548"/>
                    <a:pt x="3516" y="594"/>
                    <a:pt x="3539" y="662"/>
                  </a:cubicBezTo>
                  <a:cubicBezTo>
                    <a:pt x="3585" y="799"/>
                    <a:pt x="3630" y="936"/>
                    <a:pt x="3676" y="1073"/>
                  </a:cubicBezTo>
                  <a:cubicBezTo>
                    <a:pt x="3656" y="1053"/>
                    <a:pt x="3653" y="1051"/>
                    <a:pt x="3653" y="1051"/>
                  </a:cubicBezTo>
                  <a:lnTo>
                    <a:pt x="3653" y="1051"/>
                  </a:lnTo>
                  <a:cubicBezTo>
                    <a:pt x="3676" y="1073"/>
                    <a:pt x="3676" y="1096"/>
                    <a:pt x="3676" y="1119"/>
                  </a:cubicBezTo>
                  <a:cubicBezTo>
                    <a:pt x="3699" y="1142"/>
                    <a:pt x="3699" y="1165"/>
                    <a:pt x="3699" y="1165"/>
                  </a:cubicBezTo>
                  <a:cubicBezTo>
                    <a:pt x="3699" y="1210"/>
                    <a:pt x="3699" y="1233"/>
                    <a:pt x="3699" y="1279"/>
                  </a:cubicBezTo>
                  <a:cubicBezTo>
                    <a:pt x="3721" y="1324"/>
                    <a:pt x="3721" y="1347"/>
                    <a:pt x="3721" y="1393"/>
                  </a:cubicBezTo>
                  <a:cubicBezTo>
                    <a:pt x="3744" y="1461"/>
                    <a:pt x="3744" y="1530"/>
                    <a:pt x="3767" y="1598"/>
                  </a:cubicBezTo>
                  <a:cubicBezTo>
                    <a:pt x="3790" y="1758"/>
                    <a:pt x="3813" y="1895"/>
                    <a:pt x="3836" y="2055"/>
                  </a:cubicBezTo>
                  <a:cubicBezTo>
                    <a:pt x="3858" y="2192"/>
                    <a:pt x="3904" y="2352"/>
                    <a:pt x="3927" y="2489"/>
                  </a:cubicBezTo>
                  <a:cubicBezTo>
                    <a:pt x="3950" y="2580"/>
                    <a:pt x="3973" y="2648"/>
                    <a:pt x="3995" y="2740"/>
                  </a:cubicBezTo>
                  <a:cubicBezTo>
                    <a:pt x="3995" y="2762"/>
                    <a:pt x="3995" y="2785"/>
                    <a:pt x="3995" y="2831"/>
                  </a:cubicBezTo>
                  <a:cubicBezTo>
                    <a:pt x="3950" y="2854"/>
                    <a:pt x="3927" y="2899"/>
                    <a:pt x="3927" y="2968"/>
                  </a:cubicBezTo>
                  <a:cubicBezTo>
                    <a:pt x="3904" y="3036"/>
                    <a:pt x="3927" y="3105"/>
                    <a:pt x="3927" y="3173"/>
                  </a:cubicBezTo>
                  <a:lnTo>
                    <a:pt x="3927" y="3356"/>
                  </a:lnTo>
                  <a:cubicBezTo>
                    <a:pt x="3950" y="3447"/>
                    <a:pt x="3950" y="3516"/>
                    <a:pt x="3973" y="3607"/>
                  </a:cubicBezTo>
                  <a:cubicBezTo>
                    <a:pt x="3973" y="3698"/>
                    <a:pt x="3973" y="3790"/>
                    <a:pt x="3973" y="3881"/>
                  </a:cubicBezTo>
                  <a:cubicBezTo>
                    <a:pt x="3973" y="3949"/>
                    <a:pt x="3973" y="3995"/>
                    <a:pt x="3973" y="4063"/>
                  </a:cubicBezTo>
                  <a:cubicBezTo>
                    <a:pt x="3973" y="4132"/>
                    <a:pt x="3973" y="4178"/>
                    <a:pt x="3973" y="4246"/>
                  </a:cubicBezTo>
                  <a:cubicBezTo>
                    <a:pt x="3973" y="4360"/>
                    <a:pt x="3973" y="4474"/>
                    <a:pt x="3973" y="4588"/>
                  </a:cubicBezTo>
                  <a:cubicBezTo>
                    <a:pt x="3950" y="4794"/>
                    <a:pt x="3950" y="4999"/>
                    <a:pt x="3950" y="5205"/>
                  </a:cubicBezTo>
                  <a:cubicBezTo>
                    <a:pt x="3927" y="5410"/>
                    <a:pt x="3927" y="5616"/>
                    <a:pt x="3904" y="5798"/>
                  </a:cubicBezTo>
                  <a:cubicBezTo>
                    <a:pt x="3904" y="5889"/>
                    <a:pt x="3904" y="5981"/>
                    <a:pt x="3904" y="6072"/>
                  </a:cubicBezTo>
                  <a:cubicBezTo>
                    <a:pt x="3904" y="6118"/>
                    <a:pt x="3904" y="6141"/>
                    <a:pt x="3881" y="6186"/>
                  </a:cubicBezTo>
                  <a:cubicBezTo>
                    <a:pt x="3881" y="6232"/>
                    <a:pt x="3881" y="6300"/>
                    <a:pt x="3881" y="6369"/>
                  </a:cubicBezTo>
                  <a:cubicBezTo>
                    <a:pt x="3881" y="6392"/>
                    <a:pt x="3881" y="6392"/>
                    <a:pt x="3881" y="6414"/>
                  </a:cubicBezTo>
                  <a:cubicBezTo>
                    <a:pt x="3836" y="6620"/>
                    <a:pt x="3813" y="6825"/>
                    <a:pt x="3767" y="7031"/>
                  </a:cubicBezTo>
                  <a:cubicBezTo>
                    <a:pt x="3744" y="7213"/>
                    <a:pt x="3699" y="7396"/>
                    <a:pt x="3676" y="7579"/>
                  </a:cubicBezTo>
                  <a:cubicBezTo>
                    <a:pt x="3653" y="7693"/>
                    <a:pt x="3607" y="7807"/>
                    <a:pt x="3585" y="7898"/>
                  </a:cubicBezTo>
                  <a:cubicBezTo>
                    <a:pt x="3585" y="7944"/>
                    <a:pt x="3585" y="7989"/>
                    <a:pt x="3562" y="8035"/>
                  </a:cubicBezTo>
                  <a:cubicBezTo>
                    <a:pt x="3539" y="8126"/>
                    <a:pt x="3516" y="8218"/>
                    <a:pt x="3493" y="8309"/>
                  </a:cubicBezTo>
                  <a:cubicBezTo>
                    <a:pt x="3493" y="8355"/>
                    <a:pt x="3493" y="8377"/>
                    <a:pt x="3470" y="8423"/>
                  </a:cubicBezTo>
                  <a:cubicBezTo>
                    <a:pt x="3470" y="8492"/>
                    <a:pt x="3448" y="8583"/>
                    <a:pt x="3425" y="8651"/>
                  </a:cubicBezTo>
                  <a:cubicBezTo>
                    <a:pt x="3402" y="8674"/>
                    <a:pt x="3402" y="8697"/>
                    <a:pt x="3379" y="8720"/>
                  </a:cubicBezTo>
                  <a:cubicBezTo>
                    <a:pt x="3356" y="8788"/>
                    <a:pt x="3333" y="8834"/>
                    <a:pt x="3311" y="8902"/>
                  </a:cubicBezTo>
                  <a:cubicBezTo>
                    <a:pt x="3265" y="8971"/>
                    <a:pt x="3242" y="9039"/>
                    <a:pt x="3219" y="9108"/>
                  </a:cubicBezTo>
                  <a:cubicBezTo>
                    <a:pt x="3219" y="9153"/>
                    <a:pt x="3197" y="9199"/>
                    <a:pt x="3174" y="9268"/>
                  </a:cubicBezTo>
                  <a:cubicBezTo>
                    <a:pt x="3151" y="9359"/>
                    <a:pt x="3105" y="9450"/>
                    <a:pt x="3082" y="9542"/>
                  </a:cubicBezTo>
                  <a:cubicBezTo>
                    <a:pt x="3014" y="9770"/>
                    <a:pt x="2945" y="9998"/>
                    <a:pt x="2877" y="10226"/>
                  </a:cubicBezTo>
                  <a:cubicBezTo>
                    <a:pt x="2854" y="10318"/>
                    <a:pt x="2831" y="10409"/>
                    <a:pt x="2786" y="10500"/>
                  </a:cubicBezTo>
                  <a:cubicBezTo>
                    <a:pt x="2740" y="10591"/>
                    <a:pt x="2694" y="10683"/>
                    <a:pt x="2649" y="10751"/>
                  </a:cubicBezTo>
                  <a:cubicBezTo>
                    <a:pt x="2603" y="10843"/>
                    <a:pt x="2557" y="10934"/>
                    <a:pt x="2512" y="11048"/>
                  </a:cubicBezTo>
                  <a:cubicBezTo>
                    <a:pt x="2398" y="11253"/>
                    <a:pt x="2306" y="11459"/>
                    <a:pt x="2215" y="11687"/>
                  </a:cubicBezTo>
                  <a:cubicBezTo>
                    <a:pt x="2032" y="12052"/>
                    <a:pt x="1873" y="12417"/>
                    <a:pt x="1736" y="12806"/>
                  </a:cubicBezTo>
                  <a:cubicBezTo>
                    <a:pt x="1690" y="12920"/>
                    <a:pt x="1644" y="13034"/>
                    <a:pt x="1599" y="13148"/>
                  </a:cubicBezTo>
                  <a:cubicBezTo>
                    <a:pt x="1576" y="13216"/>
                    <a:pt x="1553" y="13262"/>
                    <a:pt x="1553" y="13308"/>
                  </a:cubicBezTo>
                  <a:cubicBezTo>
                    <a:pt x="1530" y="13353"/>
                    <a:pt x="1530" y="13376"/>
                    <a:pt x="1530" y="13399"/>
                  </a:cubicBezTo>
                  <a:lnTo>
                    <a:pt x="1507" y="13467"/>
                  </a:lnTo>
                  <a:cubicBezTo>
                    <a:pt x="1485" y="13490"/>
                    <a:pt x="1485" y="13536"/>
                    <a:pt x="1462" y="13582"/>
                  </a:cubicBezTo>
                  <a:cubicBezTo>
                    <a:pt x="1462" y="13604"/>
                    <a:pt x="1462" y="13627"/>
                    <a:pt x="1485" y="13650"/>
                  </a:cubicBezTo>
                  <a:cubicBezTo>
                    <a:pt x="1462" y="13719"/>
                    <a:pt x="1439" y="13764"/>
                    <a:pt x="1393" y="13810"/>
                  </a:cubicBezTo>
                  <a:cubicBezTo>
                    <a:pt x="1348" y="13901"/>
                    <a:pt x="1302" y="13970"/>
                    <a:pt x="1279" y="14038"/>
                  </a:cubicBezTo>
                  <a:cubicBezTo>
                    <a:pt x="1234" y="14084"/>
                    <a:pt x="1211" y="14129"/>
                    <a:pt x="1188" y="14198"/>
                  </a:cubicBezTo>
                  <a:cubicBezTo>
                    <a:pt x="1165" y="14266"/>
                    <a:pt x="1119" y="14312"/>
                    <a:pt x="1097" y="14380"/>
                  </a:cubicBezTo>
                  <a:cubicBezTo>
                    <a:pt x="1051" y="14472"/>
                    <a:pt x="1005" y="14563"/>
                    <a:pt x="960" y="14654"/>
                  </a:cubicBezTo>
                  <a:cubicBezTo>
                    <a:pt x="914" y="14746"/>
                    <a:pt x="891" y="14837"/>
                    <a:pt x="845" y="14928"/>
                  </a:cubicBezTo>
                  <a:cubicBezTo>
                    <a:pt x="845" y="14928"/>
                    <a:pt x="845" y="14951"/>
                    <a:pt x="845" y="14951"/>
                  </a:cubicBezTo>
                  <a:cubicBezTo>
                    <a:pt x="754" y="15088"/>
                    <a:pt x="709" y="15248"/>
                    <a:pt x="640" y="15385"/>
                  </a:cubicBezTo>
                  <a:cubicBezTo>
                    <a:pt x="572" y="15499"/>
                    <a:pt x="503" y="15613"/>
                    <a:pt x="435" y="15727"/>
                  </a:cubicBezTo>
                  <a:cubicBezTo>
                    <a:pt x="389" y="15841"/>
                    <a:pt x="321" y="15978"/>
                    <a:pt x="252" y="16092"/>
                  </a:cubicBezTo>
                  <a:cubicBezTo>
                    <a:pt x="206" y="16138"/>
                    <a:pt x="184" y="16206"/>
                    <a:pt x="138" y="16275"/>
                  </a:cubicBezTo>
                  <a:cubicBezTo>
                    <a:pt x="138" y="16298"/>
                    <a:pt x="115" y="16321"/>
                    <a:pt x="92" y="16343"/>
                  </a:cubicBezTo>
                  <a:cubicBezTo>
                    <a:pt x="92" y="16366"/>
                    <a:pt x="92" y="16366"/>
                    <a:pt x="69" y="16389"/>
                  </a:cubicBezTo>
                  <a:cubicBezTo>
                    <a:pt x="69" y="16412"/>
                    <a:pt x="47" y="16435"/>
                    <a:pt x="47" y="16458"/>
                  </a:cubicBezTo>
                  <a:cubicBezTo>
                    <a:pt x="24" y="16458"/>
                    <a:pt x="24" y="16480"/>
                    <a:pt x="24" y="16480"/>
                  </a:cubicBezTo>
                  <a:cubicBezTo>
                    <a:pt x="24" y="16503"/>
                    <a:pt x="1" y="16526"/>
                    <a:pt x="1" y="16549"/>
                  </a:cubicBezTo>
                  <a:cubicBezTo>
                    <a:pt x="1" y="16572"/>
                    <a:pt x="1" y="16617"/>
                    <a:pt x="24" y="16640"/>
                  </a:cubicBezTo>
                  <a:cubicBezTo>
                    <a:pt x="47" y="16686"/>
                    <a:pt x="92" y="16709"/>
                    <a:pt x="138" y="16731"/>
                  </a:cubicBezTo>
                  <a:cubicBezTo>
                    <a:pt x="138" y="16754"/>
                    <a:pt x="115" y="16777"/>
                    <a:pt x="115" y="16800"/>
                  </a:cubicBezTo>
                  <a:cubicBezTo>
                    <a:pt x="115" y="16846"/>
                    <a:pt x="92" y="16891"/>
                    <a:pt x="115" y="16914"/>
                  </a:cubicBezTo>
                  <a:cubicBezTo>
                    <a:pt x="115" y="16960"/>
                    <a:pt x="138" y="16983"/>
                    <a:pt x="161" y="17005"/>
                  </a:cubicBezTo>
                  <a:cubicBezTo>
                    <a:pt x="161" y="17028"/>
                    <a:pt x="184" y="17051"/>
                    <a:pt x="206" y="17051"/>
                  </a:cubicBezTo>
                  <a:cubicBezTo>
                    <a:pt x="229" y="17074"/>
                    <a:pt x="275" y="17097"/>
                    <a:pt x="298" y="17097"/>
                  </a:cubicBezTo>
                  <a:cubicBezTo>
                    <a:pt x="343" y="17097"/>
                    <a:pt x="389" y="17074"/>
                    <a:pt x="435" y="17074"/>
                  </a:cubicBezTo>
                  <a:cubicBezTo>
                    <a:pt x="457" y="17051"/>
                    <a:pt x="480" y="17028"/>
                    <a:pt x="503" y="17005"/>
                  </a:cubicBezTo>
                  <a:cubicBezTo>
                    <a:pt x="526" y="17028"/>
                    <a:pt x="572" y="17051"/>
                    <a:pt x="594" y="17051"/>
                  </a:cubicBezTo>
                  <a:cubicBezTo>
                    <a:pt x="594" y="17074"/>
                    <a:pt x="594" y="17097"/>
                    <a:pt x="617" y="17119"/>
                  </a:cubicBezTo>
                  <a:cubicBezTo>
                    <a:pt x="617" y="17165"/>
                    <a:pt x="617" y="17188"/>
                    <a:pt x="640" y="17211"/>
                  </a:cubicBezTo>
                  <a:cubicBezTo>
                    <a:pt x="663" y="17234"/>
                    <a:pt x="709" y="17256"/>
                    <a:pt x="731" y="17279"/>
                  </a:cubicBezTo>
                  <a:cubicBezTo>
                    <a:pt x="750" y="17285"/>
                    <a:pt x="768" y="17288"/>
                    <a:pt x="786" y="17288"/>
                  </a:cubicBezTo>
                  <a:cubicBezTo>
                    <a:pt x="835" y="17288"/>
                    <a:pt x="881" y="17267"/>
                    <a:pt x="914" y="17234"/>
                  </a:cubicBezTo>
                  <a:cubicBezTo>
                    <a:pt x="982" y="17188"/>
                    <a:pt x="1028" y="17119"/>
                    <a:pt x="1074" y="17051"/>
                  </a:cubicBezTo>
                  <a:cubicBezTo>
                    <a:pt x="1097" y="17005"/>
                    <a:pt x="1119" y="16983"/>
                    <a:pt x="1142" y="16937"/>
                  </a:cubicBezTo>
                  <a:cubicBezTo>
                    <a:pt x="1165" y="16914"/>
                    <a:pt x="1188" y="16891"/>
                    <a:pt x="1188" y="16868"/>
                  </a:cubicBezTo>
                  <a:cubicBezTo>
                    <a:pt x="1211" y="16846"/>
                    <a:pt x="1234" y="16846"/>
                    <a:pt x="1256" y="16823"/>
                  </a:cubicBezTo>
                  <a:cubicBezTo>
                    <a:pt x="1279" y="16800"/>
                    <a:pt x="1302" y="16754"/>
                    <a:pt x="1325" y="16731"/>
                  </a:cubicBezTo>
                  <a:cubicBezTo>
                    <a:pt x="1348" y="16686"/>
                    <a:pt x="1370" y="16640"/>
                    <a:pt x="1416" y="16617"/>
                  </a:cubicBezTo>
                  <a:cubicBezTo>
                    <a:pt x="1439" y="16549"/>
                    <a:pt x="1462" y="16503"/>
                    <a:pt x="1507" y="16458"/>
                  </a:cubicBezTo>
                  <a:cubicBezTo>
                    <a:pt x="1553" y="16366"/>
                    <a:pt x="1622" y="16275"/>
                    <a:pt x="1667" y="16184"/>
                  </a:cubicBezTo>
                  <a:cubicBezTo>
                    <a:pt x="1781" y="16001"/>
                    <a:pt x="1873" y="15841"/>
                    <a:pt x="1964" y="15659"/>
                  </a:cubicBezTo>
                  <a:cubicBezTo>
                    <a:pt x="2078" y="15476"/>
                    <a:pt x="2192" y="15293"/>
                    <a:pt x="2283" y="15111"/>
                  </a:cubicBezTo>
                  <a:cubicBezTo>
                    <a:pt x="2398" y="14905"/>
                    <a:pt x="2512" y="14723"/>
                    <a:pt x="2603" y="14517"/>
                  </a:cubicBezTo>
                  <a:cubicBezTo>
                    <a:pt x="2649" y="14426"/>
                    <a:pt x="2694" y="14312"/>
                    <a:pt x="2740" y="14221"/>
                  </a:cubicBezTo>
                  <a:cubicBezTo>
                    <a:pt x="2786" y="14107"/>
                    <a:pt x="2831" y="14015"/>
                    <a:pt x="2877" y="13924"/>
                  </a:cubicBezTo>
                  <a:cubicBezTo>
                    <a:pt x="2923" y="13833"/>
                    <a:pt x="2968" y="13741"/>
                    <a:pt x="3014" y="13650"/>
                  </a:cubicBezTo>
                  <a:cubicBezTo>
                    <a:pt x="3037" y="13627"/>
                    <a:pt x="3082" y="13604"/>
                    <a:pt x="3105" y="13536"/>
                  </a:cubicBezTo>
                  <a:cubicBezTo>
                    <a:pt x="3174" y="13353"/>
                    <a:pt x="3265" y="13125"/>
                    <a:pt x="3333" y="12920"/>
                  </a:cubicBezTo>
                  <a:cubicBezTo>
                    <a:pt x="3402" y="12737"/>
                    <a:pt x="3470" y="12532"/>
                    <a:pt x="3516" y="12349"/>
                  </a:cubicBezTo>
                  <a:cubicBezTo>
                    <a:pt x="3585" y="12166"/>
                    <a:pt x="3653" y="11984"/>
                    <a:pt x="3699" y="11824"/>
                  </a:cubicBezTo>
                  <a:cubicBezTo>
                    <a:pt x="3721" y="11756"/>
                    <a:pt x="3767" y="11687"/>
                    <a:pt x="3790" y="11596"/>
                  </a:cubicBezTo>
                  <a:cubicBezTo>
                    <a:pt x="3790" y="11550"/>
                    <a:pt x="3813" y="11527"/>
                    <a:pt x="3836" y="11482"/>
                  </a:cubicBezTo>
                  <a:cubicBezTo>
                    <a:pt x="3858" y="11413"/>
                    <a:pt x="3881" y="11345"/>
                    <a:pt x="3881" y="11276"/>
                  </a:cubicBezTo>
                  <a:cubicBezTo>
                    <a:pt x="3904" y="11253"/>
                    <a:pt x="3904" y="11208"/>
                    <a:pt x="3904" y="11185"/>
                  </a:cubicBezTo>
                  <a:cubicBezTo>
                    <a:pt x="3927" y="11116"/>
                    <a:pt x="3950" y="11048"/>
                    <a:pt x="3973" y="10980"/>
                  </a:cubicBezTo>
                  <a:cubicBezTo>
                    <a:pt x="3995" y="10957"/>
                    <a:pt x="4018" y="10934"/>
                    <a:pt x="4018" y="10911"/>
                  </a:cubicBezTo>
                  <a:cubicBezTo>
                    <a:pt x="4041" y="10865"/>
                    <a:pt x="4064" y="10820"/>
                    <a:pt x="4064" y="10774"/>
                  </a:cubicBezTo>
                  <a:cubicBezTo>
                    <a:pt x="4087" y="10706"/>
                    <a:pt x="4087" y="10660"/>
                    <a:pt x="4110" y="10614"/>
                  </a:cubicBezTo>
                  <a:cubicBezTo>
                    <a:pt x="4132" y="10500"/>
                    <a:pt x="4155" y="10409"/>
                    <a:pt x="4178" y="10318"/>
                  </a:cubicBezTo>
                  <a:cubicBezTo>
                    <a:pt x="4246" y="10112"/>
                    <a:pt x="4292" y="9884"/>
                    <a:pt x="4338" y="9656"/>
                  </a:cubicBezTo>
                  <a:cubicBezTo>
                    <a:pt x="4383" y="9450"/>
                    <a:pt x="4429" y="9222"/>
                    <a:pt x="4475" y="9017"/>
                  </a:cubicBezTo>
                  <a:cubicBezTo>
                    <a:pt x="4520" y="8788"/>
                    <a:pt x="4543" y="8583"/>
                    <a:pt x="4589" y="8377"/>
                  </a:cubicBezTo>
                  <a:cubicBezTo>
                    <a:pt x="4589" y="8309"/>
                    <a:pt x="4612" y="8240"/>
                    <a:pt x="4612" y="8172"/>
                  </a:cubicBezTo>
                  <a:cubicBezTo>
                    <a:pt x="4612" y="8126"/>
                    <a:pt x="4634" y="8081"/>
                    <a:pt x="4634" y="8035"/>
                  </a:cubicBezTo>
                  <a:cubicBezTo>
                    <a:pt x="4634" y="7967"/>
                    <a:pt x="4657" y="7898"/>
                    <a:pt x="4657" y="7830"/>
                  </a:cubicBezTo>
                  <a:cubicBezTo>
                    <a:pt x="4657" y="7784"/>
                    <a:pt x="4657" y="7761"/>
                    <a:pt x="4634" y="7738"/>
                  </a:cubicBezTo>
                  <a:cubicBezTo>
                    <a:pt x="4657" y="7693"/>
                    <a:pt x="4657" y="7670"/>
                    <a:pt x="4657" y="7624"/>
                  </a:cubicBezTo>
                  <a:cubicBezTo>
                    <a:pt x="4657" y="7579"/>
                    <a:pt x="4657" y="7533"/>
                    <a:pt x="4680" y="7464"/>
                  </a:cubicBezTo>
                  <a:cubicBezTo>
                    <a:pt x="4680" y="7373"/>
                    <a:pt x="4703" y="7282"/>
                    <a:pt x="4703" y="7168"/>
                  </a:cubicBezTo>
                  <a:cubicBezTo>
                    <a:pt x="4726" y="7076"/>
                    <a:pt x="4726" y="6985"/>
                    <a:pt x="4726" y="6894"/>
                  </a:cubicBezTo>
                  <a:cubicBezTo>
                    <a:pt x="4794" y="6871"/>
                    <a:pt x="4817" y="6802"/>
                    <a:pt x="4817" y="6734"/>
                  </a:cubicBezTo>
                  <a:cubicBezTo>
                    <a:pt x="4840" y="6597"/>
                    <a:pt x="4840" y="6460"/>
                    <a:pt x="4840" y="6323"/>
                  </a:cubicBezTo>
                  <a:cubicBezTo>
                    <a:pt x="4840" y="6186"/>
                    <a:pt x="4840" y="6049"/>
                    <a:pt x="4840" y="5912"/>
                  </a:cubicBezTo>
                  <a:cubicBezTo>
                    <a:pt x="4840" y="5798"/>
                    <a:pt x="4840" y="5661"/>
                    <a:pt x="4817" y="5547"/>
                  </a:cubicBezTo>
                  <a:cubicBezTo>
                    <a:pt x="4817" y="5456"/>
                    <a:pt x="4817" y="5364"/>
                    <a:pt x="4817" y="5273"/>
                  </a:cubicBezTo>
                  <a:cubicBezTo>
                    <a:pt x="4817" y="5273"/>
                    <a:pt x="4817" y="5250"/>
                    <a:pt x="4817" y="5250"/>
                  </a:cubicBezTo>
                  <a:cubicBezTo>
                    <a:pt x="4817" y="5136"/>
                    <a:pt x="4817" y="4999"/>
                    <a:pt x="4840" y="4885"/>
                  </a:cubicBezTo>
                  <a:cubicBezTo>
                    <a:pt x="4840" y="4817"/>
                    <a:pt x="4840" y="4725"/>
                    <a:pt x="4840" y="4657"/>
                  </a:cubicBezTo>
                  <a:cubicBezTo>
                    <a:pt x="4840" y="4634"/>
                    <a:pt x="4840" y="4611"/>
                    <a:pt x="4840" y="4566"/>
                  </a:cubicBezTo>
                  <a:cubicBezTo>
                    <a:pt x="4840" y="4543"/>
                    <a:pt x="4840" y="4520"/>
                    <a:pt x="4840" y="4497"/>
                  </a:cubicBezTo>
                  <a:cubicBezTo>
                    <a:pt x="4840" y="4474"/>
                    <a:pt x="4840" y="4429"/>
                    <a:pt x="4840" y="4406"/>
                  </a:cubicBezTo>
                  <a:cubicBezTo>
                    <a:pt x="4840" y="4360"/>
                    <a:pt x="4817" y="4337"/>
                    <a:pt x="4794" y="4315"/>
                  </a:cubicBezTo>
                  <a:cubicBezTo>
                    <a:pt x="4794" y="4292"/>
                    <a:pt x="4771" y="4292"/>
                    <a:pt x="4749" y="4269"/>
                  </a:cubicBezTo>
                  <a:cubicBezTo>
                    <a:pt x="4749" y="4246"/>
                    <a:pt x="4749" y="4200"/>
                    <a:pt x="4726" y="4178"/>
                  </a:cubicBezTo>
                  <a:cubicBezTo>
                    <a:pt x="4726" y="4155"/>
                    <a:pt x="4726" y="4132"/>
                    <a:pt x="4726" y="4109"/>
                  </a:cubicBezTo>
                  <a:cubicBezTo>
                    <a:pt x="4726" y="4041"/>
                    <a:pt x="4726" y="3949"/>
                    <a:pt x="4703" y="3881"/>
                  </a:cubicBezTo>
                  <a:cubicBezTo>
                    <a:pt x="4703" y="3835"/>
                    <a:pt x="4703" y="3790"/>
                    <a:pt x="4703" y="3744"/>
                  </a:cubicBezTo>
                  <a:cubicBezTo>
                    <a:pt x="4703" y="3653"/>
                    <a:pt x="4680" y="3538"/>
                    <a:pt x="4680" y="3447"/>
                  </a:cubicBezTo>
                  <a:cubicBezTo>
                    <a:pt x="4657" y="3242"/>
                    <a:pt x="4612" y="3059"/>
                    <a:pt x="4566" y="2854"/>
                  </a:cubicBezTo>
                  <a:cubicBezTo>
                    <a:pt x="4543" y="2762"/>
                    <a:pt x="4520" y="2694"/>
                    <a:pt x="4498" y="2603"/>
                  </a:cubicBezTo>
                  <a:cubicBezTo>
                    <a:pt x="4475" y="2511"/>
                    <a:pt x="4452" y="2397"/>
                    <a:pt x="4429" y="2283"/>
                  </a:cubicBezTo>
                  <a:cubicBezTo>
                    <a:pt x="4406" y="2192"/>
                    <a:pt x="4383" y="2100"/>
                    <a:pt x="4361" y="1986"/>
                  </a:cubicBezTo>
                  <a:cubicBezTo>
                    <a:pt x="4315" y="1849"/>
                    <a:pt x="4292" y="1712"/>
                    <a:pt x="4224" y="1575"/>
                  </a:cubicBezTo>
                  <a:cubicBezTo>
                    <a:pt x="4201" y="1530"/>
                    <a:pt x="4178" y="1484"/>
                    <a:pt x="4132" y="1484"/>
                  </a:cubicBezTo>
                  <a:cubicBezTo>
                    <a:pt x="4132" y="1484"/>
                    <a:pt x="4132" y="1461"/>
                    <a:pt x="4110" y="1461"/>
                  </a:cubicBezTo>
                  <a:cubicBezTo>
                    <a:pt x="4087" y="1416"/>
                    <a:pt x="4041" y="1370"/>
                    <a:pt x="3995" y="1370"/>
                  </a:cubicBezTo>
                  <a:cubicBezTo>
                    <a:pt x="3995" y="1370"/>
                    <a:pt x="3995" y="1347"/>
                    <a:pt x="3995" y="1347"/>
                  </a:cubicBezTo>
                  <a:cubicBezTo>
                    <a:pt x="3973" y="1256"/>
                    <a:pt x="3950" y="1187"/>
                    <a:pt x="3927" y="1096"/>
                  </a:cubicBezTo>
                  <a:cubicBezTo>
                    <a:pt x="3927" y="1096"/>
                    <a:pt x="3927" y="1073"/>
                    <a:pt x="3904" y="1051"/>
                  </a:cubicBezTo>
                  <a:cubicBezTo>
                    <a:pt x="3904" y="1051"/>
                    <a:pt x="3904" y="1028"/>
                    <a:pt x="3881" y="1028"/>
                  </a:cubicBezTo>
                  <a:cubicBezTo>
                    <a:pt x="3858" y="936"/>
                    <a:pt x="3836" y="845"/>
                    <a:pt x="3813" y="754"/>
                  </a:cubicBezTo>
                  <a:cubicBezTo>
                    <a:pt x="3767" y="662"/>
                    <a:pt x="3721" y="548"/>
                    <a:pt x="3699" y="434"/>
                  </a:cubicBezTo>
                  <a:cubicBezTo>
                    <a:pt x="3676" y="366"/>
                    <a:pt x="3653" y="297"/>
                    <a:pt x="3630" y="229"/>
                  </a:cubicBezTo>
                  <a:cubicBezTo>
                    <a:pt x="3607" y="206"/>
                    <a:pt x="3585" y="183"/>
                    <a:pt x="3539" y="183"/>
                  </a:cubicBezTo>
                  <a:cubicBezTo>
                    <a:pt x="3539" y="138"/>
                    <a:pt x="3516" y="92"/>
                    <a:pt x="3493" y="46"/>
                  </a:cubicBezTo>
                  <a:cubicBezTo>
                    <a:pt x="3493" y="23"/>
                    <a:pt x="3470" y="1"/>
                    <a:pt x="3448"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4" name="Google Shape;6494;p24"/>
            <p:cNvSpPr/>
            <p:nvPr/>
          </p:nvSpPr>
          <p:spPr>
            <a:xfrm>
              <a:off x="6888825" y="2347625"/>
              <a:ext cx="86775" cy="121000"/>
            </a:xfrm>
            <a:custGeom>
              <a:avLst/>
              <a:gdLst/>
              <a:ahLst/>
              <a:cxnLst/>
              <a:rect l="l" t="t" r="r" b="b"/>
              <a:pathLst>
                <a:path w="3471" h="4840" extrusionOk="0">
                  <a:moveTo>
                    <a:pt x="2900" y="1"/>
                  </a:moveTo>
                  <a:cubicBezTo>
                    <a:pt x="2877" y="1"/>
                    <a:pt x="2831" y="23"/>
                    <a:pt x="2808" y="23"/>
                  </a:cubicBezTo>
                  <a:cubicBezTo>
                    <a:pt x="2808" y="46"/>
                    <a:pt x="2808" y="46"/>
                    <a:pt x="2808" y="46"/>
                  </a:cubicBezTo>
                  <a:lnTo>
                    <a:pt x="2763" y="46"/>
                  </a:lnTo>
                  <a:cubicBezTo>
                    <a:pt x="2740" y="69"/>
                    <a:pt x="2740" y="92"/>
                    <a:pt x="2717" y="115"/>
                  </a:cubicBezTo>
                  <a:cubicBezTo>
                    <a:pt x="2694" y="138"/>
                    <a:pt x="2672" y="160"/>
                    <a:pt x="2672" y="183"/>
                  </a:cubicBezTo>
                  <a:cubicBezTo>
                    <a:pt x="2626" y="252"/>
                    <a:pt x="2580" y="297"/>
                    <a:pt x="2535" y="366"/>
                  </a:cubicBezTo>
                  <a:cubicBezTo>
                    <a:pt x="2466" y="457"/>
                    <a:pt x="2420" y="548"/>
                    <a:pt x="2352" y="640"/>
                  </a:cubicBezTo>
                  <a:cubicBezTo>
                    <a:pt x="2283" y="754"/>
                    <a:pt x="2192" y="891"/>
                    <a:pt x="2124" y="1005"/>
                  </a:cubicBezTo>
                  <a:cubicBezTo>
                    <a:pt x="2101" y="1051"/>
                    <a:pt x="2055" y="1096"/>
                    <a:pt x="2032" y="1142"/>
                  </a:cubicBezTo>
                  <a:cubicBezTo>
                    <a:pt x="1964" y="1256"/>
                    <a:pt x="1895" y="1370"/>
                    <a:pt x="1827" y="1484"/>
                  </a:cubicBezTo>
                  <a:cubicBezTo>
                    <a:pt x="1759" y="1576"/>
                    <a:pt x="1713" y="1667"/>
                    <a:pt x="1667" y="1735"/>
                  </a:cubicBezTo>
                  <a:cubicBezTo>
                    <a:pt x="1576" y="1918"/>
                    <a:pt x="1462" y="2078"/>
                    <a:pt x="1370" y="2238"/>
                  </a:cubicBezTo>
                  <a:cubicBezTo>
                    <a:pt x="1348" y="2283"/>
                    <a:pt x="1325" y="2329"/>
                    <a:pt x="1302" y="2374"/>
                  </a:cubicBezTo>
                  <a:lnTo>
                    <a:pt x="1279" y="2374"/>
                  </a:lnTo>
                  <a:cubicBezTo>
                    <a:pt x="1256" y="2397"/>
                    <a:pt x="1234" y="2420"/>
                    <a:pt x="1234" y="2443"/>
                  </a:cubicBezTo>
                  <a:cubicBezTo>
                    <a:pt x="1211" y="2443"/>
                    <a:pt x="1211" y="2466"/>
                    <a:pt x="1188" y="2489"/>
                  </a:cubicBezTo>
                  <a:cubicBezTo>
                    <a:pt x="1165" y="2511"/>
                    <a:pt x="1142" y="2557"/>
                    <a:pt x="1119" y="2580"/>
                  </a:cubicBezTo>
                  <a:cubicBezTo>
                    <a:pt x="1074" y="2626"/>
                    <a:pt x="1051" y="2671"/>
                    <a:pt x="1005" y="2717"/>
                  </a:cubicBezTo>
                  <a:cubicBezTo>
                    <a:pt x="982" y="2762"/>
                    <a:pt x="937" y="2785"/>
                    <a:pt x="914" y="2831"/>
                  </a:cubicBezTo>
                  <a:cubicBezTo>
                    <a:pt x="868" y="2899"/>
                    <a:pt x="845" y="2945"/>
                    <a:pt x="800" y="2991"/>
                  </a:cubicBezTo>
                  <a:cubicBezTo>
                    <a:pt x="686" y="3151"/>
                    <a:pt x="572" y="3310"/>
                    <a:pt x="480" y="3470"/>
                  </a:cubicBezTo>
                  <a:cubicBezTo>
                    <a:pt x="435" y="3516"/>
                    <a:pt x="412" y="3584"/>
                    <a:pt x="389" y="3630"/>
                  </a:cubicBezTo>
                  <a:cubicBezTo>
                    <a:pt x="343" y="3676"/>
                    <a:pt x="321" y="3721"/>
                    <a:pt x="298" y="3744"/>
                  </a:cubicBezTo>
                  <a:cubicBezTo>
                    <a:pt x="229" y="3835"/>
                    <a:pt x="184" y="3904"/>
                    <a:pt x="115" y="3972"/>
                  </a:cubicBezTo>
                  <a:cubicBezTo>
                    <a:pt x="115" y="3995"/>
                    <a:pt x="115" y="3995"/>
                    <a:pt x="115" y="3995"/>
                  </a:cubicBezTo>
                  <a:cubicBezTo>
                    <a:pt x="92" y="4018"/>
                    <a:pt x="47" y="4041"/>
                    <a:pt x="47" y="4064"/>
                  </a:cubicBezTo>
                  <a:cubicBezTo>
                    <a:pt x="24" y="4086"/>
                    <a:pt x="1" y="4132"/>
                    <a:pt x="1" y="4155"/>
                  </a:cubicBezTo>
                  <a:cubicBezTo>
                    <a:pt x="1" y="4200"/>
                    <a:pt x="24" y="4223"/>
                    <a:pt x="24" y="4246"/>
                  </a:cubicBezTo>
                  <a:cubicBezTo>
                    <a:pt x="24" y="4269"/>
                    <a:pt x="47" y="4292"/>
                    <a:pt x="47" y="4315"/>
                  </a:cubicBezTo>
                  <a:cubicBezTo>
                    <a:pt x="69" y="4315"/>
                    <a:pt x="69" y="4337"/>
                    <a:pt x="92" y="4337"/>
                  </a:cubicBezTo>
                  <a:cubicBezTo>
                    <a:pt x="115" y="4360"/>
                    <a:pt x="138" y="4406"/>
                    <a:pt x="184" y="4406"/>
                  </a:cubicBezTo>
                  <a:cubicBezTo>
                    <a:pt x="206" y="4429"/>
                    <a:pt x="206" y="4429"/>
                    <a:pt x="229" y="4452"/>
                  </a:cubicBezTo>
                  <a:cubicBezTo>
                    <a:pt x="275" y="4474"/>
                    <a:pt x="298" y="4474"/>
                    <a:pt x="343" y="4497"/>
                  </a:cubicBezTo>
                  <a:cubicBezTo>
                    <a:pt x="366" y="4566"/>
                    <a:pt x="412" y="4611"/>
                    <a:pt x="457" y="4657"/>
                  </a:cubicBezTo>
                  <a:cubicBezTo>
                    <a:pt x="480" y="4680"/>
                    <a:pt x="503" y="4703"/>
                    <a:pt x="526" y="4703"/>
                  </a:cubicBezTo>
                  <a:cubicBezTo>
                    <a:pt x="549" y="4725"/>
                    <a:pt x="572" y="4748"/>
                    <a:pt x="594" y="4771"/>
                  </a:cubicBezTo>
                  <a:cubicBezTo>
                    <a:pt x="640" y="4771"/>
                    <a:pt x="663" y="4794"/>
                    <a:pt x="709" y="4794"/>
                  </a:cubicBezTo>
                  <a:cubicBezTo>
                    <a:pt x="731" y="4817"/>
                    <a:pt x="777" y="4817"/>
                    <a:pt x="823" y="4840"/>
                  </a:cubicBezTo>
                  <a:cubicBezTo>
                    <a:pt x="868" y="4840"/>
                    <a:pt x="891" y="4840"/>
                    <a:pt x="937" y="4817"/>
                  </a:cubicBezTo>
                  <a:cubicBezTo>
                    <a:pt x="982" y="4817"/>
                    <a:pt x="1028" y="4794"/>
                    <a:pt x="1074" y="4771"/>
                  </a:cubicBezTo>
                  <a:cubicBezTo>
                    <a:pt x="1074" y="4748"/>
                    <a:pt x="1097" y="4748"/>
                    <a:pt x="1097" y="4725"/>
                  </a:cubicBezTo>
                  <a:cubicBezTo>
                    <a:pt x="1119" y="4725"/>
                    <a:pt x="1142" y="4703"/>
                    <a:pt x="1165" y="4680"/>
                  </a:cubicBezTo>
                  <a:cubicBezTo>
                    <a:pt x="1188" y="4634"/>
                    <a:pt x="1211" y="4611"/>
                    <a:pt x="1234" y="4589"/>
                  </a:cubicBezTo>
                  <a:cubicBezTo>
                    <a:pt x="1256" y="4566"/>
                    <a:pt x="1279" y="4543"/>
                    <a:pt x="1302" y="4497"/>
                  </a:cubicBezTo>
                  <a:cubicBezTo>
                    <a:pt x="1325" y="4474"/>
                    <a:pt x="1348" y="4429"/>
                    <a:pt x="1370" y="4406"/>
                  </a:cubicBezTo>
                  <a:cubicBezTo>
                    <a:pt x="1393" y="4360"/>
                    <a:pt x="1416" y="4315"/>
                    <a:pt x="1462" y="4269"/>
                  </a:cubicBezTo>
                  <a:cubicBezTo>
                    <a:pt x="1507" y="4200"/>
                    <a:pt x="1553" y="4155"/>
                    <a:pt x="1599" y="4086"/>
                  </a:cubicBezTo>
                  <a:cubicBezTo>
                    <a:pt x="1644" y="3995"/>
                    <a:pt x="1713" y="3927"/>
                    <a:pt x="1781" y="3835"/>
                  </a:cubicBezTo>
                  <a:cubicBezTo>
                    <a:pt x="1781" y="3835"/>
                    <a:pt x="1781" y="3812"/>
                    <a:pt x="1804" y="3812"/>
                  </a:cubicBezTo>
                  <a:cubicBezTo>
                    <a:pt x="1827" y="3812"/>
                    <a:pt x="1873" y="3812"/>
                    <a:pt x="1895" y="3790"/>
                  </a:cubicBezTo>
                  <a:cubicBezTo>
                    <a:pt x="1918" y="3790"/>
                    <a:pt x="1964" y="3767"/>
                    <a:pt x="1987" y="3721"/>
                  </a:cubicBezTo>
                  <a:lnTo>
                    <a:pt x="2010" y="3698"/>
                  </a:lnTo>
                  <a:cubicBezTo>
                    <a:pt x="2010" y="3676"/>
                    <a:pt x="2032" y="3653"/>
                    <a:pt x="2032" y="3630"/>
                  </a:cubicBezTo>
                  <a:cubicBezTo>
                    <a:pt x="2055" y="3584"/>
                    <a:pt x="2078" y="3539"/>
                    <a:pt x="2124" y="3493"/>
                  </a:cubicBezTo>
                  <a:cubicBezTo>
                    <a:pt x="2169" y="3402"/>
                    <a:pt x="2215" y="3310"/>
                    <a:pt x="2283" y="3219"/>
                  </a:cubicBezTo>
                  <a:cubicBezTo>
                    <a:pt x="2375" y="3036"/>
                    <a:pt x="2489" y="2854"/>
                    <a:pt x="2603" y="2671"/>
                  </a:cubicBezTo>
                  <a:cubicBezTo>
                    <a:pt x="2649" y="2603"/>
                    <a:pt x="2694" y="2534"/>
                    <a:pt x="2740" y="2443"/>
                  </a:cubicBezTo>
                  <a:cubicBezTo>
                    <a:pt x="2740" y="2443"/>
                    <a:pt x="2763" y="2420"/>
                    <a:pt x="2763" y="2397"/>
                  </a:cubicBezTo>
                  <a:cubicBezTo>
                    <a:pt x="2900" y="2215"/>
                    <a:pt x="3014" y="2032"/>
                    <a:pt x="3128" y="1827"/>
                  </a:cubicBezTo>
                  <a:cubicBezTo>
                    <a:pt x="3196" y="1758"/>
                    <a:pt x="3242" y="1667"/>
                    <a:pt x="3311" y="1576"/>
                  </a:cubicBezTo>
                  <a:cubicBezTo>
                    <a:pt x="3333" y="1553"/>
                    <a:pt x="3356" y="1507"/>
                    <a:pt x="3379" y="1461"/>
                  </a:cubicBezTo>
                  <a:cubicBezTo>
                    <a:pt x="3379" y="1439"/>
                    <a:pt x="3402" y="1416"/>
                    <a:pt x="3425" y="1393"/>
                  </a:cubicBezTo>
                  <a:cubicBezTo>
                    <a:pt x="3425" y="1370"/>
                    <a:pt x="3448" y="1370"/>
                    <a:pt x="3448" y="1324"/>
                  </a:cubicBezTo>
                  <a:cubicBezTo>
                    <a:pt x="3470" y="1302"/>
                    <a:pt x="3470" y="1256"/>
                    <a:pt x="3470" y="1210"/>
                  </a:cubicBezTo>
                  <a:cubicBezTo>
                    <a:pt x="3448" y="1142"/>
                    <a:pt x="3425" y="1096"/>
                    <a:pt x="3356" y="1073"/>
                  </a:cubicBezTo>
                  <a:cubicBezTo>
                    <a:pt x="3333" y="1028"/>
                    <a:pt x="3288" y="1005"/>
                    <a:pt x="3242" y="1005"/>
                  </a:cubicBezTo>
                  <a:lnTo>
                    <a:pt x="3219" y="1005"/>
                  </a:lnTo>
                  <a:cubicBezTo>
                    <a:pt x="3219" y="959"/>
                    <a:pt x="3196" y="936"/>
                    <a:pt x="3174" y="914"/>
                  </a:cubicBezTo>
                  <a:cubicBezTo>
                    <a:pt x="3151" y="891"/>
                    <a:pt x="3151" y="868"/>
                    <a:pt x="3128" y="868"/>
                  </a:cubicBezTo>
                  <a:cubicBezTo>
                    <a:pt x="3128" y="868"/>
                    <a:pt x="3128" y="845"/>
                    <a:pt x="3128" y="845"/>
                  </a:cubicBezTo>
                  <a:cubicBezTo>
                    <a:pt x="3128" y="800"/>
                    <a:pt x="3105" y="777"/>
                    <a:pt x="3082" y="754"/>
                  </a:cubicBezTo>
                  <a:cubicBezTo>
                    <a:pt x="3060" y="731"/>
                    <a:pt x="3037" y="708"/>
                    <a:pt x="3014" y="708"/>
                  </a:cubicBezTo>
                  <a:cubicBezTo>
                    <a:pt x="2991" y="708"/>
                    <a:pt x="2991" y="708"/>
                    <a:pt x="2968" y="685"/>
                  </a:cubicBezTo>
                  <a:cubicBezTo>
                    <a:pt x="2991" y="685"/>
                    <a:pt x="2991" y="663"/>
                    <a:pt x="2991" y="663"/>
                  </a:cubicBezTo>
                  <a:cubicBezTo>
                    <a:pt x="3014" y="640"/>
                    <a:pt x="3014" y="617"/>
                    <a:pt x="3014" y="571"/>
                  </a:cubicBezTo>
                  <a:cubicBezTo>
                    <a:pt x="2991" y="548"/>
                    <a:pt x="2968" y="503"/>
                    <a:pt x="2945" y="480"/>
                  </a:cubicBezTo>
                  <a:cubicBezTo>
                    <a:pt x="2927" y="471"/>
                    <a:pt x="2900" y="465"/>
                    <a:pt x="2872" y="465"/>
                  </a:cubicBezTo>
                  <a:cubicBezTo>
                    <a:pt x="2832" y="465"/>
                    <a:pt x="2790" y="476"/>
                    <a:pt x="2763" y="503"/>
                  </a:cubicBezTo>
                  <a:cubicBezTo>
                    <a:pt x="2831" y="411"/>
                    <a:pt x="2900" y="320"/>
                    <a:pt x="2968" y="229"/>
                  </a:cubicBezTo>
                  <a:cubicBezTo>
                    <a:pt x="2968" y="206"/>
                    <a:pt x="2991" y="206"/>
                    <a:pt x="2991" y="183"/>
                  </a:cubicBezTo>
                  <a:cubicBezTo>
                    <a:pt x="3037" y="138"/>
                    <a:pt x="3014" y="69"/>
                    <a:pt x="2968" y="23"/>
                  </a:cubicBezTo>
                  <a:cubicBezTo>
                    <a:pt x="2945" y="1"/>
                    <a:pt x="2923" y="1"/>
                    <a:pt x="2900"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5" name="Google Shape;6495;p24"/>
            <p:cNvSpPr/>
            <p:nvPr/>
          </p:nvSpPr>
          <p:spPr>
            <a:xfrm>
              <a:off x="6555575" y="1972150"/>
              <a:ext cx="101600" cy="216300"/>
            </a:xfrm>
            <a:custGeom>
              <a:avLst/>
              <a:gdLst/>
              <a:ahLst/>
              <a:cxnLst/>
              <a:rect l="l" t="t" r="r" b="b"/>
              <a:pathLst>
                <a:path w="4064" h="8652" extrusionOk="0">
                  <a:moveTo>
                    <a:pt x="1827" y="1"/>
                  </a:moveTo>
                  <a:cubicBezTo>
                    <a:pt x="1804" y="23"/>
                    <a:pt x="1759" y="23"/>
                    <a:pt x="1736" y="46"/>
                  </a:cubicBezTo>
                  <a:cubicBezTo>
                    <a:pt x="1736" y="23"/>
                    <a:pt x="1690" y="23"/>
                    <a:pt x="1667" y="23"/>
                  </a:cubicBezTo>
                  <a:lnTo>
                    <a:pt x="1622" y="23"/>
                  </a:lnTo>
                  <a:cubicBezTo>
                    <a:pt x="1462" y="23"/>
                    <a:pt x="1302" y="46"/>
                    <a:pt x="1188" y="46"/>
                  </a:cubicBezTo>
                  <a:cubicBezTo>
                    <a:pt x="1097" y="69"/>
                    <a:pt x="1005" y="69"/>
                    <a:pt x="960" y="115"/>
                  </a:cubicBezTo>
                  <a:cubicBezTo>
                    <a:pt x="846" y="183"/>
                    <a:pt x="800" y="320"/>
                    <a:pt x="754" y="411"/>
                  </a:cubicBezTo>
                  <a:cubicBezTo>
                    <a:pt x="709" y="594"/>
                    <a:pt x="663" y="754"/>
                    <a:pt x="640" y="914"/>
                  </a:cubicBezTo>
                  <a:lnTo>
                    <a:pt x="617" y="982"/>
                  </a:lnTo>
                  <a:cubicBezTo>
                    <a:pt x="594" y="1096"/>
                    <a:pt x="572" y="1210"/>
                    <a:pt x="549" y="1324"/>
                  </a:cubicBezTo>
                  <a:cubicBezTo>
                    <a:pt x="549" y="1393"/>
                    <a:pt x="549" y="1439"/>
                    <a:pt x="526" y="1507"/>
                  </a:cubicBezTo>
                  <a:cubicBezTo>
                    <a:pt x="503" y="1644"/>
                    <a:pt x="503" y="1781"/>
                    <a:pt x="480" y="1918"/>
                  </a:cubicBezTo>
                  <a:lnTo>
                    <a:pt x="480" y="1964"/>
                  </a:lnTo>
                  <a:cubicBezTo>
                    <a:pt x="457" y="2078"/>
                    <a:pt x="457" y="2169"/>
                    <a:pt x="435" y="2260"/>
                  </a:cubicBezTo>
                  <a:cubicBezTo>
                    <a:pt x="435" y="2352"/>
                    <a:pt x="412" y="2420"/>
                    <a:pt x="412" y="2489"/>
                  </a:cubicBezTo>
                  <a:cubicBezTo>
                    <a:pt x="389" y="2671"/>
                    <a:pt x="389" y="2831"/>
                    <a:pt x="366" y="3014"/>
                  </a:cubicBezTo>
                  <a:lnTo>
                    <a:pt x="366" y="3059"/>
                  </a:lnTo>
                  <a:cubicBezTo>
                    <a:pt x="343" y="3196"/>
                    <a:pt x="343" y="3333"/>
                    <a:pt x="343" y="3493"/>
                  </a:cubicBezTo>
                  <a:cubicBezTo>
                    <a:pt x="321" y="3561"/>
                    <a:pt x="321" y="3630"/>
                    <a:pt x="298" y="3698"/>
                  </a:cubicBezTo>
                  <a:lnTo>
                    <a:pt x="298" y="3767"/>
                  </a:lnTo>
                  <a:cubicBezTo>
                    <a:pt x="275" y="3858"/>
                    <a:pt x="275" y="3927"/>
                    <a:pt x="252" y="4018"/>
                  </a:cubicBezTo>
                  <a:cubicBezTo>
                    <a:pt x="229" y="4178"/>
                    <a:pt x="184" y="4406"/>
                    <a:pt x="161" y="4611"/>
                  </a:cubicBezTo>
                  <a:cubicBezTo>
                    <a:pt x="138" y="4840"/>
                    <a:pt x="138" y="5045"/>
                    <a:pt x="115" y="5250"/>
                  </a:cubicBezTo>
                  <a:lnTo>
                    <a:pt x="115" y="5296"/>
                  </a:lnTo>
                  <a:lnTo>
                    <a:pt x="92" y="5342"/>
                  </a:lnTo>
                  <a:cubicBezTo>
                    <a:pt x="92" y="5433"/>
                    <a:pt x="69" y="5524"/>
                    <a:pt x="69" y="5638"/>
                  </a:cubicBezTo>
                  <a:lnTo>
                    <a:pt x="47" y="5753"/>
                  </a:lnTo>
                  <a:cubicBezTo>
                    <a:pt x="47" y="5844"/>
                    <a:pt x="24" y="5958"/>
                    <a:pt x="24" y="6072"/>
                  </a:cubicBezTo>
                  <a:cubicBezTo>
                    <a:pt x="1" y="6141"/>
                    <a:pt x="1" y="6186"/>
                    <a:pt x="1" y="6232"/>
                  </a:cubicBezTo>
                  <a:cubicBezTo>
                    <a:pt x="1" y="6300"/>
                    <a:pt x="47" y="6369"/>
                    <a:pt x="115" y="6415"/>
                  </a:cubicBezTo>
                  <a:cubicBezTo>
                    <a:pt x="115" y="6437"/>
                    <a:pt x="138" y="6437"/>
                    <a:pt x="161" y="6460"/>
                  </a:cubicBezTo>
                  <a:lnTo>
                    <a:pt x="184" y="6483"/>
                  </a:lnTo>
                  <a:lnTo>
                    <a:pt x="252" y="6529"/>
                  </a:lnTo>
                  <a:cubicBezTo>
                    <a:pt x="298" y="6551"/>
                    <a:pt x="321" y="6574"/>
                    <a:pt x="366" y="6620"/>
                  </a:cubicBezTo>
                  <a:cubicBezTo>
                    <a:pt x="412" y="6643"/>
                    <a:pt x="435" y="6666"/>
                    <a:pt x="480" y="6711"/>
                  </a:cubicBezTo>
                  <a:cubicBezTo>
                    <a:pt x="503" y="6734"/>
                    <a:pt x="549" y="6757"/>
                    <a:pt x="572" y="6780"/>
                  </a:cubicBezTo>
                  <a:cubicBezTo>
                    <a:pt x="617" y="6825"/>
                    <a:pt x="663" y="6848"/>
                    <a:pt x="709" y="6894"/>
                  </a:cubicBezTo>
                  <a:cubicBezTo>
                    <a:pt x="731" y="6894"/>
                    <a:pt x="777" y="6917"/>
                    <a:pt x="800" y="6939"/>
                  </a:cubicBezTo>
                  <a:cubicBezTo>
                    <a:pt x="868" y="6985"/>
                    <a:pt x="937" y="7054"/>
                    <a:pt x="1005" y="7099"/>
                  </a:cubicBezTo>
                  <a:cubicBezTo>
                    <a:pt x="1256" y="7328"/>
                    <a:pt x="1530" y="7556"/>
                    <a:pt x="1827" y="7761"/>
                  </a:cubicBezTo>
                  <a:cubicBezTo>
                    <a:pt x="1964" y="7853"/>
                    <a:pt x="2124" y="7967"/>
                    <a:pt x="2261" y="8081"/>
                  </a:cubicBezTo>
                  <a:cubicBezTo>
                    <a:pt x="2329" y="8126"/>
                    <a:pt x="2398" y="8172"/>
                    <a:pt x="2466" y="8218"/>
                  </a:cubicBezTo>
                  <a:cubicBezTo>
                    <a:pt x="2512" y="8241"/>
                    <a:pt x="2557" y="8286"/>
                    <a:pt x="2603" y="8332"/>
                  </a:cubicBezTo>
                  <a:cubicBezTo>
                    <a:pt x="2626" y="8332"/>
                    <a:pt x="2626" y="8332"/>
                    <a:pt x="2626" y="8355"/>
                  </a:cubicBezTo>
                  <a:cubicBezTo>
                    <a:pt x="2672" y="8377"/>
                    <a:pt x="2694" y="8400"/>
                    <a:pt x="2717" y="8446"/>
                  </a:cubicBezTo>
                  <a:cubicBezTo>
                    <a:pt x="2740" y="8469"/>
                    <a:pt x="2740" y="8492"/>
                    <a:pt x="2763" y="8514"/>
                  </a:cubicBezTo>
                  <a:cubicBezTo>
                    <a:pt x="2786" y="8560"/>
                    <a:pt x="2808" y="8606"/>
                    <a:pt x="2877" y="8629"/>
                  </a:cubicBezTo>
                  <a:cubicBezTo>
                    <a:pt x="2900" y="8629"/>
                    <a:pt x="2923" y="8651"/>
                    <a:pt x="2968" y="8651"/>
                  </a:cubicBezTo>
                  <a:cubicBezTo>
                    <a:pt x="2991" y="8651"/>
                    <a:pt x="3014" y="8651"/>
                    <a:pt x="3037" y="8629"/>
                  </a:cubicBezTo>
                  <a:cubicBezTo>
                    <a:pt x="3105" y="8606"/>
                    <a:pt x="3151" y="8560"/>
                    <a:pt x="3174" y="8492"/>
                  </a:cubicBezTo>
                  <a:cubicBezTo>
                    <a:pt x="3197" y="8423"/>
                    <a:pt x="3197" y="8355"/>
                    <a:pt x="3197" y="8263"/>
                  </a:cubicBezTo>
                  <a:cubicBezTo>
                    <a:pt x="3197" y="8241"/>
                    <a:pt x="3219" y="8195"/>
                    <a:pt x="3219" y="8149"/>
                  </a:cubicBezTo>
                  <a:cubicBezTo>
                    <a:pt x="3219" y="8081"/>
                    <a:pt x="3219" y="8035"/>
                    <a:pt x="3219" y="7967"/>
                  </a:cubicBezTo>
                  <a:lnTo>
                    <a:pt x="3219" y="7898"/>
                  </a:lnTo>
                  <a:cubicBezTo>
                    <a:pt x="3219" y="7830"/>
                    <a:pt x="3242" y="7761"/>
                    <a:pt x="3242" y="7670"/>
                  </a:cubicBezTo>
                  <a:cubicBezTo>
                    <a:pt x="3242" y="7579"/>
                    <a:pt x="3265" y="7464"/>
                    <a:pt x="3288" y="7373"/>
                  </a:cubicBezTo>
                  <a:cubicBezTo>
                    <a:pt x="3288" y="7282"/>
                    <a:pt x="3311" y="7168"/>
                    <a:pt x="3333" y="7076"/>
                  </a:cubicBezTo>
                  <a:cubicBezTo>
                    <a:pt x="3356" y="6985"/>
                    <a:pt x="3379" y="6894"/>
                    <a:pt x="3379" y="6803"/>
                  </a:cubicBezTo>
                  <a:lnTo>
                    <a:pt x="3402" y="6666"/>
                  </a:lnTo>
                  <a:cubicBezTo>
                    <a:pt x="3402" y="6597"/>
                    <a:pt x="3379" y="6529"/>
                    <a:pt x="3333" y="6483"/>
                  </a:cubicBezTo>
                  <a:cubicBezTo>
                    <a:pt x="3356" y="6437"/>
                    <a:pt x="3356" y="6369"/>
                    <a:pt x="3356" y="6323"/>
                  </a:cubicBezTo>
                  <a:lnTo>
                    <a:pt x="3379" y="6300"/>
                  </a:lnTo>
                  <a:cubicBezTo>
                    <a:pt x="3379" y="6186"/>
                    <a:pt x="3402" y="6095"/>
                    <a:pt x="3402" y="6004"/>
                  </a:cubicBezTo>
                  <a:cubicBezTo>
                    <a:pt x="3425" y="5958"/>
                    <a:pt x="3425" y="5890"/>
                    <a:pt x="3425" y="5844"/>
                  </a:cubicBezTo>
                  <a:lnTo>
                    <a:pt x="3448" y="5730"/>
                  </a:lnTo>
                  <a:lnTo>
                    <a:pt x="3470" y="5638"/>
                  </a:lnTo>
                  <a:cubicBezTo>
                    <a:pt x="3470" y="5593"/>
                    <a:pt x="3493" y="5524"/>
                    <a:pt x="3493" y="5479"/>
                  </a:cubicBezTo>
                  <a:cubicBezTo>
                    <a:pt x="3493" y="5410"/>
                    <a:pt x="3516" y="5342"/>
                    <a:pt x="3516" y="5273"/>
                  </a:cubicBezTo>
                  <a:lnTo>
                    <a:pt x="3516" y="5205"/>
                  </a:lnTo>
                  <a:cubicBezTo>
                    <a:pt x="3539" y="5136"/>
                    <a:pt x="3539" y="5068"/>
                    <a:pt x="3539" y="4999"/>
                  </a:cubicBezTo>
                  <a:lnTo>
                    <a:pt x="3539" y="4931"/>
                  </a:lnTo>
                  <a:cubicBezTo>
                    <a:pt x="3562" y="4862"/>
                    <a:pt x="3562" y="4817"/>
                    <a:pt x="3562" y="4771"/>
                  </a:cubicBezTo>
                  <a:lnTo>
                    <a:pt x="3585" y="4657"/>
                  </a:lnTo>
                  <a:lnTo>
                    <a:pt x="3585" y="4611"/>
                  </a:lnTo>
                  <a:cubicBezTo>
                    <a:pt x="3585" y="4543"/>
                    <a:pt x="3607" y="4474"/>
                    <a:pt x="3607" y="4406"/>
                  </a:cubicBezTo>
                  <a:lnTo>
                    <a:pt x="3630" y="4315"/>
                  </a:lnTo>
                  <a:cubicBezTo>
                    <a:pt x="3630" y="4246"/>
                    <a:pt x="3630" y="4200"/>
                    <a:pt x="3653" y="4132"/>
                  </a:cubicBezTo>
                  <a:cubicBezTo>
                    <a:pt x="3653" y="4041"/>
                    <a:pt x="3676" y="3927"/>
                    <a:pt x="3699" y="3835"/>
                  </a:cubicBezTo>
                  <a:cubicBezTo>
                    <a:pt x="3699" y="3767"/>
                    <a:pt x="3699" y="3698"/>
                    <a:pt x="3721" y="3607"/>
                  </a:cubicBezTo>
                  <a:cubicBezTo>
                    <a:pt x="3744" y="3493"/>
                    <a:pt x="3744" y="3379"/>
                    <a:pt x="3767" y="3265"/>
                  </a:cubicBezTo>
                  <a:lnTo>
                    <a:pt x="3813" y="3082"/>
                  </a:lnTo>
                  <a:lnTo>
                    <a:pt x="3836" y="2945"/>
                  </a:lnTo>
                  <a:cubicBezTo>
                    <a:pt x="3858" y="2808"/>
                    <a:pt x="3858" y="2671"/>
                    <a:pt x="3904" y="2534"/>
                  </a:cubicBezTo>
                  <a:cubicBezTo>
                    <a:pt x="3927" y="2352"/>
                    <a:pt x="3950" y="2192"/>
                    <a:pt x="3973" y="2032"/>
                  </a:cubicBezTo>
                  <a:cubicBezTo>
                    <a:pt x="3995" y="1849"/>
                    <a:pt x="4018" y="1690"/>
                    <a:pt x="4018" y="1530"/>
                  </a:cubicBezTo>
                  <a:cubicBezTo>
                    <a:pt x="4041" y="1439"/>
                    <a:pt x="4041" y="1324"/>
                    <a:pt x="4041" y="1210"/>
                  </a:cubicBezTo>
                  <a:cubicBezTo>
                    <a:pt x="4064" y="1119"/>
                    <a:pt x="4064" y="1028"/>
                    <a:pt x="4064" y="914"/>
                  </a:cubicBezTo>
                  <a:cubicBezTo>
                    <a:pt x="4064" y="845"/>
                    <a:pt x="4064" y="754"/>
                    <a:pt x="4018" y="663"/>
                  </a:cubicBezTo>
                  <a:cubicBezTo>
                    <a:pt x="3995" y="617"/>
                    <a:pt x="3973" y="594"/>
                    <a:pt x="3927" y="548"/>
                  </a:cubicBezTo>
                  <a:cubicBezTo>
                    <a:pt x="3904" y="503"/>
                    <a:pt x="3858" y="480"/>
                    <a:pt x="3813" y="480"/>
                  </a:cubicBezTo>
                  <a:cubicBezTo>
                    <a:pt x="3813" y="457"/>
                    <a:pt x="3790" y="457"/>
                    <a:pt x="3767" y="434"/>
                  </a:cubicBezTo>
                  <a:cubicBezTo>
                    <a:pt x="3744" y="411"/>
                    <a:pt x="3699" y="389"/>
                    <a:pt x="3676" y="389"/>
                  </a:cubicBezTo>
                  <a:cubicBezTo>
                    <a:pt x="3630" y="366"/>
                    <a:pt x="3562" y="320"/>
                    <a:pt x="3516" y="320"/>
                  </a:cubicBezTo>
                  <a:lnTo>
                    <a:pt x="3493" y="320"/>
                  </a:lnTo>
                  <a:cubicBezTo>
                    <a:pt x="3448" y="320"/>
                    <a:pt x="3402" y="343"/>
                    <a:pt x="3379" y="366"/>
                  </a:cubicBezTo>
                  <a:lnTo>
                    <a:pt x="3311" y="343"/>
                  </a:lnTo>
                  <a:lnTo>
                    <a:pt x="3174" y="275"/>
                  </a:lnTo>
                  <a:cubicBezTo>
                    <a:pt x="3082" y="252"/>
                    <a:pt x="3014" y="206"/>
                    <a:pt x="2923" y="183"/>
                  </a:cubicBezTo>
                  <a:lnTo>
                    <a:pt x="2900" y="160"/>
                  </a:lnTo>
                  <a:cubicBezTo>
                    <a:pt x="2808" y="138"/>
                    <a:pt x="2740" y="92"/>
                    <a:pt x="2649" y="92"/>
                  </a:cubicBezTo>
                  <a:cubicBezTo>
                    <a:pt x="2603" y="69"/>
                    <a:pt x="2535" y="69"/>
                    <a:pt x="2489" y="69"/>
                  </a:cubicBezTo>
                  <a:lnTo>
                    <a:pt x="2420" y="69"/>
                  </a:lnTo>
                  <a:cubicBezTo>
                    <a:pt x="2352" y="46"/>
                    <a:pt x="2284" y="46"/>
                    <a:pt x="2215" y="23"/>
                  </a:cubicBezTo>
                  <a:cubicBezTo>
                    <a:pt x="2169" y="1"/>
                    <a:pt x="2124" y="1"/>
                    <a:pt x="2101" y="1"/>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6" name="Google Shape;6496;p24"/>
            <p:cNvSpPr/>
            <p:nvPr/>
          </p:nvSpPr>
          <p:spPr>
            <a:xfrm>
              <a:off x="6670275" y="2141625"/>
              <a:ext cx="81075" cy="99900"/>
            </a:xfrm>
            <a:custGeom>
              <a:avLst/>
              <a:gdLst/>
              <a:ahLst/>
              <a:cxnLst/>
              <a:rect l="l" t="t" r="r" b="b"/>
              <a:pathLst>
                <a:path w="3243" h="3996" extrusionOk="0">
                  <a:moveTo>
                    <a:pt x="2991" y="1"/>
                  </a:moveTo>
                  <a:cubicBezTo>
                    <a:pt x="2922" y="24"/>
                    <a:pt x="2877" y="24"/>
                    <a:pt x="2831" y="24"/>
                  </a:cubicBezTo>
                  <a:cubicBezTo>
                    <a:pt x="2763" y="46"/>
                    <a:pt x="2717" y="69"/>
                    <a:pt x="2649" y="92"/>
                  </a:cubicBezTo>
                  <a:cubicBezTo>
                    <a:pt x="2557" y="138"/>
                    <a:pt x="2466" y="160"/>
                    <a:pt x="2375" y="229"/>
                  </a:cubicBezTo>
                  <a:cubicBezTo>
                    <a:pt x="2283" y="275"/>
                    <a:pt x="2215" y="320"/>
                    <a:pt x="2124" y="389"/>
                  </a:cubicBezTo>
                  <a:cubicBezTo>
                    <a:pt x="2078" y="412"/>
                    <a:pt x="2055" y="434"/>
                    <a:pt x="2032" y="457"/>
                  </a:cubicBezTo>
                  <a:cubicBezTo>
                    <a:pt x="1987" y="480"/>
                    <a:pt x="1964" y="526"/>
                    <a:pt x="1918" y="549"/>
                  </a:cubicBezTo>
                  <a:cubicBezTo>
                    <a:pt x="1850" y="594"/>
                    <a:pt x="1804" y="617"/>
                    <a:pt x="1781" y="640"/>
                  </a:cubicBezTo>
                  <a:cubicBezTo>
                    <a:pt x="1736" y="663"/>
                    <a:pt x="1713" y="685"/>
                    <a:pt x="1667" y="708"/>
                  </a:cubicBezTo>
                  <a:cubicBezTo>
                    <a:pt x="1621" y="731"/>
                    <a:pt x="1576" y="754"/>
                    <a:pt x="1530" y="800"/>
                  </a:cubicBezTo>
                  <a:cubicBezTo>
                    <a:pt x="1462" y="845"/>
                    <a:pt x="1416" y="891"/>
                    <a:pt x="1393" y="959"/>
                  </a:cubicBezTo>
                  <a:lnTo>
                    <a:pt x="1348" y="982"/>
                  </a:lnTo>
                  <a:lnTo>
                    <a:pt x="1302" y="1074"/>
                  </a:lnTo>
                  <a:cubicBezTo>
                    <a:pt x="1256" y="1096"/>
                    <a:pt x="1233" y="1142"/>
                    <a:pt x="1188" y="1188"/>
                  </a:cubicBezTo>
                  <a:cubicBezTo>
                    <a:pt x="1142" y="1256"/>
                    <a:pt x="1096" y="1347"/>
                    <a:pt x="1051" y="1416"/>
                  </a:cubicBezTo>
                  <a:lnTo>
                    <a:pt x="1028" y="1439"/>
                  </a:lnTo>
                  <a:cubicBezTo>
                    <a:pt x="982" y="1530"/>
                    <a:pt x="937" y="1598"/>
                    <a:pt x="891" y="1667"/>
                  </a:cubicBezTo>
                  <a:cubicBezTo>
                    <a:pt x="845" y="1713"/>
                    <a:pt x="823" y="1758"/>
                    <a:pt x="800" y="1804"/>
                  </a:cubicBezTo>
                  <a:lnTo>
                    <a:pt x="731" y="1895"/>
                  </a:lnTo>
                  <a:cubicBezTo>
                    <a:pt x="708" y="1941"/>
                    <a:pt x="663" y="1987"/>
                    <a:pt x="640" y="2055"/>
                  </a:cubicBezTo>
                  <a:cubicBezTo>
                    <a:pt x="617" y="2078"/>
                    <a:pt x="594" y="2123"/>
                    <a:pt x="571" y="2169"/>
                  </a:cubicBezTo>
                  <a:lnTo>
                    <a:pt x="503" y="2260"/>
                  </a:lnTo>
                  <a:cubicBezTo>
                    <a:pt x="457" y="2306"/>
                    <a:pt x="435" y="2375"/>
                    <a:pt x="389" y="2420"/>
                  </a:cubicBezTo>
                  <a:lnTo>
                    <a:pt x="366" y="2443"/>
                  </a:lnTo>
                  <a:cubicBezTo>
                    <a:pt x="320" y="2534"/>
                    <a:pt x="252" y="2603"/>
                    <a:pt x="206" y="2694"/>
                  </a:cubicBezTo>
                  <a:lnTo>
                    <a:pt x="183" y="2717"/>
                  </a:lnTo>
                  <a:cubicBezTo>
                    <a:pt x="161" y="2763"/>
                    <a:pt x="138" y="2808"/>
                    <a:pt x="115" y="2854"/>
                  </a:cubicBezTo>
                  <a:cubicBezTo>
                    <a:pt x="92" y="2854"/>
                    <a:pt x="69" y="2854"/>
                    <a:pt x="69" y="2877"/>
                  </a:cubicBezTo>
                  <a:cubicBezTo>
                    <a:pt x="1" y="2945"/>
                    <a:pt x="1" y="3059"/>
                    <a:pt x="47" y="3128"/>
                  </a:cubicBezTo>
                  <a:lnTo>
                    <a:pt x="69" y="3151"/>
                  </a:lnTo>
                  <a:cubicBezTo>
                    <a:pt x="115" y="3173"/>
                    <a:pt x="161" y="3219"/>
                    <a:pt x="206" y="3265"/>
                  </a:cubicBezTo>
                  <a:cubicBezTo>
                    <a:pt x="252" y="3310"/>
                    <a:pt x="320" y="3356"/>
                    <a:pt x="389" y="3425"/>
                  </a:cubicBezTo>
                  <a:cubicBezTo>
                    <a:pt x="503" y="3493"/>
                    <a:pt x="594" y="3584"/>
                    <a:pt x="708" y="3653"/>
                  </a:cubicBezTo>
                  <a:lnTo>
                    <a:pt x="777" y="3698"/>
                  </a:lnTo>
                  <a:cubicBezTo>
                    <a:pt x="868" y="3744"/>
                    <a:pt x="937" y="3790"/>
                    <a:pt x="1028" y="3858"/>
                  </a:cubicBezTo>
                  <a:cubicBezTo>
                    <a:pt x="1074" y="3881"/>
                    <a:pt x="1096" y="3904"/>
                    <a:pt x="1142" y="3927"/>
                  </a:cubicBezTo>
                  <a:cubicBezTo>
                    <a:pt x="1188" y="3972"/>
                    <a:pt x="1233" y="3995"/>
                    <a:pt x="1279" y="3995"/>
                  </a:cubicBezTo>
                  <a:lnTo>
                    <a:pt x="1325" y="3995"/>
                  </a:lnTo>
                  <a:cubicBezTo>
                    <a:pt x="1370" y="3995"/>
                    <a:pt x="1416" y="3995"/>
                    <a:pt x="1462" y="3949"/>
                  </a:cubicBezTo>
                  <a:cubicBezTo>
                    <a:pt x="1462" y="3949"/>
                    <a:pt x="1462" y="3927"/>
                    <a:pt x="1462" y="3927"/>
                  </a:cubicBezTo>
                  <a:cubicBezTo>
                    <a:pt x="1485" y="3904"/>
                    <a:pt x="1485" y="3904"/>
                    <a:pt x="1507" y="3904"/>
                  </a:cubicBezTo>
                  <a:cubicBezTo>
                    <a:pt x="1507" y="3881"/>
                    <a:pt x="1507" y="3881"/>
                    <a:pt x="1507" y="3858"/>
                  </a:cubicBezTo>
                  <a:cubicBezTo>
                    <a:pt x="1553" y="3835"/>
                    <a:pt x="1576" y="3813"/>
                    <a:pt x="1599" y="3790"/>
                  </a:cubicBezTo>
                  <a:lnTo>
                    <a:pt x="1599" y="3767"/>
                  </a:lnTo>
                  <a:cubicBezTo>
                    <a:pt x="1621" y="3744"/>
                    <a:pt x="1644" y="3721"/>
                    <a:pt x="1667" y="3698"/>
                  </a:cubicBezTo>
                  <a:lnTo>
                    <a:pt x="1690" y="3653"/>
                  </a:lnTo>
                  <a:lnTo>
                    <a:pt x="1758" y="3561"/>
                  </a:lnTo>
                  <a:cubicBezTo>
                    <a:pt x="1781" y="3516"/>
                    <a:pt x="1804" y="3470"/>
                    <a:pt x="1827" y="3425"/>
                  </a:cubicBezTo>
                  <a:cubicBezTo>
                    <a:pt x="1873" y="3379"/>
                    <a:pt x="1895" y="3333"/>
                    <a:pt x="1918" y="3288"/>
                  </a:cubicBezTo>
                  <a:lnTo>
                    <a:pt x="1964" y="3196"/>
                  </a:lnTo>
                  <a:cubicBezTo>
                    <a:pt x="2032" y="3128"/>
                    <a:pt x="2078" y="3036"/>
                    <a:pt x="2124" y="2968"/>
                  </a:cubicBezTo>
                  <a:cubicBezTo>
                    <a:pt x="2215" y="2854"/>
                    <a:pt x="2283" y="2740"/>
                    <a:pt x="2375" y="2626"/>
                  </a:cubicBezTo>
                  <a:lnTo>
                    <a:pt x="2443" y="2489"/>
                  </a:lnTo>
                  <a:cubicBezTo>
                    <a:pt x="2489" y="2443"/>
                    <a:pt x="2512" y="2375"/>
                    <a:pt x="2557" y="2306"/>
                  </a:cubicBezTo>
                  <a:lnTo>
                    <a:pt x="2580" y="2260"/>
                  </a:lnTo>
                  <a:cubicBezTo>
                    <a:pt x="2649" y="2192"/>
                    <a:pt x="2694" y="2101"/>
                    <a:pt x="2740" y="2032"/>
                  </a:cubicBezTo>
                  <a:cubicBezTo>
                    <a:pt x="2763" y="1964"/>
                    <a:pt x="2808" y="1872"/>
                    <a:pt x="2831" y="1781"/>
                  </a:cubicBezTo>
                  <a:cubicBezTo>
                    <a:pt x="2854" y="1735"/>
                    <a:pt x="2854" y="1667"/>
                    <a:pt x="2877" y="1621"/>
                  </a:cubicBezTo>
                  <a:cubicBezTo>
                    <a:pt x="2900" y="1553"/>
                    <a:pt x="2922" y="1507"/>
                    <a:pt x="2945" y="1439"/>
                  </a:cubicBezTo>
                  <a:cubicBezTo>
                    <a:pt x="2945" y="1370"/>
                    <a:pt x="2968" y="1279"/>
                    <a:pt x="2991" y="1210"/>
                  </a:cubicBezTo>
                  <a:cubicBezTo>
                    <a:pt x="3014" y="1165"/>
                    <a:pt x="3037" y="1119"/>
                    <a:pt x="3059" y="1051"/>
                  </a:cubicBezTo>
                  <a:lnTo>
                    <a:pt x="3105" y="959"/>
                  </a:lnTo>
                  <a:cubicBezTo>
                    <a:pt x="3128" y="868"/>
                    <a:pt x="3151" y="800"/>
                    <a:pt x="3174" y="708"/>
                  </a:cubicBezTo>
                  <a:cubicBezTo>
                    <a:pt x="3196" y="640"/>
                    <a:pt x="3219" y="571"/>
                    <a:pt x="3242" y="480"/>
                  </a:cubicBezTo>
                  <a:cubicBezTo>
                    <a:pt x="3242" y="434"/>
                    <a:pt x="3242" y="389"/>
                    <a:pt x="3242" y="343"/>
                  </a:cubicBezTo>
                  <a:cubicBezTo>
                    <a:pt x="3242" y="320"/>
                    <a:pt x="3242" y="297"/>
                    <a:pt x="3242" y="275"/>
                  </a:cubicBezTo>
                  <a:cubicBezTo>
                    <a:pt x="3242" y="252"/>
                    <a:pt x="3242" y="252"/>
                    <a:pt x="3242" y="229"/>
                  </a:cubicBezTo>
                  <a:cubicBezTo>
                    <a:pt x="3219" y="183"/>
                    <a:pt x="3219" y="160"/>
                    <a:pt x="3196" y="138"/>
                  </a:cubicBezTo>
                  <a:cubicBezTo>
                    <a:pt x="3174" y="115"/>
                    <a:pt x="3128" y="92"/>
                    <a:pt x="3082" y="69"/>
                  </a:cubicBezTo>
                  <a:cubicBezTo>
                    <a:pt x="3059" y="46"/>
                    <a:pt x="3037" y="1"/>
                    <a:pt x="2991" y="1"/>
                  </a:cubicBezTo>
                  <a:close/>
                </a:path>
              </a:pathLst>
            </a:custGeom>
            <a:solidFill>
              <a:srgbClr val="C1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7" name="Google Shape;6497;p24"/>
            <p:cNvSpPr/>
            <p:nvPr/>
          </p:nvSpPr>
          <p:spPr>
            <a:xfrm>
              <a:off x="6701100" y="2168450"/>
              <a:ext cx="37675" cy="26275"/>
            </a:xfrm>
            <a:custGeom>
              <a:avLst/>
              <a:gdLst/>
              <a:ahLst/>
              <a:cxnLst/>
              <a:rect l="l" t="t" r="r" b="b"/>
              <a:pathLst>
                <a:path w="1507" h="1051" extrusionOk="0">
                  <a:moveTo>
                    <a:pt x="69" y="1"/>
                  </a:moveTo>
                  <a:cubicBezTo>
                    <a:pt x="46" y="1"/>
                    <a:pt x="23" y="23"/>
                    <a:pt x="0" y="46"/>
                  </a:cubicBezTo>
                  <a:cubicBezTo>
                    <a:pt x="0" y="69"/>
                    <a:pt x="0" y="92"/>
                    <a:pt x="0" y="115"/>
                  </a:cubicBezTo>
                  <a:cubicBezTo>
                    <a:pt x="0" y="137"/>
                    <a:pt x="23" y="160"/>
                    <a:pt x="46" y="183"/>
                  </a:cubicBezTo>
                  <a:cubicBezTo>
                    <a:pt x="92" y="206"/>
                    <a:pt x="115" y="206"/>
                    <a:pt x="160" y="229"/>
                  </a:cubicBezTo>
                  <a:cubicBezTo>
                    <a:pt x="274" y="274"/>
                    <a:pt x="411" y="320"/>
                    <a:pt x="525" y="389"/>
                  </a:cubicBezTo>
                  <a:cubicBezTo>
                    <a:pt x="571" y="434"/>
                    <a:pt x="640" y="480"/>
                    <a:pt x="685" y="503"/>
                  </a:cubicBezTo>
                  <a:cubicBezTo>
                    <a:pt x="754" y="548"/>
                    <a:pt x="799" y="594"/>
                    <a:pt x="868" y="640"/>
                  </a:cubicBezTo>
                  <a:cubicBezTo>
                    <a:pt x="891" y="662"/>
                    <a:pt x="913" y="685"/>
                    <a:pt x="936" y="685"/>
                  </a:cubicBezTo>
                  <a:cubicBezTo>
                    <a:pt x="1028" y="754"/>
                    <a:pt x="1096" y="799"/>
                    <a:pt x="1165" y="868"/>
                  </a:cubicBezTo>
                  <a:cubicBezTo>
                    <a:pt x="1233" y="914"/>
                    <a:pt x="1301" y="982"/>
                    <a:pt x="1370" y="1050"/>
                  </a:cubicBezTo>
                  <a:lnTo>
                    <a:pt x="1438" y="1050"/>
                  </a:lnTo>
                  <a:cubicBezTo>
                    <a:pt x="1461" y="1050"/>
                    <a:pt x="1484" y="1028"/>
                    <a:pt x="1507" y="1005"/>
                  </a:cubicBezTo>
                  <a:cubicBezTo>
                    <a:pt x="1507" y="982"/>
                    <a:pt x="1507" y="959"/>
                    <a:pt x="1507" y="936"/>
                  </a:cubicBezTo>
                  <a:cubicBezTo>
                    <a:pt x="1507" y="920"/>
                    <a:pt x="1496" y="905"/>
                    <a:pt x="1481" y="889"/>
                  </a:cubicBezTo>
                  <a:lnTo>
                    <a:pt x="1481" y="889"/>
                  </a:lnTo>
                  <a:cubicBezTo>
                    <a:pt x="1482" y="889"/>
                    <a:pt x="1483" y="890"/>
                    <a:pt x="1484" y="891"/>
                  </a:cubicBezTo>
                  <a:cubicBezTo>
                    <a:pt x="1468" y="875"/>
                    <a:pt x="1464" y="870"/>
                    <a:pt x="1462" y="869"/>
                  </a:cubicBezTo>
                  <a:lnTo>
                    <a:pt x="1462" y="869"/>
                  </a:lnTo>
                  <a:cubicBezTo>
                    <a:pt x="1469" y="875"/>
                    <a:pt x="1475" y="882"/>
                    <a:pt x="1481" y="889"/>
                  </a:cubicBezTo>
                  <a:lnTo>
                    <a:pt x="1481" y="889"/>
                  </a:lnTo>
                  <a:cubicBezTo>
                    <a:pt x="1391" y="821"/>
                    <a:pt x="1324" y="753"/>
                    <a:pt x="1256" y="685"/>
                  </a:cubicBezTo>
                  <a:cubicBezTo>
                    <a:pt x="1165" y="617"/>
                    <a:pt x="1096" y="571"/>
                    <a:pt x="1005" y="503"/>
                  </a:cubicBezTo>
                  <a:cubicBezTo>
                    <a:pt x="982" y="480"/>
                    <a:pt x="982" y="480"/>
                    <a:pt x="959" y="480"/>
                  </a:cubicBezTo>
                  <a:lnTo>
                    <a:pt x="982" y="480"/>
                  </a:lnTo>
                  <a:cubicBezTo>
                    <a:pt x="913" y="434"/>
                    <a:pt x="845" y="389"/>
                    <a:pt x="776" y="343"/>
                  </a:cubicBezTo>
                  <a:cubicBezTo>
                    <a:pt x="731" y="297"/>
                    <a:pt x="662" y="252"/>
                    <a:pt x="594" y="206"/>
                  </a:cubicBezTo>
                  <a:cubicBezTo>
                    <a:pt x="457" y="137"/>
                    <a:pt x="320" y="92"/>
                    <a:pt x="183" y="23"/>
                  </a:cubicBezTo>
                  <a:cubicBezTo>
                    <a:pt x="183" y="23"/>
                    <a:pt x="160" y="23"/>
                    <a:pt x="137" y="1"/>
                  </a:cubicBezTo>
                  <a:close/>
                </a:path>
              </a:pathLst>
            </a:custGeom>
            <a:solidFill>
              <a:srgbClr val="F5E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8" name="Google Shape;6498;p24"/>
            <p:cNvSpPr/>
            <p:nvPr/>
          </p:nvSpPr>
          <p:spPr>
            <a:xfrm>
              <a:off x="6706225" y="2205550"/>
              <a:ext cx="111875" cy="62775"/>
            </a:xfrm>
            <a:custGeom>
              <a:avLst/>
              <a:gdLst/>
              <a:ahLst/>
              <a:cxnLst/>
              <a:rect l="l" t="t" r="r" b="b"/>
              <a:pathLst>
                <a:path w="4475" h="2511" extrusionOk="0">
                  <a:moveTo>
                    <a:pt x="3744" y="0"/>
                  </a:moveTo>
                  <a:cubicBezTo>
                    <a:pt x="3630" y="0"/>
                    <a:pt x="3516" y="0"/>
                    <a:pt x="3425" y="23"/>
                  </a:cubicBezTo>
                  <a:cubicBezTo>
                    <a:pt x="3356" y="23"/>
                    <a:pt x="3265" y="46"/>
                    <a:pt x="3174" y="69"/>
                  </a:cubicBezTo>
                  <a:cubicBezTo>
                    <a:pt x="3105" y="69"/>
                    <a:pt x="3037" y="91"/>
                    <a:pt x="2945" y="91"/>
                  </a:cubicBezTo>
                  <a:cubicBezTo>
                    <a:pt x="2900" y="114"/>
                    <a:pt x="2831" y="114"/>
                    <a:pt x="2786" y="137"/>
                  </a:cubicBezTo>
                  <a:cubicBezTo>
                    <a:pt x="2763" y="137"/>
                    <a:pt x="2763" y="137"/>
                    <a:pt x="2740" y="114"/>
                  </a:cubicBezTo>
                  <a:lnTo>
                    <a:pt x="2603" y="114"/>
                  </a:lnTo>
                  <a:cubicBezTo>
                    <a:pt x="2534" y="137"/>
                    <a:pt x="2489" y="160"/>
                    <a:pt x="2443" y="183"/>
                  </a:cubicBezTo>
                  <a:cubicBezTo>
                    <a:pt x="2329" y="228"/>
                    <a:pt x="2192" y="297"/>
                    <a:pt x="2078" y="365"/>
                  </a:cubicBezTo>
                  <a:cubicBezTo>
                    <a:pt x="1964" y="411"/>
                    <a:pt x="1850" y="479"/>
                    <a:pt x="1736" y="525"/>
                  </a:cubicBezTo>
                  <a:lnTo>
                    <a:pt x="1644" y="571"/>
                  </a:lnTo>
                  <a:cubicBezTo>
                    <a:pt x="1530" y="639"/>
                    <a:pt x="1439" y="685"/>
                    <a:pt x="1348" y="753"/>
                  </a:cubicBezTo>
                  <a:cubicBezTo>
                    <a:pt x="1279" y="776"/>
                    <a:pt x="1233" y="799"/>
                    <a:pt x="1188" y="822"/>
                  </a:cubicBezTo>
                  <a:cubicBezTo>
                    <a:pt x="1119" y="868"/>
                    <a:pt x="1028" y="913"/>
                    <a:pt x="937" y="959"/>
                  </a:cubicBezTo>
                  <a:lnTo>
                    <a:pt x="845" y="1004"/>
                  </a:lnTo>
                  <a:cubicBezTo>
                    <a:pt x="777" y="1027"/>
                    <a:pt x="731" y="1050"/>
                    <a:pt x="686" y="1073"/>
                  </a:cubicBezTo>
                  <a:cubicBezTo>
                    <a:pt x="617" y="1119"/>
                    <a:pt x="526" y="1141"/>
                    <a:pt x="457" y="1164"/>
                  </a:cubicBezTo>
                  <a:cubicBezTo>
                    <a:pt x="412" y="1187"/>
                    <a:pt x="366" y="1210"/>
                    <a:pt x="320" y="1233"/>
                  </a:cubicBezTo>
                  <a:cubicBezTo>
                    <a:pt x="275" y="1256"/>
                    <a:pt x="252" y="1301"/>
                    <a:pt x="229" y="1324"/>
                  </a:cubicBezTo>
                  <a:cubicBezTo>
                    <a:pt x="206" y="1301"/>
                    <a:pt x="183" y="1301"/>
                    <a:pt x="161" y="1301"/>
                  </a:cubicBezTo>
                  <a:cubicBezTo>
                    <a:pt x="115" y="1301"/>
                    <a:pt x="69" y="1324"/>
                    <a:pt x="24" y="1370"/>
                  </a:cubicBezTo>
                  <a:cubicBezTo>
                    <a:pt x="24" y="1415"/>
                    <a:pt x="1" y="1461"/>
                    <a:pt x="24" y="1484"/>
                  </a:cubicBezTo>
                  <a:cubicBezTo>
                    <a:pt x="24" y="1529"/>
                    <a:pt x="47" y="1552"/>
                    <a:pt x="69" y="1575"/>
                  </a:cubicBezTo>
                  <a:cubicBezTo>
                    <a:pt x="161" y="1621"/>
                    <a:pt x="252" y="1689"/>
                    <a:pt x="320" y="1758"/>
                  </a:cubicBezTo>
                  <a:cubicBezTo>
                    <a:pt x="389" y="1803"/>
                    <a:pt x="457" y="1849"/>
                    <a:pt x="526" y="1895"/>
                  </a:cubicBezTo>
                  <a:cubicBezTo>
                    <a:pt x="617" y="1963"/>
                    <a:pt x="708" y="2009"/>
                    <a:pt x="823" y="2077"/>
                  </a:cubicBezTo>
                  <a:cubicBezTo>
                    <a:pt x="845" y="2100"/>
                    <a:pt x="868" y="2100"/>
                    <a:pt x="891" y="2123"/>
                  </a:cubicBezTo>
                  <a:cubicBezTo>
                    <a:pt x="914" y="2146"/>
                    <a:pt x="937" y="2146"/>
                    <a:pt x="960" y="2169"/>
                  </a:cubicBezTo>
                  <a:lnTo>
                    <a:pt x="1142" y="2283"/>
                  </a:lnTo>
                  <a:lnTo>
                    <a:pt x="1233" y="2328"/>
                  </a:lnTo>
                  <a:cubicBezTo>
                    <a:pt x="1256" y="2351"/>
                    <a:pt x="1302" y="2351"/>
                    <a:pt x="1348" y="2374"/>
                  </a:cubicBezTo>
                  <a:cubicBezTo>
                    <a:pt x="1370" y="2397"/>
                    <a:pt x="1370" y="2397"/>
                    <a:pt x="1393" y="2420"/>
                  </a:cubicBezTo>
                  <a:cubicBezTo>
                    <a:pt x="1416" y="2442"/>
                    <a:pt x="1462" y="2465"/>
                    <a:pt x="1484" y="2465"/>
                  </a:cubicBezTo>
                  <a:cubicBezTo>
                    <a:pt x="1530" y="2511"/>
                    <a:pt x="1576" y="2511"/>
                    <a:pt x="1621" y="2511"/>
                  </a:cubicBezTo>
                  <a:lnTo>
                    <a:pt x="1667" y="2511"/>
                  </a:lnTo>
                  <a:cubicBezTo>
                    <a:pt x="1713" y="2511"/>
                    <a:pt x="1736" y="2488"/>
                    <a:pt x="1781" y="2465"/>
                  </a:cubicBezTo>
                  <a:lnTo>
                    <a:pt x="1850" y="2420"/>
                  </a:lnTo>
                  <a:lnTo>
                    <a:pt x="1895" y="2397"/>
                  </a:lnTo>
                  <a:cubicBezTo>
                    <a:pt x="1941" y="2374"/>
                    <a:pt x="1987" y="2351"/>
                    <a:pt x="2032" y="2328"/>
                  </a:cubicBezTo>
                  <a:lnTo>
                    <a:pt x="2078" y="2305"/>
                  </a:lnTo>
                  <a:cubicBezTo>
                    <a:pt x="2146" y="2283"/>
                    <a:pt x="2192" y="2237"/>
                    <a:pt x="2238" y="2214"/>
                  </a:cubicBezTo>
                  <a:lnTo>
                    <a:pt x="2283" y="2191"/>
                  </a:lnTo>
                  <a:lnTo>
                    <a:pt x="2306" y="2169"/>
                  </a:lnTo>
                  <a:cubicBezTo>
                    <a:pt x="2352" y="2146"/>
                    <a:pt x="2420" y="2100"/>
                    <a:pt x="2466" y="2077"/>
                  </a:cubicBezTo>
                  <a:lnTo>
                    <a:pt x="2557" y="2032"/>
                  </a:lnTo>
                  <a:cubicBezTo>
                    <a:pt x="2603" y="2009"/>
                    <a:pt x="2649" y="1986"/>
                    <a:pt x="2694" y="1963"/>
                  </a:cubicBezTo>
                  <a:cubicBezTo>
                    <a:pt x="2740" y="1940"/>
                    <a:pt x="2786" y="1917"/>
                    <a:pt x="2831" y="1895"/>
                  </a:cubicBezTo>
                  <a:cubicBezTo>
                    <a:pt x="2877" y="1872"/>
                    <a:pt x="2922" y="1849"/>
                    <a:pt x="2968" y="1826"/>
                  </a:cubicBezTo>
                  <a:cubicBezTo>
                    <a:pt x="3014" y="1826"/>
                    <a:pt x="3037" y="1803"/>
                    <a:pt x="3082" y="1781"/>
                  </a:cubicBezTo>
                  <a:cubicBezTo>
                    <a:pt x="3105" y="1781"/>
                    <a:pt x="3128" y="1758"/>
                    <a:pt x="3151" y="1758"/>
                  </a:cubicBezTo>
                  <a:cubicBezTo>
                    <a:pt x="3242" y="1712"/>
                    <a:pt x="3333" y="1666"/>
                    <a:pt x="3379" y="1621"/>
                  </a:cubicBezTo>
                  <a:cubicBezTo>
                    <a:pt x="3447" y="1575"/>
                    <a:pt x="3470" y="1529"/>
                    <a:pt x="3516" y="1461"/>
                  </a:cubicBezTo>
                  <a:cubicBezTo>
                    <a:pt x="3562" y="1415"/>
                    <a:pt x="3584" y="1370"/>
                    <a:pt x="3607" y="1324"/>
                  </a:cubicBezTo>
                  <a:lnTo>
                    <a:pt x="3630" y="1301"/>
                  </a:lnTo>
                  <a:cubicBezTo>
                    <a:pt x="3653" y="1256"/>
                    <a:pt x="3676" y="1233"/>
                    <a:pt x="3699" y="1187"/>
                  </a:cubicBezTo>
                  <a:cubicBezTo>
                    <a:pt x="3744" y="1187"/>
                    <a:pt x="3767" y="1164"/>
                    <a:pt x="3813" y="1141"/>
                  </a:cubicBezTo>
                  <a:cubicBezTo>
                    <a:pt x="3858" y="1096"/>
                    <a:pt x="3927" y="1050"/>
                    <a:pt x="3972" y="1027"/>
                  </a:cubicBezTo>
                  <a:cubicBezTo>
                    <a:pt x="3995" y="982"/>
                    <a:pt x="4041" y="936"/>
                    <a:pt x="4064" y="913"/>
                  </a:cubicBezTo>
                  <a:lnTo>
                    <a:pt x="4087" y="868"/>
                  </a:lnTo>
                  <a:cubicBezTo>
                    <a:pt x="4132" y="845"/>
                    <a:pt x="4155" y="822"/>
                    <a:pt x="4201" y="799"/>
                  </a:cubicBezTo>
                  <a:cubicBezTo>
                    <a:pt x="4246" y="753"/>
                    <a:pt x="4269" y="731"/>
                    <a:pt x="4315" y="708"/>
                  </a:cubicBezTo>
                  <a:cubicBezTo>
                    <a:pt x="4338" y="685"/>
                    <a:pt x="4360" y="662"/>
                    <a:pt x="4360" y="639"/>
                  </a:cubicBezTo>
                  <a:cubicBezTo>
                    <a:pt x="4383" y="616"/>
                    <a:pt x="4406" y="594"/>
                    <a:pt x="4406" y="571"/>
                  </a:cubicBezTo>
                  <a:lnTo>
                    <a:pt x="4406" y="548"/>
                  </a:lnTo>
                  <a:cubicBezTo>
                    <a:pt x="4452" y="457"/>
                    <a:pt x="4475" y="343"/>
                    <a:pt x="4429" y="274"/>
                  </a:cubicBezTo>
                  <a:cubicBezTo>
                    <a:pt x="4383" y="160"/>
                    <a:pt x="4292" y="91"/>
                    <a:pt x="4178" y="46"/>
                  </a:cubicBezTo>
                  <a:cubicBezTo>
                    <a:pt x="4109" y="23"/>
                    <a:pt x="4041" y="23"/>
                    <a:pt x="3995" y="0"/>
                  </a:cubicBezTo>
                  <a:close/>
                </a:path>
              </a:pathLst>
            </a:custGeom>
            <a:solidFill>
              <a:srgbClr val="55C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9" name="Google Shape;6499;p24"/>
            <p:cNvSpPr/>
            <p:nvPr/>
          </p:nvSpPr>
          <p:spPr>
            <a:xfrm>
              <a:off x="6760450" y="2211825"/>
              <a:ext cx="22275" cy="40125"/>
            </a:xfrm>
            <a:custGeom>
              <a:avLst/>
              <a:gdLst/>
              <a:ahLst/>
              <a:cxnLst/>
              <a:rect l="l" t="t" r="r" b="b"/>
              <a:pathLst>
                <a:path w="891" h="1605" extrusionOk="0">
                  <a:moveTo>
                    <a:pt x="92" y="0"/>
                  </a:moveTo>
                  <a:cubicBezTo>
                    <a:pt x="69" y="0"/>
                    <a:pt x="46" y="0"/>
                    <a:pt x="23" y="23"/>
                  </a:cubicBezTo>
                  <a:cubicBezTo>
                    <a:pt x="0" y="46"/>
                    <a:pt x="0" y="69"/>
                    <a:pt x="0" y="92"/>
                  </a:cubicBezTo>
                  <a:cubicBezTo>
                    <a:pt x="0" y="114"/>
                    <a:pt x="0" y="137"/>
                    <a:pt x="23" y="160"/>
                  </a:cubicBezTo>
                  <a:cubicBezTo>
                    <a:pt x="23" y="160"/>
                    <a:pt x="46" y="183"/>
                    <a:pt x="46" y="183"/>
                  </a:cubicBezTo>
                  <a:cubicBezTo>
                    <a:pt x="137" y="297"/>
                    <a:pt x="206" y="434"/>
                    <a:pt x="274" y="571"/>
                  </a:cubicBezTo>
                  <a:cubicBezTo>
                    <a:pt x="297" y="617"/>
                    <a:pt x="320" y="662"/>
                    <a:pt x="343" y="708"/>
                  </a:cubicBezTo>
                  <a:cubicBezTo>
                    <a:pt x="365" y="753"/>
                    <a:pt x="388" y="776"/>
                    <a:pt x="411" y="822"/>
                  </a:cubicBezTo>
                  <a:cubicBezTo>
                    <a:pt x="434" y="868"/>
                    <a:pt x="457" y="913"/>
                    <a:pt x="480" y="936"/>
                  </a:cubicBezTo>
                  <a:cubicBezTo>
                    <a:pt x="502" y="1005"/>
                    <a:pt x="525" y="1050"/>
                    <a:pt x="548" y="1119"/>
                  </a:cubicBezTo>
                  <a:cubicBezTo>
                    <a:pt x="594" y="1187"/>
                    <a:pt x="617" y="1278"/>
                    <a:pt x="639" y="1370"/>
                  </a:cubicBezTo>
                  <a:cubicBezTo>
                    <a:pt x="662" y="1393"/>
                    <a:pt x="662" y="1415"/>
                    <a:pt x="662" y="1438"/>
                  </a:cubicBezTo>
                  <a:cubicBezTo>
                    <a:pt x="685" y="1461"/>
                    <a:pt x="685" y="1507"/>
                    <a:pt x="685" y="1530"/>
                  </a:cubicBezTo>
                  <a:cubicBezTo>
                    <a:pt x="704" y="1567"/>
                    <a:pt x="738" y="1604"/>
                    <a:pt x="774" y="1604"/>
                  </a:cubicBezTo>
                  <a:cubicBezTo>
                    <a:pt x="782" y="1604"/>
                    <a:pt x="791" y="1602"/>
                    <a:pt x="799" y="1598"/>
                  </a:cubicBezTo>
                  <a:cubicBezTo>
                    <a:pt x="868" y="1598"/>
                    <a:pt x="890" y="1530"/>
                    <a:pt x="890" y="1484"/>
                  </a:cubicBezTo>
                  <a:cubicBezTo>
                    <a:pt x="890" y="1461"/>
                    <a:pt x="868" y="1461"/>
                    <a:pt x="868" y="1438"/>
                  </a:cubicBezTo>
                  <a:cubicBezTo>
                    <a:pt x="868" y="1415"/>
                    <a:pt x="868" y="1393"/>
                    <a:pt x="845" y="1370"/>
                  </a:cubicBezTo>
                  <a:cubicBezTo>
                    <a:pt x="845" y="1324"/>
                    <a:pt x="822" y="1278"/>
                    <a:pt x="799" y="1233"/>
                  </a:cubicBezTo>
                  <a:cubicBezTo>
                    <a:pt x="753" y="1119"/>
                    <a:pt x="731" y="1027"/>
                    <a:pt x="685" y="913"/>
                  </a:cubicBezTo>
                  <a:cubicBezTo>
                    <a:pt x="639" y="822"/>
                    <a:pt x="594" y="731"/>
                    <a:pt x="548" y="639"/>
                  </a:cubicBezTo>
                  <a:cubicBezTo>
                    <a:pt x="525" y="617"/>
                    <a:pt x="502" y="571"/>
                    <a:pt x="480" y="525"/>
                  </a:cubicBezTo>
                  <a:cubicBezTo>
                    <a:pt x="457" y="480"/>
                    <a:pt x="434" y="457"/>
                    <a:pt x="411" y="411"/>
                  </a:cubicBezTo>
                  <a:cubicBezTo>
                    <a:pt x="365" y="343"/>
                    <a:pt x="343" y="274"/>
                    <a:pt x="297" y="206"/>
                  </a:cubicBezTo>
                  <a:cubicBezTo>
                    <a:pt x="274" y="183"/>
                    <a:pt x="251" y="160"/>
                    <a:pt x="229" y="114"/>
                  </a:cubicBezTo>
                  <a:cubicBezTo>
                    <a:pt x="206" y="92"/>
                    <a:pt x="206" y="46"/>
                    <a:pt x="160" y="23"/>
                  </a:cubicBezTo>
                  <a:cubicBezTo>
                    <a:pt x="137" y="0"/>
                    <a:pt x="114" y="0"/>
                    <a:pt x="92" y="0"/>
                  </a:cubicBezTo>
                  <a:close/>
                </a:path>
              </a:pathLst>
            </a:custGeom>
            <a:solidFill>
              <a:srgbClr val="F5E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0" name="Google Shape;6500;p24"/>
            <p:cNvSpPr/>
            <p:nvPr/>
          </p:nvSpPr>
          <p:spPr>
            <a:xfrm>
              <a:off x="6340450" y="1829500"/>
              <a:ext cx="583800" cy="629425"/>
            </a:xfrm>
            <a:custGeom>
              <a:avLst/>
              <a:gdLst/>
              <a:ahLst/>
              <a:cxnLst/>
              <a:rect l="l" t="t" r="r" b="b"/>
              <a:pathLst>
                <a:path w="23352" h="25177" extrusionOk="0">
                  <a:moveTo>
                    <a:pt x="21000" y="343"/>
                  </a:moveTo>
                  <a:lnTo>
                    <a:pt x="21023" y="350"/>
                  </a:lnTo>
                  <a:lnTo>
                    <a:pt x="21023" y="350"/>
                  </a:lnTo>
                  <a:cubicBezTo>
                    <a:pt x="21023" y="346"/>
                    <a:pt x="21023" y="343"/>
                    <a:pt x="21023" y="343"/>
                  </a:cubicBezTo>
                  <a:close/>
                  <a:moveTo>
                    <a:pt x="17827" y="0"/>
                  </a:moveTo>
                  <a:cubicBezTo>
                    <a:pt x="17759" y="23"/>
                    <a:pt x="17668" y="23"/>
                    <a:pt x="17599" y="23"/>
                  </a:cubicBezTo>
                  <a:lnTo>
                    <a:pt x="17508" y="46"/>
                  </a:lnTo>
                  <a:cubicBezTo>
                    <a:pt x="17394" y="46"/>
                    <a:pt x="17302" y="46"/>
                    <a:pt x="17188" y="69"/>
                  </a:cubicBezTo>
                  <a:cubicBezTo>
                    <a:pt x="16823" y="114"/>
                    <a:pt x="16481" y="206"/>
                    <a:pt x="16138" y="297"/>
                  </a:cubicBezTo>
                  <a:lnTo>
                    <a:pt x="16024" y="343"/>
                  </a:lnTo>
                  <a:cubicBezTo>
                    <a:pt x="15910" y="366"/>
                    <a:pt x="15819" y="411"/>
                    <a:pt x="15705" y="434"/>
                  </a:cubicBezTo>
                  <a:cubicBezTo>
                    <a:pt x="15636" y="457"/>
                    <a:pt x="15591" y="480"/>
                    <a:pt x="15522" y="502"/>
                  </a:cubicBezTo>
                  <a:lnTo>
                    <a:pt x="15408" y="525"/>
                  </a:lnTo>
                  <a:cubicBezTo>
                    <a:pt x="15317" y="548"/>
                    <a:pt x="15225" y="571"/>
                    <a:pt x="15134" y="594"/>
                  </a:cubicBezTo>
                  <a:cubicBezTo>
                    <a:pt x="15043" y="639"/>
                    <a:pt x="14951" y="662"/>
                    <a:pt x="14860" y="685"/>
                  </a:cubicBezTo>
                  <a:cubicBezTo>
                    <a:pt x="14814" y="708"/>
                    <a:pt x="14746" y="731"/>
                    <a:pt x="14700" y="754"/>
                  </a:cubicBezTo>
                  <a:lnTo>
                    <a:pt x="14586" y="776"/>
                  </a:lnTo>
                  <a:lnTo>
                    <a:pt x="14518" y="799"/>
                  </a:lnTo>
                  <a:cubicBezTo>
                    <a:pt x="14449" y="822"/>
                    <a:pt x="14381" y="868"/>
                    <a:pt x="14312" y="890"/>
                  </a:cubicBezTo>
                  <a:cubicBezTo>
                    <a:pt x="14198" y="936"/>
                    <a:pt x="14061" y="982"/>
                    <a:pt x="13947" y="1005"/>
                  </a:cubicBezTo>
                  <a:cubicBezTo>
                    <a:pt x="13879" y="1027"/>
                    <a:pt x="13833" y="1050"/>
                    <a:pt x="13764" y="1073"/>
                  </a:cubicBezTo>
                  <a:lnTo>
                    <a:pt x="13673" y="1096"/>
                  </a:lnTo>
                  <a:cubicBezTo>
                    <a:pt x="13605" y="1119"/>
                    <a:pt x="13536" y="1142"/>
                    <a:pt x="13468" y="1187"/>
                  </a:cubicBezTo>
                  <a:cubicBezTo>
                    <a:pt x="13376" y="1210"/>
                    <a:pt x="13262" y="1256"/>
                    <a:pt x="13171" y="1301"/>
                  </a:cubicBezTo>
                  <a:cubicBezTo>
                    <a:pt x="13080" y="1347"/>
                    <a:pt x="12966" y="1415"/>
                    <a:pt x="12829" y="1484"/>
                  </a:cubicBezTo>
                  <a:cubicBezTo>
                    <a:pt x="12806" y="1507"/>
                    <a:pt x="12760" y="1530"/>
                    <a:pt x="12715" y="1552"/>
                  </a:cubicBezTo>
                  <a:cubicBezTo>
                    <a:pt x="12669" y="1575"/>
                    <a:pt x="12600" y="1598"/>
                    <a:pt x="12555" y="1621"/>
                  </a:cubicBezTo>
                  <a:cubicBezTo>
                    <a:pt x="12372" y="1735"/>
                    <a:pt x="12190" y="1849"/>
                    <a:pt x="12007" y="1963"/>
                  </a:cubicBezTo>
                  <a:cubicBezTo>
                    <a:pt x="11893" y="2009"/>
                    <a:pt x="11802" y="2077"/>
                    <a:pt x="11687" y="2146"/>
                  </a:cubicBezTo>
                  <a:cubicBezTo>
                    <a:pt x="11596" y="2192"/>
                    <a:pt x="11505" y="2237"/>
                    <a:pt x="11436" y="2283"/>
                  </a:cubicBezTo>
                  <a:cubicBezTo>
                    <a:pt x="11117" y="2488"/>
                    <a:pt x="10797" y="2694"/>
                    <a:pt x="10478" y="2945"/>
                  </a:cubicBezTo>
                  <a:cubicBezTo>
                    <a:pt x="10409" y="2990"/>
                    <a:pt x="10318" y="3059"/>
                    <a:pt x="10249" y="3105"/>
                  </a:cubicBezTo>
                  <a:cubicBezTo>
                    <a:pt x="10204" y="3150"/>
                    <a:pt x="10158" y="3196"/>
                    <a:pt x="10112" y="3219"/>
                  </a:cubicBezTo>
                  <a:lnTo>
                    <a:pt x="10044" y="3287"/>
                  </a:lnTo>
                  <a:lnTo>
                    <a:pt x="9953" y="3356"/>
                  </a:lnTo>
                  <a:cubicBezTo>
                    <a:pt x="9816" y="3470"/>
                    <a:pt x="9679" y="3584"/>
                    <a:pt x="9565" y="3698"/>
                  </a:cubicBezTo>
                  <a:lnTo>
                    <a:pt x="9542" y="3721"/>
                  </a:lnTo>
                  <a:lnTo>
                    <a:pt x="9496" y="3744"/>
                  </a:lnTo>
                  <a:lnTo>
                    <a:pt x="9451" y="3789"/>
                  </a:lnTo>
                  <a:cubicBezTo>
                    <a:pt x="9405" y="3835"/>
                    <a:pt x="9359" y="3881"/>
                    <a:pt x="9314" y="3903"/>
                  </a:cubicBezTo>
                  <a:lnTo>
                    <a:pt x="9131" y="4063"/>
                  </a:lnTo>
                  <a:cubicBezTo>
                    <a:pt x="9040" y="4154"/>
                    <a:pt x="8926" y="4246"/>
                    <a:pt x="8834" y="4337"/>
                  </a:cubicBezTo>
                  <a:lnTo>
                    <a:pt x="8811" y="4360"/>
                  </a:lnTo>
                  <a:cubicBezTo>
                    <a:pt x="8789" y="4383"/>
                    <a:pt x="8766" y="4383"/>
                    <a:pt x="8743" y="4406"/>
                  </a:cubicBezTo>
                  <a:lnTo>
                    <a:pt x="8720" y="4428"/>
                  </a:lnTo>
                  <a:lnTo>
                    <a:pt x="8720" y="4451"/>
                  </a:lnTo>
                  <a:cubicBezTo>
                    <a:pt x="8674" y="4474"/>
                    <a:pt x="8652" y="4497"/>
                    <a:pt x="8606" y="4543"/>
                  </a:cubicBezTo>
                  <a:cubicBezTo>
                    <a:pt x="8446" y="4679"/>
                    <a:pt x="8286" y="4816"/>
                    <a:pt x="8149" y="4976"/>
                  </a:cubicBezTo>
                  <a:lnTo>
                    <a:pt x="8081" y="5045"/>
                  </a:lnTo>
                  <a:cubicBezTo>
                    <a:pt x="8013" y="5090"/>
                    <a:pt x="7967" y="5136"/>
                    <a:pt x="7921" y="5204"/>
                  </a:cubicBezTo>
                  <a:lnTo>
                    <a:pt x="7830" y="5296"/>
                  </a:lnTo>
                  <a:cubicBezTo>
                    <a:pt x="7784" y="5319"/>
                    <a:pt x="7739" y="5364"/>
                    <a:pt x="7693" y="5410"/>
                  </a:cubicBezTo>
                  <a:cubicBezTo>
                    <a:pt x="7556" y="5547"/>
                    <a:pt x="7442" y="5707"/>
                    <a:pt x="7305" y="5866"/>
                  </a:cubicBezTo>
                  <a:lnTo>
                    <a:pt x="7282" y="5889"/>
                  </a:lnTo>
                  <a:lnTo>
                    <a:pt x="7008" y="6209"/>
                  </a:lnTo>
                  <a:lnTo>
                    <a:pt x="6848" y="6391"/>
                  </a:lnTo>
                  <a:lnTo>
                    <a:pt x="6460" y="6848"/>
                  </a:lnTo>
                  <a:lnTo>
                    <a:pt x="6072" y="7327"/>
                  </a:lnTo>
                  <a:lnTo>
                    <a:pt x="6050" y="7350"/>
                  </a:lnTo>
                  <a:cubicBezTo>
                    <a:pt x="5981" y="7419"/>
                    <a:pt x="5935" y="7487"/>
                    <a:pt x="5867" y="7555"/>
                  </a:cubicBezTo>
                  <a:cubicBezTo>
                    <a:pt x="5844" y="7601"/>
                    <a:pt x="5798" y="7647"/>
                    <a:pt x="5776" y="7692"/>
                  </a:cubicBezTo>
                  <a:cubicBezTo>
                    <a:pt x="5730" y="7738"/>
                    <a:pt x="5684" y="7784"/>
                    <a:pt x="5662" y="7852"/>
                  </a:cubicBezTo>
                  <a:lnTo>
                    <a:pt x="5593" y="7943"/>
                  </a:lnTo>
                  <a:cubicBezTo>
                    <a:pt x="5479" y="8080"/>
                    <a:pt x="5388" y="8217"/>
                    <a:pt x="5296" y="8354"/>
                  </a:cubicBezTo>
                  <a:cubicBezTo>
                    <a:pt x="5205" y="8491"/>
                    <a:pt x="5114" y="8651"/>
                    <a:pt x="5000" y="8788"/>
                  </a:cubicBezTo>
                  <a:lnTo>
                    <a:pt x="4840" y="9039"/>
                  </a:lnTo>
                  <a:cubicBezTo>
                    <a:pt x="4657" y="9290"/>
                    <a:pt x="4497" y="9541"/>
                    <a:pt x="4360" y="9792"/>
                  </a:cubicBezTo>
                  <a:lnTo>
                    <a:pt x="4338" y="9815"/>
                  </a:lnTo>
                  <a:lnTo>
                    <a:pt x="4246" y="9929"/>
                  </a:lnTo>
                  <a:lnTo>
                    <a:pt x="4178" y="10066"/>
                  </a:lnTo>
                  <a:lnTo>
                    <a:pt x="4132" y="10112"/>
                  </a:lnTo>
                  <a:lnTo>
                    <a:pt x="4087" y="10203"/>
                  </a:lnTo>
                  <a:lnTo>
                    <a:pt x="4018" y="10317"/>
                  </a:lnTo>
                  <a:lnTo>
                    <a:pt x="3995" y="10340"/>
                  </a:lnTo>
                  <a:lnTo>
                    <a:pt x="3858" y="10568"/>
                  </a:lnTo>
                  <a:lnTo>
                    <a:pt x="3767" y="10705"/>
                  </a:lnTo>
                  <a:cubicBezTo>
                    <a:pt x="3653" y="10888"/>
                    <a:pt x="3539" y="11071"/>
                    <a:pt x="3447" y="11253"/>
                  </a:cubicBezTo>
                  <a:cubicBezTo>
                    <a:pt x="3333" y="11459"/>
                    <a:pt x="3242" y="11641"/>
                    <a:pt x="3151" y="11824"/>
                  </a:cubicBezTo>
                  <a:lnTo>
                    <a:pt x="3082" y="11938"/>
                  </a:lnTo>
                  <a:cubicBezTo>
                    <a:pt x="3014" y="12075"/>
                    <a:pt x="2968" y="12189"/>
                    <a:pt x="2900" y="12326"/>
                  </a:cubicBezTo>
                  <a:cubicBezTo>
                    <a:pt x="2854" y="12394"/>
                    <a:pt x="2831" y="12486"/>
                    <a:pt x="2786" y="12577"/>
                  </a:cubicBezTo>
                  <a:cubicBezTo>
                    <a:pt x="2740" y="12668"/>
                    <a:pt x="2717" y="12760"/>
                    <a:pt x="2671" y="12851"/>
                  </a:cubicBezTo>
                  <a:cubicBezTo>
                    <a:pt x="2603" y="12965"/>
                    <a:pt x="2557" y="13079"/>
                    <a:pt x="2512" y="13216"/>
                  </a:cubicBezTo>
                  <a:lnTo>
                    <a:pt x="2443" y="13376"/>
                  </a:lnTo>
                  <a:cubicBezTo>
                    <a:pt x="2420" y="13422"/>
                    <a:pt x="2397" y="13467"/>
                    <a:pt x="2375" y="13513"/>
                  </a:cubicBezTo>
                  <a:cubicBezTo>
                    <a:pt x="2352" y="13559"/>
                    <a:pt x="2329" y="13604"/>
                    <a:pt x="2306" y="13673"/>
                  </a:cubicBezTo>
                  <a:lnTo>
                    <a:pt x="2261" y="13741"/>
                  </a:lnTo>
                  <a:cubicBezTo>
                    <a:pt x="2238" y="13810"/>
                    <a:pt x="2215" y="13878"/>
                    <a:pt x="2169" y="13947"/>
                  </a:cubicBezTo>
                  <a:cubicBezTo>
                    <a:pt x="1987" y="14357"/>
                    <a:pt x="1827" y="14723"/>
                    <a:pt x="1690" y="15088"/>
                  </a:cubicBezTo>
                  <a:cubicBezTo>
                    <a:pt x="1644" y="15225"/>
                    <a:pt x="1599" y="15339"/>
                    <a:pt x="1553" y="15476"/>
                  </a:cubicBezTo>
                  <a:lnTo>
                    <a:pt x="1507" y="15567"/>
                  </a:lnTo>
                  <a:cubicBezTo>
                    <a:pt x="1462" y="15681"/>
                    <a:pt x="1439" y="15773"/>
                    <a:pt x="1393" y="15864"/>
                  </a:cubicBezTo>
                  <a:cubicBezTo>
                    <a:pt x="1370" y="15955"/>
                    <a:pt x="1348" y="16024"/>
                    <a:pt x="1325" y="16092"/>
                  </a:cubicBezTo>
                  <a:lnTo>
                    <a:pt x="1279" y="16183"/>
                  </a:lnTo>
                  <a:cubicBezTo>
                    <a:pt x="1233" y="16320"/>
                    <a:pt x="1188" y="16457"/>
                    <a:pt x="1142" y="16594"/>
                  </a:cubicBezTo>
                  <a:cubicBezTo>
                    <a:pt x="1119" y="16640"/>
                    <a:pt x="1096" y="16708"/>
                    <a:pt x="1074" y="16754"/>
                  </a:cubicBezTo>
                  <a:lnTo>
                    <a:pt x="1051" y="16845"/>
                  </a:lnTo>
                  <a:cubicBezTo>
                    <a:pt x="1005" y="16937"/>
                    <a:pt x="982" y="17051"/>
                    <a:pt x="959" y="17142"/>
                  </a:cubicBezTo>
                  <a:lnTo>
                    <a:pt x="959" y="17119"/>
                  </a:lnTo>
                  <a:cubicBezTo>
                    <a:pt x="914" y="17279"/>
                    <a:pt x="868" y="17439"/>
                    <a:pt x="823" y="17599"/>
                  </a:cubicBezTo>
                  <a:lnTo>
                    <a:pt x="754" y="17804"/>
                  </a:lnTo>
                  <a:lnTo>
                    <a:pt x="708" y="18032"/>
                  </a:lnTo>
                  <a:cubicBezTo>
                    <a:pt x="663" y="18192"/>
                    <a:pt x="617" y="18375"/>
                    <a:pt x="549" y="18534"/>
                  </a:cubicBezTo>
                  <a:lnTo>
                    <a:pt x="571" y="18512"/>
                  </a:lnTo>
                  <a:lnTo>
                    <a:pt x="571" y="18512"/>
                  </a:lnTo>
                  <a:cubicBezTo>
                    <a:pt x="526" y="18603"/>
                    <a:pt x="503" y="18694"/>
                    <a:pt x="480" y="18808"/>
                  </a:cubicBezTo>
                  <a:cubicBezTo>
                    <a:pt x="457" y="18854"/>
                    <a:pt x="435" y="18922"/>
                    <a:pt x="435" y="18968"/>
                  </a:cubicBezTo>
                  <a:lnTo>
                    <a:pt x="389" y="19105"/>
                  </a:lnTo>
                  <a:lnTo>
                    <a:pt x="366" y="19151"/>
                  </a:lnTo>
                  <a:cubicBezTo>
                    <a:pt x="343" y="19242"/>
                    <a:pt x="320" y="19310"/>
                    <a:pt x="298" y="19402"/>
                  </a:cubicBezTo>
                  <a:cubicBezTo>
                    <a:pt x="275" y="19493"/>
                    <a:pt x="252" y="19607"/>
                    <a:pt x="229" y="19698"/>
                  </a:cubicBezTo>
                  <a:cubicBezTo>
                    <a:pt x="183" y="19904"/>
                    <a:pt x="161" y="20087"/>
                    <a:pt x="115" y="20269"/>
                  </a:cubicBezTo>
                  <a:lnTo>
                    <a:pt x="115" y="20315"/>
                  </a:lnTo>
                  <a:cubicBezTo>
                    <a:pt x="92" y="20406"/>
                    <a:pt x="69" y="20475"/>
                    <a:pt x="46" y="20566"/>
                  </a:cubicBezTo>
                  <a:cubicBezTo>
                    <a:pt x="46" y="20612"/>
                    <a:pt x="24" y="20680"/>
                    <a:pt x="24" y="20726"/>
                  </a:cubicBezTo>
                  <a:cubicBezTo>
                    <a:pt x="24" y="20748"/>
                    <a:pt x="24" y="20794"/>
                    <a:pt x="24" y="20817"/>
                  </a:cubicBezTo>
                  <a:cubicBezTo>
                    <a:pt x="1" y="20863"/>
                    <a:pt x="1" y="20885"/>
                    <a:pt x="1" y="20908"/>
                  </a:cubicBezTo>
                  <a:cubicBezTo>
                    <a:pt x="1" y="20954"/>
                    <a:pt x="1" y="21000"/>
                    <a:pt x="46" y="21045"/>
                  </a:cubicBezTo>
                  <a:lnTo>
                    <a:pt x="69" y="21136"/>
                  </a:lnTo>
                  <a:lnTo>
                    <a:pt x="115" y="21228"/>
                  </a:lnTo>
                  <a:cubicBezTo>
                    <a:pt x="138" y="21319"/>
                    <a:pt x="183" y="21388"/>
                    <a:pt x="229" y="21479"/>
                  </a:cubicBezTo>
                  <a:lnTo>
                    <a:pt x="275" y="21525"/>
                  </a:lnTo>
                  <a:lnTo>
                    <a:pt x="298" y="21593"/>
                  </a:lnTo>
                  <a:cubicBezTo>
                    <a:pt x="320" y="21616"/>
                    <a:pt x="320" y="21639"/>
                    <a:pt x="343" y="21661"/>
                  </a:cubicBezTo>
                  <a:lnTo>
                    <a:pt x="366" y="21707"/>
                  </a:lnTo>
                  <a:cubicBezTo>
                    <a:pt x="412" y="21798"/>
                    <a:pt x="457" y="21867"/>
                    <a:pt x="503" y="21935"/>
                  </a:cubicBezTo>
                  <a:lnTo>
                    <a:pt x="571" y="22049"/>
                  </a:lnTo>
                  <a:lnTo>
                    <a:pt x="640" y="22141"/>
                  </a:lnTo>
                  <a:lnTo>
                    <a:pt x="686" y="22209"/>
                  </a:lnTo>
                  <a:cubicBezTo>
                    <a:pt x="731" y="22255"/>
                    <a:pt x="754" y="22323"/>
                    <a:pt x="800" y="22369"/>
                  </a:cubicBezTo>
                  <a:cubicBezTo>
                    <a:pt x="914" y="22529"/>
                    <a:pt x="1051" y="22666"/>
                    <a:pt x="1188" y="22803"/>
                  </a:cubicBezTo>
                  <a:lnTo>
                    <a:pt x="1165" y="22780"/>
                  </a:lnTo>
                  <a:lnTo>
                    <a:pt x="1165" y="22780"/>
                  </a:lnTo>
                  <a:cubicBezTo>
                    <a:pt x="1211" y="22826"/>
                    <a:pt x="1256" y="22894"/>
                    <a:pt x="1302" y="22940"/>
                  </a:cubicBezTo>
                  <a:lnTo>
                    <a:pt x="1370" y="23031"/>
                  </a:lnTo>
                  <a:cubicBezTo>
                    <a:pt x="1439" y="23099"/>
                    <a:pt x="1530" y="23191"/>
                    <a:pt x="1599" y="23259"/>
                  </a:cubicBezTo>
                  <a:lnTo>
                    <a:pt x="1667" y="23328"/>
                  </a:lnTo>
                  <a:cubicBezTo>
                    <a:pt x="1736" y="23396"/>
                    <a:pt x="1781" y="23465"/>
                    <a:pt x="1850" y="23510"/>
                  </a:cubicBezTo>
                  <a:cubicBezTo>
                    <a:pt x="1918" y="23579"/>
                    <a:pt x="1964" y="23647"/>
                    <a:pt x="2032" y="23716"/>
                  </a:cubicBezTo>
                  <a:cubicBezTo>
                    <a:pt x="2101" y="23761"/>
                    <a:pt x="2146" y="23830"/>
                    <a:pt x="2192" y="23876"/>
                  </a:cubicBezTo>
                  <a:cubicBezTo>
                    <a:pt x="2238" y="23921"/>
                    <a:pt x="2283" y="23967"/>
                    <a:pt x="2329" y="24012"/>
                  </a:cubicBezTo>
                  <a:lnTo>
                    <a:pt x="2397" y="24081"/>
                  </a:lnTo>
                  <a:cubicBezTo>
                    <a:pt x="2489" y="24172"/>
                    <a:pt x="2603" y="24286"/>
                    <a:pt x="2717" y="24378"/>
                  </a:cubicBezTo>
                  <a:lnTo>
                    <a:pt x="2763" y="24401"/>
                  </a:lnTo>
                  <a:cubicBezTo>
                    <a:pt x="2831" y="24469"/>
                    <a:pt x="2900" y="24537"/>
                    <a:pt x="2968" y="24606"/>
                  </a:cubicBezTo>
                  <a:cubicBezTo>
                    <a:pt x="3037" y="24652"/>
                    <a:pt x="3082" y="24697"/>
                    <a:pt x="3128" y="24743"/>
                  </a:cubicBezTo>
                  <a:cubicBezTo>
                    <a:pt x="3196" y="24789"/>
                    <a:pt x="3242" y="24834"/>
                    <a:pt x="3288" y="24880"/>
                  </a:cubicBezTo>
                  <a:lnTo>
                    <a:pt x="3310" y="24903"/>
                  </a:lnTo>
                  <a:cubicBezTo>
                    <a:pt x="3333" y="24925"/>
                    <a:pt x="3356" y="24948"/>
                    <a:pt x="3402" y="24971"/>
                  </a:cubicBezTo>
                  <a:lnTo>
                    <a:pt x="3425" y="25017"/>
                  </a:lnTo>
                  <a:cubicBezTo>
                    <a:pt x="3425" y="25040"/>
                    <a:pt x="3447" y="25062"/>
                    <a:pt x="3447" y="25085"/>
                  </a:cubicBezTo>
                  <a:cubicBezTo>
                    <a:pt x="3470" y="25131"/>
                    <a:pt x="3539" y="25177"/>
                    <a:pt x="3584" y="25177"/>
                  </a:cubicBezTo>
                  <a:lnTo>
                    <a:pt x="3630" y="25177"/>
                  </a:lnTo>
                  <a:cubicBezTo>
                    <a:pt x="3699" y="25154"/>
                    <a:pt x="3744" y="25085"/>
                    <a:pt x="3744" y="25017"/>
                  </a:cubicBezTo>
                  <a:cubicBezTo>
                    <a:pt x="3744" y="24971"/>
                    <a:pt x="3767" y="24925"/>
                    <a:pt x="3767" y="24880"/>
                  </a:cubicBezTo>
                  <a:cubicBezTo>
                    <a:pt x="3790" y="24834"/>
                    <a:pt x="3790" y="24766"/>
                    <a:pt x="3813" y="24720"/>
                  </a:cubicBezTo>
                  <a:cubicBezTo>
                    <a:pt x="3858" y="24560"/>
                    <a:pt x="3904" y="24401"/>
                    <a:pt x="3950" y="24241"/>
                  </a:cubicBezTo>
                  <a:cubicBezTo>
                    <a:pt x="3995" y="24081"/>
                    <a:pt x="4041" y="23898"/>
                    <a:pt x="4109" y="23739"/>
                  </a:cubicBezTo>
                  <a:cubicBezTo>
                    <a:pt x="4132" y="23602"/>
                    <a:pt x="4201" y="23465"/>
                    <a:pt x="4246" y="23328"/>
                  </a:cubicBezTo>
                  <a:lnTo>
                    <a:pt x="4269" y="23259"/>
                  </a:lnTo>
                  <a:lnTo>
                    <a:pt x="4292" y="23168"/>
                  </a:lnTo>
                  <a:cubicBezTo>
                    <a:pt x="4360" y="23031"/>
                    <a:pt x="4406" y="22871"/>
                    <a:pt x="4475" y="22734"/>
                  </a:cubicBezTo>
                  <a:cubicBezTo>
                    <a:pt x="4497" y="22689"/>
                    <a:pt x="4520" y="22643"/>
                    <a:pt x="4543" y="22597"/>
                  </a:cubicBezTo>
                  <a:cubicBezTo>
                    <a:pt x="4566" y="22552"/>
                    <a:pt x="4566" y="22506"/>
                    <a:pt x="4520" y="22483"/>
                  </a:cubicBezTo>
                  <a:cubicBezTo>
                    <a:pt x="4497" y="22460"/>
                    <a:pt x="4497" y="22460"/>
                    <a:pt x="4475" y="22460"/>
                  </a:cubicBezTo>
                  <a:cubicBezTo>
                    <a:pt x="4429" y="22460"/>
                    <a:pt x="4406" y="22483"/>
                    <a:pt x="4406" y="22506"/>
                  </a:cubicBezTo>
                  <a:cubicBezTo>
                    <a:pt x="4360" y="22460"/>
                    <a:pt x="4315" y="22438"/>
                    <a:pt x="4269" y="22392"/>
                  </a:cubicBezTo>
                  <a:cubicBezTo>
                    <a:pt x="4246" y="22369"/>
                    <a:pt x="4224" y="22346"/>
                    <a:pt x="4201" y="22346"/>
                  </a:cubicBezTo>
                  <a:lnTo>
                    <a:pt x="4132" y="22301"/>
                  </a:lnTo>
                  <a:cubicBezTo>
                    <a:pt x="4087" y="22255"/>
                    <a:pt x="4041" y="22209"/>
                    <a:pt x="3995" y="22186"/>
                  </a:cubicBezTo>
                  <a:lnTo>
                    <a:pt x="3950" y="22141"/>
                  </a:lnTo>
                  <a:cubicBezTo>
                    <a:pt x="3904" y="22118"/>
                    <a:pt x="3881" y="22095"/>
                    <a:pt x="3858" y="22072"/>
                  </a:cubicBezTo>
                  <a:cubicBezTo>
                    <a:pt x="3813" y="22027"/>
                    <a:pt x="3767" y="22004"/>
                    <a:pt x="3744" y="21981"/>
                  </a:cubicBezTo>
                  <a:cubicBezTo>
                    <a:pt x="3699" y="21935"/>
                    <a:pt x="3653" y="21890"/>
                    <a:pt x="3607" y="21844"/>
                  </a:cubicBezTo>
                  <a:lnTo>
                    <a:pt x="3562" y="21798"/>
                  </a:lnTo>
                  <a:cubicBezTo>
                    <a:pt x="3516" y="21753"/>
                    <a:pt x="3447" y="21707"/>
                    <a:pt x="3402" y="21661"/>
                  </a:cubicBezTo>
                  <a:lnTo>
                    <a:pt x="3333" y="21616"/>
                  </a:lnTo>
                  <a:cubicBezTo>
                    <a:pt x="3196" y="21502"/>
                    <a:pt x="3059" y="21365"/>
                    <a:pt x="2900" y="21251"/>
                  </a:cubicBezTo>
                  <a:lnTo>
                    <a:pt x="2854" y="21228"/>
                  </a:lnTo>
                  <a:cubicBezTo>
                    <a:pt x="2808" y="21182"/>
                    <a:pt x="2740" y="21136"/>
                    <a:pt x="2671" y="21068"/>
                  </a:cubicBezTo>
                  <a:cubicBezTo>
                    <a:pt x="2603" y="21022"/>
                    <a:pt x="2512" y="20954"/>
                    <a:pt x="2443" y="20908"/>
                  </a:cubicBezTo>
                  <a:cubicBezTo>
                    <a:pt x="2397" y="20863"/>
                    <a:pt x="2352" y="20840"/>
                    <a:pt x="2306" y="20794"/>
                  </a:cubicBezTo>
                  <a:cubicBezTo>
                    <a:pt x="2283" y="20771"/>
                    <a:pt x="2238" y="20726"/>
                    <a:pt x="2215" y="20703"/>
                  </a:cubicBezTo>
                  <a:lnTo>
                    <a:pt x="2146" y="20657"/>
                  </a:lnTo>
                  <a:cubicBezTo>
                    <a:pt x="2101" y="20612"/>
                    <a:pt x="2055" y="20566"/>
                    <a:pt x="2009" y="20543"/>
                  </a:cubicBezTo>
                  <a:cubicBezTo>
                    <a:pt x="2009" y="20520"/>
                    <a:pt x="2009" y="20497"/>
                    <a:pt x="2009" y="20475"/>
                  </a:cubicBezTo>
                  <a:cubicBezTo>
                    <a:pt x="2009" y="20452"/>
                    <a:pt x="2009" y="20452"/>
                    <a:pt x="2009" y="20429"/>
                  </a:cubicBezTo>
                  <a:cubicBezTo>
                    <a:pt x="2009" y="20406"/>
                    <a:pt x="2009" y="20406"/>
                    <a:pt x="2009" y="20383"/>
                  </a:cubicBezTo>
                  <a:cubicBezTo>
                    <a:pt x="1987" y="20338"/>
                    <a:pt x="1964" y="20269"/>
                    <a:pt x="1987" y="20201"/>
                  </a:cubicBezTo>
                  <a:cubicBezTo>
                    <a:pt x="1987" y="20155"/>
                    <a:pt x="2009" y="20087"/>
                    <a:pt x="2009" y="20018"/>
                  </a:cubicBezTo>
                  <a:cubicBezTo>
                    <a:pt x="2032" y="19972"/>
                    <a:pt x="2032" y="19950"/>
                    <a:pt x="2032" y="19904"/>
                  </a:cubicBezTo>
                  <a:cubicBezTo>
                    <a:pt x="2032" y="19790"/>
                    <a:pt x="2055" y="19653"/>
                    <a:pt x="2078" y="19539"/>
                  </a:cubicBezTo>
                  <a:cubicBezTo>
                    <a:pt x="2101" y="19379"/>
                    <a:pt x="2146" y="19242"/>
                    <a:pt x="2192" y="19082"/>
                  </a:cubicBezTo>
                  <a:cubicBezTo>
                    <a:pt x="2238" y="18922"/>
                    <a:pt x="2283" y="18740"/>
                    <a:pt x="2352" y="18580"/>
                  </a:cubicBezTo>
                  <a:lnTo>
                    <a:pt x="2352" y="18534"/>
                  </a:lnTo>
                  <a:cubicBezTo>
                    <a:pt x="2466" y="18215"/>
                    <a:pt x="2580" y="17872"/>
                    <a:pt x="2694" y="17553"/>
                  </a:cubicBezTo>
                  <a:cubicBezTo>
                    <a:pt x="2763" y="17393"/>
                    <a:pt x="2831" y="17211"/>
                    <a:pt x="2922" y="17028"/>
                  </a:cubicBezTo>
                  <a:lnTo>
                    <a:pt x="2991" y="16868"/>
                  </a:lnTo>
                  <a:cubicBezTo>
                    <a:pt x="3054" y="16763"/>
                    <a:pt x="3098" y="16658"/>
                    <a:pt x="3140" y="16553"/>
                  </a:cubicBezTo>
                  <a:lnTo>
                    <a:pt x="3140" y="16553"/>
                  </a:lnTo>
                  <a:cubicBezTo>
                    <a:pt x="3181" y="16487"/>
                    <a:pt x="3221" y="16404"/>
                    <a:pt x="3242" y="16320"/>
                  </a:cubicBezTo>
                  <a:lnTo>
                    <a:pt x="3310" y="16206"/>
                  </a:lnTo>
                  <a:cubicBezTo>
                    <a:pt x="3310" y="16183"/>
                    <a:pt x="3333" y="16161"/>
                    <a:pt x="3333" y="16115"/>
                  </a:cubicBezTo>
                  <a:lnTo>
                    <a:pt x="3356" y="16092"/>
                  </a:lnTo>
                  <a:lnTo>
                    <a:pt x="3425" y="15955"/>
                  </a:lnTo>
                  <a:cubicBezTo>
                    <a:pt x="3493" y="15795"/>
                    <a:pt x="3562" y="15658"/>
                    <a:pt x="3653" y="15521"/>
                  </a:cubicBezTo>
                  <a:cubicBezTo>
                    <a:pt x="3676" y="15430"/>
                    <a:pt x="3721" y="15339"/>
                    <a:pt x="3767" y="15248"/>
                  </a:cubicBezTo>
                  <a:cubicBezTo>
                    <a:pt x="3835" y="15133"/>
                    <a:pt x="3904" y="14996"/>
                    <a:pt x="3972" y="14882"/>
                  </a:cubicBezTo>
                  <a:lnTo>
                    <a:pt x="4018" y="14768"/>
                  </a:lnTo>
                  <a:lnTo>
                    <a:pt x="4041" y="14700"/>
                  </a:lnTo>
                  <a:cubicBezTo>
                    <a:pt x="4246" y="14289"/>
                    <a:pt x="4429" y="13992"/>
                    <a:pt x="4612" y="13695"/>
                  </a:cubicBezTo>
                  <a:cubicBezTo>
                    <a:pt x="4612" y="13673"/>
                    <a:pt x="4634" y="13650"/>
                    <a:pt x="4657" y="13604"/>
                  </a:cubicBezTo>
                  <a:cubicBezTo>
                    <a:pt x="4703" y="13536"/>
                    <a:pt x="4748" y="13467"/>
                    <a:pt x="4794" y="13399"/>
                  </a:cubicBezTo>
                  <a:cubicBezTo>
                    <a:pt x="4863" y="13262"/>
                    <a:pt x="4954" y="13125"/>
                    <a:pt x="5091" y="12942"/>
                  </a:cubicBezTo>
                  <a:cubicBezTo>
                    <a:pt x="5205" y="12782"/>
                    <a:pt x="5319" y="12623"/>
                    <a:pt x="5433" y="12486"/>
                  </a:cubicBezTo>
                  <a:lnTo>
                    <a:pt x="5456" y="12440"/>
                  </a:lnTo>
                  <a:cubicBezTo>
                    <a:pt x="5479" y="12394"/>
                    <a:pt x="5502" y="12372"/>
                    <a:pt x="5525" y="12326"/>
                  </a:cubicBezTo>
                  <a:cubicBezTo>
                    <a:pt x="5639" y="12189"/>
                    <a:pt x="5753" y="12029"/>
                    <a:pt x="5867" y="11869"/>
                  </a:cubicBezTo>
                  <a:lnTo>
                    <a:pt x="5935" y="11801"/>
                  </a:lnTo>
                  <a:cubicBezTo>
                    <a:pt x="5958" y="11778"/>
                    <a:pt x="5981" y="11755"/>
                    <a:pt x="6004" y="11732"/>
                  </a:cubicBezTo>
                  <a:cubicBezTo>
                    <a:pt x="6072" y="11641"/>
                    <a:pt x="6141" y="11527"/>
                    <a:pt x="6209" y="11436"/>
                  </a:cubicBezTo>
                  <a:lnTo>
                    <a:pt x="6255" y="11390"/>
                  </a:lnTo>
                  <a:lnTo>
                    <a:pt x="6278" y="11367"/>
                  </a:lnTo>
                  <a:cubicBezTo>
                    <a:pt x="6369" y="11230"/>
                    <a:pt x="6460" y="11116"/>
                    <a:pt x="6575" y="10979"/>
                  </a:cubicBezTo>
                  <a:cubicBezTo>
                    <a:pt x="6666" y="10888"/>
                    <a:pt x="6757" y="10797"/>
                    <a:pt x="6848" y="10705"/>
                  </a:cubicBezTo>
                  <a:cubicBezTo>
                    <a:pt x="6871" y="10683"/>
                    <a:pt x="6871" y="10683"/>
                    <a:pt x="6894" y="10683"/>
                  </a:cubicBezTo>
                  <a:cubicBezTo>
                    <a:pt x="6917" y="10637"/>
                    <a:pt x="6940" y="10614"/>
                    <a:pt x="6963" y="10591"/>
                  </a:cubicBezTo>
                  <a:cubicBezTo>
                    <a:pt x="6963" y="10614"/>
                    <a:pt x="6985" y="10614"/>
                    <a:pt x="6985" y="10637"/>
                  </a:cubicBezTo>
                  <a:lnTo>
                    <a:pt x="7031" y="10660"/>
                  </a:lnTo>
                  <a:cubicBezTo>
                    <a:pt x="7054" y="10660"/>
                    <a:pt x="7077" y="10683"/>
                    <a:pt x="7122" y="10705"/>
                  </a:cubicBezTo>
                  <a:cubicBezTo>
                    <a:pt x="7145" y="10705"/>
                    <a:pt x="7191" y="10705"/>
                    <a:pt x="7214" y="10728"/>
                  </a:cubicBezTo>
                  <a:cubicBezTo>
                    <a:pt x="7259" y="10774"/>
                    <a:pt x="7328" y="10819"/>
                    <a:pt x="7373" y="10865"/>
                  </a:cubicBezTo>
                  <a:cubicBezTo>
                    <a:pt x="7465" y="10934"/>
                    <a:pt x="7556" y="11025"/>
                    <a:pt x="7647" y="11093"/>
                  </a:cubicBezTo>
                  <a:cubicBezTo>
                    <a:pt x="7716" y="11139"/>
                    <a:pt x="7784" y="11208"/>
                    <a:pt x="7853" y="11253"/>
                  </a:cubicBezTo>
                  <a:cubicBezTo>
                    <a:pt x="7876" y="11276"/>
                    <a:pt x="7898" y="11299"/>
                    <a:pt x="7921" y="11322"/>
                  </a:cubicBezTo>
                  <a:cubicBezTo>
                    <a:pt x="7967" y="11367"/>
                    <a:pt x="8013" y="11390"/>
                    <a:pt x="8058" y="11436"/>
                  </a:cubicBezTo>
                  <a:cubicBezTo>
                    <a:pt x="8104" y="11481"/>
                    <a:pt x="8172" y="11527"/>
                    <a:pt x="8241" y="11596"/>
                  </a:cubicBezTo>
                  <a:cubicBezTo>
                    <a:pt x="8309" y="11664"/>
                    <a:pt x="8401" y="11732"/>
                    <a:pt x="8492" y="11801"/>
                  </a:cubicBezTo>
                  <a:lnTo>
                    <a:pt x="8515" y="11824"/>
                  </a:lnTo>
                  <a:cubicBezTo>
                    <a:pt x="8537" y="11801"/>
                    <a:pt x="8560" y="11801"/>
                    <a:pt x="8583" y="11778"/>
                  </a:cubicBezTo>
                  <a:cubicBezTo>
                    <a:pt x="8606" y="11732"/>
                    <a:pt x="8606" y="11664"/>
                    <a:pt x="8629" y="11618"/>
                  </a:cubicBezTo>
                  <a:cubicBezTo>
                    <a:pt x="8629" y="11573"/>
                    <a:pt x="8629" y="11550"/>
                    <a:pt x="8629" y="11527"/>
                  </a:cubicBezTo>
                  <a:cubicBezTo>
                    <a:pt x="8674" y="11390"/>
                    <a:pt x="8697" y="11276"/>
                    <a:pt x="8720" y="11139"/>
                  </a:cubicBezTo>
                  <a:lnTo>
                    <a:pt x="8720" y="11071"/>
                  </a:lnTo>
                  <a:cubicBezTo>
                    <a:pt x="8743" y="11002"/>
                    <a:pt x="8743" y="10934"/>
                    <a:pt x="8743" y="10865"/>
                  </a:cubicBezTo>
                  <a:cubicBezTo>
                    <a:pt x="8743" y="10797"/>
                    <a:pt x="8743" y="10728"/>
                    <a:pt x="8766" y="10660"/>
                  </a:cubicBezTo>
                  <a:cubicBezTo>
                    <a:pt x="8766" y="10591"/>
                    <a:pt x="8766" y="10546"/>
                    <a:pt x="8766" y="10477"/>
                  </a:cubicBezTo>
                  <a:cubicBezTo>
                    <a:pt x="8789" y="10363"/>
                    <a:pt x="8789" y="10226"/>
                    <a:pt x="8811" y="10112"/>
                  </a:cubicBezTo>
                  <a:lnTo>
                    <a:pt x="8834" y="9952"/>
                  </a:lnTo>
                  <a:cubicBezTo>
                    <a:pt x="8857" y="9838"/>
                    <a:pt x="8857" y="9724"/>
                    <a:pt x="8880" y="9610"/>
                  </a:cubicBezTo>
                  <a:cubicBezTo>
                    <a:pt x="8880" y="9564"/>
                    <a:pt x="8880" y="9541"/>
                    <a:pt x="8903" y="9496"/>
                  </a:cubicBezTo>
                  <a:cubicBezTo>
                    <a:pt x="8903" y="9450"/>
                    <a:pt x="8903" y="9404"/>
                    <a:pt x="8903" y="9336"/>
                  </a:cubicBezTo>
                  <a:lnTo>
                    <a:pt x="8926" y="9290"/>
                  </a:lnTo>
                  <a:cubicBezTo>
                    <a:pt x="8926" y="9222"/>
                    <a:pt x="8926" y="9153"/>
                    <a:pt x="8948" y="9108"/>
                  </a:cubicBezTo>
                  <a:cubicBezTo>
                    <a:pt x="8948" y="8948"/>
                    <a:pt x="8971" y="8765"/>
                    <a:pt x="8994" y="8605"/>
                  </a:cubicBezTo>
                  <a:cubicBezTo>
                    <a:pt x="8994" y="8560"/>
                    <a:pt x="8994" y="8514"/>
                    <a:pt x="8994" y="8468"/>
                  </a:cubicBezTo>
                  <a:cubicBezTo>
                    <a:pt x="8994" y="8423"/>
                    <a:pt x="8994" y="8377"/>
                    <a:pt x="8994" y="8332"/>
                  </a:cubicBezTo>
                  <a:cubicBezTo>
                    <a:pt x="8994" y="8263"/>
                    <a:pt x="8994" y="8217"/>
                    <a:pt x="9017" y="8172"/>
                  </a:cubicBezTo>
                  <a:lnTo>
                    <a:pt x="9017" y="8103"/>
                  </a:lnTo>
                  <a:cubicBezTo>
                    <a:pt x="9017" y="8058"/>
                    <a:pt x="9017" y="7989"/>
                    <a:pt x="9040" y="7943"/>
                  </a:cubicBezTo>
                  <a:cubicBezTo>
                    <a:pt x="9040" y="7875"/>
                    <a:pt x="9040" y="7807"/>
                    <a:pt x="9062" y="7738"/>
                  </a:cubicBezTo>
                  <a:cubicBezTo>
                    <a:pt x="9062" y="7670"/>
                    <a:pt x="9085" y="7601"/>
                    <a:pt x="9085" y="7555"/>
                  </a:cubicBezTo>
                  <a:cubicBezTo>
                    <a:pt x="9108" y="7487"/>
                    <a:pt x="9108" y="7419"/>
                    <a:pt x="9131" y="7350"/>
                  </a:cubicBezTo>
                  <a:cubicBezTo>
                    <a:pt x="9131" y="7282"/>
                    <a:pt x="9154" y="7213"/>
                    <a:pt x="9154" y="7145"/>
                  </a:cubicBezTo>
                  <a:cubicBezTo>
                    <a:pt x="9154" y="7076"/>
                    <a:pt x="9154" y="7030"/>
                    <a:pt x="9177" y="6962"/>
                  </a:cubicBezTo>
                  <a:lnTo>
                    <a:pt x="9177" y="6939"/>
                  </a:lnTo>
                  <a:cubicBezTo>
                    <a:pt x="9199" y="6802"/>
                    <a:pt x="9222" y="6665"/>
                    <a:pt x="9245" y="6528"/>
                  </a:cubicBezTo>
                  <a:cubicBezTo>
                    <a:pt x="9245" y="6528"/>
                    <a:pt x="9245" y="6505"/>
                    <a:pt x="9245" y="6505"/>
                  </a:cubicBezTo>
                  <a:lnTo>
                    <a:pt x="9245" y="6483"/>
                  </a:lnTo>
                  <a:lnTo>
                    <a:pt x="9268" y="6483"/>
                  </a:lnTo>
                  <a:cubicBezTo>
                    <a:pt x="9291" y="6369"/>
                    <a:pt x="9314" y="6254"/>
                    <a:pt x="9359" y="6163"/>
                  </a:cubicBezTo>
                  <a:cubicBezTo>
                    <a:pt x="9382" y="6117"/>
                    <a:pt x="9405" y="6095"/>
                    <a:pt x="9405" y="6072"/>
                  </a:cubicBezTo>
                  <a:cubicBezTo>
                    <a:pt x="9451" y="6049"/>
                    <a:pt x="9496" y="6003"/>
                    <a:pt x="9542" y="5981"/>
                  </a:cubicBezTo>
                  <a:cubicBezTo>
                    <a:pt x="9656" y="5912"/>
                    <a:pt x="9770" y="5866"/>
                    <a:pt x="9861" y="5844"/>
                  </a:cubicBezTo>
                  <a:cubicBezTo>
                    <a:pt x="9975" y="5821"/>
                    <a:pt x="10090" y="5798"/>
                    <a:pt x="10227" y="5775"/>
                  </a:cubicBezTo>
                  <a:lnTo>
                    <a:pt x="10341" y="5775"/>
                  </a:lnTo>
                  <a:cubicBezTo>
                    <a:pt x="10409" y="5752"/>
                    <a:pt x="10500" y="5752"/>
                    <a:pt x="10569" y="5752"/>
                  </a:cubicBezTo>
                  <a:lnTo>
                    <a:pt x="10569" y="5729"/>
                  </a:lnTo>
                  <a:lnTo>
                    <a:pt x="10592" y="5752"/>
                  </a:lnTo>
                  <a:lnTo>
                    <a:pt x="10866" y="5752"/>
                  </a:lnTo>
                  <a:cubicBezTo>
                    <a:pt x="10957" y="5775"/>
                    <a:pt x="11048" y="5775"/>
                    <a:pt x="11117" y="5798"/>
                  </a:cubicBezTo>
                  <a:lnTo>
                    <a:pt x="11140" y="5798"/>
                  </a:lnTo>
                  <a:cubicBezTo>
                    <a:pt x="11208" y="5821"/>
                    <a:pt x="11277" y="5844"/>
                    <a:pt x="11345" y="5866"/>
                  </a:cubicBezTo>
                  <a:lnTo>
                    <a:pt x="11436" y="5866"/>
                  </a:lnTo>
                  <a:cubicBezTo>
                    <a:pt x="11459" y="5889"/>
                    <a:pt x="11505" y="5889"/>
                    <a:pt x="11550" y="5889"/>
                  </a:cubicBezTo>
                  <a:cubicBezTo>
                    <a:pt x="11619" y="5912"/>
                    <a:pt x="11665" y="5912"/>
                    <a:pt x="11710" y="5912"/>
                  </a:cubicBezTo>
                  <a:cubicBezTo>
                    <a:pt x="11802" y="5935"/>
                    <a:pt x="11870" y="5935"/>
                    <a:pt x="11938" y="5958"/>
                  </a:cubicBezTo>
                  <a:cubicBezTo>
                    <a:pt x="11961" y="5958"/>
                    <a:pt x="11961" y="5981"/>
                    <a:pt x="11984" y="5981"/>
                  </a:cubicBezTo>
                  <a:cubicBezTo>
                    <a:pt x="12007" y="6003"/>
                    <a:pt x="12053" y="6026"/>
                    <a:pt x="12098" y="6026"/>
                  </a:cubicBezTo>
                  <a:lnTo>
                    <a:pt x="12121" y="6026"/>
                  </a:lnTo>
                  <a:cubicBezTo>
                    <a:pt x="12167" y="6026"/>
                    <a:pt x="12235" y="5981"/>
                    <a:pt x="12258" y="5935"/>
                  </a:cubicBezTo>
                  <a:cubicBezTo>
                    <a:pt x="12281" y="5912"/>
                    <a:pt x="12304" y="5866"/>
                    <a:pt x="12326" y="5821"/>
                  </a:cubicBezTo>
                  <a:cubicBezTo>
                    <a:pt x="12349" y="5775"/>
                    <a:pt x="12372" y="5752"/>
                    <a:pt x="12418" y="5707"/>
                  </a:cubicBezTo>
                  <a:lnTo>
                    <a:pt x="12418" y="5684"/>
                  </a:lnTo>
                  <a:cubicBezTo>
                    <a:pt x="12486" y="5592"/>
                    <a:pt x="12578" y="5501"/>
                    <a:pt x="12623" y="5410"/>
                  </a:cubicBezTo>
                  <a:lnTo>
                    <a:pt x="12669" y="5364"/>
                  </a:lnTo>
                  <a:cubicBezTo>
                    <a:pt x="12806" y="5204"/>
                    <a:pt x="12943" y="5022"/>
                    <a:pt x="13103" y="4862"/>
                  </a:cubicBezTo>
                  <a:cubicBezTo>
                    <a:pt x="13217" y="4748"/>
                    <a:pt x="13354" y="4611"/>
                    <a:pt x="13468" y="4497"/>
                  </a:cubicBezTo>
                  <a:lnTo>
                    <a:pt x="13491" y="4474"/>
                  </a:lnTo>
                  <a:cubicBezTo>
                    <a:pt x="13628" y="4337"/>
                    <a:pt x="13764" y="4223"/>
                    <a:pt x="13901" y="4086"/>
                  </a:cubicBezTo>
                  <a:lnTo>
                    <a:pt x="13970" y="4018"/>
                  </a:lnTo>
                  <a:cubicBezTo>
                    <a:pt x="14038" y="3972"/>
                    <a:pt x="14084" y="3926"/>
                    <a:pt x="14130" y="3903"/>
                  </a:cubicBezTo>
                  <a:cubicBezTo>
                    <a:pt x="14198" y="3835"/>
                    <a:pt x="14244" y="3789"/>
                    <a:pt x="14312" y="3744"/>
                  </a:cubicBezTo>
                  <a:lnTo>
                    <a:pt x="14358" y="3721"/>
                  </a:lnTo>
                  <a:cubicBezTo>
                    <a:pt x="14495" y="3607"/>
                    <a:pt x="14609" y="3538"/>
                    <a:pt x="14746" y="3447"/>
                  </a:cubicBezTo>
                  <a:lnTo>
                    <a:pt x="14837" y="3378"/>
                  </a:lnTo>
                  <a:cubicBezTo>
                    <a:pt x="14974" y="3264"/>
                    <a:pt x="15134" y="3173"/>
                    <a:pt x="15294" y="3059"/>
                  </a:cubicBezTo>
                  <a:lnTo>
                    <a:pt x="15408" y="2990"/>
                  </a:lnTo>
                  <a:lnTo>
                    <a:pt x="15591" y="2876"/>
                  </a:lnTo>
                  <a:cubicBezTo>
                    <a:pt x="15705" y="2785"/>
                    <a:pt x="15842" y="2694"/>
                    <a:pt x="15979" y="2602"/>
                  </a:cubicBezTo>
                  <a:cubicBezTo>
                    <a:pt x="16321" y="2420"/>
                    <a:pt x="16663" y="2237"/>
                    <a:pt x="17006" y="2077"/>
                  </a:cubicBezTo>
                  <a:cubicBezTo>
                    <a:pt x="17165" y="2009"/>
                    <a:pt x="17325" y="1940"/>
                    <a:pt x="17485" y="1872"/>
                  </a:cubicBezTo>
                  <a:lnTo>
                    <a:pt x="17576" y="1849"/>
                  </a:lnTo>
                  <a:lnTo>
                    <a:pt x="17622" y="1826"/>
                  </a:lnTo>
                  <a:cubicBezTo>
                    <a:pt x="17690" y="1803"/>
                    <a:pt x="17759" y="1781"/>
                    <a:pt x="17827" y="1758"/>
                  </a:cubicBezTo>
                  <a:cubicBezTo>
                    <a:pt x="17919" y="1712"/>
                    <a:pt x="18033" y="1689"/>
                    <a:pt x="18124" y="1667"/>
                  </a:cubicBezTo>
                  <a:lnTo>
                    <a:pt x="18307" y="1598"/>
                  </a:lnTo>
                  <a:cubicBezTo>
                    <a:pt x="18489" y="1530"/>
                    <a:pt x="18672" y="1484"/>
                    <a:pt x="18855" y="1415"/>
                  </a:cubicBezTo>
                  <a:cubicBezTo>
                    <a:pt x="19220" y="1324"/>
                    <a:pt x="19585" y="1279"/>
                    <a:pt x="19904" y="1210"/>
                  </a:cubicBezTo>
                  <a:cubicBezTo>
                    <a:pt x="20064" y="1187"/>
                    <a:pt x="20247" y="1164"/>
                    <a:pt x="20407" y="1142"/>
                  </a:cubicBezTo>
                  <a:cubicBezTo>
                    <a:pt x="20589" y="1119"/>
                    <a:pt x="20749" y="1096"/>
                    <a:pt x="20954" y="1096"/>
                  </a:cubicBezTo>
                  <a:lnTo>
                    <a:pt x="21434" y="1096"/>
                  </a:lnTo>
                  <a:cubicBezTo>
                    <a:pt x="21594" y="1096"/>
                    <a:pt x="21753" y="1096"/>
                    <a:pt x="21890" y="1119"/>
                  </a:cubicBezTo>
                  <a:cubicBezTo>
                    <a:pt x="22004" y="1142"/>
                    <a:pt x="22141" y="1164"/>
                    <a:pt x="22256" y="1187"/>
                  </a:cubicBezTo>
                  <a:lnTo>
                    <a:pt x="22347" y="1187"/>
                  </a:lnTo>
                  <a:cubicBezTo>
                    <a:pt x="22415" y="1210"/>
                    <a:pt x="22461" y="1210"/>
                    <a:pt x="22529" y="1233"/>
                  </a:cubicBezTo>
                  <a:cubicBezTo>
                    <a:pt x="22621" y="1233"/>
                    <a:pt x="22712" y="1256"/>
                    <a:pt x="22803" y="1279"/>
                  </a:cubicBezTo>
                  <a:cubicBezTo>
                    <a:pt x="22872" y="1279"/>
                    <a:pt x="22917" y="1301"/>
                    <a:pt x="22986" y="1324"/>
                  </a:cubicBezTo>
                  <a:lnTo>
                    <a:pt x="23032" y="1347"/>
                  </a:lnTo>
                  <a:cubicBezTo>
                    <a:pt x="23100" y="1370"/>
                    <a:pt x="23146" y="1393"/>
                    <a:pt x="23191" y="1393"/>
                  </a:cubicBezTo>
                  <a:cubicBezTo>
                    <a:pt x="23214" y="1415"/>
                    <a:pt x="23214" y="1415"/>
                    <a:pt x="23237" y="1415"/>
                  </a:cubicBezTo>
                  <a:cubicBezTo>
                    <a:pt x="23283" y="1415"/>
                    <a:pt x="23328" y="1370"/>
                    <a:pt x="23351" y="1347"/>
                  </a:cubicBezTo>
                  <a:cubicBezTo>
                    <a:pt x="23351" y="1301"/>
                    <a:pt x="23351" y="1279"/>
                    <a:pt x="23351" y="1256"/>
                  </a:cubicBezTo>
                  <a:cubicBezTo>
                    <a:pt x="23328" y="1210"/>
                    <a:pt x="23305" y="1210"/>
                    <a:pt x="23283" y="1187"/>
                  </a:cubicBezTo>
                  <a:cubicBezTo>
                    <a:pt x="23191" y="1164"/>
                    <a:pt x="23123" y="1142"/>
                    <a:pt x="23054" y="1096"/>
                  </a:cubicBezTo>
                  <a:lnTo>
                    <a:pt x="23009" y="1096"/>
                  </a:lnTo>
                  <a:cubicBezTo>
                    <a:pt x="22940" y="1050"/>
                    <a:pt x="22849" y="1027"/>
                    <a:pt x="22735" y="1005"/>
                  </a:cubicBezTo>
                  <a:cubicBezTo>
                    <a:pt x="22621" y="982"/>
                    <a:pt x="22507" y="936"/>
                    <a:pt x="22392" y="913"/>
                  </a:cubicBezTo>
                  <a:lnTo>
                    <a:pt x="22370" y="913"/>
                  </a:lnTo>
                  <a:cubicBezTo>
                    <a:pt x="22392" y="890"/>
                    <a:pt x="22392" y="868"/>
                    <a:pt x="22370" y="845"/>
                  </a:cubicBezTo>
                  <a:cubicBezTo>
                    <a:pt x="22370" y="822"/>
                    <a:pt x="22347" y="799"/>
                    <a:pt x="22324" y="799"/>
                  </a:cubicBezTo>
                  <a:cubicBezTo>
                    <a:pt x="22256" y="754"/>
                    <a:pt x="22164" y="731"/>
                    <a:pt x="22096" y="685"/>
                  </a:cubicBezTo>
                  <a:cubicBezTo>
                    <a:pt x="22027" y="662"/>
                    <a:pt x="21982" y="662"/>
                    <a:pt x="21913" y="639"/>
                  </a:cubicBezTo>
                  <a:lnTo>
                    <a:pt x="21845" y="617"/>
                  </a:lnTo>
                  <a:cubicBezTo>
                    <a:pt x="21776" y="594"/>
                    <a:pt x="21731" y="571"/>
                    <a:pt x="21662" y="548"/>
                  </a:cubicBezTo>
                  <a:cubicBezTo>
                    <a:pt x="21594" y="525"/>
                    <a:pt x="21525" y="502"/>
                    <a:pt x="21457" y="480"/>
                  </a:cubicBezTo>
                  <a:cubicBezTo>
                    <a:pt x="21342" y="457"/>
                    <a:pt x="21251" y="411"/>
                    <a:pt x="21137" y="388"/>
                  </a:cubicBezTo>
                  <a:lnTo>
                    <a:pt x="21023" y="350"/>
                  </a:lnTo>
                  <a:lnTo>
                    <a:pt x="21023" y="350"/>
                  </a:lnTo>
                  <a:cubicBezTo>
                    <a:pt x="21023" y="357"/>
                    <a:pt x="21023" y="366"/>
                    <a:pt x="21023" y="366"/>
                  </a:cubicBezTo>
                  <a:cubicBezTo>
                    <a:pt x="20818" y="297"/>
                    <a:pt x="20658" y="251"/>
                    <a:pt x="20498" y="206"/>
                  </a:cubicBezTo>
                  <a:cubicBezTo>
                    <a:pt x="20407" y="183"/>
                    <a:pt x="20315" y="183"/>
                    <a:pt x="20224" y="160"/>
                  </a:cubicBezTo>
                  <a:cubicBezTo>
                    <a:pt x="20156" y="137"/>
                    <a:pt x="20064" y="114"/>
                    <a:pt x="19996" y="92"/>
                  </a:cubicBezTo>
                  <a:lnTo>
                    <a:pt x="19950" y="92"/>
                  </a:lnTo>
                  <a:cubicBezTo>
                    <a:pt x="19882" y="69"/>
                    <a:pt x="19813" y="46"/>
                    <a:pt x="19745" y="46"/>
                  </a:cubicBezTo>
                  <a:cubicBezTo>
                    <a:pt x="19631" y="46"/>
                    <a:pt x="19539" y="23"/>
                    <a:pt x="19425" y="23"/>
                  </a:cubicBezTo>
                  <a:lnTo>
                    <a:pt x="18718" y="23"/>
                  </a:lnTo>
                  <a:lnTo>
                    <a:pt x="18603" y="0"/>
                  </a:lnTo>
                  <a:lnTo>
                    <a:pt x="18649" y="23"/>
                  </a:lnTo>
                  <a:lnTo>
                    <a:pt x="18535" y="0"/>
                  </a:ln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1" name="Google Shape;6501;p24"/>
            <p:cNvSpPr/>
            <p:nvPr/>
          </p:nvSpPr>
          <p:spPr>
            <a:xfrm>
              <a:off x="6816375" y="1851750"/>
              <a:ext cx="116425" cy="17725"/>
            </a:xfrm>
            <a:custGeom>
              <a:avLst/>
              <a:gdLst/>
              <a:ahLst/>
              <a:cxnLst/>
              <a:rect l="l" t="t" r="r" b="b"/>
              <a:pathLst>
                <a:path w="4657" h="709" extrusionOk="0">
                  <a:moveTo>
                    <a:pt x="1575" y="0"/>
                  </a:moveTo>
                  <a:cubicBezTo>
                    <a:pt x="1370" y="0"/>
                    <a:pt x="1164" y="23"/>
                    <a:pt x="959" y="46"/>
                  </a:cubicBezTo>
                  <a:cubicBezTo>
                    <a:pt x="753" y="69"/>
                    <a:pt x="548" y="92"/>
                    <a:pt x="343" y="137"/>
                  </a:cubicBezTo>
                  <a:cubicBezTo>
                    <a:pt x="274" y="160"/>
                    <a:pt x="183" y="160"/>
                    <a:pt x="91" y="183"/>
                  </a:cubicBezTo>
                  <a:cubicBezTo>
                    <a:pt x="23" y="206"/>
                    <a:pt x="0" y="252"/>
                    <a:pt x="0" y="320"/>
                  </a:cubicBezTo>
                  <a:cubicBezTo>
                    <a:pt x="19" y="357"/>
                    <a:pt x="53" y="395"/>
                    <a:pt x="102" y="395"/>
                  </a:cubicBezTo>
                  <a:cubicBezTo>
                    <a:pt x="113" y="395"/>
                    <a:pt x="125" y="393"/>
                    <a:pt x="137" y="389"/>
                  </a:cubicBezTo>
                  <a:cubicBezTo>
                    <a:pt x="251" y="366"/>
                    <a:pt x="388" y="343"/>
                    <a:pt x="525" y="320"/>
                  </a:cubicBezTo>
                  <a:cubicBezTo>
                    <a:pt x="639" y="320"/>
                    <a:pt x="753" y="297"/>
                    <a:pt x="867" y="297"/>
                  </a:cubicBezTo>
                  <a:cubicBezTo>
                    <a:pt x="982" y="274"/>
                    <a:pt x="1096" y="274"/>
                    <a:pt x="1210" y="252"/>
                  </a:cubicBezTo>
                  <a:cubicBezTo>
                    <a:pt x="1278" y="252"/>
                    <a:pt x="1324" y="252"/>
                    <a:pt x="1392" y="229"/>
                  </a:cubicBezTo>
                  <a:lnTo>
                    <a:pt x="1529" y="229"/>
                  </a:lnTo>
                  <a:cubicBezTo>
                    <a:pt x="1651" y="229"/>
                    <a:pt x="1773" y="219"/>
                    <a:pt x="1888" y="219"/>
                  </a:cubicBezTo>
                  <a:cubicBezTo>
                    <a:pt x="1945" y="219"/>
                    <a:pt x="2001" y="221"/>
                    <a:pt x="2054" y="229"/>
                  </a:cubicBezTo>
                  <a:lnTo>
                    <a:pt x="2328" y="229"/>
                  </a:lnTo>
                  <a:cubicBezTo>
                    <a:pt x="2420" y="252"/>
                    <a:pt x="2511" y="252"/>
                    <a:pt x="2602" y="252"/>
                  </a:cubicBezTo>
                  <a:cubicBezTo>
                    <a:pt x="2648" y="274"/>
                    <a:pt x="2694" y="274"/>
                    <a:pt x="2716" y="274"/>
                  </a:cubicBezTo>
                  <a:cubicBezTo>
                    <a:pt x="2785" y="274"/>
                    <a:pt x="2830" y="274"/>
                    <a:pt x="2876" y="297"/>
                  </a:cubicBezTo>
                  <a:cubicBezTo>
                    <a:pt x="2967" y="297"/>
                    <a:pt x="3059" y="320"/>
                    <a:pt x="3150" y="320"/>
                  </a:cubicBezTo>
                  <a:cubicBezTo>
                    <a:pt x="3310" y="366"/>
                    <a:pt x="3470" y="389"/>
                    <a:pt x="3652" y="411"/>
                  </a:cubicBezTo>
                  <a:cubicBezTo>
                    <a:pt x="3675" y="411"/>
                    <a:pt x="3698" y="434"/>
                    <a:pt x="3721" y="434"/>
                  </a:cubicBezTo>
                  <a:cubicBezTo>
                    <a:pt x="3789" y="457"/>
                    <a:pt x="3858" y="457"/>
                    <a:pt x="3949" y="480"/>
                  </a:cubicBezTo>
                  <a:cubicBezTo>
                    <a:pt x="4017" y="503"/>
                    <a:pt x="4109" y="525"/>
                    <a:pt x="4177" y="548"/>
                  </a:cubicBezTo>
                  <a:cubicBezTo>
                    <a:pt x="4268" y="571"/>
                    <a:pt x="4337" y="594"/>
                    <a:pt x="4405" y="640"/>
                  </a:cubicBezTo>
                  <a:cubicBezTo>
                    <a:pt x="4451" y="662"/>
                    <a:pt x="4520" y="685"/>
                    <a:pt x="4588" y="708"/>
                  </a:cubicBezTo>
                  <a:cubicBezTo>
                    <a:pt x="4611" y="708"/>
                    <a:pt x="4634" y="708"/>
                    <a:pt x="4657" y="685"/>
                  </a:cubicBezTo>
                  <a:cubicBezTo>
                    <a:pt x="4657" y="662"/>
                    <a:pt x="4657" y="617"/>
                    <a:pt x="4611" y="617"/>
                  </a:cubicBezTo>
                  <a:cubicBezTo>
                    <a:pt x="4565" y="594"/>
                    <a:pt x="4497" y="571"/>
                    <a:pt x="4428" y="525"/>
                  </a:cubicBezTo>
                  <a:cubicBezTo>
                    <a:pt x="4337" y="503"/>
                    <a:pt x="4268" y="480"/>
                    <a:pt x="4200" y="434"/>
                  </a:cubicBezTo>
                  <a:cubicBezTo>
                    <a:pt x="4109" y="411"/>
                    <a:pt x="4017" y="389"/>
                    <a:pt x="3926" y="343"/>
                  </a:cubicBezTo>
                  <a:cubicBezTo>
                    <a:pt x="3858" y="320"/>
                    <a:pt x="3789" y="297"/>
                    <a:pt x="3698" y="274"/>
                  </a:cubicBezTo>
                  <a:cubicBezTo>
                    <a:pt x="3538" y="229"/>
                    <a:pt x="3355" y="183"/>
                    <a:pt x="3196" y="160"/>
                  </a:cubicBezTo>
                  <a:cubicBezTo>
                    <a:pt x="3104" y="137"/>
                    <a:pt x="3013" y="115"/>
                    <a:pt x="2922" y="115"/>
                  </a:cubicBezTo>
                  <a:cubicBezTo>
                    <a:pt x="2830" y="92"/>
                    <a:pt x="2739" y="69"/>
                    <a:pt x="2648" y="69"/>
                  </a:cubicBezTo>
                  <a:cubicBezTo>
                    <a:pt x="2465" y="46"/>
                    <a:pt x="2283" y="23"/>
                    <a:pt x="2100"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2" name="Google Shape;6502;p24"/>
            <p:cNvSpPr/>
            <p:nvPr/>
          </p:nvSpPr>
          <p:spPr>
            <a:xfrm>
              <a:off x="6751325" y="1871725"/>
              <a:ext cx="170625" cy="36225"/>
            </a:xfrm>
            <a:custGeom>
              <a:avLst/>
              <a:gdLst/>
              <a:ahLst/>
              <a:cxnLst/>
              <a:rect l="l" t="t" r="r" b="b"/>
              <a:pathLst>
                <a:path w="6825" h="1449" extrusionOk="0">
                  <a:moveTo>
                    <a:pt x="1803" y="828"/>
                  </a:moveTo>
                  <a:cubicBezTo>
                    <a:pt x="1788" y="832"/>
                    <a:pt x="1773" y="837"/>
                    <a:pt x="1758" y="845"/>
                  </a:cubicBezTo>
                  <a:cubicBezTo>
                    <a:pt x="1778" y="845"/>
                    <a:pt x="1799" y="845"/>
                    <a:pt x="1803" y="828"/>
                  </a:cubicBezTo>
                  <a:close/>
                  <a:moveTo>
                    <a:pt x="4246" y="0"/>
                  </a:moveTo>
                  <a:cubicBezTo>
                    <a:pt x="4154" y="0"/>
                    <a:pt x="4040" y="23"/>
                    <a:pt x="3926" y="23"/>
                  </a:cubicBezTo>
                  <a:cubicBezTo>
                    <a:pt x="3835" y="23"/>
                    <a:pt x="3743" y="46"/>
                    <a:pt x="3629" y="46"/>
                  </a:cubicBezTo>
                  <a:cubicBezTo>
                    <a:pt x="3447" y="69"/>
                    <a:pt x="3241" y="114"/>
                    <a:pt x="3059" y="137"/>
                  </a:cubicBezTo>
                  <a:cubicBezTo>
                    <a:pt x="2876" y="183"/>
                    <a:pt x="2671" y="229"/>
                    <a:pt x="2488" y="274"/>
                  </a:cubicBezTo>
                  <a:cubicBezTo>
                    <a:pt x="2283" y="297"/>
                    <a:pt x="2100" y="343"/>
                    <a:pt x="1917" y="388"/>
                  </a:cubicBezTo>
                  <a:cubicBezTo>
                    <a:pt x="1854" y="410"/>
                    <a:pt x="1810" y="431"/>
                    <a:pt x="1750" y="452"/>
                  </a:cubicBezTo>
                  <a:lnTo>
                    <a:pt x="1750" y="452"/>
                  </a:lnTo>
                  <a:cubicBezTo>
                    <a:pt x="1754" y="448"/>
                    <a:pt x="1758" y="443"/>
                    <a:pt x="1758" y="434"/>
                  </a:cubicBezTo>
                  <a:lnTo>
                    <a:pt x="1758" y="434"/>
                  </a:lnTo>
                  <a:cubicBezTo>
                    <a:pt x="1689" y="457"/>
                    <a:pt x="1621" y="480"/>
                    <a:pt x="1552" y="503"/>
                  </a:cubicBezTo>
                  <a:lnTo>
                    <a:pt x="1598" y="503"/>
                  </a:lnTo>
                  <a:cubicBezTo>
                    <a:pt x="1461" y="548"/>
                    <a:pt x="1324" y="594"/>
                    <a:pt x="1164" y="639"/>
                  </a:cubicBezTo>
                  <a:cubicBezTo>
                    <a:pt x="1050" y="685"/>
                    <a:pt x="913" y="731"/>
                    <a:pt x="799" y="776"/>
                  </a:cubicBezTo>
                  <a:cubicBezTo>
                    <a:pt x="662" y="822"/>
                    <a:pt x="548" y="891"/>
                    <a:pt x="411" y="936"/>
                  </a:cubicBezTo>
                  <a:cubicBezTo>
                    <a:pt x="365" y="959"/>
                    <a:pt x="297" y="982"/>
                    <a:pt x="228" y="1028"/>
                  </a:cubicBezTo>
                  <a:cubicBezTo>
                    <a:pt x="205" y="1050"/>
                    <a:pt x="160" y="1050"/>
                    <a:pt x="114" y="1073"/>
                  </a:cubicBezTo>
                  <a:cubicBezTo>
                    <a:pt x="69" y="1096"/>
                    <a:pt x="46" y="1142"/>
                    <a:pt x="23" y="1187"/>
                  </a:cubicBezTo>
                  <a:cubicBezTo>
                    <a:pt x="0" y="1233"/>
                    <a:pt x="0" y="1279"/>
                    <a:pt x="23" y="1347"/>
                  </a:cubicBezTo>
                  <a:cubicBezTo>
                    <a:pt x="53" y="1408"/>
                    <a:pt x="114" y="1449"/>
                    <a:pt x="178" y="1449"/>
                  </a:cubicBezTo>
                  <a:cubicBezTo>
                    <a:pt x="211" y="1449"/>
                    <a:pt x="244" y="1438"/>
                    <a:pt x="274" y="1416"/>
                  </a:cubicBezTo>
                  <a:cubicBezTo>
                    <a:pt x="320" y="1416"/>
                    <a:pt x="342" y="1393"/>
                    <a:pt x="365" y="1393"/>
                  </a:cubicBezTo>
                  <a:cubicBezTo>
                    <a:pt x="434" y="1370"/>
                    <a:pt x="479" y="1347"/>
                    <a:pt x="525" y="1324"/>
                  </a:cubicBezTo>
                  <a:cubicBezTo>
                    <a:pt x="639" y="1256"/>
                    <a:pt x="753" y="1210"/>
                    <a:pt x="867" y="1164"/>
                  </a:cubicBezTo>
                  <a:cubicBezTo>
                    <a:pt x="959" y="1119"/>
                    <a:pt x="1073" y="1096"/>
                    <a:pt x="1164" y="1050"/>
                  </a:cubicBezTo>
                  <a:cubicBezTo>
                    <a:pt x="1278" y="1005"/>
                    <a:pt x="1392" y="959"/>
                    <a:pt x="1507" y="936"/>
                  </a:cubicBezTo>
                  <a:lnTo>
                    <a:pt x="1484" y="936"/>
                  </a:lnTo>
                  <a:cubicBezTo>
                    <a:pt x="1598" y="891"/>
                    <a:pt x="1712" y="868"/>
                    <a:pt x="1803" y="822"/>
                  </a:cubicBezTo>
                  <a:lnTo>
                    <a:pt x="1803" y="822"/>
                  </a:lnTo>
                  <a:cubicBezTo>
                    <a:pt x="1803" y="824"/>
                    <a:pt x="1803" y="826"/>
                    <a:pt x="1803" y="828"/>
                  </a:cubicBezTo>
                  <a:lnTo>
                    <a:pt x="1803" y="828"/>
                  </a:lnTo>
                  <a:cubicBezTo>
                    <a:pt x="1833" y="820"/>
                    <a:pt x="1864" y="815"/>
                    <a:pt x="1895" y="799"/>
                  </a:cubicBezTo>
                  <a:cubicBezTo>
                    <a:pt x="1986" y="776"/>
                    <a:pt x="2054" y="754"/>
                    <a:pt x="2146" y="731"/>
                  </a:cubicBezTo>
                  <a:cubicBezTo>
                    <a:pt x="2237" y="708"/>
                    <a:pt x="2328" y="685"/>
                    <a:pt x="2442" y="662"/>
                  </a:cubicBezTo>
                  <a:cubicBezTo>
                    <a:pt x="2534" y="639"/>
                    <a:pt x="2625" y="617"/>
                    <a:pt x="2716" y="594"/>
                  </a:cubicBezTo>
                  <a:cubicBezTo>
                    <a:pt x="2808" y="571"/>
                    <a:pt x="2922" y="548"/>
                    <a:pt x="3013" y="548"/>
                  </a:cubicBezTo>
                  <a:cubicBezTo>
                    <a:pt x="3104" y="525"/>
                    <a:pt x="3196" y="503"/>
                    <a:pt x="3287" y="480"/>
                  </a:cubicBezTo>
                  <a:cubicBezTo>
                    <a:pt x="3378" y="457"/>
                    <a:pt x="3469" y="457"/>
                    <a:pt x="3561" y="434"/>
                  </a:cubicBezTo>
                  <a:cubicBezTo>
                    <a:pt x="3766" y="411"/>
                    <a:pt x="3949" y="366"/>
                    <a:pt x="4154" y="366"/>
                  </a:cubicBezTo>
                  <a:cubicBezTo>
                    <a:pt x="4268" y="343"/>
                    <a:pt x="4383" y="343"/>
                    <a:pt x="4497" y="320"/>
                  </a:cubicBezTo>
                  <a:cubicBezTo>
                    <a:pt x="4611" y="320"/>
                    <a:pt x="4725" y="297"/>
                    <a:pt x="4862" y="297"/>
                  </a:cubicBezTo>
                  <a:lnTo>
                    <a:pt x="4999" y="297"/>
                  </a:lnTo>
                  <a:cubicBezTo>
                    <a:pt x="5090" y="274"/>
                    <a:pt x="5204" y="274"/>
                    <a:pt x="5296" y="274"/>
                  </a:cubicBezTo>
                  <a:lnTo>
                    <a:pt x="6003" y="274"/>
                  </a:lnTo>
                  <a:cubicBezTo>
                    <a:pt x="6072" y="274"/>
                    <a:pt x="6140" y="274"/>
                    <a:pt x="6209" y="297"/>
                  </a:cubicBezTo>
                  <a:lnTo>
                    <a:pt x="6391" y="297"/>
                  </a:lnTo>
                  <a:cubicBezTo>
                    <a:pt x="6505" y="320"/>
                    <a:pt x="6642" y="320"/>
                    <a:pt x="6756" y="343"/>
                  </a:cubicBezTo>
                  <a:cubicBezTo>
                    <a:pt x="6779" y="343"/>
                    <a:pt x="6802" y="320"/>
                    <a:pt x="6802" y="297"/>
                  </a:cubicBezTo>
                  <a:cubicBezTo>
                    <a:pt x="6825" y="274"/>
                    <a:pt x="6802" y="251"/>
                    <a:pt x="6756" y="229"/>
                  </a:cubicBezTo>
                  <a:cubicBezTo>
                    <a:pt x="6665" y="229"/>
                    <a:pt x="6574" y="229"/>
                    <a:pt x="6482" y="206"/>
                  </a:cubicBezTo>
                  <a:cubicBezTo>
                    <a:pt x="6391" y="183"/>
                    <a:pt x="6300" y="160"/>
                    <a:pt x="6231" y="160"/>
                  </a:cubicBezTo>
                  <a:cubicBezTo>
                    <a:pt x="6026" y="114"/>
                    <a:pt x="5843" y="92"/>
                    <a:pt x="5638" y="69"/>
                  </a:cubicBezTo>
                  <a:cubicBezTo>
                    <a:pt x="5547" y="46"/>
                    <a:pt x="5455" y="46"/>
                    <a:pt x="5364" y="23"/>
                  </a:cubicBezTo>
                  <a:cubicBezTo>
                    <a:pt x="5273" y="23"/>
                    <a:pt x="5159" y="0"/>
                    <a:pt x="5067"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3" name="Google Shape;6503;p24"/>
            <p:cNvSpPr/>
            <p:nvPr/>
          </p:nvSpPr>
          <p:spPr>
            <a:xfrm>
              <a:off x="6750175" y="1900825"/>
              <a:ext cx="99300" cy="36700"/>
            </a:xfrm>
            <a:custGeom>
              <a:avLst/>
              <a:gdLst/>
              <a:ahLst/>
              <a:cxnLst/>
              <a:rect l="l" t="t" r="r" b="b"/>
              <a:pathLst>
                <a:path w="3972" h="1468" extrusionOk="0">
                  <a:moveTo>
                    <a:pt x="3904" y="0"/>
                  </a:moveTo>
                  <a:cubicBezTo>
                    <a:pt x="3812" y="23"/>
                    <a:pt x="3721" y="23"/>
                    <a:pt x="3630" y="46"/>
                  </a:cubicBezTo>
                  <a:cubicBezTo>
                    <a:pt x="3561" y="69"/>
                    <a:pt x="3470" y="69"/>
                    <a:pt x="3379" y="92"/>
                  </a:cubicBezTo>
                  <a:cubicBezTo>
                    <a:pt x="3196" y="115"/>
                    <a:pt x="3013" y="160"/>
                    <a:pt x="2831" y="183"/>
                  </a:cubicBezTo>
                  <a:cubicBezTo>
                    <a:pt x="2739" y="206"/>
                    <a:pt x="2648" y="229"/>
                    <a:pt x="2534" y="252"/>
                  </a:cubicBezTo>
                  <a:cubicBezTo>
                    <a:pt x="2443" y="274"/>
                    <a:pt x="2351" y="274"/>
                    <a:pt x="2260" y="297"/>
                  </a:cubicBezTo>
                  <a:cubicBezTo>
                    <a:pt x="2146" y="320"/>
                    <a:pt x="2055" y="343"/>
                    <a:pt x="1963" y="366"/>
                  </a:cubicBezTo>
                  <a:cubicBezTo>
                    <a:pt x="1872" y="388"/>
                    <a:pt x="1781" y="434"/>
                    <a:pt x="1667" y="457"/>
                  </a:cubicBezTo>
                  <a:cubicBezTo>
                    <a:pt x="1598" y="480"/>
                    <a:pt x="1507" y="525"/>
                    <a:pt x="1438" y="548"/>
                  </a:cubicBezTo>
                  <a:lnTo>
                    <a:pt x="1416" y="548"/>
                  </a:lnTo>
                  <a:cubicBezTo>
                    <a:pt x="1279" y="594"/>
                    <a:pt x="1164" y="640"/>
                    <a:pt x="1050" y="685"/>
                  </a:cubicBezTo>
                  <a:cubicBezTo>
                    <a:pt x="936" y="708"/>
                    <a:pt x="822" y="754"/>
                    <a:pt x="708" y="822"/>
                  </a:cubicBezTo>
                  <a:cubicBezTo>
                    <a:pt x="594" y="868"/>
                    <a:pt x="503" y="936"/>
                    <a:pt x="388" y="982"/>
                  </a:cubicBezTo>
                  <a:cubicBezTo>
                    <a:pt x="320" y="1028"/>
                    <a:pt x="274" y="1050"/>
                    <a:pt x="229" y="1073"/>
                  </a:cubicBezTo>
                  <a:cubicBezTo>
                    <a:pt x="183" y="1096"/>
                    <a:pt x="115" y="1119"/>
                    <a:pt x="69" y="1165"/>
                  </a:cubicBezTo>
                  <a:cubicBezTo>
                    <a:pt x="23" y="1233"/>
                    <a:pt x="0" y="1301"/>
                    <a:pt x="23" y="1370"/>
                  </a:cubicBezTo>
                  <a:cubicBezTo>
                    <a:pt x="61" y="1426"/>
                    <a:pt x="114" y="1467"/>
                    <a:pt x="170" y="1467"/>
                  </a:cubicBezTo>
                  <a:cubicBezTo>
                    <a:pt x="182" y="1467"/>
                    <a:pt x="194" y="1465"/>
                    <a:pt x="206" y="1461"/>
                  </a:cubicBezTo>
                  <a:cubicBezTo>
                    <a:pt x="251" y="1461"/>
                    <a:pt x="297" y="1438"/>
                    <a:pt x="343" y="1416"/>
                  </a:cubicBezTo>
                  <a:cubicBezTo>
                    <a:pt x="388" y="1416"/>
                    <a:pt x="434" y="1393"/>
                    <a:pt x="457" y="1370"/>
                  </a:cubicBezTo>
                  <a:cubicBezTo>
                    <a:pt x="548" y="1324"/>
                    <a:pt x="640" y="1279"/>
                    <a:pt x="708" y="1233"/>
                  </a:cubicBezTo>
                  <a:cubicBezTo>
                    <a:pt x="799" y="1187"/>
                    <a:pt x="891" y="1119"/>
                    <a:pt x="982" y="1096"/>
                  </a:cubicBezTo>
                  <a:cubicBezTo>
                    <a:pt x="1050" y="1050"/>
                    <a:pt x="1142" y="1005"/>
                    <a:pt x="1233" y="982"/>
                  </a:cubicBezTo>
                  <a:cubicBezTo>
                    <a:pt x="1324" y="936"/>
                    <a:pt x="1393" y="891"/>
                    <a:pt x="1484" y="868"/>
                  </a:cubicBezTo>
                  <a:cubicBezTo>
                    <a:pt x="1575" y="822"/>
                    <a:pt x="1667" y="799"/>
                    <a:pt x="1758" y="754"/>
                  </a:cubicBezTo>
                  <a:cubicBezTo>
                    <a:pt x="1849" y="708"/>
                    <a:pt x="1941" y="662"/>
                    <a:pt x="2032" y="640"/>
                  </a:cubicBezTo>
                  <a:cubicBezTo>
                    <a:pt x="2123" y="594"/>
                    <a:pt x="2214" y="571"/>
                    <a:pt x="2306" y="548"/>
                  </a:cubicBezTo>
                  <a:cubicBezTo>
                    <a:pt x="2329" y="548"/>
                    <a:pt x="2329" y="548"/>
                    <a:pt x="2329" y="525"/>
                  </a:cubicBezTo>
                  <a:cubicBezTo>
                    <a:pt x="2466" y="503"/>
                    <a:pt x="2602" y="457"/>
                    <a:pt x="2739" y="411"/>
                  </a:cubicBezTo>
                  <a:cubicBezTo>
                    <a:pt x="2876" y="366"/>
                    <a:pt x="3013" y="343"/>
                    <a:pt x="3150" y="297"/>
                  </a:cubicBezTo>
                  <a:cubicBezTo>
                    <a:pt x="3287" y="274"/>
                    <a:pt x="3401" y="229"/>
                    <a:pt x="3538" y="206"/>
                  </a:cubicBezTo>
                  <a:cubicBezTo>
                    <a:pt x="3607" y="183"/>
                    <a:pt x="3652" y="183"/>
                    <a:pt x="3721" y="160"/>
                  </a:cubicBezTo>
                  <a:cubicBezTo>
                    <a:pt x="3789" y="137"/>
                    <a:pt x="3858" y="137"/>
                    <a:pt x="3926" y="137"/>
                  </a:cubicBezTo>
                  <a:cubicBezTo>
                    <a:pt x="3949" y="115"/>
                    <a:pt x="3972" y="92"/>
                    <a:pt x="3972" y="46"/>
                  </a:cubicBezTo>
                  <a:cubicBezTo>
                    <a:pt x="3972" y="23"/>
                    <a:pt x="3949" y="0"/>
                    <a:pt x="3904"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4" name="Google Shape;6504;p24"/>
            <p:cNvSpPr/>
            <p:nvPr/>
          </p:nvSpPr>
          <p:spPr>
            <a:xfrm>
              <a:off x="6857450" y="1899675"/>
              <a:ext cx="2875" cy="2875"/>
            </a:xfrm>
            <a:custGeom>
              <a:avLst/>
              <a:gdLst/>
              <a:ahLst/>
              <a:cxnLst/>
              <a:rect l="l" t="t" r="r" b="b"/>
              <a:pathLst>
                <a:path w="115" h="115" extrusionOk="0">
                  <a:moveTo>
                    <a:pt x="69" y="1"/>
                  </a:moveTo>
                  <a:cubicBezTo>
                    <a:pt x="46" y="1"/>
                    <a:pt x="23" y="24"/>
                    <a:pt x="1" y="46"/>
                  </a:cubicBezTo>
                  <a:cubicBezTo>
                    <a:pt x="1" y="69"/>
                    <a:pt x="23" y="115"/>
                    <a:pt x="46" y="115"/>
                  </a:cubicBezTo>
                  <a:cubicBezTo>
                    <a:pt x="92" y="115"/>
                    <a:pt x="115" y="92"/>
                    <a:pt x="115" y="69"/>
                  </a:cubicBezTo>
                  <a:cubicBezTo>
                    <a:pt x="115" y="46"/>
                    <a:pt x="92" y="1"/>
                    <a:pt x="69" y="1"/>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5" name="Google Shape;6505;p24"/>
            <p:cNvSpPr/>
            <p:nvPr/>
          </p:nvSpPr>
          <p:spPr>
            <a:xfrm>
              <a:off x="6446025" y="2407550"/>
              <a:ext cx="30850" cy="71925"/>
            </a:xfrm>
            <a:custGeom>
              <a:avLst/>
              <a:gdLst/>
              <a:ahLst/>
              <a:cxnLst/>
              <a:rect l="l" t="t" r="r" b="b"/>
              <a:pathLst>
                <a:path w="1234" h="2877" extrusionOk="0">
                  <a:moveTo>
                    <a:pt x="1073" y="0"/>
                  </a:moveTo>
                  <a:cubicBezTo>
                    <a:pt x="1028" y="0"/>
                    <a:pt x="982" y="23"/>
                    <a:pt x="959" y="46"/>
                  </a:cubicBezTo>
                  <a:cubicBezTo>
                    <a:pt x="868" y="206"/>
                    <a:pt x="799" y="365"/>
                    <a:pt x="708" y="548"/>
                  </a:cubicBezTo>
                  <a:cubicBezTo>
                    <a:pt x="662" y="685"/>
                    <a:pt x="594" y="845"/>
                    <a:pt x="525" y="1005"/>
                  </a:cubicBezTo>
                  <a:cubicBezTo>
                    <a:pt x="411" y="1324"/>
                    <a:pt x="274" y="1644"/>
                    <a:pt x="183" y="1963"/>
                  </a:cubicBezTo>
                  <a:cubicBezTo>
                    <a:pt x="137" y="2077"/>
                    <a:pt x="115" y="2192"/>
                    <a:pt x="92" y="2306"/>
                  </a:cubicBezTo>
                  <a:cubicBezTo>
                    <a:pt x="69" y="2374"/>
                    <a:pt x="46" y="2443"/>
                    <a:pt x="46" y="2534"/>
                  </a:cubicBezTo>
                  <a:cubicBezTo>
                    <a:pt x="23" y="2602"/>
                    <a:pt x="1" y="2671"/>
                    <a:pt x="23" y="2739"/>
                  </a:cubicBezTo>
                  <a:cubicBezTo>
                    <a:pt x="46" y="2808"/>
                    <a:pt x="115" y="2876"/>
                    <a:pt x="183" y="2876"/>
                  </a:cubicBezTo>
                  <a:cubicBezTo>
                    <a:pt x="252" y="2876"/>
                    <a:pt x="297" y="2876"/>
                    <a:pt x="320" y="2853"/>
                  </a:cubicBezTo>
                  <a:cubicBezTo>
                    <a:pt x="366" y="2808"/>
                    <a:pt x="366" y="2785"/>
                    <a:pt x="389" y="2739"/>
                  </a:cubicBezTo>
                  <a:cubicBezTo>
                    <a:pt x="411" y="2694"/>
                    <a:pt x="411" y="2625"/>
                    <a:pt x="434" y="2580"/>
                  </a:cubicBezTo>
                  <a:cubicBezTo>
                    <a:pt x="434" y="2511"/>
                    <a:pt x="434" y="2465"/>
                    <a:pt x="457" y="2420"/>
                  </a:cubicBezTo>
                  <a:cubicBezTo>
                    <a:pt x="525" y="2077"/>
                    <a:pt x="640" y="1758"/>
                    <a:pt x="754" y="1438"/>
                  </a:cubicBezTo>
                  <a:cubicBezTo>
                    <a:pt x="822" y="1279"/>
                    <a:pt x="868" y="1119"/>
                    <a:pt x="936" y="959"/>
                  </a:cubicBezTo>
                  <a:cubicBezTo>
                    <a:pt x="959" y="868"/>
                    <a:pt x="982" y="799"/>
                    <a:pt x="1005" y="708"/>
                  </a:cubicBezTo>
                  <a:cubicBezTo>
                    <a:pt x="1028" y="639"/>
                    <a:pt x="1050" y="571"/>
                    <a:pt x="1073" y="480"/>
                  </a:cubicBezTo>
                  <a:cubicBezTo>
                    <a:pt x="1096" y="411"/>
                    <a:pt x="1119" y="365"/>
                    <a:pt x="1165" y="297"/>
                  </a:cubicBezTo>
                  <a:cubicBezTo>
                    <a:pt x="1165" y="274"/>
                    <a:pt x="1187" y="251"/>
                    <a:pt x="1187" y="229"/>
                  </a:cubicBezTo>
                  <a:cubicBezTo>
                    <a:pt x="1210" y="206"/>
                    <a:pt x="1233" y="160"/>
                    <a:pt x="1233" y="114"/>
                  </a:cubicBezTo>
                  <a:cubicBezTo>
                    <a:pt x="1210" y="114"/>
                    <a:pt x="1210" y="114"/>
                    <a:pt x="1210" y="92"/>
                  </a:cubicBezTo>
                  <a:cubicBezTo>
                    <a:pt x="1210" y="92"/>
                    <a:pt x="1187" y="69"/>
                    <a:pt x="1187" y="69"/>
                  </a:cubicBezTo>
                  <a:cubicBezTo>
                    <a:pt x="1142" y="46"/>
                    <a:pt x="1119" y="23"/>
                    <a:pt x="1096" y="0"/>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6" name="Google Shape;6506;p24"/>
            <p:cNvSpPr/>
            <p:nvPr/>
          </p:nvSpPr>
          <p:spPr>
            <a:xfrm>
              <a:off x="6389525" y="2095400"/>
              <a:ext cx="196325" cy="316725"/>
            </a:xfrm>
            <a:custGeom>
              <a:avLst/>
              <a:gdLst/>
              <a:ahLst/>
              <a:cxnLst/>
              <a:rect l="l" t="t" r="r" b="b"/>
              <a:pathLst>
                <a:path w="7853" h="12669" extrusionOk="0">
                  <a:moveTo>
                    <a:pt x="5022" y="1"/>
                  </a:moveTo>
                  <a:cubicBezTo>
                    <a:pt x="4977" y="1"/>
                    <a:pt x="4931" y="24"/>
                    <a:pt x="4885" y="69"/>
                  </a:cubicBezTo>
                  <a:cubicBezTo>
                    <a:pt x="4794" y="161"/>
                    <a:pt x="4703" y="252"/>
                    <a:pt x="4612" y="343"/>
                  </a:cubicBezTo>
                  <a:cubicBezTo>
                    <a:pt x="4497" y="480"/>
                    <a:pt x="4406" y="594"/>
                    <a:pt x="4315" y="731"/>
                  </a:cubicBezTo>
                  <a:lnTo>
                    <a:pt x="4292" y="754"/>
                  </a:lnTo>
                  <a:lnTo>
                    <a:pt x="4246" y="800"/>
                  </a:lnTo>
                  <a:cubicBezTo>
                    <a:pt x="4178" y="891"/>
                    <a:pt x="4109" y="1005"/>
                    <a:pt x="4018" y="1096"/>
                  </a:cubicBezTo>
                  <a:cubicBezTo>
                    <a:pt x="3972" y="1188"/>
                    <a:pt x="3904" y="1256"/>
                    <a:pt x="3858" y="1348"/>
                  </a:cubicBezTo>
                  <a:lnTo>
                    <a:pt x="3721" y="1507"/>
                  </a:lnTo>
                  <a:lnTo>
                    <a:pt x="3721" y="1530"/>
                  </a:lnTo>
                  <a:cubicBezTo>
                    <a:pt x="3653" y="1599"/>
                    <a:pt x="3584" y="1667"/>
                    <a:pt x="3539" y="1758"/>
                  </a:cubicBezTo>
                  <a:lnTo>
                    <a:pt x="3493" y="1804"/>
                  </a:lnTo>
                  <a:lnTo>
                    <a:pt x="3470" y="1850"/>
                  </a:lnTo>
                  <a:cubicBezTo>
                    <a:pt x="3356" y="1987"/>
                    <a:pt x="3242" y="2146"/>
                    <a:pt x="3128" y="2306"/>
                  </a:cubicBezTo>
                  <a:cubicBezTo>
                    <a:pt x="2991" y="2489"/>
                    <a:pt x="2900" y="2626"/>
                    <a:pt x="2831" y="2763"/>
                  </a:cubicBezTo>
                  <a:cubicBezTo>
                    <a:pt x="2785" y="2831"/>
                    <a:pt x="2740" y="2923"/>
                    <a:pt x="2671" y="3014"/>
                  </a:cubicBezTo>
                  <a:cubicBezTo>
                    <a:pt x="2626" y="3082"/>
                    <a:pt x="2580" y="3174"/>
                    <a:pt x="2534" y="3242"/>
                  </a:cubicBezTo>
                  <a:cubicBezTo>
                    <a:pt x="2512" y="3311"/>
                    <a:pt x="2466" y="3356"/>
                    <a:pt x="2443" y="3425"/>
                  </a:cubicBezTo>
                  <a:lnTo>
                    <a:pt x="2420" y="3447"/>
                  </a:lnTo>
                  <a:cubicBezTo>
                    <a:pt x="2397" y="3516"/>
                    <a:pt x="2352" y="3607"/>
                    <a:pt x="2306" y="3699"/>
                  </a:cubicBezTo>
                  <a:cubicBezTo>
                    <a:pt x="2283" y="3744"/>
                    <a:pt x="2283" y="3790"/>
                    <a:pt x="2261" y="3813"/>
                  </a:cubicBezTo>
                  <a:lnTo>
                    <a:pt x="2238" y="3858"/>
                  </a:lnTo>
                  <a:cubicBezTo>
                    <a:pt x="2146" y="4064"/>
                    <a:pt x="2055" y="4246"/>
                    <a:pt x="1941" y="4406"/>
                  </a:cubicBezTo>
                  <a:cubicBezTo>
                    <a:pt x="1850" y="4589"/>
                    <a:pt x="1758" y="4771"/>
                    <a:pt x="1667" y="4931"/>
                  </a:cubicBezTo>
                  <a:cubicBezTo>
                    <a:pt x="1576" y="5114"/>
                    <a:pt x="1507" y="5274"/>
                    <a:pt x="1416" y="5456"/>
                  </a:cubicBezTo>
                  <a:cubicBezTo>
                    <a:pt x="1325" y="5639"/>
                    <a:pt x="1256" y="5821"/>
                    <a:pt x="1142" y="6095"/>
                  </a:cubicBezTo>
                  <a:lnTo>
                    <a:pt x="1051" y="6323"/>
                  </a:lnTo>
                  <a:cubicBezTo>
                    <a:pt x="982" y="6438"/>
                    <a:pt x="937" y="6575"/>
                    <a:pt x="891" y="6711"/>
                  </a:cubicBezTo>
                  <a:lnTo>
                    <a:pt x="823" y="6826"/>
                  </a:lnTo>
                  <a:cubicBezTo>
                    <a:pt x="777" y="6963"/>
                    <a:pt x="708" y="7100"/>
                    <a:pt x="663" y="7259"/>
                  </a:cubicBezTo>
                  <a:lnTo>
                    <a:pt x="617" y="7373"/>
                  </a:lnTo>
                  <a:cubicBezTo>
                    <a:pt x="571" y="7510"/>
                    <a:pt x="526" y="7647"/>
                    <a:pt x="480" y="7807"/>
                  </a:cubicBezTo>
                  <a:cubicBezTo>
                    <a:pt x="412" y="7967"/>
                    <a:pt x="366" y="8149"/>
                    <a:pt x="298" y="8309"/>
                  </a:cubicBezTo>
                  <a:cubicBezTo>
                    <a:pt x="275" y="8423"/>
                    <a:pt x="229" y="8560"/>
                    <a:pt x="206" y="8652"/>
                  </a:cubicBezTo>
                  <a:cubicBezTo>
                    <a:pt x="206" y="8720"/>
                    <a:pt x="183" y="8789"/>
                    <a:pt x="161" y="8857"/>
                  </a:cubicBezTo>
                  <a:cubicBezTo>
                    <a:pt x="138" y="8971"/>
                    <a:pt x="115" y="9108"/>
                    <a:pt x="92" y="9222"/>
                  </a:cubicBezTo>
                  <a:cubicBezTo>
                    <a:pt x="69" y="9268"/>
                    <a:pt x="69" y="9336"/>
                    <a:pt x="46" y="9382"/>
                  </a:cubicBezTo>
                  <a:cubicBezTo>
                    <a:pt x="46" y="9451"/>
                    <a:pt x="24" y="9519"/>
                    <a:pt x="24" y="9565"/>
                  </a:cubicBezTo>
                  <a:cubicBezTo>
                    <a:pt x="1" y="9679"/>
                    <a:pt x="46" y="9793"/>
                    <a:pt x="161" y="9816"/>
                  </a:cubicBezTo>
                  <a:lnTo>
                    <a:pt x="206" y="9816"/>
                  </a:lnTo>
                  <a:cubicBezTo>
                    <a:pt x="206" y="9839"/>
                    <a:pt x="229" y="9861"/>
                    <a:pt x="275" y="9884"/>
                  </a:cubicBezTo>
                  <a:cubicBezTo>
                    <a:pt x="343" y="9930"/>
                    <a:pt x="412" y="9976"/>
                    <a:pt x="480" y="10021"/>
                  </a:cubicBezTo>
                  <a:cubicBezTo>
                    <a:pt x="526" y="10067"/>
                    <a:pt x="594" y="10090"/>
                    <a:pt x="640" y="10135"/>
                  </a:cubicBezTo>
                  <a:cubicBezTo>
                    <a:pt x="686" y="10181"/>
                    <a:pt x="754" y="10227"/>
                    <a:pt x="800" y="10272"/>
                  </a:cubicBezTo>
                  <a:lnTo>
                    <a:pt x="845" y="10295"/>
                  </a:lnTo>
                  <a:lnTo>
                    <a:pt x="959" y="10386"/>
                  </a:lnTo>
                  <a:lnTo>
                    <a:pt x="1051" y="10500"/>
                  </a:lnTo>
                  <a:lnTo>
                    <a:pt x="1165" y="10569"/>
                  </a:lnTo>
                  <a:cubicBezTo>
                    <a:pt x="1279" y="10660"/>
                    <a:pt x="1370" y="10752"/>
                    <a:pt x="1484" y="10866"/>
                  </a:cubicBezTo>
                  <a:lnTo>
                    <a:pt x="1530" y="10911"/>
                  </a:lnTo>
                  <a:cubicBezTo>
                    <a:pt x="1576" y="10957"/>
                    <a:pt x="1644" y="11003"/>
                    <a:pt x="1690" y="11048"/>
                  </a:cubicBezTo>
                  <a:cubicBezTo>
                    <a:pt x="1758" y="11117"/>
                    <a:pt x="1827" y="11185"/>
                    <a:pt x="1895" y="11231"/>
                  </a:cubicBezTo>
                  <a:cubicBezTo>
                    <a:pt x="2009" y="11322"/>
                    <a:pt x="2101" y="11413"/>
                    <a:pt x="2215" y="11482"/>
                  </a:cubicBezTo>
                  <a:lnTo>
                    <a:pt x="2306" y="11573"/>
                  </a:lnTo>
                  <a:cubicBezTo>
                    <a:pt x="2466" y="11687"/>
                    <a:pt x="2603" y="11802"/>
                    <a:pt x="2740" y="11916"/>
                  </a:cubicBezTo>
                  <a:cubicBezTo>
                    <a:pt x="2763" y="11938"/>
                    <a:pt x="2808" y="11961"/>
                    <a:pt x="2831" y="11984"/>
                  </a:cubicBezTo>
                  <a:cubicBezTo>
                    <a:pt x="2854" y="12007"/>
                    <a:pt x="2900" y="12053"/>
                    <a:pt x="2922" y="12075"/>
                  </a:cubicBezTo>
                  <a:cubicBezTo>
                    <a:pt x="2968" y="12121"/>
                    <a:pt x="3037" y="12167"/>
                    <a:pt x="3082" y="12212"/>
                  </a:cubicBezTo>
                  <a:lnTo>
                    <a:pt x="3151" y="12281"/>
                  </a:lnTo>
                  <a:cubicBezTo>
                    <a:pt x="3242" y="12372"/>
                    <a:pt x="3333" y="12463"/>
                    <a:pt x="3447" y="12555"/>
                  </a:cubicBezTo>
                  <a:cubicBezTo>
                    <a:pt x="3539" y="12646"/>
                    <a:pt x="3630" y="12669"/>
                    <a:pt x="3699" y="12669"/>
                  </a:cubicBezTo>
                  <a:cubicBezTo>
                    <a:pt x="3744" y="12669"/>
                    <a:pt x="3790" y="12669"/>
                    <a:pt x="3813" y="12646"/>
                  </a:cubicBezTo>
                  <a:cubicBezTo>
                    <a:pt x="3881" y="12600"/>
                    <a:pt x="3904" y="12532"/>
                    <a:pt x="3950" y="12486"/>
                  </a:cubicBezTo>
                  <a:lnTo>
                    <a:pt x="3972" y="12418"/>
                  </a:lnTo>
                  <a:cubicBezTo>
                    <a:pt x="4018" y="12372"/>
                    <a:pt x="4064" y="12304"/>
                    <a:pt x="4087" y="12235"/>
                  </a:cubicBezTo>
                  <a:lnTo>
                    <a:pt x="4109" y="12212"/>
                  </a:lnTo>
                  <a:cubicBezTo>
                    <a:pt x="4155" y="12121"/>
                    <a:pt x="4201" y="12053"/>
                    <a:pt x="4246" y="11961"/>
                  </a:cubicBezTo>
                  <a:cubicBezTo>
                    <a:pt x="4292" y="11893"/>
                    <a:pt x="4315" y="11802"/>
                    <a:pt x="4360" y="11733"/>
                  </a:cubicBezTo>
                  <a:lnTo>
                    <a:pt x="4406" y="11665"/>
                  </a:lnTo>
                  <a:cubicBezTo>
                    <a:pt x="4429" y="11596"/>
                    <a:pt x="4475" y="11550"/>
                    <a:pt x="4497" y="11505"/>
                  </a:cubicBezTo>
                  <a:lnTo>
                    <a:pt x="4589" y="11322"/>
                  </a:lnTo>
                  <a:cubicBezTo>
                    <a:pt x="4634" y="11231"/>
                    <a:pt x="4680" y="11117"/>
                    <a:pt x="4726" y="11025"/>
                  </a:cubicBezTo>
                  <a:lnTo>
                    <a:pt x="4863" y="10774"/>
                  </a:lnTo>
                  <a:lnTo>
                    <a:pt x="4977" y="10523"/>
                  </a:lnTo>
                  <a:cubicBezTo>
                    <a:pt x="5045" y="10409"/>
                    <a:pt x="5091" y="10295"/>
                    <a:pt x="5136" y="10181"/>
                  </a:cubicBezTo>
                  <a:cubicBezTo>
                    <a:pt x="5182" y="10067"/>
                    <a:pt x="5228" y="9976"/>
                    <a:pt x="5273" y="9861"/>
                  </a:cubicBezTo>
                  <a:lnTo>
                    <a:pt x="5296" y="9839"/>
                  </a:lnTo>
                  <a:lnTo>
                    <a:pt x="5296" y="9816"/>
                  </a:lnTo>
                  <a:cubicBezTo>
                    <a:pt x="5319" y="9747"/>
                    <a:pt x="5365" y="9679"/>
                    <a:pt x="5388" y="9587"/>
                  </a:cubicBezTo>
                  <a:lnTo>
                    <a:pt x="5433" y="9473"/>
                  </a:lnTo>
                  <a:cubicBezTo>
                    <a:pt x="5502" y="9314"/>
                    <a:pt x="5570" y="9131"/>
                    <a:pt x="5639" y="8948"/>
                  </a:cubicBezTo>
                  <a:cubicBezTo>
                    <a:pt x="5707" y="8743"/>
                    <a:pt x="5776" y="8560"/>
                    <a:pt x="5821" y="8355"/>
                  </a:cubicBezTo>
                  <a:cubicBezTo>
                    <a:pt x="5867" y="8195"/>
                    <a:pt x="5913" y="7990"/>
                    <a:pt x="5958" y="7784"/>
                  </a:cubicBezTo>
                  <a:cubicBezTo>
                    <a:pt x="5958" y="7739"/>
                    <a:pt x="5958" y="7693"/>
                    <a:pt x="5958" y="7625"/>
                  </a:cubicBezTo>
                  <a:cubicBezTo>
                    <a:pt x="5958" y="7579"/>
                    <a:pt x="5958" y="7533"/>
                    <a:pt x="5958" y="7510"/>
                  </a:cubicBezTo>
                  <a:cubicBezTo>
                    <a:pt x="5958" y="7396"/>
                    <a:pt x="5935" y="7305"/>
                    <a:pt x="5913" y="7214"/>
                  </a:cubicBezTo>
                  <a:cubicBezTo>
                    <a:pt x="5890" y="7168"/>
                    <a:pt x="5890" y="7122"/>
                    <a:pt x="5867" y="7077"/>
                  </a:cubicBezTo>
                  <a:lnTo>
                    <a:pt x="5844" y="7054"/>
                  </a:lnTo>
                  <a:cubicBezTo>
                    <a:pt x="5821" y="7008"/>
                    <a:pt x="5798" y="6985"/>
                    <a:pt x="5776" y="6940"/>
                  </a:cubicBezTo>
                  <a:cubicBezTo>
                    <a:pt x="5753" y="6894"/>
                    <a:pt x="5730" y="6871"/>
                    <a:pt x="5707" y="6848"/>
                  </a:cubicBezTo>
                  <a:cubicBezTo>
                    <a:pt x="5684" y="6826"/>
                    <a:pt x="5661" y="6826"/>
                    <a:pt x="5639" y="6803"/>
                  </a:cubicBezTo>
                  <a:lnTo>
                    <a:pt x="5639" y="6780"/>
                  </a:lnTo>
                  <a:cubicBezTo>
                    <a:pt x="5593" y="6757"/>
                    <a:pt x="5525" y="6734"/>
                    <a:pt x="5479" y="6711"/>
                  </a:cubicBezTo>
                  <a:cubicBezTo>
                    <a:pt x="5410" y="6689"/>
                    <a:pt x="5365" y="6666"/>
                    <a:pt x="5296" y="6666"/>
                  </a:cubicBezTo>
                  <a:cubicBezTo>
                    <a:pt x="5228" y="6666"/>
                    <a:pt x="5182" y="6689"/>
                    <a:pt x="5136" y="6689"/>
                  </a:cubicBezTo>
                  <a:cubicBezTo>
                    <a:pt x="5022" y="6711"/>
                    <a:pt x="4931" y="6757"/>
                    <a:pt x="4840" y="6803"/>
                  </a:cubicBezTo>
                  <a:cubicBezTo>
                    <a:pt x="4771" y="6826"/>
                    <a:pt x="4703" y="6871"/>
                    <a:pt x="4634" y="6917"/>
                  </a:cubicBezTo>
                  <a:cubicBezTo>
                    <a:pt x="4657" y="6894"/>
                    <a:pt x="4680" y="6848"/>
                    <a:pt x="4703" y="6803"/>
                  </a:cubicBezTo>
                  <a:lnTo>
                    <a:pt x="4794" y="6620"/>
                  </a:lnTo>
                  <a:cubicBezTo>
                    <a:pt x="4863" y="6506"/>
                    <a:pt x="4931" y="6392"/>
                    <a:pt x="4977" y="6301"/>
                  </a:cubicBezTo>
                  <a:cubicBezTo>
                    <a:pt x="5091" y="6118"/>
                    <a:pt x="5182" y="5935"/>
                    <a:pt x="5296" y="5776"/>
                  </a:cubicBezTo>
                  <a:cubicBezTo>
                    <a:pt x="5753" y="5091"/>
                    <a:pt x="6232" y="4429"/>
                    <a:pt x="6689" y="3813"/>
                  </a:cubicBezTo>
                  <a:lnTo>
                    <a:pt x="6757" y="3721"/>
                  </a:lnTo>
                  <a:lnTo>
                    <a:pt x="6826" y="3653"/>
                  </a:lnTo>
                  <a:cubicBezTo>
                    <a:pt x="6871" y="3562"/>
                    <a:pt x="6940" y="3493"/>
                    <a:pt x="6985" y="3402"/>
                  </a:cubicBezTo>
                  <a:lnTo>
                    <a:pt x="7099" y="3265"/>
                  </a:lnTo>
                  <a:cubicBezTo>
                    <a:pt x="7214" y="3128"/>
                    <a:pt x="7305" y="2991"/>
                    <a:pt x="7442" y="2854"/>
                  </a:cubicBezTo>
                  <a:cubicBezTo>
                    <a:pt x="7488" y="2786"/>
                    <a:pt x="7556" y="2717"/>
                    <a:pt x="7602" y="2649"/>
                  </a:cubicBezTo>
                  <a:cubicBezTo>
                    <a:pt x="7670" y="2580"/>
                    <a:pt x="7739" y="2512"/>
                    <a:pt x="7807" y="2420"/>
                  </a:cubicBezTo>
                  <a:cubicBezTo>
                    <a:pt x="7853" y="2375"/>
                    <a:pt x="7853" y="2306"/>
                    <a:pt x="7807" y="2261"/>
                  </a:cubicBezTo>
                  <a:cubicBezTo>
                    <a:pt x="7784" y="2238"/>
                    <a:pt x="7761" y="2238"/>
                    <a:pt x="7716" y="2238"/>
                  </a:cubicBezTo>
                  <a:cubicBezTo>
                    <a:pt x="7693" y="2192"/>
                    <a:pt x="7670" y="2169"/>
                    <a:pt x="7624" y="2146"/>
                  </a:cubicBezTo>
                  <a:lnTo>
                    <a:pt x="7533" y="2078"/>
                  </a:lnTo>
                  <a:cubicBezTo>
                    <a:pt x="7465" y="2009"/>
                    <a:pt x="7396" y="1941"/>
                    <a:pt x="7328" y="1873"/>
                  </a:cubicBezTo>
                  <a:cubicBezTo>
                    <a:pt x="7236" y="1781"/>
                    <a:pt x="7122" y="1690"/>
                    <a:pt x="7031" y="1599"/>
                  </a:cubicBezTo>
                  <a:lnTo>
                    <a:pt x="6940" y="1530"/>
                  </a:lnTo>
                  <a:cubicBezTo>
                    <a:pt x="6848" y="1462"/>
                    <a:pt x="6780" y="1393"/>
                    <a:pt x="6734" y="1348"/>
                  </a:cubicBezTo>
                  <a:cubicBezTo>
                    <a:pt x="6689" y="1302"/>
                    <a:pt x="6643" y="1256"/>
                    <a:pt x="6597" y="1211"/>
                  </a:cubicBezTo>
                  <a:lnTo>
                    <a:pt x="6529" y="1165"/>
                  </a:lnTo>
                  <a:cubicBezTo>
                    <a:pt x="6438" y="1096"/>
                    <a:pt x="6346" y="1028"/>
                    <a:pt x="6278" y="960"/>
                  </a:cubicBezTo>
                  <a:cubicBezTo>
                    <a:pt x="6209" y="891"/>
                    <a:pt x="6141" y="845"/>
                    <a:pt x="6095" y="800"/>
                  </a:cubicBezTo>
                  <a:cubicBezTo>
                    <a:pt x="6050" y="754"/>
                    <a:pt x="6004" y="731"/>
                    <a:pt x="5958" y="686"/>
                  </a:cubicBezTo>
                  <a:cubicBezTo>
                    <a:pt x="5935" y="663"/>
                    <a:pt x="5913" y="640"/>
                    <a:pt x="5890" y="617"/>
                  </a:cubicBezTo>
                  <a:cubicBezTo>
                    <a:pt x="5821" y="572"/>
                    <a:pt x="5753" y="503"/>
                    <a:pt x="5684" y="457"/>
                  </a:cubicBezTo>
                  <a:cubicBezTo>
                    <a:pt x="5593" y="389"/>
                    <a:pt x="5502" y="298"/>
                    <a:pt x="5410" y="229"/>
                  </a:cubicBezTo>
                  <a:cubicBezTo>
                    <a:pt x="5365" y="183"/>
                    <a:pt x="5296" y="138"/>
                    <a:pt x="5251" y="92"/>
                  </a:cubicBezTo>
                  <a:cubicBezTo>
                    <a:pt x="5228" y="69"/>
                    <a:pt x="5182" y="69"/>
                    <a:pt x="5159" y="69"/>
                  </a:cubicBezTo>
                  <a:cubicBezTo>
                    <a:pt x="5114" y="24"/>
                    <a:pt x="5068" y="1"/>
                    <a:pt x="502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7" name="Google Shape;6507;p24"/>
            <p:cNvSpPr/>
            <p:nvPr/>
          </p:nvSpPr>
          <p:spPr>
            <a:xfrm>
              <a:off x="6536175" y="2175300"/>
              <a:ext cx="53675" cy="69300"/>
            </a:xfrm>
            <a:custGeom>
              <a:avLst/>
              <a:gdLst/>
              <a:ahLst/>
              <a:cxnLst/>
              <a:rect l="l" t="t" r="r" b="b"/>
              <a:pathLst>
                <a:path w="2147" h="2772" extrusionOk="0">
                  <a:moveTo>
                    <a:pt x="2055" y="0"/>
                  </a:moveTo>
                  <a:cubicBezTo>
                    <a:pt x="2032" y="0"/>
                    <a:pt x="2010" y="0"/>
                    <a:pt x="1987" y="23"/>
                  </a:cubicBezTo>
                  <a:cubicBezTo>
                    <a:pt x="1918" y="115"/>
                    <a:pt x="1850" y="183"/>
                    <a:pt x="1781" y="251"/>
                  </a:cubicBezTo>
                  <a:cubicBezTo>
                    <a:pt x="1713" y="343"/>
                    <a:pt x="1644" y="411"/>
                    <a:pt x="1576" y="480"/>
                  </a:cubicBezTo>
                  <a:cubicBezTo>
                    <a:pt x="1439" y="640"/>
                    <a:pt x="1325" y="776"/>
                    <a:pt x="1188" y="936"/>
                  </a:cubicBezTo>
                  <a:cubicBezTo>
                    <a:pt x="1051" y="1096"/>
                    <a:pt x="937" y="1256"/>
                    <a:pt x="823" y="1393"/>
                  </a:cubicBezTo>
                  <a:cubicBezTo>
                    <a:pt x="686" y="1553"/>
                    <a:pt x="572" y="1712"/>
                    <a:pt x="457" y="1872"/>
                  </a:cubicBezTo>
                  <a:cubicBezTo>
                    <a:pt x="389" y="1963"/>
                    <a:pt x="320" y="2078"/>
                    <a:pt x="229" y="2169"/>
                  </a:cubicBezTo>
                  <a:cubicBezTo>
                    <a:pt x="206" y="2214"/>
                    <a:pt x="184" y="2260"/>
                    <a:pt x="161" y="2306"/>
                  </a:cubicBezTo>
                  <a:cubicBezTo>
                    <a:pt x="138" y="2329"/>
                    <a:pt x="115" y="2374"/>
                    <a:pt x="92" y="2397"/>
                  </a:cubicBezTo>
                  <a:cubicBezTo>
                    <a:pt x="69" y="2443"/>
                    <a:pt x="47" y="2511"/>
                    <a:pt x="24" y="2580"/>
                  </a:cubicBezTo>
                  <a:cubicBezTo>
                    <a:pt x="1" y="2648"/>
                    <a:pt x="69" y="2762"/>
                    <a:pt x="161" y="2762"/>
                  </a:cubicBezTo>
                  <a:cubicBezTo>
                    <a:pt x="174" y="2769"/>
                    <a:pt x="187" y="2772"/>
                    <a:pt x="200" y="2772"/>
                  </a:cubicBezTo>
                  <a:cubicBezTo>
                    <a:pt x="231" y="2772"/>
                    <a:pt x="259" y="2756"/>
                    <a:pt x="275" y="2739"/>
                  </a:cubicBezTo>
                  <a:cubicBezTo>
                    <a:pt x="320" y="2717"/>
                    <a:pt x="343" y="2694"/>
                    <a:pt x="366" y="2648"/>
                  </a:cubicBezTo>
                  <a:cubicBezTo>
                    <a:pt x="389" y="2557"/>
                    <a:pt x="435" y="2488"/>
                    <a:pt x="480" y="2420"/>
                  </a:cubicBezTo>
                  <a:cubicBezTo>
                    <a:pt x="526" y="2351"/>
                    <a:pt x="572" y="2283"/>
                    <a:pt x="617" y="2214"/>
                  </a:cubicBezTo>
                  <a:cubicBezTo>
                    <a:pt x="708" y="2078"/>
                    <a:pt x="800" y="1941"/>
                    <a:pt x="891" y="1804"/>
                  </a:cubicBezTo>
                  <a:cubicBezTo>
                    <a:pt x="982" y="1667"/>
                    <a:pt x="1074" y="1530"/>
                    <a:pt x="1165" y="1393"/>
                  </a:cubicBezTo>
                  <a:cubicBezTo>
                    <a:pt x="1256" y="1256"/>
                    <a:pt x="1348" y="1119"/>
                    <a:pt x="1439" y="1005"/>
                  </a:cubicBezTo>
                  <a:cubicBezTo>
                    <a:pt x="1530" y="845"/>
                    <a:pt x="1644" y="708"/>
                    <a:pt x="1758" y="571"/>
                  </a:cubicBezTo>
                  <a:cubicBezTo>
                    <a:pt x="1804" y="503"/>
                    <a:pt x="1850" y="434"/>
                    <a:pt x="1918" y="366"/>
                  </a:cubicBezTo>
                  <a:cubicBezTo>
                    <a:pt x="1964" y="274"/>
                    <a:pt x="2032" y="206"/>
                    <a:pt x="2101" y="137"/>
                  </a:cubicBezTo>
                  <a:cubicBezTo>
                    <a:pt x="2146" y="115"/>
                    <a:pt x="2124" y="46"/>
                    <a:pt x="2101" y="23"/>
                  </a:cubicBezTo>
                  <a:cubicBezTo>
                    <a:pt x="2078" y="0"/>
                    <a:pt x="2078" y="0"/>
                    <a:pt x="2055" y="0"/>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8" name="Google Shape;6508;p24"/>
            <p:cNvSpPr/>
            <p:nvPr/>
          </p:nvSpPr>
          <p:spPr>
            <a:xfrm>
              <a:off x="6541900" y="2210100"/>
              <a:ext cx="43950" cy="56200"/>
            </a:xfrm>
            <a:custGeom>
              <a:avLst/>
              <a:gdLst/>
              <a:ahLst/>
              <a:cxnLst/>
              <a:rect l="l" t="t" r="r" b="b"/>
              <a:pathLst>
                <a:path w="1758" h="2248" extrusionOk="0">
                  <a:moveTo>
                    <a:pt x="1164" y="845"/>
                  </a:moveTo>
                  <a:cubicBezTo>
                    <a:pt x="1158" y="853"/>
                    <a:pt x="1153" y="860"/>
                    <a:pt x="1147" y="868"/>
                  </a:cubicBezTo>
                  <a:lnTo>
                    <a:pt x="1147" y="868"/>
                  </a:lnTo>
                  <a:cubicBezTo>
                    <a:pt x="1164" y="864"/>
                    <a:pt x="1164" y="845"/>
                    <a:pt x="1164" y="845"/>
                  </a:cubicBezTo>
                  <a:close/>
                  <a:moveTo>
                    <a:pt x="1644" y="1"/>
                  </a:moveTo>
                  <a:cubicBezTo>
                    <a:pt x="1621" y="1"/>
                    <a:pt x="1598" y="1"/>
                    <a:pt x="1575" y="24"/>
                  </a:cubicBezTo>
                  <a:cubicBezTo>
                    <a:pt x="1461" y="138"/>
                    <a:pt x="1347" y="275"/>
                    <a:pt x="1233" y="412"/>
                  </a:cubicBezTo>
                  <a:cubicBezTo>
                    <a:pt x="1141" y="526"/>
                    <a:pt x="1027" y="663"/>
                    <a:pt x="936" y="777"/>
                  </a:cubicBezTo>
                  <a:cubicBezTo>
                    <a:pt x="731" y="1028"/>
                    <a:pt x="525" y="1279"/>
                    <a:pt x="343" y="1530"/>
                  </a:cubicBezTo>
                  <a:cubicBezTo>
                    <a:pt x="343" y="1530"/>
                    <a:pt x="343" y="1530"/>
                    <a:pt x="343" y="1553"/>
                  </a:cubicBezTo>
                  <a:lnTo>
                    <a:pt x="320" y="1553"/>
                  </a:lnTo>
                  <a:cubicBezTo>
                    <a:pt x="297" y="1621"/>
                    <a:pt x="251" y="1667"/>
                    <a:pt x="206" y="1735"/>
                  </a:cubicBezTo>
                  <a:cubicBezTo>
                    <a:pt x="206" y="1735"/>
                    <a:pt x="227" y="1714"/>
                    <a:pt x="228" y="1713"/>
                  </a:cubicBezTo>
                  <a:lnTo>
                    <a:pt x="228" y="1713"/>
                  </a:lnTo>
                  <a:cubicBezTo>
                    <a:pt x="183" y="1758"/>
                    <a:pt x="160" y="1804"/>
                    <a:pt x="114" y="1850"/>
                  </a:cubicBezTo>
                  <a:cubicBezTo>
                    <a:pt x="91" y="1895"/>
                    <a:pt x="46" y="1941"/>
                    <a:pt x="23" y="2009"/>
                  </a:cubicBezTo>
                  <a:cubicBezTo>
                    <a:pt x="0" y="2055"/>
                    <a:pt x="0" y="2078"/>
                    <a:pt x="23" y="2123"/>
                  </a:cubicBezTo>
                  <a:cubicBezTo>
                    <a:pt x="23" y="2169"/>
                    <a:pt x="69" y="2215"/>
                    <a:pt x="91" y="2238"/>
                  </a:cubicBezTo>
                  <a:cubicBezTo>
                    <a:pt x="122" y="2238"/>
                    <a:pt x="152" y="2248"/>
                    <a:pt x="183" y="2248"/>
                  </a:cubicBezTo>
                  <a:cubicBezTo>
                    <a:pt x="198" y="2248"/>
                    <a:pt x="213" y="2245"/>
                    <a:pt x="228" y="2238"/>
                  </a:cubicBezTo>
                  <a:cubicBezTo>
                    <a:pt x="274" y="2215"/>
                    <a:pt x="297" y="2192"/>
                    <a:pt x="320" y="2146"/>
                  </a:cubicBezTo>
                  <a:cubicBezTo>
                    <a:pt x="343" y="2123"/>
                    <a:pt x="365" y="2101"/>
                    <a:pt x="388" y="2055"/>
                  </a:cubicBezTo>
                  <a:cubicBezTo>
                    <a:pt x="388" y="2032"/>
                    <a:pt x="411" y="2009"/>
                    <a:pt x="434" y="1987"/>
                  </a:cubicBezTo>
                  <a:cubicBezTo>
                    <a:pt x="457" y="1918"/>
                    <a:pt x="502" y="1872"/>
                    <a:pt x="525" y="1827"/>
                  </a:cubicBezTo>
                  <a:cubicBezTo>
                    <a:pt x="594" y="1713"/>
                    <a:pt x="662" y="1599"/>
                    <a:pt x="731" y="1507"/>
                  </a:cubicBezTo>
                  <a:cubicBezTo>
                    <a:pt x="863" y="1287"/>
                    <a:pt x="995" y="1067"/>
                    <a:pt x="1147" y="868"/>
                  </a:cubicBezTo>
                  <a:lnTo>
                    <a:pt x="1147" y="868"/>
                  </a:lnTo>
                  <a:cubicBezTo>
                    <a:pt x="1145" y="868"/>
                    <a:pt x="1143" y="868"/>
                    <a:pt x="1141" y="868"/>
                  </a:cubicBezTo>
                  <a:cubicBezTo>
                    <a:pt x="1233" y="754"/>
                    <a:pt x="1324" y="617"/>
                    <a:pt x="1415" y="503"/>
                  </a:cubicBezTo>
                  <a:cubicBezTo>
                    <a:pt x="1461" y="457"/>
                    <a:pt x="1507" y="389"/>
                    <a:pt x="1552" y="343"/>
                  </a:cubicBezTo>
                  <a:cubicBezTo>
                    <a:pt x="1598" y="275"/>
                    <a:pt x="1666" y="206"/>
                    <a:pt x="1712" y="161"/>
                  </a:cubicBezTo>
                  <a:cubicBezTo>
                    <a:pt x="1758" y="115"/>
                    <a:pt x="1758" y="46"/>
                    <a:pt x="1712" y="24"/>
                  </a:cubicBezTo>
                  <a:cubicBezTo>
                    <a:pt x="1689" y="1"/>
                    <a:pt x="1666" y="1"/>
                    <a:pt x="1644"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9" name="Google Shape;6509;p24"/>
            <p:cNvSpPr/>
            <p:nvPr/>
          </p:nvSpPr>
          <p:spPr>
            <a:xfrm>
              <a:off x="6850025" y="1767875"/>
              <a:ext cx="178075" cy="66775"/>
            </a:xfrm>
            <a:custGeom>
              <a:avLst/>
              <a:gdLst/>
              <a:ahLst/>
              <a:cxnLst/>
              <a:rect l="l" t="t" r="r" b="b"/>
              <a:pathLst>
                <a:path w="7123" h="2671" extrusionOk="0">
                  <a:moveTo>
                    <a:pt x="2740" y="776"/>
                  </a:moveTo>
                  <a:cubicBezTo>
                    <a:pt x="2649" y="822"/>
                    <a:pt x="2557" y="845"/>
                    <a:pt x="2466" y="890"/>
                  </a:cubicBezTo>
                  <a:cubicBezTo>
                    <a:pt x="2466" y="890"/>
                    <a:pt x="2466" y="890"/>
                    <a:pt x="2466" y="868"/>
                  </a:cubicBezTo>
                  <a:cubicBezTo>
                    <a:pt x="2534" y="845"/>
                    <a:pt x="2626" y="799"/>
                    <a:pt x="2717" y="776"/>
                  </a:cubicBezTo>
                  <a:close/>
                  <a:moveTo>
                    <a:pt x="4497" y="0"/>
                  </a:moveTo>
                  <a:cubicBezTo>
                    <a:pt x="4406" y="0"/>
                    <a:pt x="4315" y="23"/>
                    <a:pt x="4224" y="23"/>
                  </a:cubicBezTo>
                  <a:cubicBezTo>
                    <a:pt x="4109" y="46"/>
                    <a:pt x="4018" y="69"/>
                    <a:pt x="3927" y="91"/>
                  </a:cubicBezTo>
                  <a:cubicBezTo>
                    <a:pt x="3881" y="91"/>
                    <a:pt x="3835" y="114"/>
                    <a:pt x="3790" y="114"/>
                  </a:cubicBezTo>
                  <a:cubicBezTo>
                    <a:pt x="3767" y="103"/>
                    <a:pt x="3738" y="97"/>
                    <a:pt x="3710" y="97"/>
                  </a:cubicBezTo>
                  <a:cubicBezTo>
                    <a:pt x="3681" y="97"/>
                    <a:pt x="3653" y="103"/>
                    <a:pt x="3630" y="114"/>
                  </a:cubicBezTo>
                  <a:lnTo>
                    <a:pt x="3539" y="114"/>
                  </a:lnTo>
                  <a:cubicBezTo>
                    <a:pt x="3470" y="137"/>
                    <a:pt x="3402" y="137"/>
                    <a:pt x="3333" y="160"/>
                  </a:cubicBezTo>
                  <a:cubicBezTo>
                    <a:pt x="3174" y="183"/>
                    <a:pt x="3014" y="206"/>
                    <a:pt x="2877" y="251"/>
                  </a:cubicBezTo>
                  <a:cubicBezTo>
                    <a:pt x="2786" y="274"/>
                    <a:pt x="2717" y="320"/>
                    <a:pt x="2649" y="343"/>
                  </a:cubicBezTo>
                  <a:cubicBezTo>
                    <a:pt x="2603" y="365"/>
                    <a:pt x="2580" y="365"/>
                    <a:pt x="2557" y="388"/>
                  </a:cubicBezTo>
                  <a:cubicBezTo>
                    <a:pt x="2489" y="411"/>
                    <a:pt x="2420" y="434"/>
                    <a:pt x="2375" y="457"/>
                  </a:cubicBezTo>
                  <a:cubicBezTo>
                    <a:pt x="2215" y="502"/>
                    <a:pt x="2078" y="571"/>
                    <a:pt x="1918" y="662"/>
                  </a:cubicBezTo>
                  <a:cubicBezTo>
                    <a:pt x="1850" y="685"/>
                    <a:pt x="1781" y="731"/>
                    <a:pt x="1713" y="776"/>
                  </a:cubicBezTo>
                  <a:cubicBezTo>
                    <a:pt x="1667" y="799"/>
                    <a:pt x="1644" y="822"/>
                    <a:pt x="1599" y="845"/>
                  </a:cubicBezTo>
                  <a:cubicBezTo>
                    <a:pt x="1599" y="845"/>
                    <a:pt x="1576" y="868"/>
                    <a:pt x="1553" y="868"/>
                  </a:cubicBezTo>
                  <a:cubicBezTo>
                    <a:pt x="1530" y="890"/>
                    <a:pt x="1507" y="913"/>
                    <a:pt x="1484" y="959"/>
                  </a:cubicBezTo>
                  <a:cubicBezTo>
                    <a:pt x="1462" y="1004"/>
                    <a:pt x="1462" y="1027"/>
                    <a:pt x="1484" y="1073"/>
                  </a:cubicBezTo>
                  <a:cubicBezTo>
                    <a:pt x="1416" y="1096"/>
                    <a:pt x="1370" y="1141"/>
                    <a:pt x="1302" y="1164"/>
                  </a:cubicBezTo>
                  <a:cubicBezTo>
                    <a:pt x="1119" y="1278"/>
                    <a:pt x="937" y="1393"/>
                    <a:pt x="777" y="1529"/>
                  </a:cubicBezTo>
                  <a:cubicBezTo>
                    <a:pt x="686" y="1598"/>
                    <a:pt x="617" y="1666"/>
                    <a:pt x="526" y="1735"/>
                  </a:cubicBezTo>
                  <a:cubicBezTo>
                    <a:pt x="457" y="1803"/>
                    <a:pt x="389" y="1872"/>
                    <a:pt x="320" y="1963"/>
                  </a:cubicBezTo>
                  <a:cubicBezTo>
                    <a:pt x="252" y="2032"/>
                    <a:pt x="183" y="2123"/>
                    <a:pt x="115" y="2191"/>
                  </a:cubicBezTo>
                  <a:cubicBezTo>
                    <a:pt x="92" y="2237"/>
                    <a:pt x="46" y="2283"/>
                    <a:pt x="24" y="2328"/>
                  </a:cubicBezTo>
                  <a:cubicBezTo>
                    <a:pt x="1" y="2374"/>
                    <a:pt x="1" y="2420"/>
                    <a:pt x="1" y="2442"/>
                  </a:cubicBezTo>
                  <a:cubicBezTo>
                    <a:pt x="1" y="2488"/>
                    <a:pt x="24" y="2534"/>
                    <a:pt x="46" y="2557"/>
                  </a:cubicBezTo>
                  <a:cubicBezTo>
                    <a:pt x="69" y="2579"/>
                    <a:pt x="92" y="2602"/>
                    <a:pt x="115" y="2625"/>
                  </a:cubicBezTo>
                  <a:cubicBezTo>
                    <a:pt x="161" y="2625"/>
                    <a:pt x="183" y="2648"/>
                    <a:pt x="206" y="2648"/>
                  </a:cubicBezTo>
                  <a:lnTo>
                    <a:pt x="275" y="2648"/>
                  </a:lnTo>
                  <a:cubicBezTo>
                    <a:pt x="320" y="2671"/>
                    <a:pt x="366" y="2671"/>
                    <a:pt x="412" y="2671"/>
                  </a:cubicBezTo>
                  <a:lnTo>
                    <a:pt x="571" y="2671"/>
                  </a:lnTo>
                  <a:cubicBezTo>
                    <a:pt x="617" y="2671"/>
                    <a:pt x="663" y="2671"/>
                    <a:pt x="708" y="2648"/>
                  </a:cubicBezTo>
                  <a:cubicBezTo>
                    <a:pt x="754" y="2648"/>
                    <a:pt x="800" y="2602"/>
                    <a:pt x="845" y="2557"/>
                  </a:cubicBezTo>
                  <a:cubicBezTo>
                    <a:pt x="908" y="2494"/>
                    <a:pt x="971" y="2412"/>
                    <a:pt x="1034" y="2328"/>
                  </a:cubicBezTo>
                  <a:lnTo>
                    <a:pt x="1034" y="2328"/>
                  </a:lnTo>
                  <a:cubicBezTo>
                    <a:pt x="1032" y="2328"/>
                    <a:pt x="1030" y="2328"/>
                    <a:pt x="1028" y="2328"/>
                  </a:cubicBezTo>
                  <a:cubicBezTo>
                    <a:pt x="1031" y="2327"/>
                    <a:pt x="1034" y="2325"/>
                    <a:pt x="1037" y="2324"/>
                  </a:cubicBezTo>
                  <a:lnTo>
                    <a:pt x="1037" y="2324"/>
                  </a:lnTo>
                  <a:cubicBezTo>
                    <a:pt x="1036" y="2325"/>
                    <a:pt x="1035" y="2327"/>
                    <a:pt x="1034" y="2328"/>
                  </a:cubicBezTo>
                  <a:lnTo>
                    <a:pt x="1034" y="2328"/>
                  </a:lnTo>
                  <a:cubicBezTo>
                    <a:pt x="1047" y="2328"/>
                    <a:pt x="1050" y="2327"/>
                    <a:pt x="1051" y="2316"/>
                  </a:cubicBezTo>
                  <a:lnTo>
                    <a:pt x="1051" y="2316"/>
                  </a:lnTo>
                  <a:cubicBezTo>
                    <a:pt x="1046" y="2318"/>
                    <a:pt x="1042" y="2321"/>
                    <a:pt x="1037" y="2324"/>
                  </a:cubicBezTo>
                  <a:lnTo>
                    <a:pt x="1037" y="2324"/>
                  </a:lnTo>
                  <a:cubicBezTo>
                    <a:pt x="1042" y="2318"/>
                    <a:pt x="1046" y="2312"/>
                    <a:pt x="1051" y="2306"/>
                  </a:cubicBezTo>
                  <a:lnTo>
                    <a:pt x="1051" y="2306"/>
                  </a:lnTo>
                  <a:cubicBezTo>
                    <a:pt x="1051" y="2310"/>
                    <a:pt x="1051" y="2313"/>
                    <a:pt x="1051" y="2316"/>
                  </a:cubicBezTo>
                  <a:lnTo>
                    <a:pt x="1051" y="2316"/>
                  </a:lnTo>
                  <a:cubicBezTo>
                    <a:pt x="1082" y="2297"/>
                    <a:pt x="1101" y="2279"/>
                    <a:pt x="1119" y="2260"/>
                  </a:cubicBezTo>
                  <a:cubicBezTo>
                    <a:pt x="1142" y="2237"/>
                    <a:pt x="1188" y="2191"/>
                    <a:pt x="1233" y="2169"/>
                  </a:cubicBezTo>
                  <a:cubicBezTo>
                    <a:pt x="1279" y="2123"/>
                    <a:pt x="1325" y="2077"/>
                    <a:pt x="1370" y="2032"/>
                  </a:cubicBezTo>
                  <a:cubicBezTo>
                    <a:pt x="1462" y="1963"/>
                    <a:pt x="1553" y="1895"/>
                    <a:pt x="1644" y="1849"/>
                  </a:cubicBezTo>
                  <a:cubicBezTo>
                    <a:pt x="1736" y="1758"/>
                    <a:pt x="1850" y="1689"/>
                    <a:pt x="1941" y="1621"/>
                  </a:cubicBezTo>
                  <a:cubicBezTo>
                    <a:pt x="2009" y="1598"/>
                    <a:pt x="2055" y="1552"/>
                    <a:pt x="2101" y="1529"/>
                  </a:cubicBezTo>
                  <a:cubicBezTo>
                    <a:pt x="2146" y="1484"/>
                    <a:pt x="2192" y="1461"/>
                    <a:pt x="2238" y="1438"/>
                  </a:cubicBezTo>
                  <a:cubicBezTo>
                    <a:pt x="2375" y="1347"/>
                    <a:pt x="2534" y="1278"/>
                    <a:pt x="2694" y="1210"/>
                  </a:cubicBezTo>
                  <a:cubicBezTo>
                    <a:pt x="2877" y="1119"/>
                    <a:pt x="3037" y="1050"/>
                    <a:pt x="3219" y="982"/>
                  </a:cubicBezTo>
                  <a:cubicBezTo>
                    <a:pt x="3402" y="913"/>
                    <a:pt x="3562" y="845"/>
                    <a:pt x="3744" y="799"/>
                  </a:cubicBezTo>
                  <a:cubicBezTo>
                    <a:pt x="3904" y="731"/>
                    <a:pt x="4087" y="685"/>
                    <a:pt x="4246" y="639"/>
                  </a:cubicBezTo>
                  <a:cubicBezTo>
                    <a:pt x="4452" y="594"/>
                    <a:pt x="4634" y="548"/>
                    <a:pt x="4817" y="525"/>
                  </a:cubicBezTo>
                  <a:cubicBezTo>
                    <a:pt x="4931" y="525"/>
                    <a:pt x="5022" y="502"/>
                    <a:pt x="5114" y="502"/>
                  </a:cubicBezTo>
                  <a:cubicBezTo>
                    <a:pt x="5205" y="480"/>
                    <a:pt x="5319" y="480"/>
                    <a:pt x="5410" y="480"/>
                  </a:cubicBezTo>
                  <a:cubicBezTo>
                    <a:pt x="5479" y="480"/>
                    <a:pt x="5547" y="480"/>
                    <a:pt x="5616" y="502"/>
                  </a:cubicBezTo>
                  <a:cubicBezTo>
                    <a:pt x="5684" y="502"/>
                    <a:pt x="5753" y="502"/>
                    <a:pt x="5821" y="525"/>
                  </a:cubicBezTo>
                  <a:cubicBezTo>
                    <a:pt x="5958" y="548"/>
                    <a:pt x="6095" y="548"/>
                    <a:pt x="6255" y="571"/>
                  </a:cubicBezTo>
                  <a:cubicBezTo>
                    <a:pt x="6369" y="594"/>
                    <a:pt x="6506" y="594"/>
                    <a:pt x="6643" y="616"/>
                  </a:cubicBezTo>
                  <a:cubicBezTo>
                    <a:pt x="6780" y="639"/>
                    <a:pt x="6894" y="685"/>
                    <a:pt x="7031" y="708"/>
                  </a:cubicBezTo>
                  <a:cubicBezTo>
                    <a:pt x="7077" y="708"/>
                    <a:pt x="7100" y="685"/>
                    <a:pt x="7122" y="639"/>
                  </a:cubicBezTo>
                  <a:cubicBezTo>
                    <a:pt x="7122" y="616"/>
                    <a:pt x="7100" y="571"/>
                    <a:pt x="7054" y="571"/>
                  </a:cubicBezTo>
                  <a:cubicBezTo>
                    <a:pt x="6963" y="548"/>
                    <a:pt x="6871" y="525"/>
                    <a:pt x="6803" y="502"/>
                  </a:cubicBezTo>
                  <a:cubicBezTo>
                    <a:pt x="6711" y="480"/>
                    <a:pt x="6620" y="457"/>
                    <a:pt x="6529" y="434"/>
                  </a:cubicBezTo>
                  <a:cubicBezTo>
                    <a:pt x="6438" y="411"/>
                    <a:pt x="6369" y="411"/>
                    <a:pt x="6278" y="388"/>
                  </a:cubicBezTo>
                  <a:cubicBezTo>
                    <a:pt x="6186" y="365"/>
                    <a:pt x="6072" y="365"/>
                    <a:pt x="5981" y="343"/>
                  </a:cubicBezTo>
                  <a:cubicBezTo>
                    <a:pt x="5890" y="320"/>
                    <a:pt x="5821" y="297"/>
                    <a:pt x="5730" y="274"/>
                  </a:cubicBezTo>
                  <a:cubicBezTo>
                    <a:pt x="5639" y="251"/>
                    <a:pt x="5525" y="251"/>
                    <a:pt x="5433" y="228"/>
                  </a:cubicBezTo>
                  <a:lnTo>
                    <a:pt x="5319" y="228"/>
                  </a:lnTo>
                  <a:cubicBezTo>
                    <a:pt x="5365" y="183"/>
                    <a:pt x="5365" y="137"/>
                    <a:pt x="5342" y="114"/>
                  </a:cubicBezTo>
                  <a:cubicBezTo>
                    <a:pt x="5319" y="69"/>
                    <a:pt x="5296" y="46"/>
                    <a:pt x="5251" y="23"/>
                  </a:cubicBezTo>
                  <a:lnTo>
                    <a:pt x="4840" y="23"/>
                  </a:lnTo>
                  <a:cubicBezTo>
                    <a:pt x="4840" y="23"/>
                    <a:pt x="4817" y="0"/>
                    <a:pt x="4794" y="0"/>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0" name="Google Shape;6510;p24"/>
            <p:cNvSpPr/>
            <p:nvPr/>
          </p:nvSpPr>
          <p:spPr>
            <a:xfrm>
              <a:off x="6873425" y="2455475"/>
              <a:ext cx="20575" cy="37700"/>
            </a:xfrm>
            <a:custGeom>
              <a:avLst/>
              <a:gdLst/>
              <a:ahLst/>
              <a:cxnLst/>
              <a:rect l="l" t="t" r="r" b="b"/>
              <a:pathLst>
                <a:path w="823" h="1508" extrusionOk="0">
                  <a:moveTo>
                    <a:pt x="389" y="1"/>
                  </a:moveTo>
                  <a:cubicBezTo>
                    <a:pt x="343" y="1"/>
                    <a:pt x="320" y="23"/>
                    <a:pt x="275" y="69"/>
                  </a:cubicBezTo>
                  <a:cubicBezTo>
                    <a:pt x="275" y="69"/>
                    <a:pt x="252" y="92"/>
                    <a:pt x="229" y="115"/>
                  </a:cubicBezTo>
                  <a:cubicBezTo>
                    <a:pt x="183" y="183"/>
                    <a:pt x="138" y="252"/>
                    <a:pt x="92" y="320"/>
                  </a:cubicBezTo>
                  <a:cubicBezTo>
                    <a:pt x="46" y="457"/>
                    <a:pt x="1" y="617"/>
                    <a:pt x="1" y="754"/>
                  </a:cubicBezTo>
                  <a:cubicBezTo>
                    <a:pt x="1" y="799"/>
                    <a:pt x="1" y="845"/>
                    <a:pt x="1" y="891"/>
                  </a:cubicBezTo>
                  <a:cubicBezTo>
                    <a:pt x="1" y="982"/>
                    <a:pt x="23" y="1051"/>
                    <a:pt x="46" y="1119"/>
                  </a:cubicBezTo>
                  <a:cubicBezTo>
                    <a:pt x="69" y="1188"/>
                    <a:pt x="115" y="1279"/>
                    <a:pt x="160" y="1347"/>
                  </a:cubicBezTo>
                  <a:cubicBezTo>
                    <a:pt x="160" y="1370"/>
                    <a:pt x="183" y="1393"/>
                    <a:pt x="206" y="1416"/>
                  </a:cubicBezTo>
                  <a:cubicBezTo>
                    <a:pt x="229" y="1439"/>
                    <a:pt x="229" y="1461"/>
                    <a:pt x="252" y="1484"/>
                  </a:cubicBezTo>
                  <a:cubicBezTo>
                    <a:pt x="275" y="1484"/>
                    <a:pt x="297" y="1507"/>
                    <a:pt x="320" y="1507"/>
                  </a:cubicBezTo>
                  <a:lnTo>
                    <a:pt x="389" y="1507"/>
                  </a:lnTo>
                  <a:cubicBezTo>
                    <a:pt x="457" y="1484"/>
                    <a:pt x="503" y="1416"/>
                    <a:pt x="480" y="1347"/>
                  </a:cubicBezTo>
                  <a:cubicBezTo>
                    <a:pt x="480" y="1324"/>
                    <a:pt x="480" y="1302"/>
                    <a:pt x="480" y="1302"/>
                  </a:cubicBezTo>
                  <a:cubicBezTo>
                    <a:pt x="457" y="1256"/>
                    <a:pt x="457" y="1210"/>
                    <a:pt x="457" y="1142"/>
                  </a:cubicBezTo>
                  <a:cubicBezTo>
                    <a:pt x="457" y="1057"/>
                    <a:pt x="477" y="951"/>
                    <a:pt x="517" y="845"/>
                  </a:cubicBezTo>
                  <a:lnTo>
                    <a:pt x="517" y="845"/>
                  </a:lnTo>
                  <a:cubicBezTo>
                    <a:pt x="514" y="845"/>
                    <a:pt x="509" y="845"/>
                    <a:pt x="503" y="845"/>
                  </a:cubicBezTo>
                  <a:cubicBezTo>
                    <a:pt x="511" y="845"/>
                    <a:pt x="516" y="842"/>
                    <a:pt x="519" y="839"/>
                  </a:cubicBezTo>
                  <a:lnTo>
                    <a:pt x="519" y="839"/>
                  </a:lnTo>
                  <a:cubicBezTo>
                    <a:pt x="518" y="841"/>
                    <a:pt x="518" y="843"/>
                    <a:pt x="517" y="845"/>
                  </a:cubicBezTo>
                  <a:lnTo>
                    <a:pt x="517" y="845"/>
                  </a:lnTo>
                  <a:cubicBezTo>
                    <a:pt x="526" y="843"/>
                    <a:pt x="526" y="839"/>
                    <a:pt x="526" y="822"/>
                  </a:cubicBezTo>
                  <a:lnTo>
                    <a:pt x="526" y="822"/>
                  </a:lnTo>
                  <a:cubicBezTo>
                    <a:pt x="526" y="823"/>
                    <a:pt x="526" y="832"/>
                    <a:pt x="519" y="839"/>
                  </a:cubicBezTo>
                  <a:lnTo>
                    <a:pt x="519" y="839"/>
                  </a:lnTo>
                  <a:cubicBezTo>
                    <a:pt x="521" y="833"/>
                    <a:pt x="523" y="828"/>
                    <a:pt x="526" y="822"/>
                  </a:cubicBezTo>
                  <a:cubicBezTo>
                    <a:pt x="548" y="754"/>
                    <a:pt x="571" y="685"/>
                    <a:pt x="594" y="640"/>
                  </a:cubicBezTo>
                  <a:cubicBezTo>
                    <a:pt x="617" y="571"/>
                    <a:pt x="640" y="526"/>
                    <a:pt x="685" y="457"/>
                  </a:cubicBezTo>
                  <a:cubicBezTo>
                    <a:pt x="685" y="457"/>
                    <a:pt x="708" y="434"/>
                    <a:pt x="708" y="411"/>
                  </a:cubicBezTo>
                  <a:cubicBezTo>
                    <a:pt x="731" y="411"/>
                    <a:pt x="731" y="389"/>
                    <a:pt x="754" y="389"/>
                  </a:cubicBezTo>
                  <a:cubicBezTo>
                    <a:pt x="800" y="343"/>
                    <a:pt x="822" y="275"/>
                    <a:pt x="777" y="206"/>
                  </a:cubicBezTo>
                  <a:cubicBezTo>
                    <a:pt x="763" y="179"/>
                    <a:pt x="734" y="168"/>
                    <a:pt x="703" y="168"/>
                  </a:cubicBezTo>
                  <a:cubicBezTo>
                    <a:pt x="682" y="168"/>
                    <a:pt x="659" y="174"/>
                    <a:pt x="640" y="183"/>
                  </a:cubicBezTo>
                  <a:cubicBezTo>
                    <a:pt x="640" y="160"/>
                    <a:pt x="617" y="160"/>
                    <a:pt x="617" y="138"/>
                  </a:cubicBezTo>
                  <a:cubicBezTo>
                    <a:pt x="594" y="115"/>
                    <a:pt x="548" y="92"/>
                    <a:pt x="526" y="69"/>
                  </a:cubicBezTo>
                  <a:cubicBezTo>
                    <a:pt x="526" y="69"/>
                    <a:pt x="526" y="46"/>
                    <a:pt x="526" y="46"/>
                  </a:cubicBezTo>
                  <a:cubicBezTo>
                    <a:pt x="503" y="46"/>
                    <a:pt x="503" y="23"/>
                    <a:pt x="480" y="23"/>
                  </a:cubicBezTo>
                  <a:cubicBezTo>
                    <a:pt x="457" y="1"/>
                    <a:pt x="434" y="1"/>
                    <a:pt x="41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1" name="Google Shape;6511;p24"/>
            <p:cNvSpPr/>
            <p:nvPr/>
          </p:nvSpPr>
          <p:spPr>
            <a:xfrm>
              <a:off x="6565300" y="1972725"/>
              <a:ext cx="28550" cy="167225"/>
            </a:xfrm>
            <a:custGeom>
              <a:avLst/>
              <a:gdLst/>
              <a:ahLst/>
              <a:cxnLst/>
              <a:rect l="l" t="t" r="r" b="b"/>
              <a:pathLst>
                <a:path w="1142" h="6689" extrusionOk="0">
                  <a:moveTo>
                    <a:pt x="1050" y="0"/>
                  </a:moveTo>
                  <a:cubicBezTo>
                    <a:pt x="1027" y="0"/>
                    <a:pt x="1004" y="0"/>
                    <a:pt x="981" y="23"/>
                  </a:cubicBezTo>
                  <a:cubicBezTo>
                    <a:pt x="981" y="46"/>
                    <a:pt x="959" y="69"/>
                    <a:pt x="959" y="92"/>
                  </a:cubicBezTo>
                  <a:cubicBezTo>
                    <a:pt x="959" y="115"/>
                    <a:pt x="959" y="137"/>
                    <a:pt x="959" y="160"/>
                  </a:cubicBezTo>
                  <a:cubicBezTo>
                    <a:pt x="913" y="388"/>
                    <a:pt x="867" y="617"/>
                    <a:pt x="822" y="845"/>
                  </a:cubicBezTo>
                  <a:cubicBezTo>
                    <a:pt x="799" y="1073"/>
                    <a:pt x="753" y="1301"/>
                    <a:pt x="708" y="1553"/>
                  </a:cubicBezTo>
                  <a:cubicBezTo>
                    <a:pt x="616" y="2078"/>
                    <a:pt x="548" y="2580"/>
                    <a:pt x="479" y="3105"/>
                  </a:cubicBezTo>
                  <a:cubicBezTo>
                    <a:pt x="342" y="4109"/>
                    <a:pt x="205" y="5090"/>
                    <a:pt x="68" y="6072"/>
                  </a:cubicBezTo>
                  <a:cubicBezTo>
                    <a:pt x="46" y="6186"/>
                    <a:pt x="46" y="6300"/>
                    <a:pt x="23" y="6414"/>
                  </a:cubicBezTo>
                  <a:cubicBezTo>
                    <a:pt x="23" y="6437"/>
                    <a:pt x="23" y="6460"/>
                    <a:pt x="23" y="6483"/>
                  </a:cubicBezTo>
                  <a:cubicBezTo>
                    <a:pt x="23" y="6506"/>
                    <a:pt x="23" y="6506"/>
                    <a:pt x="23" y="6528"/>
                  </a:cubicBezTo>
                  <a:cubicBezTo>
                    <a:pt x="0" y="6528"/>
                    <a:pt x="23" y="6551"/>
                    <a:pt x="23" y="6574"/>
                  </a:cubicBezTo>
                  <a:cubicBezTo>
                    <a:pt x="23" y="6620"/>
                    <a:pt x="68" y="6665"/>
                    <a:pt x="114" y="6688"/>
                  </a:cubicBezTo>
                  <a:lnTo>
                    <a:pt x="205" y="6688"/>
                  </a:lnTo>
                  <a:cubicBezTo>
                    <a:pt x="228" y="6665"/>
                    <a:pt x="274" y="6643"/>
                    <a:pt x="297" y="6620"/>
                  </a:cubicBezTo>
                  <a:cubicBezTo>
                    <a:pt x="320" y="6574"/>
                    <a:pt x="320" y="6574"/>
                    <a:pt x="320" y="6551"/>
                  </a:cubicBezTo>
                  <a:cubicBezTo>
                    <a:pt x="320" y="6540"/>
                    <a:pt x="320" y="6534"/>
                    <a:pt x="320" y="6528"/>
                  </a:cubicBezTo>
                  <a:cubicBezTo>
                    <a:pt x="342" y="6392"/>
                    <a:pt x="365" y="6277"/>
                    <a:pt x="388" y="6140"/>
                  </a:cubicBezTo>
                  <a:cubicBezTo>
                    <a:pt x="388" y="6118"/>
                    <a:pt x="388" y="6118"/>
                    <a:pt x="388" y="6118"/>
                  </a:cubicBezTo>
                  <a:cubicBezTo>
                    <a:pt x="388" y="6095"/>
                    <a:pt x="388" y="6072"/>
                    <a:pt x="388" y="6072"/>
                  </a:cubicBezTo>
                  <a:cubicBezTo>
                    <a:pt x="525" y="5068"/>
                    <a:pt x="662" y="4086"/>
                    <a:pt x="799" y="3082"/>
                  </a:cubicBezTo>
                  <a:cubicBezTo>
                    <a:pt x="867" y="2557"/>
                    <a:pt x="936" y="2055"/>
                    <a:pt x="981" y="1530"/>
                  </a:cubicBezTo>
                  <a:cubicBezTo>
                    <a:pt x="1004" y="1301"/>
                    <a:pt x="1027" y="1050"/>
                    <a:pt x="1050" y="822"/>
                  </a:cubicBezTo>
                  <a:cubicBezTo>
                    <a:pt x="1073" y="594"/>
                    <a:pt x="1096" y="343"/>
                    <a:pt x="1118" y="115"/>
                  </a:cubicBezTo>
                  <a:lnTo>
                    <a:pt x="1141" y="92"/>
                  </a:lnTo>
                  <a:cubicBezTo>
                    <a:pt x="1141" y="46"/>
                    <a:pt x="1096" y="0"/>
                    <a:pt x="1050"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2" name="Google Shape;6512;p24"/>
            <p:cNvSpPr/>
            <p:nvPr/>
          </p:nvSpPr>
          <p:spPr>
            <a:xfrm>
              <a:off x="6556725" y="1976725"/>
              <a:ext cx="34825" cy="159650"/>
            </a:xfrm>
            <a:custGeom>
              <a:avLst/>
              <a:gdLst/>
              <a:ahLst/>
              <a:cxnLst/>
              <a:rect l="l" t="t" r="r" b="b"/>
              <a:pathLst>
                <a:path w="1393" h="6386" extrusionOk="0">
                  <a:moveTo>
                    <a:pt x="1279" y="0"/>
                  </a:moveTo>
                  <a:cubicBezTo>
                    <a:pt x="1188" y="0"/>
                    <a:pt x="1096" y="0"/>
                    <a:pt x="1028" y="23"/>
                  </a:cubicBezTo>
                  <a:cubicBezTo>
                    <a:pt x="959" y="46"/>
                    <a:pt x="914" y="69"/>
                    <a:pt x="868" y="114"/>
                  </a:cubicBezTo>
                  <a:cubicBezTo>
                    <a:pt x="845" y="137"/>
                    <a:pt x="822" y="160"/>
                    <a:pt x="822" y="183"/>
                  </a:cubicBezTo>
                  <a:cubicBezTo>
                    <a:pt x="800" y="206"/>
                    <a:pt x="777" y="251"/>
                    <a:pt x="777" y="274"/>
                  </a:cubicBezTo>
                  <a:cubicBezTo>
                    <a:pt x="731" y="343"/>
                    <a:pt x="708" y="411"/>
                    <a:pt x="708" y="480"/>
                  </a:cubicBezTo>
                  <a:cubicBezTo>
                    <a:pt x="685" y="571"/>
                    <a:pt x="663" y="685"/>
                    <a:pt x="640" y="799"/>
                  </a:cubicBezTo>
                  <a:cubicBezTo>
                    <a:pt x="640" y="845"/>
                    <a:pt x="640" y="913"/>
                    <a:pt x="617" y="959"/>
                  </a:cubicBezTo>
                  <a:cubicBezTo>
                    <a:pt x="617" y="1005"/>
                    <a:pt x="617" y="1027"/>
                    <a:pt x="617" y="1050"/>
                  </a:cubicBezTo>
                  <a:cubicBezTo>
                    <a:pt x="617" y="1073"/>
                    <a:pt x="617" y="1119"/>
                    <a:pt x="617" y="1141"/>
                  </a:cubicBezTo>
                  <a:cubicBezTo>
                    <a:pt x="617" y="1164"/>
                    <a:pt x="617" y="1187"/>
                    <a:pt x="640" y="1210"/>
                  </a:cubicBezTo>
                  <a:cubicBezTo>
                    <a:pt x="640" y="1210"/>
                    <a:pt x="640" y="1210"/>
                    <a:pt x="640" y="1233"/>
                  </a:cubicBezTo>
                  <a:cubicBezTo>
                    <a:pt x="640" y="1324"/>
                    <a:pt x="617" y="1393"/>
                    <a:pt x="617" y="1484"/>
                  </a:cubicBezTo>
                  <a:cubicBezTo>
                    <a:pt x="571" y="1666"/>
                    <a:pt x="548" y="1849"/>
                    <a:pt x="526" y="2032"/>
                  </a:cubicBezTo>
                  <a:cubicBezTo>
                    <a:pt x="480" y="2260"/>
                    <a:pt x="457" y="2488"/>
                    <a:pt x="434" y="2716"/>
                  </a:cubicBezTo>
                  <a:cubicBezTo>
                    <a:pt x="411" y="2762"/>
                    <a:pt x="411" y="2808"/>
                    <a:pt x="411" y="2831"/>
                  </a:cubicBezTo>
                  <a:cubicBezTo>
                    <a:pt x="389" y="2922"/>
                    <a:pt x="389" y="2990"/>
                    <a:pt x="366" y="3082"/>
                  </a:cubicBezTo>
                  <a:cubicBezTo>
                    <a:pt x="343" y="3196"/>
                    <a:pt x="343" y="3287"/>
                    <a:pt x="320" y="3401"/>
                  </a:cubicBezTo>
                  <a:cubicBezTo>
                    <a:pt x="297" y="3492"/>
                    <a:pt x="297" y="3607"/>
                    <a:pt x="275" y="3721"/>
                  </a:cubicBezTo>
                  <a:cubicBezTo>
                    <a:pt x="252" y="3812"/>
                    <a:pt x="252" y="3926"/>
                    <a:pt x="229" y="4040"/>
                  </a:cubicBezTo>
                  <a:cubicBezTo>
                    <a:pt x="229" y="4132"/>
                    <a:pt x="206" y="4246"/>
                    <a:pt x="206" y="4360"/>
                  </a:cubicBezTo>
                  <a:cubicBezTo>
                    <a:pt x="206" y="4428"/>
                    <a:pt x="206" y="4474"/>
                    <a:pt x="183" y="4542"/>
                  </a:cubicBezTo>
                  <a:cubicBezTo>
                    <a:pt x="183" y="4588"/>
                    <a:pt x="160" y="4657"/>
                    <a:pt x="160" y="4725"/>
                  </a:cubicBezTo>
                  <a:cubicBezTo>
                    <a:pt x="138" y="4771"/>
                    <a:pt x="138" y="4839"/>
                    <a:pt x="115" y="4908"/>
                  </a:cubicBezTo>
                  <a:cubicBezTo>
                    <a:pt x="92" y="5045"/>
                    <a:pt x="69" y="5182"/>
                    <a:pt x="69" y="5319"/>
                  </a:cubicBezTo>
                  <a:cubicBezTo>
                    <a:pt x="46" y="5433"/>
                    <a:pt x="46" y="5547"/>
                    <a:pt x="23" y="5661"/>
                  </a:cubicBezTo>
                  <a:cubicBezTo>
                    <a:pt x="23" y="5775"/>
                    <a:pt x="1" y="5889"/>
                    <a:pt x="1" y="6003"/>
                  </a:cubicBezTo>
                  <a:cubicBezTo>
                    <a:pt x="1" y="6049"/>
                    <a:pt x="23" y="6117"/>
                    <a:pt x="69" y="6140"/>
                  </a:cubicBezTo>
                  <a:cubicBezTo>
                    <a:pt x="92" y="6163"/>
                    <a:pt x="115" y="6163"/>
                    <a:pt x="138" y="6186"/>
                  </a:cubicBezTo>
                  <a:cubicBezTo>
                    <a:pt x="138" y="6232"/>
                    <a:pt x="138" y="6277"/>
                    <a:pt x="160" y="6300"/>
                  </a:cubicBezTo>
                  <a:cubicBezTo>
                    <a:pt x="206" y="6346"/>
                    <a:pt x="229" y="6368"/>
                    <a:pt x="275" y="6368"/>
                  </a:cubicBezTo>
                  <a:cubicBezTo>
                    <a:pt x="286" y="6380"/>
                    <a:pt x="297" y="6386"/>
                    <a:pt x="312" y="6386"/>
                  </a:cubicBezTo>
                  <a:cubicBezTo>
                    <a:pt x="326" y="6386"/>
                    <a:pt x="343" y="6380"/>
                    <a:pt x="366" y="6368"/>
                  </a:cubicBezTo>
                  <a:cubicBezTo>
                    <a:pt x="389" y="6368"/>
                    <a:pt x="411" y="6346"/>
                    <a:pt x="434" y="6346"/>
                  </a:cubicBezTo>
                  <a:cubicBezTo>
                    <a:pt x="457" y="6323"/>
                    <a:pt x="503" y="6300"/>
                    <a:pt x="503" y="6277"/>
                  </a:cubicBezTo>
                  <a:cubicBezTo>
                    <a:pt x="548" y="6232"/>
                    <a:pt x="526" y="6186"/>
                    <a:pt x="526" y="6140"/>
                  </a:cubicBezTo>
                  <a:lnTo>
                    <a:pt x="526" y="6140"/>
                  </a:lnTo>
                  <a:cubicBezTo>
                    <a:pt x="526" y="6110"/>
                    <a:pt x="526" y="6079"/>
                    <a:pt x="526" y="6049"/>
                  </a:cubicBezTo>
                  <a:cubicBezTo>
                    <a:pt x="526" y="6003"/>
                    <a:pt x="548" y="5935"/>
                    <a:pt x="526" y="5889"/>
                  </a:cubicBezTo>
                  <a:cubicBezTo>
                    <a:pt x="503" y="5866"/>
                    <a:pt x="503" y="5843"/>
                    <a:pt x="480" y="5821"/>
                  </a:cubicBezTo>
                  <a:cubicBezTo>
                    <a:pt x="480" y="5798"/>
                    <a:pt x="480" y="5775"/>
                    <a:pt x="503" y="5752"/>
                  </a:cubicBezTo>
                  <a:cubicBezTo>
                    <a:pt x="503" y="5707"/>
                    <a:pt x="503" y="5661"/>
                    <a:pt x="503" y="5615"/>
                  </a:cubicBezTo>
                  <a:cubicBezTo>
                    <a:pt x="503" y="5592"/>
                    <a:pt x="503" y="5592"/>
                    <a:pt x="503" y="5570"/>
                  </a:cubicBezTo>
                  <a:cubicBezTo>
                    <a:pt x="526" y="5501"/>
                    <a:pt x="526" y="5433"/>
                    <a:pt x="526" y="5364"/>
                  </a:cubicBezTo>
                  <a:cubicBezTo>
                    <a:pt x="548" y="5250"/>
                    <a:pt x="571" y="5136"/>
                    <a:pt x="594" y="5022"/>
                  </a:cubicBezTo>
                  <a:cubicBezTo>
                    <a:pt x="617" y="4999"/>
                    <a:pt x="617" y="4953"/>
                    <a:pt x="640" y="4930"/>
                  </a:cubicBezTo>
                  <a:cubicBezTo>
                    <a:pt x="663" y="4771"/>
                    <a:pt x="685" y="4611"/>
                    <a:pt x="708" y="4428"/>
                  </a:cubicBezTo>
                  <a:cubicBezTo>
                    <a:pt x="731" y="4291"/>
                    <a:pt x="731" y="4132"/>
                    <a:pt x="754" y="3995"/>
                  </a:cubicBezTo>
                  <a:cubicBezTo>
                    <a:pt x="754" y="3972"/>
                    <a:pt x="754" y="3972"/>
                    <a:pt x="754" y="3972"/>
                  </a:cubicBezTo>
                  <a:cubicBezTo>
                    <a:pt x="800" y="3789"/>
                    <a:pt x="822" y="3607"/>
                    <a:pt x="845" y="3424"/>
                  </a:cubicBezTo>
                  <a:cubicBezTo>
                    <a:pt x="868" y="3333"/>
                    <a:pt x="868" y="3241"/>
                    <a:pt x="891" y="3150"/>
                  </a:cubicBezTo>
                  <a:cubicBezTo>
                    <a:pt x="914" y="3104"/>
                    <a:pt x="914" y="3059"/>
                    <a:pt x="936" y="3013"/>
                  </a:cubicBezTo>
                  <a:cubicBezTo>
                    <a:pt x="936" y="2990"/>
                    <a:pt x="936" y="2967"/>
                    <a:pt x="936" y="2945"/>
                  </a:cubicBezTo>
                  <a:cubicBezTo>
                    <a:pt x="936" y="2899"/>
                    <a:pt x="959" y="2876"/>
                    <a:pt x="959" y="2853"/>
                  </a:cubicBezTo>
                  <a:cubicBezTo>
                    <a:pt x="959" y="2808"/>
                    <a:pt x="936" y="2762"/>
                    <a:pt x="891" y="2716"/>
                  </a:cubicBezTo>
                  <a:cubicBezTo>
                    <a:pt x="914" y="2625"/>
                    <a:pt x="914" y="2534"/>
                    <a:pt x="936" y="2443"/>
                  </a:cubicBezTo>
                  <a:cubicBezTo>
                    <a:pt x="936" y="2397"/>
                    <a:pt x="936" y="2351"/>
                    <a:pt x="959" y="2306"/>
                  </a:cubicBezTo>
                  <a:cubicBezTo>
                    <a:pt x="959" y="2306"/>
                    <a:pt x="982" y="2306"/>
                    <a:pt x="982" y="2283"/>
                  </a:cubicBezTo>
                  <a:cubicBezTo>
                    <a:pt x="1028" y="2260"/>
                    <a:pt x="1051" y="2237"/>
                    <a:pt x="1073" y="2191"/>
                  </a:cubicBezTo>
                  <a:cubicBezTo>
                    <a:pt x="1073" y="2146"/>
                    <a:pt x="1073" y="2100"/>
                    <a:pt x="1073" y="2077"/>
                  </a:cubicBezTo>
                  <a:cubicBezTo>
                    <a:pt x="1096" y="2032"/>
                    <a:pt x="1096" y="2009"/>
                    <a:pt x="1096" y="1986"/>
                  </a:cubicBezTo>
                  <a:cubicBezTo>
                    <a:pt x="1096" y="1918"/>
                    <a:pt x="1096" y="1849"/>
                    <a:pt x="1119" y="1781"/>
                  </a:cubicBezTo>
                  <a:cubicBezTo>
                    <a:pt x="1119" y="1758"/>
                    <a:pt x="1119" y="1735"/>
                    <a:pt x="1119" y="1712"/>
                  </a:cubicBezTo>
                  <a:cubicBezTo>
                    <a:pt x="1142" y="1552"/>
                    <a:pt x="1142" y="1415"/>
                    <a:pt x="1165" y="1278"/>
                  </a:cubicBezTo>
                  <a:cubicBezTo>
                    <a:pt x="1165" y="1278"/>
                    <a:pt x="1165" y="1278"/>
                    <a:pt x="1165" y="1256"/>
                  </a:cubicBezTo>
                  <a:lnTo>
                    <a:pt x="1165" y="1210"/>
                  </a:lnTo>
                  <a:cubicBezTo>
                    <a:pt x="1165" y="1210"/>
                    <a:pt x="1188" y="1187"/>
                    <a:pt x="1188" y="1187"/>
                  </a:cubicBezTo>
                  <a:cubicBezTo>
                    <a:pt x="1188" y="1187"/>
                    <a:pt x="1188" y="1187"/>
                    <a:pt x="1188" y="1164"/>
                  </a:cubicBezTo>
                  <a:lnTo>
                    <a:pt x="1188" y="1141"/>
                  </a:lnTo>
                  <a:cubicBezTo>
                    <a:pt x="1210" y="1005"/>
                    <a:pt x="1210" y="890"/>
                    <a:pt x="1233" y="776"/>
                  </a:cubicBezTo>
                  <a:cubicBezTo>
                    <a:pt x="1256" y="639"/>
                    <a:pt x="1279" y="525"/>
                    <a:pt x="1279" y="388"/>
                  </a:cubicBezTo>
                  <a:cubicBezTo>
                    <a:pt x="1302" y="365"/>
                    <a:pt x="1302" y="320"/>
                    <a:pt x="1302" y="274"/>
                  </a:cubicBezTo>
                  <a:cubicBezTo>
                    <a:pt x="1279" y="251"/>
                    <a:pt x="1279" y="251"/>
                    <a:pt x="1256" y="228"/>
                  </a:cubicBezTo>
                  <a:lnTo>
                    <a:pt x="1279" y="228"/>
                  </a:lnTo>
                  <a:cubicBezTo>
                    <a:pt x="1347" y="228"/>
                    <a:pt x="1393" y="183"/>
                    <a:pt x="1393" y="114"/>
                  </a:cubicBezTo>
                  <a:cubicBezTo>
                    <a:pt x="1393" y="46"/>
                    <a:pt x="1347" y="0"/>
                    <a:pt x="1279"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3" name="Google Shape;6513;p24"/>
            <p:cNvSpPr/>
            <p:nvPr/>
          </p:nvSpPr>
          <p:spPr>
            <a:xfrm>
              <a:off x="6579550" y="2013250"/>
              <a:ext cx="21700" cy="119425"/>
            </a:xfrm>
            <a:custGeom>
              <a:avLst/>
              <a:gdLst/>
              <a:ahLst/>
              <a:cxnLst/>
              <a:rect l="l" t="t" r="r" b="b"/>
              <a:pathLst>
                <a:path w="868" h="4777" extrusionOk="0">
                  <a:moveTo>
                    <a:pt x="777" y="0"/>
                  </a:moveTo>
                  <a:cubicBezTo>
                    <a:pt x="754" y="0"/>
                    <a:pt x="731" y="23"/>
                    <a:pt x="708" y="69"/>
                  </a:cubicBezTo>
                  <a:cubicBezTo>
                    <a:pt x="708" y="88"/>
                    <a:pt x="708" y="122"/>
                    <a:pt x="708" y="160"/>
                  </a:cubicBezTo>
                  <a:cubicBezTo>
                    <a:pt x="685" y="365"/>
                    <a:pt x="640" y="548"/>
                    <a:pt x="617" y="753"/>
                  </a:cubicBezTo>
                  <a:cubicBezTo>
                    <a:pt x="571" y="936"/>
                    <a:pt x="548" y="1141"/>
                    <a:pt x="503" y="1324"/>
                  </a:cubicBezTo>
                  <a:cubicBezTo>
                    <a:pt x="457" y="1643"/>
                    <a:pt x="411" y="1986"/>
                    <a:pt x="343" y="2305"/>
                  </a:cubicBezTo>
                  <a:cubicBezTo>
                    <a:pt x="275" y="2762"/>
                    <a:pt x="206" y="3196"/>
                    <a:pt x="138" y="3652"/>
                  </a:cubicBezTo>
                  <a:cubicBezTo>
                    <a:pt x="115" y="3835"/>
                    <a:pt x="92" y="4017"/>
                    <a:pt x="46" y="4177"/>
                  </a:cubicBezTo>
                  <a:cubicBezTo>
                    <a:pt x="46" y="4268"/>
                    <a:pt x="23" y="4360"/>
                    <a:pt x="23" y="4451"/>
                  </a:cubicBezTo>
                  <a:cubicBezTo>
                    <a:pt x="23" y="4474"/>
                    <a:pt x="1" y="4497"/>
                    <a:pt x="1" y="4519"/>
                  </a:cubicBezTo>
                  <a:cubicBezTo>
                    <a:pt x="1" y="4542"/>
                    <a:pt x="1" y="4588"/>
                    <a:pt x="1" y="4611"/>
                  </a:cubicBezTo>
                  <a:cubicBezTo>
                    <a:pt x="1" y="4679"/>
                    <a:pt x="46" y="4748"/>
                    <a:pt x="115" y="4771"/>
                  </a:cubicBezTo>
                  <a:cubicBezTo>
                    <a:pt x="130" y="4774"/>
                    <a:pt x="146" y="4776"/>
                    <a:pt x="161" y="4776"/>
                  </a:cubicBezTo>
                  <a:cubicBezTo>
                    <a:pt x="235" y="4776"/>
                    <a:pt x="301" y="4732"/>
                    <a:pt x="320" y="4656"/>
                  </a:cubicBezTo>
                  <a:cubicBezTo>
                    <a:pt x="343" y="4611"/>
                    <a:pt x="343" y="4565"/>
                    <a:pt x="343" y="4519"/>
                  </a:cubicBezTo>
                  <a:cubicBezTo>
                    <a:pt x="366" y="4428"/>
                    <a:pt x="366" y="4337"/>
                    <a:pt x="389" y="4268"/>
                  </a:cubicBezTo>
                  <a:cubicBezTo>
                    <a:pt x="411" y="4063"/>
                    <a:pt x="411" y="3880"/>
                    <a:pt x="434" y="3698"/>
                  </a:cubicBezTo>
                  <a:cubicBezTo>
                    <a:pt x="503" y="3241"/>
                    <a:pt x="548" y="2785"/>
                    <a:pt x="617" y="2328"/>
                  </a:cubicBezTo>
                  <a:cubicBezTo>
                    <a:pt x="640" y="1986"/>
                    <a:pt x="685" y="1643"/>
                    <a:pt x="708" y="1324"/>
                  </a:cubicBezTo>
                  <a:cubicBezTo>
                    <a:pt x="731" y="1118"/>
                    <a:pt x="754" y="913"/>
                    <a:pt x="777" y="708"/>
                  </a:cubicBezTo>
                  <a:cubicBezTo>
                    <a:pt x="800" y="502"/>
                    <a:pt x="822" y="274"/>
                    <a:pt x="845" y="69"/>
                  </a:cubicBezTo>
                  <a:cubicBezTo>
                    <a:pt x="868" y="23"/>
                    <a:pt x="822" y="0"/>
                    <a:pt x="777"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4" name="Google Shape;6514;p24"/>
            <p:cNvSpPr/>
            <p:nvPr/>
          </p:nvSpPr>
          <p:spPr>
            <a:xfrm>
              <a:off x="6578975" y="2137075"/>
              <a:ext cx="6300" cy="5725"/>
            </a:xfrm>
            <a:custGeom>
              <a:avLst/>
              <a:gdLst/>
              <a:ahLst/>
              <a:cxnLst/>
              <a:rect l="l" t="t" r="r" b="b"/>
              <a:pathLst>
                <a:path w="252" h="229" extrusionOk="0">
                  <a:moveTo>
                    <a:pt x="115" y="0"/>
                  </a:moveTo>
                  <a:cubicBezTo>
                    <a:pt x="46" y="0"/>
                    <a:pt x="1" y="46"/>
                    <a:pt x="1" y="114"/>
                  </a:cubicBezTo>
                  <a:cubicBezTo>
                    <a:pt x="1" y="183"/>
                    <a:pt x="46" y="228"/>
                    <a:pt x="115" y="228"/>
                  </a:cubicBezTo>
                  <a:cubicBezTo>
                    <a:pt x="183" y="228"/>
                    <a:pt x="252" y="183"/>
                    <a:pt x="252" y="114"/>
                  </a:cubicBezTo>
                  <a:cubicBezTo>
                    <a:pt x="252" y="46"/>
                    <a:pt x="183" y="0"/>
                    <a:pt x="11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5" name="Google Shape;6515;p24"/>
            <p:cNvSpPr/>
            <p:nvPr/>
          </p:nvSpPr>
          <p:spPr>
            <a:xfrm>
              <a:off x="7062300" y="1838625"/>
              <a:ext cx="49100" cy="144400"/>
            </a:xfrm>
            <a:custGeom>
              <a:avLst/>
              <a:gdLst/>
              <a:ahLst/>
              <a:cxnLst/>
              <a:rect l="l" t="t" r="r" b="b"/>
              <a:pathLst>
                <a:path w="1964" h="5776" extrusionOk="0">
                  <a:moveTo>
                    <a:pt x="823" y="3470"/>
                  </a:moveTo>
                  <a:lnTo>
                    <a:pt x="823" y="3470"/>
                  </a:lnTo>
                  <a:cubicBezTo>
                    <a:pt x="820" y="3476"/>
                    <a:pt x="818" y="3482"/>
                    <a:pt x="816" y="3488"/>
                  </a:cubicBezTo>
                  <a:lnTo>
                    <a:pt x="816" y="3488"/>
                  </a:lnTo>
                  <a:cubicBezTo>
                    <a:pt x="820" y="3483"/>
                    <a:pt x="823" y="3478"/>
                    <a:pt x="823" y="3470"/>
                  </a:cubicBezTo>
                  <a:close/>
                  <a:moveTo>
                    <a:pt x="1462" y="1"/>
                  </a:moveTo>
                  <a:cubicBezTo>
                    <a:pt x="1393" y="1"/>
                    <a:pt x="1370" y="69"/>
                    <a:pt x="1393" y="115"/>
                  </a:cubicBezTo>
                  <a:cubicBezTo>
                    <a:pt x="1393" y="206"/>
                    <a:pt x="1416" y="274"/>
                    <a:pt x="1439" y="366"/>
                  </a:cubicBezTo>
                  <a:cubicBezTo>
                    <a:pt x="1439" y="525"/>
                    <a:pt x="1439" y="685"/>
                    <a:pt x="1439" y="845"/>
                  </a:cubicBezTo>
                  <a:cubicBezTo>
                    <a:pt x="1439" y="936"/>
                    <a:pt x="1439" y="1005"/>
                    <a:pt x="1439" y="1096"/>
                  </a:cubicBezTo>
                  <a:cubicBezTo>
                    <a:pt x="1439" y="1165"/>
                    <a:pt x="1416" y="1256"/>
                    <a:pt x="1416" y="1347"/>
                  </a:cubicBezTo>
                  <a:cubicBezTo>
                    <a:pt x="1393" y="1507"/>
                    <a:pt x="1348" y="1667"/>
                    <a:pt x="1325" y="1827"/>
                  </a:cubicBezTo>
                  <a:cubicBezTo>
                    <a:pt x="1302" y="1918"/>
                    <a:pt x="1279" y="2009"/>
                    <a:pt x="1256" y="2100"/>
                  </a:cubicBezTo>
                  <a:lnTo>
                    <a:pt x="1188" y="2352"/>
                  </a:lnTo>
                  <a:cubicBezTo>
                    <a:pt x="1142" y="2534"/>
                    <a:pt x="1096" y="2694"/>
                    <a:pt x="1051" y="2876"/>
                  </a:cubicBezTo>
                  <a:cubicBezTo>
                    <a:pt x="1005" y="3036"/>
                    <a:pt x="937" y="3219"/>
                    <a:pt x="868" y="3379"/>
                  </a:cubicBezTo>
                  <a:cubicBezTo>
                    <a:pt x="845" y="3401"/>
                    <a:pt x="845" y="3424"/>
                    <a:pt x="823" y="3447"/>
                  </a:cubicBezTo>
                  <a:cubicBezTo>
                    <a:pt x="828" y="3447"/>
                    <a:pt x="832" y="3447"/>
                    <a:pt x="835" y="3447"/>
                  </a:cubicBezTo>
                  <a:lnTo>
                    <a:pt x="835" y="3447"/>
                  </a:lnTo>
                  <a:cubicBezTo>
                    <a:pt x="825" y="3472"/>
                    <a:pt x="820" y="3489"/>
                    <a:pt x="810" y="3504"/>
                  </a:cubicBezTo>
                  <a:lnTo>
                    <a:pt x="810" y="3504"/>
                  </a:lnTo>
                  <a:cubicBezTo>
                    <a:pt x="812" y="3499"/>
                    <a:pt x="814" y="3493"/>
                    <a:pt x="816" y="3488"/>
                  </a:cubicBezTo>
                  <a:lnTo>
                    <a:pt x="816" y="3488"/>
                  </a:lnTo>
                  <a:cubicBezTo>
                    <a:pt x="809" y="3496"/>
                    <a:pt x="800" y="3501"/>
                    <a:pt x="800" y="3516"/>
                  </a:cubicBezTo>
                  <a:cubicBezTo>
                    <a:pt x="804" y="3512"/>
                    <a:pt x="807" y="3508"/>
                    <a:pt x="810" y="3504"/>
                  </a:cubicBezTo>
                  <a:lnTo>
                    <a:pt x="810" y="3504"/>
                  </a:lnTo>
                  <a:cubicBezTo>
                    <a:pt x="743" y="3675"/>
                    <a:pt x="659" y="3846"/>
                    <a:pt x="594" y="4018"/>
                  </a:cubicBezTo>
                  <a:cubicBezTo>
                    <a:pt x="549" y="4086"/>
                    <a:pt x="503" y="4178"/>
                    <a:pt x="457" y="4269"/>
                  </a:cubicBezTo>
                  <a:cubicBezTo>
                    <a:pt x="412" y="4360"/>
                    <a:pt x="366" y="4429"/>
                    <a:pt x="320" y="4497"/>
                  </a:cubicBezTo>
                  <a:cubicBezTo>
                    <a:pt x="298" y="4543"/>
                    <a:pt x="275" y="4588"/>
                    <a:pt x="252" y="4634"/>
                  </a:cubicBezTo>
                  <a:cubicBezTo>
                    <a:pt x="229" y="4680"/>
                    <a:pt x="206" y="4703"/>
                    <a:pt x="183" y="4748"/>
                  </a:cubicBezTo>
                  <a:cubicBezTo>
                    <a:pt x="138" y="4794"/>
                    <a:pt x="92" y="4839"/>
                    <a:pt x="69" y="4908"/>
                  </a:cubicBezTo>
                  <a:cubicBezTo>
                    <a:pt x="46" y="4908"/>
                    <a:pt x="46" y="4908"/>
                    <a:pt x="46" y="4931"/>
                  </a:cubicBezTo>
                  <a:cubicBezTo>
                    <a:pt x="1" y="4976"/>
                    <a:pt x="1" y="5045"/>
                    <a:pt x="24" y="5091"/>
                  </a:cubicBezTo>
                  <a:cubicBezTo>
                    <a:pt x="24" y="5136"/>
                    <a:pt x="69" y="5182"/>
                    <a:pt x="92" y="5227"/>
                  </a:cubicBezTo>
                  <a:cubicBezTo>
                    <a:pt x="138" y="5296"/>
                    <a:pt x="183" y="5364"/>
                    <a:pt x="229" y="5456"/>
                  </a:cubicBezTo>
                  <a:cubicBezTo>
                    <a:pt x="252" y="5479"/>
                    <a:pt x="252" y="5501"/>
                    <a:pt x="275" y="5547"/>
                  </a:cubicBezTo>
                  <a:cubicBezTo>
                    <a:pt x="275" y="5547"/>
                    <a:pt x="275" y="5547"/>
                    <a:pt x="275" y="5570"/>
                  </a:cubicBezTo>
                  <a:cubicBezTo>
                    <a:pt x="275" y="5638"/>
                    <a:pt x="320" y="5707"/>
                    <a:pt x="366" y="5752"/>
                  </a:cubicBezTo>
                  <a:cubicBezTo>
                    <a:pt x="396" y="5768"/>
                    <a:pt x="432" y="5775"/>
                    <a:pt x="467" y="5775"/>
                  </a:cubicBezTo>
                  <a:cubicBezTo>
                    <a:pt x="539" y="5775"/>
                    <a:pt x="610" y="5745"/>
                    <a:pt x="640" y="5684"/>
                  </a:cubicBezTo>
                  <a:cubicBezTo>
                    <a:pt x="640" y="5661"/>
                    <a:pt x="663" y="5638"/>
                    <a:pt x="663" y="5616"/>
                  </a:cubicBezTo>
                  <a:cubicBezTo>
                    <a:pt x="708" y="5616"/>
                    <a:pt x="754" y="5593"/>
                    <a:pt x="777" y="5570"/>
                  </a:cubicBezTo>
                  <a:cubicBezTo>
                    <a:pt x="845" y="5479"/>
                    <a:pt x="891" y="5387"/>
                    <a:pt x="960" y="5296"/>
                  </a:cubicBezTo>
                  <a:cubicBezTo>
                    <a:pt x="1005" y="5205"/>
                    <a:pt x="1051" y="5113"/>
                    <a:pt x="1096" y="5045"/>
                  </a:cubicBezTo>
                  <a:cubicBezTo>
                    <a:pt x="1142" y="4954"/>
                    <a:pt x="1188" y="4862"/>
                    <a:pt x="1233" y="4794"/>
                  </a:cubicBezTo>
                  <a:cubicBezTo>
                    <a:pt x="1279" y="4680"/>
                    <a:pt x="1325" y="4588"/>
                    <a:pt x="1370" y="4474"/>
                  </a:cubicBezTo>
                  <a:cubicBezTo>
                    <a:pt x="1439" y="4314"/>
                    <a:pt x="1484" y="4132"/>
                    <a:pt x="1553" y="3972"/>
                  </a:cubicBezTo>
                  <a:cubicBezTo>
                    <a:pt x="1599" y="3789"/>
                    <a:pt x="1667" y="3630"/>
                    <a:pt x="1713" y="3447"/>
                  </a:cubicBezTo>
                  <a:cubicBezTo>
                    <a:pt x="1758" y="3265"/>
                    <a:pt x="1804" y="3059"/>
                    <a:pt x="1850" y="2876"/>
                  </a:cubicBezTo>
                  <a:cubicBezTo>
                    <a:pt x="1873" y="2785"/>
                    <a:pt x="1895" y="2671"/>
                    <a:pt x="1895" y="2557"/>
                  </a:cubicBezTo>
                  <a:cubicBezTo>
                    <a:pt x="1918" y="2466"/>
                    <a:pt x="1918" y="2374"/>
                    <a:pt x="1918" y="2260"/>
                  </a:cubicBezTo>
                  <a:cubicBezTo>
                    <a:pt x="1941" y="2100"/>
                    <a:pt x="1941" y="1941"/>
                    <a:pt x="1941" y="1781"/>
                  </a:cubicBezTo>
                  <a:cubicBezTo>
                    <a:pt x="1941" y="1598"/>
                    <a:pt x="1964" y="1416"/>
                    <a:pt x="1941" y="1233"/>
                  </a:cubicBezTo>
                  <a:cubicBezTo>
                    <a:pt x="1941" y="1165"/>
                    <a:pt x="1941" y="1119"/>
                    <a:pt x="1918" y="1073"/>
                  </a:cubicBezTo>
                  <a:cubicBezTo>
                    <a:pt x="1918" y="982"/>
                    <a:pt x="1918" y="914"/>
                    <a:pt x="1895" y="822"/>
                  </a:cubicBezTo>
                  <a:cubicBezTo>
                    <a:pt x="1895" y="754"/>
                    <a:pt x="1873" y="662"/>
                    <a:pt x="1804" y="640"/>
                  </a:cubicBezTo>
                  <a:cubicBezTo>
                    <a:pt x="1781" y="617"/>
                    <a:pt x="1736" y="617"/>
                    <a:pt x="1713" y="617"/>
                  </a:cubicBezTo>
                  <a:cubicBezTo>
                    <a:pt x="1713" y="617"/>
                    <a:pt x="1690" y="640"/>
                    <a:pt x="1690" y="640"/>
                  </a:cubicBezTo>
                  <a:cubicBezTo>
                    <a:pt x="1667" y="594"/>
                    <a:pt x="1667" y="525"/>
                    <a:pt x="1667" y="480"/>
                  </a:cubicBezTo>
                  <a:cubicBezTo>
                    <a:pt x="1644" y="343"/>
                    <a:pt x="1599" y="206"/>
                    <a:pt x="1576" y="69"/>
                  </a:cubicBezTo>
                  <a:cubicBezTo>
                    <a:pt x="1553" y="23"/>
                    <a:pt x="1507" y="1"/>
                    <a:pt x="1484"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6" name="Google Shape;6516;p24"/>
            <p:cNvSpPr/>
            <p:nvPr/>
          </p:nvSpPr>
          <p:spPr>
            <a:xfrm>
              <a:off x="7033200" y="1994975"/>
              <a:ext cx="107300" cy="521575"/>
            </a:xfrm>
            <a:custGeom>
              <a:avLst/>
              <a:gdLst/>
              <a:ahLst/>
              <a:cxnLst/>
              <a:rect l="l" t="t" r="r" b="b"/>
              <a:pathLst>
                <a:path w="4292" h="20863" extrusionOk="0">
                  <a:moveTo>
                    <a:pt x="2877" y="1941"/>
                  </a:moveTo>
                  <a:cubicBezTo>
                    <a:pt x="2877" y="1941"/>
                    <a:pt x="2877" y="1951"/>
                    <a:pt x="2883" y="1958"/>
                  </a:cubicBezTo>
                  <a:lnTo>
                    <a:pt x="2883" y="1958"/>
                  </a:lnTo>
                  <a:cubicBezTo>
                    <a:pt x="2881" y="1952"/>
                    <a:pt x="2879" y="1946"/>
                    <a:pt x="2877" y="1941"/>
                  </a:cubicBezTo>
                  <a:close/>
                  <a:moveTo>
                    <a:pt x="1918" y="1"/>
                  </a:moveTo>
                  <a:cubicBezTo>
                    <a:pt x="1895" y="1"/>
                    <a:pt x="1872" y="1"/>
                    <a:pt x="1850" y="23"/>
                  </a:cubicBezTo>
                  <a:cubicBezTo>
                    <a:pt x="1804" y="69"/>
                    <a:pt x="1804" y="160"/>
                    <a:pt x="1850" y="183"/>
                  </a:cubicBezTo>
                  <a:cubicBezTo>
                    <a:pt x="1918" y="252"/>
                    <a:pt x="1987" y="320"/>
                    <a:pt x="2055" y="411"/>
                  </a:cubicBezTo>
                  <a:cubicBezTo>
                    <a:pt x="2146" y="526"/>
                    <a:pt x="2215" y="640"/>
                    <a:pt x="2283" y="754"/>
                  </a:cubicBezTo>
                  <a:cubicBezTo>
                    <a:pt x="2375" y="891"/>
                    <a:pt x="2443" y="1028"/>
                    <a:pt x="2512" y="1165"/>
                  </a:cubicBezTo>
                  <a:cubicBezTo>
                    <a:pt x="2580" y="1279"/>
                    <a:pt x="2648" y="1416"/>
                    <a:pt x="2717" y="1553"/>
                  </a:cubicBezTo>
                  <a:cubicBezTo>
                    <a:pt x="2763" y="1690"/>
                    <a:pt x="2831" y="1827"/>
                    <a:pt x="2900" y="1964"/>
                  </a:cubicBezTo>
                  <a:cubicBezTo>
                    <a:pt x="2892" y="1964"/>
                    <a:pt x="2887" y="1961"/>
                    <a:pt x="2883" y="1958"/>
                  </a:cubicBezTo>
                  <a:lnTo>
                    <a:pt x="2883" y="1958"/>
                  </a:lnTo>
                  <a:cubicBezTo>
                    <a:pt x="3017" y="2295"/>
                    <a:pt x="3130" y="2655"/>
                    <a:pt x="3242" y="3036"/>
                  </a:cubicBezTo>
                  <a:cubicBezTo>
                    <a:pt x="3288" y="3128"/>
                    <a:pt x="3310" y="3219"/>
                    <a:pt x="3333" y="3310"/>
                  </a:cubicBezTo>
                  <a:cubicBezTo>
                    <a:pt x="3356" y="3402"/>
                    <a:pt x="3379" y="3493"/>
                    <a:pt x="3402" y="3584"/>
                  </a:cubicBezTo>
                  <a:cubicBezTo>
                    <a:pt x="3447" y="3790"/>
                    <a:pt x="3516" y="3972"/>
                    <a:pt x="3562" y="4178"/>
                  </a:cubicBezTo>
                  <a:cubicBezTo>
                    <a:pt x="3584" y="4315"/>
                    <a:pt x="3630" y="4474"/>
                    <a:pt x="3653" y="4611"/>
                  </a:cubicBezTo>
                  <a:cubicBezTo>
                    <a:pt x="3676" y="4748"/>
                    <a:pt x="3698" y="4885"/>
                    <a:pt x="3721" y="5022"/>
                  </a:cubicBezTo>
                  <a:cubicBezTo>
                    <a:pt x="3744" y="5228"/>
                    <a:pt x="3767" y="5410"/>
                    <a:pt x="3790" y="5593"/>
                  </a:cubicBezTo>
                  <a:cubicBezTo>
                    <a:pt x="3790" y="5684"/>
                    <a:pt x="3790" y="5775"/>
                    <a:pt x="3813" y="5867"/>
                  </a:cubicBezTo>
                  <a:cubicBezTo>
                    <a:pt x="3813" y="5958"/>
                    <a:pt x="3813" y="6072"/>
                    <a:pt x="3835" y="6163"/>
                  </a:cubicBezTo>
                  <a:cubicBezTo>
                    <a:pt x="3835" y="6278"/>
                    <a:pt x="3835" y="6369"/>
                    <a:pt x="3835" y="6483"/>
                  </a:cubicBezTo>
                  <a:cubicBezTo>
                    <a:pt x="3858" y="6574"/>
                    <a:pt x="3858" y="6688"/>
                    <a:pt x="3858" y="6780"/>
                  </a:cubicBezTo>
                  <a:cubicBezTo>
                    <a:pt x="3858" y="6985"/>
                    <a:pt x="3881" y="7191"/>
                    <a:pt x="3881" y="7373"/>
                  </a:cubicBezTo>
                  <a:cubicBezTo>
                    <a:pt x="3881" y="7487"/>
                    <a:pt x="3881" y="7579"/>
                    <a:pt x="3881" y="7693"/>
                  </a:cubicBezTo>
                  <a:cubicBezTo>
                    <a:pt x="3881" y="7784"/>
                    <a:pt x="3904" y="7898"/>
                    <a:pt x="3904" y="7989"/>
                  </a:cubicBezTo>
                  <a:cubicBezTo>
                    <a:pt x="3904" y="8195"/>
                    <a:pt x="3904" y="8400"/>
                    <a:pt x="3904" y="8606"/>
                  </a:cubicBezTo>
                  <a:cubicBezTo>
                    <a:pt x="3904" y="8697"/>
                    <a:pt x="3904" y="8811"/>
                    <a:pt x="3904" y="8902"/>
                  </a:cubicBezTo>
                  <a:cubicBezTo>
                    <a:pt x="3881" y="9017"/>
                    <a:pt x="3881" y="9108"/>
                    <a:pt x="3881" y="9222"/>
                  </a:cubicBezTo>
                  <a:cubicBezTo>
                    <a:pt x="3881" y="9427"/>
                    <a:pt x="3858" y="9633"/>
                    <a:pt x="3858" y="9838"/>
                  </a:cubicBezTo>
                  <a:cubicBezTo>
                    <a:pt x="3835" y="10067"/>
                    <a:pt x="3813" y="10295"/>
                    <a:pt x="3790" y="10523"/>
                  </a:cubicBezTo>
                  <a:cubicBezTo>
                    <a:pt x="3790" y="10546"/>
                    <a:pt x="3790" y="10569"/>
                    <a:pt x="3790" y="10592"/>
                  </a:cubicBezTo>
                  <a:cubicBezTo>
                    <a:pt x="3767" y="10683"/>
                    <a:pt x="3744" y="10797"/>
                    <a:pt x="3744" y="10888"/>
                  </a:cubicBezTo>
                  <a:cubicBezTo>
                    <a:pt x="3721" y="10957"/>
                    <a:pt x="3721" y="11025"/>
                    <a:pt x="3721" y="11094"/>
                  </a:cubicBezTo>
                  <a:cubicBezTo>
                    <a:pt x="3653" y="11482"/>
                    <a:pt x="3607" y="11870"/>
                    <a:pt x="3516" y="12258"/>
                  </a:cubicBezTo>
                  <a:cubicBezTo>
                    <a:pt x="3493" y="12463"/>
                    <a:pt x="3447" y="12646"/>
                    <a:pt x="3402" y="12851"/>
                  </a:cubicBezTo>
                  <a:cubicBezTo>
                    <a:pt x="3379" y="13034"/>
                    <a:pt x="3333" y="13216"/>
                    <a:pt x="3288" y="13399"/>
                  </a:cubicBezTo>
                  <a:cubicBezTo>
                    <a:pt x="3242" y="13582"/>
                    <a:pt x="3196" y="13741"/>
                    <a:pt x="3151" y="13924"/>
                  </a:cubicBezTo>
                  <a:cubicBezTo>
                    <a:pt x="3105" y="14107"/>
                    <a:pt x="3059" y="14289"/>
                    <a:pt x="3014" y="14449"/>
                  </a:cubicBezTo>
                  <a:cubicBezTo>
                    <a:pt x="2945" y="14632"/>
                    <a:pt x="2900" y="14814"/>
                    <a:pt x="2831" y="14974"/>
                  </a:cubicBezTo>
                  <a:cubicBezTo>
                    <a:pt x="2785" y="15157"/>
                    <a:pt x="2717" y="15316"/>
                    <a:pt x="2648" y="15476"/>
                  </a:cubicBezTo>
                  <a:cubicBezTo>
                    <a:pt x="2603" y="15590"/>
                    <a:pt x="2580" y="15704"/>
                    <a:pt x="2534" y="15796"/>
                  </a:cubicBezTo>
                  <a:cubicBezTo>
                    <a:pt x="2489" y="15910"/>
                    <a:pt x="2466" y="16024"/>
                    <a:pt x="2420" y="16138"/>
                  </a:cubicBezTo>
                  <a:cubicBezTo>
                    <a:pt x="2375" y="16275"/>
                    <a:pt x="2329" y="16389"/>
                    <a:pt x="2283" y="16503"/>
                  </a:cubicBezTo>
                  <a:cubicBezTo>
                    <a:pt x="2238" y="16617"/>
                    <a:pt x="2192" y="16709"/>
                    <a:pt x="2169" y="16823"/>
                  </a:cubicBezTo>
                  <a:cubicBezTo>
                    <a:pt x="2146" y="16823"/>
                    <a:pt x="2146" y="16823"/>
                    <a:pt x="2146" y="16846"/>
                  </a:cubicBezTo>
                  <a:cubicBezTo>
                    <a:pt x="2124" y="16891"/>
                    <a:pt x="2101" y="16937"/>
                    <a:pt x="2101" y="16960"/>
                  </a:cubicBezTo>
                  <a:lnTo>
                    <a:pt x="2101" y="16960"/>
                  </a:lnTo>
                  <a:cubicBezTo>
                    <a:pt x="2101" y="16960"/>
                    <a:pt x="2101" y="16937"/>
                    <a:pt x="2124" y="16914"/>
                  </a:cubicBezTo>
                  <a:lnTo>
                    <a:pt x="2124" y="16914"/>
                  </a:lnTo>
                  <a:cubicBezTo>
                    <a:pt x="2055" y="17074"/>
                    <a:pt x="1987" y="17211"/>
                    <a:pt x="1918" y="17371"/>
                  </a:cubicBezTo>
                  <a:cubicBezTo>
                    <a:pt x="1850" y="17530"/>
                    <a:pt x="1758" y="17690"/>
                    <a:pt x="1690" y="17850"/>
                  </a:cubicBezTo>
                  <a:cubicBezTo>
                    <a:pt x="1621" y="18010"/>
                    <a:pt x="1553" y="18170"/>
                    <a:pt x="1484" y="18329"/>
                  </a:cubicBezTo>
                  <a:cubicBezTo>
                    <a:pt x="1393" y="18489"/>
                    <a:pt x="1302" y="18649"/>
                    <a:pt x="1210" y="18809"/>
                  </a:cubicBezTo>
                  <a:cubicBezTo>
                    <a:pt x="1142" y="18900"/>
                    <a:pt x="1096" y="18991"/>
                    <a:pt x="1051" y="19060"/>
                  </a:cubicBezTo>
                  <a:cubicBezTo>
                    <a:pt x="1005" y="19151"/>
                    <a:pt x="959" y="19242"/>
                    <a:pt x="914" y="19311"/>
                  </a:cubicBezTo>
                  <a:cubicBezTo>
                    <a:pt x="822" y="19471"/>
                    <a:pt x="731" y="19630"/>
                    <a:pt x="640" y="19790"/>
                  </a:cubicBezTo>
                  <a:cubicBezTo>
                    <a:pt x="594" y="19859"/>
                    <a:pt x="549" y="19927"/>
                    <a:pt x="480" y="19996"/>
                  </a:cubicBezTo>
                  <a:cubicBezTo>
                    <a:pt x="434" y="20064"/>
                    <a:pt x="389" y="20155"/>
                    <a:pt x="343" y="20224"/>
                  </a:cubicBezTo>
                  <a:cubicBezTo>
                    <a:pt x="252" y="20361"/>
                    <a:pt x="138" y="20521"/>
                    <a:pt x="46" y="20657"/>
                  </a:cubicBezTo>
                  <a:cubicBezTo>
                    <a:pt x="1" y="20726"/>
                    <a:pt x="24" y="20794"/>
                    <a:pt x="69" y="20840"/>
                  </a:cubicBezTo>
                  <a:cubicBezTo>
                    <a:pt x="69" y="20863"/>
                    <a:pt x="92" y="20863"/>
                    <a:pt x="92" y="20863"/>
                  </a:cubicBezTo>
                  <a:cubicBezTo>
                    <a:pt x="115" y="20840"/>
                    <a:pt x="138" y="20817"/>
                    <a:pt x="161" y="20794"/>
                  </a:cubicBezTo>
                  <a:lnTo>
                    <a:pt x="297" y="20635"/>
                  </a:lnTo>
                  <a:lnTo>
                    <a:pt x="343" y="20566"/>
                  </a:lnTo>
                  <a:cubicBezTo>
                    <a:pt x="366" y="20543"/>
                    <a:pt x="389" y="20521"/>
                    <a:pt x="412" y="20498"/>
                  </a:cubicBezTo>
                  <a:cubicBezTo>
                    <a:pt x="457" y="20452"/>
                    <a:pt x="503" y="20406"/>
                    <a:pt x="549" y="20384"/>
                  </a:cubicBezTo>
                  <a:cubicBezTo>
                    <a:pt x="549" y="20361"/>
                    <a:pt x="549" y="20361"/>
                    <a:pt x="571" y="20361"/>
                  </a:cubicBezTo>
                  <a:cubicBezTo>
                    <a:pt x="640" y="20269"/>
                    <a:pt x="708" y="20178"/>
                    <a:pt x="777" y="20087"/>
                  </a:cubicBezTo>
                  <a:cubicBezTo>
                    <a:pt x="822" y="20041"/>
                    <a:pt x="845" y="19996"/>
                    <a:pt x="891" y="19950"/>
                  </a:cubicBezTo>
                  <a:cubicBezTo>
                    <a:pt x="937" y="19881"/>
                    <a:pt x="982" y="19836"/>
                    <a:pt x="1028" y="19767"/>
                  </a:cubicBezTo>
                  <a:cubicBezTo>
                    <a:pt x="1051" y="19744"/>
                    <a:pt x="1074" y="19699"/>
                    <a:pt x="1096" y="19676"/>
                  </a:cubicBezTo>
                  <a:cubicBezTo>
                    <a:pt x="1165" y="19585"/>
                    <a:pt x="1210" y="19516"/>
                    <a:pt x="1256" y="19425"/>
                  </a:cubicBezTo>
                  <a:cubicBezTo>
                    <a:pt x="1302" y="19334"/>
                    <a:pt x="1347" y="19265"/>
                    <a:pt x="1393" y="19174"/>
                  </a:cubicBezTo>
                  <a:cubicBezTo>
                    <a:pt x="1439" y="19083"/>
                    <a:pt x="1507" y="18991"/>
                    <a:pt x="1553" y="18923"/>
                  </a:cubicBezTo>
                  <a:cubicBezTo>
                    <a:pt x="1599" y="18831"/>
                    <a:pt x="1644" y="18763"/>
                    <a:pt x="1690" y="18672"/>
                  </a:cubicBezTo>
                  <a:cubicBezTo>
                    <a:pt x="1735" y="18603"/>
                    <a:pt x="1781" y="18512"/>
                    <a:pt x="1827" y="18443"/>
                  </a:cubicBezTo>
                  <a:cubicBezTo>
                    <a:pt x="1895" y="18261"/>
                    <a:pt x="1987" y="18101"/>
                    <a:pt x="2055" y="17941"/>
                  </a:cubicBezTo>
                  <a:cubicBezTo>
                    <a:pt x="2101" y="17850"/>
                    <a:pt x="2146" y="17759"/>
                    <a:pt x="2192" y="17667"/>
                  </a:cubicBezTo>
                  <a:cubicBezTo>
                    <a:pt x="2215" y="17599"/>
                    <a:pt x="2260" y="17508"/>
                    <a:pt x="2306" y="17416"/>
                  </a:cubicBezTo>
                  <a:cubicBezTo>
                    <a:pt x="2397" y="17234"/>
                    <a:pt x="2489" y="17051"/>
                    <a:pt x="2557" y="16868"/>
                  </a:cubicBezTo>
                  <a:cubicBezTo>
                    <a:pt x="2557" y="16823"/>
                    <a:pt x="2580" y="16800"/>
                    <a:pt x="2580" y="16777"/>
                  </a:cubicBezTo>
                  <a:cubicBezTo>
                    <a:pt x="2580" y="16777"/>
                    <a:pt x="2580" y="16800"/>
                    <a:pt x="2580" y="16823"/>
                  </a:cubicBezTo>
                  <a:cubicBezTo>
                    <a:pt x="2648" y="16617"/>
                    <a:pt x="2740" y="16412"/>
                    <a:pt x="2808" y="16207"/>
                  </a:cubicBezTo>
                  <a:cubicBezTo>
                    <a:pt x="2877" y="16024"/>
                    <a:pt x="2922" y="15864"/>
                    <a:pt x="2991" y="15682"/>
                  </a:cubicBezTo>
                  <a:cubicBezTo>
                    <a:pt x="3128" y="15339"/>
                    <a:pt x="3242" y="14997"/>
                    <a:pt x="3356" y="14654"/>
                  </a:cubicBezTo>
                  <a:cubicBezTo>
                    <a:pt x="3470" y="14312"/>
                    <a:pt x="3562" y="13947"/>
                    <a:pt x="3653" y="13582"/>
                  </a:cubicBezTo>
                  <a:cubicBezTo>
                    <a:pt x="3721" y="13216"/>
                    <a:pt x="3813" y="12828"/>
                    <a:pt x="3881" y="12463"/>
                  </a:cubicBezTo>
                  <a:cubicBezTo>
                    <a:pt x="3972" y="11984"/>
                    <a:pt x="4041" y="11527"/>
                    <a:pt x="4109" y="11048"/>
                  </a:cubicBezTo>
                  <a:cubicBezTo>
                    <a:pt x="4132" y="10934"/>
                    <a:pt x="4132" y="10843"/>
                    <a:pt x="4155" y="10728"/>
                  </a:cubicBezTo>
                  <a:cubicBezTo>
                    <a:pt x="4155" y="10706"/>
                    <a:pt x="4155" y="10660"/>
                    <a:pt x="4155" y="10637"/>
                  </a:cubicBezTo>
                  <a:cubicBezTo>
                    <a:pt x="4155" y="10637"/>
                    <a:pt x="4155" y="10614"/>
                    <a:pt x="4178" y="10614"/>
                  </a:cubicBezTo>
                  <a:cubicBezTo>
                    <a:pt x="4223" y="10204"/>
                    <a:pt x="4246" y="9815"/>
                    <a:pt x="4269" y="9405"/>
                  </a:cubicBezTo>
                  <a:cubicBezTo>
                    <a:pt x="4269" y="9313"/>
                    <a:pt x="4269" y="9199"/>
                    <a:pt x="4269" y="9085"/>
                  </a:cubicBezTo>
                  <a:cubicBezTo>
                    <a:pt x="4292" y="8994"/>
                    <a:pt x="4292" y="8902"/>
                    <a:pt x="4292" y="8788"/>
                  </a:cubicBezTo>
                  <a:cubicBezTo>
                    <a:pt x="4292" y="8583"/>
                    <a:pt x="4292" y="8377"/>
                    <a:pt x="4292" y="8172"/>
                  </a:cubicBezTo>
                  <a:cubicBezTo>
                    <a:pt x="4292" y="8081"/>
                    <a:pt x="4292" y="7967"/>
                    <a:pt x="4292" y="7875"/>
                  </a:cubicBezTo>
                  <a:cubicBezTo>
                    <a:pt x="4269" y="7761"/>
                    <a:pt x="4269" y="7670"/>
                    <a:pt x="4269" y="7556"/>
                  </a:cubicBezTo>
                  <a:cubicBezTo>
                    <a:pt x="4269" y="7373"/>
                    <a:pt x="4269" y="7168"/>
                    <a:pt x="4246" y="6962"/>
                  </a:cubicBezTo>
                  <a:cubicBezTo>
                    <a:pt x="4246" y="6871"/>
                    <a:pt x="4246" y="6757"/>
                    <a:pt x="4246" y="6666"/>
                  </a:cubicBezTo>
                  <a:cubicBezTo>
                    <a:pt x="4246" y="6551"/>
                    <a:pt x="4223" y="6460"/>
                    <a:pt x="4223" y="6369"/>
                  </a:cubicBezTo>
                  <a:cubicBezTo>
                    <a:pt x="4223" y="6163"/>
                    <a:pt x="4201" y="5958"/>
                    <a:pt x="4178" y="5753"/>
                  </a:cubicBezTo>
                  <a:cubicBezTo>
                    <a:pt x="4155" y="5342"/>
                    <a:pt x="4109" y="4954"/>
                    <a:pt x="4041" y="4566"/>
                  </a:cubicBezTo>
                  <a:cubicBezTo>
                    <a:pt x="3995" y="4360"/>
                    <a:pt x="3950" y="4178"/>
                    <a:pt x="3904" y="3995"/>
                  </a:cubicBezTo>
                  <a:cubicBezTo>
                    <a:pt x="3858" y="3790"/>
                    <a:pt x="3813" y="3607"/>
                    <a:pt x="3767" y="3402"/>
                  </a:cubicBezTo>
                  <a:cubicBezTo>
                    <a:pt x="3653" y="3036"/>
                    <a:pt x="3539" y="2671"/>
                    <a:pt x="3425" y="2306"/>
                  </a:cubicBezTo>
                  <a:cubicBezTo>
                    <a:pt x="3379" y="2215"/>
                    <a:pt x="3356" y="2123"/>
                    <a:pt x="3310" y="2032"/>
                  </a:cubicBezTo>
                  <a:cubicBezTo>
                    <a:pt x="3288" y="1918"/>
                    <a:pt x="3219" y="1827"/>
                    <a:pt x="3173" y="1735"/>
                  </a:cubicBezTo>
                  <a:cubicBezTo>
                    <a:pt x="3105" y="1553"/>
                    <a:pt x="3014" y="1370"/>
                    <a:pt x="2922" y="1210"/>
                  </a:cubicBezTo>
                  <a:cubicBezTo>
                    <a:pt x="2877" y="1119"/>
                    <a:pt x="2831" y="1028"/>
                    <a:pt x="2763" y="936"/>
                  </a:cubicBezTo>
                  <a:cubicBezTo>
                    <a:pt x="2694" y="822"/>
                    <a:pt x="2603" y="708"/>
                    <a:pt x="2534" y="594"/>
                  </a:cubicBezTo>
                  <a:cubicBezTo>
                    <a:pt x="2443" y="480"/>
                    <a:pt x="2375" y="389"/>
                    <a:pt x="2283" y="297"/>
                  </a:cubicBezTo>
                  <a:cubicBezTo>
                    <a:pt x="2192" y="206"/>
                    <a:pt x="2101" y="115"/>
                    <a:pt x="2009" y="23"/>
                  </a:cubicBezTo>
                  <a:cubicBezTo>
                    <a:pt x="1987" y="1"/>
                    <a:pt x="1941" y="1"/>
                    <a:pt x="1918"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7" name="Google Shape;6517;p24"/>
            <p:cNvSpPr/>
            <p:nvPr/>
          </p:nvSpPr>
          <p:spPr>
            <a:xfrm>
              <a:off x="7137625" y="2260325"/>
              <a:ext cx="25" cy="25"/>
            </a:xfrm>
            <a:custGeom>
              <a:avLst/>
              <a:gdLst/>
              <a:ahLst/>
              <a:cxnLst/>
              <a:rect l="l" t="t" r="r" b="b"/>
              <a:pathLst>
                <a:path w="1" h="1" extrusionOk="0">
                  <a:moveTo>
                    <a:pt x="1" y="0"/>
                  </a:moveTo>
                  <a:lnTo>
                    <a:pt x="1" y="0"/>
                  </a:lnTo>
                  <a:cubicBezTo>
                    <a:pt x="1" y="0"/>
                    <a:pt x="1" y="0"/>
                    <a:pt x="1" y="0"/>
                  </a:cubicBezTo>
                  <a:lnTo>
                    <a:pt x="1" y="0"/>
                  </a:ln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8" name="Google Shape;6518;p24"/>
            <p:cNvSpPr/>
            <p:nvPr/>
          </p:nvSpPr>
          <p:spPr>
            <a:xfrm>
              <a:off x="7137050" y="2260325"/>
              <a:ext cx="600" cy="25"/>
            </a:xfrm>
            <a:custGeom>
              <a:avLst/>
              <a:gdLst/>
              <a:ahLst/>
              <a:cxnLst/>
              <a:rect l="l" t="t" r="r" b="b"/>
              <a:pathLst>
                <a:path w="24" h="1" extrusionOk="0">
                  <a:moveTo>
                    <a:pt x="1" y="0"/>
                  </a:moveTo>
                  <a:cubicBezTo>
                    <a:pt x="24" y="0"/>
                    <a:pt x="24" y="0"/>
                    <a:pt x="24"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9" name="Google Shape;6519;p24"/>
            <p:cNvSpPr/>
            <p:nvPr/>
          </p:nvSpPr>
          <p:spPr>
            <a:xfrm>
              <a:off x="7137050" y="2260325"/>
              <a:ext cx="25" cy="600"/>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0" name="Google Shape;6520;p24"/>
            <p:cNvSpPr/>
            <p:nvPr/>
          </p:nvSpPr>
          <p:spPr>
            <a:xfrm>
              <a:off x="7137050" y="2260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1" name="Google Shape;6521;p24"/>
            <p:cNvSpPr/>
            <p:nvPr/>
          </p:nvSpPr>
          <p:spPr>
            <a:xfrm>
              <a:off x="7087425" y="24155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2" name="Google Shape;6522;p24"/>
            <p:cNvSpPr/>
            <p:nvPr/>
          </p:nvSpPr>
          <p:spPr>
            <a:xfrm>
              <a:off x="7075425" y="2441200"/>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3" name="Google Shape;6523;p24"/>
            <p:cNvSpPr/>
            <p:nvPr/>
          </p:nvSpPr>
          <p:spPr>
            <a:xfrm>
              <a:off x="7077725" y="1990975"/>
              <a:ext cx="72475" cy="440825"/>
            </a:xfrm>
            <a:custGeom>
              <a:avLst/>
              <a:gdLst/>
              <a:ahLst/>
              <a:cxnLst/>
              <a:rect l="l" t="t" r="r" b="b"/>
              <a:pathLst>
                <a:path w="2899" h="17633" extrusionOk="0">
                  <a:moveTo>
                    <a:pt x="114" y="1"/>
                  </a:moveTo>
                  <a:cubicBezTo>
                    <a:pt x="91" y="1"/>
                    <a:pt x="46" y="24"/>
                    <a:pt x="46" y="69"/>
                  </a:cubicBezTo>
                  <a:cubicBezTo>
                    <a:pt x="0" y="115"/>
                    <a:pt x="23" y="183"/>
                    <a:pt x="69" y="229"/>
                  </a:cubicBezTo>
                  <a:cubicBezTo>
                    <a:pt x="137" y="298"/>
                    <a:pt x="228" y="366"/>
                    <a:pt x="297" y="435"/>
                  </a:cubicBezTo>
                  <a:cubicBezTo>
                    <a:pt x="343" y="480"/>
                    <a:pt x="388" y="503"/>
                    <a:pt x="434" y="549"/>
                  </a:cubicBezTo>
                  <a:cubicBezTo>
                    <a:pt x="457" y="571"/>
                    <a:pt x="479" y="594"/>
                    <a:pt x="502" y="594"/>
                  </a:cubicBezTo>
                  <a:cubicBezTo>
                    <a:pt x="525" y="617"/>
                    <a:pt x="548" y="640"/>
                    <a:pt x="571" y="640"/>
                  </a:cubicBezTo>
                  <a:cubicBezTo>
                    <a:pt x="594" y="686"/>
                    <a:pt x="639" y="754"/>
                    <a:pt x="685" y="800"/>
                  </a:cubicBezTo>
                  <a:cubicBezTo>
                    <a:pt x="753" y="868"/>
                    <a:pt x="822" y="960"/>
                    <a:pt x="867" y="1028"/>
                  </a:cubicBezTo>
                  <a:cubicBezTo>
                    <a:pt x="890" y="1051"/>
                    <a:pt x="890" y="1096"/>
                    <a:pt x="913" y="1119"/>
                  </a:cubicBezTo>
                  <a:lnTo>
                    <a:pt x="959" y="1233"/>
                  </a:lnTo>
                  <a:cubicBezTo>
                    <a:pt x="982" y="1302"/>
                    <a:pt x="1027" y="1370"/>
                    <a:pt x="1050" y="1439"/>
                  </a:cubicBezTo>
                  <a:cubicBezTo>
                    <a:pt x="1119" y="1553"/>
                    <a:pt x="1187" y="1690"/>
                    <a:pt x="1233" y="1804"/>
                  </a:cubicBezTo>
                  <a:cubicBezTo>
                    <a:pt x="1301" y="1941"/>
                    <a:pt x="1370" y="2078"/>
                    <a:pt x="1438" y="2215"/>
                  </a:cubicBezTo>
                  <a:cubicBezTo>
                    <a:pt x="1438" y="2261"/>
                    <a:pt x="1461" y="2283"/>
                    <a:pt x="1484" y="2329"/>
                  </a:cubicBezTo>
                  <a:cubicBezTo>
                    <a:pt x="1461" y="2352"/>
                    <a:pt x="1461" y="2397"/>
                    <a:pt x="1461" y="2420"/>
                  </a:cubicBezTo>
                  <a:cubicBezTo>
                    <a:pt x="1484" y="2443"/>
                    <a:pt x="1484" y="2466"/>
                    <a:pt x="1484" y="2489"/>
                  </a:cubicBezTo>
                  <a:lnTo>
                    <a:pt x="1507" y="2534"/>
                  </a:lnTo>
                  <a:cubicBezTo>
                    <a:pt x="1507" y="2580"/>
                    <a:pt x="1529" y="2626"/>
                    <a:pt x="1529" y="2671"/>
                  </a:cubicBezTo>
                  <a:cubicBezTo>
                    <a:pt x="1552" y="2763"/>
                    <a:pt x="1598" y="2854"/>
                    <a:pt x="1621" y="2922"/>
                  </a:cubicBezTo>
                  <a:cubicBezTo>
                    <a:pt x="1666" y="3105"/>
                    <a:pt x="1712" y="3265"/>
                    <a:pt x="1758" y="3425"/>
                  </a:cubicBezTo>
                  <a:cubicBezTo>
                    <a:pt x="1803" y="3607"/>
                    <a:pt x="1849" y="3790"/>
                    <a:pt x="1895" y="3972"/>
                  </a:cubicBezTo>
                  <a:cubicBezTo>
                    <a:pt x="1917" y="4041"/>
                    <a:pt x="1940" y="4109"/>
                    <a:pt x="1963" y="4178"/>
                  </a:cubicBezTo>
                  <a:cubicBezTo>
                    <a:pt x="1963" y="4224"/>
                    <a:pt x="1986" y="4269"/>
                    <a:pt x="1986" y="4315"/>
                  </a:cubicBezTo>
                  <a:cubicBezTo>
                    <a:pt x="2009" y="4429"/>
                    <a:pt x="2032" y="4520"/>
                    <a:pt x="2054" y="4634"/>
                  </a:cubicBezTo>
                  <a:cubicBezTo>
                    <a:pt x="2054" y="4657"/>
                    <a:pt x="2054" y="4680"/>
                    <a:pt x="2054" y="4703"/>
                  </a:cubicBezTo>
                  <a:cubicBezTo>
                    <a:pt x="2077" y="4726"/>
                    <a:pt x="2077" y="4771"/>
                    <a:pt x="2077" y="4817"/>
                  </a:cubicBezTo>
                  <a:cubicBezTo>
                    <a:pt x="2077" y="4908"/>
                    <a:pt x="2100" y="5022"/>
                    <a:pt x="2100" y="5137"/>
                  </a:cubicBezTo>
                  <a:lnTo>
                    <a:pt x="2169" y="5776"/>
                  </a:lnTo>
                  <a:cubicBezTo>
                    <a:pt x="2214" y="6186"/>
                    <a:pt x="2237" y="6597"/>
                    <a:pt x="2260" y="7008"/>
                  </a:cubicBezTo>
                  <a:cubicBezTo>
                    <a:pt x="2283" y="7054"/>
                    <a:pt x="2283" y="7100"/>
                    <a:pt x="2283" y="7168"/>
                  </a:cubicBezTo>
                  <a:lnTo>
                    <a:pt x="2283" y="7236"/>
                  </a:lnTo>
                  <a:cubicBezTo>
                    <a:pt x="2283" y="7259"/>
                    <a:pt x="2283" y="7305"/>
                    <a:pt x="2305" y="7351"/>
                  </a:cubicBezTo>
                  <a:cubicBezTo>
                    <a:pt x="2305" y="7373"/>
                    <a:pt x="2328" y="7396"/>
                    <a:pt x="2351" y="7419"/>
                  </a:cubicBezTo>
                  <a:cubicBezTo>
                    <a:pt x="2351" y="7465"/>
                    <a:pt x="2351" y="7488"/>
                    <a:pt x="2351" y="7510"/>
                  </a:cubicBezTo>
                  <a:cubicBezTo>
                    <a:pt x="2351" y="7716"/>
                    <a:pt x="2328" y="7921"/>
                    <a:pt x="2328" y="8127"/>
                  </a:cubicBezTo>
                  <a:cubicBezTo>
                    <a:pt x="2328" y="8355"/>
                    <a:pt x="2328" y="8560"/>
                    <a:pt x="2328" y="8789"/>
                  </a:cubicBezTo>
                  <a:cubicBezTo>
                    <a:pt x="2328" y="8880"/>
                    <a:pt x="2328" y="8971"/>
                    <a:pt x="2328" y="9085"/>
                  </a:cubicBezTo>
                  <a:cubicBezTo>
                    <a:pt x="2328" y="9177"/>
                    <a:pt x="2328" y="9291"/>
                    <a:pt x="2328" y="9382"/>
                  </a:cubicBezTo>
                  <a:cubicBezTo>
                    <a:pt x="2328" y="9428"/>
                    <a:pt x="2351" y="9473"/>
                    <a:pt x="2374" y="9496"/>
                  </a:cubicBezTo>
                  <a:cubicBezTo>
                    <a:pt x="2374" y="9519"/>
                    <a:pt x="2374" y="9542"/>
                    <a:pt x="2374" y="9565"/>
                  </a:cubicBezTo>
                  <a:cubicBezTo>
                    <a:pt x="2351" y="9587"/>
                    <a:pt x="2351" y="9633"/>
                    <a:pt x="2351" y="9679"/>
                  </a:cubicBezTo>
                  <a:cubicBezTo>
                    <a:pt x="2351" y="9747"/>
                    <a:pt x="2328" y="9793"/>
                    <a:pt x="2328" y="9861"/>
                  </a:cubicBezTo>
                  <a:cubicBezTo>
                    <a:pt x="2305" y="9975"/>
                    <a:pt x="2305" y="10112"/>
                    <a:pt x="2283" y="10227"/>
                  </a:cubicBezTo>
                  <a:cubicBezTo>
                    <a:pt x="2260" y="10341"/>
                    <a:pt x="2260" y="10478"/>
                    <a:pt x="2237" y="10592"/>
                  </a:cubicBezTo>
                  <a:cubicBezTo>
                    <a:pt x="2237" y="10660"/>
                    <a:pt x="2237" y="10729"/>
                    <a:pt x="2237" y="10797"/>
                  </a:cubicBezTo>
                  <a:cubicBezTo>
                    <a:pt x="2237" y="10820"/>
                    <a:pt x="2237" y="10820"/>
                    <a:pt x="2237" y="10843"/>
                  </a:cubicBezTo>
                  <a:cubicBezTo>
                    <a:pt x="2214" y="10934"/>
                    <a:pt x="2191" y="11003"/>
                    <a:pt x="2191" y="11094"/>
                  </a:cubicBezTo>
                  <a:cubicBezTo>
                    <a:pt x="2169" y="11208"/>
                    <a:pt x="2146" y="11322"/>
                    <a:pt x="2123" y="11436"/>
                  </a:cubicBezTo>
                  <a:cubicBezTo>
                    <a:pt x="2123" y="11482"/>
                    <a:pt x="2100" y="11528"/>
                    <a:pt x="2100" y="11596"/>
                  </a:cubicBezTo>
                  <a:cubicBezTo>
                    <a:pt x="2077" y="11687"/>
                    <a:pt x="2054" y="11779"/>
                    <a:pt x="2054" y="11870"/>
                  </a:cubicBezTo>
                  <a:cubicBezTo>
                    <a:pt x="2054" y="11916"/>
                    <a:pt x="2077" y="11938"/>
                    <a:pt x="2077" y="11961"/>
                  </a:cubicBezTo>
                  <a:cubicBezTo>
                    <a:pt x="2077" y="12030"/>
                    <a:pt x="2054" y="12075"/>
                    <a:pt x="2054" y="12121"/>
                  </a:cubicBezTo>
                  <a:cubicBezTo>
                    <a:pt x="2032" y="12212"/>
                    <a:pt x="2009" y="12304"/>
                    <a:pt x="1986" y="12395"/>
                  </a:cubicBezTo>
                  <a:cubicBezTo>
                    <a:pt x="1986" y="12463"/>
                    <a:pt x="1963" y="12509"/>
                    <a:pt x="1940" y="12555"/>
                  </a:cubicBezTo>
                  <a:cubicBezTo>
                    <a:pt x="1940" y="12600"/>
                    <a:pt x="1940" y="12646"/>
                    <a:pt x="1917" y="12669"/>
                  </a:cubicBezTo>
                  <a:cubicBezTo>
                    <a:pt x="1917" y="12692"/>
                    <a:pt x="1917" y="12715"/>
                    <a:pt x="1917" y="12737"/>
                  </a:cubicBezTo>
                  <a:cubicBezTo>
                    <a:pt x="1917" y="12760"/>
                    <a:pt x="1917" y="12783"/>
                    <a:pt x="1917" y="12806"/>
                  </a:cubicBezTo>
                  <a:cubicBezTo>
                    <a:pt x="1872" y="12966"/>
                    <a:pt x="1826" y="13125"/>
                    <a:pt x="1781" y="13285"/>
                  </a:cubicBezTo>
                  <a:cubicBezTo>
                    <a:pt x="1758" y="13376"/>
                    <a:pt x="1735" y="13445"/>
                    <a:pt x="1712" y="13536"/>
                  </a:cubicBezTo>
                  <a:cubicBezTo>
                    <a:pt x="1689" y="13582"/>
                    <a:pt x="1689" y="13628"/>
                    <a:pt x="1666" y="13673"/>
                  </a:cubicBezTo>
                  <a:cubicBezTo>
                    <a:pt x="1666" y="13696"/>
                    <a:pt x="1666" y="13696"/>
                    <a:pt x="1666" y="13719"/>
                  </a:cubicBezTo>
                  <a:cubicBezTo>
                    <a:pt x="1666" y="13742"/>
                    <a:pt x="1666" y="13742"/>
                    <a:pt x="1666" y="13764"/>
                  </a:cubicBezTo>
                  <a:cubicBezTo>
                    <a:pt x="1644" y="13764"/>
                    <a:pt x="1644" y="13787"/>
                    <a:pt x="1644" y="13810"/>
                  </a:cubicBezTo>
                  <a:cubicBezTo>
                    <a:pt x="1644" y="13810"/>
                    <a:pt x="1644" y="13833"/>
                    <a:pt x="1666" y="13856"/>
                  </a:cubicBezTo>
                  <a:cubicBezTo>
                    <a:pt x="1666" y="13879"/>
                    <a:pt x="1666" y="13901"/>
                    <a:pt x="1689" y="13901"/>
                  </a:cubicBezTo>
                  <a:cubicBezTo>
                    <a:pt x="1666" y="13924"/>
                    <a:pt x="1666" y="13947"/>
                    <a:pt x="1666" y="13970"/>
                  </a:cubicBezTo>
                  <a:cubicBezTo>
                    <a:pt x="1666" y="13993"/>
                    <a:pt x="1644" y="13993"/>
                    <a:pt x="1644" y="13993"/>
                  </a:cubicBezTo>
                  <a:cubicBezTo>
                    <a:pt x="1621" y="14016"/>
                    <a:pt x="1621" y="14061"/>
                    <a:pt x="1598" y="14084"/>
                  </a:cubicBezTo>
                  <a:cubicBezTo>
                    <a:pt x="1598" y="14107"/>
                    <a:pt x="1598" y="14130"/>
                    <a:pt x="1575" y="14153"/>
                  </a:cubicBezTo>
                  <a:cubicBezTo>
                    <a:pt x="1575" y="14175"/>
                    <a:pt x="1552" y="14221"/>
                    <a:pt x="1552" y="14267"/>
                  </a:cubicBezTo>
                  <a:cubicBezTo>
                    <a:pt x="1507" y="14358"/>
                    <a:pt x="1484" y="14426"/>
                    <a:pt x="1461" y="14518"/>
                  </a:cubicBezTo>
                  <a:cubicBezTo>
                    <a:pt x="1415" y="14609"/>
                    <a:pt x="1392" y="14700"/>
                    <a:pt x="1370" y="14769"/>
                  </a:cubicBezTo>
                  <a:cubicBezTo>
                    <a:pt x="1370" y="14814"/>
                    <a:pt x="1347" y="14860"/>
                    <a:pt x="1347" y="14906"/>
                  </a:cubicBezTo>
                  <a:cubicBezTo>
                    <a:pt x="1324" y="14951"/>
                    <a:pt x="1301" y="15020"/>
                    <a:pt x="1301" y="15066"/>
                  </a:cubicBezTo>
                  <a:cubicBezTo>
                    <a:pt x="1301" y="15111"/>
                    <a:pt x="1301" y="15134"/>
                    <a:pt x="1301" y="15157"/>
                  </a:cubicBezTo>
                  <a:cubicBezTo>
                    <a:pt x="1301" y="15157"/>
                    <a:pt x="1301" y="15180"/>
                    <a:pt x="1301" y="15180"/>
                  </a:cubicBezTo>
                  <a:cubicBezTo>
                    <a:pt x="1278" y="15248"/>
                    <a:pt x="1256" y="15294"/>
                    <a:pt x="1233" y="15362"/>
                  </a:cubicBezTo>
                  <a:cubicBezTo>
                    <a:pt x="1164" y="15522"/>
                    <a:pt x="1096" y="15682"/>
                    <a:pt x="1004" y="15842"/>
                  </a:cubicBezTo>
                  <a:cubicBezTo>
                    <a:pt x="1004" y="15864"/>
                    <a:pt x="1004" y="15864"/>
                    <a:pt x="982" y="15864"/>
                  </a:cubicBezTo>
                  <a:cubicBezTo>
                    <a:pt x="959" y="15910"/>
                    <a:pt x="936" y="15956"/>
                    <a:pt x="936" y="16001"/>
                  </a:cubicBezTo>
                  <a:cubicBezTo>
                    <a:pt x="890" y="16070"/>
                    <a:pt x="867" y="16138"/>
                    <a:pt x="822" y="16230"/>
                  </a:cubicBezTo>
                  <a:cubicBezTo>
                    <a:pt x="822" y="16252"/>
                    <a:pt x="799" y="16298"/>
                    <a:pt x="776" y="16344"/>
                  </a:cubicBezTo>
                  <a:cubicBezTo>
                    <a:pt x="776" y="16367"/>
                    <a:pt x="776" y="16389"/>
                    <a:pt x="776" y="16435"/>
                  </a:cubicBezTo>
                  <a:cubicBezTo>
                    <a:pt x="799" y="16458"/>
                    <a:pt x="822" y="16504"/>
                    <a:pt x="845" y="16504"/>
                  </a:cubicBezTo>
                  <a:cubicBezTo>
                    <a:pt x="822" y="16572"/>
                    <a:pt x="799" y="16618"/>
                    <a:pt x="799" y="16663"/>
                  </a:cubicBezTo>
                  <a:cubicBezTo>
                    <a:pt x="731" y="16777"/>
                    <a:pt x="685" y="16914"/>
                    <a:pt x="616" y="17028"/>
                  </a:cubicBezTo>
                  <a:cubicBezTo>
                    <a:pt x="594" y="17097"/>
                    <a:pt x="571" y="17165"/>
                    <a:pt x="525" y="17234"/>
                  </a:cubicBezTo>
                  <a:cubicBezTo>
                    <a:pt x="525" y="17280"/>
                    <a:pt x="502" y="17325"/>
                    <a:pt x="479" y="17348"/>
                  </a:cubicBezTo>
                  <a:cubicBezTo>
                    <a:pt x="457" y="17394"/>
                    <a:pt x="457" y="17417"/>
                    <a:pt x="457" y="17462"/>
                  </a:cubicBezTo>
                  <a:cubicBezTo>
                    <a:pt x="457" y="17485"/>
                    <a:pt x="434" y="17531"/>
                    <a:pt x="434" y="17553"/>
                  </a:cubicBezTo>
                  <a:cubicBezTo>
                    <a:pt x="419" y="17598"/>
                    <a:pt x="462" y="17633"/>
                    <a:pt x="500" y="17633"/>
                  </a:cubicBezTo>
                  <a:cubicBezTo>
                    <a:pt x="521" y="17633"/>
                    <a:pt x="540" y="17623"/>
                    <a:pt x="548" y="17599"/>
                  </a:cubicBezTo>
                  <a:cubicBezTo>
                    <a:pt x="548" y="17576"/>
                    <a:pt x="571" y="17553"/>
                    <a:pt x="571" y="17553"/>
                  </a:cubicBezTo>
                  <a:cubicBezTo>
                    <a:pt x="594" y="17553"/>
                    <a:pt x="616" y="17531"/>
                    <a:pt x="616" y="17531"/>
                  </a:cubicBezTo>
                  <a:cubicBezTo>
                    <a:pt x="662" y="17508"/>
                    <a:pt x="685" y="17439"/>
                    <a:pt x="708" y="17394"/>
                  </a:cubicBezTo>
                  <a:cubicBezTo>
                    <a:pt x="731" y="17348"/>
                    <a:pt x="731" y="17302"/>
                    <a:pt x="753" y="17257"/>
                  </a:cubicBezTo>
                  <a:cubicBezTo>
                    <a:pt x="799" y="17165"/>
                    <a:pt x="822" y="17074"/>
                    <a:pt x="867" y="16983"/>
                  </a:cubicBezTo>
                  <a:cubicBezTo>
                    <a:pt x="936" y="16800"/>
                    <a:pt x="1004" y="16595"/>
                    <a:pt x="1073" y="16412"/>
                  </a:cubicBezTo>
                  <a:cubicBezTo>
                    <a:pt x="1096" y="16344"/>
                    <a:pt x="1119" y="16275"/>
                    <a:pt x="1141" y="16184"/>
                  </a:cubicBezTo>
                  <a:lnTo>
                    <a:pt x="1164" y="16184"/>
                  </a:lnTo>
                  <a:cubicBezTo>
                    <a:pt x="1187" y="16093"/>
                    <a:pt x="1233" y="16001"/>
                    <a:pt x="1278" y="15933"/>
                  </a:cubicBezTo>
                  <a:cubicBezTo>
                    <a:pt x="1370" y="15727"/>
                    <a:pt x="1461" y="15522"/>
                    <a:pt x="1552" y="15317"/>
                  </a:cubicBezTo>
                  <a:cubicBezTo>
                    <a:pt x="1552" y="15271"/>
                    <a:pt x="1575" y="15248"/>
                    <a:pt x="1575" y="15202"/>
                  </a:cubicBezTo>
                  <a:cubicBezTo>
                    <a:pt x="1598" y="15180"/>
                    <a:pt x="1598" y="15180"/>
                    <a:pt x="1621" y="15157"/>
                  </a:cubicBezTo>
                  <a:cubicBezTo>
                    <a:pt x="1621" y="15134"/>
                    <a:pt x="1644" y="15111"/>
                    <a:pt x="1644" y="15066"/>
                  </a:cubicBezTo>
                  <a:cubicBezTo>
                    <a:pt x="1666" y="15043"/>
                    <a:pt x="1666" y="14997"/>
                    <a:pt x="1689" y="14951"/>
                  </a:cubicBezTo>
                  <a:cubicBezTo>
                    <a:pt x="1712" y="14883"/>
                    <a:pt x="1735" y="14792"/>
                    <a:pt x="1781" y="14723"/>
                  </a:cubicBezTo>
                  <a:cubicBezTo>
                    <a:pt x="1826" y="14541"/>
                    <a:pt x="1872" y="14358"/>
                    <a:pt x="1917" y="14175"/>
                  </a:cubicBezTo>
                  <a:cubicBezTo>
                    <a:pt x="1940" y="14084"/>
                    <a:pt x="1963" y="13993"/>
                    <a:pt x="1986" y="13901"/>
                  </a:cubicBezTo>
                  <a:cubicBezTo>
                    <a:pt x="2009" y="13810"/>
                    <a:pt x="2032" y="13719"/>
                    <a:pt x="2054" y="13605"/>
                  </a:cubicBezTo>
                  <a:cubicBezTo>
                    <a:pt x="2054" y="13536"/>
                    <a:pt x="2077" y="13445"/>
                    <a:pt x="2100" y="13376"/>
                  </a:cubicBezTo>
                  <a:cubicBezTo>
                    <a:pt x="2100" y="13331"/>
                    <a:pt x="2100" y="13285"/>
                    <a:pt x="2123" y="13239"/>
                  </a:cubicBezTo>
                  <a:cubicBezTo>
                    <a:pt x="2146" y="13103"/>
                    <a:pt x="2191" y="12988"/>
                    <a:pt x="2214" y="12874"/>
                  </a:cubicBezTo>
                  <a:cubicBezTo>
                    <a:pt x="2237" y="12851"/>
                    <a:pt x="2237" y="12851"/>
                    <a:pt x="2237" y="12829"/>
                  </a:cubicBezTo>
                  <a:cubicBezTo>
                    <a:pt x="2260" y="12783"/>
                    <a:pt x="2283" y="12737"/>
                    <a:pt x="2305" y="12669"/>
                  </a:cubicBezTo>
                  <a:cubicBezTo>
                    <a:pt x="2305" y="12646"/>
                    <a:pt x="2328" y="12600"/>
                    <a:pt x="2328" y="12555"/>
                  </a:cubicBezTo>
                  <a:cubicBezTo>
                    <a:pt x="2351" y="12463"/>
                    <a:pt x="2374" y="12395"/>
                    <a:pt x="2397" y="12304"/>
                  </a:cubicBezTo>
                  <a:cubicBezTo>
                    <a:pt x="2420" y="12212"/>
                    <a:pt x="2442" y="12098"/>
                    <a:pt x="2442" y="12007"/>
                  </a:cubicBezTo>
                  <a:cubicBezTo>
                    <a:pt x="2465" y="11916"/>
                    <a:pt x="2488" y="11824"/>
                    <a:pt x="2488" y="11756"/>
                  </a:cubicBezTo>
                  <a:cubicBezTo>
                    <a:pt x="2534" y="11573"/>
                    <a:pt x="2557" y="11391"/>
                    <a:pt x="2579" y="11185"/>
                  </a:cubicBezTo>
                  <a:cubicBezTo>
                    <a:pt x="2579" y="11162"/>
                    <a:pt x="2579" y="11117"/>
                    <a:pt x="2579" y="11071"/>
                  </a:cubicBezTo>
                  <a:cubicBezTo>
                    <a:pt x="2625" y="11025"/>
                    <a:pt x="2625" y="10957"/>
                    <a:pt x="2625" y="10888"/>
                  </a:cubicBezTo>
                  <a:cubicBezTo>
                    <a:pt x="2648" y="10866"/>
                    <a:pt x="2648" y="10820"/>
                    <a:pt x="2648" y="10774"/>
                  </a:cubicBezTo>
                  <a:cubicBezTo>
                    <a:pt x="2671" y="10660"/>
                    <a:pt x="2671" y="10569"/>
                    <a:pt x="2694" y="10455"/>
                  </a:cubicBezTo>
                  <a:cubicBezTo>
                    <a:pt x="2716" y="10318"/>
                    <a:pt x="2739" y="10181"/>
                    <a:pt x="2739" y="10021"/>
                  </a:cubicBezTo>
                  <a:cubicBezTo>
                    <a:pt x="2762" y="9975"/>
                    <a:pt x="2762" y="9930"/>
                    <a:pt x="2762" y="9884"/>
                  </a:cubicBezTo>
                  <a:cubicBezTo>
                    <a:pt x="2762" y="9861"/>
                    <a:pt x="2762" y="9839"/>
                    <a:pt x="2785" y="9816"/>
                  </a:cubicBezTo>
                  <a:cubicBezTo>
                    <a:pt x="2785" y="9770"/>
                    <a:pt x="2785" y="9724"/>
                    <a:pt x="2785" y="9679"/>
                  </a:cubicBezTo>
                  <a:cubicBezTo>
                    <a:pt x="2808" y="9565"/>
                    <a:pt x="2808" y="9451"/>
                    <a:pt x="2830" y="9359"/>
                  </a:cubicBezTo>
                  <a:cubicBezTo>
                    <a:pt x="2830" y="9154"/>
                    <a:pt x="2853" y="8971"/>
                    <a:pt x="2853" y="8766"/>
                  </a:cubicBezTo>
                  <a:cubicBezTo>
                    <a:pt x="2876" y="8560"/>
                    <a:pt x="2876" y="8332"/>
                    <a:pt x="2899" y="8127"/>
                  </a:cubicBezTo>
                  <a:cubicBezTo>
                    <a:pt x="2899" y="8035"/>
                    <a:pt x="2899" y="7944"/>
                    <a:pt x="2899" y="7853"/>
                  </a:cubicBezTo>
                  <a:cubicBezTo>
                    <a:pt x="2899" y="7739"/>
                    <a:pt x="2899" y="7624"/>
                    <a:pt x="2899" y="7533"/>
                  </a:cubicBezTo>
                  <a:cubicBezTo>
                    <a:pt x="2899" y="7510"/>
                    <a:pt x="2876" y="7488"/>
                    <a:pt x="2876" y="7465"/>
                  </a:cubicBezTo>
                  <a:cubicBezTo>
                    <a:pt x="2876" y="7259"/>
                    <a:pt x="2876" y="7077"/>
                    <a:pt x="2876" y="6871"/>
                  </a:cubicBezTo>
                  <a:cubicBezTo>
                    <a:pt x="2876" y="6666"/>
                    <a:pt x="2876" y="6460"/>
                    <a:pt x="2876" y="6232"/>
                  </a:cubicBezTo>
                  <a:cubicBezTo>
                    <a:pt x="2876" y="6050"/>
                    <a:pt x="2853" y="5890"/>
                    <a:pt x="2853" y="5707"/>
                  </a:cubicBezTo>
                  <a:cubicBezTo>
                    <a:pt x="2853" y="5547"/>
                    <a:pt x="2830" y="5388"/>
                    <a:pt x="2830" y="5205"/>
                  </a:cubicBezTo>
                  <a:cubicBezTo>
                    <a:pt x="2830" y="5205"/>
                    <a:pt x="2808" y="5182"/>
                    <a:pt x="2808" y="5159"/>
                  </a:cubicBezTo>
                  <a:cubicBezTo>
                    <a:pt x="2808" y="5137"/>
                    <a:pt x="2808" y="5114"/>
                    <a:pt x="2785" y="5091"/>
                  </a:cubicBezTo>
                  <a:cubicBezTo>
                    <a:pt x="2785" y="5068"/>
                    <a:pt x="2762" y="5022"/>
                    <a:pt x="2762" y="4977"/>
                  </a:cubicBezTo>
                  <a:cubicBezTo>
                    <a:pt x="2762" y="4908"/>
                    <a:pt x="2739" y="4863"/>
                    <a:pt x="2739" y="4794"/>
                  </a:cubicBezTo>
                  <a:cubicBezTo>
                    <a:pt x="2716" y="4749"/>
                    <a:pt x="2716" y="4726"/>
                    <a:pt x="2716" y="4680"/>
                  </a:cubicBezTo>
                  <a:lnTo>
                    <a:pt x="2694" y="4657"/>
                  </a:lnTo>
                  <a:cubicBezTo>
                    <a:pt x="2671" y="4452"/>
                    <a:pt x="2648" y="4246"/>
                    <a:pt x="2648" y="4041"/>
                  </a:cubicBezTo>
                  <a:cubicBezTo>
                    <a:pt x="2648" y="4041"/>
                    <a:pt x="2648" y="4018"/>
                    <a:pt x="2625" y="3995"/>
                  </a:cubicBezTo>
                  <a:cubicBezTo>
                    <a:pt x="2625" y="3972"/>
                    <a:pt x="2625" y="3950"/>
                    <a:pt x="2625" y="3927"/>
                  </a:cubicBezTo>
                  <a:cubicBezTo>
                    <a:pt x="2602" y="3744"/>
                    <a:pt x="2602" y="3562"/>
                    <a:pt x="2579" y="3379"/>
                  </a:cubicBezTo>
                  <a:cubicBezTo>
                    <a:pt x="2557" y="3288"/>
                    <a:pt x="2534" y="3174"/>
                    <a:pt x="2534" y="3082"/>
                  </a:cubicBezTo>
                  <a:cubicBezTo>
                    <a:pt x="2511" y="3014"/>
                    <a:pt x="2511" y="2922"/>
                    <a:pt x="2488" y="2831"/>
                  </a:cubicBezTo>
                  <a:cubicBezTo>
                    <a:pt x="2465" y="2786"/>
                    <a:pt x="2442" y="2740"/>
                    <a:pt x="2374" y="2717"/>
                  </a:cubicBezTo>
                  <a:cubicBezTo>
                    <a:pt x="2374" y="2694"/>
                    <a:pt x="2374" y="2649"/>
                    <a:pt x="2351" y="2626"/>
                  </a:cubicBezTo>
                  <a:cubicBezTo>
                    <a:pt x="2351" y="2603"/>
                    <a:pt x="2328" y="2557"/>
                    <a:pt x="2305" y="2534"/>
                  </a:cubicBezTo>
                  <a:cubicBezTo>
                    <a:pt x="2305" y="2512"/>
                    <a:pt x="2283" y="2489"/>
                    <a:pt x="2260" y="2466"/>
                  </a:cubicBezTo>
                  <a:cubicBezTo>
                    <a:pt x="2260" y="2443"/>
                    <a:pt x="2237" y="2443"/>
                    <a:pt x="2214" y="2443"/>
                  </a:cubicBezTo>
                  <a:cubicBezTo>
                    <a:pt x="2214" y="2352"/>
                    <a:pt x="2191" y="2283"/>
                    <a:pt x="2169" y="2215"/>
                  </a:cubicBezTo>
                  <a:cubicBezTo>
                    <a:pt x="2146" y="2124"/>
                    <a:pt x="2100" y="2009"/>
                    <a:pt x="2054" y="1918"/>
                  </a:cubicBezTo>
                  <a:cubicBezTo>
                    <a:pt x="2009" y="1827"/>
                    <a:pt x="1986" y="1736"/>
                    <a:pt x="1940" y="1667"/>
                  </a:cubicBezTo>
                  <a:cubicBezTo>
                    <a:pt x="1895" y="1621"/>
                    <a:pt x="1872" y="1576"/>
                    <a:pt x="1849" y="1530"/>
                  </a:cubicBezTo>
                  <a:cubicBezTo>
                    <a:pt x="1826" y="1507"/>
                    <a:pt x="1803" y="1462"/>
                    <a:pt x="1781" y="1416"/>
                  </a:cubicBezTo>
                  <a:cubicBezTo>
                    <a:pt x="1735" y="1370"/>
                    <a:pt x="1689" y="1325"/>
                    <a:pt x="1644" y="1256"/>
                  </a:cubicBezTo>
                  <a:cubicBezTo>
                    <a:pt x="1575" y="1142"/>
                    <a:pt x="1507" y="1028"/>
                    <a:pt x="1438" y="914"/>
                  </a:cubicBezTo>
                  <a:cubicBezTo>
                    <a:pt x="1392" y="845"/>
                    <a:pt x="1324" y="823"/>
                    <a:pt x="1256" y="823"/>
                  </a:cubicBezTo>
                  <a:cubicBezTo>
                    <a:pt x="1233" y="823"/>
                    <a:pt x="1210" y="800"/>
                    <a:pt x="1164" y="777"/>
                  </a:cubicBezTo>
                  <a:cubicBezTo>
                    <a:pt x="1141" y="754"/>
                    <a:pt x="1096" y="731"/>
                    <a:pt x="1073" y="731"/>
                  </a:cubicBezTo>
                  <a:lnTo>
                    <a:pt x="1050" y="731"/>
                  </a:lnTo>
                  <a:cubicBezTo>
                    <a:pt x="1027" y="708"/>
                    <a:pt x="1004" y="686"/>
                    <a:pt x="982" y="663"/>
                  </a:cubicBezTo>
                  <a:lnTo>
                    <a:pt x="982" y="663"/>
                  </a:lnTo>
                  <a:lnTo>
                    <a:pt x="1027" y="686"/>
                  </a:lnTo>
                  <a:cubicBezTo>
                    <a:pt x="959" y="594"/>
                    <a:pt x="890" y="526"/>
                    <a:pt x="822" y="435"/>
                  </a:cubicBezTo>
                  <a:cubicBezTo>
                    <a:pt x="776" y="366"/>
                    <a:pt x="708" y="320"/>
                    <a:pt x="662" y="252"/>
                  </a:cubicBezTo>
                  <a:cubicBezTo>
                    <a:pt x="616" y="229"/>
                    <a:pt x="594" y="183"/>
                    <a:pt x="548" y="161"/>
                  </a:cubicBezTo>
                  <a:cubicBezTo>
                    <a:pt x="525" y="138"/>
                    <a:pt x="502" y="115"/>
                    <a:pt x="457" y="92"/>
                  </a:cubicBezTo>
                  <a:cubicBezTo>
                    <a:pt x="434" y="69"/>
                    <a:pt x="411" y="46"/>
                    <a:pt x="388" y="46"/>
                  </a:cubicBezTo>
                  <a:lnTo>
                    <a:pt x="320" y="46"/>
                  </a:lnTo>
                  <a:cubicBezTo>
                    <a:pt x="274" y="24"/>
                    <a:pt x="228" y="1"/>
                    <a:pt x="206"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4" name="Google Shape;6524;p24"/>
            <p:cNvSpPr/>
            <p:nvPr/>
          </p:nvSpPr>
          <p:spPr>
            <a:xfrm>
              <a:off x="7077150" y="2396125"/>
              <a:ext cx="26850" cy="54800"/>
            </a:xfrm>
            <a:custGeom>
              <a:avLst/>
              <a:gdLst/>
              <a:ahLst/>
              <a:cxnLst/>
              <a:rect l="l" t="t" r="r" b="b"/>
              <a:pathLst>
                <a:path w="1074" h="2192" extrusionOk="0">
                  <a:moveTo>
                    <a:pt x="1005" y="1"/>
                  </a:moveTo>
                  <a:cubicBezTo>
                    <a:pt x="982" y="1"/>
                    <a:pt x="959" y="24"/>
                    <a:pt x="959" y="46"/>
                  </a:cubicBezTo>
                  <a:cubicBezTo>
                    <a:pt x="936" y="138"/>
                    <a:pt x="913" y="229"/>
                    <a:pt x="890" y="320"/>
                  </a:cubicBezTo>
                  <a:cubicBezTo>
                    <a:pt x="868" y="343"/>
                    <a:pt x="868" y="389"/>
                    <a:pt x="845" y="434"/>
                  </a:cubicBezTo>
                  <a:cubicBezTo>
                    <a:pt x="822" y="480"/>
                    <a:pt x="822" y="526"/>
                    <a:pt x="799" y="571"/>
                  </a:cubicBezTo>
                  <a:cubicBezTo>
                    <a:pt x="776" y="640"/>
                    <a:pt x="731" y="708"/>
                    <a:pt x="708" y="777"/>
                  </a:cubicBezTo>
                  <a:cubicBezTo>
                    <a:pt x="708" y="800"/>
                    <a:pt x="685" y="822"/>
                    <a:pt x="685" y="845"/>
                  </a:cubicBezTo>
                  <a:lnTo>
                    <a:pt x="617" y="959"/>
                  </a:lnTo>
                  <a:cubicBezTo>
                    <a:pt x="594" y="1005"/>
                    <a:pt x="594" y="1028"/>
                    <a:pt x="571" y="1051"/>
                  </a:cubicBezTo>
                  <a:cubicBezTo>
                    <a:pt x="548" y="1074"/>
                    <a:pt x="548" y="1119"/>
                    <a:pt x="525" y="1142"/>
                  </a:cubicBezTo>
                  <a:cubicBezTo>
                    <a:pt x="502" y="1211"/>
                    <a:pt x="457" y="1256"/>
                    <a:pt x="434" y="1325"/>
                  </a:cubicBezTo>
                  <a:cubicBezTo>
                    <a:pt x="388" y="1393"/>
                    <a:pt x="366" y="1462"/>
                    <a:pt x="320" y="1507"/>
                  </a:cubicBezTo>
                  <a:cubicBezTo>
                    <a:pt x="274" y="1576"/>
                    <a:pt x="251" y="1644"/>
                    <a:pt x="206" y="1713"/>
                  </a:cubicBezTo>
                  <a:cubicBezTo>
                    <a:pt x="137" y="1850"/>
                    <a:pt x="69" y="1987"/>
                    <a:pt x="0" y="2124"/>
                  </a:cubicBezTo>
                  <a:cubicBezTo>
                    <a:pt x="0" y="2146"/>
                    <a:pt x="0" y="2169"/>
                    <a:pt x="23" y="2192"/>
                  </a:cubicBezTo>
                  <a:cubicBezTo>
                    <a:pt x="46" y="2192"/>
                    <a:pt x="69" y="2192"/>
                    <a:pt x="92" y="2169"/>
                  </a:cubicBezTo>
                  <a:cubicBezTo>
                    <a:pt x="183" y="1987"/>
                    <a:pt x="274" y="1804"/>
                    <a:pt x="366" y="1644"/>
                  </a:cubicBezTo>
                  <a:cubicBezTo>
                    <a:pt x="411" y="1553"/>
                    <a:pt x="457" y="1462"/>
                    <a:pt x="502" y="1393"/>
                  </a:cubicBezTo>
                  <a:cubicBezTo>
                    <a:pt x="548" y="1325"/>
                    <a:pt x="594" y="1233"/>
                    <a:pt x="617" y="1165"/>
                  </a:cubicBezTo>
                  <a:cubicBezTo>
                    <a:pt x="639" y="1119"/>
                    <a:pt x="685" y="1074"/>
                    <a:pt x="708" y="1028"/>
                  </a:cubicBezTo>
                  <a:cubicBezTo>
                    <a:pt x="708" y="1005"/>
                    <a:pt x="708" y="982"/>
                    <a:pt x="708" y="982"/>
                  </a:cubicBezTo>
                  <a:cubicBezTo>
                    <a:pt x="731" y="937"/>
                    <a:pt x="754" y="914"/>
                    <a:pt x="776" y="868"/>
                  </a:cubicBezTo>
                  <a:cubicBezTo>
                    <a:pt x="776" y="845"/>
                    <a:pt x="799" y="822"/>
                    <a:pt x="822" y="777"/>
                  </a:cubicBezTo>
                  <a:cubicBezTo>
                    <a:pt x="845" y="731"/>
                    <a:pt x="868" y="686"/>
                    <a:pt x="890" y="617"/>
                  </a:cubicBezTo>
                  <a:cubicBezTo>
                    <a:pt x="890" y="571"/>
                    <a:pt x="913" y="526"/>
                    <a:pt x="936" y="480"/>
                  </a:cubicBezTo>
                  <a:cubicBezTo>
                    <a:pt x="959" y="434"/>
                    <a:pt x="959" y="389"/>
                    <a:pt x="982" y="366"/>
                  </a:cubicBezTo>
                  <a:cubicBezTo>
                    <a:pt x="1005" y="252"/>
                    <a:pt x="1027" y="161"/>
                    <a:pt x="1050" y="69"/>
                  </a:cubicBezTo>
                  <a:cubicBezTo>
                    <a:pt x="1073" y="46"/>
                    <a:pt x="1050" y="24"/>
                    <a:pt x="1027"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5" name="Google Shape;6525;p24"/>
            <p:cNvSpPr/>
            <p:nvPr/>
          </p:nvSpPr>
          <p:spPr>
            <a:xfrm>
              <a:off x="6894550" y="2446925"/>
              <a:ext cx="126125" cy="131275"/>
            </a:xfrm>
            <a:custGeom>
              <a:avLst/>
              <a:gdLst/>
              <a:ahLst/>
              <a:cxnLst/>
              <a:rect l="l" t="t" r="r" b="b"/>
              <a:pathLst>
                <a:path w="5045" h="5251" extrusionOk="0">
                  <a:moveTo>
                    <a:pt x="2488" y="2808"/>
                  </a:moveTo>
                  <a:cubicBezTo>
                    <a:pt x="2488" y="2808"/>
                    <a:pt x="2488" y="2831"/>
                    <a:pt x="2488" y="2831"/>
                  </a:cubicBezTo>
                  <a:cubicBezTo>
                    <a:pt x="2465" y="2831"/>
                    <a:pt x="2465" y="2853"/>
                    <a:pt x="2443" y="2853"/>
                  </a:cubicBezTo>
                  <a:lnTo>
                    <a:pt x="2465" y="2853"/>
                  </a:lnTo>
                  <a:cubicBezTo>
                    <a:pt x="2397" y="2899"/>
                    <a:pt x="2351" y="2945"/>
                    <a:pt x="2306" y="3013"/>
                  </a:cubicBezTo>
                  <a:cubicBezTo>
                    <a:pt x="2306" y="3013"/>
                    <a:pt x="2306" y="3013"/>
                    <a:pt x="2306" y="2990"/>
                  </a:cubicBezTo>
                  <a:cubicBezTo>
                    <a:pt x="2328" y="2968"/>
                    <a:pt x="2351" y="2945"/>
                    <a:pt x="2351" y="2922"/>
                  </a:cubicBezTo>
                  <a:cubicBezTo>
                    <a:pt x="2374" y="2922"/>
                    <a:pt x="2374" y="2899"/>
                    <a:pt x="2397" y="2899"/>
                  </a:cubicBezTo>
                  <a:cubicBezTo>
                    <a:pt x="2397" y="2876"/>
                    <a:pt x="2397" y="2876"/>
                    <a:pt x="2397" y="2876"/>
                  </a:cubicBezTo>
                  <a:cubicBezTo>
                    <a:pt x="2443" y="2853"/>
                    <a:pt x="2465" y="2831"/>
                    <a:pt x="2488" y="2808"/>
                  </a:cubicBezTo>
                  <a:close/>
                  <a:moveTo>
                    <a:pt x="4953" y="0"/>
                  </a:moveTo>
                  <a:cubicBezTo>
                    <a:pt x="4930" y="0"/>
                    <a:pt x="4908" y="23"/>
                    <a:pt x="4908" y="46"/>
                  </a:cubicBezTo>
                  <a:cubicBezTo>
                    <a:pt x="4794" y="206"/>
                    <a:pt x="4679" y="343"/>
                    <a:pt x="4565" y="502"/>
                  </a:cubicBezTo>
                  <a:cubicBezTo>
                    <a:pt x="4520" y="571"/>
                    <a:pt x="4474" y="639"/>
                    <a:pt x="4405" y="708"/>
                  </a:cubicBezTo>
                  <a:cubicBezTo>
                    <a:pt x="4360" y="776"/>
                    <a:pt x="4291" y="845"/>
                    <a:pt x="4246" y="913"/>
                  </a:cubicBezTo>
                  <a:cubicBezTo>
                    <a:pt x="4177" y="982"/>
                    <a:pt x="4109" y="1050"/>
                    <a:pt x="4063" y="1119"/>
                  </a:cubicBezTo>
                  <a:cubicBezTo>
                    <a:pt x="3995" y="1187"/>
                    <a:pt x="3949" y="1278"/>
                    <a:pt x="3881" y="1347"/>
                  </a:cubicBezTo>
                  <a:cubicBezTo>
                    <a:pt x="3858" y="1393"/>
                    <a:pt x="3812" y="1415"/>
                    <a:pt x="3789" y="1461"/>
                  </a:cubicBezTo>
                  <a:cubicBezTo>
                    <a:pt x="3766" y="1438"/>
                    <a:pt x="3721" y="1438"/>
                    <a:pt x="3698" y="1438"/>
                  </a:cubicBezTo>
                  <a:cubicBezTo>
                    <a:pt x="3675" y="1461"/>
                    <a:pt x="3652" y="1461"/>
                    <a:pt x="3629" y="1484"/>
                  </a:cubicBezTo>
                  <a:cubicBezTo>
                    <a:pt x="3607" y="1484"/>
                    <a:pt x="3607" y="1507"/>
                    <a:pt x="3584" y="1507"/>
                  </a:cubicBezTo>
                  <a:cubicBezTo>
                    <a:pt x="3561" y="1530"/>
                    <a:pt x="3538" y="1552"/>
                    <a:pt x="3515" y="1575"/>
                  </a:cubicBezTo>
                  <a:lnTo>
                    <a:pt x="3356" y="1758"/>
                  </a:lnTo>
                  <a:cubicBezTo>
                    <a:pt x="3356" y="1758"/>
                    <a:pt x="3333" y="1781"/>
                    <a:pt x="3333" y="1781"/>
                  </a:cubicBezTo>
                  <a:lnTo>
                    <a:pt x="3310" y="1781"/>
                  </a:lnTo>
                  <a:cubicBezTo>
                    <a:pt x="3287" y="1781"/>
                    <a:pt x="3241" y="1803"/>
                    <a:pt x="3219" y="1803"/>
                  </a:cubicBezTo>
                  <a:cubicBezTo>
                    <a:pt x="3196" y="1826"/>
                    <a:pt x="3173" y="1849"/>
                    <a:pt x="3150" y="1872"/>
                  </a:cubicBezTo>
                  <a:cubicBezTo>
                    <a:pt x="3127" y="1895"/>
                    <a:pt x="3104" y="1918"/>
                    <a:pt x="3082" y="1940"/>
                  </a:cubicBezTo>
                  <a:cubicBezTo>
                    <a:pt x="3036" y="1986"/>
                    <a:pt x="2990" y="2032"/>
                    <a:pt x="2922" y="2077"/>
                  </a:cubicBezTo>
                  <a:cubicBezTo>
                    <a:pt x="2831" y="2169"/>
                    <a:pt x="2739" y="2237"/>
                    <a:pt x="2625" y="2328"/>
                  </a:cubicBezTo>
                  <a:cubicBezTo>
                    <a:pt x="2625" y="2328"/>
                    <a:pt x="2602" y="2351"/>
                    <a:pt x="2602" y="2351"/>
                  </a:cubicBezTo>
                  <a:cubicBezTo>
                    <a:pt x="2590" y="2348"/>
                    <a:pt x="2577" y="2347"/>
                    <a:pt x="2565" y="2347"/>
                  </a:cubicBezTo>
                  <a:cubicBezTo>
                    <a:pt x="2486" y="2347"/>
                    <a:pt x="2410" y="2403"/>
                    <a:pt x="2351" y="2443"/>
                  </a:cubicBezTo>
                  <a:cubicBezTo>
                    <a:pt x="2306" y="2465"/>
                    <a:pt x="2260" y="2488"/>
                    <a:pt x="2214" y="2534"/>
                  </a:cubicBezTo>
                  <a:cubicBezTo>
                    <a:pt x="2169" y="2557"/>
                    <a:pt x="2146" y="2579"/>
                    <a:pt x="2100" y="2602"/>
                  </a:cubicBezTo>
                  <a:cubicBezTo>
                    <a:pt x="2100" y="2602"/>
                    <a:pt x="2077" y="2625"/>
                    <a:pt x="2054" y="2625"/>
                  </a:cubicBezTo>
                  <a:cubicBezTo>
                    <a:pt x="2032" y="2648"/>
                    <a:pt x="2009" y="2671"/>
                    <a:pt x="1963" y="2694"/>
                  </a:cubicBezTo>
                  <a:cubicBezTo>
                    <a:pt x="1918" y="2716"/>
                    <a:pt x="1872" y="2739"/>
                    <a:pt x="1826" y="2785"/>
                  </a:cubicBezTo>
                  <a:cubicBezTo>
                    <a:pt x="1803" y="2785"/>
                    <a:pt x="1781" y="2785"/>
                    <a:pt x="1781" y="2808"/>
                  </a:cubicBezTo>
                  <a:cubicBezTo>
                    <a:pt x="1758" y="2762"/>
                    <a:pt x="1712" y="2739"/>
                    <a:pt x="1689" y="2739"/>
                  </a:cubicBezTo>
                  <a:cubicBezTo>
                    <a:pt x="1674" y="2739"/>
                    <a:pt x="1659" y="2729"/>
                    <a:pt x="1637" y="2729"/>
                  </a:cubicBezTo>
                  <a:cubicBezTo>
                    <a:pt x="1626" y="2729"/>
                    <a:pt x="1613" y="2732"/>
                    <a:pt x="1598" y="2739"/>
                  </a:cubicBezTo>
                  <a:cubicBezTo>
                    <a:pt x="1575" y="2739"/>
                    <a:pt x="1552" y="2739"/>
                    <a:pt x="1530" y="2762"/>
                  </a:cubicBezTo>
                  <a:cubicBezTo>
                    <a:pt x="1461" y="2808"/>
                    <a:pt x="1438" y="2853"/>
                    <a:pt x="1393" y="2899"/>
                  </a:cubicBezTo>
                  <a:cubicBezTo>
                    <a:pt x="1370" y="2945"/>
                    <a:pt x="1347" y="2990"/>
                    <a:pt x="1301" y="3036"/>
                  </a:cubicBezTo>
                  <a:cubicBezTo>
                    <a:pt x="1256" y="3127"/>
                    <a:pt x="1210" y="3196"/>
                    <a:pt x="1164" y="3264"/>
                  </a:cubicBezTo>
                  <a:cubicBezTo>
                    <a:pt x="1096" y="3356"/>
                    <a:pt x="1050" y="3424"/>
                    <a:pt x="1005" y="3515"/>
                  </a:cubicBezTo>
                  <a:cubicBezTo>
                    <a:pt x="959" y="3607"/>
                    <a:pt x="913" y="3675"/>
                    <a:pt x="868" y="3766"/>
                  </a:cubicBezTo>
                  <a:cubicBezTo>
                    <a:pt x="799" y="3835"/>
                    <a:pt x="753" y="3926"/>
                    <a:pt x="685" y="4017"/>
                  </a:cubicBezTo>
                  <a:cubicBezTo>
                    <a:pt x="639" y="4109"/>
                    <a:pt x="594" y="4177"/>
                    <a:pt x="525" y="4269"/>
                  </a:cubicBezTo>
                  <a:cubicBezTo>
                    <a:pt x="411" y="4428"/>
                    <a:pt x="297" y="4588"/>
                    <a:pt x="183" y="4748"/>
                  </a:cubicBezTo>
                  <a:cubicBezTo>
                    <a:pt x="137" y="4794"/>
                    <a:pt x="114" y="4816"/>
                    <a:pt x="92" y="4862"/>
                  </a:cubicBezTo>
                  <a:cubicBezTo>
                    <a:pt x="46" y="4908"/>
                    <a:pt x="23" y="4953"/>
                    <a:pt x="0" y="5022"/>
                  </a:cubicBezTo>
                  <a:cubicBezTo>
                    <a:pt x="0" y="5090"/>
                    <a:pt x="46" y="5182"/>
                    <a:pt x="137" y="5204"/>
                  </a:cubicBezTo>
                  <a:cubicBezTo>
                    <a:pt x="160" y="5227"/>
                    <a:pt x="206" y="5227"/>
                    <a:pt x="251" y="5227"/>
                  </a:cubicBezTo>
                  <a:cubicBezTo>
                    <a:pt x="297" y="5227"/>
                    <a:pt x="320" y="5250"/>
                    <a:pt x="365" y="5250"/>
                  </a:cubicBezTo>
                  <a:cubicBezTo>
                    <a:pt x="457" y="5250"/>
                    <a:pt x="571" y="5227"/>
                    <a:pt x="662" y="5227"/>
                  </a:cubicBezTo>
                  <a:cubicBezTo>
                    <a:pt x="753" y="5204"/>
                    <a:pt x="845" y="5182"/>
                    <a:pt x="936" y="5182"/>
                  </a:cubicBezTo>
                  <a:cubicBezTo>
                    <a:pt x="1005" y="5182"/>
                    <a:pt x="1050" y="5159"/>
                    <a:pt x="1119" y="5136"/>
                  </a:cubicBezTo>
                  <a:cubicBezTo>
                    <a:pt x="1187" y="5113"/>
                    <a:pt x="1256" y="5067"/>
                    <a:pt x="1301" y="5022"/>
                  </a:cubicBezTo>
                  <a:cubicBezTo>
                    <a:pt x="1370" y="4976"/>
                    <a:pt x="1415" y="4930"/>
                    <a:pt x="1438" y="4862"/>
                  </a:cubicBezTo>
                  <a:cubicBezTo>
                    <a:pt x="1484" y="4771"/>
                    <a:pt x="1530" y="4702"/>
                    <a:pt x="1552" y="4634"/>
                  </a:cubicBezTo>
                  <a:cubicBezTo>
                    <a:pt x="1644" y="4497"/>
                    <a:pt x="1712" y="4360"/>
                    <a:pt x="1803" y="4246"/>
                  </a:cubicBezTo>
                  <a:cubicBezTo>
                    <a:pt x="1918" y="4086"/>
                    <a:pt x="2032" y="3949"/>
                    <a:pt x="2146" y="3812"/>
                  </a:cubicBezTo>
                  <a:cubicBezTo>
                    <a:pt x="2237" y="3652"/>
                    <a:pt x="2351" y="3515"/>
                    <a:pt x="2465" y="3401"/>
                  </a:cubicBezTo>
                  <a:cubicBezTo>
                    <a:pt x="2579" y="3264"/>
                    <a:pt x="2694" y="3150"/>
                    <a:pt x="2808" y="3013"/>
                  </a:cubicBezTo>
                  <a:cubicBezTo>
                    <a:pt x="2831" y="3013"/>
                    <a:pt x="2831" y="2990"/>
                    <a:pt x="2853" y="2968"/>
                  </a:cubicBezTo>
                  <a:cubicBezTo>
                    <a:pt x="2990" y="2831"/>
                    <a:pt x="3127" y="2694"/>
                    <a:pt x="3264" y="2534"/>
                  </a:cubicBezTo>
                  <a:cubicBezTo>
                    <a:pt x="3378" y="2420"/>
                    <a:pt x="3515" y="2283"/>
                    <a:pt x="3629" y="2146"/>
                  </a:cubicBezTo>
                  <a:cubicBezTo>
                    <a:pt x="3744" y="2009"/>
                    <a:pt x="3858" y="1849"/>
                    <a:pt x="3972" y="1712"/>
                  </a:cubicBezTo>
                  <a:cubicBezTo>
                    <a:pt x="4086" y="1575"/>
                    <a:pt x="4177" y="1415"/>
                    <a:pt x="4269" y="1278"/>
                  </a:cubicBezTo>
                  <a:cubicBezTo>
                    <a:pt x="4337" y="1164"/>
                    <a:pt x="4405" y="1096"/>
                    <a:pt x="4451" y="982"/>
                  </a:cubicBezTo>
                  <a:cubicBezTo>
                    <a:pt x="4520" y="890"/>
                    <a:pt x="4588" y="799"/>
                    <a:pt x="4634" y="708"/>
                  </a:cubicBezTo>
                  <a:cubicBezTo>
                    <a:pt x="4771" y="502"/>
                    <a:pt x="4908" y="320"/>
                    <a:pt x="5022" y="114"/>
                  </a:cubicBezTo>
                  <a:cubicBezTo>
                    <a:pt x="5045" y="92"/>
                    <a:pt x="5045" y="46"/>
                    <a:pt x="4999" y="23"/>
                  </a:cubicBezTo>
                  <a:cubicBezTo>
                    <a:pt x="4999" y="23"/>
                    <a:pt x="4976" y="0"/>
                    <a:pt x="4953"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6" name="Google Shape;6526;p24"/>
            <p:cNvSpPr/>
            <p:nvPr/>
          </p:nvSpPr>
          <p:spPr>
            <a:xfrm>
              <a:off x="6677700" y="2313950"/>
              <a:ext cx="152375" cy="234150"/>
            </a:xfrm>
            <a:custGeom>
              <a:avLst/>
              <a:gdLst/>
              <a:ahLst/>
              <a:cxnLst/>
              <a:rect l="l" t="t" r="r" b="b"/>
              <a:pathLst>
                <a:path w="6095" h="9366" extrusionOk="0">
                  <a:moveTo>
                    <a:pt x="199" y="8744"/>
                  </a:moveTo>
                  <a:cubicBezTo>
                    <a:pt x="193" y="8746"/>
                    <a:pt x="184" y="8751"/>
                    <a:pt x="183" y="8764"/>
                  </a:cubicBezTo>
                  <a:lnTo>
                    <a:pt x="183" y="8764"/>
                  </a:lnTo>
                  <a:cubicBezTo>
                    <a:pt x="189" y="8757"/>
                    <a:pt x="194" y="8751"/>
                    <a:pt x="199" y="8744"/>
                  </a:cubicBezTo>
                  <a:close/>
                  <a:moveTo>
                    <a:pt x="5981" y="1"/>
                  </a:moveTo>
                  <a:cubicBezTo>
                    <a:pt x="5935" y="1"/>
                    <a:pt x="5890" y="24"/>
                    <a:pt x="5890" y="69"/>
                  </a:cubicBezTo>
                  <a:cubicBezTo>
                    <a:pt x="5844" y="184"/>
                    <a:pt x="5798" y="320"/>
                    <a:pt x="5753" y="435"/>
                  </a:cubicBezTo>
                  <a:cubicBezTo>
                    <a:pt x="5684" y="572"/>
                    <a:pt x="5638" y="709"/>
                    <a:pt x="5570" y="845"/>
                  </a:cubicBezTo>
                  <a:cubicBezTo>
                    <a:pt x="5433" y="1119"/>
                    <a:pt x="5296" y="1370"/>
                    <a:pt x="5136" y="1644"/>
                  </a:cubicBezTo>
                  <a:cubicBezTo>
                    <a:pt x="5098" y="1720"/>
                    <a:pt x="5060" y="1797"/>
                    <a:pt x="5022" y="1873"/>
                  </a:cubicBezTo>
                  <a:cubicBezTo>
                    <a:pt x="4931" y="2032"/>
                    <a:pt x="4840" y="2169"/>
                    <a:pt x="4748" y="2329"/>
                  </a:cubicBezTo>
                  <a:cubicBezTo>
                    <a:pt x="4634" y="2489"/>
                    <a:pt x="4543" y="2649"/>
                    <a:pt x="4452" y="2808"/>
                  </a:cubicBezTo>
                  <a:cubicBezTo>
                    <a:pt x="4246" y="3151"/>
                    <a:pt x="4041" y="3470"/>
                    <a:pt x="3812" y="3790"/>
                  </a:cubicBezTo>
                  <a:cubicBezTo>
                    <a:pt x="3767" y="3881"/>
                    <a:pt x="3698" y="3950"/>
                    <a:pt x="3653" y="4041"/>
                  </a:cubicBezTo>
                  <a:cubicBezTo>
                    <a:pt x="3607" y="4132"/>
                    <a:pt x="3539" y="4201"/>
                    <a:pt x="3470" y="4292"/>
                  </a:cubicBezTo>
                  <a:cubicBezTo>
                    <a:pt x="3424" y="4361"/>
                    <a:pt x="3379" y="4452"/>
                    <a:pt x="3310" y="4543"/>
                  </a:cubicBezTo>
                  <a:cubicBezTo>
                    <a:pt x="3265" y="4612"/>
                    <a:pt x="3196" y="4680"/>
                    <a:pt x="3150" y="4771"/>
                  </a:cubicBezTo>
                  <a:cubicBezTo>
                    <a:pt x="3082" y="4840"/>
                    <a:pt x="3036" y="4931"/>
                    <a:pt x="2991" y="5000"/>
                  </a:cubicBezTo>
                  <a:cubicBezTo>
                    <a:pt x="2922" y="5091"/>
                    <a:pt x="2877" y="5159"/>
                    <a:pt x="2808" y="5228"/>
                  </a:cubicBezTo>
                  <a:cubicBezTo>
                    <a:pt x="2717" y="5388"/>
                    <a:pt x="2603" y="5547"/>
                    <a:pt x="2489" y="5684"/>
                  </a:cubicBezTo>
                  <a:cubicBezTo>
                    <a:pt x="2374" y="5844"/>
                    <a:pt x="2260" y="6004"/>
                    <a:pt x="2146" y="6164"/>
                  </a:cubicBezTo>
                  <a:cubicBezTo>
                    <a:pt x="2032" y="6324"/>
                    <a:pt x="1918" y="6460"/>
                    <a:pt x="1804" y="6620"/>
                  </a:cubicBezTo>
                  <a:cubicBezTo>
                    <a:pt x="1735" y="6689"/>
                    <a:pt x="1667" y="6780"/>
                    <a:pt x="1621" y="6871"/>
                  </a:cubicBezTo>
                  <a:cubicBezTo>
                    <a:pt x="1553" y="6940"/>
                    <a:pt x="1507" y="7031"/>
                    <a:pt x="1439" y="7100"/>
                  </a:cubicBezTo>
                  <a:cubicBezTo>
                    <a:pt x="1324" y="7259"/>
                    <a:pt x="1210" y="7419"/>
                    <a:pt x="1096" y="7556"/>
                  </a:cubicBezTo>
                  <a:lnTo>
                    <a:pt x="617" y="8195"/>
                  </a:lnTo>
                  <a:lnTo>
                    <a:pt x="389" y="8469"/>
                  </a:lnTo>
                  <a:cubicBezTo>
                    <a:pt x="366" y="8538"/>
                    <a:pt x="320" y="8583"/>
                    <a:pt x="274" y="8652"/>
                  </a:cubicBezTo>
                  <a:cubicBezTo>
                    <a:pt x="244" y="8683"/>
                    <a:pt x="223" y="8713"/>
                    <a:pt x="199" y="8744"/>
                  </a:cubicBezTo>
                  <a:lnTo>
                    <a:pt x="199" y="8744"/>
                  </a:lnTo>
                  <a:cubicBezTo>
                    <a:pt x="203" y="8743"/>
                    <a:pt x="206" y="8743"/>
                    <a:pt x="206" y="8743"/>
                  </a:cubicBezTo>
                  <a:lnTo>
                    <a:pt x="206" y="8743"/>
                  </a:lnTo>
                  <a:lnTo>
                    <a:pt x="183" y="8766"/>
                  </a:lnTo>
                  <a:cubicBezTo>
                    <a:pt x="183" y="8765"/>
                    <a:pt x="183" y="8764"/>
                    <a:pt x="183" y="8764"/>
                  </a:cubicBezTo>
                  <a:lnTo>
                    <a:pt x="183" y="8764"/>
                  </a:lnTo>
                  <a:cubicBezTo>
                    <a:pt x="176" y="8772"/>
                    <a:pt x="169" y="8780"/>
                    <a:pt x="160" y="8789"/>
                  </a:cubicBezTo>
                  <a:cubicBezTo>
                    <a:pt x="138" y="8811"/>
                    <a:pt x="138" y="8811"/>
                    <a:pt x="115" y="8857"/>
                  </a:cubicBezTo>
                  <a:cubicBezTo>
                    <a:pt x="92" y="8880"/>
                    <a:pt x="92" y="8880"/>
                    <a:pt x="69" y="8880"/>
                  </a:cubicBezTo>
                  <a:cubicBezTo>
                    <a:pt x="69" y="8903"/>
                    <a:pt x="46" y="8903"/>
                    <a:pt x="46" y="8926"/>
                  </a:cubicBezTo>
                  <a:cubicBezTo>
                    <a:pt x="23" y="8948"/>
                    <a:pt x="1" y="8994"/>
                    <a:pt x="1" y="9017"/>
                  </a:cubicBezTo>
                  <a:cubicBezTo>
                    <a:pt x="1" y="9085"/>
                    <a:pt x="46" y="9108"/>
                    <a:pt x="92" y="9131"/>
                  </a:cubicBezTo>
                  <a:cubicBezTo>
                    <a:pt x="115" y="9154"/>
                    <a:pt x="138" y="9154"/>
                    <a:pt x="160" y="9154"/>
                  </a:cubicBezTo>
                  <a:cubicBezTo>
                    <a:pt x="183" y="9154"/>
                    <a:pt x="229" y="9177"/>
                    <a:pt x="252" y="9177"/>
                  </a:cubicBezTo>
                  <a:cubicBezTo>
                    <a:pt x="343" y="9222"/>
                    <a:pt x="411" y="9245"/>
                    <a:pt x="480" y="9291"/>
                  </a:cubicBezTo>
                  <a:cubicBezTo>
                    <a:pt x="526" y="9314"/>
                    <a:pt x="548" y="9314"/>
                    <a:pt x="594" y="9314"/>
                  </a:cubicBezTo>
                  <a:cubicBezTo>
                    <a:pt x="617" y="9336"/>
                    <a:pt x="663" y="9359"/>
                    <a:pt x="708" y="9359"/>
                  </a:cubicBezTo>
                  <a:cubicBezTo>
                    <a:pt x="724" y="9363"/>
                    <a:pt x="740" y="9365"/>
                    <a:pt x="755" y="9365"/>
                  </a:cubicBezTo>
                  <a:cubicBezTo>
                    <a:pt x="829" y="9365"/>
                    <a:pt x="899" y="9321"/>
                    <a:pt x="936" y="9245"/>
                  </a:cubicBezTo>
                  <a:cubicBezTo>
                    <a:pt x="982" y="9200"/>
                    <a:pt x="1005" y="9131"/>
                    <a:pt x="1051" y="9085"/>
                  </a:cubicBezTo>
                  <a:cubicBezTo>
                    <a:pt x="1096" y="9017"/>
                    <a:pt x="1142" y="8971"/>
                    <a:pt x="1188" y="8903"/>
                  </a:cubicBezTo>
                  <a:cubicBezTo>
                    <a:pt x="1233" y="8811"/>
                    <a:pt x="1302" y="8720"/>
                    <a:pt x="1370" y="8629"/>
                  </a:cubicBezTo>
                  <a:cubicBezTo>
                    <a:pt x="1393" y="8652"/>
                    <a:pt x="1416" y="8652"/>
                    <a:pt x="1439" y="8652"/>
                  </a:cubicBezTo>
                  <a:cubicBezTo>
                    <a:pt x="1461" y="8652"/>
                    <a:pt x="1484" y="8629"/>
                    <a:pt x="1484" y="8629"/>
                  </a:cubicBezTo>
                  <a:cubicBezTo>
                    <a:pt x="1530" y="8629"/>
                    <a:pt x="1553" y="8606"/>
                    <a:pt x="1576" y="8583"/>
                  </a:cubicBezTo>
                  <a:cubicBezTo>
                    <a:pt x="1621" y="8515"/>
                    <a:pt x="1667" y="8469"/>
                    <a:pt x="1712" y="8401"/>
                  </a:cubicBezTo>
                  <a:cubicBezTo>
                    <a:pt x="1735" y="8355"/>
                    <a:pt x="1758" y="8332"/>
                    <a:pt x="1804" y="8287"/>
                  </a:cubicBezTo>
                  <a:cubicBezTo>
                    <a:pt x="1849" y="8218"/>
                    <a:pt x="1918" y="8127"/>
                    <a:pt x="1964" y="8058"/>
                  </a:cubicBezTo>
                  <a:cubicBezTo>
                    <a:pt x="2032" y="7967"/>
                    <a:pt x="2101" y="7853"/>
                    <a:pt x="2169" y="7762"/>
                  </a:cubicBezTo>
                  <a:cubicBezTo>
                    <a:pt x="2237" y="7670"/>
                    <a:pt x="2283" y="7579"/>
                    <a:pt x="2352" y="7488"/>
                  </a:cubicBezTo>
                  <a:cubicBezTo>
                    <a:pt x="2397" y="7396"/>
                    <a:pt x="2466" y="7305"/>
                    <a:pt x="2511" y="7214"/>
                  </a:cubicBezTo>
                  <a:cubicBezTo>
                    <a:pt x="2557" y="7145"/>
                    <a:pt x="2625" y="7054"/>
                    <a:pt x="2671" y="6985"/>
                  </a:cubicBezTo>
                  <a:cubicBezTo>
                    <a:pt x="2785" y="6780"/>
                    <a:pt x="2899" y="6597"/>
                    <a:pt x="2991" y="6392"/>
                  </a:cubicBezTo>
                  <a:cubicBezTo>
                    <a:pt x="3036" y="6324"/>
                    <a:pt x="3082" y="6232"/>
                    <a:pt x="3128" y="6164"/>
                  </a:cubicBezTo>
                  <a:cubicBezTo>
                    <a:pt x="3173" y="6095"/>
                    <a:pt x="3219" y="6027"/>
                    <a:pt x="3265" y="5958"/>
                  </a:cubicBezTo>
                  <a:cubicBezTo>
                    <a:pt x="3333" y="5844"/>
                    <a:pt x="3402" y="5753"/>
                    <a:pt x="3470" y="5662"/>
                  </a:cubicBezTo>
                  <a:cubicBezTo>
                    <a:pt x="3539" y="5570"/>
                    <a:pt x="3516" y="5456"/>
                    <a:pt x="3447" y="5411"/>
                  </a:cubicBezTo>
                  <a:cubicBezTo>
                    <a:pt x="3409" y="5382"/>
                    <a:pt x="3367" y="5369"/>
                    <a:pt x="3327" y="5369"/>
                  </a:cubicBezTo>
                  <a:cubicBezTo>
                    <a:pt x="3272" y="5369"/>
                    <a:pt x="3223" y="5394"/>
                    <a:pt x="3196" y="5433"/>
                  </a:cubicBezTo>
                  <a:cubicBezTo>
                    <a:pt x="3105" y="5525"/>
                    <a:pt x="3036" y="5616"/>
                    <a:pt x="2968" y="5730"/>
                  </a:cubicBezTo>
                  <a:cubicBezTo>
                    <a:pt x="2945" y="5753"/>
                    <a:pt x="2922" y="5776"/>
                    <a:pt x="2899" y="5821"/>
                  </a:cubicBezTo>
                  <a:lnTo>
                    <a:pt x="2877" y="5821"/>
                  </a:lnTo>
                  <a:cubicBezTo>
                    <a:pt x="2968" y="5684"/>
                    <a:pt x="3059" y="5547"/>
                    <a:pt x="3150" y="5411"/>
                  </a:cubicBezTo>
                  <a:cubicBezTo>
                    <a:pt x="3219" y="5342"/>
                    <a:pt x="3265" y="5274"/>
                    <a:pt x="3310" y="5205"/>
                  </a:cubicBezTo>
                  <a:cubicBezTo>
                    <a:pt x="3379" y="5114"/>
                    <a:pt x="3424" y="5045"/>
                    <a:pt x="3493" y="4954"/>
                  </a:cubicBezTo>
                  <a:cubicBezTo>
                    <a:pt x="3539" y="4886"/>
                    <a:pt x="3607" y="4794"/>
                    <a:pt x="3653" y="4726"/>
                  </a:cubicBezTo>
                  <a:cubicBezTo>
                    <a:pt x="3721" y="4634"/>
                    <a:pt x="3767" y="4566"/>
                    <a:pt x="3835" y="4475"/>
                  </a:cubicBezTo>
                  <a:cubicBezTo>
                    <a:pt x="3949" y="4315"/>
                    <a:pt x="4041" y="4132"/>
                    <a:pt x="4155" y="3973"/>
                  </a:cubicBezTo>
                  <a:cubicBezTo>
                    <a:pt x="4269" y="3813"/>
                    <a:pt x="4383" y="3653"/>
                    <a:pt x="4474" y="3493"/>
                  </a:cubicBezTo>
                  <a:cubicBezTo>
                    <a:pt x="4604" y="3299"/>
                    <a:pt x="4713" y="3105"/>
                    <a:pt x="4840" y="2892"/>
                  </a:cubicBezTo>
                  <a:lnTo>
                    <a:pt x="4840" y="2892"/>
                  </a:lnTo>
                  <a:cubicBezTo>
                    <a:pt x="4840" y="2894"/>
                    <a:pt x="4840" y="2897"/>
                    <a:pt x="4840" y="2900"/>
                  </a:cubicBezTo>
                  <a:cubicBezTo>
                    <a:pt x="4931" y="2717"/>
                    <a:pt x="5045" y="2557"/>
                    <a:pt x="5136" y="2375"/>
                  </a:cubicBezTo>
                  <a:cubicBezTo>
                    <a:pt x="5228" y="2215"/>
                    <a:pt x="5319" y="2032"/>
                    <a:pt x="5410" y="1873"/>
                  </a:cubicBezTo>
                  <a:cubicBezTo>
                    <a:pt x="5501" y="1713"/>
                    <a:pt x="5570" y="1553"/>
                    <a:pt x="5661" y="1370"/>
                  </a:cubicBezTo>
                  <a:cubicBezTo>
                    <a:pt x="5730" y="1211"/>
                    <a:pt x="5798" y="1028"/>
                    <a:pt x="5867" y="845"/>
                  </a:cubicBezTo>
                  <a:cubicBezTo>
                    <a:pt x="5890" y="777"/>
                    <a:pt x="5912" y="709"/>
                    <a:pt x="5935" y="640"/>
                  </a:cubicBezTo>
                  <a:cubicBezTo>
                    <a:pt x="5958" y="572"/>
                    <a:pt x="5958" y="503"/>
                    <a:pt x="5981" y="435"/>
                  </a:cubicBezTo>
                  <a:cubicBezTo>
                    <a:pt x="5981" y="435"/>
                    <a:pt x="5981" y="435"/>
                    <a:pt x="5981" y="457"/>
                  </a:cubicBezTo>
                  <a:cubicBezTo>
                    <a:pt x="6004" y="412"/>
                    <a:pt x="6004" y="366"/>
                    <a:pt x="6004" y="320"/>
                  </a:cubicBezTo>
                  <a:lnTo>
                    <a:pt x="6004" y="366"/>
                  </a:lnTo>
                  <a:cubicBezTo>
                    <a:pt x="6026" y="275"/>
                    <a:pt x="6049" y="206"/>
                    <a:pt x="6072" y="138"/>
                  </a:cubicBezTo>
                  <a:cubicBezTo>
                    <a:pt x="6095" y="92"/>
                    <a:pt x="6072" y="24"/>
                    <a:pt x="6026"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7" name="Google Shape;6527;p24"/>
            <p:cNvSpPr/>
            <p:nvPr/>
          </p:nvSpPr>
          <p:spPr>
            <a:xfrm>
              <a:off x="6751875" y="2319100"/>
              <a:ext cx="84475" cy="144625"/>
            </a:xfrm>
            <a:custGeom>
              <a:avLst/>
              <a:gdLst/>
              <a:ahLst/>
              <a:cxnLst/>
              <a:rect l="l" t="t" r="r" b="b"/>
              <a:pathLst>
                <a:path w="3379" h="5785" extrusionOk="0">
                  <a:moveTo>
                    <a:pt x="3128" y="0"/>
                  </a:moveTo>
                  <a:lnTo>
                    <a:pt x="3082" y="23"/>
                  </a:lnTo>
                  <a:cubicBezTo>
                    <a:pt x="3059" y="23"/>
                    <a:pt x="3059" y="46"/>
                    <a:pt x="3037" y="69"/>
                  </a:cubicBezTo>
                  <a:cubicBezTo>
                    <a:pt x="3037" y="69"/>
                    <a:pt x="3037" y="69"/>
                    <a:pt x="3037" y="92"/>
                  </a:cubicBezTo>
                  <a:lnTo>
                    <a:pt x="3014" y="92"/>
                  </a:lnTo>
                  <a:cubicBezTo>
                    <a:pt x="3014" y="114"/>
                    <a:pt x="2991" y="137"/>
                    <a:pt x="2991" y="137"/>
                  </a:cubicBezTo>
                  <a:cubicBezTo>
                    <a:pt x="2991" y="160"/>
                    <a:pt x="2968" y="183"/>
                    <a:pt x="2968" y="229"/>
                  </a:cubicBezTo>
                  <a:cubicBezTo>
                    <a:pt x="2945" y="274"/>
                    <a:pt x="2923" y="320"/>
                    <a:pt x="2900" y="366"/>
                  </a:cubicBezTo>
                  <a:cubicBezTo>
                    <a:pt x="2900" y="388"/>
                    <a:pt x="2900" y="411"/>
                    <a:pt x="2877" y="434"/>
                  </a:cubicBezTo>
                  <a:cubicBezTo>
                    <a:pt x="2877" y="480"/>
                    <a:pt x="2854" y="503"/>
                    <a:pt x="2854" y="548"/>
                  </a:cubicBezTo>
                  <a:cubicBezTo>
                    <a:pt x="2854" y="571"/>
                    <a:pt x="2854" y="594"/>
                    <a:pt x="2877" y="594"/>
                  </a:cubicBezTo>
                  <a:cubicBezTo>
                    <a:pt x="2877" y="617"/>
                    <a:pt x="2877" y="617"/>
                    <a:pt x="2900" y="617"/>
                  </a:cubicBezTo>
                  <a:cubicBezTo>
                    <a:pt x="2877" y="639"/>
                    <a:pt x="2877" y="685"/>
                    <a:pt x="2854" y="708"/>
                  </a:cubicBezTo>
                  <a:cubicBezTo>
                    <a:pt x="2854" y="708"/>
                    <a:pt x="2854" y="731"/>
                    <a:pt x="2854" y="731"/>
                  </a:cubicBezTo>
                  <a:cubicBezTo>
                    <a:pt x="2786" y="822"/>
                    <a:pt x="2740" y="936"/>
                    <a:pt x="2694" y="1028"/>
                  </a:cubicBezTo>
                  <a:cubicBezTo>
                    <a:pt x="2649" y="1096"/>
                    <a:pt x="2603" y="1187"/>
                    <a:pt x="2557" y="1256"/>
                  </a:cubicBezTo>
                  <a:cubicBezTo>
                    <a:pt x="2466" y="1438"/>
                    <a:pt x="2375" y="1598"/>
                    <a:pt x="2283" y="1781"/>
                  </a:cubicBezTo>
                  <a:cubicBezTo>
                    <a:pt x="2283" y="1781"/>
                    <a:pt x="2283" y="1758"/>
                    <a:pt x="2283" y="1758"/>
                  </a:cubicBezTo>
                  <a:cubicBezTo>
                    <a:pt x="2261" y="1804"/>
                    <a:pt x="2238" y="1849"/>
                    <a:pt x="2215" y="1895"/>
                  </a:cubicBezTo>
                  <a:cubicBezTo>
                    <a:pt x="2192" y="1941"/>
                    <a:pt x="2146" y="1986"/>
                    <a:pt x="2124" y="2055"/>
                  </a:cubicBezTo>
                  <a:cubicBezTo>
                    <a:pt x="2124" y="2055"/>
                    <a:pt x="2101" y="2055"/>
                    <a:pt x="2101" y="2077"/>
                  </a:cubicBezTo>
                  <a:cubicBezTo>
                    <a:pt x="2078" y="2123"/>
                    <a:pt x="2032" y="2192"/>
                    <a:pt x="1987" y="2260"/>
                  </a:cubicBezTo>
                  <a:cubicBezTo>
                    <a:pt x="1987" y="2260"/>
                    <a:pt x="1987" y="2283"/>
                    <a:pt x="1964" y="2306"/>
                  </a:cubicBezTo>
                  <a:cubicBezTo>
                    <a:pt x="1964" y="2329"/>
                    <a:pt x="1941" y="2329"/>
                    <a:pt x="1941" y="2351"/>
                  </a:cubicBezTo>
                  <a:cubicBezTo>
                    <a:pt x="1827" y="2557"/>
                    <a:pt x="1690" y="2739"/>
                    <a:pt x="1576" y="2945"/>
                  </a:cubicBezTo>
                  <a:cubicBezTo>
                    <a:pt x="1462" y="3105"/>
                    <a:pt x="1348" y="3287"/>
                    <a:pt x="1233" y="3447"/>
                  </a:cubicBezTo>
                  <a:cubicBezTo>
                    <a:pt x="1119" y="3607"/>
                    <a:pt x="1005" y="3789"/>
                    <a:pt x="891" y="3949"/>
                  </a:cubicBezTo>
                  <a:cubicBezTo>
                    <a:pt x="754" y="4177"/>
                    <a:pt x="594" y="4383"/>
                    <a:pt x="435" y="4588"/>
                  </a:cubicBezTo>
                  <a:cubicBezTo>
                    <a:pt x="298" y="4794"/>
                    <a:pt x="161" y="4999"/>
                    <a:pt x="24" y="5205"/>
                  </a:cubicBezTo>
                  <a:cubicBezTo>
                    <a:pt x="24" y="5227"/>
                    <a:pt x="1" y="5273"/>
                    <a:pt x="1" y="5296"/>
                  </a:cubicBezTo>
                  <a:cubicBezTo>
                    <a:pt x="1" y="5319"/>
                    <a:pt x="1" y="5364"/>
                    <a:pt x="1" y="5387"/>
                  </a:cubicBezTo>
                  <a:cubicBezTo>
                    <a:pt x="24" y="5410"/>
                    <a:pt x="47" y="5433"/>
                    <a:pt x="69" y="5456"/>
                  </a:cubicBezTo>
                  <a:cubicBezTo>
                    <a:pt x="92" y="5478"/>
                    <a:pt x="115" y="5478"/>
                    <a:pt x="138" y="5478"/>
                  </a:cubicBezTo>
                  <a:cubicBezTo>
                    <a:pt x="115" y="5524"/>
                    <a:pt x="115" y="5547"/>
                    <a:pt x="92" y="5570"/>
                  </a:cubicBezTo>
                  <a:cubicBezTo>
                    <a:pt x="69" y="5593"/>
                    <a:pt x="69" y="5615"/>
                    <a:pt x="69" y="5638"/>
                  </a:cubicBezTo>
                  <a:cubicBezTo>
                    <a:pt x="92" y="5684"/>
                    <a:pt x="115" y="5730"/>
                    <a:pt x="138" y="5752"/>
                  </a:cubicBezTo>
                  <a:cubicBezTo>
                    <a:pt x="170" y="5768"/>
                    <a:pt x="191" y="5785"/>
                    <a:pt x="217" y="5785"/>
                  </a:cubicBezTo>
                  <a:cubicBezTo>
                    <a:pt x="227" y="5785"/>
                    <a:pt x="239" y="5782"/>
                    <a:pt x="252" y="5775"/>
                  </a:cubicBezTo>
                  <a:cubicBezTo>
                    <a:pt x="298" y="5775"/>
                    <a:pt x="343" y="5752"/>
                    <a:pt x="366" y="5730"/>
                  </a:cubicBezTo>
                  <a:cubicBezTo>
                    <a:pt x="412" y="5638"/>
                    <a:pt x="457" y="5570"/>
                    <a:pt x="503" y="5501"/>
                  </a:cubicBezTo>
                  <a:cubicBezTo>
                    <a:pt x="503" y="5478"/>
                    <a:pt x="526" y="5478"/>
                    <a:pt x="549" y="5456"/>
                  </a:cubicBezTo>
                  <a:cubicBezTo>
                    <a:pt x="617" y="5364"/>
                    <a:pt x="686" y="5273"/>
                    <a:pt x="754" y="5182"/>
                  </a:cubicBezTo>
                  <a:cubicBezTo>
                    <a:pt x="823" y="5090"/>
                    <a:pt x="868" y="4999"/>
                    <a:pt x="937" y="4931"/>
                  </a:cubicBezTo>
                  <a:cubicBezTo>
                    <a:pt x="1005" y="4839"/>
                    <a:pt x="1051" y="4748"/>
                    <a:pt x="1119" y="4657"/>
                  </a:cubicBezTo>
                  <a:cubicBezTo>
                    <a:pt x="1188" y="4565"/>
                    <a:pt x="1233" y="4474"/>
                    <a:pt x="1302" y="4406"/>
                  </a:cubicBezTo>
                  <a:cubicBezTo>
                    <a:pt x="1416" y="4223"/>
                    <a:pt x="1530" y="4040"/>
                    <a:pt x="1644" y="3858"/>
                  </a:cubicBezTo>
                  <a:lnTo>
                    <a:pt x="1690" y="3767"/>
                  </a:lnTo>
                  <a:cubicBezTo>
                    <a:pt x="1713" y="3744"/>
                    <a:pt x="1713" y="3721"/>
                    <a:pt x="1713" y="3721"/>
                  </a:cubicBezTo>
                  <a:cubicBezTo>
                    <a:pt x="1736" y="3675"/>
                    <a:pt x="1758" y="3652"/>
                    <a:pt x="1758" y="3630"/>
                  </a:cubicBezTo>
                  <a:cubicBezTo>
                    <a:pt x="1827" y="3515"/>
                    <a:pt x="1895" y="3401"/>
                    <a:pt x="1964" y="3287"/>
                  </a:cubicBezTo>
                  <a:cubicBezTo>
                    <a:pt x="1987" y="3219"/>
                    <a:pt x="2010" y="3173"/>
                    <a:pt x="2055" y="3127"/>
                  </a:cubicBezTo>
                  <a:cubicBezTo>
                    <a:pt x="2101" y="3013"/>
                    <a:pt x="2169" y="2922"/>
                    <a:pt x="2215" y="2831"/>
                  </a:cubicBezTo>
                  <a:cubicBezTo>
                    <a:pt x="2238" y="2808"/>
                    <a:pt x="2238" y="2785"/>
                    <a:pt x="2238" y="2762"/>
                  </a:cubicBezTo>
                  <a:cubicBezTo>
                    <a:pt x="2306" y="2671"/>
                    <a:pt x="2352" y="2557"/>
                    <a:pt x="2420" y="2465"/>
                  </a:cubicBezTo>
                  <a:cubicBezTo>
                    <a:pt x="2466" y="2374"/>
                    <a:pt x="2534" y="2260"/>
                    <a:pt x="2580" y="2169"/>
                  </a:cubicBezTo>
                  <a:cubicBezTo>
                    <a:pt x="2671" y="1986"/>
                    <a:pt x="2786" y="1804"/>
                    <a:pt x="2877" y="1621"/>
                  </a:cubicBezTo>
                  <a:cubicBezTo>
                    <a:pt x="2923" y="1575"/>
                    <a:pt x="2945" y="1507"/>
                    <a:pt x="2968" y="1461"/>
                  </a:cubicBezTo>
                  <a:cubicBezTo>
                    <a:pt x="2991" y="1416"/>
                    <a:pt x="3014" y="1370"/>
                    <a:pt x="3037" y="1301"/>
                  </a:cubicBezTo>
                  <a:cubicBezTo>
                    <a:pt x="3082" y="1210"/>
                    <a:pt x="3128" y="1119"/>
                    <a:pt x="3174" y="1028"/>
                  </a:cubicBezTo>
                  <a:cubicBezTo>
                    <a:pt x="3219" y="936"/>
                    <a:pt x="3242" y="845"/>
                    <a:pt x="3288" y="754"/>
                  </a:cubicBezTo>
                  <a:cubicBezTo>
                    <a:pt x="3311" y="662"/>
                    <a:pt x="3333" y="594"/>
                    <a:pt x="3356" y="503"/>
                  </a:cubicBezTo>
                  <a:cubicBezTo>
                    <a:pt x="3379" y="434"/>
                    <a:pt x="3379" y="388"/>
                    <a:pt x="3379" y="320"/>
                  </a:cubicBezTo>
                  <a:cubicBezTo>
                    <a:pt x="3379" y="274"/>
                    <a:pt x="3356" y="206"/>
                    <a:pt x="3311" y="160"/>
                  </a:cubicBezTo>
                  <a:cubicBezTo>
                    <a:pt x="3311" y="137"/>
                    <a:pt x="3311" y="114"/>
                    <a:pt x="3288" y="69"/>
                  </a:cubicBezTo>
                  <a:cubicBezTo>
                    <a:pt x="3288" y="23"/>
                    <a:pt x="3242" y="0"/>
                    <a:pt x="3196"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8" name="Google Shape;6528;p24"/>
            <p:cNvSpPr/>
            <p:nvPr/>
          </p:nvSpPr>
          <p:spPr>
            <a:xfrm>
              <a:off x="6739900" y="2313400"/>
              <a:ext cx="87900" cy="151300"/>
            </a:xfrm>
            <a:custGeom>
              <a:avLst/>
              <a:gdLst/>
              <a:ahLst/>
              <a:cxnLst/>
              <a:rect l="l" t="t" r="r" b="b"/>
              <a:pathLst>
                <a:path w="3516" h="6052" extrusionOk="0">
                  <a:moveTo>
                    <a:pt x="3379" y="0"/>
                  </a:moveTo>
                  <a:cubicBezTo>
                    <a:pt x="3310" y="0"/>
                    <a:pt x="3265" y="23"/>
                    <a:pt x="3242" y="69"/>
                  </a:cubicBezTo>
                  <a:cubicBezTo>
                    <a:pt x="3150" y="251"/>
                    <a:pt x="3082" y="434"/>
                    <a:pt x="2991" y="616"/>
                  </a:cubicBezTo>
                  <a:cubicBezTo>
                    <a:pt x="2922" y="776"/>
                    <a:pt x="2854" y="913"/>
                    <a:pt x="2785" y="1073"/>
                  </a:cubicBezTo>
                  <a:cubicBezTo>
                    <a:pt x="2717" y="1256"/>
                    <a:pt x="2625" y="1415"/>
                    <a:pt x="2534" y="1575"/>
                  </a:cubicBezTo>
                  <a:cubicBezTo>
                    <a:pt x="2443" y="1758"/>
                    <a:pt x="2352" y="1917"/>
                    <a:pt x="2260" y="2100"/>
                  </a:cubicBezTo>
                  <a:cubicBezTo>
                    <a:pt x="2078" y="2420"/>
                    <a:pt x="1872" y="2739"/>
                    <a:pt x="1690" y="3082"/>
                  </a:cubicBezTo>
                  <a:cubicBezTo>
                    <a:pt x="1598" y="3241"/>
                    <a:pt x="1484" y="3401"/>
                    <a:pt x="1393" y="3561"/>
                  </a:cubicBezTo>
                  <a:cubicBezTo>
                    <a:pt x="1302" y="3721"/>
                    <a:pt x="1187" y="3880"/>
                    <a:pt x="1096" y="4040"/>
                  </a:cubicBezTo>
                  <a:cubicBezTo>
                    <a:pt x="1005" y="4177"/>
                    <a:pt x="914" y="4314"/>
                    <a:pt x="845" y="4451"/>
                  </a:cubicBezTo>
                  <a:cubicBezTo>
                    <a:pt x="754" y="4611"/>
                    <a:pt x="662" y="4748"/>
                    <a:pt x="571" y="4885"/>
                  </a:cubicBezTo>
                  <a:cubicBezTo>
                    <a:pt x="411" y="5159"/>
                    <a:pt x="274" y="5433"/>
                    <a:pt x="92" y="5684"/>
                  </a:cubicBezTo>
                  <a:cubicBezTo>
                    <a:pt x="69" y="5706"/>
                    <a:pt x="46" y="5729"/>
                    <a:pt x="46" y="5752"/>
                  </a:cubicBezTo>
                  <a:cubicBezTo>
                    <a:pt x="1" y="5775"/>
                    <a:pt x="1" y="5821"/>
                    <a:pt x="1" y="5866"/>
                  </a:cubicBezTo>
                  <a:cubicBezTo>
                    <a:pt x="1" y="5912"/>
                    <a:pt x="23" y="5958"/>
                    <a:pt x="46" y="6003"/>
                  </a:cubicBezTo>
                  <a:cubicBezTo>
                    <a:pt x="78" y="6035"/>
                    <a:pt x="120" y="6052"/>
                    <a:pt x="162" y="6052"/>
                  </a:cubicBezTo>
                  <a:cubicBezTo>
                    <a:pt x="211" y="6052"/>
                    <a:pt x="261" y="6029"/>
                    <a:pt x="297" y="5980"/>
                  </a:cubicBezTo>
                  <a:cubicBezTo>
                    <a:pt x="389" y="5889"/>
                    <a:pt x="480" y="5775"/>
                    <a:pt x="548" y="5661"/>
                  </a:cubicBezTo>
                  <a:cubicBezTo>
                    <a:pt x="617" y="5592"/>
                    <a:pt x="662" y="5501"/>
                    <a:pt x="708" y="5433"/>
                  </a:cubicBezTo>
                  <a:cubicBezTo>
                    <a:pt x="799" y="5250"/>
                    <a:pt x="914" y="5090"/>
                    <a:pt x="1005" y="4930"/>
                  </a:cubicBezTo>
                  <a:cubicBezTo>
                    <a:pt x="1096" y="4771"/>
                    <a:pt x="1210" y="4588"/>
                    <a:pt x="1324" y="4428"/>
                  </a:cubicBezTo>
                  <a:cubicBezTo>
                    <a:pt x="1416" y="4268"/>
                    <a:pt x="1530" y="4086"/>
                    <a:pt x="1621" y="3926"/>
                  </a:cubicBezTo>
                  <a:cubicBezTo>
                    <a:pt x="1735" y="3766"/>
                    <a:pt x="1827" y="3607"/>
                    <a:pt x="1918" y="3447"/>
                  </a:cubicBezTo>
                  <a:cubicBezTo>
                    <a:pt x="2009" y="3287"/>
                    <a:pt x="2100" y="3104"/>
                    <a:pt x="2192" y="2945"/>
                  </a:cubicBezTo>
                  <a:cubicBezTo>
                    <a:pt x="2283" y="2785"/>
                    <a:pt x="2374" y="2625"/>
                    <a:pt x="2466" y="2465"/>
                  </a:cubicBezTo>
                  <a:cubicBezTo>
                    <a:pt x="2580" y="2283"/>
                    <a:pt x="2648" y="2123"/>
                    <a:pt x="2740" y="1963"/>
                  </a:cubicBezTo>
                  <a:cubicBezTo>
                    <a:pt x="2808" y="1826"/>
                    <a:pt x="2877" y="1712"/>
                    <a:pt x="2922" y="1598"/>
                  </a:cubicBezTo>
                  <a:cubicBezTo>
                    <a:pt x="2991" y="1461"/>
                    <a:pt x="3036" y="1324"/>
                    <a:pt x="3082" y="1187"/>
                  </a:cubicBezTo>
                  <a:cubicBezTo>
                    <a:pt x="3173" y="982"/>
                    <a:pt x="3265" y="753"/>
                    <a:pt x="3333" y="525"/>
                  </a:cubicBezTo>
                  <a:cubicBezTo>
                    <a:pt x="3379" y="411"/>
                    <a:pt x="3424" y="297"/>
                    <a:pt x="3493" y="206"/>
                  </a:cubicBezTo>
                  <a:cubicBezTo>
                    <a:pt x="3516" y="137"/>
                    <a:pt x="3493" y="46"/>
                    <a:pt x="3424" y="23"/>
                  </a:cubicBezTo>
                  <a:cubicBezTo>
                    <a:pt x="3424" y="0"/>
                    <a:pt x="3402" y="0"/>
                    <a:pt x="3379"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9" name="Google Shape;6529;p24"/>
            <p:cNvSpPr/>
            <p:nvPr/>
          </p:nvSpPr>
          <p:spPr>
            <a:xfrm>
              <a:off x="6744475" y="2312825"/>
              <a:ext cx="81625" cy="151825"/>
            </a:xfrm>
            <a:custGeom>
              <a:avLst/>
              <a:gdLst/>
              <a:ahLst/>
              <a:cxnLst/>
              <a:rect l="l" t="t" r="r" b="b"/>
              <a:pathLst>
                <a:path w="3265" h="6073" extrusionOk="0">
                  <a:moveTo>
                    <a:pt x="3150" y="0"/>
                  </a:moveTo>
                  <a:cubicBezTo>
                    <a:pt x="3127" y="0"/>
                    <a:pt x="3082" y="23"/>
                    <a:pt x="3059" y="69"/>
                  </a:cubicBezTo>
                  <a:cubicBezTo>
                    <a:pt x="2990" y="251"/>
                    <a:pt x="2922" y="411"/>
                    <a:pt x="2830" y="594"/>
                  </a:cubicBezTo>
                  <a:cubicBezTo>
                    <a:pt x="2739" y="754"/>
                    <a:pt x="2648" y="913"/>
                    <a:pt x="2579" y="1073"/>
                  </a:cubicBezTo>
                  <a:cubicBezTo>
                    <a:pt x="2511" y="1233"/>
                    <a:pt x="2420" y="1393"/>
                    <a:pt x="2351" y="1552"/>
                  </a:cubicBezTo>
                  <a:cubicBezTo>
                    <a:pt x="2260" y="1712"/>
                    <a:pt x="2191" y="1849"/>
                    <a:pt x="2100" y="2009"/>
                  </a:cubicBezTo>
                  <a:cubicBezTo>
                    <a:pt x="2032" y="2169"/>
                    <a:pt x="1940" y="2351"/>
                    <a:pt x="1849" y="2511"/>
                  </a:cubicBezTo>
                  <a:cubicBezTo>
                    <a:pt x="1758" y="2671"/>
                    <a:pt x="1666" y="2853"/>
                    <a:pt x="1575" y="3013"/>
                  </a:cubicBezTo>
                  <a:cubicBezTo>
                    <a:pt x="1484" y="3196"/>
                    <a:pt x="1392" y="3356"/>
                    <a:pt x="1301" y="3538"/>
                  </a:cubicBezTo>
                  <a:cubicBezTo>
                    <a:pt x="1210" y="3698"/>
                    <a:pt x="1119" y="3858"/>
                    <a:pt x="1050" y="4018"/>
                  </a:cubicBezTo>
                  <a:cubicBezTo>
                    <a:pt x="890" y="4314"/>
                    <a:pt x="753" y="4611"/>
                    <a:pt x="571" y="4885"/>
                  </a:cubicBezTo>
                  <a:cubicBezTo>
                    <a:pt x="479" y="5045"/>
                    <a:pt x="388" y="5182"/>
                    <a:pt x="297" y="5341"/>
                  </a:cubicBezTo>
                  <a:cubicBezTo>
                    <a:pt x="206" y="5501"/>
                    <a:pt x="114" y="5684"/>
                    <a:pt x="46" y="5844"/>
                  </a:cubicBezTo>
                  <a:cubicBezTo>
                    <a:pt x="0" y="5935"/>
                    <a:pt x="23" y="6026"/>
                    <a:pt x="91" y="6049"/>
                  </a:cubicBezTo>
                  <a:cubicBezTo>
                    <a:pt x="124" y="6065"/>
                    <a:pt x="156" y="6073"/>
                    <a:pt x="186" y="6073"/>
                  </a:cubicBezTo>
                  <a:cubicBezTo>
                    <a:pt x="242" y="6073"/>
                    <a:pt x="290" y="6048"/>
                    <a:pt x="320" y="6003"/>
                  </a:cubicBezTo>
                  <a:cubicBezTo>
                    <a:pt x="365" y="5889"/>
                    <a:pt x="434" y="5775"/>
                    <a:pt x="502" y="5661"/>
                  </a:cubicBezTo>
                  <a:cubicBezTo>
                    <a:pt x="525" y="5615"/>
                    <a:pt x="548" y="5570"/>
                    <a:pt x="571" y="5547"/>
                  </a:cubicBezTo>
                  <a:cubicBezTo>
                    <a:pt x="594" y="5501"/>
                    <a:pt x="639" y="5456"/>
                    <a:pt x="662" y="5410"/>
                  </a:cubicBezTo>
                  <a:cubicBezTo>
                    <a:pt x="776" y="5227"/>
                    <a:pt x="890" y="5068"/>
                    <a:pt x="982" y="4885"/>
                  </a:cubicBezTo>
                  <a:cubicBezTo>
                    <a:pt x="1187" y="4543"/>
                    <a:pt x="1347" y="4200"/>
                    <a:pt x="1529" y="3858"/>
                  </a:cubicBezTo>
                  <a:cubicBezTo>
                    <a:pt x="1621" y="3675"/>
                    <a:pt x="1712" y="3515"/>
                    <a:pt x="1781" y="3356"/>
                  </a:cubicBezTo>
                  <a:cubicBezTo>
                    <a:pt x="1895" y="3173"/>
                    <a:pt x="1963" y="2990"/>
                    <a:pt x="2054" y="2831"/>
                  </a:cubicBezTo>
                  <a:cubicBezTo>
                    <a:pt x="2146" y="2648"/>
                    <a:pt x="2237" y="2488"/>
                    <a:pt x="2306" y="2306"/>
                  </a:cubicBezTo>
                  <a:cubicBezTo>
                    <a:pt x="2397" y="2169"/>
                    <a:pt x="2465" y="1986"/>
                    <a:pt x="2534" y="1826"/>
                  </a:cubicBezTo>
                  <a:cubicBezTo>
                    <a:pt x="2648" y="1575"/>
                    <a:pt x="2762" y="1301"/>
                    <a:pt x="2876" y="1027"/>
                  </a:cubicBezTo>
                  <a:cubicBezTo>
                    <a:pt x="2945" y="890"/>
                    <a:pt x="3013" y="754"/>
                    <a:pt x="3059" y="617"/>
                  </a:cubicBezTo>
                  <a:cubicBezTo>
                    <a:pt x="3127" y="457"/>
                    <a:pt x="3196" y="320"/>
                    <a:pt x="3241" y="160"/>
                  </a:cubicBezTo>
                  <a:cubicBezTo>
                    <a:pt x="3264" y="137"/>
                    <a:pt x="3264" y="114"/>
                    <a:pt x="3264" y="69"/>
                  </a:cubicBezTo>
                  <a:cubicBezTo>
                    <a:pt x="3241" y="46"/>
                    <a:pt x="3241" y="23"/>
                    <a:pt x="3196" y="23"/>
                  </a:cubicBezTo>
                  <a:cubicBezTo>
                    <a:pt x="3196" y="0"/>
                    <a:pt x="3173" y="0"/>
                    <a:pt x="3150"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0" name="Google Shape;6530;p24"/>
            <p:cNvSpPr/>
            <p:nvPr/>
          </p:nvSpPr>
          <p:spPr>
            <a:xfrm>
              <a:off x="6697100" y="2341925"/>
              <a:ext cx="95900" cy="144950"/>
            </a:xfrm>
            <a:custGeom>
              <a:avLst/>
              <a:gdLst/>
              <a:ahLst/>
              <a:cxnLst/>
              <a:rect l="l" t="t" r="r" b="b"/>
              <a:pathLst>
                <a:path w="3836" h="5798" extrusionOk="0">
                  <a:moveTo>
                    <a:pt x="1393" y="3630"/>
                  </a:moveTo>
                  <a:cubicBezTo>
                    <a:pt x="1389" y="3637"/>
                    <a:pt x="1385" y="3646"/>
                    <a:pt x="1380" y="3654"/>
                  </a:cubicBezTo>
                  <a:lnTo>
                    <a:pt x="1380" y="3654"/>
                  </a:lnTo>
                  <a:cubicBezTo>
                    <a:pt x="1386" y="3648"/>
                    <a:pt x="1393" y="3642"/>
                    <a:pt x="1393" y="3630"/>
                  </a:cubicBezTo>
                  <a:close/>
                  <a:moveTo>
                    <a:pt x="1380" y="3654"/>
                  </a:moveTo>
                  <a:cubicBezTo>
                    <a:pt x="1376" y="3658"/>
                    <a:pt x="1372" y="3663"/>
                    <a:pt x="1371" y="3669"/>
                  </a:cubicBezTo>
                  <a:lnTo>
                    <a:pt x="1371" y="3669"/>
                  </a:lnTo>
                  <a:cubicBezTo>
                    <a:pt x="1374" y="3664"/>
                    <a:pt x="1377" y="3659"/>
                    <a:pt x="1380" y="3654"/>
                  </a:cubicBezTo>
                  <a:close/>
                  <a:moveTo>
                    <a:pt x="1552" y="4055"/>
                  </a:moveTo>
                  <a:cubicBezTo>
                    <a:pt x="1545" y="4065"/>
                    <a:pt x="1537" y="4076"/>
                    <a:pt x="1530" y="4086"/>
                  </a:cubicBezTo>
                  <a:cubicBezTo>
                    <a:pt x="1547" y="4069"/>
                    <a:pt x="1551" y="4065"/>
                    <a:pt x="1552" y="4055"/>
                  </a:cubicBezTo>
                  <a:close/>
                  <a:moveTo>
                    <a:pt x="1022" y="4153"/>
                  </a:moveTo>
                  <a:cubicBezTo>
                    <a:pt x="1018" y="4160"/>
                    <a:pt x="1014" y="4166"/>
                    <a:pt x="1008" y="4173"/>
                  </a:cubicBezTo>
                  <a:lnTo>
                    <a:pt x="1008" y="4173"/>
                  </a:lnTo>
                  <a:cubicBezTo>
                    <a:pt x="1013" y="4166"/>
                    <a:pt x="1017" y="4159"/>
                    <a:pt x="1022" y="4153"/>
                  </a:cubicBezTo>
                  <a:close/>
                  <a:moveTo>
                    <a:pt x="868" y="4337"/>
                  </a:moveTo>
                  <a:cubicBezTo>
                    <a:pt x="863" y="4351"/>
                    <a:pt x="858" y="4364"/>
                    <a:pt x="852" y="4376"/>
                  </a:cubicBezTo>
                  <a:lnTo>
                    <a:pt x="852" y="4376"/>
                  </a:lnTo>
                  <a:cubicBezTo>
                    <a:pt x="868" y="4360"/>
                    <a:pt x="868" y="4358"/>
                    <a:pt x="868" y="4337"/>
                  </a:cubicBezTo>
                  <a:close/>
                  <a:moveTo>
                    <a:pt x="3767" y="0"/>
                  </a:moveTo>
                  <a:cubicBezTo>
                    <a:pt x="3744" y="0"/>
                    <a:pt x="3744" y="0"/>
                    <a:pt x="3721" y="23"/>
                  </a:cubicBezTo>
                  <a:cubicBezTo>
                    <a:pt x="3676" y="115"/>
                    <a:pt x="3630" y="206"/>
                    <a:pt x="3584" y="297"/>
                  </a:cubicBezTo>
                  <a:cubicBezTo>
                    <a:pt x="3561" y="366"/>
                    <a:pt x="3516" y="457"/>
                    <a:pt x="3470" y="525"/>
                  </a:cubicBezTo>
                  <a:cubicBezTo>
                    <a:pt x="3424" y="617"/>
                    <a:pt x="3379" y="685"/>
                    <a:pt x="3333" y="776"/>
                  </a:cubicBezTo>
                  <a:cubicBezTo>
                    <a:pt x="3287" y="845"/>
                    <a:pt x="3242" y="936"/>
                    <a:pt x="3196" y="1005"/>
                  </a:cubicBezTo>
                  <a:cubicBezTo>
                    <a:pt x="3105" y="1164"/>
                    <a:pt x="2991" y="1324"/>
                    <a:pt x="2877" y="1461"/>
                  </a:cubicBezTo>
                  <a:cubicBezTo>
                    <a:pt x="2785" y="1621"/>
                    <a:pt x="2694" y="1781"/>
                    <a:pt x="2580" y="1918"/>
                  </a:cubicBezTo>
                  <a:cubicBezTo>
                    <a:pt x="2489" y="2055"/>
                    <a:pt x="2397" y="2214"/>
                    <a:pt x="2283" y="2351"/>
                  </a:cubicBezTo>
                  <a:cubicBezTo>
                    <a:pt x="2192" y="2488"/>
                    <a:pt x="2101" y="2625"/>
                    <a:pt x="2009" y="2762"/>
                  </a:cubicBezTo>
                  <a:cubicBezTo>
                    <a:pt x="1918" y="2899"/>
                    <a:pt x="1827" y="3036"/>
                    <a:pt x="1735" y="3173"/>
                  </a:cubicBezTo>
                  <a:cubicBezTo>
                    <a:pt x="1621" y="3310"/>
                    <a:pt x="1530" y="3447"/>
                    <a:pt x="1439" y="3584"/>
                  </a:cubicBezTo>
                  <a:cubicBezTo>
                    <a:pt x="1416" y="3607"/>
                    <a:pt x="1393" y="3652"/>
                    <a:pt x="1370" y="3675"/>
                  </a:cubicBezTo>
                  <a:cubicBezTo>
                    <a:pt x="1370" y="3673"/>
                    <a:pt x="1370" y="3671"/>
                    <a:pt x="1371" y="3669"/>
                  </a:cubicBezTo>
                  <a:lnTo>
                    <a:pt x="1371" y="3669"/>
                  </a:lnTo>
                  <a:cubicBezTo>
                    <a:pt x="1346" y="3710"/>
                    <a:pt x="1313" y="3756"/>
                    <a:pt x="1279" y="3789"/>
                  </a:cubicBezTo>
                  <a:cubicBezTo>
                    <a:pt x="1233" y="3881"/>
                    <a:pt x="1165" y="3949"/>
                    <a:pt x="1096" y="4040"/>
                  </a:cubicBezTo>
                  <a:cubicBezTo>
                    <a:pt x="1119" y="4018"/>
                    <a:pt x="1119" y="4018"/>
                    <a:pt x="1142" y="3995"/>
                  </a:cubicBezTo>
                  <a:lnTo>
                    <a:pt x="1142" y="3995"/>
                  </a:lnTo>
                  <a:cubicBezTo>
                    <a:pt x="1102" y="4055"/>
                    <a:pt x="1062" y="4097"/>
                    <a:pt x="1022" y="4153"/>
                  </a:cubicBezTo>
                  <a:lnTo>
                    <a:pt x="1022" y="4153"/>
                  </a:lnTo>
                  <a:cubicBezTo>
                    <a:pt x="1026" y="4146"/>
                    <a:pt x="1028" y="4139"/>
                    <a:pt x="1028" y="4132"/>
                  </a:cubicBezTo>
                  <a:lnTo>
                    <a:pt x="1028" y="4132"/>
                  </a:lnTo>
                  <a:lnTo>
                    <a:pt x="1006" y="4175"/>
                  </a:lnTo>
                  <a:lnTo>
                    <a:pt x="1006" y="4175"/>
                  </a:lnTo>
                  <a:cubicBezTo>
                    <a:pt x="1007" y="4174"/>
                    <a:pt x="1007" y="4174"/>
                    <a:pt x="1008" y="4173"/>
                  </a:cubicBezTo>
                  <a:lnTo>
                    <a:pt x="1008" y="4173"/>
                  </a:lnTo>
                  <a:cubicBezTo>
                    <a:pt x="1007" y="4175"/>
                    <a:pt x="1006" y="4176"/>
                    <a:pt x="1005" y="4177"/>
                  </a:cubicBezTo>
                  <a:lnTo>
                    <a:pt x="1006" y="4175"/>
                  </a:lnTo>
                  <a:lnTo>
                    <a:pt x="1006" y="4175"/>
                  </a:lnTo>
                  <a:cubicBezTo>
                    <a:pt x="999" y="4184"/>
                    <a:pt x="990" y="4192"/>
                    <a:pt x="982" y="4200"/>
                  </a:cubicBezTo>
                  <a:cubicBezTo>
                    <a:pt x="959" y="4223"/>
                    <a:pt x="936" y="4269"/>
                    <a:pt x="914" y="4292"/>
                  </a:cubicBezTo>
                  <a:cubicBezTo>
                    <a:pt x="908" y="4297"/>
                    <a:pt x="902" y="4303"/>
                    <a:pt x="891" y="4314"/>
                  </a:cubicBezTo>
                  <a:cubicBezTo>
                    <a:pt x="891" y="4335"/>
                    <a:pt x="872" y="4356"/>
                    <a:pt x="852" y="4376"/>
                  </a:cubicBezTo>
                  <a:lnTo>
                    <a:pt x="852" y="4376"/>
                  </a:lnTo>
                  <a:cubicBezTo>
                    <a:pt x="852" y="4376"/>
                    <a:pt x="852" y="4376"/>
                    <a:pt x="852" y="4376"/>
                  </a:cubicBezTo>
                  <a:lnTo>
                    <a:pt x="852" y="4376"/>
                  </a:lnTo>
                  <a:cubicBezTo>
                    <a:pt x="850" y="4378"/>
                    <a:pt x="848" y="4380"/>
                    <a:pt x="846" y="4382"/>
                  </a:cubicBezTo>
                  <a:lnTo>
                    <a:pt x="846" y="4382"/>
                  </a:lnTo>
                  <a:cubicBezTo>
                    <a:pt x="848" y="4380"/>
                    <a:pt x="850" y="4378"/>
                    <a:pt x="852" y="4376"/>
                  </a:cubicBezTo>
                  <a:lnTo>
                    <a:pt x="852" y="4376"/>
                  </a:lnTo>
                  <a:cubicBezTo>
                    <a:pt x="828" y="4424"/>
                    <a:pt x="795" y="4461"/>
                    <a:pt x="777" y="4497"/>
                  </a:cubicBezTo>
                  <a:cubicBezTo>
                    <a:pt x="754" y="4543"/>
                    <a:pt x="708" y="4565"/>
                    <a:pt x="685" y="4611"/>
                  </a:cubicBezTo>
                  <a:cubicBezTo>
                    <a:pt x="663" y="4657"/>
                    <a:pt x="640" y="4680"/>
                    <a:pt x="617" y="4702"/>
                  </a:cubicBezTo>
                  <a:cubicBezTo>
                    <a:pt x="594" y="4725"/>
                    <a:pt x="594" y="4725"/>
                    <a:pt x="594" y="4748"/>
                  </a:cubicBezTo>
                  <a:cubicBezTo>
                    <a:pt x="575" y="4767"/>
                    <a:pt x="557" y="4785"/>
                    <a:pt x="538" y="4817"/>
                  </a:cubicBezTo>
                  <a:lnTo>
                    <a:pt x="538" y="4817"/>
                  </a:lnTo>
                  <a:cubicBezTo>
                    <a:pt x="526" y="4817"/>
                    <a:pt x="526" y="4821"/>
                    <a:pt x="526" y="4839"/>
                  </a:cubicBezTo>
                  <a:cubicBezTo>
                    <a:pt x="526" y="4829"/>
                    <a:pt x="531" y="4823"/>
                    <a:pt x="536" y="4820"/>
                  </a:cubicBezTo>
                  <a:lnTo>
                    <a:pt x="536" y="4820"/>
                  </a:lnTo>
                  <a:cubicBezTo>
                    <a:pt x="533" y="4826"/>
                    <a:pt x="529" y="4832"/>
                    <a:pt x="526" y="4839"/>
                  </a:cubicBezTo>
                  <a:cubicBezTo>
                    <a:pt x="480" y="4885"/>
                    <a:pt x="457" y="4931"/>
                    <a:pt x="412" y="4976"/>
                  </a:cubicBezTo>
                  <a:cubicBezTo>
                    <a:pt x="389" y="4999"/>
                    <a:pt x="366" y="5045"/>
                    <a:pt x="343" y="5090"/>
                  </a:cubicBezTo>
                  <a:cubicBezTo>
                    <a:pt x="320" y="5113"/>
                    <a:pt x="297" y="5159"/>
                    <a:pt x="275" y="5182"/>
                  </a:cubicBezTo>
                  <a:cubicBezTo>
                    <a:pt x="183" y="5296"/>
                    <a:pt x="115" y="5410"/>
                    <a:pt x="46" y="5524"/>
                  </a:cubicBezTo>
                  <a:cubicBezTo>
                    <a:pt x="1" y="5593"/>
                    <a:pt x="23" y="5684"/>
                    <a:pt x="69" y="5730"/>
                  </a:cubicBezTo>
                  <a:cubicBezTo>
                    <a:pt x="115" y="5775"/>
                    <a:pt x="160" y="5798"/>
                    <a:pt x="206" y="5798"/>
                  </a:cubicBezTo>
                  <a:cubicBezTo>
                    <a:pt x="252" y="5798"/>
                    <a:pt x="297" y="5775"/>
                    <a:pt x="320" y="5730"/>
                  </a:cubicBezTo>
                  <a:cubicBezTo>
                    <a:pt x="366" y="5707"/>
                    <a:pt x="389" y="5661"/>
                    <a:pt x="412" y="5638"/>
                  </a:cubicBezTo>
                  <a:cubicBezTo>
                    <a:pt x="434" y="5615"/>
                    <a:pt x="457" y="5570"/>
                    <a:pt x="480" y="5547"/>
                  </a:cubicBezTo>
                  <a:cubicBezTo>
                    <a:pt x="548" y="5478"/>
                    <a:pt x="594" y="5387"/>
                    <a:pt x="640" y="5319"/>
                  </a:cubicBezTo>
                  <a:cubicBezTo>
                    <a:pt x="640" y="5319"/>
                    <a:pt x="640" y="5341"/>
                    <a:pt x="640" y="5341"/>
                  </a:cubicBezTo>
                  <a:cubicBezTo>
                    <a:pt x="644" y="5332"/>
                    <a:pt x="649" y="5323"/>
                    <a:pt x="654" y="5314"/>
                  </a:cubicBezTo>
                  <a:lnTo>
                    <a:pt x="654" y="5314"/>
                  </a:lnTo>
                  <a:cubicBezTo>
                    <a:pt x="659" y="5310"/>
                    <a:pt x="661" y="5304"/>
                    <a:pt x="662" y="5300"/>
                  </a:cubicBezTo>
                  <a:lnTo>
                    <a:pt x="662" y="5300"/>
                  </a:lnTo>
                  <a:cubicBezTo>
                    <a:pt x="706" y="5222"/>
                    <a:pt x="764" y="5145"/>
                    <a:pt x="822" y="5068"/>
                  </a:cubicBezTo>
                  <a:cubicBezTo>
                    <a:pt x="914" y="4953"/>
                    <a:pt x="982" y="4839"/>
                    <a:pt x="1073" y="4748"/>
                  </a:cubicBezTo>
                  <a:cubicBezTo>
                    <a:pt x="1051" y="4748"/>
                    <a:pt x="1051" y="4771"/>
                    <a:pt x="1028" y="4771"/>
                  </a:cubicBezTo>
                  <a:cubicBezTo>
                    <a:pt x="1210" y="4543"/>
                    <a:pt x="1393" y="4292"/>
                    <a:pt x="1553" y="4040"/>
                  </a:cubicBezTo>
                  <a:lnTo>
                    <a:pt x="1553" y="4040"/>
                  </a:lnTo>
                  <a:cubicBezTo>
                    <a:pt x="1553" y="4047"/>
                    <a:pt x="1553" y="4051"/>
                    <a:pt x="1552" y="4055"/>
                  </a:cubicBezTo>
                  <a:lnTo>
                    <a:pt x="1552" y="4055"/>
                  </a:lnTo>
                  <a:cubicBezTo>
                    <a:pt x="1662" y="3903"/>
                    <a:pt x="1788" y="3733"/>
                    <a:pt x="1895" y="3584"/>
                  </a:cubicBezTo>
                  <a:cubicBezTo>
                    <a:pt x="1986" y="3424"/>
                    <a:pt x="2078" y="3264"/>
                    <a:pt x="2192" y="3105"/>
                  </a:cubicBezTo>
                  <a:cubicBezTo>
                    <a:pt x="2283" y="2945"/>
                    <a:pt x="2374" y="2808"/>
                    <a:pt x="2466" y="2648"/>
                  </a:cubicBezTo>
                  <a:cubicBezTo>
                    <a:pt x="2511" y="2557"/>
                    <a:pt x="2557" y="2488"/>
                    <a:pt x="2603" y="2397"/>
                  </a:cubicBezTo>
                  <a:cubicBezTo>
                    <a:pt x="2648" y="2329"/>
                    <a:pt x="2694" y="2237"/>
                    <a:pt x="2763" y="2146"/>
                  </a:cubicBezTo>
                  <a:cubicBezTo>
                    <a:pt x="2808" y="2077"/>
                    <a:pt x="2854" y="1986"/>
                    <a:pt x="2899" y="1895"/>
                  </a:cubicBezTo>
                  <a:cubicBezTo>
                    <a:pt x="2922" y="1826"/>
                    <a:pt x="2968" y="1735"/>
                    <a:pt x="3014" y="1667"/>
                  </a:cubicBezTo>
                  <a:cubicBezTo>
                    <a:pt x="3059" y="1575"/>
                    <a:pt x="3105" y="1507"/>
                    <a:pt x="3151" y="1416"/>
                  </a:cubicBezTo>
                  <a:cubicBezTo>
                    <a:pt x="3196" y="1347"/>
                    <a:pt x="3219" y="1256"/>
                    <a:pt x="3265" y="1164"/>
                  </a:cubicBezTo>
                  <a:cubicBezTo>
                    <a:pt x="3356" y="1005"/>
                    <a:pt x="3424" y="845"/>
                    <a:pt x="3516" y="662"/>
                  </a:cubicBezTo>
                  <a:cubicBezTo>
                    <a:pt x="3561" y="594"/>
                    <a:pt x="3607" y="525"/>
                    <a:pt x="3630" y="434"/>
                  </a:cubicBezTo>
                  <a:cubicBezTo>
                    <a:pt x="3676" y="366"/>
                    <a:pt x="3721" y="274"/>
                    <a:pt x="3744" y="183"/>
                  </a:cubicBezTo>
                  <a:cubicBezTo>
                    <a:pt x="3767" y="160"/>
                    <a:pt x="3790" y="115"/>
                    <a:pt x="3812" y="69"/>
                  </a:cubicBezTo>
                  <a:cubicBezTo>
                    <a:pt x="3835" y="46"/>
                    <a:pt x="3812" y="23"/>
                    <a:pt x="3790"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1" name="Google Shape;6531;p24"/>
            <p:cNvSpPr/>
            <p:nvPr/>
          </p:nvSpPr>
          <p:spPr>
            <a:xfrm>
              <a:off x="6689675" y="2492575"/>
              <a:ext cx="6300" cy="6300"/>
            </a:xfrm>
            <a:custGeom>
              <a:avLst/>
              <a:gdLst/>
              <a:ahLst/>
              <a:cxnLst/>
              <a:rect l="l" t="t" r="r" b="b"/>
              <a:pathLst>
                <a:path w="252" h="252" extrusionOk="0">
                  <a:moveTo>
                    <a:pt x="115" y="0"/>
                  </a:moveTo>
                  <a:cubicBezTo>
                    <a:pt x="47" y="0"/>
                    <a:pt x="1" y="46"/>
                    <a:pt x="1" y="114"/>
                  </a:cubicBezTo>
                  <a:cubicBezTo>
                    <a:pt x="1" y="183"/>
                    <a:pt x="47" y="251"/>
                    <a:pt x="115" y="251"/>
                  </a:cubicBezTo>
                  <a:cubicBezTo>
                    <a:pt x="184" y="251"/>
                    <a:pt x="252" y="183"/>
                    <a:pt x="252" y="114"/>
                  </a:cubicBezTo>
                  <a:cubicBezTo>
                    <a:pt x="252" y="46"/>
                    <a:pt x="184" y="0"/>
                    <a:pt x="115"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2" name="Google Shape;6532;p24"/>
            <p:cNvSpPr/>
            <p:nvPr/>
          </p:nvSpPr>
          <p:spPr>
            <a:xfrm>
              <a:off x="6713075" y="2141050"/>
              <a:ext cx="34850" cy="25000"/>
            </a:xfrm>
            <a:custGeom>
              <a:avLst/>
              <a:gdLst/>
              <a:ahLst/>
              <a:cxnLst/>
              <a:rect l="l" t="t" r="r" b="b"/>
              <a:pathLst>
                <a:path w="1394" h="1000" extrusionOk="0">
                  <a:moveTo>
                    <a:pt x="1279" y="1"/>
                  </a:moveTo>
                  <a:cubicBezTo>
                    <a:pt x="1210" y="24"/>
                    <a:pt x="1165" y="69"/>
                    <a:pt x="1096" y="92"/>
                  </a:cubicBezTo>
                  <a:cubicBezTo>
                    <a:pt x="1085" y="81"/>
                    <a:pt x="1068" y="75"/>
                    <a:pt x="1051" y="75"/>
                  </a:cubicBezTo>
                  <a:cubicBezTo>
                    <a:pt x="1034" y="75"/>
                    <a:pt x="1016" y="81"/>
                    <a:pt x="1005" y="92"/>
                  </a:cubicBezTo>
                  <a:cubicBezTo>
                    <a:pt x="914" y="115"/>
                    <a:pt x="845" y="161"/>
                    <a:pt x="754" y="206"/>
                  </a:cubicBezTo>
                  <a:cubicBezTo>
                    <a:pt x="686" y="252"/>
                    <a:pt x="617" y="298"/>
                    <a:pt x="526" y="343"/>
                  </a:cubicBezTo>
                  <a:cubicBezTo>
                    <a:pt x="457" y="412"/>
                    <a:pt x="366" y="457"/>
                    <a:pt x="275" y="526"/>
                  </a:cubicBezTo>
                  <a:cubicBezTo>
                    <a:pt x="252" y="572"/>
                    <a:pt x="206" y="594"/>
                    <a:pt x="183" y="617"/>
                  </a:cubicBezTo>
                  <a:cubicBezTo>
                    <a:pt x="161" y="640"/>
                    <a:pt x="138" y="640"/>
                    <a:pt x="115" y="663"/>
                  </a:cubicBezTo>
                  <a:cubicBezTo>
                    <a:pt x="92" y="686"/>
                    <a:pt x="69" y="708"/>
                    <a:pt x="46" y="731"/>
                  </a:cubicBezTo>
                  <a:cubicBezTo>
                    <a:pt x="46" y="754"/>
                    <a:pt x="24" y="754"/>
                    <a:pt x="24" y="777"/>
                  </a:cubicBezTo>
                  <a:cubicBezTo>
                    <a:pt x="1" y="823"/>
                    <a:pt x="24" y="868"/>
                    <a:pt x="46" y="914"/>
                  </a:cubicBezTo>
                  <a:cubicBezTo>
                    <a:pt x="92" y="937"/>
                    <a:pt x="115" y="960"/>
                    <a:pt x="161" y="960"/>
                  </a:cubicBezTo>
                  <a:lnTo>
                    <a:pt x="138" y="960"/>
                  </a:lnTo>
                  <a:cubicBezTo>
                    <a:pt x="183" y="960"/>
                    <a:pt x="206" y="982"/>
                    <a:pt x="252" y="982"/>
                  </a:cubicBezTo>
                  <a:lnTo>
                    <a:pt x="343" y="982"/>
                  </a:lnTo>
                  <a:cubicBezTo>
                    <a:pt x="355" y="994"/>
                    <a:pt x="372" y="999"/>
                    <a:pt x="389" y="999"/>
                  </a:cubicBezTo>
                  <a:cubicBezTo>
                    <a:pt x="406" y="999"/>
                    <a:pt x="423" y="994"/>
                    <a:pt x="434" y="982"/>
                  </a:cubicBezTo>
                  <a:cubicBezTo>
                    <a:pt x="457" y="960"/>
                    <a:pt x="457" y="960"/>
                    <a:pt x="480" y="960"/>
                  </a:cubicBezTo>
                  <a:cubicBezTo>
                    <a:pt x="503" y="937"/>
                    <a:pt x="503" y="914"/>
                    <a:pt x="503" y="914"/>
                  </a:cubicBezTo>
                  <a:cubicBezTo>
                    <a:pt x="503" y="891"/>
                    <a:pt x="526" y="891"/>
                    <a:pt x="526" y="868"/>
                  </a:cubicBezTo>
                  <a:cubicBezTo>
                    <a:pt x="549" y="868"/>
                    <a:pt x="549" y="845"/>
                    <a:pt x="549" y="845"/>
                  </a:cubicBezTo>
                  <a:cubicBezTo>
                    <a:pt x="556" y="838"/>
                    <a:pt x="564" y="831"/>
                    <a:pt x="571" y="823"/>
                  </a:cubicBezTo>
                  <a:lnTo>
                    <a:pt x="571" y="823"/>
                  </a:lnTo>
                  <a:cubicBezTo>
                    <a:pt x="571" y="826"/>
                    <a:pt x="570" y="845"/>
                    <a:pt x="549" y="845"/>
                  </a:cubicBezTo>
                  <a:cubicBezTo>
                    <a:pt x="571" y="845"/>
                    <a:pt x="571" y="845"/>
                    <a:pt x="571" y="823"/>
                  </a:cubicBezTo>
                  <a:lnTo>
                    <a:pt x="571" y="823"/>
                  </a:lnTo>
                  <a:cubicBezTo>
                    <a:pt x="571" y="823"/>
                    <a:pt x="571" y="823"/>
                    <a:pt x="571" y="823"/>
                  </a:cubicBezTo>
                  <a:lnTo>
                    <a:pt x="571" y="823"/>
                  </a:lnTo>
                  <a:cubicBezTo>
                    <a:pt x="571" y="823"/>
                    <a:pt x="571" y="823"/>
                    <a:pt x="571" y="823"/>
                  </a:cubicBezTo>
                  <a:lnTo>
                    <a:pt x="571" y="823"/>
                  </a:lnTo>
                  <a:cubicBezTo>
                    <a:pt x="571" y="823"/>
                    <a:pt x="571" y="823"/>
                    <a:pt x="571" y="823"/>
                  </a:cubicBezTo>
                  <a:lnTo>
                    <a:pt x="571" y="823"/>
                  </a:lnTo>
                  <a:cubicBezTo>
                    <a:pt x="658" y="739"/>
                    <a:pt x="761" y="653"/>
                    <a:pt x="845" y="549"/>
                  </a:cubicBezTo>
                  <a:cubicBezTo>
                    <a:pt x="891" y="503"/>
                    <a:pt x="959" y="435"/>
                    <a:pt x="1005" y="389"/>
                  </a:cubicBezTo>
                  <a:cubicBezTo>
                    <a:pt x="1074" y="320"/>
                    <a:pt x="1142" y="252"/>
                    <a:pt x="1233" y="206"/>
                  </a:cubicBezTo>
                  <a:cubicBezTo>
                    <a:pt x="1256" y="183"/>
                    <a:pt x="1302" y="161"/>
                    <a:pt x="1347" y="138"/>
                  </a:cubicBezTo>
                  <a:cubicBezTo>
                    <a:pt x="1370" y="115"/>
                    <a:pt x="1393" y="69"/>
                    <a:pt x="1370" y="24"/>
                  </a:cubicBezTo>
                  <a:cubicBezTo>
                    <a:pt x="1370" y="1"/>
                    <a:pt x="1325" y="1"/>
                    <a:pt x="1302" y="1"/>
                  </a:cubicBezTo>
                  <a:close/>
                </a:path>
              </a:pathLst>
            </a:custGeom>
            <a:solidFill>
              <a:srgbClr val="D43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3" name="Google Shape;6533;p24"/>
            <p:cNvSpPr/>
            <p:nvPr/>
          </p:nvSpPr>
          <p:spPr>
            <a:xfrm>
              <a:off x="6681125" y="2178725"/>
              <a:ext cx="26275" cy="36550"/>
            </a:xfrm>
            <a:custGeom>
              <a:avLst/>
              <a:gdLst/>
              <a:ahLst/>
              <a:cxnLst/>
              <a:rect l="l" t="t" r="r" b="b"/>
              <a:pathLst>
                <a:path w="1051" h="1462" extrusionOk="0">
                  <a:moveTo>
                    <a:pt x="982" y="0"/>
                  </a:moveTo>
                  <a:cubicBezTo>
                    <a:pt x="982" y="0"/>
                    <a:pt x="959" y="23"/>
                    <a:pt x="959" y="23"/>
                  </a:cubicBezTo>
                  <a:cubicBezTo>
                    <a:pt x="936" y="46"/>
                    <a:pt x="914" y="69"/>
                    <a:pt x="891" y="114"/>
                  </a:cubicBezTo>
                  <a:cubicBezTo>
                    <a:pt x="868" y="114"/>
                    <a:pt x="845" y="137"/>
                    <a:pt x="845" y="160"/>
                  </a:cubicBezTo>
                  <a:cubicBezTo>
                    <a:pt x="822" y="206"/>
                    <a:pt x="799" y="229"/>
                    <a:pt x="777" y="251"/>
                  </a:cubicBezTo>
                  <a:cubicBezTo>
                    <a:pt x="754" y="274"/>
                    <a:pt x="731" y="297"/>
                    <a:pt x="708" y="343"/>
                  </a:cubicBezTo>
                  <a:cubicBezTo>
                    <a:pt x="617" y="457"/>
                    <a:pt x="526" y="571"/>
                    <a:pt x="434" y="708"/>
                  </a:cubicBezTo>
                  <a:cubicBezTo>
                    <a:pt x="389" y="754"/>
                    <a:pt x="343" y="822"/>
                    <a:pt x="297" y="891"/>
                  </a:cubicBezTo>
                  <a:cubicBezTo>
                    <a:pt x="274" y="936"/>
                    <a:pt x="229" y="982"/>
                    <a:pt x="206" y="1027"/>
                  </a:cubicBezTo>
                  <a:cubicBezTo>
                    <a:pt x="183" y="1073"/>
                    <a:pt x="137" y="1119"/>
                    <a:pt x="115" y="1164"/>
                  </a:cubicBezTo>
                  <a:cubicBezTo>
                    <a:pt x="115" y="1187"/>
                    <a:pt x="92" y="1210"/>
                    <a:pt x="69" y="1233"/>
                  </a:cubicBezTo>
                  <a:cubicBezTo>
                    <a:pt x="46" y="1256"/>
                    <a:pt x="23" y="1279"/>
                    <a:pt x="23" y="1301"/>
                  </a:cubicBezTo>
                  <a:cubicBezTo>
                    <a:pt x="1" y="1347"/>
                    <a:pt x="1" y="1393"/>
                    <a:pt x="23" y="1438"/>
                  </a:cubicBezTo>
                  <a:cubicBezTo>
                    <a:pt x="46" y="1461"/>
                    <a:pt x="69" y="1461"/>
                    <a:pt x="92" y="1461"/>
                  </a:cubicBezTo>
                  <a:cubicBezTo>
                    <a:pt x="115" y="1461"/>
                    <a:pt x="137" y="1461"/>
                    <a:pt x="160" y="1438"/>
                  </a:cubicBezTo>
                  <a:cubicBezTo>
                    <a:pt x="206" y="1393"/>
                    <a:pt x="252" y="1347"/>
                    <a:pt x="274" y="1301"/>
                  </a:cubicBezTo>
                  <a:cubicBezTo>
                    <a:pt x="320" y="1256"/>
                    <a:pt x="343" y="1210"/>
                    <a:pt x="366" y="1164"/>
                  </a:cubicBezTo>
                  <a:cubicBezTo>
                    <a:pt x="389" y="1119"/>
                    <a:pt x="411" y="1050"/>
                    <a:pt x="434" y="1005"/>
                  </a:cubicBezTo>
                  <a:cubicBezTo>
                    <a:pt x="480" y="959"/>
                    <a:pt x="503" y="891"/>
                    <a:pt x="548" y="822"/>
                  </a:cubicBezTo>
                  <a:cubicBezTo>
                    <a:pt x="594" y="754"/>
                    <a:pt x="617" y="708"/>
                    <a:pt x="662" y="639"/>
                  </a:cubicBezTo>
                  <a:cubicBezTo>
                    <a:pt x="708" y="571"/>
                    <a:pt x="731" y="503"/>
                    <a:pt x="777" y="434"/>
                  </a:cubicBezTo>
                  <a:cubicBezTo>
                    <a:pt x="845" y="343"/>
                    <a:pt x="914" y="229"/>
                    <a:pt x="982" y="137"/>
                  </a:cubicBezTo>
                  <a:cubicBezTo>
                    <a:pt x="1005" y="114"/>
                    <a:pt x="1005" y="114"/>
                    <a:pt x="1028" y="92"/>
                  </a:cubicBezTo>
                  <a:cubicBezTo>
                    <a:pt x="1028" y="69"/>
                    <a:pt x="1051" y="46"/>
                    <a:pt x="1028" y="23"/>
                  </a:cubicBezTo>
                  <a:cubicBezTo>
                    <a:pt x="1005" y="23"/>
                    <a:pt x="1005" y="0"/>
                    <a:pt x="982" y="0"/>
                  </a:cubicBezTo>
                  <a:close/>
                </a:path>
              </a:pathLst>
            </a:custGeom>
            <a:solidFill>
              <a:srgbClr val="D43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4" name="Google Shape;6534;p24"/>
            <p:cNvSpPr/>
            <p:nvPr/>
          </p:nvSpPr>
          <p:spPr>
            <a:xfrm>
              <a:off x="6777000" y="2206100"/>
              <a:ext cx="38825" cy="12600"/>
            </a:xfrm>
            <a:custGeom>
              <a:avLst/>
              <a:gdLst/>
              <a:ahLst/>
              <a:cxnLst/>
              <a:rect l="l" t="t" r="r" b="b"/>
              <a:pathLst>
                <a:path w="1553" h="504" extrusionOk="0">
                  <a:moveTo>
                    <a:pt x="890" y="1"/>
                  </a:moveTo>
                  <a:cubicBezTo>
                    <a:pt x="776" y="24"/>
                    <a:pt x="662" y="24"/>
                    <a:pt x="571" y="47"/>
                  </a:cubicBezTo>
                  <a:cubicBezTo>
                    <a:pt x="457" y="69"/>
                    <a:pt x="343" y="69"/>
                    <a:pt x="251" y="92"/>
                  </a:cubicBezTo>
                  <a:cubicBezTo>
                    <a:pt x="228" y="92"/>
                    <a:pt x="183" y="115"/>
                    <a:pt x="160" y="115"/>
                  </a:cubicBezTo>
                  <a:cubicBezTo>
                    <a:pt x="91" y="138"/>
                    <a:pt x="23" y="138"/>
                    <a:pt x="0" y="206"/>
                  </a:cubicBezTo>
                  <a:cubicBezTo>
                    <a:pt x="0" y="229"/>
                    <a:pt x="0" y="252"/>
                    <a:pt x="0" y="275"/>
                  </a:cubicBezTo>
                  <a:cubicBezTo>
                    <a:pt x="0" y="298"/>
                    <a:pt x="23" y="298"/>
                    <a:pt x="23" y="321"/>
                  </a:cubicBezTo>
                  <a:cubicBezTo>
                    <a:pt x="23" y="343"/>
                    <a:pt x="46" y="343"/>
                    <a:pt x="69" y="366"/>
                  </a:cubicBezTo>
                  <a:cubicBezTo>
                    <a:pt x="91" y="389"/>
                    <a:pt x="114" y="412"/>
                    <a:pt x="137" y="435"/>
                  </a:cubicBezTo>
                  <a:cubicBezTo>
                    <a:pt x="160" y="457"/>
                    <a:pt x="183" y="480"/>
                    <a:pt x="228" y="503"/>
                  </a:cubicBezTo>
                  <a:lnTo>
                    <a:pt x="320" y="503"/>
                  </a:lnTo>
                  <a:cubicBezTo>
                    <a:pt x="343" y="503"/>
                    <a:pt x="343" y="480"/>
                    <a:pt x="365" y="480"/>
                  </a:cubicBezTo>
                  <a:cubicBezTo>
                    <a:pt x="434" y="435"/>
                    <a:pt x="525" y="412"/>
                    <a:pt x="594" y="389"/>
                  </a:cubicBezTo>
                  <a:cubicBezTo>
                    <a:pt x="616" y="366"/>
                    <a:pt x="662" y="366"/>
                    <a:pt x="708" y="343"/>
                  </a:cubicBezTo>
                  <a:cubicBezTo>
                    <a:pt x="753" y="343"/>
                    <a:pt x="822" y="321"/>
                    <a:pt x="868" y="321"/>
                  </a:cubicBezTo>
                  <a:cubicBezTo>
                    <a:pt x="936" y="298"/>
                    <a:pt x="982" y="275"/>
                    <a:pt x="1050" y="275"/>
                  </a:cubicBezTo>
                  <a:cubicBezTo>
                    <a:pt x="1119" y="252"/>
                    <a:pt x="1187" y="252"/>
                    <a:pt x="1256" y="252"/>
                  </a:cubicBezTo>
                  <a:lnTo>
                    <a:pt x="1461" y="252"/>
                  </a:lnTo>
                  <a:cubicBezTo>
                    <a:pt x="1467" y="255"/>
                    <a:pt x="1474" y="257"/>
                    <a:pt x="1480" y="257"/>
                  </a:cubicBezTo>
                  <a:cubicBezTo>
                    <a:pt x="1519" y="257"/>
                    <a:pt x="1552" y="203"/>
                    <a:pt x="1552" y="184"/>
                  </a:cubicBezTo>
                  <a:cubicBezTo>
                    <a:pt x="1552" y="161"/>
                    <a:pt x="1529" y="138"/>
                    <a:pt x="1529" y="115"/>
                  </a:cubicBezTo>
                  <a:cubicBezTo>
                    <a:pt x="1507" y="92"/>
                    <a:pt x="1484" y="92"/>
                    <a:pt x="1461" y="92"/>
                  </a:cubicBezTo>
                  <a:cubicBezTo>
                    <a:pt x="1438" y="69"/>
                    <a:pt x="1415" y="69"/>
                    <a:pt x="1393" y="69"/>
                  </a:cubicBezTo>
                  <a:lnTo>
                    <a:pt x="1301" y="69"/>
                  </a:lnTo>
                  <a:cubicBezTo>
                    <a:pt x="1278" y="69"/>
                    <a:pt x="1278" y="47"/>
                    <a:pt x="1278" y="47"/>
                  </a:cubicBezTo>
                  <a:cubicBezTo>
                    <a:pt x="1256" y="24"/>
                    <a:pt x="1233" y="24"/>
                    <a:pt x="1210"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5" name="Google Shape;6535;p24"/>
            <p:cNvSpPr/>
            <p:nvPr/>
          </p:nvSpPr>
          <p:spPr>
            <a:xfrm>
              <a:off x="6721075" y="2223800"/>
              <a:ext cx="41675" cy="21700"/>
            </a:xfrm>
            <a:custGeom>
              <a:avLst/>
              <a:gdLst/>
              <a:ahLst/>
              <a:cxnLst/>
              <a:rect l="l" t="t" r="r" b="b"/>
              <a:pathLst>
                <a:path w="1667" h="868" extrusionOk="0">
                  <a:moveTo>
                    <a:pt x="1598" y="1"/>
                  </a:moveTo>
                  <a:cubicBezTo>
                    <a:pt x="1507" y="46"/>
                    <a:pt x="1415" y="92"/>
                    <a:pt x="1324" y="115"/>
                  </a:cubicBezTo>
                  <a:cubicBezTo>
                    <a:pt x="1233" y="160"/>
                    <a:pt x="1142" y="206"/>
                    <a:pt x="1027" y="252"/>
                  </a:cubicBezTo>
                  <a:cubicBezTo>
                    <a:pt x="959" y="297"/>
                    <a:pt x="868" y="320"/>
                    <a:pt x="776" y="366"/>
                  </a:cubicBezTo>
                  <a:cubicBezTo>
                    <a:pt x="685" y="389"/>
                    <a:pt x="594" y="434"/>
                    <a:pt x="480" y="457"/>
                  </a:cubicBezTo>
                  <a:cubicBezTo>
                    <a:pt x="457" y="480"/>
                    <a:pt x="411" y="503"/>
                    <a:pt x="366" y="503"/>
                  </a:cubicBezTo>
                  <a:cubicBezTo>
                    <a:pt x="297" y="526"/>
                    <a:pt x="251" y="548"/>
                    <a:pt x="206" y="571"/>
                  </a:cubicBezTo>
                  <a:cubicBezTo>
                    <a:pt x="137" y="594"/>
                    <a:pt x="92" y="617"/>
                    <a:pt x="46" y="662"/>
                  </a:cubicBezTo>
                  <a:cubicBezTo>
                    <a:pt x="0" y="708"/>
                    <a:pt x="0" y="754"/>
                    <a:pt x="23" y="799"/>
                  </a:cubicBezTo>
                  <a:cubicBezTo>
                    <a:pt x="23" y="845"/>
                    <a:pt x="46" y="868"/>
                    <a:pt x="92" y="868"/>
                  </a:cubicBezTo>
                  <a:lnTo>
                    <a:pt x="183" y="868"/>
                  </a:lnTo>
                  <a:cubicBezTo>
                    <a:pt x="183" y="845"/>
                    <a:pt x="206" y="845"/>
                    <a:pt x="229" y="845"/>
                  </a:cubicBezTo>
                  <a:cubicBezTo>
                    <a:pt x="251" y="822"/>
                    <a:pt x="297" y="799"/>
                    <a:pt x="320" y="799"/>
                  </a:cubicBezTo>
                  <a:cubicBezTo>
                    <a:pt x="366" y="777"/>
                    <a:pt x="434" y="754"/>
                    <a:pt x="480" y="708"/>
                  </a:cubicBezTo>
                  <a:cubicBezTo>
                    <a:pt x="525" y="685"/>
                    <a:pt x="594" y="662"/>
                    <a:pt x="639" y="640"/>
                  </a:cubicBezTo>
                  <a:cubicBezTo>
                    <a:pt x="731" y="617"/>
                    <a:pt x="799" y="571"/>
                    <a:pt x="868" y="526"/>
                  </a:cubicBezTo>
                  <a:cubicBezTo>
                    <a:pt x="936" y="503"/>
                    <a:pt x="982" y="480"/>
                    <a:pt x="1050" y="434"/>
                  </a:cubicBezTo>
                  <a:cubicBezTo>
                    <a:pt x="1119" y="389"/>
                    <a:pt x="1187" y="343"/>
                    <a:pt x="1256" y="320"/>
                  </a:cubicBezTo>
                  <a:cubicBezTo>
                    <a:pt x="1324" y="274"/>
                    <a:pt x="1370" y="229"/>
                    <a:pt x="1438" y="206"/>
                  </a:cubicBezTo>
                  <a:cubicBezTo>
                    <a:pt x="1507" y="160"/>
                    <a:pt x="1575" y="138"/>
                    <a:pt x="1644" y="92"/>
                  </a:cubicBezTo>
                  <a:cubicBezTo>
                    <a:pt x="1667" y="69"/>
                    <a:pt x="1667" y="46"/>
                    <a:pt x="1667" y="23"/>
                  </a:cubicBezTo>
                  <a:cubicBezTo>
                    <a:pt x="1644" y="1"/>
                    <a:pt x="1644" y="1"/>
                    <a:pt x="1621"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6" name="Google Shape;6536;p24"/>
            <p:cNvSpPr/>
            <p:nvPr/>
          </p:nvSpPr>
          <p:spPr>
            <a:xfrm>
              <a:off x="6717075" y="2243200"/>
              <a:ext cx="2300" cy="2875"/>
            </a:xfrm>
            <a:custGeom>
              <a:avLst/>
              <a:gdLst/>
              <a:ahLst/>
              <a:cxnLst/>
              <a:rect l="l" t="t" r="r" b="b"/>
              <a:pathLst>
                <a:path w="92" h="115" extrusionOk="0">
                  <a:moveTo>
                    <a:pt x="46" y="1"/>
                  </a:moveTo>
                  <a:cubicBezTo>
                    <a:pt x="23" y="1"/>
                    <a:pt x="1" y="23"/>
                    <a:pt x="1" y="46"/>
                  </a:cubicBezTo>
                  <a:cubicBezTo>
                    <a:pt x="1" y="92"/>
                    <a:pt x="23" y="115"/>
                    <a:pt x="46" y="115"/>
                  </a:cubicBezTo>
                  <a:cubicBezTo>
                    <a:pt x="69" y="115"/>
                    <a:pt x="92" y="92"/>
                    <a:pt x="92" y="69"/>
                  </a:cubicBezTo>
                  <a:cubicBezTo>
                    <a:pt x="92" y="46"/>
                    <a:pt x="92" y="1"/>
                    <a:pt x="46"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7" name="Google Shape;6537;p24"/>
            <p:cNvSpPr/>
            <p:nvPr/>
          </p:nvSpPr>
          <p:spPr>
            <a:xfrm>
              <a:off x="6702800" y="2203250"/>
              <a:ext cx="116450" cy="67375"/>
            </a:xfrm>
            <a:custGeom>
              <a:avLst/>
              <a:gdLst/>
              <a:ahLst/>
              <a:cxnLst/>
              <a:rect l="l" t="t" r="r" b="b"/>
              <a:pathLst>
                <a:path w="4658" h="2695" extrusionOk="0">
                  <a:moveTo>
                    <a:pt x="4041" y="206"/>
                  </a:moveTo>
                  <a:cubicBezTo>
                    <a:pt x="4132" y="206"/>
                    <a:pt x="4201" y="229"/>
                    <a:pt x="4269" y="252"/>
                  </a:cubicBezTo>
                  <a:cubicBezTo>
                    <a:pt x="4292" y="252"/>
                    <a:pt x="4338" y="275"/>
                    <a:pt x="4361" y="275"/>
                  </a:cubicBezTo>
                  <a:cubicBezTo>
                    <a:pt x="4383" y="298"/>
                    <a:pt x="4383" y="298"/>
                    <a:pt x="4406" y="320"/>
                  </a:cubicBezTo>
                  <a:lnTo>
                    <a:pt x="4429" y="343"/>
                  </a:lnTo>
                  <a:cubicBezTo>
                    <a:pt x="4429" y="366"/>
                    <a:pt x="4429" y="389"/>
                    <a:pt x="4452" y="389"/>
                  </a:cubicBezTo>
                  <a:cubicBezTo>
                    <a:pt x="4452" y="412"/>
                    <a:pt x="4452" y="435"/>
                    <a:pt x="4452" y="457"/>
                  </a:cubicBezTo>
                  <a:cubicBezTo>
                    <a:pt x="4452" y="480"/>
                    <a:pt x="4429" y="503"/>
                    <a:pt x="4429" y="526"/>
                  </a:cubicBezTo>
                  <a:cubicBezTo>
                    <a:pt x="4406" y="571"/>
                    <a:pt x="4383" y="617"/>
                    <a:pt x="4361" y="663"/>
                  </a:cubicBezTo>
                  <a:cubicBezTo>
                    <a:pt x="4292" y="777"/>
                    <a:pt x="4201" y="891"/>
                    <a:pt x="4087" y="1005"/>
                  </a:cubicBezTo>
                  <a:cubicBezTo>
                    <a:pt x="3995" y="1074"/>
                    <a:pt x="3904" y="1142"/>
                    <a:pt x="3813" y="1233"/>
                  </a:cubicBezTo>
                  <a:cubicBezTo>
                    <a:pt x="3721" y="1302"/>
                    <a:pt x="3653" y="1370"/>
                    <a:pt x="3562" y="1439"/>
                  </a:cubicBezTo>
                  <a:cubicBezTo>
                    <a:pt x="3516" y="1233"/>
                    <a:pt x="3448" y="1028"/>
                    <a:pt x="3356" y="845"/>
                  </a:cubicBezTo>
                  <a:cubicBezTo>
                    <a:pt x="3265" y="640"/>
                    <a:pt x="3151" y="480"/>
                    <a:pt x="3037" y="320"/>
                  </a:cubicBezTo>
                  <a:lnTo>
                    <a:pt x="3082" y="320"/>
                  </a:lnTo>
                  <a:cubicBezTo>
                    <a:pt x="3174" y="298"/>
                    <a:pt x="3265" y="275"/>
                    <a:pt x="3356" y="252"/>
                  </a:cubicBezTo>
                  <a:cubicBezTo>
                    <a:pt x="3516" y="229"/>
                    <a:pt x="3744" y="206"/>
                    <a:pt x="3950" y="206"/>
                  </a:cubicBezTo>
                  <a:close/>
                  <a:moveTo>
                    <a:pt x="3950" y="1"/>
                  </a:moveTo>
                  <a:cubicBezTo>
                    <a:pt x="3858" y="1"/>
                    <a:pt x="3790" y="1"/>
                    <a:pt x="3699" y="24"/>
                  </a:cubicBezTo>
                  <a:cubicBezTo>
                    <a:pt x="3539" y="24"/>
                    <a:pt x="3356" y="46"/>
                    <a:pt x="3219" y="69"/>
                  </a:cubicBezTo>
                  <a:lnTo>
                    <a:pt x="3037" y="115"/>
                  </a:lnTo>
                  <a:cubicBezTo>
                    <a:pt x="2991" y="115"/>
                    <a:pt x="2923" y="138"/>
                    <a:pt x="2877" y="138"/>
                  </a:cubicBezTo>
                  <a:lnTo>
                    <a:pt x="2854" y="115"/>
                  </a:lnTo>
                  <a:lnTo>
                    <a:pt x="2831" y="115"/>
                  </a:lnTo>
                  <a:cubicBezTo>
                    <a:pt x="2831" y="115"/>
                    <a:pt x="2808" y="92"/>
                    <a:pt x="2786" y="92"/>
                  </a:cubicBezTo>
                  <a:lnTo>
                    <a:pt x="2740" y="92"/>
                  </a:lnTo>
                  <a:cubicBezTo>
                    <a:pt x="2740" y="92"/>
                    <a:pt x="2717" y="115"/>
                    <a:pt x="2694" y="115"/>
                  </a:cubicBezTo>
                  <a:cubicBezTo>
                    <a:pt x="1827" y="549"/>
                    <a:pt x="960" y="982"/>
                    <a:pt x="92" y="1416"/>
                  </a:cubicBezTo>
                  <a:cubicBezTo>
                    <a:pt x="47" y="1462"/>
                    <a:pt x="24" y="1507"/>
                    <a:pt x="1" y="1553"/>
                  </a:cubicBezTo>
                  <a:cubicBezTo>
                    <a:pt x="24" y="1576"/>
                    <a:pt x="69" y="1599"/>
                    <a:pt x="115" y="1621"/>
                  </a:cubicBezTo>
                  <a:cubicBezTo>
                    <a:pt x="823" y="1279"/>
                    <a:pt x="1530" y="937"/>
                    <a:pt x="2238" y="571"/>
                  </a:cubicBezTo>
                  <a:lnTo>
                    <a:pt x="2763" y="320"/>
                  </a:lnTo>
                  <a:lnTo>
                    <a:pt x="2786" y="343"/>
                  </a:lnTo>
                  <a:cubicBezTo>
                    <a:pt x="2923" y="480"/>
                    <a:pt x="3014" y="640"/>
                    <a:pt x="3128" y="800"/>
                  </a:cubicBezTo>
                  <a:cubicBezTo>
                    <a:pt x="3219" y="1005"/>
                    <a:pt x="3311" y="1211"/>
                    <a:pt x="3356" y="1439"/>
                  </a:cubicBezTo>
                  <a:cubicBezTo>
                    <a:pt x="3379" y="1507"/>
                    <a:pt x="3402" y="1576"/>
                    <a:pt x="3402" y="1644"/>
                  </a:cubicBezTo>
                  <a:lnTo>
                    <a:pt x="2968" y="1873"/>
                  </a:lnTo>
                  <a:lnTo>
                    <a:pt x="1553" y="2557"/>
                  </a:lnTo>
                  <a:cubicBezTo>
                    <a:pt x="1621" y="2603"/>
                    <a:pt x="1690" y="2649"/>
                    <a:pt x="1758" y="2694"/>
                  </a:cubicBezTo>
                  <a:lnTo>
                    <a:pt x="2649" y="2261"/>
                  </a:lnTo>
                  <a:lnTo>
                    <a:pt x="3516" y="1804"/>
                  </a:lnTo>
                  <a:cubicBezTo>
                    <a:pt x="3539" y="1804"/>
                    <a:pt x="3562" y="1781"/>
                    <a:pt x="3562" y="1758"/>
                  </a:cubicBezTo>
                  <a:cubicBezTo>
                    <a:pt x="3607" y="1736"/>
                    <a:pt x="3607" y="1713"/>
                    <a:pt x="3607" y="1667"/>
                  </a:cubicBezTo>
                  <a:cubicBezTo>
                    <a:pt x="3744" y="1553"/>
                    <a:pt x="3881" y="1439"/>
                    <a:pt x="4018" y="1325"/>
                  </a:cubicBezTo>
                  <a:cubicBezTo>
                    <a:pt x="4155" y="1211"/>
                    <a:pt x="4269" y="1096"/>
                    <a:pt x="4383" y="982"/>
                  </a:cubicBezTo>
                  <a:cubicBezTo>
                    <a:pt x="4429" y="914"/>
                    <a:pt x="4497" y="845"/>
                    <a:pt x="4520" y="777"/>
                  </a:cubicBezTo>
                  <a:cubicBezTo>
                    <a:pt x="4589" y="708"/>
                    <a:pt x="4612" y="640"/>
                    <a:pt x="4634" y="571"/>
                  </a:cubicBezTo>
                  <a:cubicBezTo>
                    <a:pt x="4657" y="503"/>
                    <a:pt x="4657" y="435"/>
                    <a:pt x="4634" y="366"/>
                  </a:cubicBezTo>
                  <a:cubicBezTo>
                    <a:pt x="4634" y="298"/>
                    <a:pt x="4589" y="229"/>
                    <a:pt x="4543" y="161"/>
                  </a:cubicBezTo>
                  <a:cubicBezTo>
                    <a:pt x="4520" y="138"/>
                    <a:pt x="4497" y="115"/>
                    <a:pt x="4452" y="115"/>
                  </a:cubicBezTo>
                  <a:cubicBezTo>
                    <a:pt x="4383" y="69"/>
                    <a:pt x="4292" y="46"/>
                    <a:pt x="4201" y="24"/>
                  </a:cubicBezTo>
                  <a:cubicBezTo>
                    <a:pt x="4132" y="1"/>
                    <a:pt x="4041" y="1"/>
                    <a:pt x="3973" y="1"/>
                  </a:cubicBezTo>
                  <a:close/>
                </a:path>
              </a:pathLst>
            </a:custGeom>
            <a:solidFill>
              <a:srgbClr val="469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8" name="Google Shape;6538;p24"/>
            <p:cNvSpPr/>
            <p:nvPr/>
          </p:nvSpPr>
          <p:spPr>
            <a:xfrm>
              <a:off x="6552725" y="1979000"/>
              <a:ext cx="24575" cy="151825"/>
            </a:xfrm>
            <a:custGeom>
              <a:avLst/>
              <a:gdLst/>
              <a:ahLst/>
              <a:cxnLst/>
              <a:rect l="l" t="t" r="r" b="b"/>
              <a:pathLst>
                <a:path w="983" h="6073" extrusionOk="0">
                  <a:moveTo>
                    <a:pt x="868" y="1"/>
                  </a:moveTo>
                  <a:cubicBezTo>
                    <a:pt x="845" y="1"/>
                    <a:pt x="823" y="23"/>
                    <a:pt x="800" y="46"/>
                  </a:cubicBezTo>
                  <a:cubicBezTo>
                    <a:pt x="800" y="46"/>
                    <a:pt x="777" y="69"/>
                    <a:pt x="777" y="115"/>
                  </a:cubicBezTo>
                  <a:cubicBezTo>
                    <a:pt x="526" y="2032"/>
                    <a:pt x="252" y="3972"/>
                    <a:pt x="1" y="5912"/>
                  </a:cubicBezTo>
                  <a:cubicBezTo>
                    <a:pt x="46" y="5958"/>
                    <a:pt x="115" y="6026"/>
                    <a:pt x="161" y="6072"/>
                  </a:cubicBezTo>
                  <a:cubicBezTo>
                    <a:pt x="412" y="4360"/>
                    <a:pt x="640" y="2625"/>
                    <a:pt x="868" y="914"/>
                  </a:cubicBezTo>
                  <a:cubicBezTo>
                    <a:pt x="891" y="640"/>
                    <a:pt x="937" y="366"/>
                    <a:pt x="982" y="115"/>
                  </a:cubicBezTo>
                  <a:cubicBezTo>
                    <a:pt x="982" y="92"/>
                    <a:pt x="960" y="69"/>
                    <a:pt x="937" y="46"/>
                  </a:cubicBezTo>
                  <a:cubicBezTo>
                    <a:pt x="937" y="23"/>
                    <a:pt x="914" y="23"/>
                    <a:pt x="868"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9" name="Google Shape;6539;p24"/>
            <p:cNvSpPr/>
            <p:nvPr/>
          </p:nvSpPr>
          <p:spPr>
            <a:xfrm>
              <a:off x="6630900" y="1985275"/>
              <a:ext cx="30275" cy="208875"/>
            </a:xfrm>
            <a:custGeom>
              <a:avLst/>
              <a:gdLst/>
              <a:ahLst/>
              <a:cxnLst/>
              <a:rect l="l" t="t" r="r" b="b"/>
              <a:pathLst>
                <a:path w="1211" h="8355" extrusionOk="0">
                  <a:moveTo>
                    <a:pt x="1097" y="1"/>
                  </a:moveTo>
                  <a:cubicBezTo>
                    <a:pt x="1051" y="1"/>
                    <a:pt x="1005" y="46"/>
                    <a:pt x="1005" y="92"/>
                  </a:cubicBezTo>
                  <a:cubicBezTo>
                    <a:pt x="754" y="2078"/>
                    <a:pt x="503" y="4086"/>
                    <a:pt x="252" y="6095"/>
                  </a:cubicBezTo>
                  <a:cubicBezTo>
                    <a:pt x="161" y="6803"/>
                    <a:pt x="92" y="7510"/>
                    <a:pt x="1" y="8218"/>
                  </a:cubicBezTo>
                  <a:cubicBezTo>
                    <a:pt x="1" y="8218"/>
                    <a:pt x="24" y="8218"/>
                    <a:pt x="24" y="8241"/>
                  </a:cubicBezTo>
                  <a:cubicBezTo>
                    <a:pt x="69" y="8263"/>
                    <a:pt x="115" y="8309"/>
                    <a:pt x="184" y="8355"/>
                  </a:cubicBezTo>
                  <a:cubicBezTo>
                    <a:pt x="412" y="6414"/>
                    <a:pt x="663" y="4497"/>
                    <a:pt x="891" y="2557"/>
                  </a:cubicBezTo>
                  <a:cubicBezTo>
                    <a:pt x="1005" y="1735"/>
                    <a:pt x="1097" y="936"/>
                    <a:pt x="1188" y="115"/>
                  </a:cubicBezTo>
                  <a:cubicBezTo>
                    <a:pt x="1211" y="69"/>
                    <a:pt x="1165" y="23"/>
                    <a:pt x="1119"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0" name="Google Shape;6540;p24"/>
            <p:cNvSpPr/>
            <p:nvPr/>
          </p:nvSpPr>
          <p:spPr>
            <a:xfrm>
              <a:off x="6572125" y="1970450"/>
              <a:ext cx="87900" cy="19225"/>
            </a:xfrm>
            <a:custGeom>
              <a:avLst/>
              <a:gdLst/>
              <a:ahLst/>
              <a:cxnLst/>
              <a:rect l="l" t="t" r="r" b="b"/>
              <a:pathLst>
                <a:path w="3516" h="769" extrusionOk="0">
                  <a:moveTo>
                    <a:pt x="1211" y="0"/>
                  </a:moveTo>
                  <a:cubicBezTo>
                    <a:pt x="1051" y="0"/>
                    <a:pt x="914" y="0"/>
                    <a:pt x="777" y="23"/>
                  </a:cubicBezTo>
                  <a:cubicBezTo>
                    <a:pt x="503" y="69"/>
                    <a:pt x="252" y="160"/>
                    <a:pt x="47" y="365"/>
                  </a:cubicBezTo>
                  <a:cubicBezTo>
                    <a:pt x="24" y="388"/>
                    <a:pt x="1" y="457"/>
                    <a:pt x="47" y="502"/>
                  </a:cubicBezTo>
                  <a:cubicBezTo>
                    <a:pt x="60" y="515"/>
                    <a:pt x="88" y="529"/>
                    <a:pt x="119" y="529"/>
                  </a:cubicBezTo>
                  <a:cubicBezTo>
                    <a:pt x="141" y="529"/>
                    <a:pt x="164" y="522"/>
                    <a:pt x="184" y="502"/>
                  </a:cubicBezTo>
                  <a:cubicBezTo>
                    <a:pt x="229" y="457"/>
                    <a:pt x="252" y="434"/>
                    <a:pt x="298" y="388"/>
                  </a:cubicBezTo>
                  <a:cubicBezTo>
                    <a:pt x="389" y="343"/>
                    <a:pt x="457" y="320"/>
                    <a:pt x="549" y="274"/>
                  </a:cubicBezTo>
                  <a:cubicBezTo>
                    <a:pt x="686" y="228"/>
                    <a:pt x="845" y="206"/>
                    <a:pt x="982" y="206"/>
                  </a:cubicBezTo>
                  <a:cubicBezTo>
                    <a:pt x="1068" y="200"/>
                    <a:pt x="1152" y="197"/>
                    <a:pt x="1236" y="197"/>
                  </a:cubicBezTo>
                  <a:cubicBezTo>
                    <a:pt x="1486" y="197"/>
                    <a:pt x="1730" y="223"/>
                    <a:pt x="1987" y="274"/>
                  </a:cubicBezTo>
                  <a:cubicBezTo>
                    <a:pt x="2352" y="343"/>
                    <a:pt x="2717" y="434"/>
                    <a:pt x="3059" y="594"/>
                  </a:cubicBezTo>
                  <a:cubicBezTo>
                    <a:pt x="3174" y="639"/>
                    <a:pt x="3265" y="708"/>
                    <a:pt x="3356" y="753"/>
                  </a:cubicBezTo>
                  <a:cubicBezTo>
                    <a:pt x="3375" y="763"/>
                    <a:pt x="3398" y="768"/>
                    <a:pt x="3420" y="768"/>
                  </a:cubicBezTo>
                  <a:cubicBezTo>
                    <a:pt x="3451" y="768"/>
                    <a:pt x="3480" y="757"/>
                    <a:pt x="3493" y="731"/>
                  </a:cubicBezTo>
                  <a:cubicBezTo>
                    <a:pt x="3516" y="685"/>
                    <a:pt x="3516" y="616"/>
                    <a:pt x="3470" y="594"/>
                  </a:cubicBezTo>
                  <a:cubicBezTo>
                    <a:pt x="3311" y="502"/>
                    <a:pt x="3128" y="411"/>
                    <a:pt x="2945" y="343"/>
                  </a:cubicBezTo>
                  <a:cubicBezTo>
                    <a:pt x="2808" y="274"/>
                    <a:pt x="2671" y="228"/>
                    <a:pt x="2535" y="206"/>
                  </a:cubicBezTo>
                  <a:cubicBezTo>
                    <a:pt x="2238" y="114"/>
                    <a:pt x="1941" y="69"/>
                    <a:pt x="1667" y="23"/>
                  </a:cubicBezTo>
                  <a:cubicBezTo>
                    <a:pt x="1507" y="0"/>
                    <a:pt x="1370" y="0"/>
                    <a:pt x="121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1" name="Google Shape;6541;p24"/>
            <p:cNvSpPr/>
            <p:nvPr/>
          </p:nvSpPr>
          <p:spPr>
            <a:xfrm>
              <a:off x="6618925" y="1992700"/>
              <a:ext cx="37700" cy="9725"/>
            </a:xfrm>
            <a:custGeom>
              <a:avLst/>
              <a:gdLst/>
              <a:ahLst/>
              <a:cxnLst/>
              <a:rect l="l" t="t" r="r" b="b"/>
              <a:pathLst>
                <a:path w="1508" h="389" extrusionOk="0">
                  <a:moveTo>
                    <a:pt x="92" y="0"/>
                  </a:moveTo>
                  <a:cubicBezTo>
                    <a:pt x="46" y="0"/>
                    <a:pt x="23" y="46"/>
                    <a:pt x="1" y="92"/>
                  </a:cubicBezTo>
                  <a:cubicBezTo>
                    <a:pt x="1" y="137"/>
                    <a:pt x="23" y="183"/>
                    <a:pt x="69" y="206"/>
                  </a:cubicBezTo>
                  <a:cubicBezTo>
                    <a:pt x="503" y="251"/>
                    <a:pt x="936" y="320"/>
                    <a:pt x="1393" y="388"/>
                  </a:cubicBezTo>
                  <a:cubicBezTo>
                    <a:pt x="1439" y="388"/>
                    <a:pt x="1484" y="366"/>
                    <a:pt x="1507" y="320"/>
                  </a:cubicBezTo>
                  <a:cubicBezTo>
                    <a:pt x="1507" y="251"/>
                    <a:pt x="1484" y="206"/>
                    <a:pt x="1416" y="183"/>
                  </a:cubicBezTo>
                  <a:cubicBezTo>
                    <a:pt x="982" y="137"/>
                    <a:pt x="548" y="69"/>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2" name="Google Shape;6542;p24"/>
            <p:cNvSpPr/>
            <p:nvPr/>
          </p:nvSpPr>
          <p:spPr>
            <a:xfrm>
              <a:off x="6630350" y="2005825"/>
              <a:ext cx="26275" cy="7450"/>
            </a:xfrm>
            <a:custGeom>
              <a:avLst/>
              <a:gdLst/>
              <a:ahLst/>
              <a:cxnLst/>
              <a:rect l="l" t="t" r="r" b="b"/>
              <a:pathLst>
                <a:path w="1051" h="298" extrusionOk="0">
                  <a:moveTo>
                    <a:pt x="114" y="0"/>
                  </a:moveTo>
                  <a:cubicBezTo>
                    <a:pt x="69" y="0"/>
                    <a:pt x="23" y="23"/>
                    <a:pt x="23" y="69"/>
                  </a:cubicBezTo>
                  <a:cubicBezTo>
                    <a:pt x="0" y="114"/>
                    <a:pt x="46" y="183"/>
                    <a:pt x="91" y="183"/>
                  </a:cubicBezTo>
                  <a:cubicBezTo>
                    <a:pt x="365" y="229"/>
                    <a:pt x="639" y="251"/>
                    <a:pt x="913" y="297"/>
                  </a:cubicBezTo>
                  <a:cubicBezTo>
                    <a:pt x="982" y="297"/>
                    <a:pt x="1027" y="274"/>
                    <a:pt x="1027" y="229"/>
                  </a:cubicBezTo>
                  <a:cubicBezTo>
                    <a:pt x="1050" y="183"/>
                    <a:pt x="1004" y="114"/>
                    <a:pt x="959" y="114"/>
                  </a:cubicBezTo>
                  <a:lnTo>
                    <a:pt x="936" y="114"/>
                  </a:lnTo>
                  <a:cubicBezTo>
                    <a:pt x="936" y="92"/>
                    <a:pt x="936" y="92"/>
                    <a:pt x="936" y="92"/>
                  </a:cubicBezTo>
                  <a:cubicBezTo>
                    <a:pt x="662" y="69"/>
                    <a:pt x="388" y="23"/>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3" name="Google Shape;6543;p24"/>
            <p:cNvSpPr/>
            <p:nvPr/>
          </p:nvSpPr>
          <p:spPr>
            <a:xfrm>
              <a:off x="6630900" y="2016100"/>
              <a:ext cx="22850" cy="7025"/>
            </a:xfrm>
            <a:custGeom>
              <a:avLst/>
              <a:gdLst/>
              <a:ahLst/>
              <a:cxnLst/>
              <a:rect l="l" t="t" r="r" b="b"/>
              <a:pathLst>
                <a:path w="914" h="281" extrusionOk="0">
                  <a:moveTo>
                    <a:pt x="115" y="0"/>
                  </a:moveTo>
                  <a:cubicBezTo>
                    <a:pt x="69" y="0"/>
                    <a:pt x="24" y="23"/>
                    <a:pt x="1" y="69"/>
                  </a:cubicBezTo>
                  <a:cubicBezTo>
                    <a:pt x="1" y="114"/>
                    <a:pt x="24" y="183"/>
                    <a:pt x="69" y="183"/>
                  </a:cubicBezTo>
                  <a:cubicBezTo>
                    <a:pt x="320" y="206"/>
                    <a:pt x="549" y="251"/>
                    <a:pt x="800" y="274"/>
                  </a:cubicBezTo>
                  <a:cubicBezTo>
                    <a:pt x="808" y="278"/>
                    <a:pt x="817" y="280"/>
                    <a:pt x="825" y="280"/>
                  </a:cubicBezTo>
                  <a:cubicBezTo>
                    <a:pt x="861" y="280"/>
                    <a:pt x="895" y="243"/>
                    <a:pt x="914" y="206"/>
                  </a:cubicBezTo>
                  <a:cubicBezTo>
                    <a:pt x="914" y="160"/>
                    <a:pt x="891" y="91"/>
                    <a:pt x="823" y="91"/>
                  </a:cubicBezTo>
                  <a:cubicBezTo>
                    <a:pt x="594" y="69"/>
                    <a:pt x="366"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4" name="Google Shape;6544;p24"/>
            <p:cNvSpPr/>
            <p:nvPr/>
          </p:nvSpPr>
          <p:spPr>
            <a:xfrm>
              <a:off x="6629200" y="2026375"/>
              <a:ext cx="24000" cy="7425"/>
            </a:xfrm>
            <a:custGeom>
              <a:avLst/>
              <a:gdLst/>
              <a:ahLst/>
              <a:cxnLst/>
              <a:rect l="l" t="t" r="r" b="b"/>
              <a:pathLst>
                <a:path w="960" h="297" extrusionOk="0">
                  <a:moveTo>
                    <a:pt x="115" y="0"/>
                  </a:moveTo>
                  <a:cubicBezTo>
                    <a:pt x="69" y="0"/>
                    <a:pt x="23" y="23"/>
                    <a:pt x="23" y="68"/>
                  </a:cubicBezTo>
                  <a:cubicBezTo>
                    <a:pt x="0" y="114"/>
                    <a:pt x="23" y="183"/>
                    <a:pt x="92" y="183"/>
                  </a:cubicBezTo>
                  <a:lnTo>
                    <a:pt x="822" y="297"/>
                  </a:lnTo>
                  <a:cubicBezTo>
                    <a:pt x="891" y="297"/>
                    <a:pt x="936" y="274"/>
                    <a:pt x="936" y="228"/>
                  </a:cubicBezTo>
                  <a:cubicBezTo>
                    <a:pt x="959" y="160"/>
                    <a:pt x="913" y="114"/>
                    <a:pt x="868" y="114"/>
                  </a:cubicBezTo>
                  <a:cubicBezTo>
                    <a:pt x="868" y="114"/>
                    <a:pt x="868" y="91"/>
                    <a:pt x="868" y="91"/>
                  </a:cubicBezTo>
                  <a:cubicBezTo>
                    <a:pt x="617" y="68"/>
                    <a:pt x="366" y="23"/>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5" name="Google Shape;6545;p24"/>
            <p:cNvSpPr/>
            <p:nvPr/>
          </p:nvSpPr>
          <p:spPr>
            <a:xfrm>
              <a:off x="6626925" y="2036075"/>
              <a:ext cx="23975" cy="7650"/>
            </a:xfrm>
            <a:custGeom>
              <a:avLst/>
              <a:gdLst/>
              <a:ahLst/>
              <a:cxnLst/>
              <a:rect l="l" t="t" r="r" b="b"/>
              <a:pathLst>
                <a:path w="959" h="306" extrusionOk="0">
                  <a:moveTo>
                    <a:pt x="114" y="0"/>
                  </a:moveTo>
                  <a:cubicBezTo>
                    <a:pt x="69" y="0"/>
                    <a:pt x="23" y="46"/>
                    <a:pt x="23" y="91"/>
                  </a:cubicBezTo>
                  <a:cubicBezTo>
                    <a:pt x="0" y="137"/>
                    <a:pt x="46" y="205"/>
                    <a:pt x="91" y="205"/>
                  </a:cubicBezTo>
                  <a:cubicBezTo>
                    <a:pt x="343" y="228"/>
                    <a:pt x="571" y="274"/>
                    <a:pt x="822" y="297"/>
                  </a:cubicBezTo>
                  <a:cubicBezTo>
                    <a:pt x="833" y="302"/>
                    <a:pt x="846" y="305"/>
                    <a:pt x="859" y="305"/>
                  </a:cubicBezTo>
                  <a:cubicBezTo>
                    <a:pt x="897" y="305"/>
                    <a:pt x="936" y="280"/>
                    <a:pt x="936" y="228"/>
                  </a:cubicBezTo>
                  <a:cubicBezTo>
                    <a:pt x="959" y="183"/>
                    <a:pt x="913" y="114"/>
                    <a:pt x="867" y="114"/>
                  </a:cubicBezTo>
                  <a:lnTo>
                    <a:pt x="845" y="114"/>
                  </a:lnTo>
                  <a:cubicBezTo>
                    <a:pt x="616" y="69"/>
                    <a:pt x="365" y="46"/>
                    <a:pt x="137" y="23"/>
                  </a:cubicBezTo>
                  <a:cubicBezTo>
                    <a:pt x="114" y="0"/>
                    <a:pt x="114"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6" name="Google Shape;6546;p24"/>
            <p:cNvSpPr/>
            <p:nvPr/>
          </p:nvSpPr>
          <p:spPr>
            <a:xfrm>
              <a:off x="6613800" y="2048625"/>
              <a:ext cx="36525" cy="9350"/>
            </a:xfrm>
            <a:custGeom>
              <a:avLst/>
              <a:gdLst/>
              <a:ahLst/>
              <a:cxnLst/>
              <a:rect l="l" t="t" r="r" b="b"/>
              <a:pathLst>
                <a:path w="1461" h="374" extrusionOk="0">
                  <a:moveTo>
                    <a:pt x="114" y="0"/>
                  </a:moveTo>
                  <a:cubicBezTo>
                    <a:pt x="69" y="0"/>
                    <a:pt x="23" y="46"/>
                    <a:pt x="23" y="91"/>
                  </a:cubicBezTo>
                  <a:cubicBezTo>
                    <a:pt x="0" y="137"/>
                    <a:pt x="46" y="183"/>
                    <a:pt x="91" y="206"/>
                  </a:cubicBezTo>
                  <a:cubicBezTo>
                    <a:pt x="502" y="251"/>
                    <a:pt x="913" y="320"/>
                    <a:pt x="1324" y="365"/>
                  </a:cubicBezTo>
                  <a:cubicBezTo>
                    <a:pt x="1341" y="371"/>
                    <a:pt x="1357" y="374"/>
                    <a:pt x="1371" y="374"/>
                  </a:cubicBezTo>
                  <a:cubicBezTo>
                    <a:pt x="1412" y="374"/>
                    <a:pt x="1438" y="348"/>
                    <a:pt x="1438" y="297"/>
                  </a:cubicBezTo>
                  <a:cubicBezTo>
                    <a:pt x="1461" y="251"/>
                    <a:pt x="1415" y="183"/>
                    <a:pt x="1370" y="183"/>
                  </a:cubicBezTo>
                  <a:lnTo>
                    <a:pt x="1347" y="183"/>
                  </a:lnTo>
                  <a:cubicBezTo>
                    <a:pt x="936" y="137"/>
                    <a:pt x="525" y="69"/>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7" name="Google Shape;6547;p24"/>
            <p:cNvSpPr/>
            <p:nvPr/>
          </p:nvSpPr>
          <p:spPr>
            <a:xfrm>
              <a:off x="6624075" y="2060025"/>
              <a:ext cx="24550" cy="7600"/>
            </a:xfrm>
            <a:custGeom>
              <a:avLst/>
              <a:gdLst/>
              <a:ahLst/>
              <a:cxnLst/>
              <a:rect l="l" t="t" r="r" b="b"/>
              <a:pathLst>
                <a:path w="982" h="304" extrusionOk="0">
                  <a:moveTo>
                    <a:pt x="114" y="1"/>
                  </a:moveTo>
                  <a:cubicBezTo>
                    <a:pt x="68" y="1"/>
                    <a:pt x="23" y="24"/>
                    <a:pt x="23" y="69"/>
                  </a:cubicBezTo>
                  <a:cubicBezTo>
                    <a:pt x="0" y="138"/>
                    <a:pt x="46" y="183"/>
                    <a:pt x="91" y="206"/>
                  </a:cubicBezTo>
                  <a:cubicBezTo>
                    <a:pt x="342" y="229"/>
                    <a:pt x="616" y="275"/>
                    <a:pt x="867" y="297"/>
                  </a:cubicBezTo>
                  <a:cubicBezTo>
                    <a:pt x="876" y="302"/>
                    <a:pt x="884" y="304"/>
                    <a:pt x="892" y="304"/>
                  </a:cubicBezTo>
                  <a:cubicBezTo>
                    <a:pt x="929" y="304"/>
                    <a:pt x="963" y="266"/>
                    <a:pt x="981" y="229"/>
                  </a:cubicBezTo>
                  <a:cubicBezTo>
                    <a:pt x="981" y="183"/>
                    <a:pt x="959" y="115"/>
                    <a:pt x="913" y="115"/>
                  </a:cubicBezTo>
                  <a:cubicBezTo>
                    <a:pt x="639" y="69"/>
                    <a:pt x="388" y="46"/>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8" name="Google Shape;6548;p24"/>
            <p:cNvSpPr/>
            <p:nvPr/>
          </p:nvSpPr>
          <p:spPr>
            <a:xfrm>
              <a:off x="6624625" y="2072025"/>
              <a:ext cx="22275" cy="7425"/>
            </a:xfrm>
            <a:custGeom>
              <a:avLst/>
              <a:gdLst/>
              <a:ahLst/>
              <a:cxnLst/>
              <a:rect l="l" t="t" r="r" b="b"/>
              <a:pathLst>
                <a:path w="891" h="297" extrusionOk="0">
                  <a:moveTo>
                    <a:pt x="92" y="0"/>
                  </a:moveTo>
                  <a:cubicBezTo>
                    <a:pt x="46" y="0"/>
                    <a:pt x="24" y="23"/>
                    <a:pt x="1" y="69"/>
                  </a:cubicBezTo>
                  <a:cubicBezTo>
                    <a:pt x="1" y="114"/>
                    <a:pt x="24" y="183"/>
                    <a:pt x="69" y="183"/>
                  </a:cubicBezTo>
                  <a:cubicBezTo>
                    <a:pt x="298" y="228"/>
                    <a:pt x="526" y="251"/>
                    <a:pt x="754" y="297"/>
                  </a:cubicBezTo>
                  <a:cubicBezTo>
                    <a:pt x="823" y="297"/>
                    <a:pt x="868" y="274"/>
                    <a:pt x="868" y="205"/>
                  </a:cubicBezTo>
                  <a:cubicBezTo>
                    <a:pt x="891" y="160"/>
                    <a:pt x="845" y="114"/>
                    <a:pt x="800" y="91"/>
                  </a:cubicBezTo>
                  <a:cubicBezTo>
                    <a:pt x="571" y="69"/>
                    <a:pt x="343"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9" name="Google Shape;6549;p24"/>
            <p:cNvSpPr/>
            <p:nvPr/>
          </p:nvSpPr>
          <p:spPr>
            <a:xfrm>
              <a:off x="6624075" y="2083425"/>
              <a:ext cx="21125" cy="7075"/>
            </a:xfrm>
            <a:custGeom>
              <a:avLst/>
              <a:gdLst/>
              <a:ahLst/>
              <a:cxnLst/>
              <a:rect l="l" t="t" r="r" b="b"/>
              <a:pathLst>
                <a:path w="845" h="283" extrusionOk="0">
                  <a:moveTo>
                    <a:pt x="114" y="1"/>
                  </a:moveTo>
                  <a:cubicBezTo>
                    <a:pt x="68" y="1"/>
                    <a:pt x="23" y="23"/>
                    <a:pt x="23" y="92"/>
                  </a:cubicBezTo>
                  <a:cubicBezTo>
                    <a:pt x="0" y="137"/>
                    <a:pt x="46" y="183"/>
                    <a:pt x="91" y="206"/>
                  </a:cubicBezTo>
                  <a:cubicBezTo>
                    <a:pt x="297" y="229"/>
                    <a:pt x="502" y="252"/>
                    <a:pt x="708" y="274"/>
                  </a:cubicBezTo>
                  <a:cubicBezTo>
                    <a:pt x="719" y="280"/>
                    <a:pt x="732" y="283"/>
                    <a:pt x="745" y="283"/>
                  </a:cubicBezTo>
                  <a:cubicBezTo>
                    <a:pt x="783" y="283"/>
                    <a:pt x="822" y="257"/>
                    <a:pt x="822" y="206"/>
                  </a:cubicBezTo>
                  <a:cubicBezTo>
                    <a:pt x="845" y="160"/>
                    <a:pt x="799" y="92"/>
                    <a:pt x="753" y="92"/>
                  </a:cubicBezTo>
                  <a:cubicBezTo>
                    <a:pt x="548" y="69"/>
                    <a:pt x="342" y="46"/>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0" name="Google Shape;6550;p24"/>
            <p:cNvSpPr/>
            <p:nvPr/>
          </p:nvSpPr>
          <p:spPr>
            <a:xfrm>
              <a:off x="6621775" y="2093700"/>
              <a:ext cx="21725" cy="7450"/>
            </a:xfrm>
            <a:custGeom>
              <a:avLst/>
              <a:gdLst/>
              <a:ahLst/>
              <a:cxnLst/>
              <a:rect l="l" t="t" r="r" b="b"/>
              <a:pathLst>
                <a:path w="869" h="298" extrusionOk="0">
                  <a:moveTo>
                    <a:pt x="115" y="0"/>
                  </a:moveTo>
                  <a:cubicBezTo>
                    <a:pt x="69" y="0"/>
                    <a:pt x="24" y="46"/>
                    <a:pt x="1" y="92"/>
                  </a:cubicBezTo>
                  <a:cubicBezTo>
                    <a:pt x="1" y="137"/>
                    <a:pt x="24" y="183"/>
                    <a:pt x="92" y="206"/>
                  </a:cubicBezTo>
                  <a:cubicBezTo>
                    <a:pt x="297" y="229"/>
                    <a:pt x="526" y="251"/>
                    <a:pt x="731" y="297"/>
                  </a:cubicBezTo>
                  <a:cubicBezTo>
                    <a:pt x="800" y="297"/>
                    <a:pt x="845" y="274"/>
                    <a:pt x="868" y="229"/>
                  </a:cubicBezTo>
                  <a:cubicBezTo>
                    <a:pt x="868" y="160"/>
                    <a:pt x="845" y="115"/>
                    <a:pt x="777" y="115"/>
                  </a:cubicBezTo>
                  <a:cubicBezTo>
                    <a:pt x="571" y="69"/>
                    <a:pt x="343" y="46"/>
                    <a:pt x="13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1" name="Google Shape;6551;p24"/>
            <p:cNvSpPr/>
            <p:nvPr/>
          </p:nvSpPr>
          <p:spPr>
            <a:xfrm>
              <a:off x="6606950" y="2106250"/>
              <a:ext cx="36550" cy="9150"/>
            </a:xfrm>
            <a:custGeom>
              <a:avLst/>
              <a:gdLst/>
              <a:ahLst/>
              <a:cxnLst/>
              <a:rect l="l" t="t" r="r" b="b"/>
              <a:pathLst>
                <a:path w="1462" h="366" extrusionOk="0">
                  <a:moveTo>
                    <a:pt x="114" y="1"/>
                  </a:moveTo>
                  <a:cubicBezTo>
                    <a:pt x="69" y="1"/>
                    <a:pt x="23" y="23"/>
                    <a:pt x="0" y="69"/>
                  </a:cubicBezTo>
                  <a:cubicBezTo>
                    <a:pt x="0" y="115"/>
                    <a:pt x="23" y="183"/>
                    <a:pt x="92" y="183"/>
                  </a:cubicBezTo>
                  <a:cubicBezTo>
                    <a:pt x="502" y="252"/>
                    <a:pt x="913" y="320"/>
                    <a:pt x="1347" y="366"/>
                  </a:cubicBezTo>
                  <a:cubicBezTo>
                    <a:pt x="1393" y="366"/>
                    <a:pt x="1438" y="343"/>
                    <a:pt x="1461" y="297"/>
                  </a:cubicBezTo>
                  <a:cubicBezTo>
                    <a:pt x="1461" y="252"/>
                    <a:pt x="1438" y="183"/>
                    <a:pt x="1393" y="183"/>
                  </a:cubicBezTo>
                  <a:cubicBezTo>
                    <a:pt x="959" y="115"/>
                    <a:pt x="548" y="69"/>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2" name="Google Shape;6552;p24"/>
            <p:cNvSpPr/>
            <p:nvPr/>
          </p:nvSpPr>
          <p:spPr>
            <a:xfrm>
              <a:off x="6617775" y="2118800"/>
              <a:ext cx="23425" cy="7450"/>
            </a:xfrm>
            <a:custGeom>
              <a:avLst/>
              <a:gdLst/>
              <a:ahLst/>
              <a:cxnLst/>
              <a:rect l="l" t="t" r="r" b="b"/>
              <a:pathLst>
                <a:path w="937" h="298" extrusionOk="0">
                  <a:moveTo>
                    <a:pt x="115" y="1"/>
                  </a:moveTo>
                  <a:cubicBezTo>
                    <a:pt x="69" y="1"/>
                    <a:pt x="24" y="24"/>
                    <a:pt x="1" y="69"/>
                  </a:cubicBezTo>
                  <a:cubicBezTo>
                    <a:pt x="1" y="138"/>
                    <a:pt x="24" y="183"/>
                    <a:pt x="92" y="183"/>
                  </a:cubicBezTo>
                  <a:cubicBezTo>
                    <a:pt x="320" y="229"/>
                    <a:pt x="549" y="252"/>
                    <a:pt x="777" y="297"/>
                  </a:cubicBezTo>
                  <a:lnTo>
                    <a:pt x="800" y="297"/>
                  </a:lnTo>
                  <a:cubicBezTo>
                    <a:pt x="845" y="297"/>
                    <a:pt x="914" y="275"/>
                    <a:pt x="914" y="229"/>
                  </a:cubicBezTo>
                  <a:cubicBezTo>
                    <a:pt x="937" y="160"/>
                    <a:pt x="891" y="115"/>
                    <a:pt x="845" y="115"/>
                  </a:cubicBezTo>
                  <a:cubicBezTo>
                    <a:pt x="594" y="69"/>
                    <a:pt x="366" y="46"/>
                    <a:pt x="115"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3" name="Google Shape;6553;p24"/>
            <p:cNvSpPr/>
            <p:nvPr/>
          </p:nvSpPr>
          <p:spPr>
            <a:xfrm>
              <a:off x="6616650" y="2129650"/>
              <a:ext cx="23425" cy="7450"/>
            </a:xfrm>
            <a:custGeom>
              <a:avLst/>
              <a:gdLst/>
              <a:ahLst/>
              <a:cxnLst/>
              <a:rect l="l" t="t" r="r" b="b"/>
              <a:pathLst>
                <a:path w="937" h="298" extrusionOk="0">
                  <a:moveTo>
                    <a:pt x="114" y="0"/>
                  </a:moveTo>
                  <a:cubicBezTo>
                    <a:pt x="69" y="0"/>
                    <a:pt x="23" y="23"/>
                    <a:pt x="0" y="92"/>
                  </a:cubicBezTo>
                  <a:cubicBezTo>
                    <a:pt x="0" y="137"/>
                    <a:pt x="23" y="183"/>
                    <a:pt x="92" y="206"/>
                  </a:cubicBezTo>
                  <a:cubicBezTo>
                    <a:pt x="320" y="229"/>
                    <a:pt x="571" y="274"/>
                    <a:pt x="799" y="297"/>
                  </a:cubicBezTo>
                  <a:cubicBezTo>
                    <a:pt x="868" y="297"/>
                    <a:pt x="913" y="274"/>
                    <a:pt x="913" y="229"/>
                  </a:cubicBezTo>
                  <a:cubicBezTo>
                    <a:pt x="936" y="183"/>
                    <a:pt x="913" y="115"/>
                    <a:pt x="845" y="115"/>
                  </a:cubicBezTo>
                  <a:cubicBezTo>
                    <a:pt x="617" y="69"/>
                    <a:pt x="365" y="46"/>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4" name="Google Shape;6554;p24"/>
            <p:cNvSpPr/>
            <p:nvPr/>
          </p:nvSpPr>
          <p:spPr>
            <a:xfrm>
              <a:off x="6614925" y="2141625"/>
              <a:ext cx="24000" cy="7450"/>
            </a:xfrm>
            <a:custGeom>
              <a:avLst/>
              <a:gdLst/>
              <a:ahLst/>
              <a:cxnLst/>
              <a:rect l="l" t="t" r="r" b="b"/>
              <a:pathLst>
                <a:path w="960" h="298" extrusionOk="0">
                  <a:moveTo>
                    <a:pt x="115" y="1"/>
                  </a:moveTo>
                  <a:cubicBezTo>
                    <a:pt x="69" y="1"/>
                    <a:pt x="24" y="24"/>
                    <a:pt x="24" y="69"/>
                  </a:cubicBezTo>
                  <a:cubicBezTo>
                    <a:pt x="1" y="115"/>
                    <a:pt x="46" y="183"/>
                    <a:pt x="92" y="183"/>
                  </a:cubicBezTo>
                  <a:cubicBezTo>
                    <a:pt x="343" y="229"/>
                    <a:pt x="594" y="252"/>
                    <a:pt x="845" y="297"/>
                  </a:cubicBezTo>
                  <a:cubicBezTo>
                    <a:pt x="891" y="297"/>
                    <a:pt x="937" y="275"/>
                    <a:pt x="959" y="229"/>
                  </a:cubicBezTo>
                  <a:cubicBezTo>
                    <a:pt x="959" y="160"/>
                    <a:pt x="937" y="115"/>
                    <a:pt x="868" y="92"/>
                  </a:cubicBezTo>
                  <a:cubicBezTo>
                    <a:pt x="640" y="69"/>
                    <a:pt x="389" y="24"/>
                    <a:pt x="138"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5" name="Google Shape;6555;p24"/>
            <p:cNvSpPr/>
            <p:nvPr/>
          </p:nvSpPr>
          <p:spPr>
            <a:xfrm>
              <a:off x="6614350" y="2152475"/>
              <a:ext cx="22850" cy="7450"/>
            </a:xfrm>
            <a:custGeom>
              <a:avLst/>
              <a:gdLst/>
              <a:ahLst/>
              <a:cxnLst/>
              <a:rect l="l" t="t" r="r" b="b"/>
              <a:pathLst>
                <a:path w="914" h="298" extrusionOk="0">
                  <a:moveTo>
                    <a:pt x="115" y="0"/>
                  </a:moveTo>
                  <a:cubicBezTo>
                    <a:pt x="69" y="0"/>
                    <a:pt x="24" y="23"/>
                    <a:pt x="1" y="69"/>
                  </a:cubicBezTo>
                  <a:cubicBezTo>
                    <a:pt x="1" y="115"/>
                    <a:pt x="24" y="183"/>
                    <a:pt x="92" y="183"/>
                  </a:cubicBezTo>
                  <a:cubicBezTo>
                    <a:pt x="321" y="229"/>
                    <a:pt x="549" y="251"/>
                    <a:pt x="800" y="297"/>
                  </a:cubicBezTo>
                  <a:cubicBezTo>
                    <a:pt x="846" y="297"/>
                    <a:pt x="891" y="274"/>
                    <a:pt x="914" y="206"/>
                  </a:cubicBezTo>
                  <a:cubicBezTo>
                    <a:pt x="914" y="160"/>
                    <a:pt x="891" y="115"/>
                    <a:pt x="846" y="92"/>
                  </a:cubicBezTo>
                  <a:cubicBezTo>
                    <a:pt x="594" y="69"/>
                    <a:pt x="366" y="23"/>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6" name="Google Shape;6556;p24"/>
            <p:cNvSpPr/>
            <p:nvPr/>
          </p:nvSpPr>
          <p:spPr>
            <a:xfrm>
              <a:off x="6597825" y="2162175"/>
              <a:ext cx="37100" cy="9150"/>
            </a:xfrm>
            <a:custGeom>
              <a:avLst/>
              <a:gdLst/>
              <a:ahLst/>
              <a:cxnLst/>
              <a:rect l="l" t="t" r="r" b="b"/>
              <a:pathLst>
                <a:path w="1484" h="366" extrusionOk="0">
                  <a:moveTo>
                    <a:pt x="114" y="0"/>
                  </a:moveTo>
                  <a:cubicBezTo>
                    <a:pt x="69" y="0"/>
                    <a:pt x="23" y="23"/>
                    <a:pt x="23" y="69"/>
                  </a:cubicBezTo>
                  <a:cubicBezTo>
                    <a:pt x="0" y="115"/>
                    <a:pt x="46" y="183"/>
                    <a:pt x="91" y="183"/>
                  </a:cubicBezTo>
                  <a:cubicBezTo>
                    <a:pt x="525" y="252"/>
                    <a:pt x="936" y="297"/>
                    <a:pt x="1370" y="366"/>
                  </a:cubicBezTo>
                  <a:cubicBezTo>
                    <a:pt x="1415" y="366"/>
                    <a:pt x="1461" y="343"/>
                    <a:pt x="1484" y="297"/>
                  </a:cubicBezTo>
                  <a:cubicBezTo>
                    <a:pt x="1484" y="252"/>
                    <a:pt x="1461" y="183"/>
                    <a:pt x="1415" y="183"/>
                  </a:cubicBezTo>
                  <a:cubicBezTo>
                    <a:pt x="982" y="115"/>
                    <a:pt x="548" y="46"/>
                    <a:pt x="137"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7" name="Google Shape;6557;p24"/>
            <p:cNvSpPr/>
            <p:nvPr/>
          </p:nvSpPr>
          <p:spPr>
            <a:xfrm>
              <a:off x="6668575" y="2159900"/>
              <a:ext cx="42250" cy="59925"/>
            </a:xfrm>
            <a:custGeom>
              <a:avLst/>
              <a:gdLst/>
              <a:ahLst/>
              <a:cxnLst/>
              <a:rect l="l" t="t" r="r" b="b"/>
              <a:pathLst>
                <a:path w="1690" h="2397" extrusionOk="0">
                  <a:moveTo>
                    <a:pt x="1575" y="0"/>
                  </a:moveTo>
                  <a:cubicBezTo>
                    <a:pt x="1530" y="0"/>
                    <a:pt x="1507" y="23"/>
                    <a:pt x="1484" y="46"/>
                  </a:cubicBezTo>
                  <a:cubicBezTo>
                    <a:pt x="982" y="799"/>
                    <a:pt x="503" y="1552"/>
                    <a:pt x="0" y="2283"/>
                  </a:cubicBezTo>
                  <a:cubicBezTo>
                    <a:pt x="0" y="2283"/>
                    <a:pt x="0" y="2305"/>
                    <a:pt x="0" y="2305"/>
                  </a:cubicBezTo>
                  <a:cubicBezTo>
                    <a:pt x="69" y="2328"/>
                    <a:pt x="115" y="2374"/>
                    <a:pt x="160" y="2397"/>
                  </a:cubicBezTo>
                  <a:cubicBezTo>
                    <a:pt x="662" y="1644"/>
                    <a:pt x="1164" y="913"/>
                    <a:pt x="1644" y="160"/>
                  </a:cubicBezTo>
                  <a:cubicBezTo>
                    <a:pt x="1689" y="114"/>
                    <a:pt x="1667" y="46"/>
                    <a:pt x="1621" y="23"/>
                  </a:cubicBezTo>
                  <a:cubicBezTo>
                    <a:pt x="1598" y="0"/>
                    <a:pt x="1598" y="0"/>
                    <a:pt x="157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8" name="Google Shape;6558;p24"/>
            <p:cNvSpPr/>
            <p:nvPr/>
          </p:nvSpPr>
          <p:spPr>
            <a:xfrm>
              <a:off x="6702800" y="2183850"/>
              <a:ext cx="42250" cy="60525"/>
            </a:xfrm>
            <a:custGeom>
              <a:avLst/>
              <a:gdLst/>
              <a:ahLst/>
              <a:cxnLst/>
              <a:rect l="l" t="t" r="r" b="b"/>
              <a:pathLst>
                <a:path w="1690" h="2421" extrusionOk="0">
                  <a:moveTo>
                    <a:pt x="1599" y="1"/>
                  </a:moveTo>
                  <a:cubicBezTo>
                    <a:pt x="1553" y="1"/>
                    <a:pt x="1530" y="24"/>
                    <a:pt x="1507" y="46"/>
                  </a:cubicBezTo>
                  <a:cubicBezTo>
                    <a:pt x="1005" y="800"/>
                    <a:pt x="503" y="1553"/>
                    <a:pt x="1" y="2306"/>
                  </a:cubicBezTo>
                  <a:cubicBezTo>
                    <a:pt x="47" y="2329"/>
                    <a:pt x="92" y="2352"/>
                    <a:pt x="115" y="2375"/>
                  </a:cubicBezTo>
                  <a:lnTo>
                    <a:pt x="161" y="2420"/>
                  </a:lnTo>
                  <a:cubicBezTo>
                    <a:pt x="663" y="1667"/>
                    <a:pt x="1165" y="914"/>
                    <a:pt x="1667" y="161"/>
                  </a:cubicBezTo>
                  <a:cubicBezTo>
                    <a:pt x="1690" y="115"/>
                    <a:pt x="1690" y="46"/>
                    <a:pt x="1644" y="24"/>
                  </a:cubicBezTo>
                  <a:cubicBezTo>
                    <a:pt x="1621" y="1"/>
                    <a:pt x="1599" y="1"/>
                    <a:pt x="1599"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9" name="Google Shape;6559;p24"/>
            <p:cNvSpPr/>
            <p:nvPr/>
          </p:nvSpPr>
          <p:spPr>
            <a:xfrm>
              <a:off x="6706225" y="2159325"/>
              <a:ext cx="39400" cy="28025"/>
            </a:xfrm>
            <a:custGeom>
              <a:avLst/>
              <a:gdLst/>
              <a:ahLst/>
              <a:cxnLst/>
              <a:rect l="l" t="t" r="r" b="b"/>
              <a:pathLst>
                <a:path w="1576" h="1121" extrusionOk="0">
                  <a:moveTo>
                    <a:pt x="92" y="0"/>
                  </a:moveTo>
                  <a:cubicBezTo>
                    <a:pt x="47" y="0"/>
                    <a:pt x="1" y="46"/>
                    <a:pt x="1" y="92"/>
                  </a:cubicBezTo>
                  <a:cubicBezTo>
                    <a:pt x="1" y="114"/>
                    <a:pt x="1" y="137"/>
                    <a:pt x="24" y="160"/>
                  </a:cubicBezTo>
                  <a:cubicBezTo>
                    <a:pt x="47" y="183"/>
                    <a:pt x="47" y="183"/>
                    <a:pt x="92" y="206"/>
                  </a:cubicBezTo>
                  <a:cubicBezTo>
                    <a:pt x="115" y="206"/>
                    <a:pt x="161" y="229"/>
                    <a:pt x="206" y="229"/>
                  </a:cubicBezTo>
                  <a:lnTo>
                    <a:pt x="183" y="229"/>
                  </a:lnTo>
                  <a:cubicBezTo>
                    <a:pt x="366" y="274"/>
                    <a:pt x="526" y="366"/>
                    <a:pt x="686" y="457"/>
                  </a:cubicBezTo>
                  <a:cubicBezTo>
                    <a:pt x="868" y="571"/>
                    <a:pt x="1051" y="731"/>
                    <a:pt x="1211" y="890"/>
                  </a:cubicBezTo>
                  <a:cubicBezTo>
                    <a:pt x="1279" y="959"/>
                    <a:pt x="1325" y="1005"/>
                    <a:pt x="1370" y="1073"/>
                  </a:cubicBezTo>
                  <a:cubicBezTo>
                    <a:pt x="1399" y="1101"/>
                    <a:pt x="1427" y="1121"/>
                    <a:pt x="1455" y="1121"/>
                  </a:cubicBezTo>
                  <a:cubicBezTo>
                    <a:pt x="1472" y="1121"/>
                    <a:pt x="1490" y="1113"/>
                    <a:pt x="1507" y="1096"/>
                  </a:cubicBezTo>
                  <a:cubicBezTo>
                    <a:pt x="1553" y="1073"/>
                    <a:pt x="1576" y="1005"/>
                    <a:pt x="1530" y="959"/>
                  </a:cubicBezTo>
                  <a:cubicBezTo>
                    <a:pt x="1370" y="731"/>
                    <a:pt x="1142" y="548"/>
                    <a:pt x="914" y="366"/>
                  </a:cubicBezTo>
                  <a:cubicBezTo>
                    <a:pt x="663" y="206"/>
                    <a:pt x="412" y="69"/>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0" name="Google Shape;6560;p24"/>
            <p:cNvSpPr/>
            <p:nvPr/>
          </p:nvSpPr>
          <p:spPr>
            <a:xfrm>
              <a:off x="6707950" y="2138775"/>
              <a:ext cx="45675" cy="46825"/>
            </a:xfrm>
            <a:custGeom>
              <a:avLst/>
              <a:gdLst/>
              <a:ahLst/>
              <a:cxnLst/>
              <a:rect l="l" t="t" r="r" b="b"/>
              <a:pathLst>
                <a:path w="1827" h="1873" extrusionOk="0">
                  <a:moveTo>
                    <a:pt x="1415" y="1"/>
                  </a:moveTo>
                  <a:cubicBezTo>
                    <a:pt x="1347" y="1"/>
                    <a:pt x="1256" y="46"/>
                    <a:pt x="1164" y="69"/>
                  </a:cubicBezTo>
                  <a:cubicBezTo>
                    <a:pt x="1096" y="92"/>
                    <a:pt x="1027" y="138"/>
                    <a:pt x="959" y="160"/>
                  </a:cubicBezTo>
                  <a:cubicBezTo>
                    <a:pt x="891" y="206"/>
                    <a:pt x="799" y="252"/>
                    <a:pt x="731" y="320"/>
                  </a:cubicBezTo>
                  <a:cubicBezTo>
                    <a:pt x="594" y="411"/>
                    <a:pt x="457" y="503"/>
                    <a:pt x="343" y="617"/>
                  </a:cubicBezTo>
                  <a:cubicBezTo>
                    <a:pt x="229" y="685"/>
                    <a:pt x="137" y="777"/>
                    <a:pt x="46" y="845"/>
                  </a:cubicBezTo>
                  <a:cubicBezTo>
                    <a:pt x="0" y="891"/>
                    <a:pt x="0" y="936"/>
                    <a:pt x="23" y="982"/>
                  </a:cubicBezTo>
                  <a:cubicBezTo>
                    <a:pt x="37" y="1010"/>
                    <a:pt x="69" y="1030"/>
                    <a:pt x="102" y="1030"/>
                  </a:cubicBezTo>
                  <a:cubicBezTo>
                    <a:pt x="122" y="1030"/>
                    <a:pt x="143" y="1022"/>
                    <a:pt x="160" y="1005"/>
                  </a:cubicBezTo>
                  <a:cubicBezTo>
                    <a:pt x="297" y="914"/>
                    <a:pt x="411" y="799"/>
                    <a:pt x="548" y="685"/>
                  </a:cubicBezTo>
                  <a:cubicBezTo>
                    <a:pt x="731" y="548"/>
                    <a:pt x="891" y="411"/>
                    <a:pt x="1096" y="320"/>
                  </a:cubicBezTo>
                  <a:cubicBezTo>
                    <a:pt x="1187" y="274"/>
                    <a:pt x="1256" y="229"/>
                    <a:pt x="1324" y="229"/>
                  </a:cubicBezTo>
                  <a:cubicBezTo>
                    <a:pt x="1370" y="206"/>
                    <a:pt x="1393" y="206"/>
                    <a:pt x="1438" y="206"/>
                  </a:cubicBezTo>
                  <a:lnTo>
                    <a:pt x="1484" y="206"/>
                  </a:lnTo>
                  <a:cubicBezTo>
                    <a:pt x="1507" y="229"/>
                    <a:pt x="1507" y="229"/>
                    <a:pt x="1530" y="229"/>
                  </a:cubicBezTo>
                  <a:cubicBezTo>
                    <a:pt x="1530" y="229"/>
                    <a:pt x="1552" y="252"/>
                    <a:pt x="1552" y="274"/>
                  </a:cubicBezTo>
                  <a:cubicBezTo>
                    <a:pt x="1575" y="274"/>
                    <a:pt x="1575" y="297"/>
                    <a:pt x="1598" y="320"/>
                  </a:cubicBezTo>
                  <a:cubicBezTo>
                    <a:pt x="1598" y="343"/>
                    <a:pt x="1621" y="366"/>
                    <a:pt x="1621" y="389"/>
                  </a:cubicBezTo>
                  <a:cubicBezTo>
                    <a:pt x="1621" y="434"/>
                    <a:pt x="1644" y="503"/>
                    <a:pt x="1644" y="548"/>
                  </a:cubicBezTo>
                  <a:cubicBezTo>
                    <a:pt x="1621" y="685"/>
                    <a:pt x="1598" y="845"/>
                    <a:pt x="1552" y="982"/>
                  </a:cubicBezTo>
                  <a:cubicBezTo>
                    <a:pt x="1552" y="982"/>
                    <a:pt x="1552" y="959"/>
                    <a:pt x="1552" y="959"/>
                  </a:cubicBezTo>
                  <a:cubicBezTo>
                    <a:pt x="1507" y="1073"/>
                    <a:pt x="1484" y="1188"/>
                    <a:pt x="1438" y="1302"/>
                  </a:cubicBezTo>
                  <a:cubicBezTo>
                    <a:pt x="1393" y="1439"/>
                    <a:pt x="1324" y="1598"/>
                    <a:pt x="1279" y="1735"/>
                  </a:cubicBezTo>
                  <a:cubicBezTo>
                    <a:pt x="1279" y="1758"/>
                    <a:pt x="1279" y="1781"/>
                    <a:pt x="1279" y="1804"/>
                  </a:cubicBezTo>
                  <a:cubicBezTo>
                    <a:pt x="1301" y="1827"/>
                    <a:pt x="1301" y="1849"/>
                    <a:pt x="1347" y="1872"/>
                  </a:cubicBezTo>
                  <a:lnTo>
                    <a:pt x="1415" y="1872"/>
                  </a:lnTo>
                  <a:cubicBezTo>
                    <a:pt x="1438" y="1872"/>
                    <a:pt x="1461" y="1849"/>
                    <a:pt x="1461" y="1827"/>
                  </a:cubicBezTo>
                  <a:cubicBezTo>
                    <a:pt x="1530" y="1644"/>
                    <a:pt x="1575" y="1461"/>
                    <a:pt x="1644" y="1302"/>
                  </a:cubicBezTo>
                  <a:cubicBezTo>
                    <a:pt x="1712" y="1142"/>
                    <a:pt x="1758" y="982"/>
                    <a:pt x="1804" y="799"/>
                  </a:cubicBezTo>
                  <a:cubicBezTo>
                    <a:pt x="1804" y="731"/>
                    <a:pt x="1826" y="640"/>
                    <a:pt x="1826" y="571"/>
                  </a:cubicBezTo>
                  <a:cubicBezTo>
                    <a:pt x="1826" y="480"/>
                    <a:pt x="1826" y="411"/>
                    <a:pt x="1804" y="320"/>
                  </a:cubicBezTo>
                  <a:cubicBezTo>
                    <a:pt x="1781" y="252"/>
                    <a:pt x="1758" y="206"/>
                    <a:pt x="1712" y="138"/>
                  </a:cubicBezTo>
                  <a:cubicBezTo>
                    <a:pt x="1667" y="92"/>
                    <a:pt x="1598" y="46"/>
                    <a:pt x="1530" y="23"/>
                  </a:cubicBezTo>
                  <a:cubicBezTo>
                    <a:pt x="1507" y="23"/>
                    <a:pt x="1461" y="1"/>
                    <a:pt x="1415"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1" name="Google Shape;6561;p24"/>
            <p:cNvSpPr/>
            <p:nvPr/>
          </p:nvSpPr>
          <p:spPr>
            <a:xfrm>
              <a:off x="6665725" y="1895425"/>
              <a:ext cx="78775" cy="69600"/>
            </a:xfrm>
            <a:custGeom>
              <a:avLst/>
              <a:gdLst/>
              <a:ahLst/>
              <a:cxnLst/>
              <a:rect l="l" t="t" r="r" b="b"/>
              <a:pathLst>
                <a:path w="3151" h="2784" extrusionOk="0">
                  <a:moveTo>
                    <a:pt x="1593" y="1"/>
                  </a:moveTo>
                  <a:cubicBezTo>
                    <a:pt x="1061" y="1"/>
                    <a:pt x="555" y="307"/>
                    <a:pt x="320" y="810"/>
                  </a:cubicBezTo>
                  <a:cubicBezTo>
                    <a:pt x="0" y="1495"/>
                    <a:pt x="297" y="2339"/>
                    <a:pt x="1005" y="2659"/>
                  </a:cubicBezTo>
                  <a:cubicBezTo>
                    <a:pt x="1186" y="2743"/>
                    <a:pt x="1377" y="2783"/>
                    <a:pt x="1566" y="2783"/>
                  </a:cubicBezTo>
                  <a:cubicBezTo>
                    <a:pt x="2090" y="2783"/>
                    <a:pt x="2596" y="2477"/>
                    <a:pt x="2831" y="1974"/>
                  </a:cubicBezTo>
                  <a:cubicBezTo>
                    <a:pt x="3150" y="1289"/>
                    <a:pt x="2853" y="468"/>
                    <a:pt x="2169" y="125"/>
                  </a:cubicBezTo>
                  <a:cubicBezTo>
                    <a:pt x="1981" y="40"/>
                    <a:pt x="1786" y="1"/>
                    <a:pt x="159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2" name="Google Shape;6562;p24"/>
            <p:cNvSpPr/>
            <p:nvPr/>
          </p:nvSpPr>
          <p:spPr>
            <a:xfrm>
              <a:off x="6883700" y="2034000"/>
              <a:ext cx="78775" cy="69200"/>
            </a:xfrm>
            <a:custGeom>
              <a:avLst/>
              <a:gdLst/>
              <a:ahLst/>
              <a:cxnLst/>
              <a:rect l="l" t="t" r="r" b="b"/>
              <a:pathLst>
                <a:path w="3151" h="2768" extrusionOk="0">
                  <a:moveTo>
                    <a:pt x="1568" y="0"/>
                  </a:moveTo>
                  <a:cubicBezTo>
                    <a:pt x="1050" y="0"/>
                    <a:pt x="552" y="293"/>
                    <a:pt x="320" y="791"/>
                  </a:cubicBezTo>
                  <a:cubicBezTo>
                    <a:pt x="1" y="1498"/>
                    <a:pt x="297" y="2320"/>
                    <a:pt x="982" y="2639"/>
                  </a:cubicBezTo>
                  <a:cubicBezTo>
                    <a:pt x="1174" y="2726"/>
                    <a:pt x="1375" y="2768"/>
                    <a:pt x="1571" y="2768"/>
                  </a:cubicBezTo>
                  <a:cubicBezTo>
                    <a:pt x="2099" y="2768"/>
                    <a:pt x="2598" y="2470"/>
                    <a:pt x="2831" y="1955"/>
                  </a:cubicBezTo>
                  <a:cubicBezTo>
                    <a:pt x="3150" y="1270"/>
                    <a:pt x="2854" y="448"/>
                    <a:pt x="2146" y="129"/>
                  </a:cubicBezTo>
                  <a:cubicBezTo>
                    <a:pt x="1959" y="41"/>
                    <a:pt x="1762" y="0"/>
                    <a:pt x="1568"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3" name="Google Shape;6563;p24"/>
            <p:cNvSpPr/>
            <p:nvPr/>
          </p:nvSpPr>
          <p:spPr>
            <a:xfrm>
              <a:off x="6388400" y="2337925"/>
              <a:ext cx="311000" cy="214800"/>
            </a:xfrm>
            <a:custGeom>
              <a:avLst/>
              <a:gdLst/>
              <a:ahLst/>
              <a:cxnLst/>
              <a:rect l="l" t="t" r="r" b="b"/>
              <a:pathLst>
                <a:path w="12440" h="8592" extrusionOk="0">
                  <a:moveTo>
                    <a:pt x="114" y="1"/>
                  </a:moveTo>
                  <a:cubicBezTo>
                    <a:pt x="69" y="1"/>
                    <a:pt x="46" y="1"/>
                    <a:pt x="23" y="23"/>
                  </a:cubicBezTo>
                  <a:cubicBezTo>
                    <a:pt x="0" y="69"/>
                    <a:pt x="0" y="138"/>
                    <a:pt x="46" y="160"/>
                  </a:cubicBezTo>
                  <a:cubicBezTo>
                    <a:pt x="228" y="343"/>
                    <a:pt x="434" y="503"/>
                    <a:pt x="616" y="685"/>
                  </a:cubicBezTo>
                  <a:lnTo>
                    <a:pt x="639" y="685"/>
                  </a:lnTo>
                  <a:cubicBezTo>
                    <a:pt x="708" y="731"/>
                    <a:pt x="776" y="799"/>
                    <a:pt x="822" y="845"/>
                  </a:cubicBezTo>
                  <a:cubicBezTo>
                    <a:pt x="845" y="845"/>
                    <a:pt x="845" y="868"/>
                    <a:pt x="845" y="868"/>
                  </a:cubicBezTo>
                  <a:cubicBezTo>
                    <a:pt x="1119" y="1096"/>
                    <a:pt x="1415" y="1347"/>
                    <a:pt x="1712" y="1576"/>
                  </a:cubicBezTo>
                  <a:cubicBezTo>
                    <a:pt x="1712" y="1576"/>
                    <a:pt x="1712" y="1576"/>
                    <a:pt x="1712" y="1598"/>
                  </a:cubicBezTo>
                  <a:cubicBezTo>
                    <a:pt x="2100" y="1918"/>
                    <a:pt x="2511" y="2237"/>
                    <a:pt x="2899" y="2534"/>
                  </a:cubicBezTo>
                  <a:cubicBezTo>
                    <a:pt x="2922" y="2557"/>
                    <a:pt x="2922" y="2557"/>
                    <a:pt x="2945" y="2557"/>
                  </a:cubicBezTo>
                  <a:cubicBezTo>
                    <a:pt x="3036" y="2648"/>
                    <a:pt x="3127" y="2717"/>
                    <a:pt x="3241" y="2785"/>
                  </a:cubicBezTo>
                  <a:cubicBezTo>
                    <a:pt x="3241" y="2785"/>
                    <a:pt x="3241" y="2808"/>
                    <a:pt x="3241" y="2808"/>
                  </a:cubicBezTo>
                  <a:cubicBezTo>
                    <a:pt x="3241" y="2808"/>
                    <a:pt x="3264" y="2831"/>
                    <a:pt x="3287" y="2831"/>
                  </a:cubicBezTo>
                  <a:cubicBezTo>
                    <a:pt x="3561" y="3059"/>
                    <a:pt x="3858" y="3265"/>
                    <a:pt x="4154" y="3493"/>
                  </a:cubicBezTo>
                  <a:cubicBezTo>
                    <a:pt x="4588" y="3812"/>
                    <a:pt x="5022" y="4132"/>
                    <a:pt x="5455" y="4429"/>
                  </a:cubicBezTo>
                  <a:cubicBezTo>
                    <a:pt x="5478" y="4452"/>
                    <a:pt x="5501" y="4452"/>
                    <a:pt x="5501" y="4474"/>
                  </a:cubicBezTo>
                  <a:cubicBezTo>
                    <a:pt x="5866" y="4725"/>
                    <a:pt x="6231" y="4977"/>
                    <a:pt x="6597" y="5228"/>
                  </a:cubicBezTo>
                  <a:lnTo>
                    <a:pt x="6619" y="5228"/>
                  </a:lnTo>
                  <a:cubicBezTo>
                    <a:pt x="7008" y="5501"/>
                    <a:pt x="7418" y="5753"/>
                    <a:pt x="7829" y="6026"/>
                  </a:cubicBezTo>
                  <a:cubicBezTo>
                    <a:pt x="8217" y="6278"/>
                    <a:pt x="8628" y="6529"/>
                    <a:pt x="9016" y="6757"/>
                  </a:cubicBezTo>
                  <a:cubicBezTo>
                    <a:pt x="9039" y="6780"/>
                    <a:pt x="9039" y="6780"/>
                    <a:pt x="9062" y="6780"/>
                  </a:cubicBezTo>
                  <a:cubicBezTo>
                    <a:pt x="9130" y="6825"/>
                    <a:pt x="9199" y="6871"/>
                    <a:pt x="9267" y="6917"/>
                  </a:cubicBezTo>
                  <a:lnTo>
                    <a:pt x="9290" y="6917"/>
                  </a:lnTo>
                  <a:cubicBezTo>
                    <a:pt x="9290" y="6917"/>
                    <a:pt x="9290" y="6939"/>
                    <a:pt x="9313" y="6939"/>
                  </a:cubicBezTo>
                  <a:cubicBezTo>
                    <a:pt x="9336" y="6939"/>
                    <a:pt x="9359" y="6962"/>
                    <a:pt x="9381" y="6985"/>
                  </a:cubicBezTo>
                  <a:cubicBezTo>
                    <a:pt x="9404" y="6985"/>
                    <a:pt x="9404" y="7008"/>
                    <a:pt x="9427" y="7008"/>
                  </a:cubicBezTo>
                  <a:cubicBezTo>
                    <a:pt x="9792" y="7236"/>
                    <a:pt x="10180" y="7442"/>
                    <a:pt x="10545" y="7647"/>
                  </a:cubicBezTo>
                  <a:cubicBezTo>
                    <a:pt x="10545" y="7647"/>
                    <a:pt x="10568" y="7670"/>
                    <a:pt x="10568" y="7670"/>
                  </a:cubicBezTo>
                  <a:cubicBezTo>
                    <a:pt x="10842" y="7830"/>
                    <a:pt x="11139" y="7967"/>
                    <a:pt x="11413" y="8126"/>
                  </a:cubicBezTo>
                  <a:cubicBezTo>
                    <a:pt x="11436" y="8126"/>
                    <a:pt x="11436" y="8149"/>
                    <a:pt x="11458" y="8149"/>
                  </a:cubicBezTo>
                  <a:cubicBezTo>
                    <a:pt x="11481" y="8149"/>
                    <a:pt x="11481" y="8149"/>
                    <a:pt x="11481" y="8172"/>
                  </a:cubicBezTo>
                  <a:cubicBezTo>
                    <a:pt x="11527" y="8195"/>
                    <a:pt x="11573" y="8195"/>
                    <a:pt x="11595" y="8218"/>
                  </a:cubicBezTo>
                  <a:cubicBezTo>
                    <a:pt x="11641" y="8241"/>
                    <a:pt x="11687" y="8263"/>
                    <a:pt x="11710" y="8286"/>
                  </a:cubicBezTo>
                  <a:cubicBezTo>
                    <a:pt x="11732" y="8286"/>
                    <a:pt x="11755" y="8309"/>
                    <a:pt x="11755" y="8309"/>
                  </a:cubicBezTo>
                  <a:cubicBezTo>
                    <a:pt x="11778" y="8309"/>
                    <a:pt x="11778" y="8332"/>
                    <a:pt x="11801" y="8332"/>
                  </a:cubicBezTo>
                  <a:cubicBezTo>
                    <a:pt x="11961" y="8423"/>
                    <a:pt x="12120" y="8492"/>
                    <a:pt x="12280" y="8583"/>
                  </a:cubicBezTo>
                  <a:cubicBezTo>
                    <a:pt x="12292" y="8589"/>
                    <a:pt x="12304" y="8591"/>
                    <a:pt x="12318" y="8591"/>
                  </a:cubicBezTo>
                  <a:cubicBezTo>
                    <a:pt x="12357" y="8591"/>
                    <a:pt x="12400" y="8566"/>
                    <a:pt x="12417" y="8514"/>
                  </a:cubicBezTo>
                  <a:cubicBezTo>
                    <a:pt x="12440" y="8469"/>
                    <a:pt x="12417" y="8423"/>
                    <a:pt x="12371" y="8400"/>
                  </a:cubicBezTo>
                  <a:cubicBezTo>
                    <a:pt x="12212" y="8309"/>
                    <a:pt x="12052" y="8241"/>
                    <a:pt x="11892" y="8149"/>
                  </a:cubicBezTo>
                  <a:cubicBezTo>
                    <a:pt x="11846" y="8126"/>
                    <a:pt x="11801" y="8104"/>
                    <a:pt x="11778" y="8104"/>
                  </a:cubicBezTo>
                  <a:cubicBezTo>
                    <a:pt x="11778" y="8104"/>
                    <a:pt x="11778" y="8104"/>
                    <a:pt x="11778" y="8081"/>
                  </a:cubicBezTo>
                  <a:cubicBezTo>
                    <a:pt x="11732" y="8081"/>
                    <a:pt x="11710" y="8058"/>
                    <a:pt x="11664" y="8035"/>
                  </a:cubicBezTo>
                  <a:lnTo>
                    <a:pt x="11641" y="8035"/>
                  </a:lnTo>
                  <a:cubicBezTo>
                    <a:pt x="11595" y="7989"/>
                    <a:pt x="11527" y="7967"/>
                    <a:pt x="11481" y="7944"/>
                  </a:cubicBezTo>
                  <a:cubicBezTo>
                    <a:pt x="11207" y="7807"/>
                    <a:pt x="10956" y="7647"/>
                    <a:pt x="10682" y="7510"/>
                  </a:cubicBezTo>
                  <a:cubicBezTo>
                    <a:pt x="10660" y="7487"/>
                    <a:pt x="10660" y="7487"/>
                    <a:pt x="10637" y="7487"/>
                  </a:cubicBezTo>
                  <a:cubicBezTo>
                    <a:pt x="10249" y="7259"/>
                    <a:pt x="9861" y="7031"/>
                    <a:pt x="9473" y="6803"/>
                  </a:cubicBezTo>
                  <a:lnTo>
                    <a:pt x="9450" y="6803"/>
                  </a:lnTo>
                  <a:lnTo>
                    <a:pt x="9404" y="6757"/>
                  </a:lnTo>
                  <a:lnTo>
                    <a:pt x="9381" y="6757"/>
                  </a:lnTo>
                  <a:cubicBezTo>
                    <a:pt x="9336" y="6711"/>
                    <a:pt x="9267" y="6688"/>
                    <a:pt x="9199" y="6643"/>
                  </a:cubicBezTo>
                  <a:cubicBezTo>
                    <a:pt x="8971" y="6506"/>
                    <a:pt x="8742" y="6369"/>
                    <a:pt x="8537" y="6232"/>
                  </a:cubicBezTo>
                  <a:cubicBezTo>
                    <a:pt x="8537" y="6232"/>
                    <a:pt x="8537" y="6255"/>
                    <a:pt x="8537" y="6255"/>
                  </a:cubicBezTo>
                  <a:cubicBezTo>
                    <a:pt x="8354" y="6118"/>
                    <a:pt x="8149" y="6004"/>
                    <a:pt x="7943" y="5867"/>
                  </a:cubicBezTo>
                  <a:cubicBezTo>
                    <a:pt x="7533" y="5593"/>
                    <a:pt x="7099" y="5319"/>
                    <a:pt x="6688" y="5045"/>
                  </a:cubicBezTo>
                  <a:cubicBezTo>
                    <a:pt x="6323" y="4794"/>
                    <a:pt x="5958" y="4566"/>
                    <a:pt x="5615" y="4315"/>
                  </a:cubicBezTo>
                  <a:cubicBezTo>
                    <a:pt x="5592" y="4292"/>
                    <a:pt x="5592" y="4292"/>
                    <a:pt x="5592" y="4292"/>
                  </a:cubicBezTo>
                  <a:cubicBezTo>
                    <a:pt x="5136" y="3972"/>
                    <a:pt x="4702" y="3653"/>
                    <a:pt x="4268" y="3333"/>
                  </a:cubicBezTo>
                  <a:cubicBezTo>
                    <a:pt x="3972" y="3105"/>
                    <a:pt x="3675" y="2877"/>
                    <a:pt x="3355" y="2648"/>
                  </a:cubicBezTo>
                  <a:cubicBezTo>
                    <a:pt x="3241" y="2557"/>
                    <a:pt x="3127" y="2466"/>
                    <a:pt x="2990" y="2374"/>
                  </a:cubicBezTo>
                  <a:cubicBezTo>
                    <a:pt x="2602" y="2055"/>
                    <a:pt x="2214" y="1758"/>
                    <a:pt x="1826" y="1439"/>
                  </a:cubicBezTo>
                  <a:cubicBezTo>
                    <a:pt x="1826" y="1439"/>
                    <a:pt x="1826" y="1439"/>
                    <a:pt x="1826" y="1416"/>
                  </a:cubicBezTo>
                  <a:cubicBezTo>
                    <a:pt x="1529" y="1188"/>
                    <a:pt x="1233" y="936"/>
                    <a:pt x="936" y="685"/>
                  </a:cubicBezTo>
                  <a:cubicBezTo>
                    <a:pt x="868" y="617"/>
                    <a:pt x="799" y="571"/>
                    <a:pt x="753" y="526"/>
                  </a:cubicBezTo>
                  <a:cubicBezTo>
                    <a:pt x="731" y="526"/>
                    <a:pt x="731" y="503"/>
                    <a:pt x="708" y="503"/>
                  </a:cubicBezTo>
                  <a:cubicBezTo>
                    <a:pt x="525" y="343"/>
                    <a:pt x="343" y="183"/>
                    <a:pt x="160" y="23"/>
                  </a:cubicBezTo>
                  <a:cubicBezTo>
                    <a:pt x="160" y="1"/>
                    <a:pt x="137" y="1"/>
                    <a:pt x="114"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4" name="Google Shape;6564;p24"/>
            <p:cNvSpPr/>
            <p:nvPr/>
          </p:nvSpPr>
          <p:spPr>
            <a:xfrm>
              <a:off x="6514500" y="2091975"/>
              <a:ext cx="325850" cy="230800"/>
            </a:xfrm>
            <a:custGeom>
              <a:avLst/>
              <a:gdLst/>
              <a:ahLst/>
              <a:cxnLst/>
              <a:rect l="l" t="t" r="r" b="b"/>
              <a:pathLst>
                <a:path w="13034" h="9232" extrusionOk="0">
                  <a:moveTo>
                    <a:pt x="92" y="1"/>
                  </a:moveTo>
                  <a:cubicBezTo>
                    <a:pt x="69" y="1"/>
                    <a:pt x="46" y="24"/>
                    <a:pt x="23" y="47"/>
                  </a:cubicBezTo>
                  <a:cubicBezTo>
                    <a:pt x="1" y="92"/>
                    <a:pt x="1" y="138"/>
                    <a:pt x="46" y="184"/>
                  </a:cubicBezTo>
                  <a:cubicBezTo>
                    <a:pt x="1598" y="1599"/>
                    <a:pt x="3219" y="2945"/>
                    <a:pt x="4931" y="4201"/>
                  </a:cubicBezTo>
                  <a:cubicBezTo>
                    <a:pt x="4931" y="4201"/>
                    <a:pt x="4931" y="4224"/>
                    <a:pt x="4931" y="4224"/>
                  </a:cubicBezTo>
                  <a:cubicBezTo>
                    <a:pt x="6506" y="5388"/>
                    <a:pt x="8149" y="6506"/>
                    <a:pt x="9838" y="7510"/>
                  </a:cubicBezTo>
                  <a:cubicBezTo>
                    <a:pt x="9838" y="7533"/>
                    <a:pt x="9838" y="7533"/>
                    <a:pt x="9861" y="7533"/>
                  </a:cubicBezTo>
                  <a:cubicBezTo>
                    <a:pt x="9861" y="7533"/>
                    <a:pt x="9884" y="7533"/>
                    <a:pt x="9884" y="7556"/>
                  </a:cubicBezTo>
                  <a:cubicBezTo>
                    <a:pt x="10295" y="7784"/>
                    <a:pt x="10683" y="8013"/>
                    <a:pt x="11094" y="8264"/>
                  </a:cubicBezTo>
                  <a:lnTo>
                    <a:pt x="11116" y="8264"/>
                  </a:lnTo>
                  <a:cubicBezTo>
                    <a:pt x="11139" y="8264"/>
                    <a:pt x="11139" y="8286"/>
                    <a:pt x="11139" y="8286"/>
                  </a:cubicBezTo>
                  <a:lnTo>
                    <a:pt x="11162" y="8286"/>
                  </a:lnTo>
                  <a:cubicBezTo>
                    <a:pt x="11231" y="8332"/>
                    <a:pt x="11276" y="8355"/>
                    <a:pt x="11345" y="8401"/>
                  </a:cubicBezTo>
                  <a:cubicBezTo>
                    <a:pt x="11368" y="8401"/>
                    <a:pt x="11390" y="8423"/>
                    <a:pt x="11436" y="8446"/>
                  </a:cubicBezTo>
                  <a:cubicBezTo>
                    <a:pt x="11459" y="8446"/>
                    <a:pt x="11459" y="8469"/>
                    <a:pt x="11482" y="8469"/>
                  </a:cubicBezTo>
                  <a:cubicBezTo>
                    <a:pt x="11733" y="8606"/>
                    <a:pt x="11961" y="8743"/>
                    <a:pt x="12212" y="8857"/>
                  </a:cubicBezTo>
                  <a:cubicBezTo>
                    <a:pt x="12212" y="8857"/>
                    <a:pt x="12212" y="8857"/>
                    <a:pt x="12212" y="8880"/>
                  </a:cubicBezTo>
                  <a:cubicBezTo>
                    <a:pt x="12235" y="8880"/>
                    <a:pt x="12258" y="8880"/>
                    <a:pt x="12258" y="8903"/>
                  </a:cubicBezTo>
                  <a:cubicBezTo>
                    <a:pt x="12303" y="8926"/>
                    <a:pt x="12326" y="8926"/>
                    <a:pt x="12372" y="8948"/>
                  </a:cubicBezTo>
                  <a:lnTo>
                    <a:pt x="12418" y="8971"/>
                  </a:lnTo>
                  <a:cubicBezTo>
                    <a:pt x="12418" y="8994"/>
                    <a:pt x="12440" y="8994"/>
                    <a:pt x="12440" y="8994"/>
                  </a:cubicBezTo>
                  <a:lnTo>
                    <a:pt x="12486" y="9017"/>
                  </a:lnTo>
                  <a:cubicBezTo>
                    <a:pt x="12509" y="9017"/>
                    <a:pt x="12509" y="9040"/>
                    <a:pt x="12532" y="9040"/>
                  </a:cubicBezTo>
                  <a:cubicBezTo>
                    <a:pt x="12554" y="9040"/>
                    <a:pt x="12577" y="9063"/>
                    <a:pt x="12600" y="9085"/>
                  </a:cubicBezTo>
                  <a:lnTo>
                    <a:pt x="12623" y="9085"/>
                  </a:lnTo>
                  <a:cubicBezTo>
                    <a:pt x="12646" y="9085"/>
                    <a:pt x="12646" y="9085"/>
                    <a:pt x="12646" y="9108"/>
                  </a:cubicBezTo>
                  <a:cubicBezTo>
                    <a:pt x="12669" y="9108"/>
                    <a:pt x="12691" y="9131"/>
                    <a:pt x="12714" y="9131"/>
                  </a:cubicBezTo>
                  <a:cubicBezTo>
                    <a:pt x="12783" y="9154"/>
                    <a:pt x="12828" y="9199"/>
                    <a:pt x="12897" y="9222"/>
                  </a:cubicBezTo>
                  <a:cubicBezTo>
                    <a:pt x="12909" y="9228"/>
                    <a:pt x="12921" y="9231"/>
                    <a:pt x="12933" y="9231"/>
                  </a:cubicBezTo>
                  <a:cubicBezTo>
                    <a:pt x="12965" y="9231"/>
                    <a:pt x="12994" y="9210"/>
                    <a:pt x="13011" y="9177"/>
                  </a:cubicBezTo>
                  <a:cubicBezTo>
                    <a:pt x="13034" y="9131"/>
                    <a:pt x="13011" y="9063"/>
                    <a:pt x="12965" y="9040"/>
                  </a:cubicBezTo>
                  <a:cubicBezTo>
                    <a:pt x="12920" y="9017"/>
                    <a:pt x="12851" y="8994"/>
                    <a:pt x="12806" y="8971"/>
                  </a:cubicBezTo>
                  <a:cubicBezTo>
                    <a:pt x="12783" y="8948"/>
                    <a:pt x="12737" y="8926"/>
                    <a:pt x="12714" y="8926"/>
                  </a:cubicBezTo>
                  <a:cubicBezTo>
                    <a:pt x="12714" y="8903"/>
                    <a:pt x="12714" y="8903"/>
                    <a:pt x="12691" y="8903"/>
                  </a:cubicBezTo>
                  <a:cubicBezTo>
                    <a:pt x="12646" y="8880"/>
                    <a:pt x="12577" y="8857"/>
                    <a:pt x="12532" y="8811"/>
                  </a:cubicBezTo>
                  <a:lnTo>
                    <a:pt x="12509" y="8811"/>
                  </a:lnTo>
                  <a:cubicBezTo>
                    <a:pt x="12440" y="8766"/>
                    <a:pt x="12349" y="8720"/>
                    <a:pt x="12281" y="8675"/>
                  </a:cubicBezTo>
                  <a:cubicBezTo>
                    <a:pt x="12029" y="8560"/>
                    <a:pt x="11801" y="8423"/>
                    <a:pt x="11573" y="8309"/>
                  </a:cubicBezTo>
                  <a:cubicBezTo>
                    <a:pt x="11573" y="8309"/>
                    <a:pt x="11573" y="8309"/>
                    <a:pt x="11573" y="8286"/>
                  </a:cubicBezTo>
                  <a:cubicBezTo>
                    <a:pt x="11527" y="8264"/>
                    <a:pt x="11482" y="8241"/>
                    <a:pt x="11436" y="8218"/>
                  </a:cubicBezTo>
                  <a:cubicBezTo>
                    <a:pt x="11413" y="8218"/>
                    <a:pt x="11390" y="8195"/>
                    <a:pt x="11390" y="8195"/>
                  </a:cubicBezTo>
                  <a:cubicBezTo>
                    <a:pt x="11368" y="8172"/>
                    <a:pt x="11345" y="8172"/>
                    <a:pt x="11322" y="8150"/>
                  </a:cubicBezTo>
                  <a:lnTo>
                    <a:pt x="11276" y="8127"/>
                  </a:lnTo>
                  <a:cubicBezTo>
                    <a:pt x="11253" y="8127"/>
                    <a:pt x="11231" y="8104"/>
                    <a:pt x="11208" y="8081"/>
                  </a:cubicBezTo>
                  <a:lnTo>
                    <a:pt x="11185" y="8081"/>
                  </a:lnTo>
                  <a:cubicBezTo>
                    <a:pt x="10774" y="7853"/>
                    <a:pt x="10340" y="7602"/>
                    <a:pt x="9930" y="7351"/>
                  </a:cubicBezTo>
                  <a:cubicBezTo>
                    <a:pt x="9747" y="7237"/>
                    <a:pt x="9564" y="7122"/>
                    <a:pt x="9382" y="7008"/>
                  </a:cubicBezTo>
                  <a:cubicBezTo>
                    <a:pt x="7875" y="6095"/>
                    <a:pt x="6437" y="5091"/>
                    <a:pt x="5045" y="4064"/>
                  </a:cubicBezTo>
                  <a:cubicBezTo>
                    <a:pt x="5045" y="4041"/>
                    <a:pt x="5045" y="4041"/>
                    <a:pt x="5045" y="4041"/>
                  </a:cubicBezTo>
                  <a:cubicBezTo>
                    <a:pt x="3356" y="2786"/>
                    <a:pt x="1712" y="1462"/>
                    <a:pt x="160" y="24"/>
                  </a:cubicBezTo>
                  <a:cubicBezTo>
                    <a:pt x="137" y="1"/>
                    <a:pt x="115" y="1"/>
                    <a:pt x="92"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5" name="Google Shape;6565;p24"/>
            <p:cNvSpPr/>
            <p:nvPr/>
          </p:nvSpPr>
          <p:spPr>
            <a:xfrm>
              <a:off x="6387825" y="2090850"/>
              <a:ext cx="130125" cy="250525"/>
            </a:xfrm>
            <a:custGeom>
              <a:avLst/>
              <a:gdLst/>
              <a:ahLst/>
              <a:cxnLst/>
              <a:rect l="l" t="t" r="r" b="b"/>
              <a:pathLst>
                <a:path w="5205" h="10021" extrusionOk="0">
                  <a:moveTo>
                    <a:pt x="5090" y="0"/>
                  </a:moveTo>
                  <a:cubicBezTo>
                    <a:pt x="5090" y="0"/>
                    <a:pt x="5045" y="23"/>
                    <a:pt x="5045" y="23"/>
                  </a:cubicBezTo>
                  <a:cubicBezTo>
                    <a:pt x="4246" y="822"/>
                    <a:pt x="3561" y="1712"/>
                    <a:pt x="2945" y="2648"/>
                  </a:cubicBezTo>
                  <a:cubicBezTo>
                    <a:pt x="2329" y="3584"/>
                    <a:pt x="1781" y="4588"/>
                    <a:pt x="1324" y="5615"/>
                  </a:cubicBezTo>
                  <a:cubicBezTo>
                    <a:pt x="1187" y="5958"/>
                    <a:pt x="1050" y="6300"/>
                    <a:pt x="913" y="6642"/>
                  </a:cubicBezTo>
                  <a:cubicBezTo>
                    <a:pt x="776" y="7008"/>
                    <a:pt x="639" y="7350"/>
                    <a:pt x="502" y="7692"/>
                  </a:cubicBezTo>
                  <a:cubicBezTo>
                    <a:pt x="366" y="8058"/>
                    <a:pt x="251" y="8446"/>
                    <a:pt x="160" y="8811"/>
                  </a:cubicBezTo>
                  <a:cubicBezTo>
                    <a:pt x="69" y="9176"/>
                    <a:pt x="0" y="9541"/>
                    <a:pt x="0" y="9906"/>
                  </a:cubicBezTo>
                  <a:cubicBezTo>
                    <a:pt x="0" y="9929"/>
                    <a:pt x="0" y="9952"/>
                    <a:pt x="23" y="9975"/>
                  </a:cubicBezTo>
                  <a:cubicBezTo>
                    <a:pt x="46" y="9998"/>
                    <a:pt x="69" y="10021"/>
                    <a:pt x="92" y="10021"/>
                  </a:cubicBezTo>
                  <a:cubicBezTo>
                    <a:pt x="114" y="10021"/>
                    <a:pt x="137" y="10021"/>
                    <a:pt x="160" y="9998"/>
                  </a:cubicBezTo>
                  <a:cubicBezTo>
                    <a:pt x="183" y="9975"/>
                    <a:pt x="206" y="9952"/>
                    <a:pt x="206" y="9929"/>
                  </a:cubicBezTo>
                  <a:cubicBezTo>
                    <a:pt x="206" y="9564"/>
                    <a:pt x="251" y="9199"/>
                    <a:pt x="343" y="8856"/>
                  </a:cubicBezTo>
                  <a:cubicBezTo>
                    <a:pt x="343" y="8856"/>
                    <a:pt x="343" y="8856"/>
                    <a:pt x="343" y="8834"/>
                  </a:cubicBezTo>
                  <a:cubicBezTo>
                    <a:pt x="457" y="8423"/>
                    <a:pt x="594" y="7989"/>
                    <a:pt x="754" y="7578"/>
                  </a:cubicBezTo>
                  <a:cubicBezTo>
                    <a:pt x="845" y="7373"/>
                    <a:pt x="913" y="7190"/>
                    <a:pt x="1005" y="6985"/>
                  </a:cubicBezTo>
                  <a:cubicBezTo>
                    <a:pt x="1073" y="6779"/>
                    <a:pt x="1142" y="6574"/>
                    <a:pt x="1233" y="6369"/>
                  </a:cubicBezTo>
                  <a:cubicBezTo>
                    <a:pt x="1575" y="5524"/>
                    <a:pt x="1963" y="4702"/>
                    <a:pt x="2397" y="3903"/>
                  </a:cubicBezTo>
                  <a:cubicBezTo>
                    <a:pt x="2397" y="3903"/>
                    <a:pt x="2397" y="3926"/>
                    <a:pt x="2397" y="3926"/>
                  </a:cubicBezTo>
                  <a:cubicBezTo>
                    <a:pt x="3127" y="2602"/>
                    <a:pt x="3995" y="1370"/>
                    <a:pt x="5045" y="297"/>
                  </a:cubicBezTo>
                  <a:cubicBezTo>
                    <a:pt x="5090" y="251"/>
                    <a:pt x="5113" y="229"/>
                    <a:pt x="5159" y="183"/>
                  </a:cubicBezTo>
                  <a:cubicBezTo>
                    <a:pt x="5182" y="160"/>
                    <a:pt x="5204" y="137"/>
                    <a:pt x="5204" y="114"/>
                  </a:cubicBezTo>
                  <a:cubicBezTo>
                    <a:pt x="5204" y="92"/>
                    <a:pt x="5182" y="69"/>
                    <a:pt x="5182" y="46"/>
                  </a:cubicBezTo>
                  <a:cubicBezTo>
                    <a:pt x="5159" y="23"/>
                    <a:pt x="5136" y="23"/>
                    <a:pt x="5113"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6" name="Google Shape;6566;p24"/>
            <p:cNvSpPr/>
            <p:nvPr/>
          </p:nvSpPr>
          <p:spPr>
            <a:xfrm>
              <a:off x="6695400" y="2320250"/>
              <a:ext cx="144375" cy="232825"/>
            </a:xfrm>
            <a:custGeom>
              <a:avLst/>
              <a:gdLst/>
              <a:ahLst/>
              <a:cxnLst/>
              <a:rect l="l" t="t" r="r" b="b"/>
              <a:pathLst>
                <a:path w="5775" h="9313" extrusionOk="0">
                  <a:moveTo>
                    <a:pt x="4417" y="2833"/>
                  </a:moveTo>
                  <a:cubicBezTo>
                    <a:pt x="4405" y="2839"/>
                    <a:pt x="4405" y="2853"/>
                    <a:pt x="4405" y="2853"/>
                  </a:cubicBezTo>
                  <a:cubicBezTo>
                    <a:pt x="4409" y="2846"/>
                    <a:pt x="4413" y="2840"/>
                    <a:pt x="4417" y="2833"/>
                  </a:cubicBezTo>
                  <a:close/>
                  <a:moveTo>
                    <a:pt x="5684" y="0"/>
                  </a:moveTo>
                  <a:cubicBezTo>
                    <a:pt x="5661" y="0"/>
                    <a:pt x="5661" y="0"/>
                    <a:pt x="5638" y="23"/>
                  </a:cubicBezTo>
                  <a:cubicBezTo>
                    <a:pt x="5615" y="23"/>
                    <a:pt x="5592" y="46"/>
                    <a:pt x="5592" y="68"/>
                  </a:cubicBezTo>
                  <a:cubicBezTo>
                    <a:pt x="5321" y="1043"/>
                    <a:pt x="4914" y="1949"/>
                    <a:pt x="4417" y="2833"/>
                  </a:cubicBezTo>
                  <a:lnTo>
                    <a:pt x="4417" y="2833"/>
                  </a:lnTo>
                  <a:cubicBezTo>
                    <a:pt x="4420" y="2831"/>
                    <a:pt x="4424" y="2830"/>
                    <a:pt x="4428" y="2830"/>
                  </a:cubicBezTo>
                  <a:cubicBezTo>
                    <a:pt x="3858" y="3835"/>
                    <a:pt x="3196" y="4793"/>
                    <a:pt x="2557" y="5729"/>
                  </a:cubicBezTo>
                  <a:cubicBezTo>
                    <a:pt x="2237" y="6186"/>
                    <a:pt x="1895" y="6642"/>
                    <a:pt x="1598" y="7099"/>
                  </a:cubicBezTo>
                  <a:cubicBezTo>
                    <a:pt x="1256" y="7578"/>
                    <a:pt x="913" y="8057"/>
                    <a:pt x="548" y="8514"/>
                  </a:cubicBezTo>
                  <a:cubicBezTo>
                    <a:pt x="388" y="8742"/>
                    <a:pt x="206" y="8948"/>
                    <a:pt x="23" y="9153"/>
                  </a:cubicBezTo>
                  <a:cubicBezTo>
                    <a:pt x="0" y="9176"/>
                    <a:pt x="0" y="9199"/>
                    <a:pt x="0" y="9221"/>
                  </a:cubicBezTo>
                  <a:cubicBezTo>
                    <a:pt x="0" y="9244"/>
                    <a:pt x="23" y="9267"/>
                    <a:pt x="23" y="9290"/>
                  </a:cubicBezTo>
                  <a:cubicBezTo>
                    <a:pt x="46" y="9313"/>
                    <a:pt x="69" y="9313"/>
                    <a:pt x="114" y="9313"/>
                  </a:cubicBezTo>
                  <a:cubicBezTo>
                    <a:pt x="137" y="9313"/>
                    <a:pt x="160" y="9290"/>
                    <a:pt x="160" y="9267"/>
                  </a:cubicBezTo>
                  <a:cubicBezTo>
                    <a:pt x="571" y="8833"/>
                    <a:pt x="913" y="8377"/>
                    <a:pt x="1256" y="7898"/>
                  </a:cubicBezTo>
                  <a:cubicBezTo>
                    <a:pt x="1438" y="7669"/>
                    <a:pt x="1598" y="7418"/>
                    <a:pt x="1758" y="7190"/>
                  </a:cubicBezTo>
                  <a:cubicBezTo>
                    <a:pt x="1917" y="6962"/>
                    <a:pt x="2077" y="6733"/>
                    <a:pt x="2237" y="6505"/>
                  </a:cubicBezTo>
                  <a:cubicBezTo>
                    <a:pt x="2899" y="5569"/>
                    <a:pt x="3561" y="4634"/>
                    <a:pt x="4154" y="3675"/>
                  </a:cubicBezTo>
                  <a:cubicBezTo>
                    <a:pt x="4497" y="3104"/>
                    <a:pt x="4816" y="2534"/>
                    <a:pt x="5090" y="1940"/>
                  </a:cubicBezTo>
                  <a:cubicBezTo>
                    <a:pt x="5364" y="1370"/>
                    <a:pt x="5592" y="753"/>
                    <a:pt x="5775" y="137"/>
                  </a:cubicBezTo>
                  <a:cubicBezTo>
                    <a:pt x="5775" y="114"/>
                    <a:pt x="5775" y="91"/>
                    <a:pt x="5775" y="68"/>
                  </a:cubicBezTo>
                  <a:cubicBezTo>
                    <a:pt x="5752" y="46"/>
                    <a:pt x="5729" y="23"/>
                    <a:pt x="5706"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7" name="Google Shape;6567;p24"/>
            <p:cNvSpPr/>
            <p:nvPr/>
          </p:nvSpPr>
          <p:spPr>
            <a:xfrm>
              <a:off x="6843175" y="1766150"/>
              <a:ext cx="271650" cy="227150"/>
            </a:xfrm>
            <a:custGeom>
              <a:avLst/>
              <a:gdLst/>
              <a:ahLst/>
              <a:cxnLst/>
              <a:rect l="l" t="t" r="r" b="b"/>
              <a:pathLst>
                <a:path w="10866" h="9086" extrusionOk="0">
                  <a:moveTo>
                    <a:pt x="4657" y="1"/>
                  </a:moveTo>
                  <a:cubicBezTo>
                    <a:pt x="4224" y="1"/>
                    <a:pt x="3790" y="46"/>
                    <a:pt x="3356" y="160"/>
                  </a:cubicBezTo>
                  <a:cubicBezTo>
                    <a:pt x="2968" y="252"/>
                    <a:pt x="2557" y="389"/>
                    <a:pt x="2192" y="594"/>
                  </a:cubicBezTo>
                  <a:cubicBezTo>
                    <a:pt x="1804" y="800"/>
                    <a:pt x="1462" y="1051"/>
                    <a:pt x="1142" y="1325"/>
                  </a:cubicBezTo>
                  <a:cubicBezTo>
                    <a:pt x="914" y="1553"/>
                    <a:pt x="686" y="1781"/>
                    <a:pt x="480" y="2032"/>
                  </a:cubicBezTo>
                  <a:cubicBezTo>
                    <a:pt x="298" y="2260"/>
                    <a:pt x="138" y="2511"/>
                    <a:pt x="1" y="2763"/>
                  </a:cubicBezTo>
                  <a:lnTo>
                    <a:pt x="115" y="2763"/>
                  </a:lnTo>
                  <a:cubicBezTo>
                    <a:pt x="115" y="2740"/>
                    <a:pt x="138" y="2740"/>
                    <a:pt x="138" y="2740"/>
                  </a:cubicBezTo>
                  <a:lnTo>
                    <a:pt x="229" y="2740"/>
                  </a:lnTo>
                  <a:cubicBezTo>
                    <a:pt x="480" y="2329"/>
                    <a:pt x="777" y="1941"/>
                    <a:pt x="1119" y="1598"/>
                  </a:cubicBezTo>
                  <a:lnTo>
                    <a:pt x="1142" y="1598"/>
                  </a:lnTo>
                  <a:cubicBezTo>
                    <a:pt x="1462" y="1302"/>
                    <a:pt x="1804" y="1028"/>
                    <a:pt x="2192" y="822"/>
                  </a:cubicBezTo>
                  <a:cubicBezTo>
                    <a:pt x="2557" y="617"/>
                    <a:pt x="2968" y="457"/>
                    <a:pt x="3379" y="343"/>
                  </a:cubicBezTo>
                  <a:cubicBezTo>
                    <a:pt x="3809" y="253"/>
                    <a:pt x="4261" y="207"/>
                    <a:pt x="4713" y="206"/>
                  </a:cubicBezTo>
                  <a:lnTo>
                    <a:pt x="4713" y="206"/>
                  </a:lnTo>
                  <a:cubicBezTo>
                    <a:pt x="5258" y="207"/>
                    <a:pt x="5802" y="298"/>
                    <a:pt x="6324" y="434"/>
                  </a:cubicBezTo>
                  <a:cubicBezTo>
                    <a:pt x="6689" y="526"/>
                    <a:pt x="7031" y="663"/>
                    <a:pt x="7374" y="800"/>
                  </a:cubicBezTo>
                  <a:cubicBezTo>
                    <a:pt x="7739" y="959"/>
                    <a:pt x="8081" y="1165"/>
                    <a:pt x="8423" y="1347"/>
                  </a:cubicBezTo>
                  <a:lnTo>
                    <a:pt x="8401" y="1347"/>
                  </a:lnTo>
                  <a:cubicBezTo>
                    <a:pt x="8880" y="1621"/>
                    <a:pt x="9314" y="1941"/>
                    <a:pt x="9702" y="2329"/>
                  </a:cubicBezTo>
                  <a:cubicBezTo>
                    <a:pt x="9930" y="2557"/>
                    <a:pt x="10113" y="2808"/>
                    <a:pt x="10272" y="3082"/>
                  </a:cubicBezTo>
                  <a:cubicBezTo>
                    <a:pt x="10272" y="3105"/>
                    <a:pt x="10272" y="3105"/>
                    <a:pt x="10272" y="3105"/>
                  </a:cubicBezTo>
                  <a:cubicBezTo>
                    <a:pt x="10386" y="3333"/>
                    <a:pt x="10501" y="3561"/>
                    <a:pt x="10546" y="3813"/>
                  </a:cubicBezTo>
                  <a:cubicBezTo>
                    <a:pt x="10636" y="4128"/>
                    <a:pt x="10660" y="4488"/>
                    <a:pt x="10660" y="4826"/>
                  </a:cubicBezTo>
                  <a:lnTo>
                    <a:pt x="10660" y="4826"/>
                  </a:lnTo>
                  <a:cubicBezTo>
                    <a:pt x="10659" y="5302"/>
                    <a:pt x="10568" y="5779"/>
                    <a:pt x="10455" y="6255"/>
                  </a:cubicBezTo>
                  <a:cubicBezTo>
                    <a:pt x="10364" y="6574"/>
                    <a:pt x="10227" y="6917"/>
                    <a:pt x="10090" y="7236"/>
                  </a:cubicBezTo>
                  <a:cubicBezTo>
                    <a:pt x="9953" y="7556"/>
                    <a:pt x="9770" y="7898"/>
                    <a:pt x="9588" y="8218"/>
                  </a:cubicBezTo>
                  <a:lnTo>
                    <a:pt x="9610" y="8195"/>
                  </a:lnTo>
                  <a:lnTo>
                    <a:pt x="9610" y="8195"/>
                  </a:lnTo>
                  <a:cubicBezTo>
                    <a:pt x="9451" y="8423"/>
                    <a:pt x="9314" y="8651"/>
                    <a:pt x="9154" y="8857"/>
                  </a:cubicBezTo>
                  <a:cubicBezTo>
                    <a:pt x="9200" y="8948"/>
                    <a:pt x="9222" y="9017"/>
                    <a:pt x="9245" y="9085"/>
                  </a:cubicBezTo>
                  <a:cubicBezTo>
                    <a:pt x="9519" y="8697"/>
                    <a:pt x="9770" y="8286"/>
                    <a:pt x="9998" y="7875"/>
                  </a:cubicBezTo>
                  <a:cubicBezTo>
                    <a:pt x="10272" y="7373"/>
                    <a:pt x="10478" y="6848"/>
                    <a:pt x="10638" y="6300"/>
                  </a:cubicBezTo>
                  <a:cubicBezTo>
                    <a:pt x="10706" y="6027"/>
                    <a:pt x="10774" y="5753"/>
                    <a:pt x="10797" y="5479"/>
                  </a:cubicBezTo>
                  <a:cubicBezTo>
                    <a:pt x="10843" y="5205"/>
                    <a:pt x="10866" y="4908"/>
                    <a:pt x="10843" y="4634"/>
                  </a:cubicBezTo>
                  <a:cubicBezTo>
                    <a:pt x="10843" y="4360"/>
                    <a:pt x="10820" y="4086"/>
                    <a:pt x="10752" y="3835"/>
                  </a:cubicBezTo>
                  <a:cubicBezTo>
                    <a:pt x="10706" y="3607"/>
                    <a:pt x="10615" y="3379"/>
                    <a:pt x="10523" y="3151"/>
                  </a:cubicBezTo>
                  <a:cubicBezTo>
                    <a:pt x="10113" y="2306"/>
                    <a:pt x="9359" y="1690"/>
                    <a:pt x="8560" y="1210"/>
                  </a:cubicBezTo>
                  <a:cubicBezTo>
                    <a:pt x="8127" y="959"/>
                    <a:pt x="7716" y="731"/>
                    <a:pt x="7259" y="549"/>
                  </a:cubicBezTo>
                  <a:cubicBezTo>
                    <a:pt x="6826" y="366"/>
                    <a:pt x="6392" y="229"/>
                    <a:pt x="5936" y="138"/>
                  </a:cubicBezTo>
                  <a:cubicBezTo>
                    <a:pt x="5525" y="46"/>
                    <a:pt x="5091" y="1"/>
                    <a:pt x="4657"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8" name="Google Shape;6568;p24"/>
            <p:cNvSpPr/>
            <p:nvPr/>
          </p:nvSpPr>
          <p:spPr>
            <a:xfrm>
              <a:off x="6871150" y="1806100"/>
              <a:ext cx="25" cy="600"/>
            </a:xfrm>
            <a:custGeom>
              <a:avLst/>
              <a:gdLst/>
              <a:ahLst/>
              <a:cxnLst/>
              <a:rect l="l" t="t" r="r" b="b"/>
              <a:pathLst>
                <a:path w="1" h="24" extrusionOk="0">
                  <a:moveTo>
                    <a:pt x="0" y="0"/>
                  </a:moveTo>
                  <a:lnTo>
                    <a:pt x="0" y="23"/>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9" name="Google Shape;6569;p24"/>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0" name="Google Shape;6570;p24"/>
            <p:cNvSpPr/>
            <p:nvPr/>
          </p:nvSpPr>
          <p:spPr>
            <a:xfrm>
              <a:off x="6871150" y="1806100"/>
              <a:ext cx="600" cy="25"/>
            </a:xfrm>
            <a:custGeom>
              <a:avLst/>
              <a:gdLst/>
              <a:ahLst/>
              <a:cxnLst/>
              <a:rect l="l" t="t" r="r" b="b"/>
              <a:pathLst>
                <a:path w="24" h="1" extrusionOk="0">
                  <a:moveTo>
                    <a:pt x="23"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1" name="Google Shape;6571;p24"/>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2" name="Google Shape;6572;p24"/>
            <p:cNvSpPr/>
            <p:nvPr/>
          </p:nvSpPr>
          <p:spPr>
            <a:xfrm>
              <a:off x="6882550" y="1796975"/>
              <a:ext cx="196900" cy="162650"/>
            </a:xfrm>
            <a:custGeom>
              <a:avLst/>
              <a:gdLst/>
              <a:ahLst/>
              <a:cxnLst/>
              <a:rect l="l" t="t" r="r" b="b"/>
              <a:pathLst>
                <a:path w="7876" h="6506" extrusionOk="0">
                  <a:moveTo>
                    <a:pt x="7493" y="4863"/>
                  </a:moveTo>
                  <a:cubicBezTo>
                    <a:pt x="7488" y="4865"/>
                    <a:pt x="7488" y="4870"/>
                    <a:pt x="7488" y="4885"/>
                  </a:cubicBezTo>
                  <a:cubicBezTo>
                    <a:pt x="7489" y="4878"/>
                    <a:pt x="7491" y="4870"/>
                    <a:pt x="7493" y="4863"/>
                  </a:cubicBezTo>
                  <a:close/>
                  <a:moveTo>
                    <a:pt x="3653" y="0"/>
                  </a:moveTo>
                  <a:cubicBezTo>
                    <a:pt x="3333" y="0"/>
                    <a:pt x="3037" y="23"/>
                    <a:pt x="2740" y="92"/>
                  </a:cubicBezTo>
                  <a:cubicBezTo>
                    <a:pt x="2192" y="206"/>
                    <a:pt x="1644" y="434"/>
                    <a:pt x="1165" y="731"/>
                  </a:cubicBezTo>
                  <a:cubicBezTo>
                    <a:pt x="731" y="1027"/>
                    <a:pt x="343" y="1370"/>
                    <a:pt x="1" y="1781"/>
                  </a:cubicBezTo>
                  <a:cubicBezTo>
                    <a:pt x="47" y="1803"/>
                    <a:pt x="92" y="1803"/>
                    <a:pt x="138" y="1826"/>
                  </a:cubicBezTo>
                  <a:cubicBezTo>
                    <a:pt x="161" y="1826"/>
                    <a:pt x="183" y="1849"/>
                    <a:pt x="206" y="1849"/>
                  </a:cubicBezTo>
                  <a:cubicBezTo>
                    <a:pt x="320" y="1712"/>
                    <a:pt x="435" y="1598"/>
                    <a:pt x="572" y="1461"/>
                  </a:cubicBezTo>
                  <a:cubicBezTo>
                    <a:pt x="868" y="1164"/>
                    <a:pt x="1188" y="936"/>
                    <a:pt x="1553" y="731"/>
                  </a:cubicBezTo>
                  <a:lnTo>
                    <a:pt x="1576" y="731"/>
                  </a:lnTo>
                  <a:cubicBezTo>
                    <a:pt x="1895" y="548"/>
                    <a:pt x="2238" y="411"/>
                    <a:pt x="2603" y="320"/>
                  </a:cubicBezTo>
                  <a:cubicBezTo>
                    <a:pt x="2964" y="230"/>
                    <a:pt x="3325" y="184"/>
                    <a:pt x="3686" y="183"/>
                  </a:cubicBezTo>
                  <a:lnTo>
                    <a:pt x="3686" y="183"/>
                  </a:lnTo>
                  <a:cubicBezTo>
                    <a:pt x="4047" y="184"/>
                    <a:pt x="4387" y="252"/>
                    <a:pt x="4726" y="343"/>
                  </a:cubicBezTo>
                  <a:cubicBezTo>
                    <a:pt x="5091" y="434"/>
                    <a:pt x="5410" y="571"/>
                    <a:pt x="5730" y="753"/>
                  </a:cubicBezTo>
                  <a:cubicBezTo>
                    <a:pt x="6050" y="959"/>
                    <a:pt x="6369" y="1187"/>
                    <a:pt x="6620" y="1484"/>
                  </a:cubicBezTo>
                  <a:lnTo>
                    <a:pt x="6620" y="1461"/>
                  </a:lnTo>
                  <a:cubicBezTo>
                    <a:pt x="6871" y="1712"/>
                    <a:pt x="7077" y="1986"/>
                    <a:pt x="7259" y="2306"/>
                  </a:cubicBezTo>
                  <a:cubicBezTo>
                    <a:pt x="7396" y="2534"/>
                    <a:pt x="7488" y="2785"/>
                    <a:pt x="7556" y="3036"/>
                  </a:cubicBezTo>
                  <a:cubicBezTo>
                    <a:pt x="7556" y="3036"/>
                    <a:pt x="7556" y="3059"/>
                    <a:pt x="7556" y="3059"/>
                  </a:cubicBezTo>
                  <a:cubicBezTo>
                    <a:pt x="7623" y="3306"/>
                    <a:pt x="7647" y="3575"/>
                    <a:pt x="7647" y="3844"/>
                  </a:cubicBezTo>
                  <a:lnTo>
                    <a:pt x="7647" y="3844"/>
                  </a:lnTo>
                  <a:cubicBezTo>
                    <a:pt x="7646" y="4177"/>
                    <a:pt x="7581" y="4530"/>
                    <a:pt x="7493" y="4863"/>
                  </a:cubicBezTo>
                  <a:lnTo>
                    <a:pt x="7493" y="4863"/>
                  </a:lnTo>
                  <a:cubicBezTo>
                    <a:pt x="7497" y="4862"/>
                    <a:pt x="7502" y="4862"/>
                    <a:pt x="7510" y="4862"/>
                  </a:cubicBezTo>
                  <a:cubicBezTo>
                    <a:pt x="7351" y="5364"/>
                    <a:pt x="7122" y="5866"/>
                    <a:pt x="6848" y="6323"/>
                  </a:cubicBezTo>
                  <a:cubicBezTo>
                    <a:pt x="6848" y="6323"/>
                    <a:pt x="6852" y="6323"/>
                    <a:pt x="6855" y="6322"/>
                  </a:cubicBezTo>
                  <a:lnTo>
                    <a:pt x="6855" y="6322"/>
                  </a:lnTo>
                  <a:cubicBezTo>
                    <a:pt x="6848" y="6335"/>
                    <a:pt x="6848" y="6346"/>
                    <a:pt x="6848" y="6346"/>
                  </a:cubicBezTo>
                  <a:cubicBezTo>
                    <a:pt x="6871" y="6391"/>
                    <a:pt x="6894" y="6414"/>
                    <a:pt x="6917" y="6460"/>
                  </a:cubicBezTo>
                  <a:cubicBezTo>
                    <a:pt x="6940" y="6483"/>
                    <a:pt x="6963" y="6483"/>
                    <a:pt x="6963" y="6505"/>
                  </a:cubicBezTo>
                  <a:cubicBezTo>
                    <a:pt x="7031" y="6391"/>
                    <a:pt x="7122" y="6254"/>
                    <a:pt x="7191" y="6140"/>
                  </a:cubicBezTo>
                  <a:cubicBezTo>
                    <a:pt x="7419" y="5684"/>
                    <a:pt x="7625" y="5227"/>
                    <a:pt x="7739" y="4725"/>
                  </a:cubicBezTo>
                  <a:cubicBezTo>
                    <a:pt x="7853" y="4246"/>
                    <a:pt x="7876" y="3766"/>
                    <a:pt x="7807" y="3287"/>
                  </a:cubicBezTo>
                  <a:cubicBezTo>
                    <a:pt x="7761" y="3036"/>
                    <a:pt x="7693" y="2785"/>
                    <a:pt x="7602" y="2557"/>
                  </a:cubicBezTo>
                  <a:cubicBezTo>
                    <a:pt x="7510" y="2328"/>
                    <a:pt x="7373" y="2100"/>
                    <a:pt x="7214" y="1872"/>
                  </a:cubicBezTo>
                  <a:cubicBezTo>
                    <a:pt x="7077" y="1667"/>
                    <a:pt x="6917" y="1484"/>
                    <a:pt x="6757" y="1324"/>
                  </a:cubicBezTo>
                  <a:cubicBezTo>
                    <a:pt x="6597" y="1164"/>
                    <a:pt x="6438" y="1005"/>
                    <a:pt x="6255" y="868"/>
                  </a:cubicBezTo>
                  <a:cubicBezTo>
                    <a:pt x="5913" y="617"/>
                    <a:pt x="5547" y="411"/>
                    <a:pt x="5137" y="274"/>
                  </a:cubicBezTo>
                  <a:cubicBezTo>
                    <a:pt x="4657" y="92"/>
                    <a:pt x="4155" y="0"/>
                    <a:pt x="3653"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3" name="Google Shape;6573;p24"/>
            <p:cNvSpPr/>
            <p:nvPr/>
          </p:nvSpPr>
          <p:spPr>
            <a:xfrm>
              <a:off x="6921350" y="1815225"/>
              <a:ext cx="25" cy="25"/>
            </a:xfrm>
            <a:custGeom>
              <a:avLst/>
              <a:gdLst/>
              <a:ahLst/>
              <a:cxnLst/>
              <a:rect l="l" t="t" r="r" b="b"/>
              <a:pathLst>
                <a:path w="1" h="1" extrusionOk="0">
                  <a:moveTo>
                    <a:pt x="1" y="1"/>
                  </a:moveTo>
                  <a:cubicBezTo>
                    <a:pt x="1" y="1"/>
                    <a:pt x="1" y="1"/>
                    <a:pt x="1" y="1"/>
                  </a:cubicBezTo>
                  <a:lnTo>
                    <a:pt x="1" y="1"/>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4" name="Google Shape;6574;p24"/>
            <p:cNvSpPr/>
            <p:nvPr/>
          </p:nvSpPr>
          <p:spPr>
            <a:xfrm>
              <a:off x="6896825" y="1833500"/>
              <a:ext cx="25" cy="25"/>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5" name="Google Shape;6575;p24"/>
            <p:cNvSpPr/>
            <p:nvPr/>
          </p:nvSpPr>
          <p:spPr>
            <a:xfrm>
              <a:off x="6896250" y="1833500"/>
              <a:ext cx="600" cy="25"/>
            </a:xfrm>
            <a:custGeom>
              <a:avLst/>
              <a:gdLst/>
              <a:ahLst/>
              <a:cxnLst/>
              <a:rect l="l" t="t" r="r" b="b"/>
              <a:pathLst>
                <a:path w="24" h="1" extrusionOk="0">
                  <a:moveTo>
                    <a:pt x="24" y="0"/>
                  </a:moveTo>
                  <a:lnTo>
                    <a:pt x="1"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6" name="Google Shape;6576;p24"/>
            <p:cNvSpPr/>
            <p:nvPr/>
          </p:nvSpPr>
          <p:spPr>
            <a:xfrm>
              <a:off x="6888275" y="1987000"/>
              <a:ext cx="265350" cy="591750"/>
            </a:xfrm>
            <a:custGeom>
              <a:avLst/>
              <a:gdLst/>
              <a:ahLst/>
              <a:cxnLst/>
              <a:rect l="l" t="t" r="r" b="b"/>
              <a:pathLst>
                <a:path w="10614" h="23670" extrusionOk="0">
                  <a:moveTo>
                    <a:pt x="7601" y="0"/>
                  </a:moveTo>
                  <a:cubicBezTo>
                    <a:pt x="7555" y="0"/>
                    <a:pt x="7510" y="23"/>
                    <a:pt x="7510" y="69"/>
                  </a:cubicBezTo>
                  <a:cubicBezTo>
                    <a:pt x="7487" y="114"/>
                    <a:pt x="7510" y="160"/>
                    <a:pt x="7555" y="183"/>
                  </a:cubicBezTo>
                  <a:cubicBezTo>
                    <a:pt x="7669" y="228"/>
                    <a:pt x="7784" y="297"/>
                    <a:pt x="7898" y="342"/>
                  </a:cubicBezTo>
                  <a:cubicBezTo>
                    <a:pt x="8194" y="502"/>
                    <a:pt x="8445" y="685"/>
                    <a:pt x="8697" y="890"/>
                  </a:cubicBezTo>
                  <a:cubicBezTo>
                    <a:pt x="8925" y="1119"/>
                    <a:pt x="9153" y="1370"/>
                    <a:pt x="9336" y="1643"/>
                  </a:cubicBezTo>
                  <a:lnTo>
                    <a:pt x="9313" y="1643"/>
                  </a:lnTo>
                  <a:cubicBezTo>
                    <a:pt x="9336" y="1643"/>
                    <a:pt x="9336" y="1666"/>
                    <a:pt x="9336" y="1666"/>
                  </a:cubicBezTo>
                  <a:cubicBezTo>
                    <a:pt x="9564" y="2054"/>
                    <a:pt x="9747" y="2465"/>
                    <a:pt x="9883" y="2876"/>
                  </a:cubicBezTo>
                  <a:cubicBezTo>
                    <a:pt x="10043" y="3378"/>
                    <a:pt x="10135" y="3880"/>
                    <a:pt x="10226" y="4383"/>
                  </a:cubicBezTo>
                  <a:cubicBezTo>
                    <a:pt x="10272" y="4679"/>
                    <a:pt x="10294" y="4976"/>
                    <a:pt x="10317" y="5296"/>
                  </a:cubicBezTo>
                  <a:cubicBezTo>
                    <a:pt x="10340" y="5638"/>
                    <a:pt x="10386" y="6003"/>
                    <a:pt x="10386" y="6345"/>
                  </a:cubicBezTo>
                  <a:cubicBezTo>
                    <a:pt x="10386" y="6345"/>
                    <a:pt x="10386" y="6345"/>
                    <a:pt x="10386" y="6323"/>
                  </a:cubicBezTo>
                  <a:lnTo>
                    <a:pt x="10386" y="6323"/>
                  </a:lnTo>
                  <a:cubicBezTo>
                    <a:pt x="10500" y="8514"/>
                    <a:pt x="10317" y="10682"/>
                    <a:pt x="9838" y="12805"/>
                  </a:cubicBezTo>
                  <a:cubicBezTo>
                    <a:pt x="9838" y="12805"/>
                    <a:pt x="9838" y="12805"/>
                    <a:pt x="9838" y="12782"/>
                  </a:cubicBezTo>
                  <a:cubicBezTo>
                    <a:pt x="9610" y="13832"/>
                    <a:pt x="9290" y="14859"/>
                    <a:pt x="8925" y="15864"/>
                  </a:cubicBezTo>
                  <a:cubicBezTo>
                    <a:pt x="8628" y="16617"/>
                    <a:pt x="8286" y="17370"/>
                    <a:pt x="7921" y="18101"/>
                  </a:cubicBezTo>
                  <a:cubicBezTo>
                    <a:pt x="7373" y="19128"/>
                    <a:pt x="6711" y="20109"/>
                    <a:pt x="5935" y="20976"/>
                  </a:cubicBezTo>
                  <a:cubicBezTo>
                    <a:pt x="5935" y="20954"/>
                    <a:pt x="5935" y="20954"/>
                    <a:pt x="5935" y="20954"/>
                  </a:cubicBezTo>
                  <a:cubicBezTo>
                    <a:pt x="5433" y="21501"/>
                    <a:pt x="4862" y="22004"/>
                    <a:pt x="4223" y="22414"/>
                  </a:cubicBezTo>
                  <a:cubicBezTo>
                    <a:pt x="3721" y="22734"/>
                    <a:pt x="3196" y="22985"/>
                    <a:pt x="2625" y="23168"/>
                  </a:cubicBezTo>
                  <a:lnTo>
                    <a:pt x="2648" y="23168"/>
                  </a:lnTo>
                  <a:cubicBezTo>
                    <a:pt x="2123" y="23327"/>
                    <a:pt x="1552" y="23442"/>
                    <a:pt x="1004" y="23464"/>
                  </a:cubicBezTo>
                  <a:lnTo>
                    <a:pt x="1027" y="23464"/>
                  </a:lnTo>
                  <a:cubicBezTo>
                    <a:pt x="936" y="23464"/>
                    <a:pt x="835" y="23475"/>
                    <a:pt x="736" y="23475"/>
                  </a:cubicBezTo>
                  <a:cubicBezTo>
                    <a:pt x="687" y="23475"/>
                    <a:pt x="639" y="23472"/>
                    <a:pt x="594" y="23464"/>
                  </a:cubicBezTo>
                  <a:cubicBezTo>
                    <a:pt x="434" y="23464"/>
                    <a:pt x="274" y="23442"/>
                    <a:pt x="114" y="23396"/>
                  </a:cubicBezTo>
                  <a:cubicBezTo>
                    <a:pt x="69" y="23464"/>
                    <a:pt x="46" y="23510"/>
                    <a:pt x="0" y="23556"/>
                  </a:cubicBezTo>
                  <a:cubicBezTo>
                    <a:pt x="0" y="23556"/>
                    <a:pt x="0" y="23579"/>
                    <a:pt x="0" y="23579"/>
                  </a:cubicBezTo>
                  <a:cubicBezTo>
                    <a:pt x="114" y="23601"/>
                    <a:pt x="206" y="23624"/>
                    <a:pt x="320" y="23647"/>
                  </a:cubicBezTo>
                  <a:cubicBezTo>
                    <a:pt x="502" y="23670"/>
                    <a:pt x="685" y="23670"/>
                    <a:pt x="867" y="23670"/>
                  </a:cubicBezTo>
                  <a:cubicBezTo>
                    <a:pt x="1187" y="23670"/>
                    <a:pt x="1484" y="23624"/>
                    <a:pt x="1781" y="23579"/>
                  </a:cubicBezTo>
                  <a:cubicBezTo>
                    <a:pt x="2305" y="23487"/>
                    <a:pt x="2830" y="23327"/>
                    <a:pt x="3310" y="23122"/>
                  </a:cubicBezTo>
                  <a:cubicBezTo>
                    <a:pt x="4291" y="22688"/>
                    <a:pt x="5159" y="22049"/>
                    <a:pt x="5889" y="21296"/>
                  </a:cubicBezTo>
                  <a:cubicBezTo>
                    <a:pt x="6642" y="20520"/>
                    <a:pt x="7281" y="19607"/>
                    <a:pt x="7806" y="18671"/>
                  </a:cubicBezTo>
                  <a:cubicBezTo>
                    <a:pt x="8354" y="17735"/>
                    <a:pt x="8811" y="16731"/>
                    <a:pt x="9199" y="15681"/>
                  </a:cubicBezTo>
                  <a:cubicBezTo>
                    <a:pt x="9678" y="14357"/>
                    <a:pt x="10043" y="12965"/>
                    <a:pt x="10272" y="11572"/>
                  </a:cubicBezTo>
                  <a:cubicBezTo>
                    <a:pt x="10523" y="10157"/>
                    <a:pt x="10614" y="8719"/>
                    <a:pt x="10614" y="7281"/>
                  </a:cubicBezTo>
                  <a:cubicBezTo>
                    <a:pt x="10614" y="6574"/>
                    <a:pt x="10568" y="5866"/>
                    <a:pt x="10500" y="5159"/>
                  </a:cubicBezTo>
                  <a:cubicBezTo>
                    <a:pt x="10454" y="4588"/>
                    <a:pt x="10386" y="4017"/>
                    <a:pt x="10249" y="3447"/>
                  </a:cubicBezTo>
                  <a:cubicBezTo>
                    <a:pt x="10135" y="2922"/>
                    <a:pt x="9952" y="2420"/>
                    <a:pt x="9724" y="1963"/>
                  </a:cubicBezTo>
                  <a:cubicBezTo>
                    <a:pt x="9495" y="1507"/>
                    <a:pt x="9199" y="1096"/>
                    <a:pt x="8811" y="753"/>
                  </a:cubicBezTo>
                  <a:cubicBezTo>
                    <a:pt x="8651" y="594"/>
                    <a:pt x="8468" y="457"/>
                    <a:pt x="8286" y="342"/>
                  </a:cubicBezTo>
                  <a:cubicBezTo>
                    <a:pt x="8080" y="205"/>
                    <a:pt x="7852" y="91"/>
                    <a:pt x="7624"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7" name="Google Shape;6577;p24"/>
            <p:cNvSpPr/>
            <p:nvPr/>
          </p:nvSpPr>
          <p:spPr>
            <a:xfrm>
              <a:off x="7121650" y="2028075"/>
              <a:ext cx="25" cy="600"/>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8" name="Google Shape;6578;p24"/>
            <p:cNvSpPr/>
            <p:nvPr/>
          </p:nvSpPr>
          <p:spPr>
            <a:xfrm>
              <a:off x="7086275" y="243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9" name="Google Shape;6579;p24"/>
            <p:cNvSpPr/>
            <p:nvPr/>
          </p:nvSpPr>
          <p:spPr>
            <a:xfrm>
              <a:off x="7086275" y="243892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0" name="Google Shape;6580;p24"/>
            <p:cNvSpPr/>
            <p:nvPr/>
          </p:nvSpPr>
          <p:spPr>
            <a:xfrm>
              <a:off x="6927075" y="2036075"/>
              <a:ext cx="187175" cy="486750"/>
            </a:xfrm>
            <a:custGeom>
              <a:avLst/>
              <a:gdLst/>
              <a:ahLst/>
              <a:cxnLst/>
              <a:rect l="l" t="t" r="r" b="b"/>
              <a:pathLst>
                <a:path w="7487" h="19470" extrusionOk="0">
                  <a:moveTo>
                    <a:pt x="6551" y="0"/>
                  </a:moveTo>
                  <a:cubicBezTo>
                    <a:pt x="6574" y="46"/>
                    <a:pt x="6574" y="91"/>
                    <a:pt x="6597" y="114"/>
                  </a:cubicBezTo>
                  <a:cubicBezTo>
                    <a:pt x="6597" y="183"/>
                    <a:pt x="6620" y="274"/>
                    <a:pt x="6620" y="342"/>
                  </a:cubicBezTo>
                  <a:cubicBezTo>
                    <a:pt x="6642" y="365"/>
                    <a:pt x="6642" y="388"/>
                    <a:pt x="6642" y="411"/>
                  </a:cubicBezTo>
                  <a:cubicBezTo>
                    <a:pt x="6779" y="616"/>
                    <a:pt x="6848" y="822"/>
                    <a:pt x="6916" y="1027"/>
                  </a:cubicBezTo>
                  <a:cubicBezTo>
                    <a:pt x="6939" y="1027"/>
                    <a:pt x="6939" y="1027"/>
                    <a:pt x="6939" y="1050"/>
                  </a:cubicBezTo>
                  <a:cubicBezTo>
                    <a:pt x="7076" y="1507"/>
                    <a:pt x="7145" y="1963"/>
                    <a:pt x="7167" y="2442"/>
                  </a:cubicBezTo>
                  <a:cubicBezTo>
                    <a:pt x="7190" y="2671"/>
                    <a:pt x="7213" y="2899"/>
                    <a:pt x="7213" y="3127"/>
                  </a:cubicBezTo>
                  <a:cubicBezTo>
                    <a:pt x="7236" y="3401"/>
                    <a:pt x="7259" y="3675"/>
                    <a:pt x="7282" y="3949"/>
                  </a:cubicBezTo>
                  <a:cubicBezTo>
                    <a:pt x="7350" y="5547"/>
                    <a:pt x="7145" y="7167"/>
                    <a:pt x="6802" y="8742"/>
                  </a:cubicBezTo>
                  <a:cubicBezTo>
                    <a:pt x="6802" y="8719"/>
                    <a:pt x="6802" y="8719"/>
                    <a:pt x="6802" y="8696"/>
                  </a:cubicBezTo>
                  <a:cubicBezTo>
                    <a:pt x="6688" y="9221"/>
                    <a:pt x="6574" y="9724"/>
                    <a:pt x="6414" y="10226"/>
                  </a:cubicBezTo>
                  <a:cubicBezTo>
                    <a:pt x="6300" y="10705"/>
                    <a:pt x="6140" y="11184"/>
                    <a:pt x="5980" y="11664"/>
                  </a:cubicBezTo>
                  <a:cubicBezTo>
                    <a:pt x="5661" y="12622"/>
                    <a:pt x="5273" y="13558"/>
                    <a:pt x="4794" y="14448"/>
                  </a:cubicBezTo>
                  <a:cubicBezTo>
                    <a:pt x="4269" y="15430"/>
                    <a:pt x="3652" y="16366"/>
                    <a:pt x="2899" y="17187"/>
                  </a:cubicBezTo>
                  <a:cubicBezTo>
                    <a:pt x="2625" y="17461"/>
                    <a:pt x="2374" y="17712"/>
                    <a:pt x="2077" y="17964"/>
                  </a:cubicBezTo>
                  <a:cubicBezTo>
                    <a:pt x="1803" y="18215"/>
                    <a:pt x="1507" y="18420"/>
                    <a:pt x="1187" y="18625"/>
                  </a:cubicBezTo>
                  <a:cubicBezTo>
                    <a:pt x="890" y="18831"/>
                    <a:pt x="571" y="18991"/>
                    <a:pt x="251" y="19150"/>
                  </a:cubicBezTo>
                  <a:cubicBezTo>
                    <a:pt x="229" y="19150"/>
                    <a:pt x="206" y="19173"/>
                    <a:pt x="183" y="19173"/>
                  </a:cubicBezTo>
                  <a:cubicBezTo>
                    <a:pt x="160" y="19219"/>
                    <a:pt x="137" y="19265"/>
                    <a:pt x="114" y="19310"/>
                  </a:cubicBezTo>
                  <a:cubicBezTo>
                    <a:pt x="69" y="19356"/>
                    <a:pt x="23" y="19424"/>
                    <a:pt x="0" y="19470"/>
                  </a:cubicBezTo>
                  <a:cubicBezTo>
                    <a:pt x="251" y="19379"/>
                    <a:pt x="480" y="19265"/>
                    <a:pt x="731" y="19128"/>
                  </a:cubicBezTo>
                  <a:cubicBezTo>
                    <a:pt x="1164" y="18877"/>
                    <a:pt x="1598" y="18603"/>
                    <a:pt x="1986" y="18283"/>
                  </a:cubicBezTo>
                  <a:cubicBezTo>
                    <a:pt x="2397" y="17964"/>
                    <a:pt x="2785" y="17598"/>
                    <a:pt x="3127" y="17210"/>
                  </a:cubicBezTo>
                  <a:cubicBezTo>
                    <a:pt x="3493" y="16799"/>
                    <a:pt x="3835" y="16366"/>
                    <a:pt x="4132" y="15909"/>
                  </a:cubicBezTo>
                  <a:cubicBezTo>
                    <a:pt x="4748" y="15019"/>
                    <a:pt x="5250" y="14038"/>
                    <a:pt x="5684" y="13033"/>
                  </a:cubicBezTo>
                  <a:cubicBezTo>
                    <a:pt x="6095" y="12006"/>
                    <a:pt x="6437" y="10979"/>
                    <a:pt x="6711" y="9906"/>
                  </a:cubicBezTo>
                  <a:cubicBezTo>
                    <a:pt x="6871" y="9336"/>
                    <a:pt x="7008" y="8788"/>
                    <a:pt x="7122" y="8194"/>
                  </a:cubicBezTo>
                  <a:cubicBezTo>
                    <a:pt x="7236" y="7601"/>
                    <a:pt x="7327" y="6985"/>
                    <a:pt x="7396" y="6368"/>
                  </a:cubicBezTo>
                  <a:cubicBezTo>
                    <a:pt x="7464" y="5729"/>
                    <a:pt x="7487" y="5113"/>
                    <a:pt x="7487" y="4497"/>
                  </a:cubicBezTo>
                  <a:cubicBezTo>
                    <a:pt x="7487" y="4200"/>
                    <a:pt x="7464" y="3880"/>
                    <a:pt x="7441" y="3584"/>
                  </a:cubicBezTo>
                  <a:cubicBezTo>
                    <a:pt x="7441" y="3469"/>
                    <a:pt x="7441" y="3355"/>
                    <a:pt x="7418" y="3241"/>
                  </a:cubicBezTo>
                  <a:cubicBezTo>
                    <a:pt x="7418" y="3127"/>
                    <a:pt x="7418" y="3013"/>
                    <a:pt x="7396" y="2922"/>
                  </a:cubicBezTo>
                  <a:cubicBezTo>
                    <a:pt x="7373" y="2397"/>
                    <a:pt x="7327" y="1872"/>
                    <a:pt x="7213" y="1347"/>
                  </a:cubicBezTo>
                  <a:cubicBezTo>
                    <a:pt x="7099" y="867"/>
                    <a:pt x="6916" y="365"/>
                    <a:pt x="655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1" name="Google Shape;6581;p24"/>
            <p:cNvSpPr/>
            <p:nvPr/>
          </p:nvSpPr>
          <p:spPr>
            <a:xfrm>
              <a:off x="7100550" y="2062325"/>
              <a:ext cx="25" cy="0"/>
            </a:xfrm>
            <a:custGeom>
              <a:avLst/>
              <a:gdLst/>
              <a:ahLst/>
              <a:cxnLst/>
              <a:rect l="l" t="t" r="r" b="b"/>
              <a:pathLst>
                <a:path w="1" extrusionOk="0">
                  <a:moveTo>
                    <a:pt x="0"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2" name="Google Shape;6582;p24"/>
            <p:cNvSpPr/>
            <p:nvPr/>
          </p:nvSpPr>
          <p:spPr>
            <a:xfrm>
              <a:off x="7109100" y="2134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3" name="Google Shape;6583;p24"/>
            <p:cNvSpPr/>
            <p:nvPr/>
          </p:nvSpPr>
          <p:spPr>
            <a:xfrm>
              <a:off x="7109100" y="213477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4" name="Google Shape;6584;p24"/>
            <p:cNvSpPr/>
            <p:nvPr/>
          </p:nvSpPr>
          <p:spPr>
            <a:xfrm>
              <a:off x="6998975" y="2465750"/>
              <a:ext cx="600" cy="25"/>
            </a:xfrm>
            <a:custGeom>
              <a:avLst/>
              <a:gdLst/>
              <a:ahLst/>
              <a:cxnLst/>
              <a:rect l="l" t="t" r="r" b="b"/>
              <a:pathLst>
                <a:path w="24" h="1" extrusionOk="0">
                  <a:moveTo>
                    <a:pt x="0" y="0"/>
                  </a:moveTo>
                  <a:cubicBezTo>
                    <a:pt x="0" y="0"/>
                    <a:pt x="0" y="0"/>
                    <a:pt x="23"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5" name="Google Shape;6585;p24"/>
            <p:cNvSpPr/>
            <p:nvPr/>
          </p:nvSpPr>
          <p:spPr>
            <a:xfrm>
              <a:off x="6976150" y="1871150"/>
              <a:ext cx="2300" cy="1750"/>
            </a:xfrm>
            <a:custGeom>
              <a:avLst/>
              <a:gdLst/>
              <a:ahLst/>
              <a:cxnLst/>
              <a:rect l="l" t="t" r="r" b="b"/>
              <a:pathLst>
                <a:path w="92" h="70" extrusionOk="0">
                  <a:moveTo>
                    <a:pt x="0" y="1"/>
                  </a:moveTo>
                  <a:cubicBezTo>
                    <a:pt x="23" y="23"/>
                    <a:pt x="69" y="46"/>
                    <a:pt x="92" y="69"/>
                  </a:cubicBezTo>
                  <a:cubicBezTo>
                    <a:pt x="92" y="46"/>
                    <a:pt x="69" y="23"/>
                    <a:pt x="46" y="23"/>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6" name="Google Shape;6586;p24"/>
            <p:cNvSpPr/>
            <p:nvPr/>
          </p:nvSpPr>
          <p:spPr>
            <a:xfrm>
              <a:off x="6992125" y="1890550"/>
              <a:ext cx="2875" cy="2875"/>
            </a:xfrm>
            <a:custGeom>
              <a:avLst/>
              <a:gdLst/>
              <a:ahLst/>
              <a:cxnLst/>
              <a:rect l="l" t="t" r="r" b="b"/>
              <a:pathLst>
                <a:path w="115" h="115" extrusionOk="0">
                  <a:moveTo>
                    <a:pt x="0" y="1"/>
                  </a:moveTo>
                  <a:cubicBezTo>
                    <a:pt x="23" y="46"/>
                    <a:pt x="69" y="69"/>
                    <a:pt x="114" y="115"/>
                  </a:cubicBezTo>
                  <a:cubicBezTo>
                    <a:pt x="92" y="69"/>
                    <a:pt x="69" y="46"/>
                    <a:pt x="23" y="23"/>
                  </a:cubicBezTo>
                  <a:cubicBezTo>
                    <a:pt x="23"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7" name="Google Shape;6587;p24"/>
            <p:cNvSpPr/>
            <p:nvPr/>
          </p:nvSpPr>
          <p:spPr>
            <a:xfrm>
              <a:off x="7009250" y="1904250"/>
              <a:ext cx="6850" cy="7450"/>
            </a:xfrm>
            <a:custGeom>
              <a:avLst/>
              <a:gdLst/>
              <a:ahLst/>
              <a:cxnLst/>
              <a:rect l="l" t="t" r="r" b="b"/>
              <a:pathLst>
                <a:path w="274" h="298" extrusionOk="0">
                  <a:moveTo>
                    <a:pt x="0" y="0"/>
                  </a:moveTo>
                  <a:cubicBezTo>
                    <a:pt x="46" y="46"/>
                    <a:pt x="91" y="69"/>
                    <a:pt x="137" y="115"/>
                  </a:cubicBezTo>
                  <a:cubicBezTo>
                    <a:pt x="183" y="183"/>
                    <a:pt x="228" y="229"/>
                    <a:pt x="274" y="297"/>
                  </a:cubicBezTo>
                  <a:cubicBezTo>
                    <a:pt x="228" y="206"/>
                    <a:pt x="160" y="137"/>
                    <a:pt x="91" y="46"/>
                  </a:cubicBezTo>
                  <a:cubicBezTo>
                    <a:pt x="69" y="46"/>
                    <a:pt x="23" y="23"/>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8" name="Google Shape;6588;p24"/>
            <p:cNvSpPr/>
            <p:nvPr/>
          </p:nvSpPr>
          <p:spPr>
            <a:xfrm>
              <a:off x="6911650" y="1920800"/>
              <a:ext cx="159250" cy="552675"/>
            </a:xfrm>
            <a:custGeom>
              <a:avLst/>
              <a:gdLst/>
              <a:ahLst/>
              <a:cxnLst/>
              <a:rect l="l" t="t" r="r" b="b"/>
              <a:pathLst>
                <a:path w="6370" h="22107" extrusionOk="0">
                  <a:moveTo>
                    <a:pt x="4201" y="0"/>
                  </a:moveTo>
                  <a:cubicBezTo>
                    <a:pt x="4612" y="594"/>
                    <a:pt x="4931" y="1233"/>
                    <a:pt x="5228" y="1895"/>
                  </a:cubicBezTo>
                  <a:cubicBezTo>
                    <a:pt x="5639" y="2876"/>
                    <a:pt x="5890" y="3881"/>
                    <a:pt x="6027" y="4931"/>
                  </a:cubicBezTo>
                  <a:cubicBezTo>
                    <a:pt x="6027" y="4908"/>
                    <a:pt x="6027" y="4908"/>
                    <a:pt x="6027" y="4908"/>
                  </a:cubicBezTo>
                  <a:lnTo>
                    <a:pt x="6027" y="4908"/>
                  </a:lnTo>
                  <a:cubicBezTo>
                    <a:pt x="6232" y="6369"/>
                    <a:pt x="6187" y="7852"/>
                    <a:pt x="5981" y="9313"/>
                  </a:cubicBezTo>
                  <a:cubicBezTo>
                    <a:pt x="5992" y="9302"/>
                    <a:pt x="5998" y="9297"/>
                    <a:pt x="6001" y="9291"/>
                  </a:cubicBezTo>
                  <a:lnTo>
                    <a:pt x="6001" y="9291"/>
                  </a:lnTo>
                  <a:cubicBezTo>
                    <a:pt x="5748" y="11063"/>
                    <a:pt x="5225" y="12790"/>
                    <a:pt x="4520" y="14426"/>
                  </a:cubicBezTo>
                  <a:cubicBezTo>
                    <a:pt x="4269" y="15042"/>
                    <a:pt x="3973" y="15658"/>
                    <a:pt x="3676" y="16252"/>
                  </a:cubicBezTo>
                  <a:cubicBezTo>
                    <a:pt x="3516" y="16549"/>
                    <a:pt x="3379" y="16823"/>
                    <a:pt x="3197" y="17119"/>
                  </a:cubicBezTo>
                  <a:cubicBezTo>
                    <a:pt x="3037" y="17416"/>
                    <a:pt x="2877" y="17690"/>
                    <a:pt x="2717" y="17987"/>
                  </a:cubicBezTo>
                  <a:cubicBezTo>
                    <a:pt x="2010" y="19128"/>
                    <a:pt x="1302" y="20292"/>
                    <a:pt x="480" y="21365"/>
                  </a:cubicBezTo>
                  <a:cubicBezTo>
                    <a:pt x="480" y="21365"/>
                    <a:pt x="480" y="21388"/>
                    <a:pt x="480" y="21388"/>
                  </a:cubicBezTo>
                  <a:cubicBezTo>
                    <a:pt x="321" y="21570"/>
                    <a:pt x="184" y="21753"/>
                    <a:pt x="24" y="21935"/>
                  </a:cubicBezTo>
                  <a:cubicBezTo>
                    <a:pt x="1" y="21958"/>
                    <a:pt x="1" y="21981"/>
                    <a:pt x="1" y="22004"/>
                  </a:cubicBezTo>
                  <a:cubicBezTo>
                    <a:pt x="1" y="22027"/>
                    <a:pt x="1" y="22050"/>
                    <a:pt x="24" y="22072"/>
                  </a:cubicBezTo>
                  <a:cubicBezTo>
                    <a:pt x="47" y="22095"/>
                    <a:pt x="75" y="22107"/>
                    <a:pt x="101" y="22107"/>
                  </a:cubicBezTo>
                  <a:cubicBezTo>
                    <a:pt x="127" y="22107"/>
                    <a:pt x="149" y="22095"/>
                    <a:pt x="161" y="22072"/>
                  </a:cubicBezTo>
                  <a:cubicBezTo>
                    <a:pt x="1097" y="20954"/>
                    <a:pt x="1895" y="19721"/>
                    <a:pt x="2649" y="18443"/>
                  </a:cubicBezTo>
                  <a:cubicBezTo>
                    <a:pt x="2831" y="18146"/>
                    <a:pt x="3014" y="17827"/>
                    <a:pt x="3197" y="17507"/>
                  </a:cubicBezTo>
                  <a:cubicBezTo>
                    <a:pt x="3379" y="17211"/>
                    <a:pt x="3562" y="16891"/>
                    <a:pt x="3721" y="16571"/>
                  </a:cubicBezTo>
                  <a:cubicBezTo>
                    <a:pt x="4064" y="15932"/>
                    <a:pt x="4383" y="15270"/>
                    <a:pt x="4680" y="14586"/>
                  </a:cubicBezTo>
                  <a:cubicBezTo>
                    <a:pt x="5251" y="13262"/>
                    <a:pt x="5707" y="11869"/>
                    <a:pt x="6004" y="10431"/>
                  </a:cubicBezTo>
                  <a:cubicBezTo>
                    <a:pt x="6141" y="9724"/>
                    <a:pt x="6232" y="9016"/>
                    <a:pt x="6301" y="8309"/>
                  </a:cubicBezTo>
                  <a:cubicBezTo>
                    <a:pt x="6346" y="7578"/>
                    <a:pt x="6369" y="6848"/>
                    <a:pt x="6324" y="6118"/>
                  </a:cubicBezTo>
                  <a:cubicBezTo>
                    <a:pt x="6255" y="4680"/>
                    <a:pt x="5981" y="3242"/>
                    <a:pt x="5433" y="1918"/>
                  </a:cubicBezTo>
                  <a:cubicBezTo>
                    <a:pt x="5411" y="1872"/>
                    <a:pt x="5388" y="1826"/>
                    <a:pt x="5365" y="1758"/>
                  </a:cubicBezTo>
                  <a:cubicBezTo>
                    <a:pt x="5342" y="1689"/>
                    <a:pt x="5296" y="1621"/>
                    <a:pt x="5251" y="1552"/>
                  </a:cubicBezTo>
                  <a:cubicBezTo>
                    <a:pt x="5159" y="1393"/>
                    <a:pt x="5068" y="1233"/>
                    <a:pt x="4954" y="1073"/>
                  </a:cubicBezTo>
                  <a:cubicBezTo>
                    <a:pt x="4863" y="891"/>
                    <a:pt x="4749" y="708"/>
                    <a:pt x="4612" y="548"/>
                  </a:cubicBezTo>
                  <a:cubicBezTo>
                    <a:pt x="4589" y="502"/>
                    <a:pt x="4566" y="457"/>
                    <a:pt x="4520" y="411"/>
                  </a:cubicBezTo>
                  <a:cubicBezTo>
                    <a:pt x="4429" y="274"/>
                    <a:pt x="4315" y="137"/>
                    <a:pt x="420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9" name="Google Shape;6589;p24"/>
            <p:cNvSpPr/>
            <p:nvPr/>
          </p:nvSpPr>
          <p:spPr>
            <a:xfrm>
              <a:off x="7016650" y="1912800"/>
              <a:ext cx="2325" cy="2875"/>
            </a:xfrm>
            <a:custGeom>
              <a:avLst/>
              <a:gdLst/>
              <a:ahLst/>
              <a:cxnLst/>
              <a:rect l="l" t="t" r="r" b="b"/>
              <a:pathLst>
                <a:path w="93" h="115" extrusionOk="0">
                  <a:moveTo>
                    <a:pt x="1" y="1"/>
                  </a:moveTo>
                  <a:cubicBezTo>
                    <a:pt x="6" y="6"/>
                    <a:pt x="12" y="12"/>
                    <a:pt x="17" y="17"/>
                  </a:cubicBezTo>
                  <a:lnTo>
                    <a:pt x="17" y="17"/>
                  </a:lnTo>
                  <a:cubicBezTo>
                    <a:pt x="21" y="10"/>
                    <a:pt x="15" y="1"/>
                    <a:pt x="1" y="1"/>
                  </a:cubicBezTo>
                  <a:close/>
                  <a:moveTo>
                    <a:pt x="17" y="17"/>
                  </a:moveTo>
                  <a:cubicBezTo>
                    <a:pt x="14" y="21"/>
                    <a:pt x="9" y="24"/>
                    <a:pt x="1" y="24"/>
                  </a:cubicBezTo>
                  <a:cubicBezTo>
                    <a:pt x="46" y="46"/>
                    <a:pt x="69" y="92"/>
                    <a:pt x="92" y="115"/>
                  </a:cubicBezTo>
                  <a:cubicBezTo>
                    <a:pt x="72" y="75"/>
                    <a:pt x="52" y="52"/>
                    <a:pt x="17" y="17"/>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0" name="Google Shape;6590;p24"/>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1" name="Google Shape;6591;p24"/>
            <p:cNvSpPr/>
            <p:nvPr/>
          </p:nvSpPr>
          <p:spPr>
            <a:xfrm>
              <a:off x="6923650" y="2454900"/>
              <a:ext cx="25" cy="25"/>
            </a:xfrm>
            <a:custGeom>
              <a:avLst/>
              <a:gdLst/>
              <a:ahLst/>
              <a:cxnLst/>
              <a:rect l="l" t="t" r="r" b="b"/>
              <a:pathLst>
                <a:path w="1" h="1" extrusionOk="0">
                  <a:moveTo>
                    <a:pt x="0" y="1"/>
                  </a:move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2" name="Google Shape;6592;p24"/>
            <p:cNvSpPr/>
            <p:nvPr/>
          </p:nvSpPr>
          <p:spPr>
            <a:xfrm>
              <a:off x="7024650" y="2281425"/>
              <a:ext cx="25" cy="600"/>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3" name="Google Shape;6593;p24"/>
            <p:cNvSpPr/>
            <p:nvPr/>
          </p:nvSpPr>
          <p:spPr>
            <a:xfrm>
              <a:off x="6923650" y="24549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4" name="Google Shape;6594;p24"/>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5" name="Google Shape;6595;p24"/>
            <p:cNvSpPr/>
            <p:nvPr/>
          </p:nvSpPr>
          <p:spPr>
            <a:xfrm>
              <a:off x="6923650" y="2454900"/>
              <a:ext cx="25" cy="600"/>
            </a:xfrm>
            <a:custGeom>
              <a:avLst/>
              <a:gdLst/>
              <a:ahLst/>
              <a:cxnLst/>
              <a:rect l="l" t="t" r="r" b="b"/>
              <a:pathLst>
                <a:path w="1" h="24" extrusionOk="0">
                  <a:moveTo>
                    <a:pt x="0" y="24"/>
                  </a:moveTo>
                  <a:cubicBezTo>
                    <a:pt x="0" y="1"/>
                    <a:pt x="0" y="1"/>
                    <a:pt x="0" y="1"/>
                  </a:cubicBezTo>
                  <a:cubicBezTo>
                    <a:pt x="0" y="1"/>
                    <a:pt x="0" y="1"/>
                    <a:pt x="0" y="1"/>
                  </a:cubicBezTo>
                  <a:cubicBezTo>
                    <a:pt x="0" y="1"/>
                    <a:pt x="0" y="1"/>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6" name="Google Shape;6596;p24"/>
            <p:cNvSpPr/>
            <p:nvPr/>
          </p:nvSpPr>
          <p:spPr>
            <a:xfrm>
              <a:off x="6884275" y="1907675"/>
              <a:ext cx="167775" cy="547875"/>
            </a:xfrm>
            <a:custGeom>
              <a:avLst/>
              <a:gdLst/>
              <a:ahLst/>
              <a:cxnLst/>
              <a:rect l="l" t="t" r="r" b="b"/>
              <a:pathLst>
                <a:path w="6711" h="21915" extrusionOk="0">
                  <a:moveTo>
                    <a:pt x="4839" y="0"/>
                  </a:moveTo>
                  <a:lnTo>
                    <a:pt x="4839" y="0"/>
                  </a:lnTo>
                  <a:cubicBezTo>
                    <a:pt x="5205" y="571"/>
                    <a:pt x="5501" y="1187"/>
                    <a:pt x="5730" y="1849"/>
                  </a:cubicBezTo>
                  <a:cubicBezTo>
                    <a:pt x="6095" y="2876"/>
                    <a:pt x="6346" y="3949"/>
                    <a:pt x="6437" y="5045"/>
                  </a:cubicBezTo>
                  <a:cubicBezTo>
                    <a:pt x="6483" y="5593"/>
                    <a:pt x="6506" y="6163"/>
                    <a:pt x="6483" y="6711"/>
                  </a:cubicBezTo>
                  <a:cubicBezTo>
                    <a:pt x="6460" y="7327"/>
                    <a:pt x="6369" y="7944"/>
                    <a:pt x="6277" y="8537"/>
                  </a:cubicBezTo>
                  <a:cubicBezTo>
                    <a:pt x="6072" y="9678"/>
                    <a:pt x="5752" y="10820"/>
                    <a:pt x="5341" y="11915"/>
                  </a:cubicBezTo>
                  <a:cubicBezTo>
                    <a:pt x="5159" y="12463"/>
                    <a:pt x="4931" y="12988"/>
                    <a:pt x="4725" y="13536"/>
                  </a:cubicBezTo>
                  <a:cubicBezTo>
                    <a:pt x="4497" y="14061"/>
                    <a:pt x="4246" y="14609"/>
                    <a:pt x="3995" y="15134"/>
                  </a:cubicBezTo>
                  <a:lnTo>
                    <a:pt x="4018" y="15134"/>
                  </a:lnTo>
                  <a:cubicBezTo>
                    <a:pt x="3470" y="16298"/>
                    <a:pt x="2854" y="17416"/>
                    <a:pt x="2192" y="18512"/>
                  </a:cubicBezTo>
                  <a:cubicBezTo>
                    <a:pt x="1849" y="19059"/>
                    <a:pt x="1507" y="19607"/>
                    <a:pt x="1164" y="20155"/>
                  </a:cubicBezTo>
                  <a:cubicBezTo>
                    <a:pt x="982" y="20429"/>
                    <a:pt x="799" y="20680"/>
                    <a:pt x="617" y="20954"/>
                  </a:cubicBezTo>
                  <a:cubicBezTo>
                    <a:pt x="525" y="21091"/>
                    <a:pt x="411" y="21228"/>
                    <a:pt x="320" y="21365"/>
                  </a:cubicBezTo>
                  <a:cubicBezTo>
                    <a:pt x="229" y="21502"/>
                    <a:pt x="137" y="21639"/>
                    <a:pt x="23" y="21776"/>
                  </a:cubicBezTo>
                  <a:cubicBezTo>
                    <a:pt x="0" y="21798"/>
                    <a:pt x="23" y="21867"/>
                    <a:pt x="69" y="21890"/>
                  </a:cubicBezTo>
                  <a:cubicBezTo>
                    <a:pt x="86" y="21907"/>
                    <a:pt x="104" y="21915"/>
                    <a:pt x="121" y="21915"/>
                  </a:cubicBezTo>
                  <a:cubicBezTo>
                    <a:pt x="149" y="21915"/>
                    <a:pt x="178" y="21895"/>
                    <a:pt x="206" y="21867"/>
                  </a:cubicBezTo>
                  <a:cubicBezTo>
                    <a:pt x="297" y="21730"/>
                    <a:pt x="388" y="21593"/>
                    <a:pt x="480" y="21479"/>
                  </a:cubicBezTo>
                  <a:cubicBezTo>
                    <a:pt x="594" y="21319"/>
                    <a:pt x="685" y="21182"/>
                    <a:pt x="799" y="21022"/>
                  </a:cubicBezTo>
                  <a:cubicBezTo>
                    <a:pt x="1005" y="20726"/>
                    <a:pt x="1187" y="20452"/>
                    <a:pt x="1393" y="20155"/>
                  </a:cubicBezTo>
                  <a:cubicBezTo>
                    <a:pt x="1781" y="19562"/>
                    <a:pt x="2146" y="18968"/>
                    <a:pt x="2511" y="18375"/>
                  </a:cubicBezTo>
                  <a:cubicBezTo>
                    <a:pt x="3219" y="17165"/>
                    <a:pt x="3858" y="15932"/>
                    <a:pt x="4428" y="14654"/>
                  </a:cubicBezTo>
                  <a:cubicBezTo>
                    <a:pt x="5022" y="13376"/>
                    <a:pt x="5547" y="12075"/>
                    <a:pt x="5958" y="10728"/>
                  </a:cubicBezTo>
                  <a:cubicBezTo>
                    <a:pt x="6346" y="9382"/>
                    <a:pt x="6620" y="7989"/>
                    <a:pt x="6665" y="6597"/>
                  </a:cubicBezTo>
                  <a:cubicBezTo>
                    <a:pt x="6711" y="5387"/>
                    <a:pt x="6574" y="4155"/>
                    <a:pt x="6277" y="2990"/>
                  </a:cubicBezTo>
                  <a:cubicBezTo>
                    <a:pt x="6140" y="2397"/>
                    <a:pt x="5958" y="1826"/>
                    <a:pt x="5730" y="1279"/>
                  </a:cubicBezTo>
                  <a:cubicBezTo>
                    <a:pt x="5661" y="1119"/>
                    <a:pt x="5570" y="959"/>
                    <a:pt x="5501" y="799"/>
                  </a:cubicBezTo>
                  <a:cubicBezTo>
                    <a:pt x="5341" y="571"/>
                    <a:pt x="5159" y="366"/>
                    <a:pt x="4999" y="160"/>
                  </a:cubicBezTo>
                  <a:cubicBezTo>
                    <a:pt x="4953" y="114"/>
                    <a:pt x="4885" y="46"/>
                    <a:pt x="4839"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7" name="Google Shape;6597;p24"/>
            <p:cNvSpPr/>
            <p:nvPr/>
          </p:nvSpPr>
          <p:spPr>
            <a:xfrm>
              <a:off x="7027500" y="1953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8" name="Google Shape;6598;p24"/>
            <p:cNvSpPr/>
            <p:nvPr/>
          </p:nvSpPr>
          <p:spPr>
            <a:xfrm>
              <a:off x="6893400" y="1930500"/>
              <a:ext cx="165500" cy="533550"/>
            </a:xfrm>
            <a:custGeom>
              <a:avLst/>
              <a:gdLst/>
              <a:ahLst/>
              <a:cxnLst/>
              <a:rect l="l" t="t" r="r" b="b"/>
              <a:pathLst>
                <a:path w="6620" h="21342" extrusionOk="0">
                  <a:moveTo>
                    <a:pt x="5182" y="0"/>
                  </a:moveTo>
                  <a:cubicBezTo>
                    <a:pt x="5136" y="46"/>
                    <a:pt x="5113" y="92"/>
                    <a:pt x="5159" y="137"/>
                  </a:cubicBezTo>
                  <a:cubicBezTo>
                    <a:pt x="5273" y="297"/>
                    <a:pt x="5365" y="480"/>
                    <a:pt x="5456" y="662"/>
                  </a:cubicBezTo>
                  <a:cubicBezTo>
                    <a:pt x="5775" y="1256"/>
                    <a:pt x="5981" y="1895"/>
                    <a:pt x="6141" y="2557"/>
                  </a:cubicBezTo>
                  <a:cubicBezTo>
                    <a:pt x="6255" y="3150"/>
                    <a:pt x="6346" y="3744"/>
                    <a:pt x="6392" y="4360"/>
                  </a:cubicBezTo>
                  <a:cubicBezTo>
                    <a:pt x="6414" y="4680"/>
                    <a:pt x="6414" y="4976"/>
                    <a:pt x="6437" y="5273"/>
                  </a:cubicBezTo>
                  <a:cubicBezTo>
                    <a:pt x="6437" y="5615"/>
                    <a:pt x="6437" y="5935"/>
                    <a:pt x="6414" y="6277"/>
                  </a:cubicBezTo>
                  <a:cubicBezTo>
                    <a:pt x="6414" y="6254"/>
                    <a:pt x="6414" y="6254"/>
                    <a:pt x="6414" y="6254"/>
                  </a:cubicBezTo>
                  <a:cubicBezTo>
                    <a:pt x="6346" y="7852"/>
                    <a:pt x="6004" y="9427"/>
                    <a:pt x="5524" y="10934"/>
                  </a:cubicBezTo>
                  <a:cubicBezTo>
                    <a:pt x="5524" y="10934"/>
                    <a:pt x="5524" y="10934"/>
                    <a:pt x="5524" y="10911"/>
                  </a:cubicBezTo>
                  <a:cubicBezTo>
                    <a:pt x="5319" y="11550"/>
                    <a:pt x="5091" y="12166"/>
                    <a:pt x="4862" y="12805"/>
                  </a:cubicBezTo>
                  <a:cubicBezTo>
                    <a:pt x="4611" y="13399"/>
                    <a:pt x="4360" y="13992"/>
                    <a:pt x="4086" y="14586"/>
                  </a:cubicBezTo>
                  <a:cubicBezTo>
                    <a:pt x="3538" y="15750"/>
                    <a:pt x="2922" y="16891"/>
                    <a:pt x="2260" y="17987"/>
                  </a:cubicBezTo>
                  <a:cubicBezTo>
                    <a:pt x="2100" y="18261"/>
                    <a:pt x="1918" y="18534"/>
                    <a:pt x="1758" y="18786"/>
                  </a:cubicBezTo>
                  <a:lnTo>
                    <a:pt x="1781" y="18763"/>
                  </a:lnTo>
                  <a:lnTo>
                    <a:pt x="1781" y="18763"/>
                  </a:lnTo>
                  <a:cubicBezTo>
                    <a:pt x="1210" y="19607"/>
                    <a:pt x="640" y="20429"/>
                    <a:pt x="1" y="21228"/>
                  </a:cubicBezTo>
                  <a:cubicBezTo>
                    <a:pt x="46" y="21251"/>
                    <a:pt x="92" y="21274"/>
                    <a:pt x="138" y="21296"/>
                  </a:cubicBezTo>
                  <a:cubicBezTo>
                    <a:pt x="138" y="21319"/>
                    <a:pt x="160" y="21319"/>
                    <a:pt x="183" y="21342"/>
                  </a:cubicBezTo>
                  <a:cubicBezTo>
                    <a:pt x="1690" y="19379"/>
                    <a:pt x="3013" y="17279"/>
                    <a:pt x="4086" y="15042"/>
                  </a:cubicBezTo>
                  <a:cubicBezTo>
                    <a:pt x="4360" y="14472"/>
                    <a:pt x="4611" y="13878"/>
                    <a:pt x="4862" y="13285"/>
                  </a:cubicBezTo>
                  <a:cubicBezTo>
                    <a:pt x="5113" y="12668"/>
                    <a:pt x="5365" y="12052"/>
                    <a:pt x="5570" y="11413"/>
                  </a:cubicBezTo>
                  <a:cubicBezTo>
                    <a:pt x="6004" y="10158"/>
                    <a:pt x="6323" y="8879"/>
                    <a:pt x="6506" y="7556"/>
                  </a:cubicBezTo>
                  <a:cubicBezTo>
                    <a:pt x="6597" y="6894"/>
                    <a:pt x="6620" y="6254"/>
                    <a:pt x="6620" y="5593"/>
                  </a:cubicBezTo>
                  <a:cubicBezTo>
                    <a:pt x="6620" y="5022"/>
                    <a:pt x="6597" y="4451"/>
                    <a:pt x="6551" y="3903"/>
                  </a:cubicBezTo>
                  <a:cubicBezTo>
                    <a:pt x="6483" y="3310"/>
                    <a:pt x="6392" y="2739"/>
                    <a:pt x="6232" y="2192"/>
                  </a:cubicBezTo>
                  <a:cubicBezTo>
                    <a:pt x="6095" y="1644"/>
                    <a:pt x="5912" y="1119"/>
                    <a:pt x="5661" y="617"/>
                  </a:cubicBezTo>
                  <a:cubicBezTo>
                    <a:pt x="5547" y="457"/>
                    <a:pt x="5456" y="320"/>
                    <a:pt x="5365" y="160"/>
                  </a:cubicBezTo>
                  <a:cubicBezTo>
                    <a:pt x="5319" y="114"/>
                    <a:pt x="5296" y="69"/>
                    <a:pt x="5250" y="23"/>
                  </a:cubicBezTo>
                  <a:cubicBezTo>
                    <a:pt x="5250" y="23"/>
                    <a:pt x="5228" y="0"/>
                    <a:pt x="5228"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9" name="Google Shape;6599;p24"/>
            <p:cNvSpPr/>
            <p:nvPr/>
          </p:nvSpPr>
          <p:spPr>
            <a:xfrm>
              <a:off x="7029775" y="194705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0" name="Google Shape;6600;p24"/>
            <p:cNvSpPr/>
            <p:nvPr/>
          </p:nvSpPr>
          <p:spPr>
            <a:xfrm>
              <a:off x="6970425" y="1878000"/>
              <a:ext cx="63950" cy="73850"/>
            </a:xfrm>
            <a:custGeom>
              <a:avLst/>
              <a:gdLst/>
              <a:ahLst/>
              <a:cxnLst/>
              <a:rect l="l" t="t" r="r" b="b"/>
              <a:pathLst>
                <a:path w="2558" h="2954" extrusionOk="0">
                  <a:moveTo>
                    <a:pt x="1" y="0"/>
                  </a:moveTo>
                  <a:cubicBezTo>
                    <a:pt x="1" y="23"/>
                    <a:pt x="24" y="46"/>
                    <a:pt x="47" y="69"/>
                  </a:cubicBezTo>
                  <a:cubicBezTo>
                    <a:pt x="298" y="274"/>
                    <a:pt x="549" y="480"/>
                    <a:pt x="777" y="708"/>
                  </a:cubicBezTo>
                  <a:cubicBezTo>
                    <a:pt x="1256" y="1165"/>
                    <a:pt x="1690" y="1690"/>
                    <a:pt x="2055" y="2283"/>
                  </a:cubicBezTo>
                  <a:cubicBezTo>
                    <a:pt x="2055" y="2283"/>
                    <a:pt x="2032" y="2260"/>
                    <a:pt x="2032" y="2260"/>
                  </a:cubicBezTo>
                  <a:lnTo>
                    <a:pt x="2032" y="2260"/>
                  </a:lnTo>
                  <a:cubicBezTo>
                    <a:pt x="2169" y="2466"/>
                    <a:pt x="2261" y="2671"/>
                    <a:pt x="2375" y="2899"/>
                  </a:cubicBezTo>
                  <a:cubicBezTo>
                    <a:pt x="2392" y="2933"/>
                    <a:pt x="2420" y="2954"/>
                    <a:pt x="2453" y="2954"/>
                  </a:cubicBezTo>
                  <a:cubicBezTo>
                    <a:pt x="2464" y="2954"/>
                    <a:pt x="2477" y="2951"/>
                    <a:pt x="2489" y="2945"/>
                  </a:cubicBezTo>
                  <a:cubicBezTo>
                    <a:pt x="2535" y="2922"/>
                    <a:pt x="2557" y="2876"/>
                    <a:pt x="2535" y="2831"/>
                  </a:cubicBezTo>
                  <a:cubicBezTo>
                    <a:pt x="2284" y="2237"/>
                    <a:pt x="1941" y="1712"/>
                    <a:pt x="1553" y="1233"/>
                  </a:cubicBezTo>
                  <a:cubicBezTo>
                    <a:pt x="1348" y="982"/>
                    <a:pt x="1119" y="754"/>
                    <a:pt x="891" y="525"/>
                  </a:cubicBezTo>
                  <a:cubicBezTo>
                    <a:pt x="846" y="480"/>
                    <a:pt x="777" y="434"/>
                    <a:pt x="731" y="388"/>
                  </a:cubicBezTo>
                  <a:cubicBezTo>
                    <a:pt x="457" y="297"/>
                    <a:pt x="229" y="16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1" name="Google Shape;6601;p24"/>
            <p:cNvSpPr/>
            <p:nvPr/>
          </p:nvSpPr>
          <p:spPr>
            <a:xfrm>
              <a:off x="6982425" y="1882000"/>
              <a:ext cx="600" cy="600"/>
            </a:xfrm>
            <a:custGeom>
              <a:avLst/>
              <a:gdLst/>
              <a:ahLst/>
              <a:cxnLst/>
              <a:rect l="l" t="t" r="r" b="b"/>
              <a:pathLst>
                <a:path w="24" h="24" extrusionOk="0">
                  <a:moveTo>
                    <a:pt x="0" y="0"/>
                  </a:moveTo>
                  <a:cubicBezTo>
                    <a:pt x="0" y="0"/>
                    <a:pt x="0" y="0"/>
                    <a:pt x="0" y="23"/>
                  </a:cubicBezTo>
                  <a:lnTo>
                    <a:pt x="23" y="23"/>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2" name="Google Shape;6602;p24"/>
            <p:cNvSpPr/>
            <p:nvPr/>
          </p:nvSpPr>
          <p:spPr>
            <a:xfrm>
              <a:off x="6989850" y="1895700"/>
              <a:ext cx="575" cy="25"/>
            </a:xfrm>
            <a:custGeom>
              <a:avLst/>
              <a:gdLst/>
              <a:ahLst/>
              <a:cxnLst/>
              <a:rect l="l" t="t" r="r" b="b"/>
              <a:pathLst>
                <a:path w="23" h="1" extrusionOk="0">
                  <a:moveTo>
                    <a:pt x="23" y="0"/>
                  </a:moveTo>
                  <a:cubicBezTo>
                    <a:pt x="0" y="0"/>
                    <a:pt x="0" y="0"/>
                    <a:pt x="0" y="0"/>
                  </a:cubicBezTo>
                  <a:cubicBezTo>
                    <a:pt x="0" y="0"/>
                    <a:pt x="0" y="0"/>
                    <a:pt x="2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3" name="Google Shape;6603;p24"/>
            <p:cNvSpPr/>
            <p:nvPr/>
          </p:nvSpPr>
          <p:spPr>
            <a:xfrm>
              <a:off x="6972725" y="1879150"/>
              <a:ext cx="60500" cy="66200"/>
            </a:xfrm>
            <a:custGeom>
              <a:avLst/>
              <a:gdLst/>
              <a:ahLst/>
              <a:cxnLst/>
              <a:rect l="l" t="t" r="r" b="b"/>
              <a:pathLst>
                <a:path w="2420" h="2648" extrusionOk="0">
                  <a:moveTo>
                    <a:pt x="0" y="0"/>
                  </a:moveTo>
                  <a:cubicBezTo>
                    <a:pt x="0" y="46"/>
                    <a:pt x="23" y="69"/>
                    <a:pt x="46" y="91"/>
                  </a:cubicBezTo>
                  <a:cubicBezTo>
                    <a:pt x="274" y="297"/>
                    <a:pt x="502" y="502"/>
                    <a:pt x="731" y="708"/>
                  </a:cubicBezTo>
                  <a:lnTo>
                    <a:pt x="708" y="708"/>
                  </a:lnTo>
                  <a:cubicBezTo>
                    <a:pt x="982" y="982"/>
                    <a:pt x="1256" y="1255"/>
                    <a:pt x="1484" y="1552"/>
                  </a:cubicBezTo>
                  <a:cubicBezTo>
                    <a:pt x="1735" y="1849"/>
                    <a:pt x="1986" y="2191"/>
                    <a:pt x="2169" y="2534"/>
                  </a:cubicBezTo>
                  <a:cubicBezTo>
                    <a:pt x="2192" y="2557"/>
                    <a:pt x="2214" y="2579"/>
                    <a:pt x="2214" y="2602"/>
                  </a:cubicBezTo>
                  <a:cubicBezTo>
                    <a:pt x="2237" y="2625"/>
                    <a:pt x="2237" y="2625"/>
                    <a:pt x="2260" y="2648"/>
                  </a:cubicBezTo>
                  <a:lnTo>
                    <a:pt x="2351" y="2648"/>
                  </a:lnTo>
                  <a:cubicBezTo>
                    <a:pt x="2374" y="2625"/>
                    <a:pt x="2397" y="2602"/>
                    <a:pt x="2397" y="2579"/>
                  </a:cubicBezTo>
                  <a:cubicBezTo>
                    <a:pt x="2397" y="2579"/>
                    <a:pt x="2420" y="2534"/>
                    <a:pt x="2397" y="2511"/>
                  </a:cubicBezTo>
                  <a:cubicBezTo>
                    <a:pt x="2260" y="2260"/>
                    <a:pt x="2100" y="2032"/>
                    <a:pt x="1940" y="1803"/>
                  </a:cubicBezTo>
                  <a:cubicBezTo>
                    <a:pt x="1758" y="1575"/>
                    <a:pt x="1575" y="1347"/>
                    <a:pt x="1393" y="1119"/>
                  </a:cubicBezTo>
                  <a:cubicBezTo>
                    <a:pt x="1142" y="845"/>
                    <a:pt x="868" y="571"/>
                    <a:pt x="594" y="320"/>
                  </a:cubicBezTo>
                  <a:cubicBezTo>
                    <a:pt x="388" y="228"/>
                    <a:pt x="183" y="137"/>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4" name="Google Shape;6604;p24"/>
            <p:cNvSpPr/>
            <p:nvPr/>
          </p:nvSpPr>
          <p:spPr>
            <a:xfrm>
              <a:off x="6997250" y="1901400"/>
              <a:ext cx="30850" cy="36625"/>
            </a:xfrm>
            <a:custGeom>
              <a:avLst/>
              <a:gdLst/>
              <a:ahLst/>
              <a:cxnLst/>
              <a:rect l="l" t="t" r="r" b="b"/>
              <a:pathLst>
                <a:path w="1234" h="1465" extrusionOk="0">
                  <a:moveTo>
                    <a:pt x="115" y="0"/>
                  </a:moveTo>
                  <a:cubicBezTo>
                    <a:pt x="92" y="0"/>
                    <a:pt x="69" y="0"/>
                    <a:pt x="46" y="23"/>
                  </a:cubicBezTo>
                  <a:cubicBezTo>
                    <a:pt x="1" y="46"/>
                    <a:pt x="1" y="114"/>
                    <a:pt x="24" y="160"/>
                  </a:cubicBezTo>
                  <a:cubicBezTo>
                    <a:pt x="389" y="548"/>
                    <a:pt x="708" y="982"/>
                    <a:pt x="1051" y="1438"/>
                  </a:cubicBezTo>
                  <a:cubicBezTo>
                    <a:pt x="1064" y="1451"/>
                    <a:pt x="1092" y="1465"/>
                    <a:pt x="1123" y="1465"/>
                  </a:cubicBezTo>
                  <a:cubicBezTo>
                    <a:pt x="1145" y="1465"/>
                    <a:pt x="1168" y="1458"/>
                    <a:pt x="1188" y="1438"/>
                  </a:cubicBezTo>
                  <a:cubicBezTo>
                    <a:pt x="1211" y="1415"/>
                    <a:pt x="1233" y="1347"/>
                    <a:pt x="1188" y="1301"/>
                  </a:cubicBezTo>
                  <a:cubicBezTo>
                    <a:pt x="868" y="868"/>
                    <a:pt x="549" y="434"/>
                    <a:pt x="183" y="23"/>
                  </a:cubicBezTo>
                  <a:cubicBezTo>
                    <a:pt x="161" y="0"/>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5" name="Google Shape;6605;p24"/>
            <p:cNvSpPr/>
            <p:nvPr/>
          </p:nvSpPr>
          <p:spPr>
            <a:xfrm>
              <a:off x="6999550" y="1902525"/>
              <a:ext cx="30250" cy="41125"/>
            </a:xfrm>
            <a:custGeom>
              <a:avLst/>
              <a:gdLst/>
              <a:ahLst/>
              <a:cxnLst/>
              <a:rect l="l" t="t" r="r" b="b"/>
              <a:pathLst>
                <a:path w="1210" h="1645" extrusionOk="0">
                  <a:moveTo>
                    <a:pt x="91" y="1"/>
                  </a:moveTo>
                  <a:cubicBezTo>
                    <a:pt x="69" y="1"/>
                    <a:pt x="46" y="24"/>
                    <a:pt x="46" y="24"/>
                  </a:cubicBezTo>
                  <a:cubicBezTo>
                    <a:pt x="0" y="69"/>
                    <a:pt x="0" y="115"/>
                    <a:pt x="23" y="161"/>
                  </a:cubicBezTo>
                  <a:cubicBezTo>
                    <a:pt x="388" y="617"/>
                    <a:pt x="730" y="1097"/>
                    <a:pt x="1027" y="1599"/>
                  </a:cubicBezTo>
                  <a:cubicBezTo>
                    <a:pt x="1050" y="1622"/>
                    <a:pt x="1073" y="1622"/>
                    <a:pt x="1096" y="1644"/>
                  </a:cubicBezTo>
                  <a:cubicBezTo>
                    <a:pt x="1119" y="1644"/>
                    <a:pt x="1141" y="1622"/>
                    <a:pt x="1164" y="1622"/>
                  </a:cubicBezTo>
                  <a:cubicBezTo>
                    <a:pt x="1187" y="1599"/>
                    <a:pt x="1210" y="1576"/>
                    <a:pt x="1210" y="1553"/>
                  </a:cubicBezTo>
                  <a:cubicBezTo>
                    <a:pt x="1210" y="1530"/>
                    <a:pt x="1210" y="1507"/>
                    <a:pt x="1187" y="1485"/>
                  </a:cubicBezTo>
                  <a:cubicBezTo>
                    <a:pt x="867" y="982"/>
                    <a:pt x="548" y="503"/>
                    <a:pt x="183" y="47"/>
                  </a:cubicBezTo>
                  <a:cubicBezTo>
                    <a:pt x="160" y="24"/>
                    <a:pt x="137" y="1"/>
                    <a:pt x="9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6" name="Google Shape;6606;p24"/>
            <p:cNvSpPr/>
            <p:nvPr/>
          </p:nvSpPr>
          <p:spPr>
            <a:xfrm>
              <a:off x="7003525" y="1907675"/>
              <a:ext cx="28575" cy="41675"/>
            </a:xfrm>
            <a:custGeom>
              <a:avLst/>
              <a:gdLst/>
              <a:ahLst/>
              <a:cxnLst/>
              <a:rect l="l" t="t" r="r" b="b"/>
              <a:pathLst>
                <a:path w="1143" h="1667" extrusionOk="0">
                  <a:moveTo>
                    <a:pt x="92" y="0"/>
                  </a:moveTo>
                  <a:cubicBezTo>
                    <a:pt x="92" y="0"/>
                    <a:pt x="69" y="23"/>
                    <a:pt x="46" y="23"/>
                  </a:cubicBezTo>
                  <a:cubicBezTo>
                    <a:pt x="1" y="69"/>
                    <a:pt x="1" y="114"/>
                    <a:pt x="24" y="160"/>
                  </a:cubicBezTo>
                  <a:cubicBezTo>
                    <a:pt x="252" y="480"/>
                    <a:pt x="480" y="799"/>
                    <a:pt x="663" y="1119"/>
                  </a:cubicBezTo>
                  <a:cubicBezTo>
                    <a:pt x="754" y="1279"/>
                    <a:pt x="845" y="1438"/>
                    <a:pt x="937" y="1598"/>
                  </a:cubicBezTo>
                  <a:cubicBezTo>
                    <a:pt x="960" y="1621"/>
                    <a:pt x="960" y="1644"/>
                    <a:pt x="1005" y="1667"/>
                  </a:cubicBezTo>
                  <a:lnTo>
                    <a:pt x="1074" y="1667"/>
                  </a:lnTo>
                  <a:cubicBezTo>
                    <a:pt x="1119" y="1644"/>
                    <a:pt x="1142" y="1575"/>
                    <a:pt x="1119" y="1530"/>
                  </a:cubicBezTo>
                  <a:cubicBezTo>
                    <a:pt x="845" y="1005"/>
                    <a:pt x="526" y="503"/>
                    <a:pt x="183" y="46"/>
                  </a:cubicBezTo>
                  <a:cubicBezTo>
                    <a:pt x="161" y="23"/>
                    <a:pt x="138"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7" name="Google Shape;6607;p24"/>
            <p:cNvSpPr/>
            <p:nvPr/>
          </p:nvSpPr>
          <p:spPr>
            <a:xfrm>
              <a:off x="7004100" y="1904825"/>
              <a:ext cx="33125" cy="45675"/>
            </a:xfrm>
            <a:custGeom>
              <a:avLst/>
              <a:gdLst/>
              <a:ahLst/>
              <a:cxnLst/>
              <a:rect l="l" t="t" r="r" b="b"/>
              <a:pathLst>
                <a:path w="1325" h="1827" extrusionOk="0">
                  <a:moveTo>
                    <a:pt x="115" y="0"/>
                  </a:moveTo>
                  <a:cubicBezTo>
                    <a:pt x="92" y="0"/>
                    <a:pt x="69" y="23"/>
                    <a:pt x="46" y="23"/>
                  </a:cubicBezTo>
                  <a:cubicBezTo>
                    <a:pt x="1" y="69"/>
                    <a:pt x="1" y="114"/>
                    <a:pt x="23" y="160"/>
                  </a:cubicBezTo>
                  <a:cubicBezTo>
                    <a:pt x="457" y="685"/>
                    <a:pt x="822" y="1233"/>
                    <a:pt x="1142" y="1803"/>
                  </a:cubicBezTo>
                  <a:cubicBezTo>
                    <a:pt x="1165" y="1826"/>
                    <a:pt x="1188" y="1826"/>
                    <a:pt x="1210" y="1826"/>
                  </a:cubicBezTo>
                  <a:cubicBezTo>
                    <a:pt x="1233" y="1826"/>
                    <a:pt x="1279" y="1826"/>
                    <a:pt x="1279" y="1803"/>
                  </a:cubicBezTo>
                  <a:cubicBezTo>
                    <a:pt x="1302" y="1803"/>
                    <a:pt x="1325" y="1781"/>
                    <a:pt x="1325" y="1735"/>
                  </a:cubicBezTo>
                  <a:cubicBezTo>
                    <a:pt x="1325" y="1712"/>
                    <a:pt x="1325" y="1689"/>
                    <a:pt x="1302" y="1666"/>
                  </a:cubicBezTo>
                  <a:cubicBezTo>
                    <a:pt x="959" y="1119"/>
                    <a:pt x="594" y="548"/>
                    <a:pt x="183" y="46"/>
                  </a:cubicBezTo>
                  <a:cubicBezTo>
                    <a:pt x="160"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8" name="Google Shape;6608;p24"/>
            <p:cNvSpPr/>
            <p:nvPr/>
          </p:nvSpPr>
          <p:spPr>
            <a:xfrm>
              <a:off x="7010375" y="1914525"/>
              <a:ext cx="32550" cy="46250"/>
            </a:xfrm>
            <a:custGeom>
              <a:avLst/>
              <a:gdLst/>
              <a:ahLst/>
              <a:cxnLst/>
              <a:rect l="l" t="t" r="r" b="b"/>
              <a:pathLst>
                <a:path w="1302" h="1850" extrusionOk="0">
                  <a:moveTo>
                    <a:pt x="46" y="0"/>
                  </a:moveTo>
                  <a:cubicBezTo>
                    <a:pt x="24" y="46"/>
                    <a:pt x="1" y="114"/>
                    <a:pt x="46" y="137"/>
                  </a:cubicBezTo>
                  <a:cubicBezTo>
                    <a:pt x="292" y="450"/>
                    <a:pt x="495" y="764"/>
                    <a:pt x="696" y="1098"/>
                  </a:cubicBezTo>
                  <a:lnTo>
                    <a:pt x="696" y="1098"/>
                  </a:lnTo>
                  <a:cubicBezTo>
                    <a:pt x="691" y="1096"/>
                    <a:pt x="686" y="1096"/>
                    <a:pt x="686" y="1096"/>
                  </a:cubicBezTo>
                  <a:lnTo>
                    <a:pt x="686" y="1096"/>
                  </a:lnTo>
                  <a:cubicBezTo>
                    <a:pt x="822" y="1324"/>
                    <a:pt x="959" y="1552"/>
                    <a:pt x="1096" y="1803"/>
                  </a:cubicBezTo>
                  <a:cubicBezTo>
                    <a:pt x="1096" y="1826"/>
                    <a:pt x="1119" y="1849"/>
                    <a:pt x="1142" y="1849"/>
                  </a:cubicBezTo>
                  <a:lnTo>
                    <a:pt x="1210" y="1849"/>
                  </a:lnTo>
                  <a:cubicBezTo>
                    <a:pt x="1256" y="1826"/>
                    <a:pt x="1302" y="1758"/>
                    <a:pt x="1279" y="1712"/>
                  </a:cubicBezTo>
                  <a:cubicBezTo>
                    <a:pt x="959" y="1142"/>
                    <a:pt x="617" y="548"/>
                    <a:pt x="183" y="23"/>
                  </a:cubicBezTo>
                  <a:cubicBezTo>
                    <a:pt x="183" y="0"/>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9" name="Google Shape;6609;p24"/>
            <p:cNvSpPr/>
            <p:nvPr/>
          </p:nvSpPr>
          <p:spPr>
            <a:xfrm>
              <a:off x="7021800" y="1931075"/>
              <a:ext cx="24550" cy="37900"/>
            </a:xfrm>
            <a:custGeom>
              <a:avLst/>
              <a:gdLst/>
              <a:ahLst/>
              <a:cxnLst/>
              <a:rect l="l" t="t" r="r" b="b"/>
              <a:pathLst>
                <a:path w="982" h="1516" extrusionOk="0">
                  <a:moveTo>
                    <a:pt x="114" y="0"/>
                  </a:moveTo>
                  <a:cubicBezTo>
                    <a:pt x="92" y="0"/>
                    <a:pt x="69" y="23"/>
                    <a:pt x="46" y="23"/>
                  </a:cubicBezTo>
                  <a:cubicBezTo>
                    <a:pt x="0" y="69"/>
                    <a:pt x="0" y="114"/>
                    <a:pt x="46" y="160"/>
                  </a:cubicBezTo>
                  <a:cubicBezTo>
                    <a:pt x="137" y="320"/>
                    <a:pt x="251" y="457"/>
                    <a:pt x="343" y="616"/>
                  </a:cubicBezTo>
                  <a:cubicBezTo>
                    <a:pt x="502" y="890"/>
                    <a:pt x="639" y="1164"/>
                    <a:pt x="776" y="1461"/>
                  </a:cubicBezTo>
                  <a:cubicBezTo>
                    <a:pt x="793" y="1494"/>
                    <a:pt x="822" y="1516"/>
                    <a:pt x="854" y="1516"/>
                  </a:cubicBezTo>
                  <a:cubicBezTo>
                    <a:pt x="866" y="1516"/>
                    <a:pt x="878" y="1513"/>
                    <a:pt x="890" y="1507"/>
                  </a:cubicBezTo>
                  <a:cubicBezTo>
                    <a:pt x="959" y="1484"/>
                    <a:pt x="982" y="1438"/>
                    <a:pt x="959" y="1370"/>
                  </a:cubicBezTo>
                  <a:cubicBezTo>
                    <a:pt x="731" y="913"/>
                    <a:pt x="502" y="457"/>
                    <a:pt x="183" y="46"/>
                  </a:cubicBezTo>
                  <a:cubicBezTo>
                    <a:pt x="160" y="23"/>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0" name="Google Shape;6610;p24"/>
            <p:cNvSpPr/>
            <p:nvPr/>
          </p:nvSpPr>
          <p:spPr>
            <a:xfrm>
              <a:off x="7025225" y="1937350"/>
              <a:ext cx="22850" cy="34475"/>
            </a:xfrm>
            <a:custGeom>
              <a:avLst/>
              <a:gdLst/>
              <a:ahLst/>
              <a:cxnLst/>
              <a:rect l="l" t="t" r="r" b="b"/>
              <a:pathLst>
                <a:path w="914" h="1379" extrusionOk="0">
                  <a:moveTo>
                    <a:pt x="114" y="0"/>
                  </a:moveTo>
                  <a:cubicBezTo>
                    <a:pt x="92" y="0"/>
                    <a:pt x="69" y="0"/>
                    <a:pt x="69" y="23"/>
                  </a:cubicBezTo>
                  <a:cubicBezTo>
                    <a:pt x="23" y="46"/>
                    <a:pt x="0" y="114"/>
                    <a:pt x="46" y="160"/>
                  </a:cubicBezTo>
                  <a:cubicBezTo>
                    <a:pt x="132" y="268"/>
                    <a:pt x="219" y="397"/>
                    <a:pt x="305" y="527"/>
                  </a:cubicBezTo>
                  <a:lnTo>
                    <a:pt x="305" y="527"/>
                  </a:lnTo>
                  <a:cubicBezTo>
                    <a:pt x="303" y="526"/>
                    <a:pt x="300" y="525"/>
                    <a:pt x="297" y="525"/>
                  </a:cubicBezTo>
                  <a:cubicBezTo>
                    <a:pt x="457" y="776"/>
                    <a:pt x="594" y="1050"/>
                    <a:pt x="708" y="1324"/>
                  </a:cubicBezTo>
                  <a:cubicBezTo>
                    <a:pt x="724" y="1358"/>
                    <a:pt x="766" y="1379"/>
                    <a:pt x="804" y="1379"/>
                  </a:cubicBezTo>
                  <a:cubicBezTo>
                    <a:pt x="819" y="1379"/>
                    <a:pt x="833" y="1376"/>
                    <a:pt x="845" y="1370"/>
                  </a:cubicBezTo>
                  <a:cubicBezTo>
                    <a:pt x="890" y="1370"/>
                    <a:pt x="913" y="1301"/>
                    <a:pt x="890" y="1256"/>
                  </a:cubicBezTo>
                  <a:cubicBezTo>
                    <a:pt x="685" y="822"/>
                    <a:pt x="480" y="411"/>
                    <a:pt x="206" y="23"/>
                  </a:cubicBezTo>
                  <a:cubicBezTo>
                    <a:pt x="183" y="0"/>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1" name="Google Shape;6611;p24"/>
            <p:cNvSpPr/>
            <p:nvPr/>
          </p:nvSpPr>
          <p:spPr>
            <a:xfrm>
              <a:off x="7026925" y="1937925"/>
              <a:ext cx="21150" cy="33325"/>
            </a:xfrm>
            <a:custGeom>
              <a:avLst/>
              <a:gdLst/>
              <a:ahLst/>
              <a:cxnLst/>
              <a:rect l="l" t="t" r="r" b="b"/>
              <a:pathLst>
                <a:path w="846" h="1333" extrusionOk="0">
                  <a:moveTo>
                    <a:pt x="115" y="0"/>
                  </a:moveTo>
                  <a:cubicBezTo>
                    <a:pt x="92" y="0"/>
                    <a:pt x="69" y="23"/>
                    <a:pt x="46" y="23"/>
                  </a:cubicBezTo>
                  <a:cubicBezTo>
                    <a:pt x="1" y="69"/>
                    <a:pt x="1" y="114"/>
                    <a:pt x="46" y="160"/>
                  </a:cubicBezTo>
                  <a:cubicBezTo>
                    <a:pt x="92" y="251"/>
                    <a:pt x="138" y="320"/>
                    <a:pt x="183" y="411"/>
                  </a:cubicBezTo>
                  <a:cubicBezTo>
                    <a:pt x="183" y="411"/>
                    <a:pt x="183" y="388"/>
                    <a:pt x="183" y="388"/>
                  </a:cubicBezTo>
                  <a:cubicBezTo>
                    <a:pt x="343" y="685"/>
                    <a:pt x="503" y="982"/>
                    <a:pt x="640" y="1278"/>
                  </a:cubicBezTo>
                  <a:cubicBezTo>
                    <a:pt x="673" y="1312"/>
                    <a:pt x="707" y="1333"/>
                    <a:pt x="740" y="1333"/>
                  </a:cubicBezTo>
                  <a:cubicBezTo>
                    <a:pt x="752" y="1333"/>
                    <a:pt x="765" y="1330"/>
                    <a:pt x="777" y="1324"/>
                  </a:cubicBezTo>
                  <a:cubicBezTo>
                    <a:pt x="822" y="1324"/>
                    <a:pt x="845" y="1255"/>
                    <a:pt x="822" y="1210"/>
                  </a:cubicBezTo>
                  <a:cubicBezTo>
                    <a:pt x="640" y="822"/>
                    <a:pt x="434" y="411"/>
                    <a:pt x="183" y="46"/>
                  </a:cubicBezTo>
                  <a:cubicBezTo>
                    <a:pt x="183"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2" name="Google Shape;6612;p24"/>
            <p:cNvSpPr/>
            <p:nvPr/>
          </p:nvSpPr>
          <p:spPr>
            <a:xfrm>
              <a:off x="6974425" y="1880850"/>
              <a:ext cx="26275" cy="19525"/>
            </a:xfrm>
            <a:custGeom>
              <a:avLst/>
              <a:gdLst/>
              <a:ahLst/>
              <a:cxnLst/>
              <a:rect l="l" t="t" r="r" b="b"/>
              <a:pathLst>
                <a:path w="1051" h="781" extrusionOk="0">
                  <a:moveTo>
                    <a:pt x="1" y="1"/>
                  </a:moveTo>
                  <a:cubicBezTo>
                    <a:pt x="297" y="252"/>
                    <a:pt x="594" y="503"/>
                    <a:pt x="891" y="754"/>
                  </a:cubicBezTo>
                  <a:cubicBezTo>
                    <a:pt x="910" y="773"/>
                    <a:pt x="934" y="780"/>
                    <a:pt x="956" y="780"/>
                  </a:cubicBezTo>
                  <a:cubicBezTo>
                    <a:pt x="986" y="780"/>
                    <a:pt x="1015" y="767"/>
                    <a:pt x="1028" y="754"/>
                  </a:cubicBezTo>
                  <a:cubicBezTo>
                    <a:pt x="1028" y="731"/>
                    <a:pt x="1051" y="685"/>
                    <a:pt x="1051" y="663"/>
                  </a:cubicBezTo>
                  <a:cubicBezTo>
                    <a:pt x="1028" y="640"/>
                    <a:pt x="1028" y="617"/>
                    <a:pt x="1005" y="617"/>
                  </a:cubicBezTo>
                  <a:cubicBezTo>
                    <a:pt x="868" y="480"/>
                    <a:pt x="731" y="366"/>
                    <a:pt x="617" y="252"/>
                  </a:cubicBezTo>
                  <a:cubicBezTo>
                    <a:pt x="594" y="274"/>
                    <a:pt x="571" y="274"/>
                    <a:pt x="571" y="274"/>
                  </a:cubicBezTo>
                  <a:cubicBezTo>
                    <a:pt x="366" y="206"/>
                    <a:pt x="183" y="92"/>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3" name="Google Shape;6613;p24"/>
            <p:cNvSpPr/>
            <p:nvPr/>
          </p:nvSpPr>
          <p:spPr>
            <a:xfrm>
              <a:off x="6982425" y="1882000"/>
              <a:ext cx="3450" cy="1725"/>
            </a:xfrm>
            <a:custGeom>
              <a:avLst/>
              <a:gdLst/>
              <a:ahLst/>
              <a:cxnLst/>
              <a:rect l="l" t="t" r="r" b="b"/>
              <a:pathLst>
                <a:path w="138" h="69" extrusionOk="0">
                  <a:moveTo>
                    <a:pt x="0" y="0"/>
                  </a:moveTo>
                  <a:cubicBezTo>
                    <a:pt x="0" y="0"/>
                    <a:pt x="0" y="0"/>
                    <a:pt x="0" y="23"/>
                  </a:cubicBezTo>
                  <a:cubicBezTo>
                    <a:pt x="21" y="23"/>
                    <a:pt x="59" y="41"/>
                    <a:pt x="84" y="45"/>
                  </a:cubicBezTo>
                  <a:lnTo>
                    <a:pt x="84" y="45"/>
                  </a:lnTo>
                  <a:cubicBezTo>
                    <a:pt x="60" y="30"/>
                    <a:pt x="30" y="15"/>
                    <a:pt x="0" y="0"/>
                  </a:cubicBezTo>
                  <a:close/>
                  <a:moveTo>
                    <a:pt x="84" y="45"/>
                  </a:moveTo>
                  <a:lnTo>
                    <a:pt x="84" y="45"/>
                  </a:lnTo>
                  <a:cubicBezTo>
                    <a:pt x="96" y="53"/>
                    <a:pt x="107" y="61"/>
                    <a:pt x="114" y="69"/>
                  </a:cubicBezTo>
                  <a:lnTo>
                    <a:pt x="137" y="69"/>
                  </a:lnTo>
                  <a:cubicBezTo>
                    <a:pt x="114" y="69"/>
                    <a:pt x="114" y="69"/>
                    <a:pt x="92" y="46"/>
                  </a:cubicBezTo>
                  <a:cubicBezTo>
                    <a:pt x="89" y="46"/>
                    <a:pt x="87" y="46"/>
                    <a:pt x="84" y="45"/>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4" name="Google Shape;6614;p24"/>
            <p:cNvSpPr/>
            <p:nvPr/>
          </p:nvSpPr>
          <p:spPr>
            <a:xfrm>
              <a:off x="6972150" y="1879150"/>
              <a:ext cx="35400" cy="32625"/>
            </a:xfrm>
            <a:custGeom>
              <a:avLst/>
              <a:gdLst/>
              <a:ahLst/>
              <a:cxnLst/>
              <a:rect l="l" t="t" r="r" b="b"/>
              <a:pathLst>
                <a:path w="1416" h="1305" extrusionOk="0">
                  <a:moveTo>
                    <a:pt x="0" y="0"/>
                  </a:moveTo>
                  <a:cubicBezTo>
                    <a:pt x="411" y="411"/>
                    <a:pt x="845" y="822"/>
                    <a:pt x="1233" y="1278"/>
                  </a:cubicBezTo>
                  <a:cubicBezTo>
                    <a:pt x="1246" y="1291"/>
                    <a:pt x="1275" y="1305"/>
                    <a:pt x="1301" y="1305"/>
                  </a:cubicBezTo>
                  <a:cubicBezTo>
                    <a:pt x="1320" y="1305"/>
                    <a:pt x="1337" y="1298"/>
                    <a:pt x="1347" y="1278"/>
                  </a:cubicBezTo>
                  <a:cubicBezTo>
                    <a:pt x="1393" y="1255"/>
                    <a:pt x="1416" y="1187"/>
                    <a:pt x="1370" y="1141"/>
                  </a:cubicBezTo>
                  <a:cubicBezTo>
                    <a:pt x="1119" y="845"/>
                    <a:pt x="845" y="571"/>
                    <a:pt x="571" y="297"/>
                  </a:cubicBezTo>
                  <a:cubicBezTo>
                    <a:pt x="366" y="228"/>
                    <a:pt x="183" y="114"/>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5" name="Google Shape;6615;p24"/>
            <p:cNvSpPr/>
            <p:nvPr/>
          </p:nvSpPr>
          <p:spPr>
            <a:xfrm>
              <a:off x="6977275" y="1882575"/>
              <a:ext cx="35425" cy="35200"/>
            </a:xfrm>
            <a:custGeom>
              <a:avLst/>
              <a:gdLst/>
              <a:ahLst/>
              <a:cxnLst/>
              <a:rect l="l" t="t" r="r" b="b"/>
              <a:pathLst>
                <a:path w="1417" h="1408" extrusionOk="0">
                  <a:moveTo>
                    <a:pt x="1" y="0"/>
                  </a:moveTo>
                  <a:cubicBezTo>
                    <a:pt x="1" y="0"/>
                    <a:pt x="1" y="23"/>
                    <a:pt x="1" y="46"/>
                  </a:cubicBezTo>
                  <a:cubicBezTo>
                    <a:pt x="1" y="69"/>
                    <a:pt x="24" y="91"/>
                    <a:pt x="47" y="114"/>
                  </a:cubicBezTo>
                  <a:cubicBezTo>
                    <a:pt x="115" y="183"/>
                    <a:pt x="206" y="251"/>
                    <a:pt x="298" y="342"/>
                  </a:cubicBezTo>
                  <a:cubicBezTo>
                    <a:pt x="617" y="662"/>
                    <a:pt x="937" y="1004"/>
                    <a:pt x="1233" y="1370"/>
                  </a:cubicBezTo>
                  <a:cubicBezTo>
                    <a:pt x="1247" y="1396"/>
                    <a:pt x="1276" y="1407"/>
                    <a:pt x="1307" y="1407"/>
                  </a:cubicBezTo>
                  <a:cubicBezTo>
                    <a:pt x="1329" y="1407"/>
                    <a:pt x="1351" y="1402"/>
                    <a:pt x="1370" y="1392"/>
                  </a:cubicBezTo>
                  <a:cubicBezTo>
                    <a:pt x="1393" y="1370"/>
                    <a:pt x="1416" y="1301"/>
                    <a:pt x="1370" y="1255"/>
                  </a:cubicBezTo>
                  <a:cubicBezTo>
                    <a:pt x="1188" y="1027"/>
                    <a:pt x="1005" y="799"/>
                    <a:pt x="800" y="594"/>
                  </a:cubicBezTo>
                  <a:cubicBezTo>
                    <a:pt x="686" y="457"/>
                    <a:pt x="549" y="320"/>
                    <a:pt x="412" y="183"/>
                  </a:cubicBezTo>
                  <a:cubicBezTo>
                    <a:pt x="275" y="137"/>
                    <a:pt x="138" y="69"/>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6" name="Google Shape;6616;p24"/>
            <p:cNvSpPr/>
            <p:nvPr/>
          </p:nvSpPr>
          <p:spPr>
            <a:xfrm>
              <a:off x="7004675" y="1909375"/>
              <a:ext cx="22275" cy="29700"/>
            </a:xfrm>
            <a:custGeom>
              <a:avLst/>
              <a:gdLst/>
              <a:ahLst/>
              <a:cxnLst/>
              <a:rect l="l" t="t" r="r" b="b"/>
              <a:pathLst>
                <a:path w="891" h="1188" extrusionOk="0">
                  <a:moveTo>
                    <a:pt x="92" y="1"/>
                  </a:moveTo>
                  <a:cubicBezTo>
                    <a:pt x="69" y="1"/>
                    <a:pt x="46" y="1"/>
                    <a:pt x="46" y="24"/>
                  </a:cubicBezTo>
                  <a:cubicBezTo>
                    <a:pt x="0" y="46"/>
                    <a:pt x="0" y="115"/>
                    <a:pt x="23" y="161"/>
                  </a:cubicBezTo>
                  <a:cubicBezTo>
                    <a:pt x="252" y="480"/>
                    <a:pt x="503" y="800"/>
                    <a:pt x="708" y="1142"/>
                  </a:cubicBezTo>
                  <a:cubicBezTo>
                    <a:pt x="731" y="1165"/>
                    <a:pt x="754" y="1188"/>
                    <a:pt x="777" y="1188"/>
                  </a:cubicBezTo>
                  <a:cubicBezTo>
                    <a:pt x="799" y="1188"/>
                    <a:pt x="822" y="1188"/>
                    <a:pt x="845" y="1165"/>
                  </a:cubicBezTo>
                  <a:cubicBezTo>
                    <a:pt x="868" y="1142"/>
                    <a:pt x="891" y="1119"/>
                    <a:pt x="891" y="1096"/>
                  </a:cubicBezTo>
                  <a:cubicBezTo>
                    <a:pt x="891" y="1074"/>
                    <a:pt x="868" y="1051"/>
                    <a:pt x="868" y="1028"/>
                  </a:cubicBezTo>
                  <a:cubicBezTo>
                    <a:pt x="640" y="686"/>
                    <a:pt x="411" y="366"/>
                    <a:pt x="183" y="24"/>
                  </a:cubicBezTo>
                  <a:cubicBezTo>
                    <a:pt x="160" y="1"/>
                    <a:pt x="137" y="1"/>
                    <a:pt x="92"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7" name="Google Shape;6617;p24"/>
            <p:cNvSpPr/>
            <p:nvPr/>
          </p:nvSpPr>
          <p:spPr>
            <a:xfrm>
              <a:off x="7008100" y="1912225"/>
              <a:ext cx="22275" cy="33700"/>
            </a:xfrm>
            <a:custGeom>
              <a:avLst/>
              <a:gdLst/>
              <a:ahLst/>
              <a:cxnLst/>
              <a:rect l="l" t="t" r="r" b="b"/>
              <a:pathLst>
                <a:path w="891" h="1348" extrusionOk="0">
                  <a:moveTo>
                    <a:pt x="46" y="1"/>
                  </a:moveTo>
                  <a:cubicBezTo>
                    <a:pt x="23" y="24"/>
                    <a:pt x="23" y="47"/>
                    <a:pt x="0" y="69"/>
                  </a:cubicBezTo>
                  <a:cubicBezTo>
                    <a:pt x="0" y="92"/>
                    <a:pt x="0" y="115"/>
                    <a:pt x="0" y="138"/>
                  </a:cubicBezTo>
                  <a:cubicBezTo>
                    <a:pt x="206" y="503"/>
                    <a:pt x="457" y="868"/>
                    <a:pt x="662" y="1234"/>
                  </a:cubicBezTo>
                  <a:cubicBezTo>
                    <a:pt x="685" y="1256"/>
                    <a:pt x="685" y="1279"/>
                    <a:pt x="708" y="1302"/>
                  </a:cubicBezTo>
                  <a:cubicBezTo>
                    <a:pt x="708" y="1325"/>
                    <a:pt x="731" y="1348"/>
                    <a:pt x="754" y="1348"/>
                  </a:cubicBezTo>
                  <a:lnTo>
                    <a:pt x="822" y="1348"/>
                  </a:lnTo>
                  <a:cubicBezTo>
                    <a:pt x="868" y="1325"/>
                    <a:pt x="868" y="1325"/>
                    <a:pt x="891" y="1302"/>
                  </a:cubicBezTo>
                  <a:cubicBezTo>
                    <a:pt x="891" y="1279"/>
                    <a:pt x="891" y="1234"/>
                    <a:pt x="891" y="1211"/>
                  </a:cubicBezTo>
                  <a:cubicBezTo>
                    <a:pt x="708" y="914"/>
                    <a:pt x="525" y="617"/>
                    <a:pt x="343" y="321"/>
                  </a:cubicBezTo>
                  <a:cubicBezTo>
                    <a:pt x="343" y="321"/>
                    <a:pt x="343" y="343"/>
                    <a:pt x="343" y="343"/>
                  </a:cubicBezTo>
                  <a:cubicBezTo>
                    <a:pt x="297" y="252"/>
                    <a:pt x="229" y="161"/>
                    <a:pt x="183" y="69"/>
                  </a:cubicBezTo>
                  <a:cubicBezTo>
                    <a:pt x="160" y="47"/>
                    <a:pt x="160" y="24"/>
                    <a:pt x="137"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8" name="Google Shape;6618;p24"/>
            <p:cNvSpPr/>
            <p:nvPr/>
          </p:nvSpPr>
          <p:spPr>
            <a:xfrm>
              <a:off x="7008675" y="1915100"/>
              <a:ext cx="22275" cy="33100"/>
            </a:xfrm>
            <a:custGeom>
              <a:avLst/>
              <a:gdLst/>
              <a:ahLst/>
              <a:cxnLst/>
              <a:rect l="l" t="t" r="r" b="b"/>
              <a:pathLst>
                <a:path w="891" h="1324" extrusionOk="0">
                  <a:moveTo>
                    <a:pt x="92" y="0"/>
                  </a:moveTo>
                  <a:cubicBezTo>
                    <a:pt x="46" y="23"/>
                    <a:pt x="0" y="91"/>
                    <a:pt x="23" y="137"/>
                  </a:cubicBezTo>
                  <a:cubicBezTo>
                    <a:pt x="229" y="502"/>
                    <a:pt x="480" y="890"/>
                    <a:pt x="685" y="1255"/>
                  </a:cubicBezTo>
                  <a:cubicBezTo>
                    <a:pt x="708" y="1278"/>
                    <a:pt x="708" y="1301"/>
                    <a:pt x="731" y="1324"/>
                  </a:cubicBezTo>
                  <a:lnTo>
                    <a:pt x="822" y="1324"/>
                  </a:lnTo>
                  <a:cubicBezTo>
                    <a:pt x="868" y="1301"/>
                    <a:pt x="890" y="1233"/>
                    <a:pt x="868" y="1187"/>
                  </a:cubicBezTo>
                  <a:cubicBezTo>
                    <a:pt x="662" y="799"/>
                    <a:pt x="411" y="434"/>
                    <a:pt x="206" y="46"/>
                  </a:cubicBezTo>
                  <a:cubicBezTo>
                    <a:pt x="206" y="23"/>
                    <a:pt x="183" y="0"/>
                    <a:pt x="16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9" name="Google Shape;6619;p24"/>
            <p:cNvSpPr/>
            <p:nvPr/>
          </p:nvSpPr>
          <p:spPr>
            <a:xfrm>
              <a:off x="7000675" y="1904250"/>
              <a:ext cx="26275" cy="36050"/>
            </a:xfrm>
            <a:custGeom>
              <a:avLst/>
              <a:gdLst/>
              <a:ahLst/>
              <a:cxnLst/>
              <a:rect l="l" t="t" r="r" b="b"/>
              <a:pathLst>
                <a:path w="1051" h="1442" extrusionOk="0">
                  <a:moveTo>
                    <a:pt x="115" y="0"/>
                  </a:moveTo>
                  <a:cubicBezTo>
                    <a:pt x="92" y="0"/>
                    <a:pt x="69" y="0"/>
                    <a:pt x="46" y="23"/>
                  </a:cubicBezTo>
                  <a:cubicBezTo>
                    <a:pt x="1" y="46"/>
                    <a:pt x="1" y="115"/>
                    <a:pt x="24" y="160"/>
                  </a:cubicBezTo>
                  <a:cubicBezTo>
                    <a:pt x="320" y="571"/>
                    <a:pt x="594" y="982"/>
                    <a:pt x="868" y="1416"/>
                  </a:cubicBezTo>
                  <a:cubicBezTo>
                    <a:pt x="894" y="1429"/>
                    <a:pt x="928" y="1442"/>
                    <a:pt x="957" y="1442"/>
                  </a:cubicBezTo>
                  <a:cubicBezTo>
                    <a:pt x="978" y="1442"/>
                    <a:pt x="995" y="1435"/>
                    <a:pt x="1005" y="1416"/>
                  </a:cubicBezTo>
                  <a:cubicBezTo>
                    <a:pt x="1028" y="1393"/>
                    <a:pt x="1051" y="1370"/>
                    <a:pt x="1051" y="1347"/>
                  </a:cubicBezTo>
                  <a:cubicBezTo>
                    <a:pt x="1051" y="1324"/>
                    <a:pt x="1051" y="1301"/>
                    <a:pt x="1028" y="1279"/>
                  </a:cubicBezTo>
                  <a:cubicBezTo>
                    <a:pt x="754" y="868"/>
                    <a:pt x="457" y="457"/>
                    <a:pt x="183" y="46"/>
                  </a:cubicBezTo>
                  <a:cubicBezTo>
                    <a:pt x="160" y="23"/>
                    <a:pt x="138" y="0"/>
                    <a:pt x="115"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0" name="Google Shape;6620;p24"/>
            <p:cNvSpPr/>
            <p:nvPr/>
          </p:nvSpPr>
          <p:spPr>
            <a:xfrm>
              <a:off x="7008675" y="1915100"/>
              <a:ext cx="23425" cy="37325"/>
            </a:xfrm>
            <a:custGeom>
              <a:avLst/>
              <a:gdLst/>
              <a:ahLst/>
              <a:cxnLst/>
              <a:rect l="l" t="t" r="r" b="b"/>
              <a:pathLst>
                <a:path w="937" h="1493" extrusionOk="0">
                  <a:moveTo>
                    <a:pt x="69" y="0"/>
                  </a:moveTo>
                  <a:cubicBezTo>
                    <a:pt x="23" y="23"/>
                    <a:pt x="0" y="69"/>
                    <a:pt x="23" y="137"/>
                  </a:cubicBezTo>
                  <a:cubicBezTo>
                    <a:pt x="229" y="571"/>
                    <a:pt x="502" y="1004"/>
                    <a:pt x="731" y="1438"/>
                  </a:cubicBezTo>
                  <a:cubicBezTo>
                    <a:pt x="747" y="1471"/>
                    <a:pt x="776" y="1493"/>
                    <a:pt x="809" y="1493"/>
                  </a:cubicBezTo>
                  <a:cubicBezTo>
                    <a:pt x="820" y="1493"/>
                    <a:pt x="833" y="1490"/>
                    <a:pt x="845" y="1484"/>
                  </a:cubicBezTo>
                  <a:cubicBezTo>
                    <a:pt x="890" y="1461"/>
                    <a:pt x="936" y="1415"/>
                    <a:pt x="913" y="1370"/>
                  </a:cubicBezTo>
                  <a:cubicBezTo>
                    <a:pt x="685" y="913"/>
                    <a:pt x="411" y="502"/>
                    <a:pt x="206" y="46"/>
                  </a:cubicBezTo>
                  <a:cubicBezTo>
                    <a:pt x="183" y="23"/>
                    <a:pt x="137" y="0"/>
                    <a:pt x="114"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1" name="Google Shape;6621;p24"/>
            <p:cNvSpPr/>
            <p:nvPr/>
          </p:nvSpPr>
          <p:spPr>
            <a:xfrm>
              <a:off x="7016075" y="1927075"/>
              <a:ext cx="18875" cy="31625"/>
            </a:xfrm>
            <a:custGeom>
              <a:avLst/>
              <a:gdLst/>
              <a:ahLst/>
              <a:cxnLst/>
              <a:rect l="l" t="t" r="r" b="b"/>
              <a:pathLst>
                <a:path w="755" h="1265" extrusionOk="0">
                  <a:moveTo>
                    <a:pt x="69" y="0"/>
                  </a:moveTo>
                  <a:cubicBezTo>
                    <a:pt x="24" y="23"/>
                    <a:pt x="1" y="92"/>
                    <a:pt x="1" y="137"/>
                  </a:cubicBezTo>
                  <a:cubicBezTo>
                    <a:pt x="184" y="503"/>
                    <a:pt x="366" y="845"/>
                    <a:pt x="549" y="1210"/>
                  </a:cubicBezTo>
                  <a:cubicBezTo>
                    <a:pt x="566" y="1244"/>
                    <a:pt x="594" y="1265"/>
                    <a:pt x="627" y="1265"/>
                  </a:cubicBezTo>
                  <a:cubicBezTo>
                    <a:pt x="638" y="1265"/>
                    <a:pt x="651" y="1262"/>
                    <a:pt x="663" y="1256"/>
                  </a:cubicBezTo>
                  <a:cubicBezTo>
                    <a:pt x="709" y="1233"/>
                    <a:pt x="754" y="1187"/>
                    <a:pt x="731" y="1142"/>
                  </a:cubicBezTo>
                  <a:cubicBezTo>
                    <a:pt x="549" y="776"/>
                    <a:pt x="366" y="411"/>
                    <a:pt x="184" y="46"/>
                  </a:cubicBezTo>
                  <a:cubicBezTo>
                    <a:pt x="184" y="23"/>
                    <a:pt x="138"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2" name="Google Shape;6622;p24"/>
            <p:cNvSpPr/>
            <p:nvPr/>
          </p:nvSpPr>
          <p:spPr>
            <a:xfrm>
              <a:off x="7004100" y="1908825"/>
              <a:ext cx="21700" cy="30250"/>
            </a:xfrm>
            <a:custGeom>
              <a:avLst/>
              <a:gdLst/>
              <a:ahLst/>
              <a:cxnLst/>
              <a:rect l="l" t="t" r="r" b="b"/>
              <a:pathLst>
                <a:path w="868" h="1210" extrusionOk="0">
                  <a:moveTo>
                    <a:pt x="92" y="0"/>
                  </a:moveTo>
                  <a:cubicBezTo>
                    <a:pt x="69" y="0"/>
                    <a:pt x="46" y="23"/>
                    <a:pt x="23" y="23"/>
                  </a:cubicBezTo>
                  <a:cubicBezTo>
                    <a:pt x="1" y="46"/>
                    <a:pt x="1" y="68"/>
                    <a:pt x="1" y="91"/>
                  </a:cubicBezTo>
                  <a:cubicBezTo>
                    <a:pt x="1" y="114"/>
                    <a:pt x="1" y="137"/>
                    <a:pt x="23" y="160"/>
                  </a:cubicBezTo>
                  <a:cubicBezTo>
                    <a:pt x="206" y="457"/>
                    <a:pt x="412" y="730"/>
                    <a:pt x="571" y="1027"/>
                  </a:cubicBezTo>
                  <a:cubicBezTo>
                    <a:pt x="571" y="1004"/>
                    <a:pt x="571" y="1004"/>
                    <a:pt x="571" y="1004"/>
                  </a:cubicBezTo>
                  <a:cubicBezTo>
                    <a:pt x="594" y="1050"/>
                    <a:pt x="617" y="1096"/>
                    <a:pt x="663" y="1164"/>
                  </a:cubicBezTo>
                  <a:cubicBezTo>
                    <a:pt x="663" y="1187"/>
                    <a:pt x="685" y="1187"/>
                    <a:pt x="708" y="1210"/>
                  </a:cubicBezTo>
                  <a:lnTo>
                    <a:pt x="777" y="1210"/>
                  </a:lnTo>
                  <a:cubicBezTo>
                    <a:pt x="822" y="1187"/>
                    <a:pt x="868" y="1118"/>
                    <a:pt x="822" y="1073"/>
                  </a:cubicBezTo>
                  <a:cubicBezTo>
                    <a:pt x="640" y="730"/>
                    <a:pt x="389" y="388"/>
                    <a:pt x="160" y="46"/>
                  </a:cubicBezTo>
                  <a:cubicBezTo>
                    <a:pt x="160" y="23"/>
                    <a:pt x="115" y="0"/>
                    <a:pt x="92"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3" name="Google Shape;6623;p24"/>
            <p:cNvSpPr/>
            <p:nvPr/>
          </p:nvSpPr>
          <p:spPr>
            <a:xfrm>
              <a:off x="6998400" y="1902525"/>
              <a:ext cx="25125" cy="33700"/>
            </a:xfrm>
            <a:custGeom>
              <a:avLst/>
              <a:gdLst/>
              <a:ahLst/>
              <a:cxnLst/>
              <a:rect l="l" t="t" r="r" b="b"/>
              <a:pathLst>
                <a:path w="1005" h="1348" extrusionOk="0">
                  <a:moveTo>
                    <a:pt x="115" y="1"/>
                  </a:moveTo>
                  <a:cubicBezTo>
                    <a:pt x="92" y="1"/>
                    <a:pt x="69" y="1"/>
                    <a:pt x="46" y="24"/>
                  </a:cubicBezTo>
                  <a:cubicBezTo>
                    <a:pt x="23" y="47"/>
                    <a:pt x="0" y="115"/>
                    <a:pt x="46" y="161"/>
                  </a:cubicBezTo>
                  <a:cubicBezTo>
                    <a:pt x="297" y="526"/>
                    <a:pt x="571" y="914"/>
                    <a:pt x="822" y="1302"/>
                  </a:cubicBezTo>
                  <a:cubicBezTo>
                    <a:pt x="822" y="1325"/>
                    <a:pt x="868" y="1348"/>
                    <a:pt x="891" y="1348"/>
                  </a:cubicBezTo>
                  <a:cubicBezTo>
                    <a:pt x="913" y="1348"/>
                    <a:pt x="936" y="1348"/>
                    <a:pt x="959" y="1325"/>
                  </a:cubicBezTo>
                  <a:cubicBezTo>
                    <a:pt x="982" y="1302"/>
                    <a:pt x="982" y="1279"/>
                    <a:pt x="982" y="1256"/>
                  </a:cubicBezTo>
                  <a:cubicBezTo>
                    <a:pt x="1005" y="1233"/>
                    <a:pt x="982" y="1211"/>
                    <a:pt x="982" y="1188"/>
                  </a:cubicBezTo>
                  <a:cubicBezTo>
                    <a:pt x="731" y="800"/>
                    <a:pt x="457" y="412"/>
                    <a:pt x="183" y="47"/>
                  </a:cubicBezTo>
                  <a:cubicBezTo>
                    <a:pt x="183" y="1"/>
                    <a:pt x="137" y="1"/>
                    <a:pt x="115"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4" name="Google Shape;6624;p24"/>
            <p:cNvSpPr/>
            <p:nvPr/>
          </p:nvSpPr>
          <p:spPr>
            <a:xfrm>
              <a:off x="6997825" y="1900250"/>
              <a:ext cx="18275" cy="25125"/>
            </a:xfrm>
            <a:custGeom>
              <a:avLst/>
              <a:gdLst/>
              <a:ahLst/>
              <a:cxnLst/>
              <a:rect l="l" t="t" r="r" b="b"/>
              <a:pathLst>
                <a:path w="731" h="1005" extrusionOk="0">
                  <a:moveTo>
                    <a:pt x="92" y="1"/>
                  </a:moveTo>
                  <a:cubicBezTo>
                    <a:pt x="69" y="1"/>
                    <a:pt x="46" y="1"/>
                    <a:pt x="23" y="23"/>
                  </a:cubicBezTo>
                  <a:cubicBezTo>
                    <a:pt x="1" y="23"/>
                    <a:pt x="1" y="46"/>
                    <a:pt x="1" y="92"/>
                  </a:cubicBezTo>
                  <a:cubicBezTo>
                    <a:pt x="1" y="115"/>
                    <a:pt x="1" y="138"/>
                    <a:pt x="23" y="160"/>
                  </a:cubicBezTo>
                  <a:cubicBezTo>
                    <a:pt x="183" y="434"/>
                    <a:pt x="389" y="685"/>
                    <a:pt x="548" y="982"/>
                  </a:cubicBezTo>
                  <a:cubicBezTo>
                    <a:pt x="571" y="982"/>
                    <a:pt x="594" y="1005"/>
                    <a:pt x="617" y="1005"/>
                  </a:cubicBezTo>
                  <a:cubicBezTo>
                    <a:pt x="640" y="1005"/>
                    <a:pt x="685" y="1005"/>
                    <a:pt x="685" y="982"/>
                  </a:cubicBezTo>
                  <a:cubicBezTo>
                    <a:pt x="708" y="959"/>
                    <a:pt x="731" y="936"/>
                    <a:pt x="731" y="914"/>
                  </a:cubicBezTo>
                  <a:cubicBezTo>
                    <a:pt x="731" y="891"/>
                    <a:pt x="731" y="868"/>
                    <a:pt x="708" y="845"/>
                  </a:cubicBezTo>
                  <a:cubicBezTo>
                    <a:pt x="526" y="571"/>
                    <a:pt x="343" y="297"/>
                    <a:pt x="160" y="23"/>
                  </a:cubicBezTo>
                  <a:cubicBezTo>
                    <a:pt x="160" y="23"/>
                    <a:pt x="115" y="1"/>
                    <a:pt x="92"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5" name="Google Shape;6625;p24"/>
            <p:cNvSpPr/>
            <p:nvPr/>
          </p:nvSpPr>
          <p:spPr>
            <a:xfrm>
              <a:off x="6880275" y="2449200"/>
              <a:ext cx="41100" cy="25850"/>
            </a:xfrm>
            <a:custGeom>
              <a:avLst/>
              <a:gdLst/>
              <a:ahLst/>
              <a:cxnLst/>
              <a:rect l="l" t="t" r="r" b="b"/>
              <a:pathLst>
                <a:path w="1644" h="1034" extrusionOk="0">
                  <a:moveTo>
                    <a:pt x="115" y="1"/>
                  </a:moveTo>
                  <a:cubicBezTo>
                    <a:pt x="92" y="1"/>
                    <a:pt x="69" y="23"/>
                    <a:pt x="46" y="23"/>
                  </a:cubicBezTo>
                  <a:cubicBezTo>
                    <a:pt x="1" y="69"/>
                    <a:pt x="1" y="137"/>
                    <a:pt x="46" y="160"/>
                  </a:cubicBezTo>
                  <a:cubicBezTo>
                    <a:pt x="457" y="571"/>
                    <a:pt x="959" y="868"/>
                    <a:pt x="1507" y="1028"/>
                  </a:cubicBezTo>
                  <a:cubicBezTo>
                    <a:pt x="1515" y="1032"/>
                    <a:pt x="1525" y="1034"/>
                    <a:pt x="1534" y="1034"/>
                  </a:cubicBezTo>
                  <a:cubicBezTo>
                    <a:pt x="1576" y="1034"/>
                    <a:pt x="1621" y="996"/>
                    <a:pt x="1621" y="959"/>
                  </a:cubicBezTo>
                  <a:cubicBezTo>
                    <a:pt x="1644" y="914"/>
                    <a:pt x="1598" y="845"/>
                    <a:pt x="1553" y="845"/>
                  </a:cubicBezTo>
                  <a:cubicBezTo>
                    <a:pt x="1461" y="822"/>
                    <a:pt x="1393" y="777"/>
                    <a:pt x="1302" y="754"/>
                  </a:cubicBezTo>
                  <a:cubicBezTo>
                    <a:pt x="1005" y="617"/>
                    <a:pt x="708" y="457"/>
                    <a:pt x="457" y="274"/>
                  </a:cubicBezTo>
                  <a:cubicBezTo>
                    <a:pt x="366" y="206"/>
                    <a:pt x="274" y="115"/>
                    <a:pt x="183" y="23"/>
                  </a:cubicBezTo>
                  <a:cubicBezTo>
                    <a:pt x="160" y="23"/>
                    <a:pt x="138" y="1"/>
                    <a:pt x="115"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6" name="Google Shape;6626;p24"/>
            <p:cNvSpPr/>
            <p:nvPr/>
          </p:nvSpPr>
          <p:spPr>
            <a:xfrm>
              <a:off x="6869425" y="2449200"/>
              <a:ext cx="53100" cy="48325"/>
            </a:xfrm>
            <a:custGeom>
              <a:avLst/>
              <a:gdLst/>
              <a:ahLst/>
              <a:cxnLst/>
              <a:rect l="l" t="t" r="r" b="b"/>
              <a:pathLst>
                <a:path w="2124" h="1933" extrusionOk="0">
                  <a:moveTo>
                    <a:pt x="457" y="1"/>
                  </a:moveTo>
                  <a:cubicBezTo>
                    <a:pt x="435" y="1"/>
                    <a:pt x="412" y="23"/>
                    <a:pt x="389" y="46"/>
                  </a:cubicBezTo>
                  <a:cubicBezTo>
                    <a:pt x="252" y="183"/>
                    <a:pt x="161" y="343"/>
                    <a:pt x="69" y="526"/>
                  </a:cubicBezTo>
                  <a:cubicBezTo>
                    <a:pt x="47" y="617"/>
                    <a:pt x="24" y="685"/>
                    <a:pt x="24" y="754"/>
                  </a:cubicBezTo>
                  <a:cubicBezTo>
                    <a:pt x="1" y="845"/>
                    <a:pt x="1" y="914"/>
                    <a:pt x="1" y="1005"/>
                  </a:cubicBezTo>
                  <a:cubicBezTo>
                    <a:pt x="1" y="1142"/>
                    <a:pt x="47" y="1279"/>
                    <a:pt x="92" y="1393"/>
                  </a:cubicBezTo>
                  <a:cubicBezTo>
                    <a:pt x="161" y="1530"/>
                    <a:pt x="252" y="1621"/>
                    <a:pt x="366" y="1712"/>
                  </a:cubicBezTo>
                  <a:cubicBezTo>
                    <a:pt x="457" y="1804"/>
                    <a:pt x="572" y="1849"/>
                    <a:pt x="708" y="1895"/>
                  </a:cubicBezTo>
                  <a:cubicBezTo>
                    <a:pt x="775" y="1922"/>
                    <a:pt x="858" y="1933"/>
                    <a:pt x="942" y="1933"/>
                  </a:cubicBezTo>
                  <a:cubicBezTo>
                    <a:pt x="1002" y="1933"/>
                    <a:pt x="1063" y="1927"/>
                    <a:pt x="1119" y="1918"/>
                  </a:cubicBezTo>
                  <a:cubicBezTo>
                    <a:pt x="1256" y="1895"/>
                    <a:pt x="1393" y="1849"/>
                    <a:pt x="1530" y="1781"/>
                  </a:cubicBezTo>
                  <a:cubicBezTo>
                    <a:pt x="1667" y="1690"/>
                    <a:pt x="1781" y="1553"/>
                    <a:pt x="1895" y="1416"/>
                  </a:cubicBezTo>
                  <a:cubicBezTo>
                    <a:pt x="1987" y="1302"/>
                    <a:pt x="2055" y="1165"/>
                    <a:pt x="2101" y="1028"/>
                  </a:cubicBezTo>
                  <a:cubicBezTo>
                    <a:pt x="2124" y="982"/>
                    <a:pt x="2101" y="914"/>
                    <a:pt x="2055" y="891"/>
                  </a:cubicBezTo>
                  <a:cubicBezTo>
                    <a:pt x="2010" y="891"/>
                    <a:pt x="1941" y="914"/>
                    <a:pt x="1918" y="959"/>
                  </a:cubicBezTo>
                  <a:cubicBezTo>
                    <a:pt x="1895" y="1028"/>
                    <a:pt x="1873" y="1096"/>
                    <a:pt x="1827" y="1165"/>
                  </a:cubicBezTo>
                  <a:cubicBezTo>
                    <a:pt x="1827" y="1165"/>
                    <a:pt x="1827" y="1142"/>
                    <a:pt x="1827" y="1142"/>
                  </a:cubicBezTo>
                  <a:cubicBezTo>
                    <a:pt x="1781" y="1256"/>
                    <a:pt x="1690" y="1347"/>
                    <a:pt x="1621" y="1461"/>
                  </a:cubicBezTo>
                  <a:cubicBezTo>
                    <a:pt x="1553" y="1507"/>
                    <a:pt x="1485" y="1575"/>
                    <a:pt x="1393" y="1621"/>
                  </a:cubicBezTo>
                  <a:cubicBezTo>
                    <a:pt x="1325" y="1667"/>
                    <a:pt x="1256" y="1690"/>
                    <a:pt x="1188" y="1712"/>
                  </a:cubicBezTo>
                  <a:cubicBezTo>
                    <a:pt x="1119" y="1735"/>
                    <a:pt x="1051" y="1735"/>
                    <a:pt x="982" y="1735"/>
                  </a:cubicBezTo>
                  <a:cubicBezTo>
                    <a:pt x="914" y="1735"/>
                    <a:pt x="845" y="1735"/>
                    <a:pt x="777" y="1712"/>
                  </a:cubicBezTo>
                  <a:cubicBezTo>
                    <a:pt x="708" y="1690"/>
                    <a:pt x="663" y="1667"/>
                    <a:pt x="594" y="1644"/>
                  </a:cubicBezTo>
                  <a:cubicBezTo>
                    <a:pt x="526" y="1598"/>
                    <a:pt x="480" y="1553"/>
                    <a:pt x="435" y="1507"/>
                  </a:cubicBezTo>
                  <a:cubicBezTo>
                    <a:pt x="389" y="1461"/>
                    <a:pt x="343" y="1416"/>
                    <a:pt x="298" y="1347"/>
                  </a:cubicBezTo>
                  <a:cubicBezTo>
                    <a:pt x="275" y="1302"/>
                    <a:pt x="252" y="1233"/>
                    <a:pt x="229" y="1165"/>
                  </a:cubicBezTo>
                  <a:cubicBezTo>
                    <a:pt x="206" y="1096"/>
                    <a:pt x="183" y="1028"/>
                    <a:pt x="183" y="959"/>
                  </a:cubicBezTo>
                  <a:cubicBezTo>
                    <a:pt x="183" y="891"/>
                    <a:pt x="206" y="799"/>
                    <a:pt x="229" y="731"/>
                  </a:cubicBezTo>
                  <a:cubicBezTo>
                    <a:pt x="252" y="617"/>
                    <a:pt x="298" y="526"/>
                    <a:pt x="343" y="434"/>
                  </a:cubicBezTo>
                  <a:cubicBezTo>
                    <a:pt x="389" y="343"/>
                    <a:pt x="457" y="252"/>
                    <a:pt x="549" y="160"/>
                  </a:cubicBezTo>
                  <a:cubicBezTo>
                    <a:pt x="572" y="115"/>
                    <a:pt x="572" y="46"/>
                    <a:pt x="526" y="23"/>
                  </a:cubicBezTo>
                  <a:cubicBezTo>
                    <a:pt x="503" y="1"/>
                    <a:pt x="480" y="1"/>
                    <a:pt x="457"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7" name="Google Shape;6627;p24"/>
            <p:cNvSpPr/>
            <p:nvPr/>
          </p:nvSpPr>
          <p:spPr>
            <a:xfrm>
              <a:off x="6779275" y="1827200"/>
              <a:ext cx="324725" cy="759350"/>
            </a:xfrm>
            <a:custGeom>
              <a:avLst/>
              <a:gdLst/>
              <a:ahLst/>
              <a:cxnLst/>
              <a:rect l="l" t="t" r="r" b="b"/>
              <a:pathLst>
                <a:path w="12989" h="30374" extrusionOk="0">
                  <a:moveTo>
                    <a:pt x="32" y="175"/>
                  </a:moveTo>
                  <a:cubicBezTo>
                    <a:pt x="21" y="177"/>
                    <a:pt x="11" y="180"/>
                    <a:pt x="0" y="184"/>
                  </a:cubicBezTo>
                  <a:cubicBezTo>
                    <a:pt x="11" y="181"/>
                    <a:pt x="22" y="178"/>
                    <a:pt x="32" y="175"/>
                  </a:cubicBezTo>
                  <a:close/>
                  <a:moveTo>
                    <a:pt x="1804" y="1"/>
                  </a:moveTo>
                  <a:cubicBezTo>
                    <a:pt x="1598" y="1"/>
                    <a:pt x="1370" y="1"/>
                    <a:pt x="1165" y="24"/>
                  </a:cubicBezTo>
                  <a:cubicBezTo>
                    <a:pt x="959" y="47"/>
                    <a:pt x="731" y="69"/>
                    <a:pt x="525" y="92"/>
                  </a:cubicBezTo>
                  <a:cubicBezTo>
                    <a:pt x="355" y="114"/>
                    <a:pt x="184" y="135"/>
                    <a:pt x="32" y="175"/>
                  </a:cubicBezTo>
                  <a:lnTo>
                    <a:pt x="32" y="175"/>
                  </a:lnTo>
                  <a:cubicBezTo>
                    <a:pt x="96" y="161"/>
                    <a:pt x="170" y="161"/>
                    <a:pt x="229" y="161"/>
                  </a:cubicBezTo>
                  <a:cubicBezTo>
                    <a:pt x="457" y="138"/>
                    <a:pt x="685" y="138"/>
                    <a:pt x="914" y="138"/>
                  </a:cubicBezTo>
                  <a:cubicBezTo>
                    <a:pt x="1142" y="138"/>
                    <a:pt x="1393" y="161"/>
                    <a:pt x="1644" y="184"/>
                  </a:cubicBezTo>
                  <a:cubicBezTo>
                    <a:pt x="1758" y="184"/>
                    <a:pt x="1872" y="206"/>
                    <a:pt x="1986" y="206"/>
                  </a:cubicBezTo>
                  <a:cubicBezTo>
                    <a:pt x="2100" y="229"/>
                    <a:pt x="2215" y="229"/>
                    <a:pt x="2329" y="229"/>
                  </a:cubicBezTo>
                  <a:cubicBezTo>
                    <a:pt x="3036" y="275"/>
                    <a:pt x="3767" y="389"/>
                    <a:pt x="4451" y="617"/>
                  </a:cubicBezTo>
                  <a:cubicBezTo>
                    <a:pt x="4451" y="594"/>
                    <a:pt x="4451" y="594"/>
                    <a:pt x="4451" y="594"/>
                  </a:cubicBezTo>
                  <a:cubicBezTo>
                    <a:pt x="4748" y="686"/>
                    <a:pt x="5022" y="800"/>
                    <a:pt x="5319" y="914"/>
                  </a:cubicBezTo>
                  <a:cubicBezTo>
                    <a:pt x="5593" y="1028"/>
                    <a:pt x="5889" y="1165"/>
                    <a:pt x="6163" y="1302"/>
                  </a:cubicBezTo>
                  <a:cubicBezTo>
                    <a:pt x="6711" y="1576"/>
                    <a:pt x="7236" y="1850"/>
                    <a:pt x="7761" y="2169"/>
                  </a:cubicBezTo>
                  <a:cubicBezTo>
                    <a:pt x="8172" y="2443"/>
                    <a:pt x="8583" y="2717"/>
                    <a:pt x="8948" y="3037"/>
                  </a:cubicBezTo>
                  <a:cubicBezTo>
                    <a:pt x="9359" y="3333"/>
                    <a:pt x="9724" y="3699"/>
                    <a:pt x="10066" y="4064"/>
                  </a:cubicBezTo>
                  <a:cubicBezTo>
                    <a:pt x="10066" y="4064"/>
                    <a:pt x="10066" y="4064"/>
                    <a:pt x="10044" y="4041"/>
                  </a:cubicBezTo>
                  <a:lnTo>
                    <a:pt x="10044" y="4041"/>
                  </a:lnTo>
                  <a:cubicBezTo>
                    <a:pt x="10660" y="4703"/>
                    <a:pt x="11185" y="5433"/>
                    <a:pt x="11596" y="6232"/>
                  </a:cubicBezTo>
                  <a:cubicBezTo>
                    <a:pt x="11596" y="6209"/>
                    <a:pt x="11596" y="6209"/>
                    <a:pt x="11596" y="6209"/>
                  </a:cubicBezTo>
                  <a:cubicBezTo>
                    <a:pt x="11778" y="6597"/>
                    <a:pt x="11961" y="6986"/>
                    <a:pt x="12121" y="7396"/>
                  </a:cubicBezTo>
                  <a:cubicBezTo>
                    <a:pt x="12258" y="7784"/>
                    <a:pt x="12395" y="8195"/>
                    <a:pt x="12486" y="8629"/>
                  </a:cubicBezTo>
                  <a:cubicBezTo>
                    <a:pt x="12486" y="8606"/>
                    <a:pt x="12486" y="8606"/>
                    <a:pt x="12486" y="8606"/>
                  </a:cubicBezTo>
                  <a:cubicBezTo>
                    <a:pt x="12600" y="9085"/>
                    <a:pt x="12669" y="9588"/>
                    <a:pt x="12737" y="10090"/>
                  </a:cubicBezTo>
                  <a:cubicBezTo>
                    <a:pt x="12783" y="10592"/>
                    <a:pt x="12783" y="11117"/>
                    <a:pt x="12783" y="11619"/>
                  </a:cubicBezTo>
                  <a:cubicBezTo>
                    <a:pt x="12737" y="13103"/>
                    <a:pt x="12463" y="14586"/>
                    <a:pt x="12029" y="16024"/>
                  </a:cubicBezTo>
                  <a:cubicBezTo>
                    <a:pt x="12029" y="16024"/>
                    <a:pt x="12029" y="16047"/>
                    <a:pt x="12029" y="16047"/>
                  </a:cubicBezTo>
                  <a:cubicBezTo>
                    <a:pt x="11756" y="16915"/>
                    <a:pt x="11436" y="17782"/>
                    <a:pt x="11071" y="18626"/>
                  </a:cubicBezTo>
                  <a:cubicBezTo>
                    <a:pt x="10683" y="19471"/>
                    <a:pt x="10272" y="20293"/>
                    <a:pt x="9838" y="21114"/>
                  </a:cubicBezTo>
                  <a:cubicBezTo>
                    <a:pt x="9405" y="21913"/>
                    <a:pt x="8925" y="22712"/>
                    <a:pt x="8469" y="23511"/>
                  </a:cubicBezTo>
                  <a:cubicBezTo>
                    <a:pt x="8218" y="23899"/>
                    <a:pt x="7989" y="24310"/>
                    <a:pt x="7738" y="24698"/>
                  </a:cubicBezTo>
                  <a:cubicBezTo>
                    <a:pt x="7510" y="25063"/>
                    <a:pt x="7282" y="25451"/>
                    <a:pt x="7054" y="25839"/>
                  </a:cubicBezTo>
                  <a:cubicBezTo>
                    <a:pt x="6757" y="26364"/>
                    <a:pt x="6437" y="26889"/>
                    <a:pt x="6095" y="27414"/>
                  </a:cubicBezTo>
                  <a:cubicBezTo>
                    <a:pt x="6095" y="27437"/>
                    <a:pt x="6095" y="27437"/>
                    <a:pt x="6095" y="27437"/>
                  </a:cubicBezTo>
                  <a:cubicBezTo>
                    <a:pt x="5479" y="28418"/>
                    <a:pt x="4839" y="29354"/>
                    <a:pt x="4041" y="30222"/>
                  </a:cubicBezTo>
                  <a:cubicBezTo>
                    <a:pt x="4018" y="30244"/>
                    <a:pt x="4018" y="30313"/>
                    <a:pt x="4063" y="30359"/>
                  </a:cubicBezTo>
                  <a:cubicBezTo>
                    <a:pt x="4082" y="30368"/>
                    <a:pt x="4101" y="30374"/>
                    <a:pt x="4120" y="30374"/>
                  </a:cubicBezTo>
                  <a:cubicBezTo>
                    <a:pt x="4147" y="30374"/>
                    <a:pt x="4174" y="30363"/>
                    <a:pt x="4200" y="30336"/>
                  </a:cubicBezTo>
                  <a:cubicBezTo>
                    <a:pt x="5410" y="29035"/>
                    <a:pt x="6323" y="27483"/>
                    <a:pt x="7213" y="25953"/>
                  </a:cubicBezTo>
                  <a:cubicBezTo>
                    <a:pt x="7442" y="25588"/>
                    <a:pt x="7670" y="25200"/>
                    <a:pt x="7898" y="24812"/>
                  </a:cubicBezTo>
                  <a:cubicBezTo>
                    <a:pt x="8126" y="24424"/>
                    <a:pt x="8377" y="24036"/>
                    <a:pt x="8606" y="23648"/>
                  </a:cubicBezTo>
                  <a:cubicBezTo>
                    <a:pt x="9085" y="22849"/>
                    <a:pt x="9541" y="22050"/>
                    <a:pt x="9998" y="21228"/>
                  </a:cubicBezTo>
                  <a:cubicBezTo>
                    <a:pt x="10865" y="19608"/>
                    <a:pt x="11641" y="17919"/>
                    <a:pt x="12189" y="16161"/>
                  </a:cubicBezTo>
                  <a:cubicBezTo>
                    <a:pt x="12440" y="15362"/>
                    <a:pt x="12623" y="14541"/>
                    <a:pt x="12760" y="13719"/>
                  </a:cubicBezTo>
                  <a:cubicBezTo>
                    <a:pt x="12897" y="12920"/>
                    <a:pt x="12965" y="12121"/>
                    <a:pt x="12988" y="11300"/>
                  </a:cubicBezTo>
                  <a:cubicBezTo>
                    <a:pt x="12988" y="10523"/>
                    <a:pt x="12920" y="9725"/>
                    <a:pt x="12760" y="8948"/>
                  </a:cubicBezTo>
                  <a:cubicBezTo>
                    <a:pt x="12600" y="8172"/>
                    <a:pt x="12372" y="7419"/>
                    <a:pt x="12052" y="6712"/>
                  </a:cubicBezTo>
                  <a:cubicBezTo>
                    <a:pt x="11710" y="5958"/>
                    <a:pt x="11276" y="5251"/>
                    <a:pt x="10774" y="4612"/>
                  </a:cubicBezTo>
                  <a:cubicBezTo>
                    <a:pt x="10523" y="4269"/>
                    <a:pt x="10249" y="3950"/>
                    <a:pt x="9952" y="3653"/>
                  </a:cubicBezTo>
                  <a:cubicBezTo>
                    <a:pt x="9656" y="3356"/>
                    <a:pt x="9336" y="3082"/>
                    <a:pt x="8994" y="2809"/>
                  </a:cubicBezTo>
                  <a:cubicBezTo>
                    <a:pt x="8332" y="2284"/>
                    <a:pt x="7624" y="1850"/>
                    <a:pt x="6871" y="1439"/>
                  </a:cubicBezTo>
                  <a:cubicBezTo>
                    <a:pt x="6506" y="1256"/>
                    <a:pt x="6118" y="1074"/>
                    <a:pt x="5730" y="891"/>
                  </a:cubicBezTo>
                  <a:cubicBezTo>
                    <a:pt x="5547" y="800"/>
                    <a:pt x="5342" y="709"/>
                    <a:pt x="5136" y="640"/>
                  </a:cubicBezTo>
                  <a:cubicBezTo>
                    <a:pt x="4931" y="549"/>
                    <a:pt x="4703" y="480"/>
                    <a:pt x="4497" y="412"/>
                  </a:cubicBezTo>
                  <a:cubicBezTo>
                    <a:pt x="4063" y="275"/>
                    <a:pt x="3630" y="184"/>
                    <a:pt x="3173" y="115"/>
                  </a:cubicBezTo>
                  <a:cubicBezTo>
                    <a:pt x="2968" y="92"/>
                    <a:pt x="2740" y="69"/>
                    <a:pt x="2511" y="47"/>
                  </a:cubicBezTo>
                  <a:cubicBezTo>
                    <a:pt x="2351" y="47"/>
                    <a:pt x="2192" y="24"/>
                    <a:pt x="2009" y="24"/>
                  </a:cubicBezTo>
                  <a:cubicBezTo>
                    <a:pt x="1963" y="24"/>
                    <a:pt x="1895" y="1"/>
                    <a:pt x="1849"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8" name="Google Shape;6628;p24"/>
            <p:cNvSpPr/>
            <p:nvPr/>
          </p:nvSpPr>
          <p:spPr>
            <a:xfrm>
              <a:off x="7080000" y="2227800"/>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9" name="Google Shape;6629;p24"/>
            <p:cNvSpPr/>
            <p:nvPr/>
          </p:nvSpPr>
          <p:spPr>
            <a:xfrm>
              <a:off x="7080000" y="22283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0" name="Google Shape;6630;p24"/>
            <p:cNvSpPr/>
            <p:nvPr/>
          </p:nvSpPr>
          <p:spPr>
            <a:xfrm>
              <a:off x="6766725" y="1830075"/>
              <a:ext cx="8000" cy="1725"/>
            </a:xfrm>
            <a:custGeom>
              <a:avLst/>
              <a:gdLst/>
              <a:ahLst/>
              <a:cxnLst/>
              <a:rect l="l" t="t" r="r" b="b"/>
              <a:pathLst>
                <a:path w="320" h="69" extrusionOk="0">
                  <a:moveTo>
                    <a:pt x="206" y="0"/>
                  </a:moveTo>
                  <a:cubicBezTo>
                    <a:pt x="160" y="23"/>
                    <a:pt x="114" y="23"/>
                    <a:pt x="69" y="46"/>
                  </a:cubicBezTo>
                  <a:cubicBezTo>
                    <a:pt x="53" y="46"/>
                    <a:pt x="37" y="57"/>
                    <a:pt x="22" y="63"/>
                  </a:cubicBezTo>
                  <a:lnTo>
                    <a:pt x="22" y="63"/>
                  </a:lnTo>
                  <a:cubicBezTo>
                    <a:pt x="109" y="42"/>
                    <a:pt x="214" y="21"/>
                    <a:pt x="320" y="0"/>
                  </a:cubicBezTo>
                  <a:close/>
                  <a:moveTo>
                    <a:pt x="22" y="63"/>
                  </a:moveTo>
                  <a:cubicBezTo>
                    <a:pt x="14" y="65"/>
                    <a:pt x="7" y="67"/>
                    <a:pt x="0" y="69"/>
                  </a:cubicBezTo>
                  <a:cubicBezTo>
                    <a:pt x="7" y="69"/>
                    <a:pt x="14" y="66"/>
                    <a:pt x="22" y="6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1" name="Google Shape;6631;p24"/>
            <p:cNvSpPr/>
            <p:nvPr/>
          </p:nvSpPr>
          <p:spPr>
            <a:xfrm>
              <a:off x="6764450" y="1835200"/>
              <a:ext cx="6300" cy="1175"/>
            </a:xfrm>
            <a:custGeom>
              <a:avLst/>
              <a:gdLst/>
              <a:ahLst/>
              <a:cxnLst/>
              <a:rect l="l" t="t" r="r" b="b"/>
              <a:pathLst>
                <a:path w="252" h="47" extrusionOk="0">
                  <a:moveTo>
                    <a:pt x="251" y="1"/>
                  </a:moveTo>
                  <a:cubicBezTo>
                    <a:pt x="192" y="1"/>
                    <a:pt x="142" y="10"/>
                    <a:pt x="89" y="23"/>
                  </a:cubicBezTo>
                  <a:lnTo>
                    <a:pt x="89" y="23"/>
                  </a:lnTo>
                  <a:cubicBezTo>
                    <a:pt x="90" y="23"/>
                    <a:pt x="90" y="23"/>
                    <a:pt x="91" y="23"/>
                  </a:cubicBezTo>
                  <a:cubicBezTo>
                    <a:pt x="137" y="23"/>
                    <a:pt x="183" y="1"/>
                    <a:pt x="251" y="1"/>
                  </a:cubicBezTo>
                  <a:close/>
                  <a:moveTo>
                    <a:pt x="89" y="23"/>
                  </a:moveTo>
                  <a:lnTo>
                    <a:pt x="89" y="23"/>
                  </a:lnTo>
                  <a:cubicBezTo>
                    <a:pt x="67" y="23"/>
                    <a:pt x="44" y="24"/>
                    <a:pt x="0" y="46"/>
                  </a:cubicBezTo>
                  <a:cubicBezTo>
                    <a:pt x="32" y="38"/>
                    <a:pt x="61" y="30"/>
                    <a:pt x="89"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2" name="Google Shape;6632;p24"/>
            <p:cNvSpPr/>
            <p:nvPr/>
          </p:nvSpPr>
          <p:spPr>
            <a:xfrm>
              <a:off x="6890550" y="1842625"/>
              <a:ext cx="600" cy="25"/>
            </a:xfrm>
            <a:custGeom>
              <a:avLst/>
              <a:gdLst/>
              <a:ahLst/>
              <a:cxnLst/>
              <a:rect l="l" t="t" r="r" b="b"/>
              <a:pathLst>
                <a:path w="24" h="1" extrusionOk="0">
                  <a:moveTo>
                    <a:pt x="23" y="0"/>
                  </a:moveTo>
                  <a:cubicBezTo>
                    <a:pt x="0" y="0"/>
                    <a:pt x="0" y="0"/>
                    <a:pt x="0" y="0"/>
                  </a:cubicBezTo>
                  <a:cubicBezTo>
                    <a:pt x="0" y="0"/>
                    <a:pt x="0" y="0"/>
                    <a:pt x="23"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3" name="Google Shape;6633;p24"/>
            <p:cNvSpPr/>
            <p:nvPr/>
          </p:nvSpPr>
          <p:spPr>
            <a:xfrm>
              <a:off x="7069150" y="19830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4" name="Google Shape;6634;p24"/>
            <p:cNvSpPr/>
            <p:nvPr/>
          </p:nvSpPr>
          <p:spPr>
            <a:xfrm>
              <a:off x="7080000" y="2227800"/>
              <a:ext cx="25" cy="25"/>
            </a:xfrm>
            <a:custGeom>
              <a:avLst/>
              <a:gdLst/>
              <a:ahLst/>
              <a:cxnLst/>
              <a:rect l="l" t="t" r="r" b="b"/>
              <a:pathLst>
                <a:path w="1" h="1" extrusionOk="0">
                  <a:moveTo>
                    <a:pt x="0" y="0"/>
                  </a:move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5" name="Google Shape;6635;p24"/>
            <p:cNvSpPr/>
            <p:nvPr/>
          </p:nvSpPr>
          <p:spPr>
            <a:xfrm>
              <a:off x="7080000" y="2227800"/>
              <a:ext cx="25" cy="600"/>
            </a:xfrm>
            <a:custGeom>
              <a:avLst/>
              <a:gdLst/>
              <a:ahLst/>
              <a:cxnLst/>
              <a:rect l="l" t="t" r="r" b="b"/>
              <a:pathLst>
                <a:path w="1" h="24" extrusionOk="0">
                  <a:moveTo>
                    <a:pt x="0" y="23"/>
                  </a:moveTo>
                  <a:cubicBezTo>
                    <a:pt x="0" y="23"/>
                    <a:pt x="0" y="23"/>
                    <a:pt x="0" y="23"/>
                  </a:cubicBezTo>
                  <a:cubicBezTo>
                    <a:pt x="0" y="23"/>
                    <a:pt x="0" y="23"/>
                    <a:pt x="0" y="23"/>
                  </a:cubicBezTo>
                  <a:cubicBezTo>
                    <a:pt x="0" y="23"/>
                    <a:pt x="0" y="23"/>
                    <a:pt x="0" y="23"/>
                  </a:cubicBezTo>
                  <a:cubicBezTo>
                    <a:pt x="0" y="23"/>
                    <a:pt x="0" y="0"/>
                    <a:pt x="0" y="0"/>
                  </a:cubicBezTo>
                  <a:cubicBezTo>
                    <a:pt x="0" y="0"/>
                    <a:pt x="0" y="23"/>
                    <a:pt x="0"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6" name="Google Shape;6636;p24"/>
            <p:cNvSpPr/>
            <p:nvPr/>
          </p:nvSpPr>
          <p:spPr>
            <a:xfrm>
              <a:off x="7080000" y="2228375"/>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7" name="Google Shape;6637;p24"/>
            <p:cNvSpPr/>
            <p:nvPr/>
          </p:nvSpPr>
          <p:spPr>
            <a:xfrm>
              <a:off x="6932200" y="25125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8" name="Google Shape;6638;p24"/>
            <p:cNvSpPr/>
            <p:nvPr/>
          </p:nvSpPr>
          <p:spPr>
            <a:xfrm>
              <a:off x="6338175" y="1827775"/>
              <a:ext cx="685925" cy="792075"/>
            </a:xfrm>
            <a:custGeom>
              <a:avLst/>
              <a:gdLst/>
              <a:ahLst/>
              <a:cxnLst/>
              <a:rect l="l" t="t" r="r" b="b"/>
              <a:pathLst>
                <a:path w="27437" h="31683" extrusionOk="0">
                  <a:moveTo>
                    <a:pt x="4634" y="9861"/>
                  </a:moveTo>
                  <a:lnTo>
                    <a:pt x="4611" y="9884"/>
                  </a:lnTo>
                  <a:lnTo>
                    <a:pt x="4611" y="9884"/>
                  </a:lnTo>
                  <a:cubicBezTo>
                    <a:pt x="4611" y="9884"/>
                    <a:pt x="4634" y="9884"/>
                    <a:pt x="4634" y="9861"/>
                  </a:cubicBezTo>
                  <a:close/>
                  <a:moveTo>
                    <a:pt x="18809" y="1"/>
                  </a:moveTo>
                  <a:cubicBezTo>
                    <a:pt x="18306" y="1"/>
                    <a:pt x="17827" y="46"/>
                    <a:pt x="17325" y="115"/>
                  </a:cubicBezTo>
                  <a:cubicBezTo>
                    <a:pt x="16640" y="206"/>
                    <a:pt x="15978" y="343"/>
                    <a:pt x="15316" y="549"/>
                  </a:cubicBezTo>
                  <a:cubicBezTo>
                    <a:pt x="14632" y="754"/>
                    <a:pt x="13970" y="1005"/>
                    <a:pt x="13331" y="1302"/>
                  </a:cubicBezTo>
                  <a:cubicBezTo>
                    <a:pt x="12691" y="1621"/>
                    <a:pt x="12075" y="1964"/>
                    <a:pt x="11482" y="2352"/>
                  </a:cubicBezTo>
                  <a:cubicBezTo>
                    <a:pt x="10843" y="2763"/>
                    <a:pt x="10203" y="3242"/>
                    <a:pt x="9610" y="3767"/>
                  </a:cubicBezTo>
                  <a:cubicBezTo>
                    <a:pt x="8332" y="4840"/>
                    <a:pt x="7168" y="6072"/>
                    <a:pt x="6141" y="7396"/>
                  </a:cubicBezTo>
                  <a:cubicBezTo>
                    <a:pt x="5068" y="8743"/>
                    <a:pt x="4132" y="10204"/>
                    <a:pt x="3310" y="11733"/>
                  </a:cubicBezTo>
                  <a:cubicBezTo>
                    <a:pt x="2511" y="13217"/>
                    <a:pt x="1804" y="14769"/>
                    <a:pt x="1256" y="16389"/>
                  </a:cubicBezTo>
                  <a:cubicBezTo>
                    <a:pt x="708" y="17896"/>
                    <a:pt x="297" y="19471"/>
                    <a:pt x="23" y="21069"/>
                  </a:cubicBezTo>
                  <a:cubicBezTo>
                    <a:pt x="1" y="21114"/>
                    <a:pt x="46" y="21183"/>
                    <a:pt x="92" y="21183"/>
                  </a:cubicBezTo>
                  <a:cubicBezTo>
                    <a:pt x="160" y="21183"/>
                    <a:pt x="206" y="21160"/>
                    <a:pt x="206" y="21091"/>
                  </a:cubicBezTo>
                  <a:cubicBezTo>
                    <a:pt x="411" y="19882"/>
                    <a:pt x="708" y="18695"/>
                    <a:pt x="1073" y="17508"/>
                  </a:cubicBezTo>
                  <a:cubicBezTo>
                    <a:pt x="1918" y="14837"/>
                    <a:pt x="3105" y="12258"/>
                    <a:pt x="4611" y="9884"/>
                  </a:cubicBezTo>
                  <a:cubicBezTo>
                    <a:pt x="5889" y="7876"/>
                    <a:pt x="7419" y="6004"/>
                    <a:pt x="9176" y="4383"/>
                  </a:cubicBezTo>
                  <a:cubicBezTo>
                    <a:pt x="9793" y="3835"/>
                    <a:pt x="10432" y="3310"/>
                    <a:pt x="11094" y="2831"/>
                  </a:cubicBezTo>
                  <a:cubicBezTo>
                    <a:pt x="11710" y="2420"/>
                    <a:pt x="12349" y="2032"/>
                    <a:pt x="13011" y="1690"/>
                  </a:cubicBezTo>
                  <a:lnTo>
                    <a:pt x="13011" y="1690"/>
                  </a:lnTo>
                  <a:lnTo>
                    <a:pt x="12988" y="1713"/>
                  </a:lnTo>
                  <a:cubicBezTo>
                    <a:pt x="14061" y="1142"/>
                    <a:pt x="15225" y="731"/>
                    <a:pt x="16412" y="457"/>
                  </a:cubicBezTo>
                  <a:cubicBezTo>
                    <a:pt x="17208" y="302"/>
                    <a:pt x="18004" y="196"/>
                    <a:pt x="18815" y="196"/>
                  </a:cubicBezTo>
                  <a:cubicBezTo>
                    <a:pt x="18957" y="196"/>
                    <a:pt x="19099" y="199"/>
                    <a:pt x="19242" y="206"/>
                  </a:cubicBezTo>
                  <a:lnTo>
                    <a:pt x="19219" y="206"/>
                  </a:lnTo>
                  <a:cubicBezTo>
                    <a:pt x="19607" y="229"/>
                    <a:pt x="19995" y="252"/>
                    <a:pt x="20361" y="320"/>
                  </a:cubicBezTo>
                  <a:cubicBezTo>
                    <a:pt x="20749" y="389"/>
                    <a:pt x="21137" y="480"/>
                    <a:pt x="21502" y="594"/>
                  </a:cubicBezTo>
                  <a:lnTo>
                    <a:pt x="21525" y="594"/>
                  </a:lnTo>
                  <a:cubicBezTo>
                    <a:pt x="21844" y="708"/>
                    <a:pt x="22141" y="823"/>
                    <a:pt x="22461" y="959"/>
                  </a:cubicBezTo>
                  <a:cubicBezTo>
                    <a:pt x="22780" y="1096"/>
                    <a:pt x="23077" y="1279"/>
                    <a:pt x="23396" y="1462"/>
                  </a:cubicBezTo>
                  <a:lnTo>
                    <a:pt x="23374" y="1462"/>
                  </a:lnTo>
                  <a:cubicBezTo>
                    <a:pt x="23670" y="1644"/>
                    <a:pt x="23944" y="1850"/>
                    <a:pt x="24195" y="2078"/>
                  </a:cubicBezTo>
                  <a:cubicBezTo>
                    <a:pt x="24492" y="2306"/>
                    <a:pt x="24743" y="2557"/>
                    <a:pt x="24994" y="2831"/>
                  </a:cubicBezTo>
                  <a:cubicBezTo>
                    <a:pt x="25245" y="3105"/>
                    <a:pt x="25496" y="3402"/>
                    <a:pt x="25725" y="3721"/>
                  </a:cubicBezTo>
                  <a:cubicBezTo>
                    <a:pt x="25953" y="4087"/>
                    <a:pt x="26181" y="4452"/>
                    <a:pt x="26364" y="4817"/>
                  </a:cubicBezTo>
                  <a:cubicBezTo>
                    <a:pt x="26524" y="5114"/>
                    <a:pt x="26660" y="5433"/>
                    <a:pt x="26775" y="5753"/>
                  </a:cubicBezTo>
                  <a:cubicBezTo>
                    <a:pt x="26866" y="6050"/>
                    <a:pt x="26957" y="6369"/>
                    <a:pt x="27026" y="6689"/>
                  </a:cubicBezTo>
                  <a:cubicBezTo>
                    <a:pt x="27117" y="7122"/>
                    <a:pt x="27163" y="7556"/>
                    <a:pt x="27208" y="7990"/>
                  </a:cubicBezTo>
                  <a:cubicBezTo>
                    <a:pt x="27231" y="8416"/>
                    <a:pt x="27231" y="8864"/>
                    <a:pt x="27231" y="9291"/>
                  </a:cubicBezTo>
                  <a:lnTo>
                    <a:pt x="27231" y="9291"/>
                  </a:lnTo>
                  <a:cubicBezTo>
                    <a:pt x="27185" y="10090"/>
                    <a:pt x="27071" y="10888"/>
                    <a:pt x="26934" y="11687"/>
                  </a:cubicBezTo>
                  <a:cubicBezTo>
                    <a:pt x="26866" y="12075"/>
                    <a:pt x="26797" y="12441"/>
                    <a:pt x="26706" y="12829"/>
                  </a:cubicBezTo>
                  <a:cubicBezTo>
                    <a:pt x="26615" y="13239"/>
                    <a:pt x="26501" y="13650"/>
                    <a:pt x="26364" y="14038"/>
                  </a:cubicBezTo>
                  <a:cubicBezTo>
                    <a:pt x="26364" y="14038"/>
                    <a:pt x="26364" y="14061"/>
                    <a:pt x="26364" y="14061"/>
                  </a:cubicBezTo>
                  <a:cubicBezTo>
                    <a:pt x="25588" y="16503"/>
                    <a:pt x="24378" y="18786"/>
                    <a:pt x="23008" y="20954"/>
                  </a:cubicBezTo>
                  <a:cubicBezTo>
                    <a:pt x="23008" y="20932"/>
                    <a:pt x="23008" y="20932"/>
                    <a:pt x="23008" y="20932"/>
                  </a:cubicBezTo>
                  <a:cubicBezTo>
                    <a:pt x="22483" y="21753"/>
                    <a:pt x="21936" y="22575"/>
                    <a:pt x="21365" y="23374"/>
                  </a:cubicBezTo>
                  <a:cubicBezTo>
                    <a:pt x="20794" y="24173"/>
                    <a:pt x="20201" y="24994"/>
                    <a:pt x="19585" y="25771"/>
                  </a:cubicBezTo>
                  <a:cubicBezTo>
                    <a:pt x="18352" y="27345"/>
                    <a:pt x="17051" y="28852"/>
                    <a:pt x="15659" y="30267"/>
                  </a:cubicBezTo>
                  <a:cubicBezTo>
                    <a:pt x="15225" y="30701"/>
                    <a:pt x="14791" y="31112"/>
                    <a:pt x="14358" y="31523"/>
                  </a:cubicBezTo>
                  <a:cubicBezTo>
                    <a:pt x="14358" y="31545"/>
                    <a:pt x="14335" y="31568"/>
                    <a:pt x="14335" y="31591"/>
                  </a:cubicBezTo>
                  <a:cubicBezTo>
                    <a:pt x="14335" y="31637"/>
                    <a:pt x="14358" y="31659"/>
                    <a:pt x="14380" y="31659"/>
                  </a:cubicBezTo>
                  <a:cubicBezTo>
                    <a:pt x="14403" y="31682"/>
                    <a:pt x="14426" y="31682"/>
                    <a:pt x="14449" y="31682"/>
                  </a:cubicBezTo>
                  <a:cubicBezTo>
                    <a:pt x="14472" y="31682"/>
                    <a:pt x="14495" y="31682"/>
                    <a:pt x="14517" y="31659"/>
                  </a:cubicBezTo>
                  <a:cubicBezTo>
                    <a:pt x="15955" y="30290"/>
                    <a:pt x="17325" y="28829"/>
                    <a:pt x="18603" y="27300"/>
                  </a:cubicBezTo>
                  <a:cubicBezTo>
                    <a:pt x="19881" y="25771"/>
                    <a:pt x="21068" y="24173"/>
                    <a:pt x="22187" y="22552"/>
                  </a:cubicBezTo>
                  <a:cubicBezTo>
                    <a:pt x="23305" y="20909"/>
                    <a:pt x="24332" y="19220"/>
                    <a:pt x="25222" y="17439"/>
                  </a:cubicBezTo>
                  <a:cubicBezTo>
                    <a:pt x="25656" y="16526"/>
                    <a:pt x="26044" y="15613"/>
                    <a:pt x="26364" y="14677"/>
                  </a:cubicBezTo>
                  <a:cubicBezTo>
                    <a:pt x="26524" y="14221"/>
                    <a:pt x="26660" y="13764"/>
                    <a:pt x="26775" y="13308"/>
                  </a:cubicBezTo>
                  <a:cubicBezTo>
                    <a:pt x="26889" y="12851"/>
                    <a:pt x="27003" y="12395"/>
                    <a:pt x="27094" y="11938"/>
                  </a:cubicBezTo>
                  <a:cubicBezTo>
                    <a:pt x="27277" y="11025"/>
                    <a:pt x="27391" y="10112"/>
                    <a:pt x="27414" y="9199"/>
                  </a:cubicBezTo>
                  <a:cubicBezTo>
                    <a:pt x="27437" y="8743"/>
                    <a:pt x="27437" y="8264"/>
                    <a:pt x="27391" y="7807"/>
                  </a:cubicBezTo>
                  <a:cubicBezTo>
                    <a:pt x="27345" y="7351"/>
                    <a:pt x="27277" y="6917"/>
                    <a:pt x="27185" y="6483"/>
                  </a:cubicBezTo>
                  <a:cubicBezTo>
                    <a:pt x="27071" y="6027"/>
                    <a:pt x="26934" y="5593"/>
                    <a:pt x="26752" y="5159"/>
                  </a:cubicBezTo>
                  <a:cubicBezTo>
                    <a:pt x="26569" y="4748"/>
                    <a:pt x="26364" y="4383"/>
                    <a:pt x="26136" y="4018"/>
                  </a:cubicBezTo>
                  <a:cubicBezTo>
                    <a:pt x="25747" y="3379"/>
                    <a:pt x="25268" y="2808"/>
                    <a:pt x="24743" y="2283"/>
                  </a:cubicBezTo>
                  <a:cubicBezTo>
                    <a:pt x="24241" y="1804"/>
                    <a:pt x="23693" y="1416"/>
                    <a:pt x="23100" y="1074"/>
                  </a:cubicBezTo>
                  <a:cubicBezTo>
                    <a:pt x="22529" y="754"/>
                    <a:pt x="21913" y="503"/>
                    <a:pt x="21297" y="320"/>
                  </a:cubicBezTo>
                  <a:cubicBezTo>
                    <a:pt x="20475" y="115"/>
                    <a:pt x="19653" y="1"/>
                    <a:pt x="18809"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9" name="Google Shape;6639;p24"/>
            <p:cNvSpPr/>
            <p:nvPr/>
          </p:nvSpPr>
          <p:spPr>
            <a:xfrm>
              <a:off x="6338750" y="2353325"/>
              <a:ext cx="545550" cy="270725"/>
            </a:xfrm>
            <a:custGeom>
              <a:avLst/>
              <a:gdLst/>
              <a:ahLst/>
              <a:cxnLst/>
              <a:rect l="l" t="t" r="r" b="b"/>
              <a:pathLst>
                <a:path w="21822" h="10829" extrusionOk="0">
                  <a:moveTo>
                    <a:pt x="114" y="1"/>
                  </a:moveTo>
                  <a:cubicBezTo>
                    <a:pt x="92" y="1"/>
                    <a:pt x="92" y="1"/>
                    <a:pt x="69" y="24"/>
                  </a:cubicBezTo>
                  <a:cubicBezTo>
                    <a:pt x="23" y="47"/>
                    <a:pt x="0" y="92"/>
                    <a:pt x="23" y="138"/>
                  </a:cubicBezTo>
                  <a:cubicBezTo>
                    <a:pt x="548" y="1165"/>
                    <a:pt x="1279" y="2078"/>
                    <a:pt x="2055" y="2900"/>
                  </a:cubicBezTo>
                  <a:cubicBezTo>
                    <a:pt x="2465" y="3333"/>
                    <a:pt x="2922" y="3744"/>
                    <a:pt x="3356" y="4155"/>
                  </a:cubicBezTo>
                  <a:cubicBezTo>
                    <a:pt x="3812" y="4543"/>
                    <a:pt x="4269" y="4931"/>
                    <a:pt x="4725" y="5296"/>
                  </a:cubicBezTo>
                  <a:cubicBezTo>
                    <a:pt x="5684" y="6050"/>
                    <a:pt x="6688" y="6780"/>
                    <a:pt x="7715" y="7442"/>
                  </a:cubicBezTo>
                  <a:cubicBezTo>
                    <a:pt x="8857" y="8150"/>
                    <a:pt x="9998" y="8811"/>
                    <a:pt x="11185" y="9405"/>
                  </a:cubicBezTo>
                  <a:cubicBezTo>
                    <a:pt x="11481" y="9565"/>
                    <a:pt x="11801" y="9702"/>
                    <a:pt x="12098" y="9839"/>
                  </a:cubicBezTo>
                  <a:cubicBezTo>
                    <a:pt x="12394" y="9998"/>
                    <a:pt x="12691" y="10135"/>
                    <a:pt x="12988" y="10249"/>
                  </a:cubicBezTo>
                  <a:cubicBezTo>
                    <a:pt x="13559" y="10478"/>
                    <a:pt x="14175" y="10637"/>
                    <a:pt x="14768" y="10729"/>
                  </a:cubicBezTo>
                  <a:cubicBezTo>
                    <a:pt x="15239" y="10799"/>
                    <a:pt x="15710" y="10828"/>
                    <a:pt x="16191" y="10828"/>
                  </a:cubicBezTo>
                  <a:cubicBezTo>
                    <a:pt x="16340" y="10828"/>
                    <a:pt x="16489" y="10825"/>
                    <a:pt x="16640" y="10820"/>
                  </a:cubicBezTo>
                  <a:cubicBezTo>
                    <a:pt x="17256" y="10797"/>
                    <a:pt x="17895" y="10706"/>
                    <a:pt x="18535" y="10592"/>
                  </a:cubicBezTo>
                  <a:cubicBezTo>
                    <a:pt x="19653" y="10341"/>
                    <a:pt x="20771" y="9930"/>
                    <a:pt x="21753" y="9314"/>
                  </a:cubicBezTo>
                  <a:cubicBezTo>
                    <a:pt x="21776" y="9314"/>
                    <a:pt x="21799" y="9291"/>
                    <a:pt x="21799" y="9268"/>
                  </a:cubicBezTo>
                  <a:cubicBezTo>
                    <a:pt x="21821" y="9245"/>
                    <a:pt x="21821" y="9222"/>
                    <a:pt x="21799" y="9199"/>
                  </a:cubicBezTo>
                  <a:cubicBezTo>
                    <a:pt x="21799" y="9177"/>
                    <a:pt x="21776" y="9154"/>
                    <a:pt x="21753" y="9131"/>
                  </a:cubicBezTo>
                  <a:cubicBezTo>
                    <a:pt x="21730" y="9131"/>
                    <a:pt x="21684" y="9131"/>
                    <a:pt x="21662" y="9154"/>
                  </a:cubicBezTo>
                  <a:cubicBezTo>
                    <a:pt x="20977" y="9565"/>
                    <a:pt x="20246" y="9884"/>
                    <a:pt x="19470" y="10135"/>
                  </a:cubicBezTo>
                  <a:cubicBezTo>
                    <a:pt x="19014" y="10272"/>
                    <a:pt x="18557" y="10386"/>
                    <a:pt x="18078" y="10478"/>
                  </a:cubicBezTo>
                  <a:cubicBezTo>
                    <a:pt x="17576" y="10569"/>
                    <a:pt x="17074" y="10615"/>
                    <a:pt x="16572" y="10637"/>
                  </a:cubicBezTo>
                  <a:lnTo>
                    <a:pt x="16572" y="10637"/>
                  </a:lnTo>
                  <a:cubicBezTo>
                    <a:pt x="16200" y="10637"/>
                    <a:pt x="15849" y="10637"/>
                    <a:pt x="15476" y="10615"/>
                  </a:cubicBezTo>
                  <a:cubicBezTo>
                    <a:pt x="15111" y="10592"/>
                    <a:pt x="14746" y="10546"/>
                    <a:pt x="14380" y="10455"/>
                  </a:cubicBezTo>
                  <a:cubicBezTo>
                    <a:pt x="13832" y="10341"/>
                    <a:pt x="13308" y="10181"/>
                    <a:pt x="12805" y="9953"/>
                  </a:cubicBezTo>
                  <a:cubicBezTo>
                    <a:pt x="12531" y="9839"/>
                    <a:pt x="12280" y="9724"/>
                    <a:pt x="12006" y="9587"/>
                  </a:cubicBezTo>
                  <a:cubicBezTo>
                    <a:pt x="11733" y="9473"/>
                    <a:pt x="11459" y="9336"/>
                    <a:pt x="11185" y="9199"/>
                  </a:cubicBezTo>
                  <a:lnTo>
                    <a:pt x="11208" y="9199"/>
                  </a:lnTo>
                  <a:cubicBezTo>
                    <a:pt x="10021" y="8606"/>
                    <a:pt x="8857" y="7921"/>
                    <a:pt x="7738" y="7214"/>
                  </a:cubicBezTo>
                  <a:cubicBezTo>
                    <a:pt x="7190" y="6848"/>
                    <a:pt x="6643" y="6483"/>
                    <a:pt x="6118" y="6095"/>
                  </a:cubicBezTo>
                  <a:cubicBezTo>
                    <a:pt x="5661" y="5776"/>
                    <a:pt x="5205" y="5433"/>
                    <a:pt x="4748" y="5068"/>
                  </a:cubicBezTo>
                  <a:cubicBezTo>
                    <a:pt x="4269" y="4680"/>
                    <a:pt x="3789" y="4292"/>
                    <a:pt x="3333" y="3881"/>
                  </a:cubicBezTo>
                  <a:cubicBezTo>
                    <a:pt x="2808" y="3402"/>
                    <a:pt x="2306" y="2900"/>
                    <a:pt x="1849" y="2375"/>
                  </a:cubicBezTo>
                  <a:cubicBezTo>
                    <a:pt x="1393" y="1873"/>
                    <a:pt x="959" y="1325"/>
                    <a:pt x="594" y="754"/>
                  </a:cubicBezTo>
                  <a:lnTo>
                    <a:pt x="594" y="754"/>
                  </a:lnTo>
                  <a:cubicBezTo>
                    <a:pt x="617" y="777"/>
                    <a:pt x="617" y="777"/>
                    <a:pt x="617" y="777"/>
                  </a:cubicBezTo>
                  <a:cubicBezTo>
                    <a:pt x="457" y="549"/>
                    <a:pt x="320" y="320"/>
                    <a:pt x="206" y="69"/>
                  </a:cubicBezTo>
                  <a:cubicBezTo>
                    <a:pt x="183" y="24"/>
                    <a:pt x="137" y="1"/>
                    <a:pt x="114" y="1"/>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0" name="Google Shape;6640;p24"/>
            <p:cNvSpPr/>
            <p:nvPr/>
          </p:nvSpPr>
          <p:spPr>
            <a:xfrm>
              <a:off x="6760450" y="1965275"/>
              <a:ext cx="101025" cy="92925"/>
            </a:xfrm>
            <a:custGeom>
              <a:avLst/>
              <a:gdLst/>
              <a:ahLst/>
              <a:cxnLst/>
              <a:rect l="l" t="t" r="r" b="b"/>
              <a:pathLst>
                <a:path w="4041" h="3717" extrusionOk="0">
                  <a:moveTo>
                    <a:pt x="890" y="1965"/>
                  </a:moveTo>
                  <a:cubicBezTo>
                    <a:pt x="1027" y="1988"/>
                    <a:pt x="1164" y="2033"/>
                    <a:pt x="1301" y="2079"/>
                  </a:cubicBezTo>
                  <a:cubicBezTo>
                    <a:pt x="1461" y="2147"/>
                    <a:pt x="1621" y="2239"/>
                    <a:pt x="1758" y="2353"/>
                  </a:cubicBezTo>
                  <a:cubicBezTo>
                    <a:pt x="1895" y="2444"/>
                    <a:pt x="2009" y="2558"/>
                    <a:pt x="2100" y="2672"/>
                  </a:cubicBezTo>
                  <a:cubicBezTo>
                    <a:pt x="2169" y="2786"/>
                    <a:pt x="2237" y="2878"/>
                    <a:pt x="2283" y="2992"/>
                  </a:cubicBezTo>
                  <a:cubicBezTo>
                    <a:pt x="2306" y="3060"/>
                    <a:pt x="2328" y="3129"/>
                    <a:pt x="2351" y="3220"/>
                  </a:cubicBezTo>
                  <a:cubicBezTo>
                    <a:pt x="2351" y="3289"/>
                    <a:pt x="2351" y="3357"/>
                    <a:pt x="2351" y="3448"/>
                  </a:cubicBezTo>
                  <a:cubicBezTo>
                    <a:pt x="2351" y="3471"/>
                    <a:pt x="2351" y="3471"/>
                    <a:pt x="2351" y="3494"/>
                  </a:cubicBezTo>
                  <a:cubicBezTo>
                    <a:pt x="2351" y="3517"/>
                    <a:pt x="2351" y="3517"/>
                    <a:pt x="2351" y="3517"/>
                  </a:cubicBezTo>
                  <a:cubicBezTo>
                    <a:pt x="2294" y="3528"/>
                    <a:pt x="2231" y="3534"/>
                    <a:pt x="2166" y="3534"/>
                  </a:cubicBezTo>
                  <a:cubicBezTo>
                    <a:pt x="2100" y="3534"/>
                    <a:pt x="2032" y="3528"/>
                    <a:pt x="1963" y="3517"/>
                  </a:cubicBezTo>
                  <a:lnTo>
                    <a:pt x="1940" y="3517"/>
                  </a:lnTo>
                  <a:cubicBezTo>
                    <a:pt x="1781" y="3494"/>
                    <a:pt x="1621" y="3448"/>
                    <a:pt x="1484" y="3403"/>
                  </a:cubicBezTo>
                  <a:cubicBezTo>
                    <a:pt x="1324" y="3334"/>
                    <a:pt x="1164" y="3243"/>
                    <a:pt x="1027" y="3129"/>
                  </a:cubicBezTo>
                  <a:cubicBezTo>
                    <a:pt x="890" y="3015"/>
                    <a:pt x="753" y="2901"/>
                    <a:pt x="639" y="2764"/>
                  </a:cubicBezTo>
                  <a:cubicBezTo>
                    <a:pt x="525" y="2627"/>
                    <a:pt x="434" y="2467"/>
                    <a:pt x="365" y="2307"/>
                  </a:cubicBezTo>
                  <a:cubicBezTo>
                    <a:pt x="343" y="2216"/>
                    <a:pt x="297" y="2147"/>
                    <a:pt x="274" y="2056"/>
                  </a:cubicBezTo>
                  <a:cubicBezTo>
                    <a:pt x="297" y="2056"/>
                    <a:pt x="320" y="2056"/>
                    <a:pt x="343" y="2033"/>
                  </a:cubicBezTo>
                  <a:cubicBezTo>
                    <a:pt x="411" y="2010"/>
                    <a:pt x="480" y="1988"/>
                    <a:pt x="548" y="1988"/>
                  </a:cubicBezTo>
                  <a:cubicBezTo>
                    <a:pt x="662" y="1965"/>
                    <a:pt x="753" y="1965"/>
                    <a:pt x="868" y="1965"/>
                  </a:cubicBezTo>
                  <a:close/>
                  <a:moveTo>
                    <a:pt x="1195" y="1"/>
                  </a:moveTo>
                  <a:cubicBezTo>
                    <a:pt x="689" y="1"/>
                    <a:pt x="315" y="445"/>
                    <a:pt x="137" y="846"/>
                  </a:cubicBezTo>
                  <a:cubicBezTo>
                    <a:pt x="69" y="1029"/>
                    <a:pt x="23" y="1189"/>
                    <a:pt x="0" y="1348"/>
                  </a:cubicBezTo>
                  <a:cubicBezTo>
                    <a:pt x="0" y="1440"/>
                    <a:pt x="0" y="1554"/>
                    <a:pt x="23" y="1645"/>
                  </a:cubicBezTo>
                  <a:cubicBezTo>
                    <a:pt x="23" y="1759"/>
                    <a:pt x="46" y="1873"/>
                    <a:pt x="69" y="1942"/>
                  </a:cubicBezTo>
                  <a:cubicBezTo>
                    <a:pt x="160" y="2376"/>
                    <a:pt x="365" y="2741"/>
                    <a:pt x="639" y="3037"/>
                  </a:cubicBezTo>
                  <a:cubicBezTo>
                    <a:pt x="799" y="3197"/>
                    <a:pt x="959" y="3334"/>
                    <a:pt x="1142" y="3425"/>
                  </a:cubicBezTo>
                  <a:cubicBezTo>
                    <a:pt x="1324" y="3540"/>
                    <a:pt x="1507" y="3608"/>
                    <a:pt x="1712" y="3654"/>
                  </a:cubicBezTo>
                  <a:cubicBezTo>
                    <a:pt x="1758" y="3677"/>
                    <a:pt x="1826" y="3677"/>
                    <a:pt x="1895" y="3699"/>
                  </a:cubicBezTo>
                  <a:cubicBezTo>
                    <a:pt x="1975" y="3711"/>
                    <a:pt x="2049" y="3717"/>
                    <a:pt x="2123" y="3717"/>
                  </a:cubicBezTo>
                  <a:cubicBezTo>
                    <a:pt x="2197" y="3717"/>
                    <a:pt x="2271" y="3711"/>
                    <a:pt x="2351" y="3699"/>
                  </a:cubicBezTo>
                  <a:cubicBezTo>
                    <a:pt x="2511" y="3699"/>
                    <a:pt x="2671" y="3654"/>
                    <a:pt x="2831" y="3585"/>
                  </a:cubicBezTo>
                  <a:cubicBezTo>
                    <a:pt x="2990" y="3517"/>
                    <a:pt x="3150" y="3425"/>
                    <a:pt x="3287" y="3289"/>
                  </a:cubicBezTo>
                  <a:cubicBezTo>
                    <a:pt x="3447" y="3174"/>
                    <a:pt x="3584" y="3060"/>
                    <a:pt x="3675" y="2901"/>
                  </a:cubicBezTo>
                  <a:cubicBezTo>
                    <a:pt x="3926" y="2604"/>
                    <a:pt x="4040" y="2261"/>
                    <a:pt x="3995" y="1965"/>
                  </a:cubicBezTo>
                  <a:cubicBezTo>
                    <a:pt x="3972" y="1782"/>
                    <a:pt x="3903" y="1622"/>
                    <a:pt x="3789" y="1485"/>
                  </a:cubicBezTo>
                  <a:cubicBezTo>
                    <a:pt x="3652" y="1303"/>
                    <a:pt x="3493" y="1189"/>
                    <a:pt x="3333" y="1143"/>
                  </a:cubicBezTo>
                  <a:lnTo>
                    <a:pt x="3241" y="1143"/>
                  </a:lnTo>
                  <a:cubicBezTo>
                    <a:pt x="3173" y="1132"/>
                    <a:pt x="3099" y="1126"/>
                    <a:pt x="3025" y="1126"/>
                  </a:cubicBezTo>
                  <a:cubicBezTo>
                    <a:pt x="2950" y="1126"/>
                    <a:pt x="2876" y="1132"/>
                    <a:pt x="2808" y="1143"/>
                  </a:cubicBezTo>
                  <a:lnTo>
                    <a:pt x="2716" y="1166"/>
                  </a:lnTo>
                  <a:cubicBezTo>
                    <a:pt x="2620" y="1182"/>
                    <a:pt x="2534" y="1198"/>
                    <a:pt x="2444" y="1198"/>
                  </a:cubicBezTo>
                  <a:cubicBezTo>
                    <a:pt x="2407" y="1198"/>
                    <a:pt x="2369" y="1195"/>
                    <a:pt x="2328" y="1189"/>
                  </a:cubicBezTo>
                  <a:cubicBezTo>
                    <a:pt x="2283" y="1189"/>
                    <a:pt x="2260" y="1166"/>
                    <a:pt x="2214" y="1166"/>
                  </a:cubicBezTo>
                  <a:lnTo>
                    <a:pt x="2191" y="1143"/>
                  </a:lnTo>
                  <a:cubicBezTo>
                    <a:pt x="2146" y="1074"/>
                    <a:pt x="2123" y="1029"/>
                    <a:pt x="2100" y="960"/>
                  </a:cubicBezTo>
                  <a:cubicBezTo>
                    <a:pt x="2055" y="892"/>
                    <a:pt x="2032" y="823"/>
                    <a:pt x="2009" y="755"/>
                  </a:cubicBezTo>
                  <a:lnTo>
                    <a:pt x="1986" y="641"/>
                  </a:lnTo>
                  <a:cubicBezTo>
                    <a:pt x="1963" y="550"/>
                    <a:pt x="1918" y="435"/>
                    <a:pt x="1849" y="344"/>
                  </a:cubicBezTo>
                  <a:cubicBezTo>
                    <a:pt x="1781" y="230"/>
                    <a:pt x="1689" y="161"/>
                    <a:pt x="1598" y="93"/>
                  </a:cubicBezTo>
                  <a:cubicBezTo>
                    <a:pt x="1507" y="47"/>
                    <a:pt x="1415" y="25"/>
                    <a:pt x="1324" y="2"/>
                  </a:cubicBezTo>
                  <a:lnTo>
                    <a:pt x="1233" y="2"/>
                  </a:lnTo>
                  <a:cubicBezTo>
                    <a:pt x="1220" y="1"/>
                    <a:pt x="1208" y="1"/>
                    <a:pt x="119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1" name="Google Shape;6641;p24"/>
            <p:cNvSpPr/>
            <p:nvPr/>
          </p:nvSpPr>
          <p:spPr>
            <a:xfrm>
              <a:off x="6703950" y="1910525"/>
              <a:ext cx="29125" cy="29125"/>
            </a:xfrm>
            <a:custGeom>
              <a:avLst/>
              <a:gdLst/>
              <a:ahLst/>
              <a:cxnLst/>
              <a:rect l="l" t="t" r="r" b="b"/>
              <a:pathLst>
                <a:path w="1165" h="1165" extrusionOk="0">
                  <a:moveTo>
                    <a:pt x="594" y="0"/>
                  </a:moveTo>
                  <a:cubicBezTo>
                    <a:pt x="274" y="0"/>
                    <a:pt x="1" y="252"/>
                    <a:pt x="1" y="571"/>
                  </a:cubicBezTo>
                  <a:cubicBezTo>
                    <a:pt x="1" y="891"/>
                    <a:pt x="274" y="1165"/>
                    <a:pt x="594" y="1165"/>
                  </a:cubicBezTo>
                  <a:cubicBezTo>
                    <a:pt x="914" y="1165"/>
                    <a:pt x="1165" y="891"/>
                    <a:pt x="1165" y="571"/>
                  </a:cubicBezTo>
                  <a:cubicBezTo>
                    <a:pt x="1165" y="252"/>
                    <a:pt x="914"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2" name="Google Shape;6642;p24"/>
            <p:cNvSpPr/>
            <p:nvPr/>
          </p:nvSpPr>
          <p:spPr>
            <a:xfrm>
              <a:off x="6923075" y="2048050"/>
              <a:ext cx="29125" cy="29700"/>
            </a:xfrm>
            <a:custGeom>
              <a:avLst/>
              <a:gdLst/>
              <a:ahLst/>
              <a:cxnLst/>
              <a:rect l="l" t="t" r="r" b="b"/>
              <a:pathLst>
                <a:path w="1165" h="1188" extrusionOk="0">
                  <a:moveTo>
                    <a:pt x="594" y="0"/>
                  </a:moveTo>
                  <a:cubicBezTo>
                    <a:pt x="274" y="0"/>
                    <a:pt x="0" y="274"/>
                    <a:pt x="0" y="594"/>
                  </a:cubicBezTo>
                  <a:cubicBezTo>
                    <a:pt x="0" y="913"/>
                    <a:pt x="274" y="1187"/>
                    <a:pt x="594" y="1187"/>
                  </a:cubicBezTo>
                  <a:cubicBezTo>
                    <a:pt x="913" y="1187"/>
                    <a:pt x="1165" y="913"/>
                    <a:pt x="1165" y="594"/>
                  </a:cubicBezTo>
                  <a:cubicBezTo>
                    <a:pt x="1165" y="274"/>
                    <a:pt x="913"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3" name="Google Shape;6643;p24"/>
            <p:cNvSpPr/>
            <p:nvPr/>
          </p:nvSpPr>
          <p:spPr>
            <a:xfrm>
              <a:off x="6935625" y="2081725"/>
              <a:ext cx="5175" cy="5150"/>
            </a:xfrm>
            <a:custGeom>
              <a:avLst/>
              <a:gdLst/>
              <a:ahLst/>
              <a:cxnLst/>
              <a:rect l="l" t="t" r="r" b="b"/>
              <a:pathLst>
                <a:path w="207" h="206" extrusionOk="0">
                  <a:moveTo>
                    <a:pt x="115" y="0"/>
                  </a:moveTo>
                  <a:cubicBezTo>
                    <a:pt x="46" y="0"/>
                    <a:pt x="1" y="46"/>
                    <a:pt x="1" y="91"/>
                  </a:cubicBezTo>
                  <a:cubicBezTo>
                    <a:pt x="1" y="160"/>
                    <a:pt x="46" y="205"/>
                    <a:pt x="115" y="205"/>
                  </a:cubicBezTo>
                  <a:cubicBezTo>
                    <a:pt x="160" y="205"/>
                    <a:pt x="206" y="160"/>
                    <a:pt x="206" y="91"/>
                  </a:cubicBezTo>
                  <a:cubicBezTo>
                    <a:pt x="206" y="46"/>
                    <a:pt x="160"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4" name="Google Shape;6644;p24"/>
            <p:cNvSpPr/>
            <p:nvPr/>
          </p:nvSpPr>
          <p:spPr>
            <a:xfrm>
              <a:off x="6719350" y="1944775"/>
              <a:ext cx="5175" cy="5725"/>
            </a:xfrm>
            <a:custGeom>
              <a:avLst/>
              <a:gdLst/>
              <a:ahLst/>
              <a:cxnLst/>
              <a:rect l="l" t="t" r="r" b="b"/>
              <a:pathLst>
                <a:path w="207" h="229" extrusionOk="0">
                  <a:moveTo>
                    <a:pt x="115" y="0"/>
                  </a:moveTo>
                  <a:cubicBezTo>
                    <a:pt x="46" y="0"/>
                    <a:pt x="1" y="46"/>
                    <a:pt x="1" y="114"/>
                  </a:cubicBezTo>
                  <a:cubicBezTo>
                    <a:pt x="1" y="160"/>
                    <a:pt x="46" y="228"/>
                    <a:pt x="115" y="228"/>
                  </a:cubicBezTo>
                  <a:cubicBezTo>
                    <a:pt x="161" y="228"/>
                    <a:pt x="206" y="160"/>
                    <a:pt x="206" y="114"/>
                  </a:cubicBezTo>
                  <a:cubicBezTo>
                    <a:pt x="206" y="46"/>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5" name="Google Shape;6645;p24"/>
            <p:cNvSpPr/>
            <p:nvPr/>
          </p:nvSpPr>
          <p:spPr>
            <a:xfrm>
              <a:off x="6630350" y="1936550"/>
              <a:ext cx="33100" cy="25300"/>
            </a:xfrm>
            <a:custGeom>
              <a:avLst/>
              <a:gdLst/>
              <a:ahLst/>
              <a:cxnLst/>
              <a:rect l="l" t="t" r="r" b="b"/>
              <a:pathLst>
                <a:path w="1324" h="1012" extrusionOk="0">
                  <a:moveTo>
                    <a:pt x="430" y="1"/>
                  </a:moveTo>
                  <a:cubicBezTo>
                    <a:pt x="296" y="1"/>
                    <a:pt x="181" y="47"/>
                    <a:pt x="114" y="146"/>
                  </a:cubicBezTo>
                  <a:cubicBezTo>
                    <a:pt x="0" y="329"/>
                    <a:pt x="114" y="649"/>
                    <a:pt x="411" y="854"/>
                  </a:cubicBezTo>
                  <a:cubicBezTo>
                    <a:pt x="564" y="960"/>
                    <a:pt x="729" y="1011"/>
                    <a:pt x="871" y="1011"/>
                  </a:cubicBezTo>
                  <a:cubicBezTo>
                    <a:pt x="1006" y="1011"/>
                    <a:pt x="1121" y="965"/>
                    <a:pt x="1187" y="877"/>
                  </a:cubicBezTo>
                  <a:cubicBezTo>
                    <a:pt x="1324" y="671"/>
                    <a:pt x="1187" y="352"/>
                    <a:pt x="890" y="146"/>
                  </a:cubicBezTo>
                  <a:cubicBezTo>
                    <a:pt x="738" y="52"/>
                    <a:pt x="573" y="1"/>
                    <a:pt x="430"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6" name="Google Shape;6646;p24"/>
            <p:cNvSpPr/>
            <p:nvPr/>
          </p:nvSpPr>
          <p:spPr>
            <a:xfrm>
              <a:off x="6910525" y="2113750"/>
              <a:ext cx="33125" cy="24975"/>
            </a:xfrm>
            <a:custGeom>
              <a:avLst/>
              <a:gdLst/>
              <a:ahLst/>
              <a:cxnLst/>
              <a:rect l="l" t="t" r="r" b="b"/>
              <a:pathLst>
                <a:path w="1325" h="999" extrusionOk="0">
                  <a:moveTo>
                    <a:pt x="433" y="0"/>
                  </a:moveTo>
                  <a:cubicBezTo>
                    <a:pt x="302" y="0"/>
                    <a:pt x="193" y="46"/>
                    <a:pt x="137" y="134"/>
                  </a:cubicBezTo>
                  <a:cubicBezTo>
                    <a:pt x="0" y="340"/>
                    <a:pt x="114" y="659"/>
                    <a:pt x="411" y="842"/>
                  </a:cubicBezTo>
                  <a:cubicBezTo>
                    <a:pt x="564" y="948"/>
                    <a:pt x="729" y="999"/>
                    <a:pt x="871" y="999"/>
                  </a:cubicBezTo>
                  <a:cubicBezTo>
                    <a:pt x="1006" y="999"/>
                    <a:pt x="1121" y="953"/>
                    <a:pt x="1187" y="865"/>
                  </a:cubicBezTo>
                  <a:cubicBezTo>
                    <a:pt x="1324" y="659"/>
                    <a:pt x="1187" y="340"/>
                    <a:pt x="891" y="157"/>
                  </a:cubicBezTo>
                  <a:cubicBezTo>
                    <a:pt x="738" y="51"/>
                    <a:pt x="573" y="0"/>
                    <a:pt x="433"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7" name="Google Shape;6647;p24"/>
            <p:cNvSpPr/>
            <p:nvPr/>
          </p:nvSpPr>
          <p:spPr>
            <a:xfrm>
              <a:off x="6765575" y="2011525"/>
              <a:ext cx="57100" cy="44525"/>
            </a:xfrm>
            <a:custGeom>
              <a:avLst/>
              <a:gdLst/>
              <a:ahLst/>
              <a:cxnLst/>
              <a:rect l="l" t="t" r="r" b="b"/>
              <a:pathLst>
                <a:path w="2284" h="1781" extrusionOk="0">
                  <a:moveTo>
                    <a:pt x="526" y="1"/>
                  </a:moveTo>
                  <a:cubicBezTo>
                    <a:pt x="526" y="1"/>
                    <a:pt x="503" y="23"/>
                    <a:pt x="480" y="23"/>
                  </a:cubicBezTo>
                  <a:lnTo>
                    <a:pt x="343" y="23"/>
                  </a:lnTo>
                  <a:cubicBezTo>
                    <a:pt x="320" y="23"/>
                    <a:pt x="275" y="23"/>
                    <a:pt x="229" y="46"/>
                  </a:cubicBezTo>
                  <a:cubicBezTo>
                    <a:pt x="206" y="46"/>
                    <a:pt x="183" y="46"/>
                    <a:pt x="160" y="69"/>
                  </a:cubicBezTo>
                  <a:lnTo>
                    <a:pt x="115" y="69"/>
                  </a:lnTo>
                  <a:cubicBezTo>
                    <a:pt x="46" y="92"/>
                    <a:pt x="1" y="138"/>
                    <a:pt x="1" y="206"/>
                  </a:cubicBezTo>
                  <a:cubicBezTo>
                    <a:pt x="1" y="297"/>
                    <a:pt x="46" y="389"/>
                    <a:pt x="69" y="457"/>
                  </a:cubicBezTo>
                  <a:lnTo>
                    <a:pt x="92" y="503"/>
                  </a:lnTo>
                  <a:cubicBezTo>
                    <a:pt x="138" y="594"/>
                    <a:pt x="160" y="662"/>
                    <a:pt x="206" y="731"/>
                  </a:cubicBezTo>
                  <a:cubicBezTo>
                    <a:pt x="252" y="799"/>
                    <a:pt x="320" y="891"/>
                    <a:pt x="389" y="959"/>
                  </a:cubicBezTo>
                  <a:cubicBezTo>
                    <a:pt x="412" y="982"/>
                    <a:pt x="434" y="1005"/>
                    <a:pt x="457" y="1028"/>
                  </a:cubicBezTo>
                  <a:lnTo>
                    <a:pt x="480" y="1051"/>
                  </a:lnTo>
                  <a:lnTo>
                    <a:pt x="503" y="1073"/>
                  </a:lnTo>
                  <a:lnTo>
                    <a:pt x="548" y="1142"/>
                  </a:lnTo>
                  <a:cubicBezTo>
                    <a:pt x="617" y="1187"/>
                    <a:pt x="663" y="1256"/>
                    <a:pt x="754" y="1302"/>
                  </a:cubicBezTo>
                  <a:cubicBezTo>
                    <a:pt x="845" y="1370"/>
                    <a:pt x="937" y="1416"/>
                    <a:pt x="1005" y="1461"/>
                  </a:cubicBezTo>
                  <a:cubicBezTo>
                    <a:pt x="1188" y="1553"/>
                    <a:pt x="1347" y="1644"/>
                    <a:pt x="1507" y="1690"/>
                  </a:cubicBezTo>
                  <a:cubicBezTo>
                    <a:pt x="1621" y="1735"/>
                    <a:pt x="1735" y="1758"/>
                    <a:pt x="1872" y="1758"/>
                  </a:cubicBezTo>
                  <a:lnTo>
                    <a:pt x="1918" y="1781"/>
                  </a:lnTo>
                  <a:lnTo>
                    <a:pt x="2101" y="1781"/>
                  </a:lnTo>
                  <a:cubicBezTo>
                    <a:pt x="2146" y="1758"/>
                    <a:pt x="2169" y="1735"/>
                    <a:pt x="2215" y="1690"/>
                  </a:cubicBezTo>
                  <a:cubicBezTo>
                    <a:pt x="2283" y="1621"/>
                    <a:pt x="2283" y="1530"/>
                    <a:pt x="2283" y="1439"/>
                  </a:cubicBezTo>
                  <a:cubicBezTo>
                    <a:pt x="2283" y="1370"/>
                    <a:pt x="2260" y="1279"/>
                    <a:pt x="2238" y="1210"/>
                  </a:cubicBezTo>
                  <a:cubicBezTo>
                    <a:pt x="2146" y="1005"/>
                    <a:pt x="1986" y="822"/>
                    <a:pt x="1850" y="685"/>
                  </a:cubicBezTo>
                  <a:cubicBezTo>
                    <a:pt x="1735" y="548"/>
                    <a:pt x="1576" y="411"/>
                    <a:pt x="1370" y="274"/>
                  </a:cubicBezTo>
                  <a:cubicBezTo>
                    <a:pt x="1188" y="183"/>
                    <a:pt x="1005" y="92"/>
                    <a:pt x="800" y="46"/>
                  </a:cubicBezTo>
                  <a:cubicBezTo>
                    <a:pt x="731" y="23"/>
                    <a:pt x="685" y="23"/>
                    <a:pt x="617" y="23"/>
                  </a:cubicBezTo>
                  <a:cubicBezTo>
                    <a:pt x="594" y="23"/>
                    <a:pt x="571" y="1"/>
                    <a:pt x="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8" name="Google Shape;6648;p24"/>
            <p:cNvSpPr/>
            <p:nvPr/>
          </p:nvSpPr>
          <p:spPr>
            <a:xfrm>
              <a:off x="6339325" y="1831200"/>
              <a:ext cx="681925" cy="786925"/>
            </a:xfrm>
            <a:custGeom>
              <a:avLst/>
              <a:gdLst/>
              <a:ahLst/>
              <a:cxnLst/>
              <a:rect l="l" t="t" r="r" b="b"/>
              <a:pathLst>
                <a:path w="27277" h="31477" extrusionOk="0">
                  <a:moveTo>
                    <a:pt x="17576" y="7214"/>
                  </a:moveTo>
                  <a:cubicBezTo>
                    <a:pt x="17621" y="7214"/>
                    <a:pt x="17644" y="7236"/>
                    <a:pt x="17667" y="7236"/>
                  </a:cubicBezTo>
                  <a:cubicBezTo>
                    <a:pt x="17735" y="7236"/>
                    <a:pt x="17781" y="7236"/>
                    <a:pt x="17850" y="7259"/>
                  </a:cubicBezTo>
                  <a:cubicBezTo>
                    <a:pt x="18055" y="7305"/>
                    <a:pt x="18238" y="7396"/>
                    <a:pt x="18420" y="7487"/>
                  </a:cubicBezTo>
                  <a:cubicBezTo>
                    <a:pt x="18626" y="7624"/>
                    <a:pt x="18785" y="7761"/>
                    <a:pt x="18900" y="7898"/>
                  </a:cubicBezTo>
                  <a:cubicBezTo>
                    <a:pt x="19036" y="8035"/>
                    <a:pt x="19196" y="8218"/>
                    <a:pt x="19288" y="8423"/>
                  </a:cubicBezTo>
                  <a:cubicBezTo>
                    <a:pt x="19310" y="8492"/>
                    <a:pt x="19333" y="8583"/>
                    <a:pt x="19333" y="8652"/>
                  </a:cubicBezTo>
                  <a:cubicBezTo>
                    <a:pt x="19333" y="8743"/>
                    <a:pt x="19333" y="8834"/>
                    <a:pt x="19265" y="8903"/>
                  </a:cubicBezTo>
                  <a:cubicBezTo>
                    <a:pt x="19219" y="8948"/>
                    <a:pt x="19196" y="8971"/>
                    <a:pt x="19151" y="8994"/>
                  </a:cubicBezTo>
                  <a:lnTo>
                    <a:pt x="18968" y="8994"/>
                  </a:lnTo>
                  <a:lnTo>
                    <a:pt x="18922" y="8971"/>
                  </a:lnTo>
                  <a:cubicBezTo>
                    <a:pt x="18785" y="8971"/>
                    <a:pt x="18671" y="8948"/>
                    <a:pt x="18557" y="8903"/>
                  </a:cubicBezTo>
                  <a:cubicBezTo>
                    <a:pt x="18397" y="8857"/>
                    <a:pt x="18238" y="8766"/>
                    <a:pt x="18055" y="8674"/>
                  </a:cubicBezTo>
                  <a:cubicBezTo>
                    <a:pt x="17987" y="8629"/>
                    <a:pt x="17895" y="8583"/>
                    <a:pt x="17804" y="8515"/>
                  </a:cubicBezTo>
                  <a:cubicBezTo>
                    <a:pt x="17713" y="8469"/>
                    <a:pt x="17667" y="8400"/>
                    <a:pt x="17598" y="8355"/>
                  </a:cubicBezTo>
                  <a:lnTo>
                    <a:pt x="17553" y="8286"/>
                  </a:lnTo>
                  <a:lnTo>
                    <a:pt x="17530" y="8264"/>
                  </a:lnTo>
                  <a:lnTo>
                    <a:pt x="17507" y="8241"/>
                  </a:lnTo>
                  <a:cubicBezTo>
                    <a:pt x="17484" y="8218"/>
                    <a:pt x="17462" y="8195"/>
                    <a:pt x="17439" y="8172"/>
                  </a:cubicBezTo>
                  <a:cubicBezTo>
                    <a:pt x="17370" y="8104"/>
                    <a:pt x="17302" y="8012"/>
                    <a:pt x="17256" y="7944"/>
                  </a:cubicBezTo>
                  <a:cubicBezTo>
                    <a:pt x="17210" y="7875"/>
                    <a:pt x="17188" y="7807"/>
                    <a:pt x="17142" y="7716"/>
                  </a:cubicBezTo>
                  <a:lnTo>
                    <a:pt x="17119" y="7670"/>
                  </a:lnTo>
                  <a:cubicBezTo>
                    <a:pt x="17096" y="7602"/>
                    <a:pt x="17051" y="7510"/>
                    <a:pt x="17051" y="7419"/>
                  </a:cubicBezTo>
                  <a:cubicBezTo>
                    <a:pt x="17051" y="7351"/>
                    <a:pt x="17096" y="7305"/>
                    <a:pt x="17165" y="7282"/>
                  </a:cubicBezTo>
                  <a:lnTo>
                    <a:pt x="17210" y="7282"/>
                  </a:lnTo>
                  <a:cubicBezTo>
                    <a:pt x="17233" y="7259"/>
                    <a:pt x="17256" y="7259"/>
                    <a:pt x="17279" y="7259"/>
                  </a:cubicBezTo>
                  <a:cubicBezTo>
                    <a:pt x="17325" y="7236"/>
                    <a:pt x="17370" y="7236"/>
                    <a:pt x="17393" y="7236"/>
                  </a:cubicBezTo>
                  <a:lnTo>
                    <a:pt x="17530" y="7236"/>
                  </a:lnTo>
                  <a:cubicBezTo>
                    <a:pt x="17553" y="7236"/>
                    <a:pt x="17576" y="7214"/>
                    <a:pt x="17576" y="7214"/>
                  </a:cubicBezTo>
                  <a:close/>
                  <a:moveTo>
                    <a:pt x="10614" y="5616"/>
                  </a:moveTo>
                  <a:cubicBezTo>
                    <a:pt x="10660" y="5616"/>
                    <a:pt x="10705" y="5639"/>
                    <a:pt x="10751" y="5639"/>
                  </a:cubicBezTo>
                  <a:cubicBezTo>
                    <a:pt x="10774" y="5639"/>
                    <a:pt x="10819" y="5639"/>
                    <a:pt x="10865" y="5661"/>
                  </a:cubicBezTo>
                  <a:cubicBezTo>
                    <a:pt x="10934" y="5684"/>
                    <a:pt x="11002" y="5684"/>
                    <a:pt x="11070" y="5707"/>
                  </a:cubicBezTo>
                  <a:lnTo>
                    <a:pt x="11139" y="5707"/>
                  </a:lnTo>
                  <a:cubicBezTo>
                    <a:pt x="11207" y="5707"/>
                    <a:pt x="11253" y="5707"/>
                    <a:pt x="11299" y="5730"/>
                  </a:cubicBezTo>
                  <a:cubicBezTo>
                    <a:pt x="11390" y="5753"/>
                    <a:pt x="11458" y="5776"/>
                    <a:pt x="11550" y="5798"/>
                  </a:cubicBezTo>
                  <a:lnTo>
                    <a:pt x="11573" y="5821"/>
                  </a:lnTo>
                  <a:cubicBezTo>
                    <a:pt x="11664" y="5844"/>
                    <a:pt x="11732" y="5890"/>
                    <a:pt x="11824" y="5913"/>
                  </a:cubicBezTo>
                  <a:lnTo>
                    <a:pt x="11961" y="5981"/>
                  </a:lnTo>
                  <a:lnTo>
                    <a:pt x="12029" y="6004"/>
                  </a:lnTo>
                  <a:cubicBezTo>
                    <a:pt x="12052" y="5981"/>
                    <a:pt x="12098" y="5958"/>
                    <a:pt x="12143" y="5958"/>
                  </a:cubicBezTo>
                  <a:lnTo>
                    <a:pt x="12166" y="5958"/>
                  </a:lnTo>
                  <a:cubicBezTo>
                    <a:pt x="12212" y="5958"/>
                    <a:pt x="12280" y="6004"/>
                    <a:pt x="12303" y="6027"/>
                  </a:cubicBezTo>
                  <a:cubicBezTo>
                    <a:pt x="12349" y="6049"/>
                    <a:pt x="12394" y="6049"/>
                    <a:pt x="12417" y="6072"/>
                  </a:cubicBezTo>
                  <a:cubicBezTo>
                    <a:pt x="12440" y="6095"/>
                    <a:pt x="12463" y="6095"/>
                    <a:pt x="12463" y="6118"/>
                  </a:cubicBezTo>
                  <a:cubicBezTo>
                    <a:pt x="12508" y="6118"/>
                    <a:pt x="12554" y="6141"/>
                    <a:pt x="12577" y="6186"/>
                  </a:cubicBezTo>
                  <a:cubicBezTo>
                    <a:pt x="12623" y="6232"/>
                    <a:pt x="12645" y="6255"/>
                    <a:pt x="12668" y="6301"/>
                  </a:cubicBezTo>
                  <a:cubicBezTo>
                    <a:pt x="12714" y="6392"/>
                    <a:pt x="12714" y="6483"/>
                    <a:pt x="12714" y="6552"/>
                  </a:cubicBezTo>
                  <a:cubicBezTo>
                    <a:pt x="12714" y="6666"/>
                    <a:pt x="12714" y="6757"/>
                    <a:pt x="12691" y="6848"/>
                  </a:cubicBezTo>
                  <a:cubicBezTo>
                    <a:pt x="12691" y="6962"/>
                    <a:pt x="12691" y="7077"/>
                    <a:pt x="12668" y="7168"/>
                  </a:cubicBezTo>
                  <a:cubicBezTo>
                    <a:pt x="12668" y="7328"/>
                    <a:pt x="12645" y="7487"/>
                    <a:pt x="12623" y="7670"/>
                  </a:cubicBezTo>
                  <a:cubicBezTo>
                    <a:pt x="12600" y="7830"/>
                    <a:pt x="12577" y="7990"/>
                    <a:pt x="12554" y="8172"/>
                  </a:cubicBezTo>
                  <a:cubicBezTo>
                    <a:pt x="12508" y="8309"/>
                    <a:pt x="12486" y="8446"/>
                    <a:pt x="12486" y="8583"/>
                  </a:cubicBezTo>
                  <a:lnTo>
                    <a:pt x="12463" y="8720"/>
                  </a:lnTo>
                  <a:lnTo>
                    <a:pt x="12417" y="8903"/>
                  </a:lnTo>
                  <a:cubicBezTo>
                    <a:pt x="12394" y="9017"/>
                    <a:pt x="12394" y="9131"/>
                    <a:pt x="12371" y="9245"/>
                  </a:cubicBezTo>
                  <a:cubicBezTo>
                    <a:pt x="12349" y="9336"/>
                    <a:pt x="12349" y="9405"/>
                    <a:pt x="12349" y="9473"/>
                  </a:cubicBezTo>
                  <a:cubicBezTo>
                    <a:pt x="12326" y="9565"/>
                    <a:pt x="12303" y="9679"/>
                    <a:pt x="12303" y="9770"/>
                  </a:cubicBezTo>
                  <a:cubicBezTo>
                    <a:pt x="12280" y="9838"/>
                    <a:pt x="12280" y="9884"/>
                    <a:pt x="12280" y="9953"/>
                  </a:cubicBezTo>
                  <a:lnTo>
                    <a:pt x="12257" y="10044"/>
                  </a:lnTo>
                  <a:cubicBezTo>
                    <a:pt x="12257" y="10112"/>
                    <a:pt x="12235" y="10181"/>
                    <a:pt x="12235" y="10249"/>
                  </a:cubicBezTo>
                  <a:lnTo>
                    <a:pt x="12235" y="10295"/>
                  </a:lnTo>
                  <a:lnTo>
                    <a:pt x="12212" y="10409"/>
                  </a:lnTo>
                  <a:cubicBezTo>
                    <a:pt x="12212" y="10455"/>
                    <a:pt x="12212" y="10500"/>
                    <a:pt x="12189" y="10569"/>
                  </a:cubicBezTo>
                  <a:lnTo>
                    <a:pt x="12189" y="10637"/>
                  </a:lnTo>
                  <a:cubicBezTo>
                    <a:pt x="12189" y="10706"/>
                    <a:pt x="12189" y="10774"/>
                    <a:pt x="12166" y="10843"/>
                  </a:cubicBezTo>
                  <a:lnTo>
                    <a:pt x="12166" y="10911"/>
                  </a:lnTo>
                  <a:cubicBezTo>
                    <a:pt x="12166" y="10980"/>
                    <a:pt x="12143" y="11048"/>
                    <a:pt x="12143" y="11117"/>
                  </a:cubicBezTo>
                  <a:cubicBezTo>
                    <a:pt x="12143" y="11185"/>
                    <a:pt x="12120" y="11231"/>
                    <a:pt x="12120" y="11276"/>
                  </a:cubicBezTo>
                  <a:lnTo>
                    <a:pt x="12098" y="11368"/>
                  </a:lnTo>
                  <a:lnTo>
                    <a:pt x="12075" y="11482"/>
                  </a:lnTo>
                  <a:cubicBezTo>
                    <a:pt x="12075" y="11528"/>
                    <a:pt x="12075" y="11596"/>
                    <a:pt x="12052" y="11642"/>
                  </a:cubicBezTo>
                  <a:cubicBezTo>
                    <a:pt x="12052" y="11733"/>
                    <a:pt x="12029" y="11824"/>
                    <a:pt x="12029" y="11938"/>
                  </a:cubicBezTo>
                  <a:lnTo>
                    <a:pt x="12006" y="11961"/>
                  </a:lnTo>
                  <a:cubicBezTo>
                    <a:pt x="12006" y="12007"/>
                    <a:pt x="12006" y="12075"/>
                    <a:pt x="11983" y="12121"/>
                  </a:cubicBezTo>
                  <a:cubicBezTo>
                    <a:pt x="12029" y="12167"/>
                    <a:pt x="12052" y="12235"/>
                    <a:pt x="12052" y="12304"/>
                  </a:cubicBezTo>
                  <a:lnTo>
                    <a:pt x="12029" y="12441"/>
                  </a:lnTo>
                  <a:cubicBezTo>
                    <a:pt x="12029" y="12532"/>
                    <a:pt x="12006" y="12623"/>
                    <a:pt x="11983" y="12714"/>
                  </a:cubicBezTo>
                  <a:cubicBezTo>
                    <a:pt x="11961" y="12806"/>
                    <a:pt x="11938" y="12920"/>
                    <a:pt x="11938" y="13011"/>
                  </a:cubicBezTo>
                  <a:cubicBezTo>
                    <a:pt x="11915" y="13102"/>
                    <a:pt x="11892" y="13217"/>
                    <a:pt x="11892" y="13308"/>
                  </a:cubicBezTo>
                  <a:cubicBezTo>
                    <a:pt x="11892" y="13399"/>
                    <a:pt x="11869" y="13468"/>
                    <a:pt x="11869" y="13536"/>
                  </a:cubicBezTo>
                  <a:lnTo>
                    <a:pt x="11869" y="13605"/>
                  </a:lnTo>
                  <a:cubicBezTo>
                    <a:pt x="11869" y="13673"/>
                    <a:pt x="11869" y="13719"/>
                    <a:pt x="11869" y="13787"/>
                  </a:cubicBezTo>
                  <a:cubicBezTo>
                    <a:pt x="11847" y="13833"/>
                    <a:pt x="11847" y="13879"/>
                    <a:pt x="11847" y="13924"/>
                  </a:cubicBezTo>
                  <a:cubicBezTo>
                    <a:pt x="11847" y="13993"/>
                    <a:pt x="11847" y="14061"/>
                    <a:pt x="11824" y="14130"/>
                  </a:cubicBezTo>
                  <a:cubicBezTo>
                    <a:pt x="11801" y="14198"/>
                    <a:pt x="11755" y="14244"/>
                    <a:pt x="11687" y="14267"/>
                  </a:cubicBezTo>
                  <a:lnTo>
                    <a:pt x="11892" y="14426"/>
                  </a:lnTo>
                  <a:cubicBezTo>
                    <a:pt x="12212" y="14677"/>
                    <a:pt x="12486" y="14883"/>
                    <a:pt x="12737" y="15065"/>
                  </a:cubicBezTo>
                  <a:cubicBezTo>
                    <a:pt x="12919" y="15202"/>
                    <a:pt x="13079" y="15317"/>
                    <a:pt x="13239" y="15431"/>
                  </a:cubicBezTo>
                  <a:cubicBezTo>
                    <a:pt x="13239" y="15385"/>
                    <a:pt x="13262" y="15339"/>
                    <a:pt x="13307" y="15294"/>
                  </a:cubicBezTo>
                  <a:cubicBezTo>
                    <a:pt x="13307" y="15271"/>
                    <a:pt x="13330" y="15271"/>
                    <a:pt x="13353" y="15271"/>
                  </a:cubicBezTo>
                  <a:cubicBezTo>
                    <a:pt x="13376" y="15225"/>
                    <a:pt x="13399" y="15180"/>
                    <a:pt x="13421" y="15134"/>
                  </a:cubicBezTo>
                  <a:lnTo>
                    <a:pt x="13444" y="15111"/>
                  </a:lnTo>
                  <a:cubicBezTo>
                    <a:pt x="13490" y="15020"/>
                    <a:pt x="13558" y="14951"/>
                    <a:pt x="13604" y="14860"/>
                  </a:cubicBezTo>
                  <a:lnTo>
                    <a:pt x="13627" y="14837"/>
                  </a:lnTo>
                  <a:cubicBezTo>
                    <a:pt x="13673" y="14792"/>
                    <a:pt x="13695" y="14723"/>
                    <a:pt x="13741" y="14677"/>
                  </a:cubicBezTo>
                  <a:lnTo>
                    <a:pt x="13809" y="14586"/>
                  </a:lnTo>
                  <a:cubicBezTo>
                    <a:pt x="13832" y="14540"/>
                    <a:pt x="13855" y="14495"/>
                    <a:pt x="13878" y="14472"/>
                  </a:cubicBezTo>
                  <a:cubicBezTo>
                    <a:pt x="13901" y="14404"/>
                    <a:pt x="13946" y="14358"/>
                    <a:pt x="13969" y="14312"/>
                  </a:cubicBezTo>
                  <a:lnTo>
                    <a:pt x="14038" y="14221"/>
                  </a:lnTo>
                  <a:cubicBezTo>
                    <a:pt x="14061" y="14175"/>
                    <a:pt x="14083" y="14130"/>
                    <a:pt x="14129" y="14084"/>
                  </a:cubicBezTo>
                  <a:cubicBezTo>
                    <a:pt x="14175" y="14015"/>
                    <a:pt x="14220" y="13947"/>
                    <a:pt x="14266" y="13856"/>
                  </a:cubicBezTo>
                  <a:lnTo>
                    <a:pt x="14289" y="13833"/>
                  </a:lnTo>
                  <a:cubicBezTo>
                    <a:pt x="14334" y="13764"/>
                    <a:pt x="14380" y="13673"/>
                    <a:pt x="14426" y="13605"/>
                  </a:cubicBezTo>
                  <a:cubicBezTo>
                    <a:pt x="14471" y="13559"/>
                    <a:pt x="14494" y="13513"/>
                    <a:pt x="14540" y="13491"/>
                  </a:cubicBezTo>
                  <a:lnTo>
                    <a:pt x="14586" y="13399"/>
                  </a:lnTo>
                  <a:lnTo>
                    <a:pt x="14631" y="13376"/>
                  </a:lnTo>
                  <a:cubicBezTo>
                    <a:pt x="14654" y="13308"/>
                    <a:pt x="14700" y="13262"/>
                    <a:pt x="14768" y="13217"/>
                  </a:cubicBezTo>
                  <a:cubicBezTo>
                    <a:pt x="14814" y="13171"/>
                    <a:pt x="14859" y="13148"/>
                    <a:pt x="14905" y="13125"/>
                  </a:cubicBezTo>
                  <a:cubicBezTo>
                    <a:pt x="14951" y="13102"/>
                    <a:pt x="14974" y="13080"/>
                    <a:pt x="15019" y="13057"/>
                  </a:cubicBezTo>
                  <a:cubicBezTo>
                    <a:pt x="15042" y="13034"/>
                    <a:pt x="15088" y="13011"/>
                    <a:pt x="15156" y="12966"/>
                  </a:cubicBezTo>
                  <a:cubicBezTo>
                    <a:pt x="15202" y="12943"/>
                    <a:pt x="15225" y="12897"/>
                    <a:pt x="15270" y="12874"/>
                  </a:cubicBezTo>
                  <a:cubicBezTo>
                    <a:pt x="15293" y="12851"/>
                    <a:pt x="15316" y="12829"/>
                    <a:pt x="15362" y="12806"/>
                  </a:cubicBezTo>
                  <a:cubicBezTo>
                    <a:pt x="15453" y="12737"/>
                    <a:pt x="15521" y="12692"/>
                    <a:pt x="15613" y="12646"/>
                  </a:cubicBezTo>
                  <a:cubicBezTo>
                    <a:pt x="15704" y="12577"/>
                    <a:pt x="15795" y="12555"/>
                    <a:pt x="15887" y="12509"/>
                  </a:cubicBezTo>
                  <a:cubicBezTo>
                    <a:pt x="15955" y="12486"/>
                    <a:pt x="16001" y="12463"/>
                    <a:pt x="16069" y="12441"/>
                  </a:cubicBezTo>
                  <a:cubicBezTo>
                    <a:pt x="16115" y="12441"/>
                    <a:pt x="16160" y="12441"/>
                    <a:pt x="16229" y="12418"/>
                  </a:cubicBezTo>
                  <a:cubicBezTo>
                    <a:pt x="16275" y="12418"/>
                    <a:pt x="16297" y="12463"/>
                    <a:pt x="16320" y="12486"/>
                  </a:cubicBezTo>
                  <a:cubicBezTo>
                    <a:pt x="16366" y="12509"/>
                    <a:pt x="16412" y="12532"/>
                    <a:pt x="16434" y="12555"/>
                  </a:cubicBezTo>
                  <a:cubicBezTo>
                    <a:pt x="16457" y="12577"/>
                    <a:pt x="16457" y="12600"/>
                    <a:pt x="16480" y="12646"/>
                  </a:cubicBezTo>
                  <a:cubicBezTo>
                    <a:pt x="16480" y="12669"/>
                    <a:pt x="16480" y="12669"/>
                    <a:pt x="16480" y="12692"/>
                  </a:cubicBezTo>
                  <a:cubicBezTo>
                    <a:pt x="16480" y="12714"/>
                    <a:pt x="16480" y="12737"/>
                    <a:pt x="16480" y="12760"/>
                  </a:cubicBezTo>
                  <a:cubicBezTo>
                    <a:pt x="16480" y="12806"/>
                    <a:pt x="16480" y="12851"/>
                    <a:pt x="16480" y="12897"/>
                  </a:cubicBezTo>
                  <a:cubicBezTo>
                    <a:pt x="16457" y="12988"/>
                    <a:pt x="16434" y="13057"/>
                    <a:pt x="16412" y="13125"/>
                  </a:cubicBezTo>
                  <a:cubicBezTo>
                    <a:pt x="16389" y="13217"/>
                    <a:pt x="16366" y="13285"/>
                    <a:pt x="16343" y="13376"/>
                  </a:cubicBezTo>
                  <a:lnTo>
                    <a:pt x="16297" y="13468"/>
                  </a:lnTo>
                  <a:cubicBezTo>
                    <a:pt x="16275" y="13536"/>
                    <a:pt x="16252" y="13582"/>
                    <a:pt x="16229" y="13627"/>
                  </a:cubicBezTo>
                  <a:cubicBezTo>
                    <a:pt x="16206" y="13696"/>
                    <a:pt x="16183" y="13787"/>
                    <a:pt x="16183" y="13856"/>
                  </a:cubicBezTo>
                  <a:cubicBezTo>
                    <a:pt x="16160" y="13924"/>
                    <a:pt x="16138" y="13970"/>
                    <a:pt x="16115" y="14038"/>
                  </a:cubicBezTo>
                  <a:cubicBezTo>
                    <a:pt x="16092" y="14084"/>
                    <a:pt x="16092" y="14152"/>
                    <a:pt x="16069" y="14198"/>
                  </a:cubicBezTo>
                  <a:cubicBezTo>
                    <a:pt x="16046" y="14289"/>
                    <a:pt x="16001" y="14381"/>
                    <a:pt x="15978" y="14449"/>
                  </a:cubicBezTo>
                  <a:cubicBezTo>
                    <a:pt x="15932" y="14518"/>
                    <a:pt x="15887" y="14609"/>
                    <a:pt x="15818" y="14677"/>
                  </a:cubicBezTo>
                  <a:lnTo>
                    <a:pt x="15795" y="14723"/>
                  </a:lnTo>
                  <a:cubicBezTo>
                    <a:pt x="15750" y="14792"/>
                    <a:pt x="15727" y="14860"/>
                    <a:pt x="15681" y="14906"/>
                  </a:cubicBezTo>
                  <a:lnTo>
                    <a:pt x="15613" y="15043"/>
                  </a:lnTo>
                  <a:cubicBezTo>
                    <a:pt x="15521" y="15157"/>
                    <a:pt x="15453" y="15271"/>
                    <a:pt x="15362" y="15385"/>
                  </a:cubicBezTo>
                  <a:cubicBezTo>
                    <a:pt x="15316" y="15453"/>
                    <a:pt x="15270" y="15545"/>
                    <a:pt x="15202" y="15613"/>
                  </a:cubicBezTo>
                  <a:lnTo>
                    <a:pt x="15156" y="15705"/>
                  </a:lnTo>
                  <a:cubicBezTo>
                    <a:pt x="15133" y="15750"/>
                    <a:pt x="15111" y="15796"/>
                    <a:pt x="15065" y="15842"/>
                  </a:cubicBezTo>
                  <a:cubicBezTo>
                    <a:pt x="15042" y="15887"/>
                    <a:pt x="15019" y="15933"/>
                    <a:pt x="14996" y="15978"/>
                  </a:cubicBezTo>
                  <a:lnTo>
                    <a:pt x="14928" y="16070"/>
                  </a:lnTo>
                  <a:lnTo>
                    <a:pt x="14905" y="16115"/>
                  </a:lnTo>
                  <a:cubicBezTo>
                    <a:pt x="14882" y="16138"/>
                    <a:pt x="14859" y="16161"/>
                    <a:pt x="14837" y="16184"/>
                  </a:cubicBezTo>
                  <a:lnTo>
                    <a:pt x="14837" y="16207"/>
                  </a:lnTo>
                  <a:cubicBezTo>
                    <a:pt x="14814" y="16230"/>
                    <a:pt x="14791" y="16252"/>
                    <a:pt x="14745" y="16275"/>
                  </a:cubicBezTo>
                  <a:cubicBezTo>
                    <a:pt x="14745" y="16298"/>
                    <a:pt x="14745" y="16298"/>
                    <a:pt x="14745" y="16321"/>
                  </a:cubicBezTo>
                  <a:cubicBezTo>
                    <a:pt x="14768" y="16298"/>
                    <a:pt x="14791" y="16275"/>
                    <a:pt x="14837" y="16275"/>
                  </a:cubicBezTo>
                  <a:cubicBezTo>
                    <a:pt x="14859" y="16275"/>
                    <a:pt x="14882" y="16298"/>
                    <a:pt x="14905" y="16298"/>
                  </a:cubicBezTo>
                  <a:cubicBezTo>
                    <a:pt x="14928" y="16275"/>
                    <a:pt x="14951" y="16230"/>
                    <a:pt x="14996" y="16207"/>
                  </a:cubicBezTo>
                  <a:cubicBezTo>
                    <a:pt x="15042" y="16184"/>
                    <a:pt x="15088" y="16161"/>
                    <a:pt x="15133" y="16138"/>
                  </a:cubicBezTo>
                  <a:cubicBezTo>
                    <a:pt x="15202" y="16115"/>
                    <a:pt x="15293" y="16093"/>
                    <a:pt x="15362" y="16047"/>
                  </a:cubicBezTo>
                  <a:cubicBezTo>
                    <a:pt x="15407" y="16024"/>
                    <a:pt x="15453" y="16001"/>
                    <a:pt x="15521" y="15978"/>
                  </a:cubicBezTo>
                  <a:lnTo>
                    <a:pt x="15613" y="15933"/>
                  </a:lnTo>
                  <a:cubicBezTo>
                    <a:pt x="15704" y="15887"/>
                    <a:pt x="15795" y="15842"/>
                    <a:pt x="15864" y="15796"/>
                  </a:cubicBezTo>
                  <a:cubicBezTo>
                    <a:pt x="15909" y="15773"/>
                    <a:pt x="15955" y="15750"/>
                    <a:pt x="16024" y="15727"/>
                  </a:cubicBezTo>
                  <a:cubicBezTo>
                    <a:pt x="16115" y="15659"/>
                    <a:pt x="16206" y="15613"/>
                    <a:pt x="16320" y="15545"/>
                  </a:cubicBezTo>
                  <a:lnTo>
                    <a:pt x="16412" y="15499"/>
                  </a:lnTo>
                  <a:cubicBezTo>
                    <a:pt x="16526" y="15453"/>
                    <a:pt x="16640" y="15385"/>
                    <a:pt x="16754" y="15339"/>
                  </a:cubicBezTo>
                  <a:cubicBezTo>
                    <a:pt x="16868" y="15271"/>
                    <a:pt x="17005" y="15202"/>
                    <a:pt x="17119" y="15157"/>
                  </a:cubicBezTo>
                  <a:cubicBezTo>
                    <a:pt x="17165" y="15134"/>
                    <a:pt x="17210" y="15111"/>
                    <a:pt x="17279" y="15088"/>
                  </a:cubicBezTo>
                  <a:lnTo>
                    <a:pt x="17416" y="15088"/>
                  </a:lnTo>
                  <a:cubicBezTo>
                    <a:pt x="17439" y="15111"/>
                    <a:pt x="17439" y="15111"/>
                    <a:pt x="17462" y="15111"/>
                  </a:cubicBezTo>
                  <a:cubicBezTo>
                    <a:pt x="17507" y="15088"/>
                    <a:pt x="17576" y="15088"/>
                    <a:pt x="17621" y="15088"/>
                  </a:cubicBezTo>
                  <a:cubicBezTo>
                    <a:pt x="17713" y="15065"/>
                    <a:pt x="17781" y="15043"/>
                    <a:pt x="17850" y="15043"/>
                  </a:cubicBezTo>
                  <a:cubicBezTo>
                    <a:pt x="17941" y="15020"/>
                    <a:pt x="18032" y="14997"/>
                    <a:pt x="18101" y="14997"/>
                  </a:cubicBezTo>
                  <a:cubicBezTo>
                    <a:pt x="18192" y="14974"/>
                    <a:pt x="18306" y="14974"/>
                    <a:pt x="18420" y="14974"/>
                  </a:cubicBezTo>
                  <a:lnTo>
                    <a:pt x="18671" y="14974"/>
                  </a:lnTo>
                  <a:cubicBezTo>
                    <a:pt x="18717" y="14997"/>
                    <a:pt x="18785" y="14997"/>
                    <a:pt x="18854" y="15020"/>
                  </a:cubicBezTo>
                  <a:cubicBezTo>
                    <a:pt x="18968" y="15065"/>
                    <a:pt x="19059" y="15134"/>
                    <a:pt x="19105" y="15248"/>
                  </a:cubicBezTo>
                  <a:cubicBezTo>
                    <a:pt x="19151" y="15317"/>
                    <a:pt x="19128" y="15431"/>
                    <a:pt x="19082" y="15522"/>
                  </a:cubicBezTo>
                  <a:lnTo>
                    <a:pt x="19082" y="15545"/>
                  </a:lnTo>
                  <a:cubicBezTo>
                    <a:pt x="19082" y="15568"/>
                    <a:pt x="19059" y="15590"/>
                    <a:pt x="19036" y="15613"/>
                  </a:cubicBezTo>
                  <a:cubicBezTo>
                    <a:pt x="19036" y="15636"/>
                    <a:pt x="19014" y="15659"/>
                    <a:pt x="18991" y="15682"/>
                  </a:cubicBezTo>
                  <a:cubicBezTo>
                    <a:pt x="18945" y="15705"/>
                    <a:pt x="18922" y="15727"/>
                    <a:pt x="18877" y="15773"/>
                  </a:cubicBezTo>
                  <a:cubicBezTo>
                    <a:pt x="18831" y="15796"/>
                    <a:pt x="18808" y="15819"/>
                    <a:pt x="18763" y="15842"/>
                  </a:cubicBezTo>
                  <a:lnTo>
                    <a:pt x="18740" y="15887"/>
                  </a:lnTo>
                  <a:cubicBezTo>
                    <a:pt x="18717" y="15910"/>
                    <a:pt x="18671" y="15956"/>
                    <a:pt x="18648" y="16001"/>
                  </a:cubicBezTo>
                  <a:cubicBezTo>
                    <a:pt x="18603" y="16024"/>
                    <a:pt x="18534" y="16070"/>
                    <a:pt x="18489" y="16115"/>
                  </a:cubicBezTo>
                  <a:cubicBezTo>
                    <a:pt x="18443" y="16138"/>
                    <a:pt x="18420" y="16161"/>
                    <a:pt x="18375" y="16161"/>
                  </a:cubicBezTo>
                  <a:cubicBezTo>
                    <a:pt x="18352" y="16207"/>
                    <a:pt x="18329" y="16230"/>
                    <a:pt x="18306" y="16275"/>
                  </a:cubicBezTo>
                  <a:lnTo>
                    <a:pt x="18283" y="16298"/>
                  </a:lnTo>
                  <a:cubicBezTo>
                    <a:pt x="18260" y="16344"/>
                    <a:pt x="18238" y="16389"/>
                    <a:pt x="18192" y="16435"/>
                  </a:cubicBezTo>
                  <a:cubicBezTo>
                    <a:pt x="18146" y="16503"/>
                    <a:pt x="18123" y="16549"/>
                    <a:pt x="18055" y="16595"/>
                  </a:cubicBezTo>
                  <a:cubicBezTo>
                    <a:pt x="18009" y="16640"/>
                    <a:pt x="17918" y="16686"/>
                    <a:pt x="17827" y="16732"/>
                  </a:cubicBezTo>
                  <a:cubicBezTo>
                    <a:pt x="17804" y="16732"/>
                    <a:pt x="17781" y="16755"/>
                    <a:pt x="17758" y="16755"/>
                  </a:cubicBezTo>
                  <a:cubicBezTo>
                    <a:pt x="17713" y="16777"/>
                    <a:pt x="17690" y="16800"/>
                    <a:pt x="17644" y="16800"/>
                  </a:cubicBezTo>
                  <a:cubicBezTo>
                    <a:pt x="17598" y="16823"/>
                    <a:pt x="17553" y="16846"/>
                    <a:pt x="17507" y="16869"/>
                  </a:cubicBezTo>
                  <a:cubicBezTo>
                    <a:pt x="17462" y="16891"/>
                    <a:pt x="17416" y="16914"/>
                    <a:pt x="17370" y="16937"/>
                  </a:cubicBezTo>
                  <a:cubicBezTo>
                    <a:pt x="17325" y="16960"/>
                    <a:pt x="17279" y="16983"/>
                    <a:pt x="17233" y="17006"/>
                  </a:cubicBezTo>
                  <a:lnTo>
                    <a:pt x="17142" y="17051"/>
                  </a:lnTo>
                  <a:cubicBezTo>
                    <a:pt x="17096" y="17074"/>
                    <a:pt x="17028" y="17120"/>
                    <a:pt x="16982" y="17143"/>
                  </a:cubicBezTo>
                  <a:lnTo>
                    <a:pt x="16959" y="17165"/>
                  </a:lnTo>
                  <a:lnTo>
                    <a:pt x="16914" y="17188"/>
                  </a:lnTo>
                  <a:cubicBezTo>
                    <a:pt x="16868" y="17211"/>
                    <a:pt x="16822" y="17257"/>
                    <a:pt x="16777" y="17279"/>
                  </a:cubicBezTo>
                  <a:lnTo>
                    <a:pt x="16708" y="17302"/>
                  </a:lnTo>
                  <a:cubicBezTo>
                    <a:pt x="16663" y="17325"/>
                    <a:pt x="16617" y="17348"/>
                    <a:pt x="16571" y="17371"/>
                  </a:cubicBezTo>
                  <a:lnTo>
                    <a:pt x="16526" y="17394"/>
                  </a:lnTo>
                  <a:lnTo>
                    <a:pt x="16457" y="17439"/>
                  </a:lnTo>
                  <a:cubicBezTo>
                    <a:pt x="16434" y="17462"/>
                    <a:pt x="16412" y="17462"/>
                    <a:pt x="16366" y="17485"/>
                  </a:cubicBezTo>
                  <a:lnTo>
                    <a:pt x="16389" y="17485"/>
                  </a:lnTo>
                  <a:cubicBezTo>
                    <a:pt x="16457" y="17531"/>
                    <a:pt x="16526" y="17553"/>
                    <a:pt x="16594" y="17599"/>
                  </a:cubicBezTo>
                  <a:cubicBezTo>
                    <a:pt x="16663" y="17668"/>
                    <a:pt x="16731" y="17713"/>
                    <a:pt x="16800" y="17759"/>
                  </a:cubicBezTo>
                  <a:cubicBezTo>
                    <a:pt x="16891" y="17804"/>
                    <a:pt x="16982" y="17873"/>
                    <a:pt x="17074" y="17919"/>
                  </a:cubicBezTo>
                  <a:cubicBezTo>
                    <a:pt x="17142" y="17964"/>
                    <a:pt x="17210" y="18010"/>
                    <a:pt x="17279" y="18056"/>
                  </a:cubicBezTo>
                  <a:cubicBezTo>
                    <a:pt x="17347" y="18101"/>
                    <a:pt x="17439" y="18147"/>
                    <a:pt x="17507" y="18193"/>
                  </a:cubicBezTo>
                  <a:cubicBezTo>
                    <a:pt x="17598" y="18238"/>
                    <a:pt x="17667" y="18284"/>
                    <a:pt x="17735" y="18329"/>
                  </a:cubicBezTo>
                  <a:cubicBezTo>
                    <a:pt x="17850" y="18375"/>
                    <a:pt x="17941" y="18444"/>
                    <a:pt x="18032" y="18512"/>
                  </a:cubicBezTo>
                  <a:lnTo>
                    <a:pt x="18192" y="18626"/>
                  </a:lnTo>
                  <a:cubicBezTo>
                    <a:pt x="18283" y="18672"/>
                    <a:pt x="18397" y="18740"/>
                    <a:pt x="18489" y="18809"/>
                  </a:cubicBezTo>
                  <a:lnTo>
                    <a:pt x="18603" y="18854"/>
                  </a:lnTo>
                  <a:cubicBezTo>
                    <a:pt x="18671" y="18900"/>
                    <a:pt x="18740" y="18946"/>
                    <a:pt x="18808" y="18991"/>
                  </a:cubicBezTo>
                  <a:cubicBezTo>
                    <a:pt x="18854" y="18991"/>
                    <a:pt x="18900" y="19014"/>
                    <a:pt x="18922" y="19037"/>
                  </a:cubicBezTo>
                  <a:cubicBezTo>
                    <a:pt x="18968" y="19060"/>
                    <a:pt x="18991" y="19060"/>
                    <a:pt x="19014" y="19083"/>
                  </a:cubicBezTo>
                  <a:cubicBezTo>
                    <a:pt x="19082" y="19128"/>
                    <a:pt x="19173" y="19151"/>
                    <a:pt x="19219" y="19174"/>
                  </a:cubicBezTo>
                  <a:lnTo>
                    <a:pt x="19196" y="19174"/>
                  </a:lnTo>
                  <a:cubicBezTo>
                    <a:pt x="19288" y="19220"/>
                    <a:pt x="19379" y="19265"/>
                    <a:pt x="19470" y="19334"/>
                  </a:cubicBezTo>
                  <a:cubicBezTo>
                    <a:pt x="19584" y="19379"/>
                    <a:pt x="19653" y="19425"/>
                    <a:pt x="19721" y="19494"/>
                  </a:cubicBezTo>
                  <a:cubicBezTo>
                    <a:pt x="19744" y="19471"/>
                    <a:pt x="19767" y="19471"/>
                    <a:pt x="19790" y="19471"/>
                  </a:cubicBezTo>
                  <a:cubicBezTo>
                    <a:pt x="19835" y="19471"/>
                    <a:pt x="19858" y="19494"/>
                    <a:pt x="19881" y="19494"/>
                  </a:cubicBezTo>
                  <a:cubicBezTo>
                    <a:pt x="19972" y="19562"/>
                    <a:pt x="19995" y="19676"/>
                    <a:pt x="19949" y="19767"/>
                  </a:cubicBezTo>
                  <a:cubicBezTo>
                    <a:pt x="19927" y="19790"/>
                    <a:pt x="19904" y="19836"/>
                    <a:pt x="19881" y="19882"/>
                  </a:cubicBezTo>
                  <a:cubicBezTo>
                    <a:pt x="19858" y="19950"/>
                    <a:pt x="19835" y="20041"/>
                    <a:pt x="19790" y="20110"/>
                  </a:cubicBezTo>
                  <a:lnTo>
                    <a:pt x="19790" y="20155"/>
                  </a:lnTo>
                  <a:lnTo>
                    <a:pt x="19767" y="20247"/>
                  </a:lnTo>
                  <a:cubicBezTo>
                    <a:pt x="19744" y="20315"/>
                    <a:pt x="19721" y="20384"/>
                    <a:pt x="19698" y="20475"/>
                  </a:cubicBezTo>
                  <a:cubicBezTo>
                    <a:pt x="19653" y="20680"/>
                    <a:pt x="19561" y="20909"/>
                    <a:pt x="19470" y="21068"/>
                  </a:cubicBezTo>
                  <a:cubicBezTo>
                    <a:pt x="19402" y="21205"/>
                    <a:pt x="19333" y="21342"/>
                    <a:pt x="19265" y="21479"/>
                  </a:cubicBezTo>
                  <a:lnTo>
                    <a:pt x="19196" y="21593"/>
                  </a:lnTo>
                  <a:cubicBezTo>
                    <a:pt x="19151" y="21685"/>
                    <a:pt x="19082" y="21776"/>
                    <a:pt x="19036" y="21890"/>
                  </a:cubicBezTo>
                  <a:cubicBezTo>
                    <a:pt x="19014" y="21913"/>
                    <a:pt x="18991" y="21959"/>
                    <a:pt x="18991" y="21981"/>
                  </a:cubicBezTo>
                  <a:cubicBezTo>
                    <a:pt x="18968" y="22027"/>
                    <a:pt x="18945" y="22050"/>
                    <a:pt x="18922" y="22096"/>
                  </a:cubicBezTo>
                  <a:lnTo>
                    <a:pt x="18900" y="22141"/>
                  </a:lnTo>
                  <a:lnTo>
                    <a:pt x="18831" y="22278"/>
                  </a:lnTo>
                  <a:cubicBezTo>
                    <a:pt x="18763" y="22392"/>
                    <a:pt x="18694" y="22506"/>
                    <a:pt x="18603" y="22666"/>
                  </a:cubicBezTo>
                  <a:cubicBezTo>
                    <a:pt x="18534" y="22803"/>
                    <a:pt x="18443" y="22940"/>
                    <a:pt x="18352" y="23077"/>
                  </a:cubicBezTo>
                  <a:lnTo>
                    <a:pt x="18283" y="23168"/>
                  </a:lnTo>
                  <a:lnTo>
                    <a:pt x="18215" y="23283"/>
                  </a:lnTo>
                  <a:cubicBezTo>
                    <a:pt x="18146" y="23397"/>
                    <a:pt x="18055" y="23511"/>
                    <a:pt x="17987" y="23625"/>
                  </a:cubicBezTo>
                  <a:cubicBezTo>
                    <a:pt x="17964" y="23693"/>
                    <a:pt x="17918" y="23762"/>
                    <a:pt x="17895" y="23808"/>
                  </a:cubicBezTo>
                  <a:cubicBezTo>
                    <a:pt x="17827" y="23899"/>
                    <a:pt x="17781" y="23990"/>
                    <a:pt x="17735" y="24081"/>
                  </a:cubicBezTo>
                  <a:cubicBezTo>
                    <a:pt x="17713" y="24127"/>
                    <a:pt x="17667" y="24173"/>
                    <a:pt x="17644" y="24218"/>
                  </a:cubicBezTo>
                  <a:cubicBezTo>
                    <a:pt x="17621" y="24264"/>
                    <a:pt x="17598" y="24287"/>
                    <a:pt x="17576" y="24333"/>
                  </a:cubicBezTo>
                  <a:cubicBezTo>
                    <a:pt x="17530" y="24424"/>
                    <a:pt x="17484" y="24492"/>
                    <a:pt x="17439" y="24584"/>
                  </a:cubicBezTo>
                  <a:lnTo>
                    <a:pt x="16982" y="25246"/>
                  </a:lnTo>
                  <a:lnTo>
                    <a:pt x="16822" y="25497"/>
                  </a:lnTo>
                  <a:cubicBezTo>
                    <a:pt x="16777" y="25542"/>
                    <a:pt x="16754" y="25611"/>
                    <a:pt x="16708" y="25656"/>
                  </a:cubicBezTo>
                  <a:lnTo>
                    <a:pt x="16663" y="25725"/>
                  </a:lnTo>
                  <a:cubicBezTo>
                    <a:pt x="16640" y="25770"/>
                    <a:pt x="16594" y="25816"/>
                    <a:pt x="16571" y="25862"/>
                  </a:cubicBezTo>
                  <a:lnTo>
                    <a:pt x="16503" y="25953"/>
                  </a:lnTo>
                  <a:cubicBezTo>
                    <a:pt x="16480" y="25999"/>
                    <a:pt x="16434" y="26067"/>
                    <a:pt x="16412" y="26113"/>
                  </a:cubicBezTo>
                  <a:lnTo>
                    <a:pt x="16343" y="26204"/>
                  </a:lnTo>
                  <a:lnTo>
                    <a:pt x="16297" y="26273"/>
                  </a:lnTo>
                  <a:cubicBezTo>
                    <a:pt x="16252" y="26318"/>
                    <a:pt x="16229" y="26364"/>
                    <a:pt x="16183" y="26410"/>
                  </a:cubicBezTo>
                  <a:lnTo>
                    <a:pt x="16069" y="26569"/>
                  </a:lnTo>
                  <a:cubicBezTo>
                    <a:pt x="16001" y="26661"/>
                    <a:pt x="15932" y="26775"/>
                    <a:pt x="15864" y="26866"/>
                  </a:cubicBezTo>
                  <a:cubicBezTo>
                    <a:pt x="15795" y="26935"/>
                    <a:pt x="15750" y="27003"/>
                    <a:pt x="15704" y="27072"/>
                  </a:cubicBezTo>
                  <a:cubicBezTo>
                    <a:pt x="15636" y="27163"/>
                    <a:pt x="15567" y="27231"/>
                    <a:pt x="15521" y="27300"/>
                  </a:cubicBezTo>
                  <a:cubicBezTo>
                    <a:pt x="15453" y="27391"/>
                    <a:pt x="15384" y="27460"/>
                    <a:pt x="15339" y="27551"/>
                  </a:cubicBezTo>
                  <a:cubicBezTo>
                    <a:pt x="15179" y="27756"/>
                    <a:pt x="15019" y="27962"/>
                    <a:pt x="14837" y="28167"/>
                  </a:cubicBezTo>
                  <a:lnTo>
                    <a:pt x="14814" y="28190"/>
                  </a:lnTo>
                  <a:cubicBezTo>
                    <a:pt x="14768" y="28236"/>
                    <a:pt x="14723" y="28281"/>
                    <a:pt x="14700" y="28350"/>
                  </a:cubicBezTo>
                  <a:cubicBezTo>
                    <a:pt x="14677" y="28373"/>
                    <a:pt x="14654" y="28395"/>
                    <a:pt x="14608" y="28441"/>
                  </a:cubicBezTo>
                  <a:cubicBezTo>
                    <a:pt x="14586" y="28464"/>
                    <a:pt x="14563" y="28487"/>
                    <a:pt x="14563" y="28510"/>
                  </a:cubicBezTo>
                  <a:cubicBezTo>
                    <a:pt x="14563" y="28532"/>
                    <a:pt x="14540" y="28532"/>
                    <a:pt x="14540" y="28555"/>
                  </a:cubicBezTo>
                  <a:cubicBezTo>
                    <a:pt x="14540" y="28601"/>
                    <a:pt x="14517" y="28624"/>
                    <a:pt x="14494" y="28646"/>
                  </a:cubicBezTo>
                  <a:cubicBezTo>
                    <a:pt x="14471" y="28692"/>
                    <a:pt x="14403" y="28715"/>
                    <a:pt x="14357" y="28715"/>
                  </a:cubicBezTo>
                  <a:lnTo>
                    <a:pt x="14312" y="28715"/>
                  </a:lnTo>
                  <a:cubicBezTo>
                    <a:pt x="14289" y="28692"/>
                    <a:pt x="14243" y="28692"/>
                    <a:pt x="14220" y="28669"/>
                  </a:cubicBezTo>
                  <a:lnTo>
                    <a:pt x="14175" y="28646"/>
                  </a:lnTo>
                  <a:cubicBezTo>
                    <a:pt x="14129" y="28624"/>
                    <a:pt x="14106" y="28601"/>
                    <a:pt x="14061" y="28601"/>
                  </a:cubicBezTo>
                  <a:cubicBezTo>
                    <a:pt x="14015" y="28578"/>
                    <a:pt x="13969" y="28555"/>
                    <a:pt x="13924" y="28532"/>
                  </a:cubicBezTo>
                  <a:lnTo>
                    <a:pt x="13832" y="28487"/>
                  </a:lnTo>
                  <a:lnTo>
                    <a:pt x="13809" y="28464"/>
                  </a:lnTo>
                  <a:cubicBezTo>
                    <a:pt x="13764" y="28441"/>
                    <a:pt x="13695" y="28418"/>
                    <a:pt x="13650" y="28395"/>
                  </a:cubicBezTo>
                  <a:cubicBezTo>
                    <a:pt x="13627" y="28373"/>
                    <a:pt x="13581" y="28373"/>
                    <a:pt x="13558" y="28350"/>
                  </a:cubicBezTo>
                  <a:cubicBezTo>
                    <a:pt x="13513" y="28327"/>
                    <a:pt x="13467" y="28304"/>
                    <a:pt x="13444" y="28281"/>
                  </a:cubicBezTo>
                  <a:lnTo>
                    <a:pt x="13262" y="28190"/>
                  </a:lnTo>
                  <a:cubicBezTo>
                    <a:pt x="13148" y="28144"/>
                    <a:pt x="13056" y="28099"/>
                    <a:pt x="12942" y="28030"/>
                  </a:cubicBezTo>
                  <a:cubicBezTo>
                    <a:pt x="12874" y="27985"/>
                    <a:pt x="12805" y="27962"/>
                    <a:pt x="12714" y="27916"/>
                  </a:cubicBezTo>
                  <a:cubicBezTo>
                    <a:pt x="12645" y="27870"/>
                    <a:pt x="12577" y="27825"/>
                    <a:pt x="12486" y="27779"/>
                  </a:cubicBezTo>
                  <a:cubicBezTo>
                    <a:pt x="12417" y="27756"/>
                    <a:pt x="12349" y="27711"/>
                    <a:pt x="12257" y="27665"/>
                  </a:cubicBezTo>
                  <a:cubicBezTo>
                    <a:pt x="12212" y="27642"/>
                    <a:pt x="12166" y="27619"/>
                    <a:pt x="12120" y="27574"/>
                  </a:cubicBezTo>
                  <a:cubicBezTo>
                    <a:pt x="12098" y="27574"/>
                    <a:pt x="12052" y="27551"/>
                    <a:pt x="12029" y="27528"/>
                  </a:cubicBezTo>
                  <a:cubicBezTo>
                    <a:pt x="11869" y="27437"/>
                    <a:pt x="11710" y="27345"/>
                    <a:pt x="11550" y="27254"/>
                  </a:cubicBezTo>
                  <a:cubicBezTo>
                    <a:pt x="11390" y="27163"/>
                    <a:pt x="11207" y="27072"/>
                    <a:pt x="11048" y="26980"/>
                  </a:cubicBezTo>
                  <a:cubicBezTo>
                    <a:pt x="10956" y="26912"/>
                    <a:pt x="10842" y="26843"/>
                    <a:pt x="10728" y="26775"/>
                  </a:cubicBezTo>
                  <a:lnTo>
                    <a:pt x="10614" y="26706"/>
                  </a:lnTo>
                  <a:cubicBezTo>
                    <a:pt x="10545" y="26661"/>
                    <a:pt x="10477" y="26615"/>
                    <a:pt x="10386" y="26569"/>
                  </a:cubicBezTo>
                  <a:cubicBezTo>
                    <a:pt x="10317" y="26524"/>
                    <a:pt x="10226" y="26455"/>
                    <a:pt x="10135" y="26410"/>
                  </a:cubicBezTo>
                  <a:lnTo>
                    <a:pt x="9952" y="26295"/>
                  </a:lnTo>
                  <a:lnTo>
                    <a:pt x="9678" y="26136"/>
                  </a:lnTo>
                  <a:cubicBezTo>
                    <a:pt x="9610" y="26090"/>
                    <a:pt x="9518" y="26022"/>
                    <a:pt x="9450" y="25976"/>
                  </a:cubicBezTo>
                  <a:cubicBezTo>
                    <a:pt x="9381" y="25930"/>
                    <a:pt x="9290" y="25885"/>
                    <a:pt x="9222" y="25839"/>
                  </a:cubicBezTo>
                  <a:cubicBezTo>
                    <a:pt x="8925" y="25656"/>
                    <a:pt x="8605" y="25451"/>
                    <a:pt x="8309" y="25246"/>
                  </a:cubicBezTo>
                  <a:cubicBezTo>
                    <a:pt x="8217" y="25177"/>
                    <a:pt x="8126" y="25109"/>
                    <a:pt x="8035" y="25063"/>
                  </a:cubicBezTo>
                  <a:cubicBezTo>
                    <a:pt x="7898" y="24949"/>
                    <a:pt x="7761" y="24857"/>
                    <a:pt x="7601" y="24743"/>
                  </a:cubicBezTo>
                  <a:cubicBezTo>
                    <a:pt x="7441" y="24629"/>
                    <a:pt x="7281" y="24515"/>
                    <a:pt x="7099" y="24378"/>
                  </a:cubicBezTo>
                  <a:cubicBezTo>
                    <a:pt x="6962" y="24287"/>
                    <a:pt x="6825" y="24173"/>
                    <a:pt x="6665" y="24059"/>
                  </a:cubicBezTo>
                  <a:cubicBezTo>
                    <a:pt x="6597" y="24013"/>
                    <a:pt x="6505" y="23967"/>
                    <a:pt x="6437" y="23899"/>
                  </a:cubicBezTo>
                  <a:cubicBezTo>
                    <a:pt x="6368" y="23853"/>
                    <a:pt x="6300" y="23808"/>
                    <a:pt x="6231" y="23762"/>
                  </a:cubicBezTo>
                  <a:cubicBezTo>
                    <a:pt x="6095" y="23671"/>
                    <a:pt x="5958" y="23556"/>
                    <a:pt x="5798" y="23419"/>
                  </a:cubicBezTo>
                  <a:cubicBezTo>
                    <a:pt x="5707" y="23374"/>
                    <a:pt x="5638" y="23305"/>
                    <a:pt x="5547" y="23260"/>
                  </a:cubicBezTo>
                  <a:cubicBezTo>
                    <a:pt x="5501" y="23214"/>
                    <a:pt x="5455" y="23191"/>
                    <a:pt x="5410" y="23146"/>
                  </a:cubicBezTo>
                  <a:lnTo>
                    <a:pt x="5318" y="23077"/>
                  </a:lnTo>
                  <a:cubicBezTo>
                    <a:pt x="5113" y="22940"/>
                    <a:pt x="4908" y="22780"/>
                    <a:pt x="4702" y="22621"/>
                  </a:cubicBezTo>
                  <a:cubicBezTo>
                    <a:pt x="4611" y="22552"/>
                    <a:pt x="4542" y="22484"/>
                    <a:pt x="4451" y="22415"/>
                  </a:cubicBezTo>
                  <a:cubicBezTo>
                    <a:pt x="4428" y="22392"/>
                    <a:pt x="4405" y="22370"/>
                    <a:pt x="4360" y="22347"/>
                  </a:cubicBezTo>
                  <a:cubicBezTo>
                    <a:pt x="4314" y="22324"/>
                    <a:pt x="4291" y="22278"/>
                    <a:pt x="4246" y="22255"/>
                  </a:cubicBezTo>
                  <a:cubicBezTo>
                    <a:pt x="4177" y="22210"/>
                    <a:pt x="4109" y="22164"/>
                    <a:pt x="4063" y="22096"/>
                  </a:cubicBezTo>
                  <a:cubicBezTo>
                    <a:pt x="4017" y="22073"/>
                    <a:pt x="3949" y="22027"/>
                    <a:pt x="3903" y="21981"/>
                  </a:cubicBezTo>
                  <a:lnTo>
                    <a:pt x="3835" y="21936"/>
                  </a:lnTo>
                  <a:lnTo>
                    <a:pt x="3766" y="21890"/>
                  </a:lnTo>
                  <a:lnTo>
                    <a:pt x="3629" y="21753"/>
                  </a:lnTo>
                  <a:cubicBezTo>
                    <a:pt x="3538" y="21685"/>
                    <a:pt x="3447" y="21616"/>
                    <a:pt x="3355" y="21548"/>
                  </a:cubicBezTo>
                  <a:cubicBezTo>
                    <a:pt x="3310" y="21502"/>
                    <a:pt x="3241" y="21457"/>
                    <a:pt x="3196" y="21411"/>
                  </a:cubicBezTo>
                  <a:lnTo>
                    <a:pt x="3173" y="21388"/>
                  </a:lnTo>
                  <a:lnTo>
                    <a:pt x="2990" y="21251"/>
                  </a:lnTo>
                  <a:cubicBezTo>
                    <a:pt x="2945" y="21205"/>
                    <a:pt x="2876" y="21137"/>
                    <a:pt x="2831" y="21091"/>
                  </a:cubicBezTo>
                  <a:lnTo>
                    <a:pt x="2808" y="21068"/>
                  </a:lnTo>
                  <a:lnTo>
                    <a:pt x="2716" y="21000"/>
                  </a:lnTo>
                  <a:lnTo>
                    <a:pt x="2602" y="20886"/>
                  </a:lnTo>
                  <a:lnTo>
                    <a:pt x="2579" y="20863"/>
                  </a:lnTo>
                  <a:cubicBezTo>
                    <a:pt x="2511" y="20817"/>
                    <a:pt x="2442" y="20749"/>
                    <a:pt x="2397" y="20680"/>
                  </a:cubicBezTo>
                  <a:cubicBezTo>
                    <a:pt x="2328" y="20635"/>
                    <a:pt x="2283" y="20566"/>
                    <a:pt x="2214" y="20498"/>
                  </a:cubicBezTo>
                  <a:cubicBezTo>
                    <a:pt x="2169" y="20429"/>
                    <a:pt x="2100" y="20361"/>
                    <a:pt x="2054" y="20247"/>
                  </a:cubicBezTo>
                  <a:cubicBezTo>
                    <a:pt x="2032" y="20178"/>
                    <a:pt x="2054" y="20087"/>
                    <a:pt x="2054" y="20019"/>
                  </a:cubicBezTo>
                  <a:cubicBezTo>
                    <a:pt x="2077" y="19996"/>
                    <a:pt x="2077" y="19950"/>
                    <a:pt x="2100" y="19927"/>
                  </a:cubicBezTo>
                  <a:cubicBezTo>
                    <a:pt x="2077" y="19904"/>
                    <a:pt x="2054" y="19882"/>
                    <a:pt x="2054" y="19836"/>
                  </a:cubicBezTo>
                  <a:cubicBezTo>
                    <a:pt x="2054" y="19813"/>
                    <a:pt x="2054" y="19790"/>
                    <a:pt x="2054" y="19767"/>
                  </a:cubicBezTo>
                  <a:cubicBezTo>
                    <a:pt x="2054" y="19722"/>
                    <a:pt x="2054" y="19676"/>
                    <a:pt x="2077" y="19608"/>
                  </a:cubicBezTo>
                  <a:cubicBezTo>
                    <a:pt x="2100" y="19585"/>
                    <a:pt x="2100" y="19539"/>
                    <a:pt x="2123" y="19494"/>
                  </a:cubicBezTo>
                  <a:lnTo>
                    <a:pt x="2146" y="19357"/>
                  </a:lnTo>
                  <a:lnTo>
                    <a:pt x="2191" y="19220"/>
                  </a:lnTo>
                  <a:cubicBezTo>
                    <a:pt x="2237" y="19060"/>
                    <a:pt x="2283" y="18900"/>
                    <a:pt x="2328" y="18740"/>
                  </a:cubicBezTo>
                  <a:lnTo>
                    <a:pt x="2328" y="18695"/>
                  </a:lnTo>
                  <a:cubicBezTo>
                    <a:pt x="2374" y="18535"/>
                    <a:pt x="2420" y="18375"/>
                    <a:pt x="2511" y="18170"/>
                  </a:cubicBezTo>
                  <a:cubicBezTo>
                    <a:pt x="2534" y="18101"/>
                    <a:pt x="2557" y="18010"/>
                    <a:pt x="2602" y="17919"/>
                  </a:cubicBezTo>
                  <a:cubicBezTo>
                    <a:pt x="2625" y="17827"/>
                    <a:pt x="2671" y="17713"/>
                    <a:pt x="2694" y="17622"/>
                  </a:cubicBezTo>
                  <a:cubicBezTo>
                    <a:pt x="2808" y="17302"/>
                    <a:pt x="2945" y="16983"/>
                    <a:pt x="3104" y="16595"/>
                  </a:cubicBezTo>
                  <a:cubicBezTo>
                    <a:pt x="3287" y="16184"/>
                    <a:pt x="3424" y="15887"/>
                    <a:pt x="3561" y="15613"/>
                  </a:cubicBezTo>
                  <a:cubicBezTo>
                    <a:pt x="3561" y="15590"/>
                    <a:pt x="3584" y="15568"/>
                    <a:pt x="3607" y="15545"/>
                  </a:cubicBezTo>
                  <a:lnTo>
                    <a:pt x="3584" y="15545"/>
                  </a:lnTo>
                  <a:lnTo>
                    <a:pt x="3607" y="15499"/>
                  </a:lnTo>
                  <a:lnTo>
                    <a:pt x="3629" y="15476"/>
                  </a:lnTo>
                  <a:lnTo>
                    <a:pt x="3629" y="15453"/>
                  </a:lnTo>
                  <a:cubicBezTo>
                    <a:pt x="3744" y="15248"/>
                    <a:pt x="3812" y="15065"/>
                    <a:pt x="3903" y="14928"/>
                  </a:cubicBezTo>
                  <a:lnTo>
                    <a:pt x="3949" y="14814"/>
                  </a:lnTo>
                  <a:cubicBezTo>
                    <a:pt x="4040" y="14700"/>
                    <a:pt x="4109" y="14563"/>
                    <a:pt x="4177" y="14426"/>
                  </a:cubicBezTo>
                  <a:lnTo>
                    <a:pt x="4200" y="14404"/>
                  </a:lnTo>
                  <a:cubicBezTo>
                    <a:pt x="4246" y="14335"/>
                    <a:pt x="4291" y="14267"/>
                    <a:pt x="4337" y="14198"/>
                  </a:cubicBezTo>
                  <a:cubicBezTo>
                    <a:pt x="4360" y="14152"/>
                    <a:pt x="4383" y="14107"/>
                    <a:pt x="4405" y="14061"/>
                  </a:cubicBezTo>
                  <a:cubicBezTo>
                    <a:pt x="4428" y="14038"/>
                    <a:pt x="4451" y="13993"/>
                    <a:pt x="4474" y="13947"/>
                  </a:cubicBezTo>
                  <a:cubicBezTo>
                    <a:pt x="4497" y="13901"/>
                    <a:pt x="4520" y="13879"/>
                    <a:pt x="4542" y="13833"/>
                  </a:cubicBezTo>
                  <a:cubicBezTo>
                    <a:pt x="4565" y="13787"/>
                    <a:pt x="4588" y="13742"/>
                    <a:pt x="4611" y="13696"/>
                  </a:cubicBezTo>
                  <a:lnTo>
                    <a:pt x="4634" y="13650"/>
                  </a:lnTo>
                  <a:cubicBezTo>
                    <a:pt x="4679" y="13605"/>
                    <a:pt x="4725" y="13536"/>
                    <a:pt x="4748" y="13468"/>
                  </a:cubicBezTo>
                  <a:cubicBezTo>
                    <a:pt x="4793" y="13422"/>
                    <a:pt x="4816" y="13376"/>
                    <a:pt x="4839" y="13331"/>
                  </a:cubicBezTo>
                  <a:lnTo>
                    <a:pt x="4885" y="13239"/>
                  </a:lnTo>
                  <a:lnTo>
                    <a:pt x="4953" y="13148"/>
                  </a:lnTo>
                  <a:cubicBezTo>
                    <a:pt x="4976" y="13102"/>
                    <a:pt x="4999" y="13034"/>
                    <a:pt x="5045" y="12988"/>
                  </a:cubicBezTo>
                  <a:cubicBezTo>
                    <a:pt x="5136" y="12829"/>
                    <a:pt x="5227" y="12669"/>
                    <a:pt x="5341" y="12509"/>
                  </a:cubicBezTo>
                  <a:lnTo>
                    <a:pt x="5387" y="12441"/>
                  </a:lnTo>
                  <a:cubicBezTo>
                    <a:pt x="5455" y="12326"/>
                    <a:pt x="5547" y="12189"/>
                    <a:pt x="5638" y="12075"/>
                  </a:cubicBezTo>
                  <a:cubicBezTo>
                    <a:pt x="5729" y="11916"/>
                    <a:pt x="5843" y="11779"/>
                    <a:pt x="5980" y="11619"/>
                  </a:cubicBezTo>
                  <a:lnTo>
                    <a:pt x="6072" y="11528"/>
                  </a:lnTo>
                  <a:cubicBezTo>
                    <a:pt x="6095" y="11482"/>
                    <a:pt x="6117" y="11459"/>
                    <a:pt x="6163" y="11413"/>
                  </a:cubicBezTo>
                  <a:lnTo>
                    <a:pt x="6140" y="11413"/>
                  </a:lnTo>
                  <a:cubicBezTo>
                    <a:pt x="6277" y="11254"/>
                    <a:pt x="6437" y="11117"/>
                    <a:pt x="6574" y="10980"/>
                  </a:cubicBezTo>
                  <a:cubicBezTo>
                    <a:pt x="6642" y="10911"/>
                    <a:pt x="6734" y="10820"/>
                    <a:pt x="6825" y="10729"/>
                  </a:cubicBezTo>
                  <a:lnTo>
                    <a:pt x="6871" y="10683"/>
                  </a:lnTo>
                  <a:cubicBezTo>
                    <a:pt x="6871" y="10660"/>
                    <a:pt x="6871" y="10637"/>
                    <a:pt x="6893" y="10615"/>
                  </a:cubicBezTo>
                  <a:cubicBezTo>
                    <a:pt x="6916" y="10592"/>
                    <a:pt x="6939" y="10569"/>
                    <a:pt x="6962" y="10546"/>
                  </a:cubicBezTo>
                  <a:cubicBezTo>
                    <a:pt x="6985" y="10523"/>
                    <a:pt x="7008" y="10523"/>
                    <a:pt x="7053" y="10523"/>
                  </a:cubicBezTo>
                  <a:cubicBezTo>
                    <a:pt x="7099" y="10523"/>
                    <a:pt x="7144" y="10546"/>
                    <a:pt x="7190" y="10569"/>
                  </a:cubicBezTo>
                  <a:cubicBezTo>
                    <a:pt x="7213" y="10592"/>
                    <a:pt x="7259" y="10615"/>
                    <a:pt x="7281" y="10660"/>
                  </a:cubicBezTo>
                  <a:lnTo>
                    <a:pt x="7304" y="10683"/>
                  </a:lnTo>
                  <a:cubicBezTo>
                    <a:pt x="7373" y="10729"/>
                    <a:pt x="7418" y="10797"/>
                    <a:pt x="7487" y="10843"/>
                  </a:cubicBezTo>
                  <a:lnTo>
                    <a:pt x="7624" y="10980"/>
                  </a:lnTo>
                  <a:lnTo>
                    <a:pt x="7692" y="11025"/>
                  </a:lnTo>
                  <a:lnTo>
                    <a:pt x="7806" y="11140"/>
                  </a:lnTo>
                  <a:cubicBezTo>
                    <a:pt x="7875" y="11185"/>
                    <a:pt x="7943" y="11231"/>
                    <a:pt x="7989" y="11299"/>
                  </a:cubicBezTo>
                  <a:cubicBezTo>
                    <a:pt x="8172" y="11436"/>
                    <a:pt x="8354" y="11596"/>
                    <a:pt x="8514" y="11733"/>
                  </a:cubicBezTo>
                  <a:lnTo>
                    <a:pt x="8605" y="11801"/>
                  </a:lnTo>
                  <a:cubicBezTo>
                    <a:pt x="8628" y="11824"/>
                    <a:pt x="8628" y="11847"/>
                    <a:pt x="8651" y="11847"/>
                  </a:cubicBezTo>
                  <a:cubicBezTo>
                    <a:pt x="8651" y="11801"/>
                    <a:pt x="8651" y="11756"/>
                    <a:pt x="8651" y="11710"/>
                  </a:cubicBezTo>
                  <a:cubicBezTo>
                    <a:pt x="8674" y="11596"/>
                    <a:pt x="8697" y="11482"/>
                    <a:pt x="8697" y="11391"/>
                  </a:cubicBezTo>
                  <a:lnTo>
                    <a:pt x="8719" y="11276"/>
                  </a:lnTo>
                  <a:cubicBezTo>
                    <a:pt x="8719" y="11162"/>
                    <a:pt x="8742" y="11071"/>
                    <a:pt x="8742" y="10980"/>
                  </a:cubicBezTo>
                  <a:lnTo>
                    <a:pt x="8765" y="10934"/>
                  </a:lnTo>
                  <a:lnTo>
                    <a:pt x="8765" y="10888"/>
                  </a:lnTo>
                  <a:cubicBezTo>
                    <a:pt x="8765" y="10683"/>
                    <a:pt x="8788" y="10478"/>
                    <a:pt x="8811" y="10249"/>
                  </a:cubicBezTo>
                  <a:cubicBezTo>
                    <a:pt x="8834" y="10044"/>
                    <a:pt x="8879" y="9816"/>
                    <a:pt x="8902" y="9656"/>
                  </a:cubicBezTo>
                  <a:cubicBezTo>
                    <a:pt x="8925" y="9565"/>
                    <a:pt x="8925" y="9496"/>
                    <a:pt x="8948" y="9405"/>
                  </a:cubicBezTo>
                  <a:lnTo>
                    <a:pt x="8948" y="9336"/>
                  </a:lnTo>
                  <a:cubicBezTo>
                    <a:pt x="8971" y="9268"/>
                    <a:pt x="8971" y="9199"/>
                    <a:pt x="8993" y="9131"/>
                  </a:cubicBezTo>
                  <a:cubicBezTo>
                    <a:pt x="8993" y="8971"/>
                    <a:pt x="8993" y="8834"/>
                    <a:pt x="9016" y="8697"/>
                  </a:cubicBezTo>
                  <a:lnTo>
                    <a:pt x="9016" y="8652"/>
                  </a:lnTo>
                  <a:cubicBezTo>
                    <a:pt x="9039" y="8469"/>
                    <a:pt x="9039" y="8309"/>
                    <a:pt x="9062" y="8127"/>
                  </a:cubicBezTo>
                  <a:cubicBezTo>
                    <a:pt x="9062" y="8058"/>
                    <a:pt x="9085" y="7990"/>
                    <a:pt x="9085" y="7898"/>
                  </a:cubicBezTo>
                  <a:cubicBezTo>
                    <a:pt x="9107" y="7807"/>
                    <a:pt x="9107" y="7716"/>
                    <a:pt x="9130" y="7624"/>
                  </a:cubicBezTo>
                  <a:lnTo>
                    <a:pt x="9130" y="7556"/>
                  </a:lnTo>
                  <a:cubicBezTo>
                    <a:pt x="9153" y="7419"/>
                    <a:pt x="9153" y="7282"/>
                    <a:pt x="9176" y="7145"/>
                  </a:cubicBezTo>
                  <a:cubicBezTo>
                    <a:pt x="9199" y="7077"/>
                    <a:pt x="9199" y="7031"/>
                    <a:pt x="9199" y="6962"/>
                  </a:cubicBezTo>
                  <a:cubicBezTo>
                    <a:pt x="9222" y="6848"/>
                    <a:pt x="9244" y="6734"/>
                    <a:pt x="9267" y="6597"/>
                  </a:cubicBezTo>
                  <a:lnTo>
                    <a:pt x="9290" y="6552"/>
                  </a:lnTo>
                  <a:cubicBezTo>
                    <a:pt x="9313" y="6392"/>
                    <a:pt x="9359" y="6232"/>
                    <a:pt x="9404" y="6072"/>
                  </a:cubicBezTo>
                  <a:cubicBezTo>
                    <a:pt x="9450" y="5958"/>
                    <a:pt x="9496" y="5821"/>
                    <a:pt x="9610" y="5753"/>
                  </a:cubicBezTo>
                  <a:cubicBezTo>
                    <a:pt x="9655" y="5730"/>
                    <a:pt x="9747" y="5707"/>
                    <a:pt x="9838" y="5684"/>
                  </a:cubicBezTo>
                  <a:cubicBezTo>
                    <a:pt x="9952" y="5684"/>
                    <a:pt x="10112" y="5661"/>
                    <a:pt x="10272" y="5661"/>
                  </a:cubicBezTo>
                  <a:lnTo>
                    <a:pt x="10317" y="5661"/>
                  </a:lnTo>
                  <a:cubicBezTo>
                    <a:pt x="10340" y="5661"/>
                    <a:pt x="10386" y="5661"/>
                    <a:pt x="10386" y="5684"/>
                  </a:cubicBezTo>
                  <a:cubicBezTo>
                    <a:pt x="10409" y="5661"/>
                    <a:pt x="10454" y="5661"/>
                    <a:pt x="10477" y="5639"/>
                  </a:cubicBezTo>
                  <a:cubicBezTo>
                    <a:pt x="10500" y="5639"/>
                    <a:pt x="10545" y="5616"/>
                    <a:pt x="10614" y="5616"/>
                  </a:cubicBezTo>
                  <a:close/>
                  <a:moveTo>
                    <a:pt x="18352" y="1"/>
                  </a:moveTo>
                  <a:cubicBezTo>
                    <a:pt x="18146" y="24"/>
                    <a:pt x="17964" y="24"/>
                    <a:pt x="17781" y="46"/>
                  </a:cubicBezTo>
                  <a:cubicBezTo>
                    <a:pt x="17690" y="46"/>
                    <a:pt x="17598" y="46"/>
                    <a:pt x="17530" y="69"/>
                  </a:cubicBezTo>
                  <a:lnTo>
                    <a:pt x="17416" y="69"/>
                  </a:lnTo>
                  <a:cubicBezTo>
                    <a:pt x="17393" y="46"/>
                    <a:pt x="17347" y="24"/>
                    <a:pt x="17279" y="24"/>
                  </a:cubicBezTo>
                  <a:lnTo>
                    <a:pt x="17233" y="24"/>
                  </a:lnTo>
                  <a:cubicBezTo>
                    <a:pt x="17165" y="46"/>
                    <a:pt x="17074" y="46"/>
                    <a:pt x="16982" y="69"/>
                  </a:cubicBezTo>
                  <a:cubicBezTo>
                    <a:pt x="16937" y="92"/>
                    <a:pt x="16868" y="92"/>
                    <a:pt x="16822" y="115"/>
                  </a:cubicBezTo>
                  <a:lnTo>
                    <a:pt x="16777" y="115"/>
                  </a:lnTo>
                  <a:cubicBezTo>
                    <a:pt x="16685" y="138"/>
                    <a:pt x="16617" y="161"/>
                    <a:pt x="16526" y="183"/>
                  </a:cubicBezTo>
                  <a:lnTo>
                    <a:pt x="16457" y="206"/>
                  </a:lnTo>
                  <a:lnTo>
                    <a:pt x="16366" y="229"/>
                  </a:lnTo>
                  <a:lnTo>
                    <a:pt x="16252" y="275"/>
                  </a:lnTo>
                  <a:lnTo>
                    <a:pt x="16115" y="275"/>
                  </a:lnTo>
                  <a:cubicBezTo>
                    <a:pt x="16024" y="298"/>
                    <a:pt x="15932" y="320"/>
                    <a:pt x="15841" y="343"/>
                  </a:cubicBezTo>
                  <a:cubicBezTo>
                    <a:pt x="15772" y="343"/>
                    <a:pt x="15681" y="366"/>
                    <a:pt x="15567" y="412"/>
                  </a:cubicBezTo>
                  <a:cubicBezTo>
                    <a:pt x="15544" y="434"/>
                    <a:pt x="15499" y="434"/>
                    <a:pt x="15476" y="457"/>
                  </a:cubicBezTo>
                  <a:lnTo>
                    <a:pt x="15430" y="457"/>
                  </a:lnTo>
                  <a:lnTo>
                    <a:pt x="15407" y="480"/>
                  </a:lnTo>
                  <a:lnTo>
                    <a:pt x="15339" y="503"/>
                  </a:lnTo>
                  <a:lnTo>
                    <a:pt x="15202" y="549"/>
                  </a:lnTo>
                  <a:cubicBezTo>
                    <a:pt x="15156" y="549"/>
                    <a:pt x="15111" y="571"/>
                    <a:pt x="15065" y="594"/>
                  </a:cubicBezTo>
                  <a:cubicBezTo>
                    <a:pt x="14996" y="617"/>
                    <a:pt x="14905" y="640"/>
                    <a:pt x="14814" y="686"/>
                  </a:cubicBezTo>
                  <a:lnTo>
                    <a:pt x="14745" y="708"/>
                  </a:lnTo>
                  <a:cubicBezTo>
                    <a:pt x="14677" y="731"/>
                    <a:pt x="14608" y="754"/>
                    <a:pt x="14540" y="777"/>
                  </a:cubicBezTo>
                  <a:lnTo>
                    <a:pt x="14471" y="800"/>
                  </a:lnTo>
                  <a:lnTo>
                    <a:pt x="14403" y="822"/>
                  </a:lnTo>
                  <a:cubicBezTo>
                    <a:pt x="14357" y="845"/>
                    <a:pt x="14312" y="868"/>
                    <a:pt x="14266" y="891"/>
                  </a:cubicBezTo>
                  <a:cubicBezTo>
                    <a:pt x="14061" y="959"/>
                    <a:pt x="13878" y="1051"/>
                    <a:pt x="13718" y="1119"/>
                  </a:cubicBezTo>
                  <a:cubicBezTo>
                    <a:pt x="13558" y="1211"/>
                    <a:pt x="13376" y="1302"/>
                    <a:pt x="13216" y="1370"/>
                  </a:cubicBezTo>
                  <a:cubicBezTo>
                    <a:pt x="13102" y="1416"/>
                    <a:pt x="13011" y="1462"/>
                    <a:pt x="12896" y="1530"/>
                  </a:cubicBezTo>
                  <a:lnTo>
                    <a:pt x="12737" y="1599"/>
                  </a:lnTo>
                  <a:cubicBezTo>
                    <a:pt x="12645" y="1644"/>
                    <a:pt x="12577" y="1690"/>
                    <a:pt x="12486" y="1735"/>
                  </a:cubicBezTo>
                  <a:lnTo>
                    <a:pt x="12417" y="1781"/>
                  </a:lnTo>
                  <a:lnTo>
                    <a:pt x="12371" y="1827"/>
                  </a:lnTo>
                  <a:lnTo>
                    <a:pt x="12349" y="1827"/>
                  </a:lnTo>
                  <a:cubicBezTo>
                    <a:pt x="12326" y="1827"/>
                    <a:pt x="12303" y="1850"/>
                    <a:pt x="12257" y="1850"/>
                  </a:cubicBezTo>
                  <a:cubicBezTo>
                    <a:pt x="12189" y="1895"/>
                    <a:pt x="12120" y="1918"/>
                    <a:pt x="12075" y="1941"/>
                  </a:cubicBezTo>
                  <a:cubicBezTo>
                    <a:pt x="11983" y="1987"/>
                    <a:pt x="11915" y="2032"/>
                    <a:pt x="11847" y="2078"/>
                  </a:cubicBezTo>
                  <a:lnTo>
                    <a:pt x="11801" y="2101"/>
                  </a:lnTo>
                  <a:cubicBezTo>
                    <a:pt x="11664" y="2192"/>
                    <a:pt x="11504" y="2306"/>
                    <a:pt x="11367" y="2397"/>
                  </a:cubicBezTo>
                  <a:lnTo>
                    <a:pt x="11276" y="2443"/>
                  </a:lnTo>
                  <a:cubicBezTo>
                    <a:pt x="11139" y="2534"/>
                    <a:pt x="11002" y="2649"/>
                    <a:pt x="10819" y="2785"/>
                  </a:cubicBezTo>
                  <a:lnTo>
                    <a:pt x="10751" y="2831"/>
                  </a:lnTo>
                  <a:cubicBezTo>
                    <a:pt x="10682" y="2877"/>
                    <a:pt x="10614" y="2922"/>
                    <a:pt x="10545" y="2968"/>
                  </a:cubicBezTo>
                  <a:cubicBezTo>
                    <a:pt x="10454" y="3059"/>
                    <a:pt x="10363" y="3128"/>
                    <a:pt x="10249" y="3219"/>
                  </a:cubicBezTo>
                  <a:cubicBezTo>
                    <a:pt x="10226" y="3242"/>
                    <a:pt x="10203" y="3265"/>
                    <a:pt x="10180" y="3288"/>
                  </a:cubicBezTo>
                  <a:lnTo>
                    <a:pt x="10157" y="3310"/>
                  </a:lnTo>
                  <a:lnTo>
                    <a:pt x="10135" y="3333"/>
                  </a:lnTo>
                  <a:lnTo>
                    <a:pt x="10089" y="3379"/>
                  </a:lnTo>
                  <a:cubicBezTo>
                    <a:pt x="10020" y="3425"/>
                    <a:pt x="9975" y="3470"/>
                    <a:pt x="9906" y="3516"/>
                  </a:cubicBezTo>
                  <a:cubicBezTo>
                    <a:pt x="9815" y="3584"/>
                    <a:pt x="9747" y="3630"/>
                    <a:pt x="9678" y="3698"/>
                  </a:cubicBezTo>
                  <a:lnTo>
                    <a:pt x="9632" y="3721"/>
                  </a:lnTo>
                  <a:lnTo>
                    <a:pt x="9587" y="3767"/>
                  </a:lnTo>
                  <a:cubicBezTo>
                    <a:pt x="9541" y="3813"/>
                    <a:pt x="9496" y="3835"/>
                    <a:pt x="9450" y="3858"/>
                  </a:cubicBezTo>
                  <a:cubicBezTo>
                    <a:pt x="9313" y="3972"/>
                    <a:pt x="9176" y="4086"/>
                    <a:pt x="9062" y="4201"/>
                  </a:cubicBezTo>
                  <a:lnTo>
                    <a:pt x="8993" y="4269"/>
                  </a:lnTo>
                  <a:cubicBezTo>
                    <a:pt x="8856" y="4383"/>
                    <a:pt x="8742" y="4475"/>
                    <a:pt x="8628" y="4589"/>
                  </a:cubicBezTo>
                  <a:lnTo>
                    <a:pt x="8605" y="4611"/>
                  </a:lnTo>
                  <a:lnTo>
                    <a:pt x="8537" y="4680"/>
                  </a:lnTo>
                  <a:cubicBezTo>
                    <a:pt x="8377" y="4817"/>
                    <a:pt x="8240" y="4977"/>
                    <a:pt x="8149" y="5091"/>
                  </a:cubicBezTo>
                  <a:cubicBezTo>
                    <a:pt x="8080" y="5136"/>
                    <a:pt x="8035" y="5205"/>
                    <a:pt x="7989" y="5251"/>
                  </a:cubicBezTo>
                  <a:lnTo>
                    <a:pt x="7966" y="5273"/>
                  </a:lnTo>
                  <a:cubicBezTo>
                    <a:pt x="7898" y="5319"/>
                    <a:pt x="7852" y="5388"/>
                    <a:pt x="7806" y="5433"/>
                  </a:cubicBezTo>
                  <a:lnTo>
                    <a:pt x="7647" y="5616"/>
                  </a:lnTo>
                  <a:lnTo>
                    <a:pt x="7555" y="5684"/>
                  </a:lnTo>
                  <a:lnTo>
                    <a:pt x="7510" y="5753"/>
                  </a:lnTo>
                  <a:lnTo>
                    <a:pt x="7441" y="5821"/>
                  </a:lnTo>
                  <a:lnTo>
                    <a:pt x="7418" y="5844"/>
                  </a:lnTo>
                  <a:cubicBezTo>
                    <a:pt x="7396" y="5867"/>
                    <a:pt x="7373" y="5890"/>
                    <a:pt x="7350" y="5913"/>
                  </a:cubicBezTo>
                  <a:cubicBezTo>
                    <a:pt x="7327" y="5935"/>
                    <a:pt x="7327" y="5958"/>
                    <a:pt x="7304" y="5981"/>
                  </a:cubicBezTo>
                  <a:lnTo>
                    <a:pt x="7259" y="6027"/>
                  </a:lnTo>
                  <a:cubicBezTo>
                    <a:pt x="7190" y="6118"/>
                    <a:pt x="7122" y="6186"/>
                    <a:pt x="7076" y="6255"/>
                  </a:cubicBezTo>
                  <a:cubicBezTo>
                    <a:pt x="6985" y="6369"/>
                    <a:pt x="6893" y="6460"/>
                    <a:pt x="6802" y="6574"/>
                  </a:cubicBezTo>
                  <a:lnTo>
                    <a:pt x="6756" y="6620"/>
                  </a:lnTo>
                  <a:lnTo>
                    <a:pt x="6756" y="6643"/>
                  </a:lnTo>
                  <a:lnTo>
                    <a:pt x="6688" y="6711"/>
                  </a:lnTo>
                  <a:cubicBezTo>
                    <a:pt x="6665" y="6734"/>
                    <a:pt x="6642" y="6757"/>
                    <a:pt x="6620" y="6780"/>
                  </a:cubicBezTo>
                  <a:lnTo>
                    <a:pt x="6620" y="6803"/>
                  </a:lnTo>
                  <a:cubicBezTo>
                    <a:pt x="6574" y="6848"/>
                    <a:pt x="6551" y="6871"/>
                    <a:pt x="6528" y="6917"/>
                  </a:cubicBezTo>
                  <a:lnTo>
                    <a:pt x="6460" y="6985"/>
                  </a:lnTo>
                  <a:lnTo>
                    <a:pt x="6437" y="7008"/>
                  </a:lnTo>
                  <a:cubicBezTo>
                    <a:pt x="6391" y="7054"/>
                    <a:pt x="6368" y="7099"/>
                    <a:pt x="6346" y="7145"/>
                  </a:cubicBezTo>
                  <a:cubicBezTo>
                    <a:pt x="6277" y="7191"/>
                    <a:pt x="6231" y="7259"/>
                    <a:pt x="6186" y="7328"/>
                  </a:cubicBezTo>
                  <a:lnTo>
                    <a:pt x="6140" y="7373"/>
                  </a:lnTo>
                  <a:lnTo>
                    <a:pt x="6095" y="7419"/>
                  </a:lnTo>
                  <a:cubicBezTo>
                    <a:pt x="5935" y="7624"/>
                    <a:pt x="5798" y="7807"/>
                    <a:pt x="5638" y="8012"/>
                  </a:cubicBezTo>
                  <a:cubicBezTo>
                    <a:pt x="5615" y="8058"/>
                    <a:pt x="5570" y="8104"/>
                    <a:pt x="5524" y="8172"/>
                  </a:cubicBezTo>
                  <a:lnTo>
                    <a:pt x="5524" y="8195"/>
                  </a:lnTo>
                  <a:lnTo>
                    <a:pt x="5455" y="8286"/>
                  </a:lnTo>
                  <a:lnTo>
                    <a:pt x="5410" y="8332"/>
                  </a:lnTo>
                  <a:lnTo>
                    <a:pt x="5387" y="8378"/>
                  </a:lnTo>
                  <a:lnTo>
                    <a:pt x="5364" y="8423"/>
                  </a:lnTo>
                  <a:cubicBezTo>
                    <a:pt x="5273" y="8537"/>
                    <a:pt x="5204" y="8652"/>
                    <a:pt x="5113" y="8766"/>
                  </a:cubicBezTo>
                  <a:cubicBezTo>
                    <a:pt x="5022" y="8925"/>
                    <a:pt x="4908" y="9085"/>
                    <a:pt x="4816" y="9245"/>
                  </a:cubicBezTo>
                  <a:lnTo>
                    <a:pt x="4611" y="9542"/>
                  </a:lnTo>
                  <a:lnTo>
                    <a:pt x="4497" y="9724"/>
                  </a:lnTo>
                  <a:cubicBezTo>
                    <a:pt x="4405" y="9884"/>
                    <a:pt x="4291" y="10067"/>
                    <a:pt x="4200" y="10226"/>
                  </a:cubicBezTo>
                  <a:cubicBezTo>
                    <a:pt x="4154" y="10272"/>
                    <a:pt x="4132" y="10341"/>
                    <a:pt x="4086" y="10386"/>
                  </a:cubicBezTo>
                  <a:lnTo>
                    <a:pt x="4063" y="10409"/>
                  </a:lnTo>
                  <a:lnTo>
                    <a:pt x="4063" y="10432"/>
                  </a:lnTo>
                  <a:cubicBezTo>
                    <a:pt x="3995" y="10523"/>
                    <a:pt x="3949" y="10615"/>
                    <a:pt x="3880" y="10706"/>
                  </a:cubicBezTo>
                  <a:cubicBezTo>
                    <a:pt x="3812" y="10843"/>
                    <a:pt x="3721" y="11003"/>
                    <a:pt x="3629" y="11162"/>
                  </a:cubicBezTo>
                  <a:cubicBezTo>
                    <a:pt x="3447" y="11482"/>
                    <a:pt x="3264" y="11779"/>
                    <a:pt x="3104" y="12098"/>
                  </a:cubicBezTo>
                  <a:cubicBezTo>
                    <a:pt x="3013" y="12304"/>
                    <a:pt x="2922" y="12463"/>
                    <a:pt x="2853" y="12623"/>
                  </a:cubicBezTo>
                  <a:cubicBezTo>
                    <a:pt x="2808" y="12692"/>
                    <a:pt x="2785" y="12760"/>
                    <a:pt x="2762" y="12806"/>
                  </a:cubicBezTo>
                  <a:lnTo>
                    <a:pt x="2694" y="12920"/>
                  </a:lnTo>
                  <a:lnTo>
                    <a:pt x="2648" y="13011"/>
                  </a:lnTo>
                  <a:lnTo>
                    <a:pt x="2602" y="13102"/>
                  </a:lnTo>
                  <a:lnTo>
                    <a:pt x="2579" y="13171"/>
                  </a:lnTo>
                  <a:lnTo>
                    <a:pt x="2488" y="13331"/>
                  </a:lnTo>
                  <a:lnTo>
                    <a:pt x="2488" y="13354"/>
                  </a:lnTo>
                  <a:cubicBezTo>
                    <a:pt x="2420" y="13491"/>
                    <a:pt x="2374" y="13605"/>
                    <a:pt x="2306" y="13719"/>
                  </a:cubicBezTo>
                  <a:lnTo>
                    <a:pt x="2191" y="13993"/>
                  </a:lnTo>
                  <a:lnTo>
                    <a:pt x="2100" y="14175"/>
                  </a:lnTo>
                  <a:lnTo>
                    <a:pt x="2100" y="14221"/>
                  </a:lnTo>
                  <a:cubicBezTo>
                    <a:pt x="2054" y="14289"/>
                    <a:pt x="2032" y="14358"/>
                    <a:pt x="1986" y="14449"/>
                  </a:cubicBezTo>
                  <a:lnTo>
                    <a:pt x="1940" y="14563"/>
                  </a:lnTo>
                  <a:lnTo>
                    <a:pt x="1940" y="14586"/>
                  </a:lnTo>
                  <a:cubicBezTo>
                    <a:pt x="1918" y="14632"/>
                    <a:pt x="1895" y="14677"/>
                    <a:pt x="1872" y="14723"/>
                  </a:cubicBezTo>
                  <a:cubicBezTo>
                    <a:pt x="1803" y="14906"/>
                    <a:pt x="1735" y="15088"/>
                    <a:pt x="1666" y="15317"/>
                  </a:cubicBezTo>
                  <a:cubicBezTo>
                    <a:pt x="1644" y="15339"/>
                    <a:pt x="1644" y="15385"/>
                    <a:pt x="1621" y="15408"/>
                  </a:cubicBezTo>
                  <a:lnTo>
                    <a:pt x="1598" y="15453"/>
                  </a:lnTo>
                  <a:lnTo>
                    <a:pt x="1598" y="15476"/>
                  </a:lnTo>
                  <a:cubicBezTo>
                    <a:pt x="1552" y="15613"/>
                    <a:pt x="1507" y="15750"/>
                    <a:pt x="1461" y="15887"/>
                  </a:cubicBezTo>
                  <a:cubicBezTo>
                    <a:pt x="1415" y="16024"/>
                    <a:pt x="1370" y="16161"/>
                    <a:pt x="1324" y="16275"/>
                  </a:cubicBezTo>
                  <a:lnTo>
                    <a:pt x="1301" y="16344"/>
                  </a:lnTo>
                  <a:lnTo>
                    <a:pt x="1278" y="16389"/>
                  </a:lnTo>
                  <a:lnTo>
                    <a:pt x="1278" y="16412"/>
                  </a:lnTo>
                  <a:lnTo>
                    <a:pt x="1233" y="16549"/>
                  </a:lnTo>
                  <a:cubicBezTo>
                    <a:pt x="1187" y="16640"/>
                    <a:pt x="1164" y="16709"/>
                    <a:pt x="1141" y="16777"/>
                  </a:cubicBezTo>
                  <a:lnTo>
                    <a:pt x="1164" y="16755"/>
                  </a:lnTo>
                  <a:lnTo>
                    <a:pt x="1119" y="16823"/>
                  </a:lnTo>
                  <a:lnTo>
                    <a:pt x="1096" y="16914"/>
                  </a:lnTo>
                  <a:lnTo>
                    <a:pt x="1073" y="16960"/>
                  </a:lnTo>
                  <a:cubicBezTo>
                    <a:pt x="1073" y="16983"/>
                    <a:pt x="1073" y="16983"/>
                    <a:pt x="1073" y="16983"/>
                  </a:cubicBezTo>
                  <a:cubicBezTo>
                    <a:pt x="1004" y="17143"/>
                    <a:pt x="959" y="17279"/>
                    <a:pt x="913" y="17416"/>
                  </a:cubicBezTo>
                  <a:lnTo>
                    <a:pt x="890" y="17508"/>
                  </a:lnTo>
                  <a:cubicBezTo>
                    <a:pt x="845" y="17645"/>
                    <a:pt x="822" y="17759"/>
                    <a:pt x="776" y="17873"/>
                  </a:cubicBezTo>
                  <a:lnTo>
                    <a:pt x="731" y="18033"/>
                  </a:lnTo>
                  <a:cubicBezTo>
                    <a:pt x="685" y="18215"/>
                    <a:pt x="639" y="18398"/>
                    <a:pt x="594" y="18581"/>
                  </a:cubicBezTo>
                  <a:lnTo>
                    <a:pt x="571" y="18649"/>
                  </a:lnTo>
                  <a:lnTo>
                    <a:pt x="548" y="18672"/>
                  </a:lnTo>
                  <a:cubicBezTo>
                    <a:pt x="502" y="18809"/>
                    <a:pt x="457" y="18969"/>
                    <a:pt x="411" y="19128"/>
                  </a:cubicBezTo>
                  <a:cubicBezTo>
                    <a:pt x="388" y="19242"/>
                    <a:pt x="365" y="19379"/>
                    <a:pt x="320" y="19516"/>
                  </a:cubicBezTo>
                  <a:lnTo>
                    <a:pt x="297" y="19653"/>
                  </a:lnTo>
                  <a:lnTo>
                    <a:pt x="274" y="19745"/>
                  </a:lnTo>
                  <a:lnTo>
                    <a:pt x="274" y="19790"/>
                  </a:lnTo>
                  <a:cubicBezTo>
                    <a:pt x="274" y="19836"/>
                    <a:pt x="251" y="19859"/>
                    <a:pt x="251" y="19904"/>
                  </a:cubicBezTo>
                  <a:lnTo>
                    <a:pt x="228" y="19950"/>
                  </a:lnTo>
                  <a:lnTo>
                    <a:pt x="228" y="19996"/>
                  </a:lnTo>
                  <a:lnTo>
                    <a:pt x="228" y="20019"/>
                  </a:lnTo>
                  <a:cubicBezTo>
                    <a:pt x="183" y="20110"/>
                    <a:pt x="160" y="20178"/>
                    <a:pt x="137" y="20270"/>
                  </a:cubicBezTo>
                  <a:lnTo>
                    <a:pt x="114" y="20338"/>
                  </a:lnTo>
                  <a:cubicBezTo>
                    <a:pt x="114" y="20384"/>
                    <a:pt x="91" y="20407"/>
                    <a:pt x="91" y="20452"/>
                  </a:cubicBezTo>
                  <a:cubicBezTo>
                    <a:pt x="69" y="20475"/>
                    <a:pt x="69" y="20498"/>
                    <a:pt x="69" y="20521"/>
                  </a:cubicBezTo>
                  <a:lnTo>
                    <a:pt x="69" y="20544"/>
                  </a:lnTo>
                  <a:cubicBezTo>
                    <a:pt x="46" y="20566"/>
                    <a:pt x="46" y="20589"/>
                    <a:pt x="23" y="20612"/>
                  </a:cubicBezTo>
                  <a:cubicBezTo>
                    <a:pt x="0" y="20726"/>
                    <a:pt x="0" y="20840"/>
                    <a:pt x="46" y="20977"/>
                  </a:cubicBezTo>
                  <a:cubicBezTo>
                    <a:pt x="69" y="21068"/>
                    <a:pt x="114" y="21160"/>
                    <a:pt x="137" y="21205"/>
                  </a:cubicBezTo>
                  <a:cubicBezTo>
                    <a:pt x="160" y="21274"/>
                    <a:pt x="206" y="21342"/>
                    <a:pt x="228" y="21388"/>
                  </a:cubicBezTo>
                  <a:lnTo>
                    <a:pt x="251" y="21411"/>
                  </a:lnTo>
                  <a:cubicBezTo>
                    <a:pt x="320" y="21502"/>
                    <a:pt x="365" y="21593"/>
                    <a:pt x="434" y="21662"/>
                  </a:cubicBezTo>
                  <a:lnTo>
                    <a:pt x="457" y="21708"/>
                  </a:lnTo>
                  <a:cubicBezTo>
                    <a:pt x="457" y="21708"/>
                    <a:pt x="480" y="21730"/>
                    <a:pt x="480" y="21730"/>
                  </a:cubicBezTo>
                  <a:lnTo>
                    <a:pt x="502" y="21753"/>
                  </a:lnTo>
                  <a:lnTo>
                    <a:pt x="548" y="21822"/>
                  </a:lnTo>
                  <a:cubicBezTo>
                    <a:pt x="571" y="21867"/>
                    <a:pt x="616" y="21936"/>
                    <a:pt x="639" y="21981"/>
                  </a:cubicBezTo>
                  <a:lnTo>
                    <a:pt x="639" y="21959"/>
                  </a:lnTo>
                  <a:lnTo>
                    <a:pt x="731" y="22096"/>
                  </a:lnTo>
                  <a:lnTo>
                    <a:pt x="708" y="22050"/>
                  </a:lnTo>
                  <a:lnTo>
                    <a:pt x="708" y="22050"/>
                  </a:lnTo>
                  <a:cubicBezTo>
                    <a:pt x="753" y="22141"/>
                    <a:pt x="799" y="22210"/>
                    <a:pt x="868" y="22255"/>
                  </a:cubicBezTo>
                  <a:cubicBezTo>
                    <a:pt x="890" y="22301"/>
                    <a:pt x="913" y="22347"/>
                    <a:pt x="959" y="22370"/>
                  </a:cubicBezTo>
                  <a:cubicBezTo>
                    <a:pt x="982" y="22415"/>
                    <a:pt x="1004" y="22438"/>
                    <a:pt x="1027" y="22461"/>
                  </a:cubicBezTo>
                  <a:lnTo>
                    <a:pt x="1119" y="22598"/>
                  </a:lnTo>
                  <a:lnTo>
                    <a:pt x="1141" y="22621"/>
                  </a:lnTo>
                  <a:lnTo>
                    <a:pt x="1164" y="22666"/>
                  </a:lnTo>
                  <a:cubicBezTo>
                    <a:pt x="1233" y="22735"/>
                    <a:pt x="1301" y="22826"/>
                    <a:pt x="1370" y="22895"/>
                  </a:cubicBezTo>
                  <a:cubicBezTo>
                    <a:pt x="1415" y="22963"/>
                    <a:pt x="1484" y="23031"/>
                    <a:pt x="1552" y="23100"/>
                  </a:cubicBezTo>
                  <a:cubicBezTo>
                    <a:pt x="1598" y="23146"/>
                    <a:pt x="1644" y="23191"/>
                    <a:pt x="1689" y="23260"/>
                  </a:cubicBezTo>
                  <a:lnTo>
                    <a:pt x="1712" y="23305"/>
                  </a:lnTo>
                  <a:cubicBezTo>
                    <a:pt x="1826" y="23419"/>
                    <a:pt x="1918" y="23534"/>
                    <a:pt x="2032" y="23648"/>
                  </a:cubicBezTo>
                  <a:lnTo>
                    <a:pt x="2100" y="23716"/>
                  </a:lnTo>
                  <a:lnTo>
                    <a:pt x="2214" y="23853"/>
                  </a:lnTo>
                  <a:cubicBezTo>
                    <a:pt x="2306" y="23944"/>
                    <a:pt x="2397" y="24059"/>
                    <a:pt x="2511" y="24150"/>
                  </a:cubicBezTo>
                  <a:cubicBezTo>
                    <a:pt x="2625" y="24264"/>
                    <a:pt x="2762" y="24401"/>
                    <a:pt x="2899" y="24515"/>
                  </a:cubicBezTo>
                  <a:cubicBezTo>
                    <a:pt x="2990" y="24584"/>
                    <a:pt x="3082" y="24675"/>
                    <a:pt x="3173" y="24766"/>
                  </a:cubicBezTo>
                  <a:lnTo>
                    <a:pt x="3310" y="24880"/>
                  </a:lnTo>
                  <a:lnTo>
                    <a:pt x="3355" y="24926"/>
                  </a:lnTo>
                  <a:cubicBezTo>
                    <a:pt x="3470" y="25040"/>
                    <a:pt x="3584" y="25131"/>
                    <a:pt x="3721" y="25246"/>
                  </a:cubicBezTo>
                  <a:cubicBezTo>
                    <a:pt x="3858" y="25360"/>
                    <a:pt x="4017" y="25497"/>
                    <a:pt x="4154" y="25611"/>
                  </a:cubicBezTo>
                  <a:lnTo>
                    <a:pt x="4269" y="25679"/>
                  </a:lnTo>
                  <a:lnTo>
                    <a:pt x="4360" y="25770"/>
                  </a:lnTo>
                  <a:cubicBezTo>
                    <a:pt x="4428" y="25816"/>
                    <a:pt x="4497" y="25862"/>
                    <a:pt x="4565" y="25930"/>
                  </a:cubicBezTo>
                  <a:cubicBezTo>
                    <a:pt x="4634" y="25976"/>
                    <a:pt x="4702" y="26044"/>
                    <a:pt x="4771" y="26090"/>
                  </a:cubicBezTo>
                  <a:lnTo>
                    <a:pt x="4999" y="26250"/>
                  </a:lnTo>
                  <a:cubicBezTo>
                    <a:pt x="5113" y="26364"/>
                    <a:pt x="5250" y="26478"/>
                    <a:pt x="5410" y="26569"/>
                  </a:cubicBezTo>
                  <a:lnTo>
                    <a:pt x="5455" y="26615"/>
                  </a:lnTo>
                  <a:cubicBezTo>
                    <a:pt x="5707" y="26798"/>
                    <a:pt x="5980" y="26980"/>
                    <a:pt x="6231" y="27163"/>
                  </a:cubicBezTo>
                  <a:lnTo>
                    <a:pt x="6437" y="27323"/>
                  </a:lnTo>
                  <a:cubicBezTo>
                    <a:pt x="6688" y="27482"/>
                    <a:pt x="6916" y="27642"/>
                    <a:pt x="7144" y="27779"/>
                  </a:cubicBezTo>
                  <a:cubicBezTo>
                    <a:pt x="7213" y="27825"/>
                    <a:pt x="7281" y="27870"/>
                    <a:pt x="7350" y="27916"/>
                  </a:cubicBezTo>
                  <a:lnTo>
                    <a:pt x="7418" y="27962"/>
                  </a:lnTo>
                  <a:lnTo>
                    <a:pt x="7464" y="27985"/>
                  </a:lnTo>
                  <a:lnTo>
                    <a:pt x="7601" y="28076"/>
                  </a:lnTo>
                  <a:cubicBezTo>
                    <a:pt x="7669" y="28121"/>
                    <a:pt x="7738" y="28167"/>
                    <a:pt x="7806" y="28190"/>
                  </a:cubicBezTo>
                  <a:lnTo>
                    <a:pt x="7829" y="28213"/>
                  </a:lnTo>
                  <a:lnTo>
                    <a:pt x="7875" y="28236"/>
                  </a:lnTo>
                  <a:cubicBezTo>
                    <a:pt x="7943" y="28281"/>
                    <a:pt x="8012" y="28327"/>
                    <a:pt x="8103" y="28373"/>
                  </a:cubicBezTo>
                  <a:cubicBezTo>
                    <a:pt x="8400" y="28578"/>
                    <a:pt x="8719" y="28761"/>
                    <a:pt x="9039" y="28966"/>
                  </a:cubicBezTo>
                  <a:cubicBezTo>
                    <a:pt x="9359" y="29171"/>
                    <a:pt x="9655" y="29331"/>
                    <a:pt x="9952" y="29491"/>
                  </a:cubicBezTo>
                  <a:cubicBezTo>
                    <a:pt x="10089" y="29559"/>
                    <a:pt x="10249" y="29651"/>
                    <a:pt x="10386" y="29719"/>
                  </a:cubicBezTo>
                  <a:cubicBezTo>
                    <a:pt x="10545" y="29788"/>
                    <a:pt x="10705" y="29879"/>
                    <a:pt x="10865" y="29970"/>
                  </a:cubicBezTo>
                  <a:lnTo>
                    <a:pt x="11116" y="30084"/>
                  </a:lnTo>
                  <a:lnTo>
                    <a:pt x="11139" y="30107"/>
                  </a:lnTo>
                  <a:cubicBezTo>
                    <a:pt x="11322" y="30199"/>
                    <a:pt x="11527" y="30290"/>
                    <a:pt x="11710" y="30404"/>
                  </a:cubicBezTo>
                  <a:cubicBezTo>
                    <a:pt x="11847" y="30450"/>
                    <a:pt x="12006" y="30518"/>
                    <a:pt x="12143" y="30564"/>
                  </a:cubicBezTo>
                  <a:lnTo>
                    <a:pt x="12166" y="30587"/>
                  </a:lnTo>
                  <a:lnTo>
                    <a:pt x="12212" y="30609"/>
                  </a:lnTo>
                  <a:cubicBezTo>
                    <a:pt x="12326" y="30655"/>
                    <a:pt x="12440" y="30701"/>
                    <a:pt x="12577" y="30746"/>
                  </a:cubicBezTo>
                  <a:lnTo>
                    <a:pt x="12668" y="30792"/>
                  </a:lnTo>
                  <a:lnTo>
                    <a:pt x="12760" y="30838"/>
                  </a:lnTo>
                  <a:cubicBezTo>
                    <a:pt x="12805" y="30861"/>
                    <a:pt x="12874" y="30906"/>
                    <a:pt x="12919" y="30929"/>
                  </a:cubicBezTo>
                  <a:lnTo>
                    <a:pt x="12965" y="30929"/>
                  </a:lnTo>
                  <a:cubicBezTo>
                    <a:pt x="13033" y="30975"/>
                    <a:pt x="13102" y="30997"/>
                    <a:pt x="13170" y="31043"/>
                  </a:cubicBezTo>
                  <a:lnTo>
                    <a:pt x="13353" y="31112"/>
                  </a:lnTo>
                  <a:cubicBezTo>
                    <a:pt x="13490" y="31180"/>
                    <a:pt x="13627" y="31226"/>
                    <a:pt x="13764" y="31271"/>
                  </a:cubicBezTo>
                  <a:lnTo>
                    <a:pt x="13855" y="31317"/>
                  </a:lnTo>
                  <a:lnTo>
                    <a:pt x="13878" y="31317"/>
                  </a:lnTo>
                  <a:cubicBezTo>
                    <a:pt x="13969" y="31363"/>
                    <a:pt x="14038" y="31386"/>
                    <a:pt x="14129" y="31408"/>
                  </a:cubicBezTo>
                  <a:cubicBezTo>
                    <a:pt x="14175" y="31431"/>
                    <a:pt x="14220" y="31431"/>
                    <a:pt x="14243" y="31454"/>
                  </a:cubicBezTo>
                  <a:lnTo>
                    <a:pt x="14289" y="31454"/>
                  </a:lnTo>
                  <a:cubicBezTo>
                    <a:pt x="14312" y="31454"/>
                    <a:pt x="14357" y="31477"/>
                    <a:pt x="14380" y="31477"/>
                  </a:cubicBezTo>
                  <a:cubicBezTo>
                    <a:pt x="14426" y="31477"/>
                    <a:pt x="14449" y="31454"/>
                    <a:pt x="14494" y="31431"/>
                  </a:cubicBezTo>
                  <a:cubicBezTo>
                    <a:pt x="14494" y="31431"/>
                    <a:pt x="14517" y="31408"/>
                    <a:pt x="14540" y="31408"/>
                  </a:cubicBezTo>
                  <a:cubicBezTo>
                    <a:pt x="14540" y="31363"/>
                    <a:pt x="14540" y="31317"/>
                    <a:pt x="14586" y="31294"/>
                  </a:cubicBezTo>
                  <a:cubicBezTo>
                    <a:pt x="14586" y="31294"/>
                    <a:pt x="14586" y="31294"/>
                    <a:pt x="14586" y="31271"/>
                  </a:cubicBezTo>
                  <a:cubicBezTo>
                    <a:pt x="14586" y="31249"/>
                    <a:pt x="14586" y="31226"/>
                    <a:pt x="14586" y="31226"/>
                  </a:cubicBezTo>
                  <a:cubicBezTo>
                    <a:pt x="14654" y="31180"/>
                    <a:pt x="14723" y="31134"/>
                    <a:pt x="14791" y="31089"/>
                  </a:cubicBezTo>
                  <a:cubicBezTo>
                    <a:pt x="14814" y="31089"/>
                    <a:pt x="14837" y="31066"/>
                    <a:pt x="14837" y="31066"/>
                  </a:cubicBezTo>
                  <a:cubicBezTo>
                    <a:pt x="14859" y="31043"/>
                    <a:pt x="14882" y="31020"/>
                    <a:pt x="14905" y="30997"/>
                  </a:cubicBezTo>
                  <a:cubicBezTo>
                    <a:pt x="14974" y="30929"/>
                    <a:pt x="15019" y="30883"/>
                    <a:pt x="15088" y="30838"/>
                  </a:cubicBezTo>
                  <a:cubicBezTo>
                    <a:pt x="15202" y="30746"/>
                    <a:pt x="15316" y="30655"/>
                    <a:pt x="15384" y="30564"/>
                  </a:cubicBezTo>
                  <a:cubicBezTo>
                    <a:pt x="15430" y="30541"/>
                    <a:pt x="15476" y="30495"/>
                    <a:pt x="15499" y="30472"/>
                  </a:cubicBezTo>
                  <a:lnTo>
                    <a:pt x="15521" y="30450"/>
                  </a:lnTo>
                  <a:cubicBezTo>
                    <a:pt x="15567" y="30404"/>
                    <a:pt x="15590" y="30358"/>
                    <a:pt x="15636" y="30336"/>
                  </a:cubicBezTo>
                  <a:lnTo>
                    <a:pt x="15750" y="30199"/>
                  </a:lnTo>
                  <a:lnTo>
                    <a:pt x="15864" y="30107"/>
                  </a:lnTo>
                  <a:cubicBezTo>
                    <a:pt x="15887" y="30062"/>
                    <a:pt x="15932" y="30039"/>
                    <a:pt x="15978" y="29993"/>
                  </a:cubicBezTo>
                  <a:lnTo>
                    <a:pt x="16001" y="29970"/>
                  </a:lnTo>
                  <a:cubicBezTo>
                    <a:pt x="16024" y="29948"/>
                    <a:pt x="16046" y="29902"/>
                    <a:pt x="16092" y="29879"/>
                  </a:cubicBezTo>
                  <a:cubicBezTo>
                    <a:pt x="16160" y="29788"/>
                    <a:pt x="16252" y="29719"/>
                    <a:pt x="16320" y="29628"/>
                  </a:cubicBezTo>
                  <a:cubicBezTo>
                    <a:pt x="16366" y="29582"/>
                    <a:pt x="16412" y="29537"/>
                    <a:pt x="16457" y="29491"/>
                  </a:cubicBezTo>
                  <a:lnTo>
                    <a:pt x="16549" y="29377"/>
                  </a:lnTo>
                  <a:cubicBezTo>
                    <a:pt x="16571" y="29354"/>
                    <a:pt x="16594" y="29331"/>
                    <a:pt x="16617" y="29286"/>
                  </a:cubicBezTo>
                  <a:lnTo>
                    <a:pt x="16663" y="29240"/>
                  </a:lnTo>
                  <a:lnTo>
                    <a:pt x="16731" y="29194"/>
                  </a:lnTo>
                  <a:lnTo>
                    <a:pt x="16754" y="29149"/>
                  </a:lnTo>
                  <a:lnTo>
                    <a:pt x="16800" y="29126"/>
                  </a:lnTo>
                  <a:cubicBezTo>
                    <a:pt x="16822" y="29080"/>
                    <a:pt x="16845" y="29057"/>
                    <a:pt x="16868" y="29035"/>
                  </a:cubicBezTo>
                  <a:lnTo>
                    <a:pt x="16914" y="28989"/>
                  </a:lnTo>
                  <a:lnTo>
                    <a:pt x="16937" y="28966"/>
                  </a:lnTo>
                  <a:lnTo>
                    <a:pt x="16959" y="28943"/>
                  </a:lnTo>
                  <a:lnTo>
                    <a:pt x="17051" y="28829"/>
                  </a:lnTo>
                  <a:cubicBezTo>
                    <a:pt x="17165" y="28669"/>
                    <a:pt x="17302" y="28510"/>
                    <a:pt x="17439" y="28373"/>
                  </a:cubicBezTo>
                  <a:cubicBezTo>
                    <a:pt x="17690" y="28099"/>
                    <a:pt x="17941" y="27825"/>
                    <a:pt x="18169" y="27551"/>
                  </a:cubicBezTo>
                  <a:cubicBezTo>
                    <a:pt x="18306" y="27391"/>
                    <a:pt x="18420" y="27254"/>
                    <a:pt x="18534" y="27094"/>
                  </a:cubicBezTo>
                  <a:cubicBezTo>
                    <a:pt x="18671" y="26935"/>
                    <a:pt x="18785" y="26798"/>
                    <a:pt x="18922" y="26638"/>
                  </a:cubicBezTo>
                  <a:lnTo>
                    <a:pt x="18991" y="26547"/>
                  </a:lnTo>
                  <a:cubicBezTo>
                    <a:pt x="19014" y="26501"/>
                    <a:pt x="19059" y="26455"/>
                    <a:pt x="19105" y="26410"/>
                  </a:cubicBezTo>
                  <a:lnTo>
                    <a:pt x="19173" y="26318"/>
                  </a:lnTo>
                  <a:cubicBezTo>
                    <a:pt x="19196" y="26273"/>
                    <a:pt x="19219" y="26250"/>
                    <a:pt x="19265" y="26204"/>
                  </a:cubicBezTo>
                  <a:cubicBezTo>
                    <a:pt x="19310" y="26136"/>
                    <a:pt x="19356" y="26090"/>
                    <a:pt x="19402" y="26044"/>
                  </a:cubicBezTo>
                  <a:cubicBezTo>
                    <a:pt x="19470" y="25953"/>
                    <a:pt x="19539" y="25862"/>
                    <a:pt x="19607" y="25770"/>
                  </a:cubicBezTo>
                  <a:cubicBezTo>
                    <a:pt x="19653" y="25702"/>
                    <a:pt x="19698" y="25634"/>
                    <a:pt x="19744" y="25565"/>
                  </a:cubicBezTo>
                  <a:cubicBezTo>
                    <a:pt x="19881" y="25382"/>
                    <a:pt x="19995" y="25200"/>
                    <a:pt x="20132" y="25040"/>
                  </a:cubicBezTo>
                  <a:cubicBezTo>
                    <a:pt x="20246" y="24880"/>
                    <a:pt x="20360" y="24698"/>
                    <a:pt x="20497" y="24538"/>
                  </a:cubicBezTo>
                  <a:lnTo>
                    <a:pt x="20657" y="24310"/>
                  </a:lnTo>
                  <a:cubicBezTo>
                    <a:pt x="20840" y="24036"/>
                    <a:pt x="21045" y="23785"/>
                    <a:pt x="21228" y="23511"/>
                  </a:cubicBezTo>
                  <a:cubicBezTo>
                    <a:pt x="21456" y="23168"/>
                    <a:pt x="21707" y="22803"/>
                    <a:pt x="21958" y="22415"/>
                  </a:cubicBezTo>
                  <a:lnTo>
                    <a:pt x="21958" y="22415"/>
                  </a:lnTo>
                  <a:lnTo>
                    <a:pt x="21935" y="22438"/>
                  </a:lnTo>
                  <a:lnTo>
                    <a:pt x="22004" y="22324"/>
                  </a:lnTo>
                  <a:lnTo>
                    <a:pt x="22118" y="22187"/>
                  </a:lnTo>
                  <a:lnTo>
                    <a:pt x="22095" y="22187"/>
                  </a:lnTo>
                  <a:cubicBezTo>
                    <a:pt x="22186" y="22050"/>
                    <a:pt x="22278" y="21913"/>
                    <a:pt x="22392" y="21753"/>
                  </a:cubicBezTo>
                  <a:lnTo>
                    <a:pt x="22415" y="21730"/>
                  </a:lnTo>
                  <a:lnTo>
                    <a:pt x="22437" y="21708"/>
                  </a:lnTo>
                  <a:cubicBezTo>
                    <a:pt x="22552" y="21525"/>
                    <a:pt x="22643" y="21365"/>
                    <a:pt x="22757" y="21205"/>
                  </a:cubicBezTo>
                  <a:cubicBezTo>
                    <a:pt x="22871" y="21023"/>
                    <a:pt x="22985" y="20840"/>
                    <a:pt x="23099" y="20658"/>
                  </a:cubicBezTo>
                  <a:lnTo>
                    <a:pt x="23145" y="20589"/>
                  </a:lnTo>
                  <a:lnTo>
                    <a:pt x="23168" y="20544"/>
                  </a:lnTo>
                  <a:cubicBezTo>
                    <a:pt x="23259" y="20407"/>
                    <a:pt x="23328" y="20247"/>
                    <a:pt x="23419" y="20110"/>
                  </a:cubicBezTo>
                  <a:lnTo>
                    <a:pt x="23465" y="20064"/>
                  </a:lnTo>
                  <a:lnTo>
                    <a:pt x="23487" y="20019"/>
                  </a:lnTo>
                  <a:lnTo>
                    <a:pt x="23465" y="20019"/>
                  </a:lnTo>
                  <a:lnTo>
                    <a:pt x="23487" y="19996"/>
                  </a:lnTo>
                  <a:cubicBezTo>
                    <a:pt x="23716" y="19676"/>
                    <a:pt x="23921" y="19334"/>
                    <a:pt x="24172" y="18923"/>
                  </a:cubicBezTo>
                  <a:lnTo>
                    <a:pt x="24263" y="18763"/>
                  </a:lnTo>
                  <a:lnTo>
                    <a:pt x="24286" y="18740"/>
                  </a:lnTo>
                  <a:lnTo>
                    <a:pt x="24309" y="18695"/>
                  </a:lnTo>
                  <a:cubicBezTo>
                    <a:pt x="24378" y="18558"/>
                    <a:pt x="24446" y="18444"/>
                    <a:pt x="24515" y="18307"/>
                  </a:cubicBezTo>
                  <a:lnTo>
                    <a:pt x="24583" y="18215"/>
                  </a:lnTo>
                  <a:lnTo>
                    <a:pt x="24629" y="18101"/>
                  </a:lnTo>
                  <a:cubicBezTo>
                    <a:pt x="24697" y="17964"/>
                    <a:pt x="24788" y="17850"/>
                    <a:pt x="24857" y="17713"/>
                  </a:cubicBezTo>
                  <a:lnTo>
                    <a:pt x="24857" y="17690"/>
                  </a:lnTo>
                  <a:cubicBezTo>
                    <a:pt x="24857" y="17690"/>
                    <a:pt x="24857" y="17690"/>
                    <a:pt x="24857" y="17668"/>
                  </a:cubicBezTo>
                  <a:lnTo>
                    <a:pt x="24903" y="17599"/>
                  </a:lnTo>
                  <a:cubicBezTo>
                    <a:pt x="24925" y="17531"/>
                    <a:pt x="24948" y="17462"/>
                    <a:pt x="24994" y="17416"/>
                  </a:cubicBezTo>
                  <a:lnTo>
                    <a:pt x="25040" y="17302"/>
                  </a:lnTo>
                  <a:cubicBezTo>
                    <a:pt x="25040" y="17257"/>
                    <a:pt x="25062" y="17211"/>
                    <a:pt x="25085" y="17165"/>
                  </a:cubicBezTo>
                  <a:cubicBezTo>
                    <a:pt x="25154" y="17006"/>
                    <a:pt x="25222" y="16846"/>
                    <a:pt x="25291" y="16686"/>
                  </a:cubicBezTo>
                  <a:lnTo>
                    <a:pt x="25291" y="16640"/>
                  </a:lnTo>
                  <a:cubicBezTo>
                    <a:pt x="25382" y="16458"/>
                    <a:pt x="25450" y="16298"/>
                    <a:pt x="25519" y="16115"/>
                  </a:cubicBezTo>
                  <a:cubicBezTo>
                    <a:pt x="25587" y="15978"/>
                    <a:pt x="25633" y="15842"/>
                    <a:pt x="25701" y="15705"/>
                  </a:cubicBezTo>
                  <a:lnTo>
                    <a:pt x="25770" y="15568"/>
                  </a:lnTo>
                  <a:cubicBezTo>
                    <a:pt x="25770" y="15522"/>
                    <a:pt x="25793" y="15499"/>
                    <a:pt x="25816" y="15453"/>
                  </a:cubicBezTo>
                  <a:cubicBezTo>
                    <a:pt x="25838" y="15408"/>
                    <a:pt x="25861" y="15362"/>
                    <a:pt x="25884" y="15317"/>
                  </a:cubicBezTo>
                  <a:lnTo>
                    <a:pt x="25907" y="15248"/>
                  </a:lnTo>
                  <a:lnTo>
                    <a:pt x="25953" y="15180"/>
                  </a:lnTo>
                  <a:cubicBezTo>
                    <a:pt x="25953" y="15157"/>
                    <a:pt x="25975" y="15134"/>
                    <a:pt x="25975" y="15111"/>
                  </a:cubicBezTo>
                  <a:lnTo>
                    <a:pt x="25998" y="15065"/>
                  </a:lnTo>
                  <a:cubicBezTo>
                    <a:pt x="26090" y="14906"/>
                    <a:pt x="26135" y="14746"/>
                    <a:pt x="26204" y="14586"/>
                  </a:cubicBezTo>
                  <a:cubicBezTo>
                    <a:pt x="26249" y="14495"/>
                    <a:pt x="26272" y="14404"/>
                    <a:pt x="26295" y="14312"/>
                  </a:cubicBezTo>
                  <a:lnTo>
                    <a:pt x="26341" y="14175"/>
                  </a:lnTo>
                  <a:cubicBezTo>
                    <a:pt x="26455" y="13833"/>
                    <a:pt x="26546" y="13513"/>
                    <a:pt x="26637" y="13217"/>
                  </a:cubicBezTo>
                  <a:lnTo>
                    <a:pt x="26637" y="13171"/>
                  </a:lnTo>
                  <a:cubicBezTo>
                    <a:pt x="26660" y="13102"/>
                    <a:pt x="26683" y="13057"/>
                    <a:pt x="26683" y="12988"/>
                  </a:cubicBezTo>
                  <a:lnTo>
                    <a:pt x="26706" y="12897"/>
                  </a:lnTo>
                  <a:cubicBezTo>
                    <a:pt x="26729" y="12851"/>
                    <a:pt x="26729" y="12806"/>
                    <a:pt x="26751" y="12737"/>
                  </a:cubicBezTo>
                  <a:lnTo>
                    <a:pt x="26751" y="12692"/>
                  </a:lnTo>
                  <a:cubicBezTo>
                    <a:pt x="26774" y="12623"/>
                    <a:pt x="26797" y="12555"/>
                    <a:pt x="26797" y="12509"/>
                  </a:cubicBezTo>
                  <a:cubicBezTo>
                    <a:pt x="26820" y="12418"/>
                    <a:pt x="26843" y="12349"/>
                    <a:pt x="26843" y="12258"/>
                  </a:cubicBezTo>
                  <a:cubicBezTo>
                    <a:pt x="26866" y="12167"/>
                    <a:pt x="26888" y="12098"/>
                    <a:pt x="26888" y="12007"/>
                  </a:cubicBezTo>
                  <a:cubicBezTo>
                    <a:pt x="26911" y="11916"/>
                    <a:pt x="26934" y="11824"/>
                    <a:pt x="26957" y="11733"/>
                  </a:cubicBezTo>
                  <a:cubicBezTo>
                    <a:pt x="26980" y="11573"/>
                    <a:pt x="27003" y="11391"/>
                    <a:pt x="27025" y="11231"/>
                  </a:cubicBezTo>
                  <a:cubicBezTo>
                    <a:pt x="27025" y="11140"/>
                    <a:pt x="27048" y="11048"/>
                    <a:pt x="27071" y="10957"/>
                  </a:cubicBezTo>
                  <a:cubicBezTo>
                    <a:pt x="27071" y="10866"/>
                    <a:pt x="27094" y="10774"/>
                    <a:pt x="27117" y="10683"/>
                  </a:cubicBezTo>
                  <a:cubicBezTo>
                    <a:pt x="27117" y="10637"/>
                    <a:pt x="27117" y="10592"/>
                    <a:pt x="27117" y="10546"/>
                  </a:cubicBezTo>
                  <a:lnTo>
                    <a:pt x="27139" y="10455"/>
                  </a:lnTo>
                  <a:cubicBezTo>
                    <a:pt x="27139" y="10386"/>
                    <a:pt x="27162" y="10318"/>
                    <a:pt x="27162" y="10272"/>
                  </a:cubicBezTo>
                  <a:lnTo>
                    <a:pt x="27162" y="10204"/>
                  </a:lnTo>
                  <a:cubicBezTo>
                    <a:pt x="27185" y="10112"/>
                    <a:pt x="27185" y="10021"/>
                    <a:pt x="27185" y="9907"/>
                  </a:cubicBezTo>
                  <a:cubicBezTo>
                    <a:pt x="27185" y="9838"/>
                    <a:pt x="27185" y="9747"/>
                    <a:pt x="27208" y="9679"/>
                  </a:cubicBezTo>
                  <a:lnTo>
                    <a:pt x="27208" y="9587"/>
                  </a:lnTo>
                  <a:cubicBezTo>
                    <a:pt x="27208" y="9496"/>
                    <a:pt x="27231" y="9405"/>
                    <a:pt x="27231" y="9313"/>
                  </a:cubicBezTo>
                  <a:lnTo>
                    <a:pt x="27231" y="9268"/>
                  </a:lnTo>
                  <a:cubicBezTo>
                    <a:pt x="27254" y="9177"/>
                    <a:pt x="27254" y="9085"/>
                    <a:pt x="27276" y="8994"/>
                  </a:cubicBezTo>
                  <a:cubicBezTo>
                    <a:pt x="27276" y="8971"/>
                    <a:pt x="27276" y="8925"/>
                    <a:pt x="27276" y="8903"/>
                  </a:cubicBezTo>
                  <a:lnTo>
                    <a:pt x="27276" y="8834"/>
                  </a:lnTo>
                  <a:cubicBezTo>
                    <a:pt x="27276" y="8743"/>
                    <a:pt x="27276" y="8629"/>
                    <a:pt x="27276" y="8515"/>
                  </a:cubicBezTo>
                  <a:cubicBezTo>
                    <a:pt x="27254" y="8400"/>
                    <a:pt x="27254" y="8286"/>
                    <a:pt x="27254" y="8172"/>
                  </a:cubicBezTo>
                  <a:cubicBezTo>
                    <a:pt x="27254" y="8104"/>
                    <a:pt x="27254" y="8035"/>
                    <a:pt x="27254" y="7967"/>
                  </a:cubicBezTo>
                  <a:cubicBezTo>
                    <a:pt x="27231" y="7875"/>
                    <a:pt x="27231" y="7807"/>
                    <a:pt x="27231" y="7716"/>
                  </a:cubicBezTo>
                  <a:cubicBezTo>
                    <a:pt x="27208" y="7647"/>
                    <a:pt x="27208" y="7579"/>
                    <a:pt x="27185" y="7487"/>
                  </a:cubicBezTo>
                  <a:lnTo>
                    <a:pt x="27185" y="7465"/>
                  </a:lnTo>
                  <a:cubicBezTo>
                    <a:pt x="27162" y="7396"/>
                    <a:pt x="27162" y="7351"/>
                    <a:pt x="27162" y="7282"/>
                  </a:cubicBezTo>
                  <a:cubicBezTo>
                    <a:pt x="27162" y="7259"/>
                    <a:pt x="27162" y="7236"/>
                    <a:pt x="27162" y="7191"/>
                  </a:cubicBezTo>
                  <a:lnTo>
                    <a:pt x="27162" y="7122"/>
                  </a:lnTo>
                  <a:cubicBezTo>
                    <a:pt x="27139" y="7008"/>
                    <a:pt x="27139" y="6894"/>
                    <a:pt x="27117" y="6803"/>
                  </a:cubicBezTo>
                  <a:cubicBezTo>
                    <a:pt x="27117" y="6711"/>
                    <a:pt x="27094" y="6643"/>
                    <a:pt x="27071" y="6552"/>
                  </a:cubicBezTo>
                  <a:cubicBezTo>
                    <a:pt x="27071" y="6552"/>
                    <a:pt x="27071" y="6529"/>
                    <a:pt x="27048" y="6506"/>
                  </a:cubicBezTo>
                  <a:cubicBezTo>
                    <a:pt x="27048" y="6460"/>
                    <a:pt x="27025" y="6437"/>
                    <a:pt x="27025" y="6415"/>
                  </a:cubicBezTo>
                  <a:lnTo>
                    <a:pt x="27003" y="6346"/>
                  </a:lnTo>
                  <a:cubicBezTo>
                    <a:pt x="27003" y="6323"/>
                    <a:pt x="27003" y="6301"/>
                    <a:pt x="27003" y="6278"/>
                  </a:cubicBezTo>
                  <a:cubicBezTo>
                    <a:pt x="26980" y="6255"/>
                    <a:pt x="26957" y="6232"/>
                    <a:pt x="26934" y="6209"/>
                  </a:cubicBezTo>
                  <a:cubicBezTo>
                    <a:pt x="26911" y="6164"/>
                    <a:pt x="26888" y="6072"/>
                    <a:pt x="26866" y="6004"/>
                  </a:cubicBezTo>
                  <a:lnTo>
                    <a:pt x="26843" y="5958"/>
                  </a:lnTo>
                  <a:cubicBezTo>
                    <a:pt x="26820" y="5890"/>
                    <a:pt x="26797" y="5821"/>
                    <a:pt x="26774" y="5753"/>
                  </a:cubicBezTo>
                  <a:cubicBezTo>
                    <a:pt x="26729" y="5593"/>
                    <a:pt x="26683" y="5433"/>
                    <a:pt x="26637" y="5273"/>
                  </a:cubicBezTo>
                  <a:cubicBezTo>
                    <a:pt x="26614" y="5228"/>
                    <a:pt x="26592" y="5159"/>
                    <a:pt x="26569" y="5091"/>
                  </a:cubicBezTo>
                  <a:cubicBezTo>
                    <a:pt x="26546" y="5000"/>
                    <a:pt x="26500" y="4931"/>
                    <a:pt x="26478" y="4840"/>
                  </a:cubicBezTo>
                  <a:cubicBezTo>
                    <a:pt x="26432" y="4703"/>
                    <a:pt x="26386" y="4566"/>
                    <a:pt x="26341" y="4452"/>
                  </a:cubicBezTo>
                  <a:cubicBezTo>
                    <a:pt x="26341" y="4429"/>
                    <a:pt x="26318" y="4406"/>
                    <a:pt x="26318" y="4406"/>
                  </a:cubicBezTo>
                  <a:lnTo>
                    <a:pt x="26318" y="4383"/>
                  </a:lnTo>
                  <a:cubicBezTo>
                    <a:pt x="26318" y="4383"/>
                    <a:pt x="26295" y="4360"/>
                    <a:pt x="26295" y="4360"/>
                  </a:cubicBezTo>
                  <a:cubicBezTo>
                    <a:pt x="26249" y="4246"/>
                    <a:pt x="26181" y="4132"/>
                    <a:pt x="26135" y="4018"/>
                  </a:cubicBezTo>
                  <a:cubicBezTo>
                    <a:pt x="26112" y="3972"/>
                    <a:pt x="26090" y="3927"/>
                    <a:pt x="26044" y="3881"/>
                  </a:cubicBezTo>
                  <a:cubicBezTo>
                    <a:pt x="25998" y="3790"/>
                    <a:pt x="25930" y="3721"/>
                    <a:pt x="25884" y="3630"/>
                  </a:cubicBezTo>
                  <a:lnTo>
                    <a:pt x="25816" y="3562"/>
                  </a:lnTo>
                  <a:lnTo>
                    <a:pt x="25793" y="3516"/>
                  </a:lnTo>
                  <a:cubicBezTo>
                    <a:pt x="25701" y="3425"/>
                    <a:pt x="25633" y="3333"/>
                    <a:pt x="25542" y="3242"/>
                  </a:cubicBezTo>
                  <a:cubicBezTo>
                    <a:pt x="25473" y="3173"/>
                    <a:pt x="25405" y="3082"/>
                    <a:pt x="25336" y="3014"/>
                  </a:cubicBezTo>
                  <a:lnTo>
                    <a:pt x="25268" y="2922"/>
                  </a:lnTo>
                  <a:lnTo>
                    <a:pt x="25222" y="2877"/>
                  </a:lnTo>
                  <a:cubicBezTo>
                    <a:pt x="25176" y="2831"/>
                    <a:pt x="25131" y="2785"/>
                    <a:pt x="25085" y="2740"/>
                  </a:cubicBezTo>
                  <a:cubicBezTo>
                    <a:pt x="25040" y="2671"/>
                    <a:pt x="24971" y="2626"/>
                    <a:pt x="24903" y="2557"/>
                  </a:cubicBezTo>
                  <a:cubicBezTo>
                    <a:pt x="24834" y="2489"/>
                    <a:pt x="24766" y="2420"/>
                    <a:pt x="24697" y="2375"/>
                  </a:cubicBezTo>
                  <a:lnTo>
                    <a:pt x="24629" y="2306"/>
                  </a:lnTo>
                  <a:lnTo>
                    <a:pt x="24537" y="2238"/>
                  </a:lnTo>
                  <a:lnTo>
                    <a:pt x="24446" y="2146"/>
                  </a:lnTo>
                  <a:lnTo>
                    <a:pt x="24400" y="2124"/>
                  </a:lnTo>
                  <a:lnTo>
                    <a:pt x="24355" y="2055"/>
                  </a:lnTo>
                  <a:lnTo>
                    <a:pt x="24309" y="2032"/>
                  </a:lnTo>
                  <a:cubicBezTo>
                    <a:pt x="24286" y="2009"/>
                    <a:pt x="24263" y="1987"/>
                    <a:pt x="24218" y="1941"/>
                  </a:cubicBezTo>
                  <a:cubicBezTo>
                    <a:pt x="24172" y="1895"/>
                    <a:pt x="24104" y="1850"/>
                    <a:pt x="24035" y="1804"/>
                  </a:cubicBezTo>
                  <a:lnTo>
                    <a:pt x="24035" y="1781"/>
                  </a:lnTo>
                  <a:lnTo>
                    <a:pt x="23967" y="1735"/>
                  </a:lnTo>
                  <a:cubicBezTo>
                    <a:pt x="23898" y="1667"/>
                    <a:pt x="23830" y="1621"/>
                    <a:pt x="23761" y="1553"/>
                  </a:cubicBezTo>
                  <a:lnTo>
                    <a:pt x="23716" y="1530"/>
                  </a:lnTo>
                  <a:lnTo>
                    <a:pt x="23670" y="1484"/>
                  </a:lnTo>
                  <a:lnTo>
                    <a:pt x="23647" y="1484"/>
                  </a:lnTo>
                  <a:cubicBezTo>
                    <a:pt x="23602" y="1439"/>
                    <a:pt x="23533" y="1370"/>
                    <a:pt x="23487" y="1325"/>
                  </a:cubicBezTo>
                  <a:cubicBezTo>
                    <a:pt x="23373" y="1256"/>
                    <a:pt x="23259" y="1188"/>
                    <a:pt x="23145" y="1119"/>
                  </a:cubicBezTo>
                  <a:cubicBezTo>
                    <a:pt x="23054" y="1074"/>
                    <a:pt x="22962" y="1028"/>
                    <a:pt x="22871" y="982"/>
                  </a:cubicBezTo>
                  <a:cubicBezTo>
                    <a:pt x="22803" y="937"/>
                    <a:pt x="22757" y="891"/>
                    <a:pt x="22689" y="868"/>
                  </a:cubicBezTo>
                  <a:cubicBezTo>
                    <a:pt x="22666" y="845"/>
                    <a:pt x="22620" y="845"/>
                    <a:pt x="22597" y="822"/>
                  </a:cubicBezTo>
                  <a:lnTo>
                    <a:pt x="22415" y="754"/>
                  </a:lnTo>
                  <a:lnTo>
                    <a:pt x="22369" y="708"/>
                  </a:lnTo>
                  <a:lnTo>
                    <a:pt x="22323" y="708"/>
                  </a:lnTo>
                  <a:cubicBezTo>
                    <a:pt x="22278" y="686"/>
                    <a:pt x="22232" y="663"/>
                    <a:pt x="22186" y="640"/>
                  </a:cubicBezTo>
                  <a:cubicBezTo>
                    <a:pt x="22164" y="640"/>
                    <a:pt x="22141" y="617"/>
                    <a:pt x="22095" y="617"/>
                  </a:cubicBezTo>
                  <a:lnTo>
                    <a:pt x="22049" y="617"/>
                  </a:lnTo>
                  <a:lnTo>
                    <a:pt x="22049" y="594"/>
                  </a:lnTo>
                  <a:cubicBezTo>
                    <a:pt x="22004" y="594"/>
                    <a:pt x="21935" y="571"/>
                    <a:pt x="21912" y="549"/>
                  </a:cubicBezTo>
                  <a:cubicBezTo>
                    <a:pt x="21912" y="526"/>
                    <a:pt x="21912" y="526"/>
                    <a:pt x="21912" y="503"/>
                  </a:cubicBezTo>
                  <a:cubicBezTo>
                    <a:pt x="21798" y="457"/>
                    <a:pt x="21707" y="434"/>
                    <a:pt x="21570" y="389"/>
                  </a:cubicBezTo>
                  <a:cubicBezTo>
                    <a:pt x="21410" y="343"/>
                    <a:pt x="21228" y="275"/>
                    <a:pt x="21045" y="252"/>
                  </a:cubicBezTo>
                  <a:cubicBezTo>
                    <a:pt x="20954" y="206"/>
                    <a:pt x="20840" y="206"/>
                    <a:pt x="20726" y="183"/>
                  </a:cubicBezTo>
                  <a:cubicBezTo>
                    <a:pt x="20680" y="183"/>
                    <a:pt x="20611" y="161"/>
                    <a:pt x="20566" y="161"/>
                  </a:cubicBezTo>
                  <a:lnTo>
                    <a:pt x="20474" y="138"/>
                  </a:lnTo>
                  <a:cubicBezTo>
                    <a:pt x="20292" y="115"/>
                    <a:pt x="20109" y="92"/>
                    <a:pt x="19927" y="69"/>
                  </a:cubicBezTo>
                  <a:cubicBezTo>
                    <a:pt x="19721" y="46"/>
                    <a:pt x="19539" y="46"/>
                    <a:pt x="19356" y="24"/>
                  </a:cubicBezTo>
                  <a:lnTo>
                    <a:pt x="19151" y="24"/>
                  </a:lnTo>
                  <a:cubicBezTo>
                    <a:pt x="19059" y="1"/>
                    <a:pt x="18945" y="1"/>
                    <a:pt x="18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9" name="Google Shape;6649;p24"/>
            <p:cNvSpPr/>
            <p:nvPr/>
          </p:nvSpPr>
          <p:spPr>
            <a:xfrm>
              <a:off x="6702250" y="1840900"/>
              <a:ext cx="397750" cy="781800"/>
            </a:xfrm>
            <a:custGeom>
              <a:avLst/>
              <a:gdLst/>
              <a:ahLst/>
              <a:cxnLst/>
              <a:rect l="l" t="t" r="r" b="b"/>
              <a:pathLst>
                <a:path w="15910" h="31272" extrusionOk="0">
                  <a:moveTo>
                    <a:pt x="13421" y="4497"/>
                  </a:moveTo>
                  <a:cubicBezTo>
                    <a:pt x="13444" y="4520"/>
                    <a:pt x="13444" y="4543"/>
                    <a:pt x="13467" y="4566"/>
                  </a:cubicBezTo>
                  <a:cubicBezTo>
                    <a:pt x="13513" y="4634"/>
                    <a:pt x="13535" y="4680"/>
                    <a:pt x="13558" y="4726"/>
                  </a:cubicBezTo>
                  <a:lnTo>
                    <a:pt x="13421" y="4497"/>
                  </a:lnTo>
                  <a:close/>
                  <a:moveTo>
                    <a:pt x="7487" y="1"/>
                  </a:moveTo>
                  <a:cubicBezTo>
                    <a:pt x="7441" y="1"/>
                    <a:pt x="7418" y="24"/>
                    <a:pt x="7395" y="46"/>
                  </a:cubicBezTo>
                  <a:cubicBezTo>
                    <a:pt x="7373" y="69"/>
                    <a:pt x="7373" y="115"/>
                    <a:pt x="7395" y="161"/>
                  </a:cubicBezTo>
                  <a:cubicBezTo>
                    <a:pt x="7418" y="183"/>
                    <a:pt x="7487" y="206"/>
                    <a:pt x="7532" y="206"/>
                  </a:cubicBezTo>
                  <a:lnTo>
                    <a:pt x="7532" y="229"/>
                  </a:lnTo>
                  <a:lnTo>
                    <a:pt x="7578" y="229"/>
                  </a:lnTo>
                  <a:cubicBezTo>
                    <a:pt x="7624" y="229"/>
                    <a:pt x="7647" y="252"/>
                    <a:pt x="7669" y="252"/>
                  </a:cubicBezTo>
                  <a:cubicBezTo>
                    <a:pt x="7715" y="275"/>
                    <a:pt x="7761" y="298"/>
                    <a:pt x="7806" y="320"/>
                  </a:cubicBezTo>
                  <a:lnTo>
                    <a:pt x="7852" y="320"/>
                  </a:lnTo>
                  <a:lnTo>
                    <a:pt x="7898" y="366"/>
                  </a:lnTo>
                  <a:lnTo>
                    <a:pt x="8080" y="434"/>
                  </a:lnTo>
                  <a:cubicBezTo>
                    <a:pt x="8149" y="480"/>
                    <a:pt x="8194" y="503"/>
                    <a:pt x="8263" y="526"/>
                  </a:cubicBezTo>
                  <a:lnTo>
                    <a:pt x="8331" y="549"/>
                  </a:lnTo>
                  <a:cubicBezTo>
                    <a:pt x="8423" y="594"/>
                    <a:pt x="8491" y="640"/>
                    <a:pt x="8560" y="686"/>
                  </a:cubicBezTo>
                  <a:cubicBezTo>
                    <a:pt x="8628" y="708"/>
                    <a:pt x="8674" y="754"/>
                    <a:pt x="8719" y="777"/>
                  </a:cubicBezTo>
                  <a:cubicBezTo>
                    <a:pt x="8788" y="823"/>
                    <a:pt x="8856" y="868"/>
                    <a:pt x="8925" y="914"/>
                  </a:cubicBezTo>
                  <a:lnTo>
                    <a:pt x="9016" y="959"/>
                  </a:lnTo>
                  <a:cubicBezTo>
                    <a:pt x="9062" y="982"/>
                    <a:pt x="9085" y="1005"/>
                    <a:pt x="9130" y="1028"/>
                  </a:cubicBezTo>
                  <a:cubicBezTo>
                    <a:pt x="9176" y="1051"/>
                    <a:pt x="9244" y="1096"/>
                    <a:pt x="9290" y="1142"/>
                  </a:cubicBezTo>
                  <a:cubicBezTo>
                    <a:pt x="9358" y="1165"/>
                    <a:pt x="9404" y="1211"/>
                    <a:pt x="9450" y="1256"/>
                  </a:cubicBezTo>
                  <a:lnTo>
                    <a:pt x="9495" y="1279"/>
                  </a:lnTo>
                  <a:cubicBezTo>
                    <a:pt x="9610" y="1393"/>
                    <a:pt x="9746" y="1484"/>
                    <a:pt x="9861" y="1599"/>
                  </a:cubicBezTo>
                  <a:cubicBezTo>
                    <a:pt x="9952" y="1644"/>
                    <a:pt x="10020" y="1713"/>
                    <a:pt x="10089" y="1781"/>
                  </a:cubicBezTo>
                  <a:cubicBezTo>
                    <a:pt x="10203" y="1850"/>
                    <a:pt x="10294" y="1941"/>
                    <a:pt x="10386" y="2032"/>
                  </a:cubicBezTo>
                  <a:lnTo>
                    <a:pt x="10477" y="2101"/>
                  </a:lnTo>
                  <a:lnTo>
                    <a:pt x="10523" y="2146"/>
                  </a:lnTo>
                  <a:lnTo>
                    <a:pt x="10568" y="2192"/>
                  </a:lnTo>
                  <a:cubicBezTo>
                    <a:pt x="10568" y="2192"/>
                    <a:pt x="10568" y="2215"/>
                    <a:pt x="10545" y="2215"/>
                  </a:cubicBezTo>
                  <a:cubicBezTo>
                    <a:pt x="10545" y="2261"/>
                    <a:pt x="10545" y="2306"/>
                    <a:pt x="10568" y="2352"/>
                  </a:cubicBezTo>
                  <a:cubicBezTo>
                    <a:pt x="10614" y="2397"/>
                    <a:pt x="10659" y="2443"/>
                    <a:pt x="10705" y="2489"/>
                  </a:cubicBezTo>
                  <a:lnTo>
                    <a:pt x="10751" y="2534"/>
                  </a:lnTo>
                  <a:lnTo>
                    <a:pt x="10819" y="2626"/>
                  </a:lnTo>
                  <a:cubicBezTo>
                    <a:pt x="10888" y="2694"/>
                    <a:pt x="10956" y="2785"/>
                    <a:pt x="11025" y="2854"/>
                  </a:cubicBezTo>
                  <a:cubicBezTo>
                    <a:pt x="11139" y="2991"/>
                    <a:pt x="11253" y="3105"/>
                    <a:pt x="11367" y="3242"/>
                  </a:cubicBezTo>
                  <a:cubicBezTo>
                    <a:pt x="11458" y="3379"/>
                    <a:pt x="11550" y="3493"/>
                    <a:pt x="11618" y="3630"/>
                  </a:cubicBezTo>
                  <a:cubicBezTo>
                    <a:pt x="11664" y="3744"/>
                    <a:pt x="11732" y="3858"/>
                    <a:pt x="11778" y="3972"/>
                  </a:cubicBezTo>
                  <a:cubicBezTo>
                    <a:pt x="11778" y="3972"/>
                    <a:pt x="11801" y="3995"/>
                    <a:pt x="11801" y="3995"/>
                  </a:cubicBezTo>
                  <a:lnTo>
                    <a:pt x="11801" y="4018"/>
                  </a:lnTo>
                  <a:cubicBezTo>
                    <a:pt x="11801" y="4018"/>
                    <a:pt x="11824" y="4041"/>
                    <a:pt x="11824" y="4064"/>
                  </a:cubicBezTo>
                  <a:cubicBezTo>
                    <a:pt x="11869" y="4178"/>
                    <a:pt x="11915" y="4315"/>
                    <a:pt x="11961" y="4452"/>
                  </a:cubicBezTo>
                  <a:cubicBezTo>
                    <a:pt x="11983" y="4543"/>
                    <a:pt x="12029" y="4612"/>
                    <a:pt x="12052" y="4703"/>
                  </a:cubicBezTo>
                  <a:cubicBezTo>
                    <a:pt x="12075" y="4771"/>
                    <a:pt x="12097" y="4817"/>
                    <a:pt x="12120" y="4885"/>
                  </a:cubicBezTo>
                  <a:cubicBezTo>
                    <a:pt x="12166" y="5045"/>
                    <a:pt x="12212" y="5205"/>
                    <a:pt x="12257" y="5365"/>
                  </a:cubicBezTo>
                  <a:cubicBezTo>
                    <a:pt x="12280" y="5433"/>
                    <a:pt x="12303" y="5502"/>
                    <a:pt x="12326" y="5570"/>
                  </a:cubicBezTo>
                  <a:lnTo>
                    <a:pt x="12349" y="5616"/>
                  </a:lnTo>
                  <a:cubicBezTo>
                    <a:pt x="12371" y="5684"/>
                    <a:pt x="12394" y="5776"/>
                    <a:pt x="12417" y="5821"/>
                  </a:cubicBezTo>
                  <a:cubicBezTo>
                    <a:pt x="12440" y="5867"/>
                    <a:pt x="12486" y="5890"/>
                    <a:pt x="12531" y="5913"/>
                  </a:cubicBezTo>
                  <a:cubicBezTo>
                    <a:pt x="12531" y="5935"/>
                    <a:pt x="12531" y="5981"/>
                    <a:pt x="12531" y="6004"/>
                  </a:cubicBezTo>
                  <a:cubicBezTo>
                    <a:pt x="12554" y="6141"/>
                    <a:pt x="12577" y="6278"/>
                    <a:pt x="12600" y="6415"/>
                  </a:cubicBezTo>
                  <a:cubicBezTo>
                    <a:pt x="12622" y="6506"/>
                    <a:pt x="12622" y="6620"/>
                    <a:pt x="12645" y="6734"/>
                  </a:cubicBezTo>
                  <a:lnTo>
                    <a:pt x="12645" y="6803"/>
                  </a:lnTo>
                  <a:cubicBezTo>
                    <a:pt x="12645" y="6848"/>
                    <a:pt x="12645" y="6871"/>
                    <a:pt x="12645" y="6894"/>
                  </a:cubicBezTo>
                  <a:cubicBezTo>
                    <a:pt x="12645" y="6963"/>
                    <a:pt x="12668" y="7008"/>
                    <a:pt x="12668" y="7077"/>
                  </a:cubicBezTo>
                  <a:lnTo>
                    <a:pt x="12668" y="7099"/>
                  </a:lnTo>
                  <a:cubicBezTo>
                    <a:pt x="12691" y="7191"/>
                    <a:pt x="12691" y="7259"/>
                    <a:pt x="12714" y="7328"/>
                  </a:cubicBezTo>
                  <a:cubicBezTo>
                    <a:pt x="12714" y="7442"/>
                    <a:pt x="12737" y="7556"/>
                    <a:pt x="12737" y="7670"/>
                  </a:cubicBezTo>
                  <a:cubicBezTo>
                    <a:pt x="12759" y="7807"/>
                    <a:pt x="12759" y="7921"/>
                    <a:pt x="12759" y="8035"/>
                  </a:cubicBezTo>
                  <a:cubicBezTo>
                    <a:pt x="12782" y="8172"/>
                    <a:pt x="12782" y="8286"/>
                    <a:pt x="12759" y="8378"/>
                  </a:cubicBezTo>
                  <a:cubicBezTo>
                    <a:pt x="12759" y="8400"/>
                    <a:pt x="12759" y="8446"/>
                    <a:pt x="12759" y="8469"/>
                  </a:cubicBezTo>
                  <a:cubicBezTo>
                    <a:pt x="12759" y="8515"/>
                    <a:pt x="12759" y="8560"/>
                    <a:pt x="12759" y="8606"/>
                  </a:cubicBezTo>
                  <a:cubicBezTo>
                    <a:pt x="12737" y="8697"/>
                    <a:pt x="12737" y="8789"/>
                    <a:pt x="12714" y="8880"/>
                  </a:cubicBezTo>
                  <a:lnTo>
                    <a:pt x="12714" y="8925"/>
                  </a:lnTo>
                  <a:cubicBezTo>
                    <a:pt x="12714" y="9017"/>
                    <a:pt x="12691" y="9108"/>
                    <a:pt x="12691" y="9199"/>
                  </a:cubicBezTo>
                  <a:lnTo>
                    <a:pt x="12691" y="9291"/>
                  </a:lnTo>
                  <a:cubicBezTo>
                    <a:pt x="12668" y="9359"/>
                    <a:pt x="12668" y="9450"/>
                    <a:pt x="12668" y="9519"/>
                  </a:cubicBezTo>
                  <a:cubicBezTo>
                    <a:pt x="12668" y="9633"/>
                    <a:pt x="12668" y="9724"/>
                    <a:pt x="12645" y="9816"/>
                  </a:cubicBezTo>
                  <a:lnTo>
                    <a:pt x="12645" y="9884"/>
                  </a:lnTo>
                  <a:cubicBezTo>
                    <a:pt x="12645" y="9930"/>
                    <a:pt x="12622" y="9998"/>
                    <a:pt x="12622" y="10067"/>
                  </a:cubicBezTo>
                  <a:lnTo>
                    <a:pt x="12600" y="10158"/>
                  </a:lnTo>
                  <a:cubicBezTo>
                    <a:pt x="12600" y="10204"/>
                    <a:pt x="12600" y="10249"/>
                    <a:pt x="12600" y="10295"/>
                  </a:cubicBezTo>
                  <a:cubicBezTo>
                    <a:pt x="12577" y="10386"/>
                    <a:pt x="12554" y="10478"/>
                    <a:pt x="12554" y="10569"/>
                  </a:cubicBezTo>
                  <a:cubicBezTo>
                    <a:pt x="12531" y="10660"/>
                    <a:pt x="12508" y="10752"/>
                    <a:pt x="12508" y="10843"/>
                  </a:cubicBezTo>
                  <a:cubicBezTo>
                    <a:pt x="12486" y="11003"/>
                    <a:pt x="12463" y="11185"/>
                    <a:pt x="12440" y="11345"/>
                  </a:cubicBezTo>
                  <a:cubicBezTo>
                    <a:pt x="12417" y="11436"/>
                    <a:pt x="12394" y="11528"/>
                    <a:pt x="12371" y="11619"/>
                  </a:cubicBezTo>
                  <a:cubicBezTo>
                    <a:pt x="12349" y="11710"/>
                    <a:pt x="12349" y="11779"/>
                    <a:pt x="12326" y="11870"/>
                  </a:cubicBezTo>
                  <a:cubicBezTo>
                    <a:pt x="12326" y="11961"/>
                    <a:pt x="12303" y="12030"/>
                    <a:pt x="12280" y="12098"/>
                  </a:cubicBezTo>
                  <a:cubicBezTo>
                    <a:pt x="12280" y="12167"/>
                    <a:pt x="12257" y="12235"/>
                    <a:pt x="12234" y="12304"/>
                  </a:cubicBezTo>
                  <a:lnTo>
                    <a:pt x="12234" y="12349"/>
                  </a:lnTo>
                  <a:cubicBezTo>
                    <a:pt x="12212" y="12418"/>
                    <a:pt x="12212" y="12463"/>
                    <a:pt x="12189" y="12509"/>
                  </a:cubicBezTo>
                  <a:lnTo>
                    <a:pt x="12166" y="12600"/>
                  </a:lnTo>
                  <a:cubicBezTo>
                    <a:pt x="12166" y="12669"/>
                    <a:pt x="12143" y="12714"/>
                    <a:pt x="12120" y="12783"/>
                  </a:cubicBezTo>
                  <a:lnTo>
                    <a:pt x="12120" y="12829"/>
                  </a:lnTo>
                  <a:cubicBezTo>
                    <a:pt x="12029" y="13125"/>
                    <a:pt x="11938" y="13445"/>
                    <a:pt x="11824" y="13787"/>
                  </a:cubicBezTo>
                  <a:lnTo>
                    <a:pt x="11778" y="13924"/>
                  </a:lnTo>
                  <a:cubicBezTo>
                    <a:pt x="11755" y="14016"/>
                    <a:pt x="11732" y="14107"/>
                    <a:pt x="11687" y="14198"/>
                  </a:cubicBezTo>
                  <a:cubicBezTo>
                    <a:pt x="11641" y="14358"/>
                    <a:pt x="11573" y="14518"/>
                    <a:pt x="11481" y="14677"/>
                  </a:cubicBezTo>
                  <a:lnTo>
                    <a:pt x="11458" y="14723"/>
                  </a:lnTo>
                  <a:cubicBezTo>
                    <a:pt x="11458" y="14746"/>
                    <a:pt x="11436" y="14769"/>
                    <a:pt x="11436" y="14792"/>
                  </a:cubicBezTo>
                  <a:lnTo>
                    <a:pt x="11390" y="14860"/>
                  </a:lnTo>
                  <a:lnTo>
                    <a:pt x="11367" y="14929"/>
                  </a:lnTo>
                  <a:cubicBezTo>
                    <a:pt x="11344" y="14974"/>
                    <a:pt x="11321" y="15020"/>
                    <a:pt x="11299" y="15065"/>
                  </a:cubicBezTo>
                  <a:cubicBezTo>
                    <a:pt x="11276" y="15111"/>
                    <a:pt x="11253" y="15134"/>
                    <a:pt x="11253" y="15180"/>
                  </a:cubicBezTo>
                  <a:lnTo>
                    <a:pt x="11184" y="15317"/>
                  </a:lnTo>
                  <a:cubicBezTo>
                    <a:pt x="11116" y="15454"/>
                    <a:pt x="11070" y="15590"/>
                    <a:pt x="11002" y="15727"/>
                  </a:cubicBezTo>
                  <a:cubicBezTo>
                    <a:pt x="10933" y="15910"/>
                    <a:pt x="10865" y="16070"/>
                    <a:pt x="10774" y="16252"/>
                  </a:cubicBezTo>
                  <a:lnTo>
                    <a:pt x="10774" y="16298"/>
                  </a:lnTo>
                  <a:cubicBezTo>
                    <a:pt x="10705" y="16458"/>
                    <a:pt x="10637" y="16618"/>
                    <a:pt x="10568" y="16777"/>
                  </a:cubicBezTo>
                  <a:cubicBezTo>
                    <a:pt x="10545" y="16823"/>
                    <a:pt x="10523" y="16869"/>
                    <a:pt x="10523" y="16891"/>
                  </a:cubicBezTo>
                  <a:lnTo>
                    <a:pt x="10477" y="17028"/>
                  </a:lnTo>
                  <a:cubicBezTo>
                    <a:pt x="10431" y="17074"/>
                    <a:pt x="10408" y="17143"/>
                    <a:pt x="10386" y="17211"/>
                  </a:cubicBezTo>
                  <a:lnTo>
                    <a:pt x="10340" y="17280"/>
                  </a:lnTo>
                  <a:cubicBezTo>
                    <a:pt x="10271" y="17462"/>
                    <a:pt x="10180" y="17645"/>
                    <a:pt x="10112" y="17805"/>
                  </a:cubicBezTo>
                  <a:cubicBezTo>
                    <a:pt x="10066" y="17850"/>
                    <a:pt x="10043" y="17919"/>
                    <a:pt x="10020" y="17987"/>
                  </a:cubicBezTo>
                  <a:lnTo>
                    <a:pt x="9975" y="18056"/>
                  </a:lnTo>
                  <a:cubicBezTo>
                    <a:pt x="9952" y="18124"/>
                    <a:pt x="9906" y="18193"/>
                    <a:pt x="9861" y="18284"/>
                  </a:cubicBezTo>
                  <a:lnTo>
                    <a:pt x="9861" y="18307"/>
                  </a:lnTo>
                  <a:lnTo>
                    <a:pt x="9792" y="18398"/>
                  </a:lnTo>
                  <a:lnTo>
                    <a:pt x="9792" y="18421"/>
                  </a:lnTo>
                  <a:lnTo>
                    <a:pt x="9769" y="18466"/>
                  </a:lnTo>
                  <a:cubicBezTo>
                    <a:pt x="9769" y="18489"/>
                    <a:pt x="9746" y="18512"/>
                    <a:pt x="9724" y="18535"/>
                  </a:cubicBezTo>
                  <a:lnTo>
                    <a:pt x="9701" y="18603"/>
                  </a:lnTo>
                  <a:lnTo>
                    <a:pt x="9655" y="18672"/>
                  </a:lnTo>
                  <a:cubicBezTo>
                    <a:pt x="9587" y="18763"/>
                    <a:pt x="9541" y="18854"/>
                    <a:pt x="9473" y="18969"/>
                  </a:cubicBezTo>
                  <a:cubicBezTo>
                    <a:pt x="9450" y="19037"/>
                    <a:pt x="9404" y="19106"/>
                    <a:pt x="9381" y="19151"/>
                  </a:cubicBezTo>
                  <a:lnTo>
                    <a:pt x="9336" y="19242"/>
                  </a:lnTo>
                  <a:lnTo>
                    <a:pt x="9222" y="19402"/>
                  </a:lnTo>
                  <a:cubicBezTo>
                    <a:pt x="9107" y="19562"/>
                    <a:pt x="9016" y="19722"/>
                    <a:pt x="8902" y="19882"/>
                  </a:cubicBezTo>
                  <a:cubicBezTo>
                    <a:pt x="8833" y="19973"/>
                    <a:pt x="8765" y="20064"/>
                    <a:pt x="8719" y="20133"/>
                  </a:cubicBezTo>
                  <a:cubicBezTo>
                    <a:pt x="8651" y="20224"/>
                    <a:pt x="8605" y="20292"/>
                    <a:pt x="8560" y="20384"/>
                  </a:cubicBezTo>
                  <a:cubicBezTo>
                    <a:pt x="8491" y="20452"/>
                    <a:pt x="8445" y="20544"/>
                    <a:pt x="8400" y="20612"/>
                  </a:cubicBezTo>
                  <a:cubicBezTo>
                    <a:pt x="8331" y="20703"/>
                    <a:pt x="8286" y="20795"/>
                    <a:pt x="8217" y="20886"/>
                  </a:cubicBezTo>
                  <a:cubicBezTo>
                    <a:pt x="8126" y="21046"/>
                    <a:pt x="8035" y="21205"/>
                    <a:pt x="7920" y="21365"/>
                  </a:cubicBezTo>
                  <a:cubicBezTo>
                    <a:pt x="7875" y="21457"/>
                    <a:pt x="7806" y="21548"/>
                    <a:pt x="7761" y="21639"/>
                  </a:cubicBezTo>
                  <a:cubicBezTo>
                    <a:pt x="7715" y="21708"/>
                    <a:pt x="7669" y="21776"/>
                    <a:pt x="7624" y="21845"/>
                  </a:cubicBezTo>
                  <a:cubicBezTo>
                    <a:pt x="7510" y="22050"/>
                    <a:pt x="7350" y="22255"/>
                    <a:pt x="7236" y="22438"/>
                  </a:cubicBezTo>
                  <a:cubicBezTo>
                    <a:pt x="7167" y="22529"/>
                    <a:pt x="7099" y="22621"/>
                    <a:pt x="7053" y="22689"/>
                  </a:cubicBezTo>
                  <a:cubicBezTo>
                    <a:pt x="7030" y="22735"/>
                    <a:pt x="6985" y="22780"/>
                    <a:pt x="6962" y="22803"/>
                  </a:cubicBezTo>
                  <a:lnTo>
                    <a:pt x="6939" y="22849"/>
                  </a:lnTo>
                  <a:lnTo>
                    <a:pt x="6916" y="22895"/>
                  </a:lnTo>
                  <a:lnTo>
                    <a:pt x="6893" y="22917"/>
                  </a:lnTo>
                  <a:cubicBezTo>
                    <a:pt x="6802" y="23054"/>
                    <a:pt x="6711" y="23168"/>
                    <a:pt x="6619" y="23305"/>
                  </a:cubicBezTo>
                  <a:cubicBezTo>
                    <a:pt x="6528" y="23420"/>
                    <a:pt x="6460" y="23556"/>
                    <a:pt x="6368" y="23671"/>
                  </a:cubicBezTo>
                  <a:lnTo>
                    <a:pt x="6300" y="23762"/>
                  </a:lnTo>
                  <a:lnTo>
                    <a:pt x="6323" y="23762"/>
                  </a:lnTo>
                  <a:cubicBezTo>
                    <a:pt x="6277" y="23808"/>
                    <a:pt x="6254" y="23830"/>
                    <a:pt x="6231" y="23876"/>
                  </a:cubicBezTo>
                  <a:cubicBezTo>
                    <a:pt x="6163" y="23945"/>
                    <a:pt x="6140" y="24013"/>
                    <a:pt x="6094" y="24081"/>
                  </a:cubicBezTo>
                  <a:lnTo>
                    <a:pt x="6003" y="24196"/>
                  </a:lnTo>
                  <a:lnTo>
                    <a:pt x="5957" y="24264"/>
                  </a:lnTo>
                  <a:lnTo>
                    <a:pt x="5843" y="24401"/>
                  </a:lnTo>
                  <a:lnTo>
                    <a:pt x="5798" y="24469"/>
                  </a:lnTo>
                  <a:cubicBezTo>
                    <a:pt x="5798" y="24469"/>
                    <a:pt x="5798" y="24492"/>
                    <a:pt x="5798" y="24492"/>
                  </a:cubicBezTo>
                  <a:lnTo>
                    <a:pt x="5775" y="24492"/>
                  </a:lnTo>
                  <a:cubicBezTo>
                    <a:pt x="5775" y="24492"/>
                    <a:pt x="5775" y="24515"/>
                    <a:pt x="5775" y="24515"/>
                  </a:cubicBezTo>
                  <a:cubicBezTo>
                    <a:pt x="5638" y="24675"/>
                    <a:pt x="5501" y="24858"/>
                    <a:pt x="5387" y="25017"/>
                  </a:cubicBezTo>
                  <a:cubicBezTo>
                    <a:pt x="5273" y="25131"/>
                    <a:pt x="5181" y="25268"/>
                    <a:pt x="5090" y="25382"/>
                  </a:cubicBezTo>
                  <a:cubicBezTo>
                    <a:pt x="5022" y="25474"/>
                    <a:pt x="4953" y="25565"/>
                    <a:pt x="4885" y="25656"/>
                  </a:cubicBezTo>
                  <a:cubicBezTo>
                    <a:pt x="4839" y="25702"/>
                    <a:pt x="4793" y="25748"/>
                    <a:pt x="4748" y="25816"/>
                  </a:cubicBezTo>
                  <a:cubicBezTo>
                    <a:pt x="4702" y="25862"/>
                    <a:pt x="4679" y="25885"/>
                    <a:pt x="4656" y="25930"/>
                  </a:cubicBezTo>
                  <a:lnTo>
                    <a:pt x="4588" y="26022"/>
                  </a:lnTo>
                  <a:cubicBezTo>
                    <a:pt x="4542" y="26067"/>
                    <a:pt x="4497" y="26113"/>
                    <a:pt x="4474" y="26159"/>
                  </a:cubicBezTo>
                  <a:lnTo>
                    <a:pt x="4405" y="26250"/>
                  </a:lnTo>
                  <a:cubicBezTo>
                    <a:pt x="4268" y="26410"/>
                    <a:pt x="4154" y="26547"/>
                    <a:pt x="4017" y="26706"/>
                  </a:cubicBezTo>
                  <a:cubicBezTo>
                    <a:pt x="3903" y="26866"/>
                    <a:pt x="3789" y="27003"/>
                    <a:pt x="3652" y="27163"/>
                  </a:cubicBezTo>
                  <a:cubicBezTo>
                    <a:pt x="3424" y="27437"/>
                    <a:pt x="3173" y="27711"/>
                    <a:pt x="2922" y="27985"/>
                  </a:cubicBezTo>
                  <a:cubicBezTo>
                    <a:pt x="2785" y="28122"/>
                    <a:pt x="2648" y="28281"/>
                    <a:pt x="2534" y="28441"/>
                  </a:cubicBezTo>
                  <a:cubicBezTo>
                    <a:pt x="2420" y="28578"/>
                    <a:pt x="2305" y="28715"/>
                    <a:pt x="2191" y="28829"/>
                  </a:cubicBezTo>
                  <a:cubicBezTo>
                    <a:pt x="2123" y="28920"/>
                    <a:pt x="2054" y="28989"/>
                    <a:pt x="1963" y="29080"/>
                  </a:cubicBezTo>
                  <a:cubicBezTo>
                    <a:pt x="1917" y="29126"/>
                    <a:pt x="1872" y="29171"/>
                    <a:pt x="1826" y="29217"/>
                  </a:cubicBezTo>
                  <a:cubicBezTo>
                    <a:pt x="1735" y="29331"/>
                    <a:pt x="1621" y="29445"/>
                    <a:pt x="1507" y="29560"/>
                  </a:cubicBezTo>
                  <a:lnTo>
                    <a:pt x="1370" y="29719"/>
                  </a:lnTo>
                  <a:lnTo>
                    <a:pt x="1233" y="29856"/>
                  </a:lnTo>
                  <a:cubicBezTo>
                    <a:pt x="1141" y="29925"/>
                    <a:pt x="1073" y="29993"/>
                    <a:pt x="1004" y="30062"/>
                  </a:cubicBezTo>
                  <a:lnTo>
                    <a:pt x="913" y="30153"/>
                  </a:lnTo>
                  <a:cubicBezTo>
                    <a:pt x="822" y="30244"/>
                    <a:pt x="708" y="30336"/>
                    <a:pt x="571" y="30450"/>
                  </a:cubicBezTo>
                  <a:cubicBezTo>
                    <a:pt x="525" y="30495"/>
                    <a:pt x="457" y="30541"/>
                    <a:pt x="388" y="30609"/>
                  </a:cubicBezTo>
                  <a:cubicBezTo>
                    <a:pt x="365" y="30632"/>
                    <a:pt x="342" y="30655"/>
                    <a:pt x="320" y="30678"/>
                  </a:cubicBezTo>
                  <a:cubicBezTo>
                    <a:pt x="297" y="30701"/>
                    <a:pt x="251" y="30746"/>
                    <a:pt x="228" y="30769"/>
                  </a:cubicBezTo>
                  <a:cubicBezTo>
                    <a:pt x="206" y="30769"/>
                    <a:pt x="206" y="30792"/>
                    <a:pt x="183" y="30792"/>
                  </a:cubicBezTo>
                  <a:cubicBezTo>
                    <a:pt x="160" y="30815"/>
                    <a:pt x="114" y="30861"/>
                    <a:pt x="114" y="30906"/>
                  </a:cubicBezTo>
                  <a:lnTo>
                    <a:pt x="69" y="30906"/>
                  </a:lnTo>
                  <a:cubicBezTo>
                    <a:pt x="23" y="30929"/>
                    <a:pt x="0" y="30998"/>
                    <a:pt x="23" y="31043"/>
                  </a:cubicBezTo>
                  <a:cubicBezTo>
                    <a:pt x="46" y="31089"/>
                    <a:pt x="91" y="31112"/>
                    <a:pt x="160" y="31134"/>
                  </a:cubicBezTo>
                  <a:lnTo>
                    <a:pt x="228" y="31134"/>
                  </a:lnTo>
                  <a:cubicBezTo>
                    <a:pt x="251" y="31157"/>
                    <a:pt x="274" y="31157"/>
                    <a:pt x="297" y="31157"/>
                  </a:cubicBezTo>
                  <a:cubicBezTo>
                    <a:pt x="320" y="31157"/>
                    <a:pt x="365" y="31157"/>
                    <a:pt x="388" y="31180"/>
                  </a:cubicBezTo>
                  <a:lnTo>
                    <a:pt x="525" y="31180"/>
                  </a:lnTo>
                  <a:cubicBezTo>
                    <a:pt x="685" y="31226"/>
                    <a:pt x="867" y="31249"/>
                    <a:pt x="1073" y="31249"/>
                  </a:cubicBezTo>
                  <a:cubicBezTo>
                    <a:pt x="1233" y="31271"/>
                    <a:pt x="1370" y="31271"/>
                    <a:pt x="1529" y="31271"/>
                  </a:cubicBezTo>
                  <a:lnTo>
                    <a:pt x="1621" y="31271"/>
                  </a:lnTo>
                  <a:cubicBezTo>
                    <a:pt x="1803" y="31271"/>
                    <a:pt x="1986" y="31271"/>
                    <a:pt x="2191" y="31249"/>
                  </a:cubicBezTo>
                  <a:cubicBezTo>
                    <a:pt x="2283" y="31249"/>
                    <a:pt x="2374" y="31226"/>
                    <a:pt x="2465" y="31226"/>
                  </a:cubicBezTo>
                  <a:cubicBezTo>
                    <a:pt x="2534" y="31203"/>
                    <a:pt x="2602" y="31203"/>
                    <a:pt x="2671" y="31203"/>
                  </a:cubicBezTo>
                  <a:cubicBezTo>
                    <a:pt x="2853" y="31180"/>
                    <a:pt x="3013" y="31157"/>
                    <a:pt x="3173" y="31134"/>
                  </a:cubicBezTo>
                  <a:cubicBezTo>
                    <a:pt x="3333" y="31089"/>
                    <a:pt x="3492" y="31066"/>
                    <a:pt x="3652" y="31020"/>
                  </a:cubicBezTo>
                  <a:cubicBezTo>
                    <a:pt x="3835" y="30998"/>
                    <a:pt x="3995" y="30952"/>
                    <a:pt x="4154" y="30929"/>
                  </a:cubicBezTo>
                  <a:lnTo>
                    <a:pt x="4223" y="30906"/>
                  </a:lnTo>
                  <a:lnTo>
                    <a:pt x="4246" y="30906"/>
                  </a:lnTo>
                  <a:cubicBezTo>
                    <a:pt x="4611" y="30815"/>
                    <a:pt x="4953" y="30701"/>
                    <a:pt x="5273" y="30609"/>
                  </a:cubicBezTo>
                  <a:lnTo>
                    <a:pt x="5364" y="30564"/>
                  </a:lnTo>
                  <a:cubicBezTo>
                    <a:pt x="5410" y="30564"/>
                    <a:pt x="5455" y="30541"/>
                    <a:pt x="5501" y="30541"/>
                  </a:cubicBezTo>
                  <a:cubicBezTo>
                    <a:pt x="5547" y="30518"/>
                    <a:pt x="5592" y="30518"/>
                    <a:pt x="5638" y="30495"/>
                  </a:cubicBezTo>
                  <a:cubicBezTo>
                    <a:pt x="5729" y="30473"/>
                    <a:pt x="5798" y="30427"/>
                    <a:pt x="5889" y="30404"/>
                  </a:cubicBezTo>
                  <a:cubicBezTo>
                    <a:pt x="5935" y="30358"/>
                    <a:pt x="6003" y="30336"/>
                    <a:pt x="6049" y="30313"/>
                  </a:cubicBezTo>
                  <a:lnTo>
                    <a:pt x="6117" y="30290"/>
                  </a:lnTo>
                  <a:cubicBezTo>
                    <a:pt x="6163" y="30267"/>
                    <a:pt x="6209" y="30244"/>
                    <a:pt x="6254" y="30221"/>
                  </a:cubicBezTo>
                  <a:lnTo>
                    <a:pt x="6346" y="30176"/>
                  </a:lnTo>
                  <a:cubicBezTo>
                    <a:pt x="6414" y="30153"/>
                    <a:pt x="6460" y="30107"/>
                    <a:pt x="6528" y="30084"/>
                  </a:cubicBezTo>
                  <a:lnTo>
                    <a:pt x="6551" y="30062"/>
                  </a:lnTo>
                  <a:cubicBezTo>
                    <a:pt x="6642" y="30016"/>
                    <a:pt x="6711" y="29970"/>
                    <a:pt x="6779" y="29925"/>
                  </a:cubicBezTo>
                  <a:lnTo>
                    <a:pt x="6825" y="29902"/>
                  </a:lnTo>
                  <a:cubicBezTo>
                    <a:pt x="6939" y="29833"/>
                    <a:pt x="7053" y="29788"/>
                    <a:pt x="7144" y="29719"/>
                  </a:cubicBezTo>
                  <a:lnTo>
                    <a:pt x="7167" y="29719"/>
                  </a:lnTo>
                  <a:cubicBezTo>
                    <a:pt x="7167" y="29719"/>
                    <a:pt x="7190" y="29696"/>
                    <a:pt x="7190" y="29696"/>
                  </a:cubicBezTo>
                  <a:cubicBezTo>
                    <a:pt x="7236" y="29674"/>
                    <a:pt x="7259" y="29651"/>
                    <a:pt x="7281" y="29628"/>
                  </a:cubicBezTo>
                  <a:cubicBezTo>
                    <a:pt x="7304" y="29605"/>
                    <a:pt x="7304" y="29582"/>
                    <a:pt x="7327" y="29582"/>
                  </a:cubicBezTo>
                  <a:cubicBezTo>
                    <a:pt x="7350" y="29560"/>
                    <a:pt x="7350" y="29537"/>
                    <a:pt x="7373" y="29514"/>
                  </a:cubicBezTo>
                  <a:lnTo>
                    <a:pt x="7395" y="29491"/>
                  </a:lnTo>
                  <a:cubicBezTo>
                    <a:pt x="7418" y="29468"/>
                    <a:pt x="7441" y="29445"/>
                    <a:pt x="7487" y="29423"/>
                  </a:cubicBezTo>
                  <a:cubicBezTo>
                    <a:pt x="7487" y="29400"/>
                    <a:pt x="7487" y="29400"/>
                    <a:pt x="7487" y="29400"/>
                  </a:cubicBezTo>
                  <a:cubicBezTo>
                    <a:pt x="7532" y="29354"/>
                    <a:pt x="7578" y="29286"/>
                    <a:pt x="7624" y="29240"/>
                  </a:cubicBezTo>
                  <a:cubicBezTo>
                    <a:pt x="7624" y="29171"/>
                    <a:pt x="7647" y="29126"/>
                    <a:pt x="7669" y="29080"/>
                  </a:cubicBezTo>
                  <a:cubicBezTo>
                    <a:pt x="7692" y="29057"/>
                    <a:pt x="7715" y="29035"/>
                    <a:pt x="7715" y="29035"/>
                  </a:cubicBezTo>
                  <a:cubicBezTo>
                    <a:pt x="7738" y="29012"/>
                    <a:pt x="7761" y="28989"/>
                    <a:pt x="7784" y="28966"/>
                  </a:cubicBezTo>
                  <a:lnTo>
                    <a:pt x="7875" y="28875"/>
                  </a:lnTo>
                  <a:lnTo>
                    <a:pt x="7920" y="28806"/>
                  </a:lnTo>
                  <a:cubicBezTo>
                    <a:pt x="7989" y="28738"/>
                    <a:pt x="8035" y="28669"/>
                    <a:pt x="8103" y="28601"/>
                  </a:cubicBezTo>
                  <a:lnTo>
                    <a:pt x="8194" y="28464"/>
                  </a:lnTo>
                  <a:cubicBezTo>
                    <a:pt x="8331" y="28281"/>
                    <a:pt x="8445" y="28122"/>
                    <a:pt x="8537" y="27962"/>
                  </a:cubicBezTo>
                  <a:cubicBezTo>
                    <a:pt x="8605" y="27893"/>
                    <a:pt x="8651" y="27802"/>
                    <a:pt x="8719" y="27711"/>
                  </a:cubicBezTo>
                  <a:cubicBezTo>
                    <a:pt x="8742" y="27642"/>
                    <a:pt x="8788" y="27597"/>
                    <a:pt x="8833" y="27551"/>
                  </a:cubicBezTo>
                  <a:lnTo>
                    <a:pt x="8902" y="27437"/>
                  </a:lnTo>
                  <a:cubicBezTo>
                    <a:pt x="8970" y="27345"/>
                    <a:pt x="9016" y="27254"/>
                    <a:pt x="9085" y="27163"/>
                  </a:cubicBezTo>
                  <a:cubicBezTo>
                    <a:pt x="9153" y="27049"/>
                    <a:pt x="9222" y="26957"/>
                    <a:pt x="9290" y="26843"/>
                  </a:cubicBezTo>
                  <a:cubicBezTo>
                    <a:pt x="9427" y="26661"/>
                    <a:pt x="9564" y="26455"/>
                    <a:pt x="9678" y="26250"/>
                  </a:cubicBezTo>
                  <a:cubicBezTo>
                    <a:pt x="9746" y="26159"/>
                    <a:pt x="9792" y="26067"/>
                    <a:pt x="9861" y="25953"/>
                  </a:cubicBezTo>
                  <a:cubicBezTo>
                    <a:pt x="9883" y="25907"/>
                    <a:pt x="9929" y="25862"/>
                    <a:pt x="9952" y="25793"/>
                  </a:cubicBezTo>
                  <a:cubicBezTo>
                    <a:pt x="9975" y="25748"/>
                    <a:pt x="9998" y="25725"/>
                    <a:pt x="10020" y="25679"/>
                  </a:cubicBezTo>
                  <a:cubicBezTo>
                    <a:pt x="10066" y="25634"/>
                    <a:pt x="10089" y="25588"/>
                    <a:pt x="10112" y="25519"/>
                  </a:cubicBezTo>
                  <a:cubicBezTo>
                    <a:pt x="10135" y="25474"/>
                    <a:pt x="10157" y="25451"/>
                    <a:pt x="10180" y="25405"/>
                  </a:cubicBezTo>
                  <a:cubicBezTo>
                    <a:pt x="10249" y="25314"/>
                    <a:pt x="10294" y="25200"/>
                    <a:pt x="10363" y="25109"/>
                  </a:cubicBezTo>
                  <a:cubicBezTo>
                    <a:pt x="10477" y="24926"/>
                    <a:pt x="10614" y="24698"/>
                    <a:pt x="10705" y="24515"/>
                  </a:cubicBezTo>
                  <a:cubicBezTo>
                    <a:pt x="10774" y="24424"/>
                    <a:pt x="10819" y="24333"/>
                    <a:pt x="10888" y="24241"/>
                  </a:cubicBezTo>
                  <a:cubicBezTo>
                    <a:pt x="10933" y="24150"/>
                    <a:pt x="11002" y="24036"/>
                    <a:pt x="11048" y="23945"/>
                  </a:cubicBezTo>
                  <a:cubicBezTo>
                    <a:pt x="11070" y="23876"/>
                    <a:pt x="11116" y="23830"/>
                    <a:pt x="11139" y="23785"/>
                  </a:cubicBezTo>
                  <a:cubicBezTo>
                    <a:pt x="11162" y="23739"/>
                    <a:pt x="11184" y="23716"/>
                    <a:pt x="11207" y="23671"/>
                  </a:cubicBezTo>
                  <a:cubicBezTo>
                    <a:pt x="11230" y="23602"/>
                    <a:pt x="11276" y="23534"/>
                    <a:pt x="11299" y="23488"/>
                  </a:cubicBezTo>
                  <a:lnTo>
                    <a:pt x="11367" y="23397"/>
                  </a:lnTo>
                  <a:cubicBezTo>
                    <a:pt x="11390" y="23328"/>
                    <a:pt x="11413" y="23283"/>
                    <a:pt x="11458" y="23214"/>
                  </a:cubicBezTo>
                  <a:cubicBezTo>
                    <a:pt x="11481" y="23191"/>
                    <a:pt x="11504" y="23146"/>
                    <a:pt x="11527" y="23100"/>
                  </a:cubicBezTo>
                  <a:lnTo>
                    <a:pt x="11550" y="23054"/>
                  </a:lnTo>
                  <a:cubicBezTo>
                    <a:pt x="11595" y="22986"/>
                    <a:pt x="11641" y="22895"/>
                    <a:pt x="11687" y="22803"/>
                  </a:cubicBezTo>
                  <a:cubicBezTo>
                    <a:pt x="11755" y="22712"/>
                    <a:pt x="11824" y="22621"/>
                    <a:pt x="11869" y="22507"/>
                  </a:cubicBezTo>
                  <a:cubicBezTo>
                    <a:pt x="11892" y="22461"/>
                    <a:pt x="11915" y="22415"/>
                    <a:pt x="11938" y="22392"/>
                  </a:cubicBezTo>
                  <a:cubicBezTo>
                    <a:pt x="11983" y="22324"/>
                    <a:pt x="12006" y="22278"/>
                    <a:pt x="12029" y="22233"/>
                  </a:cubicBezTo>
                  <a:lnTo>
                    <a:pt x="12097" y="22118"/>
                  </a:lnTo>
                  <a:cubicBezTo>
                    <a:pt x="12143" y="22073"/>
                    <a:pt x="12166" y="22004"/>
                    <a:pt x="12212" y="21936"/>
                  </a:cubicBezTo>
                  <a:cubicBezTo>
                    <a:pt x="12234" y="21890"/>
                    <a:pt x="12257" y="21845"/>
                    <a:pt x="12280" y="21799"/>
                  </a:cubicBezTo>
                  <a:cubicBezTo>
                    <a:pt x="12303" y="21753"/>
                    <a:pt x="12349" y="21708"/>
                    <a:pt x="12371" y="21639"/>
                  </a:cubicBezTo>
                  <a:cubicBezTo>
                    <a:pt x="12417" y="21548"/>
                    <a:pt x="12463" y="21457"/>
                    <a:pt x="12531" y="21388"/>
                  </a:cubicBezTo>
                  <a:cubicBezTo>
                    <a:pt x="12577" y="21274"/>
                    <a:pt x="12645" y="21183"/>
                    <a:pt x="12691" y="21069"/>
                  </a:cubicBezTo>
                  <a:cubicBezTo>
                    <a:pt x="12737" y="20977"/>
                    <a:pt x="12805" y="20886"/>
                    <a:pt x="12851" y="20795"/>
                  </a:cubicBezTo>
                  <a:lnTo>
                    <a:pt x="12896" y="20726"/>
                  </a:lnTo>
                  <a:lnTo>
                    <a:pt x="12919" y="20658"/>
                  </a:lnTo>
                  <a:cubicBezTo>
                    <a:pt x="12942" y="20612"/>
                    <a:pt x="12965" y="20589"/>
                    <a:pt x="12965" y="20566"/>
                  </a:cubicBezTo>
                  <a:lnTo>
                    <a:pt x="13011" y="20498"/>
                  </a:lnTo>
                  <a:cubicBezTo>
                    <a:pt x="13079" y="20361"/>
                    <a:pt x="13170" y="20201"/>
                    <a:pt x="13239" y="20064"/>
                  </a:cubicBezTo>
                  <a:lnTo>
                    <a:pt x="13307" y="19950"/>
                  </a:lnTo>
                  <a:cubicBezTo>
                    <a:pt x="13353" y="19836"/>
                    <a:pt x="13421" y="19722"/>
                    <a:pt x="13467" y="19608"/>
                  </a:cubicBezTo>
                  <a:cubicBezTo>
                    <a:pt x="13535" y="19516"/>
                    <a:pt x="13581" y="19402"/>
                    <a:pt x="13627" y="19311"/>
                  </a:cubicBezTo>
                  <a:cubicBezTo>
                    <a:pt x="13718" y="19128"/>
                    <a:pt x="13809" y="18946"/>
                    <a:pt x="13901" y="18763"/>
                  </a:cubicBezTo>
                  <a:lnTo>
                    <a:pt x="13901" y="18740"/>
                  </a:lnTo>
                  <a:lnTo>
                    <a:pt x="13901" y="18718"/>
                  </a:lnTo>
                  <a:lnTo>
                    <a:pt x="13924" y="18718"/>
                  </a:lnTo>
                  <a:cubicBezTo>
                    <a:pt x="13969" y="18603"/>
                    <a:pt x="14015" y="18466"/>
                    <a:pt x="14083" y="18352"/>
                  </a:cubicBezTo>
                  <a:lnTo>
                    <a:pt x="14175" y="18124"/>
                  </a:lnTo>
                  <a:cubicBezTo>
                    <a:pt x="14266" y="17941"/>
                    <a:pt x="14357" y="17736"/>
                    <a:pt x="14448" y="17531"/>
                  </a:cubicBezTo>
                  <a:cubicBezTo>
                    <a:pt x="14608" y="17120"/>
                    <a:pt x="14768" y="16777"/>
                    <a:pt x="14905" y="16435"/>
                  </a:cubicBezTo>
                  <a:cubicBezTo>
                    <a:pt x="14973" y="16252"/>
                    <a:pt x="15042" y="16047"/>
                    <a:pt x="15110" y="15842"/>
                  </a:cubicBezTo>
                  <a:cubicBezTo>
                    <a:pt x="15156" y="15705"/>
                    <a:pt x="15179" y="15568"/>
                    <a:pt x="15225" y="15408"/>
                  </a:cubicBezTo>
                  <a:lnTo>
                    <a:pt x="15270" y="15225"/>
                  </a:lnTo>
                  <a:cubicBezTo>
                    <a:pt x="15316" y="15111"/>
                    <a:pt x="15339" y="14997"/>
                    <a:pt x="15384" y="14883"/>
                  </a:cubicBezTo>
                  <a:cubicBezTo>
                    <a:pt x="15407" y="14792"/>
                    <a:pt x="15430" y="14700"/>
                    <a:pt x="15453" y="14609"/>
                  </a:cubicBezTo>
                  <a:cubicBezTo>
                    <a:pt x="15453" y="14540"/>
                    <a:pt x="15476" y="14472"/>
                    <a:pt x="15498" y="14404"/>
                  </a:cubicBezTo>
                  <a:lnTo>
                    <a:pt x="15521" y="14289"/>
                  </a:lnTo>
                  <a:lnTo>
                    <a:pt x="15521" y="14267"/>
                  </a:lnTo>
                  <a:cubicBezTo>
                    <a:pt x="15544" y="14175"/>
                    <a:pt x="15567" y="14061"/>
                    <a:pt x="15590" y="13970"/>
                  </a:cubicBezTo>
                  <a:lnTo>
                    <a:pt x="15613" y="13879"/>
                  </a:lnTo>
                  <a:cubicBezTo>
                    <a:pt x="15635" y="13787"/>
                    <a:pt x="15658" y="13696"/>
                    <a:pt x="15681" y="13605"/>
                  </a:cubicBezTo>
                  <a:cubicBezTo>
                    <a:pt x="15704" y="13422"/>
                    <a:pt x="15727" y="13217"/>
                    <a:pt x="15772" y="13034"/>
                  </a:cubicBezTo>
                  <a:cubicBezTo>
                    <a:pt x="15772" y="12920"/>
                    <a:pt x="15795" y="12806"/>
                    <a:pt x="15795" y="12669"/>
                  </a:cubicBezTo>
                  <a:lnTo>
                    <a:pt x="15818" y="12532"/>
                  </a:lnTo>
                  <a:cubicBezTo>
                    <a:pt x="15818" y="12418"/>
                    <a:pt x="15841" y="12281"/>
                    <a:pt x="15864" y="12167"/>
                  </a:cubicBezTo>
                  <a:lnTo>
                    <a:pt x="15886" y="11961"/>
                  </a:lnTo>
                  <a:cubicBezTo>
                    <a:pt x="15886" y="11847"/>
                    <a:pt x="15886" y="11733"/>
                    <a:pt x="15909" y="11619"/>
                  </a:cubicBezTo>
                  <a:cubicBezTo>
                    <a:pt x="15909" y="11505"/>
                    <a:pt x="15909" y="11413"/>
                    <a:pt x="15909" y="11299"/>
                  </a:cubicBezTo>
                  <a:cubicBezTo>
                    <a:pt x="15909" y="11231"/>
                    <a:pt x="15909" y="11162"/>
                    <a:pt x="15909" y="11094"/>
                  </a:cubicBezTo>
                  <a:cubicBezTo>
                    <a:pt x="15909" y="11025"/>
                    <a:pt x="15909" y="10957"/>
                    <a:pt x="15909" y="10911"/>
                  </a:cubicBezTo>
                  <a:cubicBezTo>
                    <a:pt x="15909" y="10820"/>
                    <a:pt x="15909" y="10752"/>
                    <a:pt x="15909" y="10660"/>
                  </a:cubicBezTo>
                  <a:lnTo>
                    <a:pt x="15909" y="10546"/>
                  </a:lnTo>
                  <a:cubicBezTo>
                    <a:pt x="15909" y="10432"/>
                    <a:pt x="15886" y="10295"/>
                    <a:pt x="15886" y="10181"/>
                  </a:cubicBezTo>
                  <a:lnTo>
                    <a:pt x="15886" y="10067"/>
                  </a:lnTo>
                  <a:cubicBezTo>
                    <a:pt x="15886" y="9975"/>
                    <a:pt x="15864" y="9907"/>
                    <a:pt x="15864" y="9838"/>
                  </a:cubicBezTo>
                  <a:lnTo>
                    <a:pt x="15864" y="9816"/>
                  </a:lnTo>
                  <a:cubicBezTo>
                    <a:pt x="15864" y="9747"/>
                    <a:pt x="15864" y="9702"/>
                    <a:pt x="15841" y="9656"/>
                  </a:cubicBezTo>
                  <a:cubicBezTo>
                    <a:pt x="15841" y="9610"/>
                    <a:pt x="15841" y="9565"/>
                    <a:pt x="15841" y="9519"/>
                  </a:cubicBezTo>
                  <a:cubicBezTo>
                    <a:pt x="15818" y="9382"/>
                    <a:pt x="15818" y="9268"/>
                    <a:pt x="15795" y="9154"/>
                  </a:cubicBezTo>
                  <a:cubicBezTo>
                    <a:pt x="15795" y="9040"/>
                    <a:pt x="15772" y="8925"/>
                    <a:pt x="15750" y="8811"/>
                  </a:cubicBezTo>
                  <a:cubicBezTo>
                    <a:pt x="15727" y="8697"/>
                    <a:pt x="15704" y="8606"/>
                    <a:pt x="15681" y="8492"/>
                  </a:cubicBezTo>
                  <a:cubicBezTo>
                    <a:pt x="15681" y="8423"/>
                    <a:pt x="15658" y="8378"/>
                    <a:pt x="15658" y="8332"/>
                  </a:cubicBezTo>
                  <a:cubicBezTo>
                    <a:pt x="15635" y="8264"/>
                    <a:pt x="15635" y="8218"/>
                    <a:pt x="15613" y="8149"/>
                  </a:cubicBezTo>
                  <a:cubicBezTo>
                    <a:pt x="15590" y="8035"/>
                    <a:pt x="15567" y="7921"/>
                    <a:pt x="15544" y="7830"/>
                  </a:cubicBezTo>
                  <a:cubicBezTo>
                    <a:pt x="15521" y="7739"/>
                    <a:pt x="15498" y="7670"/>
                    <a:pt x="15476" y="7602"/>
                  </a:cubicBezTo>
                  <a:lnTo>
                    <a:pt x="15453" y="7510"/>
                  </a:lnTo>
                  <a:cubicBezTo>
                    <a:pt x="15407" y="7419"/>
                    <a:pt x="15384" y="7328"/>
                    <a:pt x="15362" y="7236"/>
                  </a:cubicBezTo>
                  <a:cubicBezTo>
                    <a:pt x="15339" y="7214"/>
                    <a:pt x="15339" y="7168"/>
                    <a:pt x="15316" y="7145"/>
                  </a:cubicBezTo>
                  <a:lnTo>
                    <a:pt x="15339" y="7145"/>
                  </a:lnTo>
                  <a:cubicBezTo>
                    <a:pt x="15339" y="7122"/>
                    <a:pt x="15362" y="7122"/>
                    <a:pt x="15362" y="7122"/>
                  </a:cubicBezTo>
                  <a:cubicBezTo>
                    <a:pt x="15339" y="7054"/>
                    <a:pt x="15316" y="6985"/>
                    <a:pt x="15293" y="6917"/>
                  </a:cubicBezTo>
                  <a:lnTo>
                    <a:pt x="15247" y="6826"/>
                  </a:lnTo>
                  <a:cubicBezTo>
                    <a:pt x="15202" y="6711"/>
                    <a:pt x="15179" y="6597"/>
                    <a:pt x="15133" y="6483"/>
                  </a:cubicBezTo>
                  <a:cubicBezTo>
                    <a:pt x="15110" y="6415"/>
                    <a:pt x="15088" y="6369"/>
                    <a:pt x="15065" y="6323"/>
                  </a:cubicBezTo>
                  <a:lnTo>
                    <a:pt x="15065" y="6278"/>
                  </a:lnTo>
                  <a:cubicBezTo>
                    <a:pt x="15065" y="6278"/>
                    <a:pt x="15065" y="6255"/>
                    <a:pt x="15065" y="6232"/>
                  </a:cubicBezTo>
                  <a:lnTo>
                    <a:pt x="15042" y="6209"/>
                  </a:lnTo>
                  <a:lnTo>
                    <a:pt x="15019" y="6164"/>
                  </a:lnTo>
                  <a:lnTo>
                    <a:pt x="14996" y="6141"/>
                  </a:lnTo>
                  <a:cubicBezTo>
                    <a:pt x="14973" y="6118"/>
                    <a:pt x="14973" y="6095"/>
                    <a:pt x="14973" y="6072"/>
                  </a:cubicBezTo>
                  <a:lnTo>
                    <a:pt x="14928" y="6072"/>
                  </a:lnTo>
                  <a:cubicBezTo>
                    <a:pt x="14905" y="6049"/>
                    <a:pt x="14905" y="6049"/>
                    <a:pt x="14905" y="6027"/>
                  </a:cubicBezTo>
                  <a:lnTo>
                    <a:pt x="14882" y="6004"/>
                  </a:lnTo>
                  <a:cubicBezTo>
                    <a:pt x="14882" y="5935"/>
                    <a:pt x="14859" y="5890"/>
                    <a:pt x="14837" y="5821"/>
                  </a:cubicBezTo>
                  <a:cubicBezTo>
                    <a:pt x="14768" y="5707"/>
                    <a:pt x="14700" y="5570"/>
                    <a:pt x="14608" y="5410"/>
                  </a:cubicBezTo>
                  <a:cubicBezTo>
                    <a:pt x="14540" y="5296"/>
                    <a:pt x="14471" y="5159"/>
                    <a:pt x="14403" y="5022"/>
                  </a:cubicBezTo>
                  <a:lnTo>
                    <a:pt x="14357" y="4954"/>
                  </a:lnTo>
                  <a:cubicBezTo>
                    <a:pt x="14334" y="4931"/>
                    <a:pt x="14312" y="4908"/>
                    <a:pt x="14289" y="4863"/>
                  </a:cubicBezTo>
                  <a:lnTo>
                    <a:pt x="14266" y="4840"/>
                  </a:lnTo>
                  <a:cubicBezTo>
                    <a:pt x="14243" y="4817"/>
                    <a:pt x="14220" y="4794"/>
                    <a:pt x="14197" y="4771"/>
                  </a:cubicBezTo>
                  <a:cubicBezTo>
                    <a:pt x="14197" y="4748"/>
                    <a:pt x="14175" y="4748"/>
                    <a:pt x="14175" y="4726"/>
                  </a:cubicBezTo>
                  <a:cubicBezTo>
                    <a:pt x="14152" y="4703"/>
                    <a:pt x="14129" y="4703"/>
                    <a:pt x="14106" y="4703"/>
                  </a:cubicBezTo>
                  <a:cubicBezTo>
                    <a:pt x="14083" y="4634"/>
                    <a:pt x="14038" y="4612"/>
                    <a:pt x="14015" y="4566"/>
                  </a:cubicBezTo>
                  <a:cubicBezTo>
                    <a:pt x="13969" y="4497"/>
                    <a:pt x="13901" y="4406"/>
                    <a:pt x="13855" y="4338"/>
                  </a:cubicBezTo>
                  <a:cubicBezTo>
                    <a:pt x="13787" y="4246"/>
                    <a:pt x="13718" y="4132"/>
                    <a:pt x="13650" y="4041"/>
                  </a:cubicBezTo>
                  <a:cubicBezTo>
                    <a:pt x="13558" y="3904"/>
                    <a:pt x="13444" y="3790"/>
                    <a:pt x="13376" y="3698"/>
                  </a:cubicBezTo>
                  <a:cubicBezTo>
                    <a:pt x="13307" y="3630"/>
                    <a:pt x="13262" y="3562"/>
                    <a:pt x="13193" y="3493"/>
                  </a:cubicBezTo>
                  <a:cubicBezTo>
                    <a:pt x="13125" y="3425"/>
                    <a:pt x="13079" y="3379"/>
                    <a:pt x="13011" y="3310"/>
                  </a:cubicBezTo>
                  <a:lnTo>
                    <a:pt x="12919" y="3219"/>
                  </a:lnTo>
                  <a:cubicBezTo>
                    <a:pt x="12828" y="3128"/>
                    <a:pt x="12737" y="3037"/>
                    <a:pt x="12622" y="2945"/>
                  </a:cubicBezTo>
                  <a:cubicBezTo>
                    <a:pt x="12531" y="2854"/>
                    <a:pt x="12417" y="2763"/>
                    <a:pt x="12303" y="2671"/>
                  </a:cubicBezTo>
                  <a:lnTo>
                    <a:pt x="12280" y="2649"/>
                  </a:lnTo>
                  <a:cubicBezTo>
                    <a:pt x="12234" y="2603"/>
                    <a:pt x="12189" y="2580"/>
                    <a:pt x="12166" y="2534"/>
                  </a:cubicBezTo>
                  <a:lnTo>
                    <a:pt x="12143" y="2512"/>
                  </a:lnTo>
                  <a:cubicBezTo>
                    <a:pt x="12097" y="2489"/>
                    <a:pt x="12052" y="2443"/>
                    <a:pt x="12006" y="2397"/>
                  </a:cubicBezTo>
                  <a:cubicBezTo>
                    <a:pt x="11961" y="2375"/>
                    <a:pt x="11915" y="2329"/>
                    <a:pt x="11869" y="2283"/>
                  </a:cubicBezTo>
                  <a:cubicBezTo>
                    <a:pt x="11824" y="2238"/>
                    <a:pt x="11778" y="2215"/>
                    <a:pt x="11732" y="2169"/>
                  </a:cubicBezTo>
                  <a:lnTo>
                    <a:pt x="11664" y="2124"/>
                  </a:lnTo>
                  <a:lnTo>
                    <a:pt x="11573" y="2055"/>
                  </a:lnTo>
                  <a:cubicBezTo>
                    <a:pt x="11527" y="2009"/>
                    <a:pt x="11481" y="1987"/>
                    <a:pt x="11436" y="1941"/>
                  </a:cubicBezTo>
                  <a:cubicBezTo>
                    <a:pt x="11436" y="1918"/>
                    <a:pt x="11413" y="1895"/>
                    <a:pt x="11390" y="1872"/>
                  </a:cubicBezTo>
                  <a:cubicBezTo>
                    <a:pt x="11344" y="1827"/>
                    <a:pt x="11276" y="1781"/>
                    <a:pt x="11207" y="1758"/>
                  </a:cubicBezTo>
                  <a:lnTo>
                    <a:pt x="11207" y="1736"/>
                  </a:lnTo>
                  <a:cubicBezTo>
                    <a:pt x="11116" y="1690"/>
                    <a:pt x="11025" y="1621"/>
                    <a:pt x="10933" y="1553"/>
                  </a:cubicBezTo>
                  <a:cubicBezTo>
                    <a:pt x="10865" y="1507"/>
                    <a:pt x="10774" y="1462"/>
                    <a:pt x="10682" y="1393"/>
                  </a:cubicBezTo>
                  <a:lnTo>
                    <a:pt x="10500" y="1302"/>
                  </a:lnTo>
                  <a:cubicBezTo>
                    <a:pt x="10386" y="1211"/>
                    <a:pt x="10271" y="1142"/>
                    <a:pt x="10157" y="1074"/>
                  </a:cubicBezTo>
                  <a:cubicBezTo>
                    <a:pt x="10112" y="1051"/>
                    <a:pt x="10066" y="1028"/>
                    <a:pt x="10043" y="1005"/>
                  </a:cubicBezTo>
                  <a:lnTo>
                    <a:pt x="10020" y="1005"/>
                  </a:lnTo>
                  <a:lnTo>
                    <a:pt x="9975" y="982"/>
                  </a:lnTo>
                  <a:lnTo>
                    <a:pt x="9952" y="959"/>
                  </a:lnTo>
                  <a:cubicBezTo>
                    <a:pt x="9906" y="937"/>
                    <a:pt x="9861" y="914"/>
                    <a:pt x="9815" y="914"/>
                  </a:cubicBezTo>
                  <a:lnTo>
                    <a:pt x="9587" y="914"/>
                  </a:lnTo>
                  <a:cubicBezTo>
                    <a:pt x="9564" y="891"/>
                    <a:pt x="9518" y="845"/>
                    <a:pt x="9473" y="823"/>
                  </a:cubicBezTo>
                  <a:cubicBezTo>
                    <a:pt x="9450" y="800"/>
                    <a:pt x="9404" y="777"/>
                    <a:pt x="9381" y="754"/>
                  </a:cubicBezTo>
                  <a:cubicBezTo>
                    <a:pt x="9336" y="731"/>
                    <a:pt x="9290" y="708"/>
                    <a:pt x="9244" y="686"/>
                  </a:cubicBezTo>
                  <a:cubicBezTo>
                    <a:pt x="9176" y="663"/>
                    <a:pt x="9107" y="617"/>
                    <a:pt x="9039" y="571"/>
                  </a:cubicBezTo>
                  <a:lnTo>
                    <a:pt x="8993" y="549"/>
                  </a:lnTo>
                  <a:cubicBezTo>
                    <a:pt x="8925" y="526"/>
                    <a:pt x="8856" y="480"/>
                    <a:pt x="8788" y="457"/>
                  </a:cubicBezTo>
                  <a:cubicBezTo>
                    <a:pt x="8719" y="412"/>
                    <a:pt x="8628" y="389"/>
                    <a:pt x="8560" y="343"/>
                  </a:cubicBezTo>
                  <a:lnTo>
                    <a:pt x="8514" y="343"/>
                  </a:lnTo>
                  <a:lnTo>
                    <a:pt x="8400" y="298"/>
                  </a:lnTo>
                  <a:lnTo>
                    <a:pt x="8263" y="229"/>
                  </a:lnTo>
                  <a:cubicBezTo>
                    <a:pt x="8149" y="183"/>
                    <a:pt x="8035" y="138"/>
                    <a:pt x="7966" y="115"/>
                  </a:cubicBezTo>
                  <a:cubicBezTo>
                    <a:pt x="7875" y="92"/>
                    <a:pt x="7806" y="69"/>
                    <a:pt x="7738" y="46"/>
                  </a:cubicBezTo>
                  <a:cubicBezTo>
                    <a:pt x="7692" y="46"/>
                    <a:pt x="7669" y="24"/>
                    <a:pt x="7624" y="24"/>
                  </a:cubicBezTo>
                  <a:cubicBezTo>
                    <a:pt x="7578" y="1"/>
                    <a:pt x="7532" y="1"/>
                    <a:pt x="7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0" name="Google Shape;6650;p24"/>
            <p:cNvSpPr/>
            <p:nvPr/>
          </p:nvSpPr>
          <p:spPr>
            <a:xfrm>
              <a:off x="6390675" y="2094275"/>
              <a:ext cx="448550" cy="454800"/>
            </a:xfrm>
            <a:custGeom>
              <a:avLst/>
              <a:gdLst/>
              <a:ahLst/>
              <a:cxnLst/>
              <a:rect l="l" t="t" r="r" b="b"/>
              <a:pathLst>
                <a:path w="17942" h="18192" extrusionOk="0">
                  <a:moveTo>
                    <a:pt x="4999" y="0"/>
                  </a:moveTo>
                  <a:cubicBezTo>
                    <a:pt x="4976" y="0"/>
                    <a:pt x="4931" y="0"/>
                    <a:pt x="4908" y="23"/>
                  </a:cubicBezTo>
                  <a:cubicBezTo>
                    <a:pt x="4885" y="46"/>
                    <a:pt x="4862" y="69"/>
                    <a:pt x="4839" y="92"/>
                  </a:cubicBezTo>
                  <a:cubicBezTo>
                    <a:pt x="4817" y="114"/>
                    <a:pt x="4817" y="137"/>
                    <a:pt x="4817" y="160"/>
                  </a:cubicBezTo>
                  <a:lnTo>
                    <a:pt x="4771" y="206"/>
                  </a:lnTo>
                  <a:cubicBezTo>
                    <a:pt x="4680" y="297"/>
                    <a:pt x="4588" y="388"/>
                    <a:pt x="4520" y="457"/>
                  </a:cubicBezTo>
                  <a:cubicBezTo>
                    <a:pt x="4383" y="594"/>
                    <a:pt x="4223" y="731"/>
                    <a:pt x="4109" y="890"/>
                  </a:cubicBezTo>
                  <a:cubicBezTo>
                    <a:pt x="4063" y="936"/>
                    <a:pt x="4041" y="959"/>
                    <a:pt x="4018" y="1005"/>
                  </a:cubicBezTo>
                  <a:lnTo>
                    <a:pt x="3926" y="1096"/>
                  </a:lnTo>
                  <a:cubicBezTo>
                    <a:pt x="3789" y="1256"/>
                    <a:pt x="3675" y="1393"/>
                    <a:pt x="3584" y="1552"/>
                  </a:cubicBezTo>
                  <a:cubicBezTo>
                    <a:pt x="3493" y="1666"/>
                    <a:pt x="3424" y="1803"/>
                    <a:pt x="3333" y="1918"/>
                  </a:cubicBezTo>
                  <a:lnTo>
                    <a:pt x="3287" y="1986"/>
                  </a:lnTo>
                  <a:cubicBezTo>
                    <a:pt x="3173" y="2146"/>
                    <a:pt x="3082" y="2306"/>
                    <a:pt x="2991" y="2465"/>
                  </a:cubicBezTo>
                  <a:cubicBezTo>
                    <a:pt x="2945" y="2511"/>
                    <a:pt x="2922" y="2579"/>
                    <a:pt x="2899" y="2625"/>
                  </a:cubicBezTo>
                  <a:lnTo>
                    <a:pt x="2831" y="2716"/>
                  </a:lnTo>
                  <a:lnTo>
                    <a:pt x="2785" y="2808"/>
                  </a:lnTo>
                  <a:cubicBezTo>
                    <a:pt x="2762" y="2853"/>
                    <a:pt x="2739" y="2899"/>
                    <a:pt x="2694" y="2945"/>
                  </a:cubicBezTo>
                  <a:cubicBezTo>
                    <a:pt x="2671" y="3013"/>
                    <a:pt x="2625" y="3082"/>
                    <a:pt x="2580" y="3127"/>
                  </a:cubicBezTo>
                  <a:lnTo>
                    <a:pt x="2557" y="3173"/>
                  </a:lnTo>
                  <a:cubicBezTo>
                    <a:pt x="2534" y="3219"/>
                    <a:pt x="2511" y="3264"/>
                    <a:pt x="2488" y="3310"/>
                  </a:cubicBezTo>
                  <a:cubicBezTo>
                    <a:pt x="2466" y="3356"/>
                    <a:pt x="2443" y="3378"/>
                    <a:pt x="2420" y="3424"/>
                  </a:cubicBezTo>
                  <a:cubicBezTo>
                    <a:pt x="2397" y="3470"/>
                    <a:pt x="2374" y="3515"/>
                    <a:pt x="2351" y="3538"/>
                  </a:cubicBezTo>
                  <a:cubicBezTo>
                    <a:pt x="2329" y="3584"/>
                    <a:pt x="2306" y="3629"/>
                    <a:pt x="2283" y="3675"/>
                  </a:cubicBezTo>
                  <a:cubicBezTo>
                    <a:pt x="2237" y="3744"/>
                    <a:pt x="2192" y="3812"/>
                    <a:pt x="2146" y="3881"/>
                  </a:cubicBezTo>
                  <a:lnTo>
                    <a:pt x="2123" y="3903"/>
                  </a:lnTo>
                  <a:cubicBezTo>
                    <a:pt x="2055" y="4040"/>
                    <a:pt x="1986" y="4177"/>
                    <a:pt x="1895" y="4291"/>
                  </a:cubicBezTo>
                  <a:lnTo>
                    <a:pt x="1849" y="4405"/>
                  </a:lnTo>
                  <a:cubicBezTo>
                    <a:pt x="1758" y="4542"/>
                    <a:pt x="1690" y="4725"/>
                    <a:pt x="1575" y="4930"/>
                  </a:cubicBezTo>
                  <a:lnTo>
                    <a:pt x="1575" y="4953"/>
                  </a:lnTo>
                  <a:lnTo>
                    <a:pt x="1553" y="4976"/>
                  </a:lnTo>
                  <a:lnTo>
                    <a:pt x="1530" y="5022"/>
                  </a:lnTo>
                  <a:lnTo>
                    <a:pt x="1553" y="4999"/>
                  </a:lnTo>
                  <a:lnTo>
                    <a:pt x="1553" y="4999"/>
                  </a:lnTo>
                  <a:cubicBezTo>
                    <a:pt x="1530" y="5045"/>
                    <a:pt x="1507" y="5067"/>
                    <a:pt x="1507" y="5090"/>
                  </a:cubicBezTo>
                  <a:cubicBezTo>
                    <a:pt x="1370" y="5364"/>
                    <a:pt x="1233" y="5661"/>
                    <a:pt x="1050" y="6072"/>
                  </a:cubicBezTo>
                  <a:cubicBezTo>
                    <a:pt x="891" y="6460"/>
                    <a:pt x="754" y="6779"/>
                    <a:pt x="640" y="7099"/>
                  </a:cubicBezTo>
                  <a:cubicBezTo>
                    <a:pt x="617" y="7190"/>
                    <a:pt x="571" y="7304"/>
                    <a:pt x="548" y="7396"/>
                  </a:cubicBezTo>
                  <a:cubicBezTo>
                    <a:pt x="503" y="7487"/>
                    <a:pt x="480" y="7578"/>
                    <a:pt x="457" y="7647"/>
                  </a:cubicBezTo>
                  <a:cubicBezTo>
                    <a:pt x="366" y="7852"/>
                    <a:pt x="320" y="8012"/>
                    <a:pt x="274" y="8172"/>
                  </a:cubicBezTo>
                  <a:lnTo>
                    <a:pt x="274" y="8217"/>
                  </a:lnTo>
                  <a:cubicBezTo>
                    <a:pt x="229" y="8377"/>
                    <a:pt x="183" y="8537"/>
                    <a:pt x="137" y="8697"/>
                  </a:cubicBezTo>
                  <a:lnTo>
                    <a:pt x="92" y="8834"/>
                  </a:lnTo>
                  <a:lnTo>
                    <a:pt x="69" y="8971"/>
                  </a:lnTo>
                  <a:cubicBezTo>
                    <a:pt x="46" y="9016"/>
                    <a:pt x="46" y="9062"/>
                    <a:pt x="23" y="9085"/>
                  </a:cubicBezTo>
                  <a:cubicBezTo>
                    <a:pt x="0" y="9153"/>
                    <a:pt x="0" y="9199"/>
                    <a:pt x="0" y="9244"/>
                  </a:cubicBezTo>
                  <a:cubicBezTo>
                    <a:pt x="0" y="9267"/>
                    <a:pt x="0" y="9290"/>
                    <a:pt x="0" y="9313"/>
                  </a:cubicBezTo>
                  <a:cubicBezTo>
                    <a:pt x="0" y="9359"/>
                    <a:pt x="23" y="9381"/>
                    <a:pt x="46" y="9404"/>
                  </a:cubicBezTo>
                  <a:cubicBezTo>
                    <a:pt x="23" y="9427"/>
                    <a:pt x="23" y="9473"/>
                    <a:pt x="0" y="9496"/>
                  </a:cubicBezTo>
                  <a:cubicBezTo>
                    <a:pt x="0" y="9564"/>
                    <a:pt x="0" y="9655"/>
                    <a:pt x="0" y="9724"/>
                  </a:cubicBezTo>
                  <a:cubicBezTo>
                    <a:pt x="46" y="9838"/>
                    <a:pt x="115" y="9906"/>
                    <a:pt x="160" y="9975"/>
                  </a:cubicBezTo>
                  <a:cubicBezTo>
                    <a:pt x="229" y="10043"/>
                    <a:pt x="274" y="10112"/>
                    <a:pt x="343" y="10157"/>
                  </a:cubicBezTo>
                  <a:cubicBezTo>
                    <a:pt x="411" y="10226"/>
                    <a:pt x="457" y="10294"/>
                    <a:pt x="525" y="10340"/>
                  </a:cubicBezTo>
                  <a:lnTo>
                    <a:pt x="548" y="10363"/>
                  </a:lnTo>
                  <a:lnTo>
                    <a:pt x="662" y="10477"/>
                  </a:lnTo>
                  <a:lnTo>
                    <a:pt x="754" y="10545"/>
                  </a:lnTo>
                  <a:lnTo>
                    <a:pt x="777" y="10568"/>
                  </a:lnTo>
                  <a:cubicBezTo>
                    <a:pt x="822" y="10614"/>
                    <a:pt x="891" y="10682"/>
                    <a:pt x="936" y="10728"/>
                  </a:cubicBezTo>
                  <a:lnTo>
                    <a:pt x="1119" y="10865"/>
                  </a:lnTo>
                  <a:lnTo>
                    <a:pt x="1142" y="10888"/>
                  </a:lnTo>
                  <a:cubicBezTo>
                    <a:pt x="1210" y="10934"/>
                    <a:pt x="1256" y="10979"/>
                    <a:pt x="1301" y="11025"/>
                  </a:cubicBezTo>
                  <a:cubicBezTo>
                    <a:pt x="1393" y="11093"/>
                    <a:pt x="1484" y="11162"/>
                    <a:pt x="1575" y="11230"/>
                  </a:cubicBezTo>
                  <a:lnTo>
                    <a:pt x="1712" y="11367"/>
                  </a:lnTo>
                  <a:lnTo>
                    <a:pt x="1781" y="11413"/>
                  </a:lnTo>
                  <a:lnTo>
                    <a:pt x="1849" y="11458"/>
                  </a:lnTo>
                  <a:cubicBezTo>
                    <a:pt x="1895" y="11504"/>
                    <a:pt x="1963" y="11550"/>
                    <a:pt x="2009" y="11573"/>
                  </a:cubicBezTo>
                  <a:cubicBezTo>
                    <a:pt x="2055" y="11641"/>
                    <a:pt x="2123" y="11687"/>
                    <a:pt x="2192" y="11732"/>
                  </a:cubicBezTo>
                  <a:cubicBezTo>
                    <a:pt x="2237" y="11755"/>
                    <a:pt x="2260" y="11801"/>
                    <a:pt x="2306" y="11824"/>
                  </a:cubicBezTo>
                  <a:cubicBezTo>
                    <a:pt x="2351" y="11847"/>
                    <a:pt x="2374" y="11869"/>
                    <a:pt x="2397" y="11892"/>
                  </a:cubicBezTo>
                  <a:cubicBezTo>
                    <a:pt x="2488" y="11961"/>
                    <a:pt x="2557" y="12029"/>
                    <a:pt x="2648" y="12098"/>
                  </a:cubicBezTo>
                  <a:cubicBezTo>
                    <a:pt x="2854" y="12257"/>
                    <a:pt x="3059" y="12417"/>
                    <a:pt x="3264" y="12554"/>
                  </a:cubicBezTo>
                  <a:lnTo>
                    <a:pt x="3356" y="12623"/>
                  </a:lnTo>
                  <a:cubicBezTo>
                    <a:pt x="3401" y="12668"/>
                    <a:pt x="3447" y="12691"/>
                    <a:pt x="3516" y="12737"/>
                  </a:cubicBezTo>
                  <a:cubicBezTo>
                    <a:pt x="3584" y="12782"/>
                    <a:pt x="3653" y="12851"/>
                    <a:pt x="3744" y="12896"/>
                  </a:cubicBezTo>
                  <a:cubicBezTo>
                    <a:pt x="3904" y="13033"/>
                    <a:pt x="4041" y="13148"/>
                    <a:pt x="4177" y="13239"/>
                  </a:cubicBezTo>
                  <a:cubicBezTo>
                    <a:pt x="4246" y="13285"/>
                    <a:pt x="4314" y="13330"/>
                    <a:pt x="4383" y="13376"/>
                  </a:cubicBezTo>
                  <a:cubicBezTo>
                    <a:pt x="4451" y="13444"/>
                    <a:pt x="4543" y="13490"/>
                    <a:pt x="4611" y="13536"/>
                  </a:cubicBezTo>
                  <a:cubicBezTo>
                    <a:pt x="4771" y="13650"/>
                    <a:pt x="4908" y="13764"/>
                    <a:pt x="5045" y="13855"/>
                  </a:cubicBezTo>
                  <a:cubicBezTo>
                    <a:pt x="5227" y="13992"/>
                    <a:pt x="5387" y="14106"/>
                    <a:pt x="5547" y="14220"/>
                  </a:cubicBezTo>
                  <a:cubicBezTo>
                    <a:pt x="5707" y="14334"/>
                    <a:pt x="5844" y="14426"/>
                    <a:pt x="5981" y="14540"/>
                  </a:cubicBezTo>
                  <a:cubicBezTo>
                    <a:pt x="6072" y="14586"/>
                    <a:pt x="6163" y="14654"/>
                    <a:pt x="6255" y="14723"/>
                  </a:cubicBezTo>
                  <a:cubicBezTo>
                    <a:pt x="6551" y="14928"/>
                    <a:pt x="6871" y="15133"/>
                    <a:pt x="7168" y="15316"/>
                  </a:cubicBezTo>
                  <a:cubicBezTo>
                    <a:pt x="7236" y="15362"/>
                    <a:pt x="7327" y="15407"/>
                    <a:pt x="7396" y="15453"/>
                  </a:cubicBezTo>
                  <a:cubicBezTo>
                    <a:pt x="7464" y="15499"/>
                    <a:pt x="7556" y="15567"/>
                    <a:pt x="7624" y="15613"/>
                  </a:cubicBezTo>
                  <a:lnTo>
                    <a:pt x="7898" y="15772"/>
                  </a:lnTo>
                  <a:lnTo>
                    <a:pt x="8081" y="15887"/>
                  </a:lnTo>
                  <a:cubicBezTo>
                    <a:pt x="8172" y="15932"/>
                    <a:pt x="8263" y="16001"/>
                    <a:pt x="8332" y="16046"/>
                  </a:cubicBezTo>
                  <a:cubicBezTo>
                    <a:pt x="8423" y="16092"/>
                    <a:pt x="8491" y="16138"/>
                    <a:pt x="8560" y="16183"/>
                  </a:cubicBezTo>
                  <a:lnTo>
                    <a:pt x="8674" y="16252"/>
                  </a:lnTo>
                  <a:cubicBezTo>
                    <a:pt x="8788" y="16320"/>
                    <a:pt x="8902" y="16389"/>
                    <a:pt x="8994" y="16457"/>
                  </a:cubicBezTo>
                  <a:cubicBezTo>
                    <a:pt x="9153" y="16549"/>
                    <a:pt x="9336" y="16640"/>
                    <a:pt x="9496" y="16731"/>
                  </a:cubicBezTo>
                  <a:cubicBezTo>
                    <a:pt x="9656" y="16822"/>
                    <a:pt x="9815" y="16914"/>
                    <a:pt x="9975" y="17005"/>
                  </a:cubicBezTo>
                  <a:cubicBezTo>
                    <a:pt x="9998" y="17028"/>
                    <a:pt x="10044" y="17051"/>
                    <a:pt x="10066" y="17051"/>
                  </a:cubicBezTo>
                  <a:cubicBezTo>
                    <a:pt x="10112" y="17096"/>
                    <a:pt x="10158" y="17119"/>
                    <a:pt x="10203" y="17142"/>
                  </a:cubicBezTo>
                  <a:cubicBezTo>
                    <a:pt x="10295" y="17188"/>
                    <a:pt x="10363" y="17233"/>
                    <a:pt x="10432" y="17256"/>
                  </a:cubicBezTo>
                  <a:cubicBezTo>
                    <a:pt x="10523" y="17302"/>
                    <a:pt x="10591" y="17347"/>
                    <a:pt x="10660" y="17393"/>
                  </a:cubicBezTo>
                  <a:cubicBezTo>
                    <a:pt x="10751" y="17439"/>
                    <a:pt x="10820" y="17462"/>
                    <a:pt x="10888" y="17507"/>
                  </a:cubicBezTo>
                  <a:cubicBezTo>
                    <a:pt x="11002" y="17576"/>
                    <a:pt x="11094" y="17621"/>
                    <a:pt x="11208" y="17667"/>
                  </a:cubicBezTo>
                  <a:lnTo>
                    <a:pt x="11390" y="17758"/>
                  </a:lnTo>
                  <a:cubicBezTo>
                    <a:pt x="11413" y="17781"/>
                    <a:pt x="11459" y="17804"/>
                    <a:pt x="11504" y="17827"/>
                  </a:cubicBezTo>
                  <a:cubicBezTo>
                    <a:pt x="11527" y="17850"/>
                    <a:pt x="11573" y="17850"/>
                    <a:pt x="11596" y="17872"/>
                  </a:cubicBezTo>
                  <a:cubicBezTo>
                    <a:pt x="11641" y="17895"/>
                    <a:pt x="11710" y="17918"/>
                    <a:pt x="11755" y="17941"/>
                  </a:cubicBezTo>
                  <a:lnTo>
                    <a:pt x="11778" y="17964"/>
                  </a:lnTo>
                  <a:lnTo>
                    <a:pt x="11870" y="18009"/>
                  </a:lnTo>
                  <a:cubicBezTo>
                    <a:pt x="11915" y="18032"/>
                    <a:pt x="11961" y="18055"/>
                    <a:pt x="12007" y="18078"/>
                  </a:cubicBezTo>
                  <a:cubicBezTo>
                    <a:pt x="12052" y="18078"/>
                    <a:pt x="12075" y="18101"/>
                    <a:pt x="12121" y="18123"/>
                  </a:cubicBezTo>
                  <a:lnTo>
                    <a:pt x="12166" y="18146"/>
                  </a:lnTo>
                  <a:cubicBezTo>
                    <a:pt x="12189" y="18169"/>
                    <a:pt x="12235" y="18169"/>
                    <a:pt x="12258" y="18192"/>
                  </a:cubicBezTo>
                  <a:lnTo>
                    <a:pt x="12303" y="18192"/>
                  </a:lnTo>
                  <a:cubicBezTo>
                    <a:pt x="12349" y="18192"/>
                    <a:pt x="12417" y="18169"/>
                    <a:pt x="12440" y="18123"/>
                  </a:cubicBezTo>
                  <a:cubicBezTo>
                    <a:pt x="12463" y="18101"/>
                    <a:pt x="12486" y="18078"/>
                    <a:pt x="12486" y="18032"/>
                  </a:cubicBezTo>
                  <a:cubicBezTo>
                    <a:pt x="12486" y="18009"/>
                    <a:pt x="12509" y="18009"/>
                    <a:pt x="12509" y="17987"/>
                  </a:cubicBezTo>
                  <a:cubicBezTo>
                    <a:pt x="12509" y="17964"/>
                    <a:pt x="12532" y="17941"/>
                    <a:pt x="12554" y="17918"/>
                  </a:cubicBezTo>
                  <a:cubicBezTo>
                    <a:pt x="12600" y="17872"/>
                    <a:pt x="12623" y="17850"/>
                    <a:pt x="12646" y="17827"/>
                  </a:cubicBezTo>
                  <a:cubicBezTo>
                    <a:pt x="12669" y="17758"/>
                    <a:pt x="12714" y="17713"/>
                    <a:pt x="12760" y="17667"/>
                  </a:cubicBezTo>
                  <a:lnTo>
                    <a:pt x="12783" y="17644"/>
                  </a:lnTo>
                  <a:cubicBezTo>
                    <a:pt x="12965" y="17439"/>
                    <a:pt x="13125" y="17233"/>
                    <a:pt x="13285" y="17028"/>
                  </a:cubicBezTo>
                  <a:cubicBezTo>
                    <a:pt x="13330" y="16937"/>
                    <a:pt x="13399" y="16868"/>
                    <a:pt x="13467" y="16777"/>
                  </a:cubicBezTo>
                  <a:cubicBezTo>
                    <a:pt x="13513" y="16708"/>
                    <a:pt x="13582" y="16617"/>
                    <a:pt x="13650" y="16549"/>
                  </a:cubicBezTo>
                  <a:cubicBezTo>
                    <a:pt x="13696" y="16480"/>
                    <a:pt x="13741" y="16412"/>
                    <a:pt x="13810" y="16343"/>
                  </a:cubicBezTo>
                  <a:cubicBezTo>
                    <a:pt x="13878" y="16252"/>
                    <a:pt x="13947" y="16138"/>
                    <a:pt x="14015" y="16046"/>
                  </a:cubicBezTo>
                  <a:lnTo>
                    <a:pt x="14129" y="15887"/>
                  </a:lnTo>
                  <a:cubicBezTo>
                    <a:pt x="14175" y="15841"/>
                    <a:pt x="14198" y="15795"/>
                    <a:pt x="14243" y="15750"/>
                  </a:cubicBezTo>
                  <a:lnTo>
                    <a:pt x="14289" y="15681"/>
                  </a:lnTo>
                  <a:lnTo>
                    <a:pt x="14358" y="15590"/>
                  </a:lnTo>
                  <a:cubicBezTo>
                    <a:pt x="14380" y="15521"/>
                    <a:pt x="14426" y="15476"/>
                    <a:pt x="14449" y="15430"/>
                  </a:cubicBezTo>
                  <a:lnTo>
                    <a:pt x="14517" y="15339"/>
                  </a:lnTo>
                  <a:cubicBezTo>
                    <a:pt x="14540" y="15293"/>
                    <a:pt x="14586" y="15247"/>
                    <a:pt x="14609" y="15202"/>
                  </a:cubicBezTo>
                  <a:lnTo>
                    <a:pt x="14654" y="15133"/>
                  </a:lnTo>
                  <a:cubicBezTo>
                    <a:pt x="14700" y="15088"/>
                    <a:pt x="14723" y="15019"/>
                    <a:pt x="14768" y="14974"/>
                  </a:cubicBezTo>
                  <a:lnTo>
                    <a:pt x="14928" y="14723"/>
                  </a:lnTo>
                  <a:lnTo>
                    <a:pt x="15385" y="14061"/>
                  </a:lnTo>
                  <a:cubicBezTo>
                    <a:pt x="15430" y="13969"/>
                    <a:pt x="15476" y="13901"/>
                    <a:pt x="15522" y="13810"/>
                  </a:cubicBezTo>
                  <a:cubicBezTo>
                    <a:pt x="15544" y="13764"/>
                    <a:pt x="15567" y="13741"/>
                    <a:pt x="15590" y="13695"/>
                  </a:cubicBezTo>
                  <a:cubicBezTo>
                    <a:pt x="15613" y="13650"/>
                    <a:pt x="15659" y="13604"/>
                    <a:pt x="15681" y="13558"/>
                  </a:cubicBezTo>
                  <a:cubicBezTo>
                    <a:pt x="15727" y="13467"/>
                    <a:pt x="15773" y="13376"/>
                    <a:pt x="15841" y="13285"/>
                  </a:cubicBezTo>
                  <a:cubicBezTo>
                    <a:pt x="15864" y="13239"/>
                    <a:pt x="15910" y="13170"/>
                    <a:pt x="15933" y="13102"/>
                  </a:cubicBezTo>
                  <a:cubicBezTo>
                    <a:pt x="16001" y="12988"/>
                    <a:pt x="16092" y="12874"/>
                    <a:pt x="16161" y="12760"/>
                  </a:cubicBezTo>
                  <a:lnTo>
                    <a:pt x="16229" y="12645"/>
                  </a:lnTo>
                  <a:lnTo>
                    <a:pt x="16298" y="12554"/>
                  </a:lnTo>
                  <a:cubicBezTo>
                    <a:pt x="16389" y="12417"/>
                    <a:pt x="16480" y="12280"/>
                    <a:pt x="16549" y="12143"/>
                  </a:cubicBezTo>
                  <a:cubicBezTo>
                    <a:pt x="16640" y="11983"/>
                    <a:pt x="16709" y="11869"/>
                    <a:pt x="16777" y="11755"/>
                  </a:cubicBezTo>
                  <a:lnTo>
                    <a:pt x="16846" y="11618"/>
                  </a:lnTo>
                  <a:lnTo>
                    <a:pt x="16891" y="11573"/>
                  </a:lnTo>
                  <a:cubicBezTo>
                    <a:pt x="16891" y="11527"/>
                    <a:pt x="16914" y="11504"/>
                    <a:pt x="16937" y="11458"/>
                  </a:cubicBezTo>
                  <a:cubicBezTo>
                    <a:pt x="16937" y="11436"/>
                    <a:pt x="16960" y="11390"/>
                    <a:pt x="16982" y="11367"/>
                  </a:cubicBezTo>
                  <a:cubicBezTo>
                    <a:pt x="17028" y="11253"/>
                    <a:pt x="17097" y="11162"/>
                    <a:pt x="17142" y="11070"/>
                  </a:cubicBezTo>
                  <a:lnTo>
                    <a:pt x="17211" y="10956"/>
                  </a:lnTo>
                  <a:cubicBezTo>
                    <a:pt x="17279" y="10819"/>
                    <a:pt x="17348" y="10682"/>
                    <a:pt x="17416" y="10545"/>
                  </a:cubicBezTo>
                  <a:cubicBezTo>
                    <a:pt x="17507" y="10386"/>
                    <a:pt x="17599" y="10157"/>
                    <a:pt x="17644" y="9952"/>
                  </a:cubicBezTo>
                  <a:cubicBezTo>
                    <a:pt x="17667" y="9861"/>
                    <a:pt x="17690" y="9792"/>
                    <a:pt x="17713" y="9724"/>
                  </a:cubicBezTo>
                  <a:lnTo>
                    <a:pt x="17736" y="9632"/>
                  </a:lnTo>
                  <a:lnTo>
                    <a:pt x="17736" y="9587"/>
                  </a:lnTo>
                  <a:cubicBezTo>
                    <a:pt x="17781" y="9518"/>
                    <a:pt x="17804" y="9427"/>
                    <a:pt x="17827" y="9359"/>
                  </a:cubicBezTo>
                  <a:cubicBezTo>
                    <a:pt x="17850" y="9313"/>
                    <a:pt x="17873" y="9267"/>
                    <a:pt x="17895" y="9244"/>
                  </a:cubicBezTo>
                  <a:cubicBezTo>
                    <a:pt x="17941" y="9153"/>
                    <a:pt x="17918" y="9039"/>
                    <a:pt x="17827" y="8971"/>
                  </a:cubicBezTo>
                  <a:cubicBezTo>
                    <a:pt x="17804" y="8971"/>
                    <a:pt x="17781" y="8948"/>
                    <a:pt x="17736" y="8948"/>
                  </a:cubicBezTo>
                  <a:cubicBezTo>
                    <a:pt x="17713" y="8948"/>
                    <a:pt x="17690" y="8948"/>
                    <a:pt x="17667" y="8971"/>
                  </a:cubicBezTo>
                  <a:cubicBezTo>
                    <a:pt x="17599" y="8902"/>
                    <a:pt x="17530" y="8856"/>
                    <a:pt x="17439" y="8811"/>
                  </a:cubicBezTo>
                  <a:cubicBezTo>
                    <a:pt x="17325" y="8742"/>
                    <a:pt x="17234" y="8697"/>
                    <a:pt x="17142" y="8651"/>
                  </a:cubicBezTo>
                  <a:lnTo>
                    <a:pt x="17165" y="8651"/>
                  </a:lnTo>
                  <a:cubicBezTo>
                    <a:pt x="17119" y="8628"/>
                    <a:pt x="17051" y="8605"/>
                    <a:pt x="16960" y="8560"/>
                  </a:cubicBezTo>
                  <a:cubicBezTo>
                    <a:pt x="16937" y="8537"/>
                    <a:pt x="16914" y="8537"/>
                    <a:pt x="16868" y="8514"/>
                  </a:cubicBezTo>
                  <a:cubicBezTo>
                    <a:pt x="16846" y="8491"/>
                    <a:pt x="16800" y="8468"/>
                    <a:pt x="16754" y="8468"/>
                  </a:cubicBezTo>
                  <a:cubicBezTo>
                    <a:pt x="16686" y="8423"/>
                    <a:pt x="16617" y="8377"/>
                    <a:pt x="16549" y="8331"/>
                  </a:cubicBezTo>
                  <a:lnTo>
                    <a:pt x="16435" y="8286"/>
                  </a:lnTo>
                  <a:cubicBezTo>
                    <a:pt x="16343" y="8217"/>
                    <a:pt x="16229" y="8149"/>
                    <a:pt x="16138" y="8103"/>
                  </a:cubicBezTo>
                  <a:lnTo>
                    <a:pt x="15978" y="7989"/>
                  </a:lnTo>
                  <a:cubicBezTo>
                    <a:pt x="15887" y="7921"/>
                    <a:pt x="15796" y="7852"/>
                    <a:pt x="15681" y="7806"/>
                  </a:cubicBezTo>
                  <a:cubicBezTo>
                    <a:pt x="15613" y="7761"/>
                    <a:pt x="15544" y="7715"/>
                    <a:pt x="15453" y="7670"/>
                  </a:cubicBezTo>
                  <a:cubicBezTo>
                    <a:pt x="15385" y="7624"/>
                    <a:pt x="15293" y="7578"/>
                    <a:pt x="15225" y="7533"/>
                  </a:cubicBezTo>
                  <a:cubicBezTo>
                    <a:pt x="15156" y="7487"/>
                    <a:pt x="15088" y="7441"/>
                    <a:pt x="15020" y="7396"/>
                  </a:cubicBezTo>
                  <a:cubicBezTo>
                    <a:pt x="14928" y="7350"/>
                    <a:pt x="14837" y="7281"/>
                    <a:pt x="14746" y="7236"/>
                  </a:cubicBezTo>
                  <a:cubicBezTo>
                    <a:pt x="14677" y="7190"/>
                    <a:pt x="14609" y="7145"/>
                    <a:pt x="14540" y="7076"/>
                  </a:cubicBezTo>
                  <a:cubicBezTo>
                    <a:pt x="14472" y="7030"/>
                    <a:pt x="14403" y="7008"/>
                    <a:pt x="14335" y="6962"/>
                  </a:cubicBezTo>
                  <a:lnTo>
                    <a:pt x="14243" y="6962"/>
                  </a:lnTo>
                  <a:cubicBezTo>
                    <a:pt x="14198" y="6962"/>
                    <a:pt x="14152" y="6962"/>
                    <a:pt x="14106" y="6916"/>
                  </a:cubicBezTo>
                  <a:cubicBezTo>
                    <a:pt x="14084" y="6916"/>
                    <a:pt x="14038" y="6893"/>
                    <a:pt x="14015" y="6871"/>
                  </a:cubicBezTo>
                  <a:cubicBezTo>
                    <a:pt x="13992" y="6848"/>
                    <a:pt x="13992" y="6848"/>
                    <a:pt x="13970" y="6825"/>
                  </a:cubicBezTo>
                  <a:cubicBezTo>
                    <a:pt x="13924" y="6802"/>
                    <a:pt x="13878" y="6779"/>
                    <a:pt x="13855" y="6779"/>
                  </a:cubicBezTo>
                  <a:lnTo>
                    <a:pt x="13787" y="6734"/>
                  </a:lnTo>
                  <a:lnTo>
                    <a:pt x="13582" y="6620"/>
                  </a:lnTo>
                  <a:cubicBezTo>
                    <a:pt x="13559" y="6597"/>
                    <a:pt x="13536" y="6597"/>
                    <a:pt x="13513" y="6574"/>
                  </a:cubicBezTo>
                  <a:cubicBezTo>
                    <a:pt x="13490" y="6551"/>
                    <a:pt x="13467" y="6551"/>
                    <a:pt x="13445" y="6528"/>
                  </a:cubicBezTo>
                  <a:cubicBezTo>
                    <a:pt x="13330" y="6460"/>
                    <a:pt x="13239" y="6414"/>
                    <a:pt x="13148" y="6346"/>
                  </a:cubicBezTo>
                  <a:cubicBezTo>
                    <a:pt x="13079" y="6300"/>
                    <a:pt x="13011" y="6254"/>
                    <a:pt x="12942" y="6209"/>
                  </a:cubicBezTo>
                  <a:cubicBezTo>
                    <a:pt x="12874" y="6140"/>
                    <a:pt x="12783" y="6072"/>
                    <a:pt x="12691" y="6026"/>
                  </a:cubicBezTo>
                  <a:cubicBezTo>
                    <a:pt x="12669" y="6003"/>
                    <a:pt x="12646" y="5980"/>
                    <a:pt x="12646" y="5935"/>
                  </a:cubicBezTo>
                  <a:cubicBezTo>
                    <a:pt x="12623" y="5935"/>
                    <a:pt x="12623" y="5912"/>
                    <a:pt x="12623" y="5889"/>
                  </a:cubicBezTo>
                  <a:lnTo>
                    <a:pt x="12623" y="5866"/>
                  </a:lnTo>
                  <a:cubicBezTo>
                    <a:pt x="12577" y="5889"/>
                    <a:pt x="12554" y="5889"/>
                    <a:pt x="12509" y="5889"/>
                  </a:cubicBezTo>
                  <a:lnTo>
                    <a:pt x="12463" y="5889"/>
                  </a:lnTo>
                  <a:cubicBezTo>
                    <a:pt x="12417" y="5889"/>
                    <a:pt x="12372" y="5866"/>
                    <a:pt x="12326" y="5821"/>
                  </a:cubicBezTo>
                  <a:cubicBezTo>
                    <a:pt x="12280" y="5798"/>
                    <a:pt x="12258" y="5775"/>
                    <a:pt x="12212" y="5752"/>
                  </a:cubicBezTo>
                  <a:cubicBezTo>
                    <a:pt x="12121" y="5684"/>
                    <a:pt x="12052" y="5638"/>
                    <a:pt x="11961" y="5592"/>
                  </a:cubicBezTo>
                  <a:lnTo>
                    <a:pt x="11892" y="5547"/>
                  </a:lnTo>
                  <a:cubicBezTo>
                    <a:pt x="11778" y="5478"/>
                    <a:pt x="11687" y="5387"/>
                    <a:pt x="11573" y="5319"/>
                  </a:cubicBezTo>
                  <a:cubicBezTo>
                    <a:pt x="11504" y="5250"/>
                    <a:pt x="11436" y="5204"/>
                    <a:pt x="11390" y="5159"/>
                  </a:cubicBezTo>
                  <a:cubicBezTo>
                    <a:pt x="11345" y="5113"/>
                    <a:pt x="11299" y="5067"/>
                    <a:pt x="11253" y="5045"/>
                  </a:cubicBezTo>
                  <a:lnTo>
                    <a:pt x="11231" y="5022"/>
                  </a:lnTo>
                  <a:cubicBezTo>
                    <a:pt x="11208" y="4976"/>
                    <a:pt x="11208" y="4953"/>
                    <a:pt x="11185" y="4908"/>
                  </a:cubicBezTo>
                  <a:cubicBezTo>
                    <a:pt x="11025" y="4794"/>
                    <a:pt x="10865" y="4679"/>
                    <a:pt x="10683" y="4542"/>
                  </a:cubicBezTo>
                  <a:cubicBezTo>
                    <a:pt x="10432" y="4360"/>
                    <a:pt x="10158" y="4154"/>
                    <a:pt x="9838" y="3903"/>
                  </a:cubicBezTo>
                  <a:lnTo>
                    <a:pt x="9633" y="3744"/>
                  </a:lnTo>
                  <a:cubicBezTo>
                    <a:pt x="9610" y="3766"/>
                    <a:pt x="9587" y="3766"/>
                    <a:pt x="9564" y="3766"/>
                  </a:cubicBezTo>
                  <a:cubicBezTo>
                    <a:pt x="9519" y="3766"/>
                    <a:pt x="9496" y="3744"/>
                    <a:pt x="9473" y="3744"/>
                  </a:cubicBezTo>
                  <a:cubicBezTo>
                    <a:pt x="9404" y="3721"/>
                    <a:pt x="9382" y="3675"/>
                    <a:pt x="9359" y="3629"/>
                  </a:cubicBezTo>
                  <a:cubicBezTo>
                    <a:pt x="9336" y="3607"/>
                    <a:pt x="9336" y="3584"/>
                    <a:pt x="9313" y="3561"/>
                  </a:cubicBezTo>
                  <a:cubicBezTo>
                    <a:pt x="9290" y="3538"/>
                    <a:pt x="9268" y="3492"/>
                    <a:pt x="9222" y="3470"/>
                  </a:cubicBezTo>
                  <a:cubicBezTo>
                    <a:pt x="9222" y="3447"/>
                    <a:pt x="9222" y="3447"/>
                    <a:pt x="9199" y="3447"/>
                  </a:cubicBezTo>
                  <a:cubicBezTo>
                    <a:pt x="9153" y="3401"/>
                    <a:pt x="9108" y="3356"/>
                    <a:pt x="9062" y="3333"/>
                  </a:cubicBezTo>
                  <a:cubicBezTo>
                    <a:pt x="8994" y="3287"/>
                    <a:pt x="8925" y="3241"/>
                    <a:pt x="8857" y="3196"/>
                  </a:cubicBezTo>
                  <a:cubicBezTo>
                    <a:pt x="8720" y="3082"/>
                    <a:pt x="8583" y="2968"/>
                    <a:pt x="8423" y="2876"/>
                  </a:cubicBezTo>
                  <a:cubicBezTo>
                    <a:pt x="8126" y="2671"/>
                    <a:pt x="7852" y="2443"/>
                    <a:pt x="7601" y="2214"/>
                  </a:cubicBezTo>
                  <a:cubicBezTo>
                    <a:pt x="7533" y="2169"/>
                    <a:pt x="7464" y="2100"/>
                    <a:pt x="7396" y="2054"/>
                  </a:cubicBezTo>
                  <a:cubicBezTo>
                    <a:pt x="7373" y="2032"/>
                    <a:pt x="7327" y="2009"/>
                    <a:pt x="7305" y="2009"/>
                  </a:cubicBezTo>
                  <a:cubicBezTo>
                    <a:pt x="7259" y="1963"/>
                    <a:pt x="7213" y="1940"/>
                    <a:pt x="7168" y="1895"/>
                  </a:cubicBezTo>
                  <a:cubicBezTo>
                    <a:pt x="7145" y="1872"/>
                    <a:pt x="7099" y="1849"/>
                    <a:pt x="7076" y="1826"/>
                  </a:cubicBezTo>
                  <a:cubicBezTo>
                    <a:pt x="7031" y="1781"/>
                    <a:pt x="7008" y="1758"/>
                    <a:pt x="6962" y="1735"/>
                  </a:cubicBezTo>
                  <a:cubicBezTo>
                    <a:pt x="6917" y="1689"/>
                    <a:pt x="6894" y="1666"/>
                    <a:pt x="6848" y="1644"/>
                  </a:cubicBezTo>
                  <a:lnTo>
                    <a:pt x="6780" y="1598"/>
                  </a:lnTo>
                  <a:lnTo>
                    <a:pt x="6757" y="1575"/>
                  </a:lnTo>
                  <a:cubicBezTo>
                    <a:pt x="6734" y="1552"/>
                    <a:pt x="6711" y="1552"/>
                    <a:pt x="6711" y="1530"/>
                  </a:cubicBezTo>
                  <a:cubicBezTo>
                    <a:pt x="6643" y="1484"/>
                    <a:pt x="6597" y="1415"/>
                    <a:pt x="6597" y="1347"/>
                  </a:cubicBezTo>
                  <a:cubicBezTo>
                    <a:pt x="6597" y="1347"/>
                    <a:pt x="6597" y="1347"/>
                    <a:pt x="6597" y="1324"/>
                  </a:cubicBezTo>
                  <a:cubicBezTo>
                    <a:pt x="6574" y="1324"/>
                    <a:pt x="6574" y="1301"/>
                    <a:pt x="6551" y="1278"/>
                  </a:cubicBezTo>
                  <a:lnTo>
                    <a:pt x="6460" y="1210"/>
                  </a:lnTo>
                  <a:cubicBezTo>
                    <a:pt x="6300" y="1073"/>
                    <a:pt x="6118" y="913"/>
                    <a:pt x="5935" y="776"/>
                  </a:cubicBezTo>
                  <a:cubicBezTo>
                    <a:pt x="5889" y="708"/>
                    <a:pt x="5821" y="662"/>
                    <a:pt x="5752" y="617"/>
                  </a:cubicBezTo>
                  <a:lnTo>
                    <a:pt x="5638" y="502"/>
                  </a:lnTo>
                  <a:lnTo>
                    <a:pt x="5570" y="457"/>
                  </a:lnTo>
                  <a:lnTo>
                    <a:pt x="5433" y="320"/>
                  </a:lnTo>
                  <a:cubicBezTo>
                    <a:pt x="5364" y="274"/>
                    <a:pt x="5319" y="206"/>
                    <a:pt x="5250" y="160"/>
                  </a:cubicBezTo>
                  <a:lnTo>
                    <a:pt x="5227" y="137"/>
                  </a:lnTo>
                  <a:cubicBezTo>
                    <a:pt x="5205" y="92"/>
                    <a:pt x="5159" y="69"/>
                    <a:pt x="5136" y="46"/>
                  </a:cubicBezTo>
                  <a:cubicBezTo>
                    <a:pt x="5090" y="23"/>
                    <a:pt x="5045"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1" name="Google Shape;6651;p24"/>
            <p:cNvSpPr/>
            <p:nvPr/>
          </p:nvSpPr>
          <p:spPr>
            <a:xfrm>
              <a:off x="6872850" y="2453200"/>
              <a:ext cx="44550" cy="42250"/>
            </a:xfrm>
            <a:custGeom>
              <a:avLst/>
              <a:gdLst/>
              <a:ahLst/>
              <a:cxnLst/>
              <a:rect l="l" t="t" r="r" b="b"/>
              <a:pathLst>
                <a:path w="1782" h="1690" extrusionOk="0">
                  <a:moveTo>
                    <a:pt x="457" y="1531"/>
                  </a:moveTo>
                  <a:cubicBezTo>
                    <a:pt x="459" y="1552"/>
                    <a:pt x="480" y="1552"/>
                    <a:pt x="480" y="1552"/>
                  </a:cubicBezTo>
                  <a:cubicBezTo>
                    <a:pt x="473" y="1545"/>
                    <a:pt x="465" y="1538"/>
                    <a:pt x="457" y="1531"/>
                  </a:cubicBezTo>
                  <a:close/>
                  <a:moveTo>
                    <a:pt x="366" y="0"/>
                  </a:moveTo>
                  <a:cubicBezTo>
                    <a:pt x="320" y="0"/>
                    <a:pt x="298" y="23"/>
                    <a:pt x="275" y="46"/>
                  </a:cubicBezTo>
                  <a:cubicBezTo>
                    <a:pt x="252" y="69"/>
                    <a:pt x="229" y="92"/>
                    <a:pt x="229" y="137"/>
                  </a:cubicBezTo>
                  <a:cubicBezTo>
                    <a:pt x="183" y="160"/>
                    <a:pt x="161" y="206"/>
                    <a:pt x="138" y="251"/>
                  </a:cubicBezTo>
                  <a:cubicBezTo>
                    <a:pt x="92" y="320"/>
                    <a:pt x="69" y="411"/>
                    <a:pt x="46" y="480"/>
                  </a:cubicBezTo>
                  <a:cubicBezTo>
                    <a:pt x="24" y="548"/>
                    <a:pt x="1" y="617"/>
                    <a:pt x="1" y="708"/>
                  </a:cubicBezTo>
                  <a:cubicBezTo>
                    <a:pt x="1" y="776"/>
                    <a:pt x="24" y="845"/>
                    <a:pt x="24" y="913"/>
                  </a:cubicBezTo>
                  <a:cubicBezTo>
                    <a:pt x="46" y="982"/>
                    <a:pt x="92" y="1050"/>
                    <a:pt x="115" y="1096"/>
                  </a:cubicBezTo>
                  <a:cubicBezTo>
                    <a:pt x="138" y="1164"/>
                    <a:pt x="183" y="1210"/>
                    <a:pt x="206" y="1279"/>
                  </a:cubicBezTo>
                  <a:cubicBezTo>
                    <a:pt x="252" y="1324"/>
                    <a:pt x="298" y="1393"/>
                    <a:pt x="343" y="1438"/>
                  </a:cubicBezTo>
                  <a:cubicBezTo>
                    <a:pt x="381" y="1476"/>
                    <a:pt x="419" y="1499"/>
                    <a:pt x="457" y="1531"/>
                  </a:cubicBezTo>
                  <a:lnTo>
                    <a:pt x="457" y="1531"/>
                  </a:lnTo>
                  <a:cubicBezTo>
                    <a:pt x="457" y="1531"/>
                    <a:pt x="457" y="1530"/>
                    <a:pt x="457" y="1530"/>
                  </a:cubicBezTo>
                  <a:lnTo>
                    <a:pt x="457" y="1530"/>
                  </a:lnTo>
                  <a:lnTo>
                    <a:pt x="503" y="1575"/>
                  </a:lnTo>
                  <a:cubicBezTo>
                    <a:pt x="503" y="1573"/>
                    <a:pt x="503" y="1572"/>
                    <a:pt x="503" y="1570"/>
                  </a:cubicBezTo>
                  <a:lnTo>
                    <a:pt x="503" y="1570"/>
                  </a:lnTo>
                  <a:cubicBezTo>
                    <a:pt x="526" y="1586"/>
                    <a:pt x="555" y="1598"/>
                    <a:pt x="571" y="1598"/>
                  </a:cubicBezTo>
                  <a:cubicBezTo>
                    <a:pt x="617" y="1621"/>
                    <a:pt x="663" y="1644"/>
                    <a:pt x="708" y="1667"/>
                  </a:cubicBezTo>
                  <a:cubicBezTo>
                    <a:pt x="777" y="1689"/>
                    <a:pt x="868" y="1689"/>
                    <a:pt x="937" y="1689"/>
                  </a:cubicBezTo>
                  <a:cubicBezTo>
                    <a:pt x="982" y="1689"/>
                    <a:pt x="1051" y="1689"/>
                    <a:pt x="1096" y="1667"/>
                  </a:cubicBezTo>
                  <a:cubicBezTo>
                    <a:pt x="1119" y="1667"/>
                    <a:pt x="1142" y="1667"/>
                    <a:pt x="1188" y="1644"/>
                  </a:cubicBezTo>
                  <a:cubicBezTo>
                    <a:pt x="1256" y="1621"/>
                    <a:pt x="1325" y="1598"/>
                    <a:pt x="1370" y="1552"/>
                  </a:cubicBezTo>
                  <a:cubicBezTo>
                    <a:pt x="1439" y="1507"/>
                    <a:pt x="1484" y="1461"/>
                    <a:pt x="1530" y="1393"/>
                  </a:cubicBezTo>
                  <a:cubicBezTo>
                    <a:pt x="1576" y="1347"/>
                    <a:pt x="1621" y="1279"/>
                    <a:pt x="1644" y="1210"/>
                  </a:cubicBezTo>
                  <a:cubicBezTo>
                    <a:pt x="1667" y="1164"/>
                    <a:pt x="1690" y="1142"/>
                    <a:pt x="1713" y="1096"/>
                  </a:cubicBezTo>
                  <a:cubicBezTo>
                    <a:pt x="1736" y="1050"/>
                    <a:pt x="1736" y="1027"/>
                    <a:pt x="1736" y="982"/>
                  </a:cubicBezTo>
                  <a:cubicBezTo>
                    <a:pt x="1736" y="959"/>
                    <a:pt x="1736" y="959"/>
                    <a:pt x="1736" y="959"/>
                  </a:cubicBezTo>
                  <a:cubicBezTo>
                    <a:pt x="1758" y="936"/>
                    <a:pt x="1758" y="913"/>
                    <a:pt x="1758" y="890"/>
                  </a:cubicBezTo>
                  <a:cubicBezTo>
                    <a:pt x="1781" y="845"/>
                    <a:pt x="1758" y="776"/>
                    <a:pt x="1713" y="754"/>
                  </a:cubicBezTo>
                  <a:cubicBezTo>
                    <a:pt x="1690" y="731"/>
                    <a:pt x="1644" y="708"/>
                    <a:pt x="1621" y="708"/>
                  </a:cubicBezTo>
                  <a:lnTo>
                    <a:pt x="1507" y="708"/>
                  </a:lnTo>
                  <a:cubicBezTo>
                    <a:pt x="1416" y="639"/>
                    <a:pt x="1348" y="594"/>
                    <a:pt x="1256" y="548"/>
                  </a:cubicBezTo>
                  <a:cubicBezTo>
                    <a:pt x="1188" y="525"/>
                    <a:pt x="1142" y="502"/>
                    <a:pt x="1096" y="457"/>
                  </a:cubicBezTo>
                  <a:cubicBezTo>
                    <a:pt x="1028" y="434"/>
                    <a:pt x="982" y="411"/>
                    <a:pt x="937" y="366"/>
                  </a:cubicBezTo>
                  <a:cubicBezTo>
                    <a:pt x="868" y="343"/>
                    <a:pt x="823" y="297"/>
                    <a:pt x="754" y="251"/>
                  </a:cubicBezTo>
                  <a:cubicBezTo>
                    <a:pt x="731" y="206"/>
                    <a:pt x="686" y="183"/>
                    <a:pt x="640" y="160"/>
                  </a:cubicBezTo>
                  <a:cubicBezTo>
                    <a:pt x="617" y="137"/>
                    <a:pt x="617" y="137"/>
                    <a:pt x="594" y="114"/>
                  </a:cubicBezTo>
                  <a:cubicBezTo>
                    <a:pt x="571" y="114"/>
                    <a:pt x="571" y="114"/>
                    <a:pt x="571" y="92"/>
                  </a:cubicBezTo>
                  <a:lnTo>
                    <a:pt x="480" y="92"/>
                  </a:lnTo>
                  <a:cubicBezTo>
                    <a:pt x="457" y="69"/>
                    <a:pt x="457" y="46"/>
                    <a:pt x="435" y="46"/>
                  </a:cubicBezTo>
                  <a:cubicBezTo>
                    <a:pt x="412" y="23"/>
                    <a:pt x="389"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2" name="Google Shape;6652;p24"/>
            <p:cNvSpPr/>
            <p:nvPr/>
          </p:nvSpPr>
          <p:spPr>
            <a:xfrm>
              <a:off x="6892250" y="2468600"/>
              <a:ext cx="17725" cy="11300"/>
            </a:xfrm>
            <a:custGeom>
              <a:avLst/>
              <a:gdLst/>
              <a:ahLst/>
              <a:cxnLst/>
              <a:rect l="l" t="t" r="r" b="b"/>
              <a:pathLst>
                <a:path w="709" h="452" extrusionOk="0">
                  <a:moveTo>
                    <a:pt x="47" y="1"/>
                  </a:moveTo>
                  <a:cubicBezTo>
                    <a:pt x="47" y="1"/>
                    <a:pt x="24" y="1"/>
                    <a:pt x="24" y="23"/>
                  </a:cubicBezTo>
                  <a:cubicBezTo>
                    <a:pt x="1" y="23"/>
                    <a:pt x="1" y="46"/>
                    <a:pt x="1" y="46"/>
                  </a:cubicBezTo>
                  <a:cubicBezTo>
                    <a:pt x="1" y="69"/>
                    <a:pt x="1" y="69"/>
                    <a:pt x="24" y="92"/>
                  </a:cubicBezTo>
                  <a:cubicBezTo>
                    <a:pt x="47" y="115"/>
                    <a:pt x="69" y="138"/>
                    <a:pt x="92" y="160"/>
                  </a:cubicBezTo>
                  <a:cubicBezTo>
                    <a:pt x="115" y="183"/>
                    <a:pt x="115" y="183"/>
                    <a:pt x="138" y="206"/>
                  </a:cubicBezTo>
                  <a:cubicBezTo>
                    <a:pt x="161" y="229"/>
                    <a:pt x="184" y="229"/>
                    <a:pt x="206" y="252"/>
                  </a:cubicBezTo>
                  <a:cubicBezTo>
                    <a:pt x="206" y="252"/>
                    <a:pt x="229" y="274"/>
                    <a:pt x="252" y="274"/>
                  </a:cubicBezTo>
                  <a:cubicBezTo>
                    <a:pt x="275" y="297"/>
                    <a:pt x="275" y="297"/>
                    <a:pt x="298" y="297"/>
                  </a:cubicBezTo>
                  <a:cubicBezTo>
                    <a:pt x="320" y="320"/>
                    <a:pt x="366" y="320"/>
                    <a:pt x="389" y="343"/>
                  </a:cubicBezTo>
                  <a:cubicBezTo>
                    <a:pt x="480" y="366"/>
                    <a:pt x="549" y="411"/>
                    <a:pt x="640" y="434"/>
                  </a:cubicBezTo>
                  <a:cubicBezTo>
                    <a:pt x="651" y="446"/>
                    <a:pt x="657" y="451"/>
                    <a:pt x="663" y="451"/>
                  </a:cubicBezTo>
                  <a:cubicBezTo>
                    <a:pt x="669" y="451"/>
                    <a:pt x="674" y="446"/>
                    <a:pt x="686" y="434"/>
                  </a:cubicBezTo>
                  <a:cubicBezTo>
                    <a:pt x="686" y="434"/>
                    <a:pt x="708" y="434"/>
                    <a:pt x="708" y="411"/>
                  </a:cubicBezTo>
                  <a:cubicBezTo>
                    <a:pt x="708" y="411"/>
                    <a:pt x="708" y="389"/>
                    <a:pt x="708" y="389"/>
                  </a:cubicBezTo>
                  <a:cubicBezTo>
                    <a:pt x="708" y="366"/>
                    <a:pt x="708" y="366"/>
                    <a:pt x="686" y="366"/>
                  </a:cubicBezTo>
                  <a:cubicBezTo>
                    <a:pt x="640" y="343"/>
                    <a:pt x="572" y="320"/>
                    <a:pt x="526" y="297"/>
                  </a:cubicBezTo>
                  <a:lnTo>
                    <a:pt x="412" y="252"/>
                  </a:lnTo>
                  <a:cubicBezTo>
                    <a:pt x="389" y="229"/>
                    <a:pt x="366" y="229"/>
                    <a:pt x="343" y="229"/>
                  </a:cubicBezTo>
                  <a:cubicBezTo>
                    <a:pt x="320" y="206"/>
                    <a:pt x="275" y="183"/>
                    <a:pt x="252" y="160"/>
                  </a:cubicBezTo>
                  <a:cubicBezTo>
                    <a:pt x="206" y="138"/>
                    <a:pt x="184" y="115"/>
                    <a:pt x="161" y="92"/>
                  </a:cubicBezTo>
                  <a:cubicBezTo>
                    <a:pt x="138" y="69"/>
                    <a:pt x="115" y="46"/>
                    <a:pt x="92" y="23"/>
                  </a:cubicBezTo>
                  <a:cubicBezTo>
                    <a:pt x="69" y="1"/>
                    <a:pt x="69"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3" name="Google Shape;6653;p24"/>
            <p:cNvSpPr/>
            <p:nvPr/>
          </p:nvSpPr>
          <p:spPr>
            <a:xfrm>
              <a:off x="6908800" y="2476600"/>
              <a:ext cx="7450" cy="9150"/>
            </a:xfrm>
            <a:custGeom>
              <a:avLst/>
              <a:gdLst/>
              <a:ahLst/>
              <a:cxnLst/>
              <a:rect l="l" t="t" r="r" b="b"/>
              <a:pathLst>
                <a:path w="298" h="366" extrusionOk="0">
                  <a:moveTo>
                    <a:pt x="206" y="0"/>
                  </a:moveTo>
                  <a:cubicBezTo>
                    <a:pt x="183" y="46"/>
                    <a:pt x="161" y="69"/>
                    <a:pt x="115" y="114"/>
                  </a:cubicBezTo>
                  <a:cubicBezTo>
                    <a:pt x="115" y="137"/>
                    <a:pt x="92" y="160"/>
                    <a:pt x="69" y="183"/>
                  </a:cubicBezTo>
                  <a:cubicBezTo>
                    <a:pt x="46" y="206"/>
                    <a:pt x="24" y="251"/>
                    <a:pt x="1" y="297"/>
                  </a:cubicBezTo>
                  <a:cubicBezTo>
                    <a:pt x="1" y="320"/>
                    <a:pt x="1" y="343"/>
                    <a:pt x="24" y="365"/>
                  </a:cubicBezTo>
                  <a:cubicBezTo>
                    <a:pt x="46" y="365"/>
                    <a:pt x="69" y="365"/>
                    <a:pt x="92" y="343"/>
                  </a:cubicBezTo>
                  <a:cubicBezTo>
                    <a:pt x="115" y="320"/>
                    <a:pt x="115" y="297"/>
                    <a:pt x="138" y="251"/>
                  </a:cubicBezTo>
                  <a:cubicBezTo>
                    <a:pt x="161" y="228"/>
                    <a:pt x="161" y="206"/>
                    <a:pt x="183" y="183"/>
                  </a:cubicBezTo>
                  <a:cubicBezTo>
                    <a:pt x="183" y="183"/>
                    <a:pt x="183" y="206"/>
                    <a:pt x="183" y="206"/>
                  </a:cubicBezTo>
                  <a:cubicBezTo>
                    <a:pt x="183" y="183"/>
                    <a:pt x="206" y="160"/>
                    <a:pt x="206" y="160"/>
                  </a:cubicBezTo>
                  <a:cubicBezTo>
                    <a:pt x="229" y="114"/>
                    <a:pt x="252" y="91"/>
                    <a:pt x="275" y="69"/>
                  </a:cubicBezTo>
                  <a:cubicBezTo>
                    <a:pt x="298" y="69"/>
                    <a:pt x="298" y="23"/>
                    <a:pt x="275" y="0"/>
                  </a:cubicBezTo>
                  <a:close/>
                </a:path>
              </a:pathLst>
            </a:custGeom>
            <a:solidFill>
              <a:srgbClr val="FEC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4" name="Google Shape;6654;p24"/>
            <p:cNvSpPr/>
            <p:nvPr/>
          </p:nvSpPr>
          <p:spPr>
            <a:xfrm>
              <a:off x="6892250" y="1988700"/>
              <a:ext cx="258525" cy="587775"/>
            </a:xfrm>
            <a:custGeom>
              <a:avLst/>
              <a:gdLst/>
              <a:ahLst/>
              <a:cxnLst/>
              <a:rect l="l" t="t" r="r" b="b"/>
              <a:pathLst>
                <a:path w="10341" h="23511" extrusionOk="0">
                  <a:moveTo>
                    <a:pt x="7510" y="1"/>
                  </a:moveTo>
                  <a:cubicBezTo>
                    <a:pt x="7488" y="1"/>
                    <a:pt x="7442" y="1"/>
                    <a:pt x="7419" y="23"/>
                  </a:cubicBezTo>
                  <a:cubicBezTo>
                    <a:pt x="7373" y="69"/>
                    <a:pt x="7351" y="160"/>
                    <a:pt x="7396" y="229"/>
                  </a:cubicBezTo>
                  <a:lnTo>
                    <a:pt x="7419" y="252"/>
                  </a:lnTo>
                  <a:lnTo>
                    <a:pt x="7442" y="297"/>
                  </a:lnTo>
                  <a:lnTo>
                    <a:pt x="7465" y="320"/>
                  </a:lnTo>
                  <a:cubicBezTo>
                    <a:pt x="7465" y="343"/>
                    <a:pt x="7465" y="366"/>
                    <a:pt x="7465" y="366"/>
                  </a:cubicBezTo>
                  <a:lnTo>
                    <a:pt x="7465" y="411"/>
                  </a:lnTo>
                  <a:cubicBezTo>
                    <a:pt x="7488" y="457"/>
                    <a:pt x="7510" y="503"/>
                    <a:pt x="7533" y="571"/>
                  </a:cubicBezTo>
                  <a:cubicBezTo>
                    <a:pt x="7579" y="685"/>
                    <a:pt x="7602" y="799"/>
                    <a:pt x="7647" y="914"/>
                  </a:cubicBezTo>
                  <a:lnTo>
                    <a:pt x="7693" y="1005"/>
                  </a:lnTo>
                  <a:cubicBezTo>
                    <a:pt x="7762" y="1187"/>
                    <a:pt x="7807" y="1370"/>
                    <a:pt x="7876" y="1530"/>
                  </a:cubicBezTo>
                  <a:cubicBezTo>
                    <a:pt x="7876" y="1598"/>
                    <a:pt x="7898" y="1690"/>
                    <a:pt x="7921" y="1758"/>
                  </a:cubicBezTo>
                  <a:lnTo>
                    <a:pt x="7944" y="1804"/>
                  </a:lnTo>
                  <a:lnTo>
                    <a:pt x="7944" y="1849"/>
                  </a:lnTo>
                  <a:cubicBezTo>
                    <a:pt x="7967" y="1918"/>
                    <a:pt x="7990" y="1986"/>
                    <a:pt x="8013" y="2055"/>
                  </a:cubicBezTo>
                  <a:cubicBezTo>
                    <a:pt x="8058" y="2123"/>
                    <a:pt x="8081" y="2192"/>
                    <a:pt x="8104" y="2260"/>
                  </a:cubicBezTo>
                  <a:cubicBezTo>
                    <a:pt x="8127" y="2306"/>
                    <a:pt x="8150" y="2352"/>
                    <a:pt x="8150" y="2397"/>
                  </a:cubicBezTo>
                  <a:cubicBezTo>
                    <a:pt x="8172" y="2443"/>
                    <a:pt x="8195" y="2488"/>
                    <a:pt x="8218" y="2534"/>
                  </a:cubicBezTo>
                  <a:lnTo>
                    <a:pt x="8218" y="2557"/>
                  </a:lnTo>
                  <a:lnTo>
                    <a:pt x="8286" y="2694"/>
                  </a:lnTo>
                  <a:lnTo>
                    <a:pt x="8286" y="2717"/>
                  </a:lnTo>
                  <a:cubicBezTo>
                    <a:pt x="8309" y="2762"/>
                    <a:pt x="8355" y="2831"/>
                    <a:pt x="8401" y="2877"/>
                  </a:cubicBezTo>
                  <a:cubicBezTo>
                    <a:pt x="8423" y="2899"/>
                    <a:pt x="8446" y="2899"/>
                    <a:pt x="8469" y="2899"/>
                  </a:cubicBezTo>
                  <a:cubicBezTo>
                    <a:pt x="8492" y="2991"/>
                    <a:pt x="8492" y="3082"/>
                    <a:pt x="8515" y="3150"/>
                  </a:cubicBezTo>
                  <a:lnTo>
                    <a:pt x="8515" y="3265"/>
                  </a:lnTo>
                  <a:cubicBezTo>
                    <a:pt x="8538" y="3402"/>
                    <a:pt x="8560" y="3561"/>
                    <a:pt x="8583" y="3698"/>
                  </a:cubicBezTo>
                  <a:cubicBezTo>
                    <a:pt x="8583" y="3767"/>
                    <a:pt x="8583" y="3812"/>
                    <a:pt x="8606" y="3881"/>
                  </a:cubicBezTo>
                  <a:lnTo>
                    <a:pt x="8606" y="3972"/>
                  </a:lnTo>
                  <a:cubicBezTo>
                    <a:pt x="8629" y="4063"/>
                    <a:pt x="8629" y="4155"/>
                    <a:pt x="8629" y="4246"/>
                  </a:cubicBezTo>
                  <a:lnTo>
                    <a:pt x="8652" y="4429"/>
                  </a:lnTo>
                  <a:cubicBezTo>
                    <a:pt x="8675" y="4566"/>
                    <a:pt x="8697" y="4703"/>
                    <a:pt x="8697" y="4840"/>
                  </a:cubicBezTo>
                  <a:cubicBezTo>
                    <a:pt x="8720" y="5205"/>
                    <a:pt x="8743" y="5547"/>
                    <a:pt x="8743" y="5844"/>
                  </a:cubicBezTo>
                  <a:lnTo>
                    <a:pt x="8743" y="5867"/>
                  </a:lnTo>
                  <a:lnTo>
                    <a:pt x="8743" y="5889"/>
                  </a:lnTo>
                  <a:cubicBezTo>
                    <a:pt x="8743" y="5958"/>
                    <a:pt x="8743" y="6049"/>
                    <a:pt x="8743" y="6141"/>
                  </a:cubicBezTo>
                  <a:lnTo>
                    <a:pt x="8743" y="6255"/>
                  </a:lnTo>
                  <a:cubicBezTo>
                    <a:pt x="8720" y="6346"/>
                    <a:pt x="8720" y="6437"/>
                    <a:pt x="8720" y="6506"/>
                  </a:cubicBezTo>
                  <a:cubicBezTo>
                    <a:pt x="8720" y="6574"/>
                    <a:pt x="8720" y="6666"/>
                    <a:pt x="8720" y="6734"/>
                  </a:cubicBezTo>
                  <a:lnTo>
                    <a:pt x="8720" y="6917"/>
                  </a:lnTo>
                  <a:lnTo>
                    <a:pt x="8720" y="6962"/>
                  </a:lnTo>
                  <a:lnTo>
                    <a:pt x="8720" y="7054"/>
                  </a:lnTo>
                  <a:cubicBezTo>
                    <a:pt x="8720" y="7145"/>
                    <a:pt x="8720" y="7236"/>
                    <a:pt x="8720" y="7327"/>
                  </a:cubicBezTo>
                  <a:cubicBezTo>
                    <a:pt x="8720" y="7442"/>
                    <a:pt x="8720" y="7579"/>
                    <a:pt x="8720" y="7693"/>
                  </a:cubicBezTo>
                  <a:cubicBezTo>
                    <a:pt x="8720" y="7830"/>
                    <a:pt x="8720" y="7967"/>
                    <a:pt x="8697" y="8104"/>
                  </a:cubicBezTo>
                  <a:lnTo>
                    <a:pt x="8697" y="8149"/>
                  </a:lnTo>
                  <a:cubicBezTo>
                    <a:pt x="8697" y="8218"/>
                    <a:pt x="8697" y="8286"/>
                    <a:pt x="8697" y="8355"/>
                  </a:cubicBezTo>
                  <a:cubicBezTo>
                    <a:pt x="8697" y="8423"/>
                    <a:pt x="8675" y="8492"/>
                    <a:pt x="8675" y="8537"/>
                  </a:cubicBezTo>
                  <a:lnTo>
                    <a:pt x="8675" y="8606"/>
                  </a:lnTo>
                  <a:lnTo>
                    <a:pt x="8652" y="8811"/>
                  </a:lnTo>
                  <a:cubicBezTo>
                    <a:pt x="8629" y="8902"/>
                    <a:pt x="8629" y="9017"/>
                    <a:pt x="8629" y="9108"/>
                  </a:cubicBezTo>
                  <a:cubicBezTo>
                    <a:pt x="8606" y="9176"/>
                    <a:pt x="8606" y="9268"/>
                    <a:pt x="8583" y="9336"/>
                  </a:cubicBezTo>
                  <a:cubicBezTo>
                    <a:pt x="8583" y="9405"/>
                    <a:pt x="8560" y="9450"/>
                    <a:pt x="8560" y="9519"/>
                  </a:cubicBezTo>
                  <a:cubicBezTo>
                    <a:pt x="8492" y="9633"/>
                    <a:pt x="8469" y="9747"/>
                    <a:pt x="8446" y="9861"/>
                  </a:cubicBezTo>
                  <a:lnTo>
                    <a:pt x="8446" y="9884"/>
                  </a:lnTo>
                  <a:cubicBezTo>
                    <a:pt x="8446" y="9930"/>
                    <a:pt x="8423" y="9975"/>
                    <a:pt x="8423" y="10021"/>
                  </a:cubicBezTo>
                  <a:cubicBezTo>
                    <a:pt x="8423" y="10066"/>
                    <a:pt x="8401" y="10112"/>
                    <a:pt x="8401" y="10181"/>
                  </a:cubicBezTo>
                  <a:cubicBezTo>
                    <a:pt x="8355" y="10340"/>
                    <a:pt x="8309" y="10523"/>
                    <a:pt x="8286" y="10706"/>
                  </a:cubicBezTo>
                  <a:cubicBezTo>
                    <a:pt x="8264" y="10774"/>
                    <a:pt x="8241" y="10843"/>
                    <a:pt x="8241" y="10888"/>
                  </a:cubicBezTo>
                  <a:cubicBezTo>
                    <a:pt x="8195" y="11025"/>
                    <a:pt x="8172" y="11162"/>
                    <a:pt x="8127" y="11276"/>
                  </a:cubicBezTo>
                  <a:lnTo>
                    <a:pt x="8104" y="11345"/>
                  </a:lnTo>
                  <a:cubicBezTo>
                    <a:pt x="8104" y="11413"/>
                    <a:pt x="8081" y="11482"/>
                    <a:pt x="8058" y="11550"/>
                  </a:cubicBezTo>
                  <a:cubicBezTo>
                    <a:pt x="8035" y="11596"/>
                    <a:pt x="8013" y="11664"/>
                    <a:pt x="8013" y="11710"/>
                  </a:cubicBezTo>
                  <a:cubicBezTo>
                    <a:pt x="7990" y="11733"/>
                    <a:pt x="7990" y="11778"/>
                    <a:pt x="7967" y="11801"/>
                  </a:cubicBezTo>
                  <a:cubicBezTo>
                    <a:pt x="7944" y="11870"/>
                    <a:pt x="7921" y="11938"/>
                    <a:pt x="7898" y="12007"/>
                  </a:cubicBezTo>
                  <a:cubicBezTo>
                    <a:pt x="7876" y="12098"/>
                    <a:pt x="7853" y="12189"/>
                    <a:pt x="7830" y="12281"/>
                  </a:cubicBezTo>
                  <a:cubicBezTo>
                    <a:pt x="7784" y="12372"/>
                    <a:pt x="7762" y="12463"/>
                    <a:pt x="7739" y="12554"/>
                  </a:cubicBezTo>
                  <a:cubicBezTo>
                    <a:pt x="7716" y="12623"/>
                    <a:pt x="7693" y="12714"/>
                    <a:pt x="7670" y="12783"/>
                  </a:cubicBezTo>
                  <a:lnTo>
                    <a:pt x="7647" y="12828"/>
                  </a:lnTo>
                  <a:cubicBezTo>
                    <a:pt x="7579" y="13148"/>
                    <a:pt x="7465" y="13513"/>
                    <a:pt x="7351" y="13878"/>
                  </a:cubicBezTo>
                  <a:cubicBezTo>
                    <a:pt x="7328" y="13970"/>
                    <a:pt x="7305" y="14038"/>
                    <a:pt x="7282" y="14107"/>
                  </a:cubicBezTo>
                  <a:lnTo>
                    <a:pt x="7259" y="14129"/>
                  </a:lnTo>
                  <a:lnTo>
                    <a:pt x="7237" y="14198"/>
                  </a:lnTo>
                  <a:lnTo>
                    <a:pt x="7191" y="14312"/>
                  </a:lnTo>
                  <a:lnTo>
                    <a:pt x="7168" y="14358"/>
                  </a:lnTo>
                  <a:lnTo>
                    <a:pt x="7191" y="14335"/>
                  </a:lnTo>
                  <a:lnTo>
                    <a:pt x="7191" y="14335"/>
                  </a:lnTo>
                  <a:cubicBezTo>
                    <a:pt x="7122" y="14495"/>
                    <a:pt x="7054" y="14654"/>
                    <a:pt x="7008" y="14814"/>
                  </a:cubicBezTo>
                  <a:lnTo>
                    <a:pt x="6917" y="14997"/>
                  </a:lnTo>
                  <a:cubicBezTo>
                    <a:pt x="6871" y="15111"/>
                    <a:pt x="6826" y="15248"/>
                    <a:pt x="6780" y="15362"/>
                  </a:cubicBezTo>
                  <a:cubicBezTo>
                    <a:pt x="6620" y="15704"/>
                    <a:pt x="6438" y="16070"/>
                    <a:pt x="6255" y="16412"/>
                  </a:cubicBezTo>
                  <a:lnTo>
                    <a:pt x="6187" y="16549"/>
                  </a:lnTo>
                  <a:cubicBezTo>
                    <a:pt x="6118" y="16686"/>
                    <a:pt x="6050" y="16846"/>
                    <a:pt x="5958" y="16983"/>
                  </a:cubicBezTo>
                  <a:lnTo>
                    <a:pt x="5935" y="17005"/>
                  </a:lnTo>
                  <a:cubicBezTo>
                    <a:pt x="5890" y="17097"/>
                    <a:pt x="5844" y="17165"/>
                    <a:pt x="5799" y="17234"/>
                  </a:cubicBezTo>
                  <a:cubicBezTo>
                    <a:pt x="5753" y="17325"/>
                    <a:pt x="5684" y="17416"/>
                    <a:pt x="5639" y="17485"/>
                  </a:cubicBezTo>
                  <a:lnTo>
                    <a:pt x="5570" y="17553"/>
                  </a:lnTo>
                  <a:cubicBezTo>
                    <a:pt x="5502" y="17644"/>
                    <a:pt x="5456" y="17736"/>
                    <a:pt x="5388" y="17827"/>
                  </a:cubicBezTo>
                  <a:cubicBezTo>
                    <a:pt x="5365" y="17873"/>
                    <a:pt x="5365" y="17918"/>
                    <a:pt x="5365" y="17964"/>
                  </a:cubicBezTo>
                  <a:cubicBezTo>
                    <a:pt x="5296" y="18055"/>
                    <a:pt x="5205" y="18147"/>
                    <a:pt x="5137" y="18238"/>
                  </a:cubicBezTo>
                  <a:cubicBezTo>
                    <a:pt x="5091" y="18284"/>
                    <a:pt x="5068" y="18306"/>
                    <a:pt x="5022" y="18352"/>
                  </a:cubicBezTo>
                  <a:cubicBezTo>
                    <a:pt x="4954" y="18443"/>
                    <a:pt x="4863" y="18535"/>
                    <a:pt x="4794" y="18626"/>
                  </a:cubicBezTo>
                  <a:cubicBezTo>
                    <a:pt x="4749" y="18694"/>
                    <a:pt x="4680" y="18763"/>
                    <a:pt x="4634" y="18831"/>
                  </a:cubicBezTo>
                  <a:cubicBezTo>
                    <a:pt x="4497" y="18968"/>
                    <a:pt x="4361" y="19105"/>
                    <a:pt x="4224" y="19242"/>
                  </a:cubicBezTo>
                  <a:cubicBezTo>
                    <a:pt x="4155" y="19311"/>
                    <a:pt x="4087" y="19379"/>
                    <a:pt x="4018" y="19448"/>
                  </a:cubicBezTo>
                  <a:cubicBezTo>
                    <a:pt x="3950" y="19516"/>
                    <a:pt x="3881" y="19585"/>
                    <a:pt x="3813" y="19653"/>
                  </a:cubicBezTo>
                  <a:cubicBezTo>
                    <a:pt x="3721" y="19744"/>
                    <a:pt x="3630" y="19836"/>
                    <a:pt x="3516" y="19927"/>
                  </a:cubicBezTo>
                  <a:lnTo>
                    <a:pt x="3470" y="19973"/>
                  </a:lnTo>
                  <a:lnTo>
                    <a:pt x="3379" y="20041"/>
                  </a:lnTo>
                  <a:lnTo>
                    <a:pt x="3311" y="20110"/>
                  </a:lnTo>
                  <a:lnTo>
                    <a:pt x="3242" y="20178"/>
                  </a:lnTo>
                  <a:cubicBezTo>
                    <a:pt x="3219" y="20201"/>
                    <a:pt x="3174" y="20224"/>
                    <a:pt x="3151" y="20247"/>
                  </a:cubicBezTo>
                  <a:cubicBezTo>
                    <a:pt x="3105" y="20269"/>
                    <a:pt x="3082" y="20315"/>
                    <a:pt x="3037" y="20338"/>
                  </a:cubicBezTo>
                  <a:cubicBezTo>
                    <a:pt x="3014" y="20361"/>
                    <a:pt x="2968" y="20384"/>
                    <a:pt x="2923" y="20406"/>
                  </a:cubicBezTo>
                  <a:cubicBezTo>
                    <a:pt x="2854" y="20452"/>
                    <a:pt x="2763" y="20520"/>
                    <a:pt x="2671" y="20589"/>
                  </a:cubicBezTo>
                  <a:cubicBezTo>
                    <a:pt x="2580" y="20657"/>
                    <a:pt x="2489" y="20726"/>
                    <a:pt x="2398" y="20772"/>
                  </a:cubicBezTo>
                  <a:cubicBezTo>
                    <a:pt x="2352" y="20794"/>
                    <a:pt x="2306" y="20817"/>
                    <a:pt x="2261" y="20840"/>
                  </a:cubicBezTo>
                  <a:lnTo>
                    <a:pt x="2238" y="20863"/>
                  </a:lnTo>
                  <a:lnTo>
                    <a:pt x="2192" y="20886"/>
                  </a:lnTo>
                  <a:lnTo>
                    <a:pt x="2101" y="20931"/>
                  </a:lnTo>
                  <a:lnTo>
                    <a:pt x="2055" y="20954"/>
                  </a:lnTo>
                  <a:cubicBezTo>
                    <a:pt x="1987" y="20977"/>
                    <a:pt x="1941" y="21000"/>
                    <a:pt x="1895" y="21023"/>
                  </a:cubicBezTo>
                  <a:lnTo>
                    <a:pt x="1827" y="21068"/>
                  </a:lnTo>
                  <a:lnTo>
                    <a:pt x="1781" y="21091"/>
                  </a:lnTo>
                  <a:cubicBezTo>
                    <a:pt x="1781" y="21091"/>
                    <a:pt x="1758" y="21068"/>
                    <a:pt x="1758" y="21068"/>
                  </a:cubicBezTo>
                  <a:lnTo>
                    <a:pt x="1690" y="21068"/>
                  </a:lnTo>
                  <a:cubicBezTo>
                    <a:pt x="1644" y="21068"/>
                    <a:pt x="1599" y="21091"/>
                    <a:pt x="1576" y="21114"/>
                  </a:cubicBezTo>
                  <a:cubicBezTo>
                    <a:pt x="1462" y="21342"/>
                    <a:pt x="1325" y="21570"/>
                    <a:pt x="1119" y="21867"/>
                  </a:cubicBezTo>
                  <a:cubicBezTo>
                    <a:pt x="1074" y="21913"/>
                    <a:pt x="1028" y="21981"/>
                    <a:pt x="1005" y="22027"/>
                  </a:cubicBezTo>
                  <a:cubicBezTo>
                    <a:pt x="960" y="22095"/>
                    <a:pt x="914" y="22141"/>
                    <a:pt x="868" y="22187"/>
                  </a:cubicBezTo>
                  <a:lnTo>
                    <a:pt x="845" y="22232"/>
                  </a:lnTo>
                  <a:cubicBezTo>
                    <a:pt x="777" y="22324"/>
                    <a:pt x="708" y="22438"/>
                    <a:pt x="617" y="22529"/>
                  </a:cubicBezTo>
                  <a:lnTo>
                    <a:pt x="503" y="22689"/>
                  </a:lnTo>
                  <a:cubicBezTo>
                    <a:pt x="435" y="22757"/>
                    <a:pt x="389" y="22826"/>
                    <a:pt x="320" y="22894"/>
                  </a:cubicBezTo>
                  <a:lnTo>
                    <a:pt x="275" y="22963"/>
                  </a:lnTo>
                  <a:lnTo>
                    <a:pt x="184" y="23054"/>
                  </a:lnTo>
                  <a:cubicBezTo>
                    <a:pt x="161" y="23077"/>
                    <a:pt x="138" y="23100"/>
                    <a:pt x="115" y="23123"/>
                  </a:cubicBezTo>
                  <a:cubicBezTo>
                    <a:pt x="115" y="23123"/>
                    <a:pt x="92" y="23145"/>
                    <a:pt x="69" y="23168"/>
                  </a:cubicBezTo>
                  <a:cubicBezTo>
                    <a:pt x="24" y="23237"/>
                    <a:pt x="1" y="23328"/>
                    <a:pt x="47" y="23396"/>
                  </a:cubicBezTo>
                  <a:cubicBezTo>
                    <a:pt x="92" y="23442"/>
                    <a:pt x="161" y="23488"/>
                    <a:pt x="229" y="23488"/>
                  </a:cubicBezTo>
                  <a:cubicBezTo>
                    <a:pt x="252" y="23488"/>
                    <a:pt x="275" y="23465"/>
                    <a:pt x="298" y="23465"/>
                  </a:cubicBezTo>
                  <a:cubicBezTo>
                    <a:pt x="343" y="23488"/>
                    <a:pt x="366" y="23511"/>
                    <a:pt x="389" y="23511"/>
                  </a:cubicBezTo>
                  <a:lnTo>
                    <a:pt x="549" y="23511"/>
                  </a:lnTo>
                  <a:lnTo>
                    <a:pt x="617" y="23488"/>
                  </a:lnTo>
                  <a:lnTo>
                    <a:pt x="800" y="23488"/>
                  </a:lnTo>
                  <a:lnTo>
                    <a:pt x="845" y="23465"/>
                  </a:lnTo>
                  <a:lnTo>
                    <a:pt x="1005" y="23465"/>
                  </a:lnTo>
                  <a:cubicBezTo>
                    <a:pt x="1119" y="23442"/>
                    <a:pt x="1233" y="23419"/>
                    <a:pt x="1348" y="23419"/>
                  </a:cubicBezTo>
                  <a:cubicBezTo>
                    <a:pt x="1462" y="23419"/>
                    <a:pt x="1576" y="23396"/>
                    <a:pt x="1690" y="23374"/>
                  </a:cubicBezTo>
                  <a:lnTo>
                    <a:pt x="1736" y="23351"/>
                  </a:lnTo>
                  <a:lnTo>
                    <a:pt x="1850" y="23351"/>
                  </a:lnTo>
                  <a:cubicBezTo>
                    <a:pt x="1918" y="23328"/>
                    <a:pt x="1987" y="23328"/>
                    <a:pt x="2032" y="23305"/>
                  </a:cubicBezTo>
                  <a:cubicBezTo>
                    <a:pt x="2101" y="23305"/>
                    <a:pt x="2169" y="23282"/>
                    <a:pt x="2238" y="23259"/>
                  </a:cubicBezTo>
                  <a:lnTo>
                    <a:pt x="2283" y="23237"/>
                  </a:lnTo>
                  <a:cubicBezTo>
                    <a:pt x="2306" y="23237"/>
                    <a:pt x="2352" y="23214"/>
                    <a:pt x="2375" y="23214"/>
                  </a:cubicBezTo>
                  <a:lnTo>
                    <a:pt x="2420" y="23191"/>
                  </a:lnTo>
                  <a:lnTo>
                    <a:pt x="2466" y="23168"/>
                  </a:lnTo>
                  <a:cubicBezTo>
                    <a:pt x="2512" y="23168"/>
                    <a:pt x="2535" y="23145"/>
                    <a:pt x="2557" y="23145"/>
                  </a:cubicBezTo>
                  <a:cubicBezTo>
                    <a:pt x="2671" y="23100"/>
                    <a:pt x="2808" y="23054"/>
                    <a:pt x="2900" y="22986"/>
                  </a:cubicBezTo>
                  <a:cubicBezTo>
                    <a:pt x="2991" y="22963"/>
                    <a:pt x="3059" y="22917"/>
                    <a:pt x="3128" y="22894"/>
                  </a:cubicBezTo>
                  <a:cubicBezTo>
                    <a:pt x="3196" y="22871"/>
                    <a:pt x="3288" y="22849"/>
                    <a:pt x="3356" y="22803"/>
                  </a:cubicBezTo>
                  <a:cubicBezTo>
                    <a:pt x="3448" y="22780"/>
                    <a:pt x="3539" y="22735"/>
                    <a:pt x="3630" y="22689"/>
                  </a:cubicBezTo>
                  <a:lnTo>
                    <a:pt x="3699" y="22643"/>
                  </a:lnTo>
                  <a:cubicBezTo>
                    <a:pt x="3767" y="22598"/>
                    <a:pt x="3813" y="22575"/>
                    <a:pt x="3858" y="22552"/>
                  </a:cubicBezTo>
                  <a:lnTo>
                    <a:pt x="3927" y="22529"/>
                  </a:lnTo>
                  <a:cubicBezTo>
                    <a:pt x="3995" y="22483"/>
                    <a:pt x="4041" y="22461"/>
                    <a:pt x="4109" y="22438"/>
                  </a:cubicBezTo>
                  <a:cubicBezTo>
                    <a:pt x="4201" y="22392"/>
                    <a:pt x="4269" y="22346"/>
                    <a:pt x="4361" y="22278"/>
                  </a:cubicBezTo>
                  <a:cubicBezTo>
                    <a:pt x="4497" y="22210"/>
                    <a:pt x="4634" y="22118"/>
                    <a:pt x="4749" y="22027"/>
                  </a:cubicBezTo>
                  <a:cubicBezTo>
                    <a:pt x="4886" y="21936"/>
                    <a:pt x="5000" y="21821"/>
                    <a:pt x="5114" y="21730"/>
                  </a:cubicBezTo>
                  <a:lnTo>
                    <a:pt x="5159" y="21662"/>
                  </a:lnTo>
                  <a:cubicBezTo>
                    <a:pt x="5205" y="21616"/>
                    <a:pt x="5251" y="21570"/>
                    <a:pt x="5274" y="21525"/>
                  </a:cubicBezTo>
                  <a:cubicBezTo>
                    <a:pt x="5342" y="21479"/>
                    <a:pt x="5388" y="21433"/>
                    <a:pt x="5433" y="21388"/>
                  </a:cubicBezTo>
                  <a:lnTo>
                    <a:pt x="5479" y="21342"/>
                  </a:lnTo>
                  <a:lnTo>
                    <a:pt x="5525" y="21297"/>
                  </a:lnTo>
                  <a:cubicBezTo>
                    <a:pt x="5570" y="21251"/>
                    <a:pt x="5616" y="21205"/>
                    <a:pt x="5662" y="21160"/>
                  </a:cubicBezTo>
                  <a:cubicBezTo>
                    <a:pt x="5730" y="21091"/>
                    <a:pt x="5799" y="21023"/>
                    <a:pt x="5867" y="20954"/>
                  </a:cubicBezTo>
                  <a:cubicBezTo>
                    <a:pt x="5890" y="20908"/>
                    <a:pt x="5935" y="20863"/>
                    <a:pt x="5981" y="20794"/>
                  </a:cubicBezTo>
                  <a:lnTo>
                    <a:pt x="6050" y="20726"/>
                  </a:lnTo>
                  <a:lnTo>
                    <a:pt x="6118" y="20635"/>
                  </a:lnTo>
                  <a:cubicBezTo>
                    <a:pt x="6141" y="20589"/>
                    <a:pt x="6187" y="20543"/>
                    <a:pt x="6209" y="20520"/>
                  </a:cubicBezTo>
                  <a:lnTo>
                    <a:pt x="6324" y="20384"/>
                  </a:lnTo>
                  <a:cubicBezTo>
                    <a:pt x="6392" y="20292"/>
                    <a:pt x="6460" y="20201"/>
                    <a:pt x="6529" y="20110"/>
                  </a:cubicBezTo>
                  <a:cubicBezTo>
                    <a:pt x="6643" y="19973"/>
                    <a:pt x="6734" y="19836"/>
                    <a:pt x="6826" y="19699"/>
                  </a:cubicBezTo>
                  <a:cubicBezTo>
                    <a:pt x="6871" y="19653"/>
                    <a:pt x="6894" y="19607"/>
                    <a:pt x="6940" y="19539"/>
                  </a:cubicBezTo>
                  <a:lnTo>
                    <a:pt x="6963" y="19516"/>
                  </a:lnTo>
                  <a:cubicBezTo>
                    <a:pt x="7054" y="19402"/>
                    <a:pt x="7145" y="19265"/>
                    <a:pt x="7237" y="19105"/>
                  </a:cubicBezTo>
                  <a:cubicBezTo>
                    <a:pt x="7328" y="18991"/>
                    <a:pt x="7396" y="18854"/>
                    <a:pt x="7465" y="18740"/>
                  </a:cubicBezTo>
                  <a:lnTo>
                    <a:pt x="7510" y="18649"/>
                  </a:lnTo>
                  <a:cubicBezTo>
                    <a:pt x="7579" y="18489"/>
                    <a:pt x="7670" y="18329"/>
                    <a:pt x="7739" y="18169"/>
                  </a:cubicBezTo>
                  <a:cubicBezTo>
                    <a:pt x="7784" y="18101"/>
                    <a:pt x="7830" y="18010"/>
                    <a:pt x="7876" y="17918"/>
                  </a:cubicBezTo>
                  <a:cubicBezTo>
                    <a:pt x="7898" y="17850"/>
                    <a:pt x="7944" y="17781"/>
                    <a:pt x="7967" y="17713"/>
                  </a:cubicBezTo>
                  <a:cubicBezTo>
                    <a:pt x="8013" y="17599"/>
                    <a:pt x="8081" y="17508"/>
                    <a:pt x="8127" y="17393"/>
                  </a:cubicBezTo>
                  <a:lnTo>
                    <a:pt x="8195" y="17234"/>
                  </a:lnTo>
                  <a:lnTo>
                    <a:pt x="8241" y="17119"/>
                  </a:lnTo>
                  <a:cubicBezTo>
                    <a:pt x="8309" y="17005"/>
                    <a:pt x="8378" y="16868"/>
                    <a:pt x="8423" y="16754"/>
                  </a:cubicBezTo>
                  <a:cubicBezTo>
                    <a:pt x="8492" y="16595"/>
                    <a:pt x="8560" y="16412"/>
                    <a:pt x="8629" y="16252"/>
                  </a:cubicBezTo>
                  <a:lnTo>
                    <a:pt x="8697" y="16115"/>
                  </a:lnTo>
                  <a:cubicBezTo>
                    <a:pt x="8743" y="16001"/>
                    <a:pt x="8789" y="15864"/>
                    <a:pt x="8834" y="15750"/>
                  </a:cubicBezTo>
                  <a:lnTo>
                    <a:pt x="8880" y="15636"/>
                  </a:lnTo>
                  <a:cubicBezTo>
                    <a:pt x="8903" y="15567"/>
                    <a:pt x="8926" y="15476"/>
                    <a:pt x="8971" y="15408"/>
                  </a:cubicBezTo>
                  <a:lnTo>
                    <a:pt x="9017" y="15271"/>
                  </a:lnTo>
                  <a:lnTo>
                    <a:pt x="9017" y="15225"/>
                  </a:lnTo>
                  <a:cubicBezTo>
                    <a:pt x="9040" y="15225"/>
                    <a:pt x="9040" y="15202"/>
                    <a:pt x="9040" y="15179"/>
                  </a:cubicBezTo>
                  <a:lnTo>
                    <a:pt x="9063" y="15157"/>
                  </a:lnTo>
                  <a:lnTo>
                    <a:pt x="9063" y="15111"/>
                  </a:lnTo>
                  <a:lnTo>
                    <a:pt x="9085" y="15111"/>
                  </a:lnTo>
                  <a:lnTo>
                    <a:pt x="9085" y="15088"/>
                  </a:lnTo>
                  <a:cubicBezTo>
                    <a:pt x="9154" y="14883"/>
                    <a:pt x="9222" y="14677"/>
                    <a:pt x="9291" y="14495"/>
                  </a:cubicBezTo>
                  <a:cubicBezTo>
                    <a:pt x="9336" y="14335"/>
                    <a:pt x="9405" y="14152"/>
                    <a:pt x="9473" y="13970"/>
                  </a:cubicBezTo>
                  <a:cubicBezTo>
                    <a:pt x="9496" y="13878"/>
                    <a:pt x="9519" y="13810"/>
                    <a:pt x="9542" y="13719"/>
                  </a:cubicBezTo>
                  <a:cubicBezTo>
                    <a:pt x="9565" y="13627"/>
                    <a:pt x="9588" y="13536"/>
                    <a:pt x="9610" y="13422"/>
                  </a:cubicBezTo>
                  <a:lnTo>
                    <a:pt x="9656" y="13285"/>
                  </a:lnTo>
                  <a:cubicBezTo>
                    <a:pt x="9702" y="13148"/>
                    <a:pt x="9747" y="12988"/>
                    <a:pt x="9770" y="12851"/>
                  </a:cubicBezTo>
                  <a:cubicBezTo>
                    <a:pt x="9793" y="12760"/>
                    <a:pt x="9816" y="12669"/>
                    <a:pt x="9816" y="12577"/>
                  </a:cubicBezTo>
                  <a:cubicBezTo>
                    <a:pt x="9861" y="12372"/>
                    <a:pt x="9907" y="12189"/>
                    <a:pt x="9930" y="12029"/>
                  </a:cubicBezTo>
                  <a:cubicBezTo>
                    <a:pt x="9953" y="11938"/>
                    <a:pt x="9953" y="11847"/>
                    <a:pt x="9976" y="11756"/>
                  </a:cubicBezTo>
                  <a:cubicBezTo>
                    <a:pt x="9976" y="11687"/>
                    <a:pt x="9976" y="11641"/>
                    <a:pt x="9976" y="11573"/>
                  </a:cubicBezTo>
                  <a:cubicBezTo>
                    <a:pt x="9976" y="11527"/>
                    <a:pt x="9976" y="11459"/>
                    <a:pt x="9976" y="11413"/>
                  </a:cubicBezTo>
                  <a:cubicBezTo>
                    <a:pt x="9976" y="11413"/>
                    <a:pt x="9976" y="11390"/>
                    <a:pt x="9953" y="11390"/>
                  </a:cubicBezTo>
                  <a:cubicBezTo>
                    <a:pt x="10021" y="11162"/>
                    <a:pt x="10067" y="10888"/>
                    <a:pt x="10090" y="10614"/>
                  </a:cubicBezTo>
                  <a:lnTo>
                    <a:pt x="10113" y="10523"/>
                  </a:lnTo>
                  <a:cubicBezTo>
                    <a:pt x="10113" y="10386"/>
                    <a:pt x="10135" y="10249"/>
                    <a:pt x="10158" y="10135"/>
                  </a:cubicBezTo>
                  <a:lnTo>
                    <a:pt x="10158" y="10089"/>
                  </a:lnTo>
                  <a:cubicBezTo>
                    <a:pt x="10158" y="10021"/>
                    <a:pt x="10181" y="9930"/>
                    <a:pt x="10181" y="9838"/>
                  </a:cubicBezTo>
                  <a:cubicBezTo>
                    <a:pt x="10181" y="9815"/>
                    <a:pt x="10181" y="9770"/>
                    <a:pt x="10181" y="9747"/>
                  </a:cubicBezTo>
                  <a:cubicBezTo>
                    <a:pt x="10181" y="9724"/>
                    <a:pt x="10204" y="9701"/>
                    <a:pt x="10204" y="9678"/>
                  </a:cubicBezTo>
                  <a:cubicBezTo>
                    <a:pt x="10227" y="9564"/>
                    <a:pt x="10227" y="9473"/>
                    <a:pt x="10249" y="9359"/>
                  </a:cubicBezTo>
                  <a:cubicBezTo>
                    <a:pt x="10249" y="9313"/>
                    <a:pt x="10249" y="9268"/>
                    <a:pt x="10249" y="9199"/>
                  </a:cubicBezTo>
                  <a:cubicBezTo>
                    <a:pt x="10272" y="9062"/>
                    <a:pt x="10295" y="8902"/>
                    <a:pt x="10295" y="8765"/>
                  </a:cubicBezTo>
                  <a:cubicBezTo>
                    <a:pt x="10295" y="8697"/>
                    <a:pt x="10295" y="8628"/>
                    <a:pt x="10318" y="8583"/>
                  </a:cubicBezTo>
                  <a:cubicBezTo>
                    <a:pt x="10318" y="8492"/>
                    <a:pt x="10318" y="8400"/>
                    <a:pt x="10318" y="8309"/>
                  </a:cubicBezTo>
                  <a:cubicBezTo>
                    <a:pt x="10341" y="8149"/>
                    <a:pt x="10341" y="7989"/>
                    <a:pt x="10341" y="7830"/>
                  </a:cubicBezTo>
                  <a:cubicBezTo>
                    <a:pt x="10341" y="7647"/>
                    <a:pt x="10341" y="7442"/>
                    <a:pt x="10341" y="7259"/>
                  </a:cubicBezTo>
                  <a:cubicBezTo>
                    <a:pt x="10341" y="7054"/>
                    <a:pt x="10341" y="6871"/>
                    <a:pt x="10341" y="6666"/>
                  </a:cubicBezTo>
                  <a:cubicBezTo>
                    <a:pt x="10318" y="6277"/>
                    <a:pt x="10318" y="5912"/>
                    <a:pt x="10295" y="5570"/>
                  </a:cubicBezTo>
                  <a:cubicBezTo>
                    <a:pt x="10295" y="5479"/>
                    <a:pt x="10272" y="5387"/>
                    <a:pt x="10272" y="5296"/>
                  </a:cubicBezTo>
                  <a:cubicBezTo>
                    <a:pt x="10272" y="5250"/>
                    <a:pt x="10272" y="5205"/>
                    <a:pt x="10272" y="5182"/>
                  </a:cubicBezTo>
                  <a:cubicBezTo>
                    <a:pt x="10249" y="5113"/>
                    <a:pt x="10249" y="5068"/>
                    <a:pt x="10249" y="4999"/>
                  </a:cubicBezTo>
                  <a:cubicBezTo>
                    <a:pt x="10227" y="4817"/>
                    <a:pt x="10204" y="4611"/>
                    <a:pt x="10158" y="4406"/>
                  </a:cubicBezTo>
                  <a:cubicBezTo>
                    <a:pt x="10158" y="4315"/>
                    <a:pt x="10135" y="4200"/>
                    <a:pt x="10113" y="4086"/>
                  </a:cubicBezTo>
                  <a:lnTo>
                    <a:pt x="10090" y="3904"/>
                  </a:lnTo>
                  <a:cubicBezTo>
                    <a:pt x="10090" y="3858"/>
                    <a:pt x="10067" y="3812"/>
                    <a:pt x="10067" y="3744"/>
                  </a:cubicBezTo>
                  <a:cubicBezTo>
                    <a:pt x="10067" y="3721"/>
                    <a:pt x="10044" y="3675"/>
                    <a:pt x="10044" y="3630"/>
                  </a:cubicBezTo>
                  <a:cubicBezTo>
                    <a:pt x="10044" y="3538"/>
                    <a:pt x="10021" y="3470"/>
                    <a:pt x="9998" y="3379"/>
                  </a:cubicBezTo>
                  <a:cubicBezTo>
                    <a:pt x="9976" y="3219"/>
                    <a:pt x="9930" y="3059"/>
                    <a:pt x="9884" y="2899"/>
                  </a:cubicBezTo>
                  <a:lnTo>
                    <a:pt x="9884" y="2922"/>
                  </a:lnTo>
                  <a:cubicBezTo>
                    <a:pt x="9861" y="2854"/>
                    <a:pt x="9839" y="2762"/>
                    <a:pt x="9816" y="2671"/>
                  </a:cubicBezTo>
                  <a:cubicBezTo>
                    <a:pt x="9793" y="2580"/>
                    <a:pt x="9770" y="2511"/>
                    <a:pt x="9724" y="2443"/>
                  </a:cubicBezTo>
                  <a:cubicBezTo>
                    <a:pt x="9702" y="2352"/>
                    <a:pt x="9656" y="2283"/>
                    <a:pt x="9633" y="2215"/>
                  </a:cubicBezTo>
                  <a:cubicBezTo>
                    <a:pt x="9588" y="2123"/>
                    <a:pt x="9542" y="2055"/>
                    <a:pt x="9496" y="1964"/>
                  </a:cubicBezTo>
                  <a:lnTo>
                    <a:pt x="9359" y="1781"/>
                  </a:lnTo>
                  <a:cubicBezTo>
                    <a:pt x="9336" y="1735"/>
                    <a:pt x="9314" y="1712"/>
                    <a:pt x="9291" y="1667"/>
                  </a:cubicBezTo>
                  <a:cubicBezTo>
                    <a:pt x="9268" y="1621"/>
                    <a:pt x="9245" y="1598"/>
                    <a:pt x="9222" y="1575"/>
                  </a:cubicBezTo>
                  <a:cubicBezTo>
                    <a:pt x="9177" y="1484"/>
                    <a:pt x="9131" y="1416"/>
                    <a:pt x="9085" y="1347"/>
                  </a:cubicBezTo>
                  <a:cubicBezTo>
                    <a:pt x="9017" y="1256"/>
                    <a:pt x="8948" y="1187"/>
                    <a:pt x="8880" y="1096"/>
                  </a:cubicBezTo>
                  <a:cubicBezTo>
                    <a:pt x="8857" y="1051"/>
                    <a:pt x="8811" y="1005"/>
                    <a:pt x="8789" y="982"/>
                  </a:cubicBezTo>
                  <a:lnTo>
                    <a:pt x="8766" y="936"/>
                  </a:lnTo>
                  <a:cubicBezTo>
                    <a:pt x="8720" y="891"/>
                    <a:pt x="8652" y="822"/>
                    <a:pt x="8606" y="777"/>
                  </a:cubicBezTo>
                  <a:lnTo>
                    <a:pt x="8583" y="754"/>
                  </a:lnTo>
                  <a:cubicBezTo>
                    <a:pt x="8492" y="640"/>
                    <a:pt x="8423" y="571"/>
                    <a:pt x="8332" y="503"/>
                  </a:cubicBezTo>
                  <a:cubicBezTo>
                    <a:pt x="8286" y="457"/>
                    <a:pt x="8241" y="434"/>
                    <a:pt x="8195" y="389"/>
                  </a:cubicBezTo>
                  <a:cubicBezTo>
                    <a:pt x="8172" y="366"/>
                    <a:pt x="8104" y="343"/>
                    <a:pt x="8058" y="320"/>
                  </a:cubicBezTo>
                  <a:lnTo>
                    <a:pt x="8035" y="297"/>
                  </a:lnTo>
                  <a:lnTo>
                    <a:pt x="7990" y="297"/>
                  </a:lnTo>
                  <a:cubicBezTo>
                    <a:pt x="7967" y="274"/>
                    <a:pt x="7944" y="274"/>
                    <a:pt x="7944" y="274"/>
                  </a:cubicBezTo>
                  <a:cubicBezTo>
                    <a:pt x="7898" y="297"/>
                    <a:pt x="7898" y="297"/>
                    <a:pt x="7876" y="297"/>
                  </a:cubicBezTo>
                  <a:lnTo>
                    <a:pt x="7762" y="297"/>
                  </a:lnTo>
                  <a:cubicBezTo>
                    <a:pt x="7716" y="206"/>
                    <a:pt x="7670" y="115"/>
                    <a:pt x="7625" y="46"/>
                  </a:cubicBezTo>
                  <a:cubicBezTo>
                    <a:pt x="7602" y="23"/>
                    <a:pt x="7556" y="1"/>
                    <a:pt x="7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5" name="Google Shape;6655;p24"/>
            <p:cNvSpPr/>
            <p:nvPr/>
          </p:nvSpPr>
          <p:spPr>
            <a:xfrm>
              <a:off x="6848900" y="1768425"/>
              <a:ext cx="265350" cy="220300"/>
            </a:xfrm>
            <a:custGeom>
              <a:avLst/>
              <a:gdLst/>
              <a:ahLst/>
              <a:cxnLst/>
              <a:rect l="l" t="t" r="r" b="b"/>
              <a:pathLst>
                <a:path w="10614" h="8812" extrusionOk="0">
                  <a:moveTo>
                    <a:pt x="4474" y="1"/>
                  </a:moveTo>
                  <a:cubicBezTo>
                    <a:pt x="4291" y="1"/>
                    <a:pt x="4086" y="24"/>
                    <a:pt x="3903" y="69"/>
                  </a:cubicBezTo>
                  <a:cubicBezTo>
                    <a:pt x="3858" y="69"/>
                    <a:pt x="3835" y="92"/>
                    <a:pt x="3812" y="138"/>
                  </a:cubicBezTo>
                  <a:cubicBezTo>
                    <a:pt x="3721" y="138"/>
                    <a:pt x="3652" y="138"/>
                    <a:pt x="3561" y="161"/>
                  </a:cubicBezTo>
                  <a:lnTo>
                    <a:pt x="3515" y="161"/>
                  </a:lnTo>
                  <a:cubicBezTo>
                    <a:pt x="3470" y="161"/>
                    <a:pt x="3424" y="184"/>
                    <a:pt x="3378" y="184"/>
                  </a:cubicBezTo>
                  <a:lnTo>
                    <a:pt x="3333" y="184"/>
                  </a:lnTo>
                  <a:cubicBezTo>
                    <a:pt x="3264" y="206"/>
                    <a:pt x="3196" y="206"/>
                    <a:pt x="3127" y="229"/>
                  </a:cubicBezTo>
                  <a:cubicBezTo>
                    <a:pt x="3059" y="252"/>
                    <a:pt x="2967" y="252"/>
                    <a:pt x="2876" y="298"/>
                  </a:cubicBezTo>
                  <a:cubicBezTo>
                    <a:pt x="2831" y="298"/>
                    <a:pt x="2785" y="321"/>
                    <a:pt x="2739" y="343"/>
                  </a:cubicBezTo>
                  <a:lnTo>
                    <a:pt x="2625" y="389"/>
                  </a:lnTo>
                  <a:cubicBezTo>
                    <a:pt x="2557" y="412"/>
                    <a:pt x="2465" y="435"/>
                    <a:pt x="2397" y="458"/>
                  </a:cubicBezTo>
                  <a:cubicBezTo>
                    <a:pt x="2260" y="503"/>
                    <a:pt x="2123" y="572"/>
                    <a:pt x="1986" y="640"/>
                  </a:cubicBezTo>
                  <a:lnTo>
                    <a:pt x="1895" y="686"/>
                  </a:lnTo>
                  <a:cubicBezTo>
                    <a:pt x="1803" y="709"/>
                    <a:pt x="1735" y="754"/>
                    <a:pt x="1666" y="777"/>
                  </a:cubicBezTo>
                  <a:lnTo>
                    <a:pt x="1644" y="800"/>
                  </a:lnTo>
                  <a:cubicBezTo>
                    <a:pt x="1552" y="846"/>
                    <a:pt x="1484" y="891"/>
                    <a:pt x="1393" y="937"/>
                  </a:cubicBezTo>
                  <a:cubicBezTo>
                    <a:pt x="1347" y="982"/>
                    <a:pt x="1301" y="1005"/>
                    <a:pt x="1278" y="1051"/>
                  </a:cubicBezTo>
                  <a:lnTo>
                    <a:pt x="1210" y="1097"/>
                  </a:lnTo>
                  <a:cubicBezTo>
                    <a:pt x="1187" y="1119"/>
                    <a:pt x="1164" y="1142"/>
                    <a:pt x="1141" y="1165"/>
                  </a:cubicBezTo>
                  <a:cubicBezTo>
                    <a:pt x="1119" y="1165"/>
                    <a:pt x="1096" y="1188"/>
                    <a:pt x="1073" y="1211"/>
                  </a:cubicBezTo>
                  <a:cubicBezTo>
                    <a:pt x="1027" y="1256"/>
                    <a:pt x="982" y="1279"/>
                    <a:pt x="959" y="1325"/>
                  </a:cubicBezTo>
                  <a:lnTo>
                    <a:pt x="913" y="1371"/>
                  </a:lnTo>
                  <a:cubicBezTo>
                    <a:pt x="890" y="1393"/>
                    <a:pt x="868" y="1416"/>
                    <a:pt x="845" y="1439"/>
                  </a:cubicBezTo>
                  <a:lnTo>
                    <a:pt x="822" y="1462"/>
                  </a:lnTo>
                  <a:cubicBezTo>
                    <a:pt x="776" y="1485"/>
                    <a:pt x="753" y="1530"/>
                    <a:pt x="708" y="1553"/>
                  </a:cubicBezTo>
                  <a:cubicBezTo>
                    <a:pt x="685" y="1576"/>
                    <a:pt x="662" y="1599"/>
                    <a:pt x="639" y="1622"/>
                  </a:cubicBezTo>
                  <a:cubicBezTo>
                    <a:pt x="594" y="1667"/>
                    <a:pt x="548" y="1690"/>
                    <a:pt x="502" y="1736"/>
                  </a:cubicBezTo>
                  <a:cubicBezTo>
                    <a:pt x="480" y="1781"/>
                    <a:pt x="434" y="1804"/>
                    <a:pt x="411" y="1850"/>
                  </a:cubicBezTo>
                  <a:cubicBezTo>
                    <a:pt x="388" y="1873"/>
                    <a:pt x="365" y="1895"/>
                    <a:pt x="343" y="1918"/>
                  </a:cubicBezTo>
                  <a:cubicBezTo>
                    <a:pt x="274" y="2010"/>
                    <a:pt x="206" y="2078"/>
                    <a:pt x="114" y="2124"/>
                  </a:cubicBezTo>
                  <a:cubicBezTo>
                    <a:pt x="91" y="2169"/>
                    <a:pt x="69" y="2215"/>
                    <a:pt x="91" y="2261"/>
                  </a:cubicBezTo>
                  <a:cubicBezTo>
                    <a:pt x="46" y="2284"/>
                    <a:pt x="23" y="2329"/>
                    <a:pt x="23" y="2352"/>
                  </a:cubicBezTo>
                  <a:cubicBezTo>
                    <a:pt x="0" y="2398"/>
                    <a:pt x="23" y="2443"/>
                    <a:pt x="46" y="2466"/>
                  </a:cubicBezTo>
                  <a:cubicBezTo>
                    <a:pt x="46" y="2512"/>
                    <a:pt x="91" y="2535"/>
                    <a:pt x="137" y="2557"/>
                  </a:cubicBezTo>
                  <a:cubicBezTo>
                    <a:pt x="206" y="2557"/>
                    <a:pt x="274" y="2557"/>
                    <a:pt x="365" y="2580"/>
                  </a:cubicBezTo>
                  <a:cubicBezTo>
                    <a:pt x="753" y="2626"/>
                    <a:pt x="1073" y="2694"/>
                    <a:pt x="1370" y="2809"/>
                  </a:cubicBezTo>
                  <a:lnTo>
                    <a:pt x="1415" y="2809"/>
                  </a:lnTo>
                  <a:cubicBezTo>
                    <a:pt x="1438" y="2831"/>
                    <a:pt x="1461" y="2831"/>
                    <a:pt x="1484" y="2831"/>
                  </a:cubicBezTo>
                  <a:lnTo>
                    <a:pt x="1552" y="2831"/>
                  </a:lnTo>
                  <a:cubicBezTo>
                    <a:pt x="1621" y="2809"/>
                    <a:pt x="1666" y="2763"/>
                    <a:pt x="1689" y="2740"/>
                  </a:cubicBezTo>
                  <a:cubicBezTo>
                    <a:pt x="1712" y="2694"/>
                    <a:pt x="1758" y="2672"/>
                    <a:pt x="1781" y="2626"/>
                  </a:cubicBezTo>
                  <a:lnTo>
                    <a:pt x="1826" y="2580"/>
                  </a:lnTo>
                  <a:cubicBezTo>
                    <a:pt x="1872" y="2512"/>
                    <a:pt x="1940" y="2466"/>
                    <a:pt x="2009" y="2398"/>
                  </a:cubicBezTo>
                  <a:lnTo>
                    <a:pt x="2054" y="2352"/>
                  </a:lnTo>
                  <a:cubicBezTo>
                    <a:pt x="2077" y="2329"/>
                    <a:pt x="2100" y="2306"/>
                    <a:pt x="2123" y="2284"/>
                  </a:cubicBezTo>
                  <a:lnTo>
                    <a:pt x="2214" y="2238"/>
                  </a:lnTo>
                  <a:cubicBezTo>
                    <a:pt x="2260" y="2192"/>
                    <a:pt x="2306" y="2169"/>
                    <a:pt x="2328" y="2147"/>
                  </a:cubicBezTo>
                  <a:lnTo>
                    <a:pt x="2306" y="2147"/>
                  </a:lnTo>
                  <a:cubicBezTo>
                    <a:pt x="2442" y="2055"/>
                    <a:pt x="2602" y="1964"/>
                    <a:pt x="2739" y="1895"/>
                  </a:cubicBezTo>
                  <a:lnTo>
                    <a:pt x="2785" y="1873"/>
                  </a:lnTo>
                  <a:cubicBezTo>
                    <a:pt x="2853" y="1804"/>
                    <a:pt x="2945" y="1781"/>
                    <a:pt x="3013" y="1736"/>
                  </a:cubicBezTo>
                  <a:cubicBezTo>
                    <a:pt x="3104" y="1690"/>
                    <a:pt x="3196" y="1644"/>
                    <a:pt x="3264" y="1599"/>
                  </a:cubicBezTo>
                  <a:cubicBezTo>
                    <a:pt x="3310" y="1599"/>
                    <a:pt x="3356" y="1576"/>
                    <a:pt x="3378" y="1553"/>
                  </a:cubicBezTo>
                  <a:cubicBezTo>
                    <a:pt x="3424" y="1553"/>
                    <a:pt x="3470" y="1530"/>
                    <a:pt x="3515" y="1507"/>
                  </a:cubicBezTo>
                  <a:lnTo>
                    <a:pt x="3561" y="1485"/>
                  </a:lnTo>
                  <a:cubicBezTo>
                    <a:pt x="3629" y="1462"/>
                    <a:pt x="3721" y="1439"/>
                    <a:pt x="3789" y="1416"/>
                  </a:cubicBezTo>
                  <a:cubicBezTo>
                    <a:pt x="3903" y="1371"/>
                    <a:pt x="4017" y="1348"/>
                    <a:pt x="4132" y="1325"/>
                  </a:cubicBezTo>
                  <a:cubicBezTo>
                    <a:pt x="4223" y="1279"/>
                    <a:pt x="4337" y="1256"/>
                    <a:pt x="4451" y="1256"/>
                  </a:cubicBezTo>
                  <a:cubicBezTo>
                    <a:pt x="4542" y="1234"/>
                    <a:pt x="4657" y="1234"/>
                    <a:pt x="4748" y="1234"/>
                  </a:cubicBezTo>
                  <a:lnTo>
                    <a:pt x="4885" y="1234"/>
                  </a:lnTo>
                  <a:cubicBezTo>
                    <a:pt x="5022" y="1234"/>
                    <a:pt x="5182" y="1256"/>
                    <a:pt x="5318" y="1279"/>
                  </a:cubicBezTo>
                  <a:cubicBezTo>
                    <a:pt x="5433" y="1279"/>
                    <a:pt x="5524" y="1302"/>
                    <a:pt x="5615" y="1325"/>
                  </a:cubicBezTo>
                  <a:lnTo>
                    <a:pt x="5775" y="1325"/>
                  </a:lnTo>
                  <a:cubicBezTo>
                    <a:pt x="5821" y="1348"/>
                    <a:pt x="5866" y="1348"/>
                    <a:pt x="5912" y="1348"/>
                  </a:cubicBezTo>
                  <a:cubicBezTo>
                    <a:pt x="6003" y="1371"/>
                    <a:pt x="6117" y="1393"/>
                    <a:pt x="6209" y="1416"/>
                  </a:cubicBezTo>
                  <a:cubicBezTo>
                    <a:pt x="6300" y="1439"/>
                    <a:pt x="6391" y="1462"/>
                    <a:pt x="6483" y="1485"/>
                  </a:cubicBezTo>
                  <a:cubicBezTo>
                    <a:pt x="6620" y="1553"/>
                    <a:pt x="6756" y="1622"/>
                    <a:pt x="6871" y="1690"/>
                  </a:cubicBezTo>
                  <a:cubicBezTo>
                    <a:pt x="6985" y="1759"/>
                    <a:pt x="7099" y="1850"/>
                    <a:pt x="7236" y="1941"/>
                  </a:cubicBezTo>
                  <a:lnTo>
                    <a:pt x="7259" y="1941"/>
                  </a:lnTo>
                  <a:lnTo>
                    <a:pt x="7396" y="2055"/>
                  </a:lnTo>
                  <a:lnTo>
                    <a:pt x="7533" y="2169"/>
                  </a:lnTo>
                  <a:cubicBezTo>
                    <a:pt x="7601" y="2215"/>
                    <a:pt x="7692" y="2284"/>
                    <a:pt x="7784" y="2352"/>
                  </a:cubicBezTo>
                  <a:cubicBezTo>
                    <a:pt x="7875" y="2420"/>
                    <a:pt x="7943" y="2512"/>
                    <a:pt x="8035" y="2580"/>
                  </a:cubicBezTo>
                  <a:cubicBezTo>
                    <a:pt x="8058" y="2603"/>
                    <a:pt x="8103" y="2649"/>
                    <a:pt x="8126" y="2672"/>
                  </a:cubicBezTo>
                  <a:cubicBezTo>
                    <a:pt x="8172" y="2717"/>
                    <a:pt x="8217" y="2763"/>
                    <a:pt x="8263" y="2809"/>
                  </a:cubicBezTo>
                  <a:cubicBezTo>
                    <a:pt x="8331" y="2900"/>
                    <a:pt x="8400" y="2968"/>
                    <a:pt x="8446" y="3014"/>
                  </a:cubicBezTo>
                  <a:cubicBezTo>
                    <a:pt x="8605" y="3219"/>
                    <a:pt x="8742" y="3402"/>
                    <a:pt x="8834" y="3607"/>
                  </a:cubicBezTo>
                  <a:lnTo>
                    <a:pt x="8879" y="3699"/>
                  </a:lnTo>
                  <a:cubicBezTo>
                    <a:pt x="8902" y="3767"/>
                    <a:pt x="8925" y="3836"/>
                    <a:pt x="8971" y="3904"/>
                  </a:cubicBezTo>
                  <a:lnTo>
                    <a:pt x="8971" y="3927"/>
                  </a:lnTo>
                  <a:cubicBezTo>
                    <a:pt x="8993" y="3973"/>
                    <a:pt x="8993" y="3995"/>
                    <a:pt x="9016" y="4041"/>
                  </a:cubicBezTo>
                  <a:cubicBezTo>
                    <a:pt x="9016" y="4087"/>
                    <a:pt x="9039" y="4132"/>
                    <a:pt x="9039" y="4178"/>
                  </a:cubicBezTo>
                  <a:cubicBezTo>
                    <a:pt x="9062" y="4246"/>
                    <a:pt x="9062" y="4292"/>
                    <a:pt x="9085" y="4361"/>
                  </a:cubicBezTo>
                  <a:cubicBezTo>
                    <a:pt x="9085" y="4429"/>
                    <a:pt x="9107" y="4498"/>
                    <a:pt x="9107" y="4566"/>
                  </a:cubicBezTo>
                  <a:cubicBezTo>
                    <a:pt x="9107" y="4612"/>
                    <a:pt x="9107" y="4680"/>
                    <a:pt x="9130" y="4749"/>
                  </a:cubicBezTo>
                  <a:lnTo>
                    <a:pt x="9130" y="4817"/>
                  </a:lnTo>
                  <a:lnTo>
                    <a:pt x="9130" y="4908"/>
                  </a:lnTo>
                  <a:cubicBezTo>
                    <a:pt x="9153" y="5023"/>
                    <a:pt x="9153" y="5160"/>
                    <a:pt x="9153" y="5274"/>
                  </a:cubicBezTo>
                  <a:cubicBezTo>
                    <a:pt x="9130" y="5365"/>
                    <a:pt x="9107" y="5433"/>
                    <a:pt x="9085" y="5525"/>
                  </a:cubicBezTo>
                  <a:cubicBezTo>
                    <a:pt x="9039" y="5616"/>
                    <a:pt x="9016" y="5707"/>
                    <a:pt x="8993" y="5799"/>
                  </a:cubicBezTo>
                  <a:cubicBezTo>
                    <a:pt x="8971" y="5913"/>
                    <a:pt x="8948" y="6004"/>
                    <a:pt x="8925" y="6095"/>
                  </a:cubicBezTo>
                  <a:cubicBezTo>
                    <a:pt x="8902" y="6164"/>
                    <a:pt x="8879" y="6255"/>
                    <a:pt x="8834" y="6346"/>
                  </a:cubicBezTo>
                  <a:cubicBezTo>
                    <a:pt x="8788" y="6461"/>
                    <a:pt x="8719" y="6597"/>
                    <a:pt x="8628" y="6780"/>
                  </a:cubicBezTo>
                  <a:cubicBezTo>
                    <a:pt x="8605" y="6803"/>
                    <a:pt x="8605" y="6849"/>
                    <a:pt x="8582" y="6894"/>
                  </a:cubicBezTo>
                  <a:cubicBezTo>
                    <a:pt x="8560" y="6917"/>
                    <a:pt x="8537" y="6963"/>
                    <a:pt x="8514" y="6986"/>
                  </a:cubicBezTo>
                  <a:cubicBezTo>
                    <a:pt x="8491" y="7054"/>
                    <a:pt x="8468" y="7100"/>
                    <a:pt x="8423" y="7145"/>
                  </a:cubicBezTo>
                  <a:cubicBezTo>
                    <a:pt x="8400" y="7191"/>
                    <a:pt x="8377" y="7214"/>
                    <a:pt x="8354" y="7259"/>
                  </a:cubicBezTo>
                  <a:cubicBezTo>
                    <a:pt x="8309" y="7328"/>
                    <a:pt x="8263" y="7396"/>
                    <a:pt x="8263" y="7488"/>
                  </a:cubicBezTo>
                  <a:cubicBezTo>
                    <a:pt x="8286" y="7533"/>
                    <a:pt x="8286" y="7602"/>
                    <a:pt x="8331" y="7670"/>
                  </a:cubicBezTo>
                  <a:cubicBezTo>
                    <a:pt x="8354" y="7693"/>
                    <a:pt x="8377" y="7716"/>
                    <a:pt x="8400" y="7739"/>
                  </a:cubicBezTo>
                  <a:lnTo>
                    <a:pt x="8423" y="7762"/>
                  </a:lnTo>
                  <a:lnTo>
                    <a:pt x="8446" y="7807"/>
                  </a:lnTo>
                  <a:lnTo>
                    <a:pt x="8468" y="7830"/>
                  </a:lnTo>
                  <a:cubicBezTo>
                    <a:pt x="8491" y="7853"/>
                    <a:pt x="8514" y="7899"/>
                    <a:pt x="8560" y="7944"/>
                  </a:cubicBezTo>
                  <a:cubicBezTo>
                    <a:pt x="8582" y="7967"/>
                    <a:pt x="8582" y="7990"/>
                    <a:pt x="8605" y="8013"/>
                  </a:cubicBezTo>
                  <a:cubicBezTo>
                    <a:pt x="8605" y="8035"/>
                    <a:pt x="8628" y="8035"/>
                    <a:pt x="8628" y="8058"/>
                  </a:cubicBezTo>
                  <a:lnTo>
                    <a:pt x="8651" y="8081"/>
                  </a:lnTo>
                  <a:cubicBezTo>
                    <a:pt x="8674" y="8127"/>
                    <a:pt x="8697" y="8172"/>
                    <a:pt x="8742" y="8218"/>
                  </a:cubicBezTo>
                  <a:lnTo>
                    <a:pt x="8765" y="8241"/>
                  </a:lnTo>
                  <a:cubicBezTo>
                    <a:pt x="8765" y="8264"/>
                    <a:pt x="8788" y="8287"/>
                    <a:pt x="8788" y="8309"/>
                  </a:cubicBezTo>
                  <a:cubicBezTo>
                    <a:pt x="8811" y="8332"/>
                    <a:pt x="8834" y="8378"/>
                    <a:pt x="8856" y="8424"/>
                  </a:cubicBezTo>
                  <a:lnTo>
                    <a:pt x="8879" y="8469"/>
                  </a:lnTo>
                  <a:cubicBezTo>
                    <a:pt x="8902" y="8515"/>
                    <a:pt x="8925" y="8583"/>
                    <a:pt x="8971" y="8652"/>
                  </a:cubicBezTo>
                  <a:cubicBezTo>
                    <a:pt x="8971" y="8675"/>
                    <a:pt x="8993" y="8697"/>
                    <a:pt x="8993" y="8697"/>
                  </a:cubicBezTo>
                  <a:cubicBezTo>
                    <a:pt x="8993" y="8720"/>
                    <a:pt x="9016" y="8720"/>
                    <a:pt x="9016" y="8743"/>
                  </a:cubicBezTo>
                  <a:cubicBezTo>
                    <a:pt x="9062" y="8789"/>
                    <a:pt x="9130" y="8812"/>
                    <a:pt x="9176" y="8812"/>
                  </a:cubicBezTo>
                  <a:cubicBezTo>
                    <a:pt x="9199" y="8812"/>
                    <a:pt x="9222" y="8812"/>
                    <a:pt x="9244" y="8789"/>
                  </a:cubicBezTo>
                  <a:lnTo>
                    <a:pt x="9153" y="8789"/>
                  </a:lnTo>
                  <a:cubicBezTo>
                    <a:pt x="9153" y="8789"/>
                    <a:pt x="9130" y="8766"/>
                    <a:pt x="9130" y="8766"/>
                  </a:cubicBezTo>
                  <a:cubicBezTo>
                    <a:pt x="9130" y="8743"/>
                    <a:pt x="9130" y="8743"/>
                    <a:pt x="9130" y="8720"/>
                  </a:cubicBezTo>
                  <a:cubicBezTo>
                    <a:pt x="9153" y="8697"/>
                    <a:pt x="9176" y="8675"/>
                    <a:pt x="9176" y="8652"/>
                  </a:cubicBezTo>
                  <a:lnTo>
                    <a:pt x="9199" y="8629"/>
                  </a:lnTo>
                  <a:cubicBezTo>
                    <a:pt x="9222" y="8583"/>
                    <a:pt x="9244" y="8560"/>
                    <a:pt x="9267" y="8538"/>
                  </a:cubicBezTo>
                  <a:cubicBezTo>
                    <a:pt x="9290" y="8492"/>
                    <a:pt x="9336" y="8446"/>
                    <a:pt x="9359" y="8424"/>
                  </a:cubicBezTo>
                  <a:cubicBezTo>
                    <a:pt x="9359" y="8378"/>
                    <a:pt x="9336" y="8332"/>
                    <a:pt x="9336" y="8287"/>
                  </a:cubicBezTo>
                  <a:cubicBezTo>
                    <a:pt x="9336" y="8264"/>
                    <a:pt x="9313" y="8264"/>
                    <a:pt x="9313" y="8241"/>
                  </a:cubicBezTo>
                  <a:lnTo>
                    <a:pt x="9336" y="8195"/>
                  </a:lnTo>
                  <a:cubicBezTo>
                    <a:pt x="9359" y="8150"/>
                    <a:pt x="9404" y="8104"/>
                    <a:pt x="9427" y="8058"/>
                  </a:cubicBezTo>
                  <a:cubicBezTo>
                    <a:pt x="9450" y="8035"/>
                    <a:pt x="9473" y="7990"/>
                    <a:pt x="9496" y="7967"/>
                  </a:cubicBezTo>
                  <a:cubicBezTo>
                    <a:pt x="9564" y="7853"/>
                    <a:pt x="9632" y="7739"/>
                    <a:pt x="9701" y="7647"/>
                  </a:cubicBezTo>
                  <a:cubicBezTo>
                    <a:pt x="9769" y="7511"/>
                    <a:pt x="9838" y="7374"/>
                    <a:pt x="9906" y="7282"/>
                  </a:cubicBezTo>
                  <a:cubicBezTo>
                    <a:pt x="9952" y="7168"/>
                    <a:pt x="9998" y="7031"/>
                    <a:pt x="10066" y="6894"/>
                  </a:cubicBezTo>
                  <a:cubicBezTo>
                    <a:pt x="10089" y="6849"/>
                    <a:pt x="10112" y="6803"/>
                    <a:pt x="10135" y="6757"/>
                  </a:cubicBezTo>
                  <a:cubicBezTo>
                    <a:pt x="10135" y="6734"/>
                    <a:pt x="10135" y="6712"/>
                    <a:pt x="10135" y="6689"/>
                  </a:cubicBezTo>
                  <a:cubicBezTo>
                    <a:pt x="10157" y="6666"/>
                    <a:pt x="10157" y="6643"/>
                    <a:pt x="10157" y="6620"/>
                  </a:cubicBezTo>
                  <a:lnTo>
                    <a:pt x="10203" y="6552"/>
                  </a:lnTo>
                  <a:cubicBezTo>
                    <a:pt x="10226" y="6461"/>
                    <a:pt x="10272" y="6369"/>
                    <a:pt x="10294" y="6255"/>
                  </a:cubicBezTo>
                  <a:cubicBezTo>
                    <a:pt x="10340" y="6141"/>
                    <a:pt x="10363" y="6027"/>
                    <a:pt x="10363" y="5867"/>
                  </a:cubicBezTo>
                  <a:lnTo>
                    <a:pt x="10363" y="5890"/>
                  </a:lnTo>
                  <a:cubicBezTo>
                    <a:pt x="10386" y="5799"/>
                    <a:pt x="10409" y="5684"/>
                    <a:pt x="10431" y="5593"/>
                  </a:cubicBezTo>
                  <a:cubicBezTo>
                    <a:pt x="10454" y="5525"/>
                    <a:pt x="10454" y="5456"/>
                    <a:pt x="10477" y="5388"/>
                  </a:cubicBezTo>
                  <a:lnTo>
                    <a:pt x="10523" y="5251"/>
                  </a:lnTo>
                  <a:lnTo>
                    <a:pt x="10523" y="5205"/>
                  </a:lnTo>
                  <a:cubicBezTo>
                    <a:pt x="10568" y="5091"/>
                    <a:pt x="10591" y="4977"/>
                    <a:pt x="10591" y="4863"/>
                  </a:cubicBezTo>
                  <a:cubicBezTo>
                    <a:pt x="10614" y="4771"/>
                    <a:pt x="10591" y="4657"/>
                    <a:pt x="10591" y="4566"/>
                  </a:cubicBezTo>
                  <a:cubicBezTo>
                    <a:pt x="10614" y="4543"/>
                    <a:pt x="10614" y="4498"/>
                    <a:pt x="10591" y="4452"/>
                  </a:cubicBezTo>
                  <a:cubicBezTo>
                    <a:pt x="10591" y="4429"/>
                    <a:pt x="10591" y="4429"/>
                    <a:pt x="10591" y="4406"/>
                  </a:cubicBezTo>
                  <a:cubicBezTo>
                    <a:pt x="10568" y="4315"/>
                    <a:pt x="10568" y="4246"/>
                    <a:pt x="10568" y="4178"/>
                  </a:cubicBezTo>
                  <a:lnTo>
                    <a:pt x="10568" y="4087"/>
                  </a:lnTo>
                  <a:cubicBezTo>
                    <a:pt x="10568" y="3950"/>
                    <a:pt x="10523" y="3836"/>
                    <a:pt x="10477" y="3722"/>
                  </a:cubicBezTo>
                  <a:cubicBezTo>
                    <a:pt x="10477" y="3676"/>
                    <a:pt x="10454" y="3630"/>
                    <a:pt x="10454" y="3607"/>
                  </a:cubicBezTo>
                  <a:lnTo>
                    <a:pt x="10431" y="3539"/>
                  </a:lnTo>
                  <a:cubicBezTo>
                    <a:pt x="10409" y="3448"/>
                    <a:pt x="10363" y="3379"/>
                    <a:pt x="10340" y="3288"/>
                  </a:cubicBezTo>
                  <a:lnTo>
                    <a:pt x="10317" y="3265"/>
                  </a:lnTo>
                  <a:cubicBezTo>
                    <a:pt x="10272" y="3174"/>
                    <a:pt x="10226" y="3082"/>
                    <a:pt x="10180" y="2991"/>
                  </a:cubicBezTo>
                  <a:cubicBezTo>
                    <a:pt x="10180" y="2991"/>
                    <a:pt x="10157" y="2968"/>
                    <a:pt x="10157" y="2968"/>
                  </a:cubicBezTo>
                  <a:cubicBezTo>
                    <a:pt x="10135" y="2877"/>
                    <a:pt x="10089" y="2809"/>
                    <a:pt x="10043" y="2717"/>
                  </a:cubicBezTo>
                  <a:cubicBezTo>
                    <a:pt x="9998" y="2649"/>
                    <a:pt x="9952" y="2580"/>
                    <a:pt x="9884" y="2512"/>
                  </a:cubicBezTo>
                  <a:cubicBezTo>
                    <a:pt x="9838" y="2420"/>
                    <a:pt x="9769" y="2329"/>
                    <a:pt x="9701" y="2261"/>
                  </a:cubicBezTo>
                  <a:cubicBezTo>
                    <a:pt x="9632" y="2192"/>
                    <a:pt x="9564" y="2147"/>
                    <a:pt x="9518" y="2078"/>
                  </a:cubicBezTo>
                  <a:cubicBezTo>
                    <a:pt x="9427" y="2010"/>
                    <a:pt x="9359" y="1941"/>
                    <a:pt x="9290" y="1873"/>
                  </a:cubicBezTo>
                  <a:cubicBezTo>
                    <a:pt x="9199" y="1804"/>
                    <a:pt x="9107" y="1759"/>
                    <a:pt x="9016" y="1713"/>
                  </a:cubicBezTo>
                  <a:cubicBezTo>
                    <a:pt x="8971" y="1667"/>
                    <a:pt x="8902" y="1622"/>
                    <a:pt x="8834" y="1599"/>
                  </a:cubicBezTo>
                  <a:cubicBezTo>
                    <a:pt x="8742" y="1530"/>
                    <a:pt x="8651" y="1485"/>
                    <a:pt x="8560" y="1439"/>
                  </a:cubicBezTo>
                  <a:cubicBezTo>
                    <a:pt x="8468" y="1393"/>
                    <a:pt x="8400" y="1348"/>
                    <a:pt x="8331" y="1279"/>
                  </a:cubicBezTo>
                  <a:cubicBezTo>
                    <a:pt x="8240" y="1234"/>
                    <a:pt x="8172" y="1188"/>
                    <a:pt x="8080" y="1119"/>
                  </a:cubicBezTo>
                  <a:cubicBezTo>
                    <a:pt x="7943" y="1051"/>
                    <a:pt x="7806" y="982"/>
                    <a:pt x="7601" y="891"/>
                  </a:cubicBezTo>
                  <a:cubicBezTo>
                    <a:pt x="7510" y="846"/>
                    <a:pt x="7418" y="800"/>
                    <a:pt x="7304" y="777"/>
                  </a:cubicBezTo>
                  <a:cubicBezTo>
                    <a:pt x="7281" y="709"/>
                    <a:pt x="7236" y="663"/>
                    <a:pt x="7145" y="640"/>
                  </a:cubicBezTo>
                  <a:cubicBezTo>
                    <a:pt x="7099" y="594"/>
                    <a:pt x="7053" y="572"/>
                    <a:pt x="7008" y="572"/>
                  </a:cubicBezTo>
                  <a:cubicBezTo>
                    <a:pt x="6893" y="526"/>
                    <a:pt x="6779" y="480"/>
                    <a:pt x="6665" y="435"/>
                  </a:cubicBezTo>
                  <a:cubicBezTo>
                    <a:pt x="6505" y="366"/>
                    <a:pt x="6323" y="321"/>
                    <a:pt x="6163" y="275"/>
                  </a:cubicBezTo>
                  <a:lnTo>
                    <a:pt x="6095" y="252"/>
                  </a:lnTo>
                  <a:cubicBezTo>
                    <a:pt x="5866" y="206"/>
                    <a:pt x="5684" y="161"/>
                    <a:pt x="5501" y="138"/>
                  </a:cubicBezTo>
                  <a:cubicBezTo>
                    <a:pt x="5318" y="92"/>
                    <a:pt x="5136" y="69"/>
                    <a:pt x="4953" y="47"/>
                  </a:cubicBezTo>
                  <a:lnTo>
                    <a:pt x="4885" y="24"/>
                  </a:lnTo>
                  <a:cubicBezTo>
                    <a:pt x="4748" y="24"/>
                    <a:pt x="4611" y="1"/>
                    <a:pt x="4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6" name="Google Shape;6656;p24"/>
            <p:cNvSpPr/>
            <p:nvPr/>
          </p:nvSpPr>
          <p:spPr>
            <a:xfrm>
              <a:off x="6947600" y="1952750"/>
              <a:ext cx="121000" cy="432225"/>
            </a:xfrm>
            <a:custGeom>
              <a:avLst/>
              <a:gdLst/>
              <a:ahLst/>
              <a:cxnLst/>
              <a:rect l="l" t="t" r="r" b="b"/>
              <a:pathLst>
                <a:path w="4840" h="17289" extrusionOk="0">
                  <a:moveTo>
                    <a:pt x="3448" y="1"/>
                  </a:moveTo>
                  <a:cubicBezTo>
                    <a:pt x="3448" y="1"/>
                    <a:pt x="3425" y="23"/>
                    <a:pt x="3425" y="23"/>
                  </a:cubicBezTo>
                  <a:cubicBezTo>
                    <a:pt x="3402" y="23"/>
                    <a:pt x="3379" y="46"/>
                    <a:pt x="3379" y="92"/>
                  </a:cubicBezTo>
                  <a:cubicBezTo>
                    <a:pt x="3379" y="160"/>
                    <a:pt x="3402" y="229"/>
                    <a:pt x="3425" y="297"/>
                  </a:cubicBezTo>
                  <a:cubicBezTo>
                    <a:pt x="3448" y="366"/>
                    <a:pt x="3470" y="411"/>
                    <a:pt x="3470" y="480"/>
                  </a:cubicBezTo>
                  <a:cubicBezTo>
                    <a:pt x="3493" y="548"/>
                    <a:pt x="3516" y="594"/>
                    <a:pt x="3539" y="662"/>
                  </a:cubicBezTo>
                  <a:cubicBezTo>
                    <a:pt x="3585" y="799"/>
                    <a:pt x="3630" y="936"/>
                    <a:pt x="3676" y="1073"/>
                  </a:cubicBezTo>
                  <a:cubicBezTo>
                    <a:pt x="3656" y="1053"/>
                    <a:pt x="3653" y="1051"/>
                    <a:pt x="3653" y="1051"/>
                  </a:cubicBezTo>
                  <a:lnTo>
                    <a:pt x="3653" y="1051"/>
                  </a:lnTo>
                  <a:cubicBezTo>
                    <a:pt x="3676" y="1073"/>
                    <a:pt x="3676" y="1096"/>
                    <a:pt x="3676" y="1119"/>
                  </a:cubicBezTo>
                  <a:cubicBezTo>
                    <a:pt x="3699" y="1142"/>
                    <a:pt x="3699" y="1165"/>
                    <a:pt x="3699" y="1165"/>
                  </a:cubicBezTo>
                  <a:cubicBezTo>
                    <a:pt x="3699" y="1210"/>
                    <a:pt x="3699" y="1233"/>
                    <a:pt x="3699" y="1279"/>
                  </a:cubicBezTo>
                  <a:cubicBezTo>
                    <a:pt x="3721" y="1324"/>
                    <a:pt x="3721" y="1347"/>
                    <a:pt x="3721" y="1393"/>
                  </a:cubicBezTo>
                  <a:cubicBezTo>
                    <a:pt x="3744" y="1461"/>
                    <a:pt x="3744" y="1530"/>
                    <a:pt x="3767" y="1598"/>
                  </a:cubicBezTo>
                  <a:cubicBezTo>
                    <a:pt x="3790" y="1758"/>
                    <a:pt x="3813" y="1895"/>
                    <a:pt x="3836" y="2055"/>
                  </a:cubicBezTo>
                  <a:cubicBezTo>
                    <a:pt x="3858" y="2192"/>
                    <a:pt x="3904" y="2352"/>
                    <a:pt x="3927" y="2489"/>
                  </a:cubicBezTo>
                  <a:cubicBezTo>
                    <a:pt x="3950" y="2580"/>
                    <a:pt x="3973" y="2648"/>
                    <a:pt x="3995" y="2740"/>
                  </a:cubicBezTo>
                  <a:cubicBezTo>
                    <a:pt x="3995" y="2762"/>
                    <a:pt x="3995" y="2785"/>
                    <a:pt x="3995" y="2831"/>
                  </a:cubicBezTo>
                  <a:cubicBezTo>
                    <a:pt x="3950" y="2854"/>
                    <a:pt x="3927" y="2899"/>
                    <a:pt x="3927" y="2968"/>
                  </a:cubicBezTo>
                  <a:cubicBezTo>
                    <a:pt x="3904" y="3036"/>
                    <a:pt x="3927" y="3105"/>
                    <a:pt x="3927" y="3173"/>
                  </a:cubicBezTo>
                  <a:lnTo>
                    <a:pt x="3927" y="3356"/>
                  </a:lnTo>
                  <a:cubicBezTo>
                    <a:pt x="3950" y="3447"/>
                    <a:pt x="3950" y="3516"/>
                    <a:pt x="3973" y="3607"/>
                  </a:cubicBezTo>
                  <a:cubicBezTo>
                    <a:pt x="3973" y="3698"/>
                    <a:pt x="3973" y="3790"/>
                    <a:pt x="3973" y="3881"/>
                  </a:cubicBezTo>
                  <a:cubicBezTo>
                    <a:pt x="3973" y="3949"/>
                    <a:pt x="3973" y="3995"/>
                    <a:pt x="3973" y="4063"/>
                  </a:cubicBezTo>
                  <a:cubicBezTo>
                    <a:pt x="3973" y="4132"/>
                    <a:pt x="3973" y="4178"/>
                    <a:pt x="3973" y="4246"/>
                  </a:cubicBezTo>
                  <a:cubicBezTo>
                    <a:pt x="3973" y="4360"/>
                    <a:pt x="3973" y="4474"/>
                    <a:pt x="3973" y="4588"/>
                  </a:cubicBezTo>
                  <a:cubicBezTo>
                    <a:pt x="3950" y="4794"/>
                    <a:pt x="3950" y="4999"/>
                    <a:pt x="3950" y="5205"/>
                  </a:cubicBezTo>
                  <a:cubicBezTo>
                    <a:pt x="3927" y="5410"/>
                    <a:pt x="3927" y="5616"/>
                    <a:pt x="3904" y="5798"/>
                  </a:cubicBezTo>
                  <a:cubicBezTo>
                    <a:pt x="3904" y="5889"/>
                    <a:pt x="3904" y="5981"/>
                    <a:pt x="3904" y="6072"/>
                  </a:cubicBezTo>
                  <a:cubicBezTo>
                    <a:pt x="3904" y="6118"/>
                    <a:pt x="3904" y="6141"/>
                    <a:pt x="3881" y="6186"/>
                  </a:cubicBezTo>
                  <a:cubicBezTo>
                    <a:pt x="3881" y="6232"/>
                    <a:pt x="3881" y="6300"/>
                    <a:pt x="3881" y="6369"/>
                  </a:cubicBezTo>
                  <a:cubicBezTo>
                    <a:pt x="3881" y="6392"/>
                    <a:pt x="3881" y="6392"/>
                    <a:pt x="3881" y="6414"/>
                  </a:cubicBezTo>
                  <a:cubicBezTo>
                    <a:pt x="3836" y="6620"/>
                    <a:pt x="3813" y="6825"/>
                    <a:pt x="3767" y="7031"/>
                  </a:cubicBezTo>
                  <a:cubicBezTo>
                    <a:pt x="3744" y="7213"/>
                    <a:pt x="3699" y="7396"/>
                    <a:pt x="3676" y="7579"/>
                  </a:cubicBezTo>
                  <a:cubicBezTo>
                    <a:pt x="3653" y="7693"/>
                    <a:pt x="3607" y="7807"/>
                    <a:pt x="3585" y="7898"/>
                  </a:cubicBezTo>
                  <a:cubicBezTo>
                    <a:pt x="3585" y="7944"/>
                    <a:pt x="3585" y="7989"/>
                    <a:pt x="3562" y="8035"/>
                  </a:cubicBezTo>
                  <a:cubicBezTo>
                    <a:pt x="3539" y="8126"/>
                    <a:pt x="3516" y="8218"/>
                    <a:pt x="3493" y="8309"/>
                  </a:cubicBezTo>
                  <a:cubicBezTo>
                    <a:pt x="3493" y="8355"/>
                    <a:pt x="3493" y="8377"/>
                    <a:pt x="3470" y="8423"/>
                  </a:cubicBezTo>
                  <a:cubicBezTo>
                    <a:pt x="3470" y="8492"/>
                    <a:pt x="3448" y="8583"/>
                    <a:pt x="3425" y="8651"/>
                  </a:cubicBezTo>
                  <a:cubicBezTo>
                    <a:pt x="3402" y="8674"/>
                    <a:pt x="3402" y="8697"/>
                    <a:pt x="3379" y="8720"/>
                  </a:cubicBezTo>
                  <a:cubicBezTo>
                    <a:pt x="3356" y="8788"/>
                    <a:pt x="3333" y="8834"/>
                    <a:pt x="3311" y="8902"/>
                  </a:cubicBezTo>
                  <a:cubicBezTo>
                    <a:pt x="3265" y="8971"/>
                    <a:pt x="3242" y="9039"/>
                    <a:pt x="3219" y="9108"/>
                  </a:cubicBezTo>
                  <a:cubicBezTo>
                    <a:pt x="3219" y="9153"/>
                    <a:pt x="3197" y="9199"/>
                    <a:pt x="3174" y="9268"/>
                  </a:cubicBezTo>
                  <a:cubicBezTo>
                    <a:pt x="3151" y="9359"/>
                    <a:pt x="3105" y="9450"/>
                    <a:pt x="3082" y="9542"/>
                  </a:cubicBezTo>
                  <a:cubicBezTo>
                    <a:pt x="3014" y="9770"/>
                    <a:pt x="2945" y="9998"/>
                    <a:pt x="2877" y="10226"/>
                  </a:cubicBezTo>
                  <a:cubicBezTo>
                    <a:pt x="2854" y="10318"/>
                    <a:pt x="2831" y="10409"/>
                    <a:pt x="2786" y="10500"/>
                  </a:cubicBezTo>
                  <a:cubicBezTo>
                    <a:pt x="2740" y="10591"/>
                    <a:pt x="2694" y="10683"/>
                    <a:pt x="2649" y="10751"/>
                  </a:cubicBezTo>
                  <a:cubicBezTo>
                    <a:pt x="2603" y="10843"/>
                    <a:pt x="2557" y="10934"/>
                    <a:pt x="2512" y="11048"/>
                  </a:cubicBezTo>
                  <a:cubicBezTo>
                    <a:pt x="2398" y="11253"/>
                    <a:pt x="2306" y="11459"/>
                    <a:pt x="2215" y="11687"/>
                  </a:cubicBezTo>
                  <a:cubicBezTo>
                    <a:pt x="2032" y="12052"/>
                    <a:pt x="1873" y="12417"/>
                    <a:pt x="1736" y="12806"/>
                  </a:cubicBezTo>
                  <a:cubicBezTo>
                    <a:pt x="1690" y="12920"/>
                    <a:pt x="1644" y="13034"/>
                    <a:pt x="1599" y="13148"/>
                  </a:cubicBezTo>
                  <a:cubicBezTo>
                    <a:pt x="1576" y="13216"/>
                    <a:pt x="1553" y="13262"/>
                    <a:pt x="1553" y="13308"/>
                  </a:cubicBezTo>
                  <a:cubicBezTo>
                    <a:pt x="1530" y="13353"/>
                    <a:pt x="1530" y="13376"/>
                    <a:pt x="1530" y="13399"/>
                  </a:cubicBezTo>
                  <a:lnTo>
                    <a:pt x="1507" y="13467"/>
                  </a:lnTo>
                  <a:cubicBezTo>
                    <a:pt x="1485" y="13490"/>
                    <a:pt x="1485" y="13536"/>
                    <a:pt x="1462" y="13582"/>
                  </a:cubicBezTo>
                  <a:cubicBezTo>
                    <a:pt x="1462" y="13604"/>
                    <a:pt x="1462" y="13627"/>
                    <a:pt x="1485" y="13650"/>
                  </a:cubicBezTo>
                  <a:cubicBezTo>
                    <a:pt x="1462" y="13719"/>
                    <a:pt x="1439" y="13764"/>
                    <a:pt x="1393" y="13810"/>
                  </a:cubicBezTo>
                  <a:cubicBezTo>
                    <a:pt x="1348" y="13901"/>
                    <a:pt x="1302" y="13970"/>
                    <a:pt x="1279" y="14038"/>
                  </a:cubicBezTo>
                  <a:cubicBezTo>
                    <a:pt x="1234" y="14084"/>
                    <a:pt x="1211" y="14129"/>
                    <a:pt x="1188" y="14198"/>
                  </a:cubicBezTo>
                  <a:cubicBezTo>
                    <a:pt x="1165" y="14266"/>
                    <a:pt x="1119" y="14312"/>
                    <a:pt x="1097" y="14380"/>
                  </a:cubicBezTo>
                  <a:cubicBezTo>
                    <a:pt x="1051" y="14472"/>
                    <a:pt x="1005" y="14563"/>
                    <a:pt x="960" y="14654"/>
                  </a:cubicBezTo>
                  <a:cubicBezTo>
                    <a:pt x="914" y="14746"/>
                    <a:pt x="891" y="14837"/>
                    <a:pt x="845" y="14928"/>
                  </a:cubicBezTo>
                  <a:cubicBezTo>
                    <a:pt x="845" y="14928"/>
                    <a:pt x="845" y="14951"/>
                    <a:pt x="845" y="14951"/>
                  </a:cubicBezTo>
                  <a:cubicBezTo>
                    <a:pt x="754" y="15088"/>
                    <a:pt x="709" y="15248"/>
                    <a:pt x="640" y="15385"/>
                  </a:cubicBezTo>
                  <a:cubicBezTo>
                    <a:pt x="572" y="15499"/>
                    <a:pt x="503" y="15613"/>
                    <a:pt x="435" y="15727"/>
                  </a:cubicBezTo>
                  <a:cubicBezTo>
                    <a:pt x="389" y="15841"/>
                    <a:pt x="321" y="15978"/>
                    <a:pt x="252" y="16092"/>
                  </a:cubicBezTo>
                  <a:cubicBezTo>
                    <a:pt x="206" y="16138"/>
                    <a:pt x="184" y="16206"/>
                    <a:pt x="138" y="16275"/>
                  </a:cubicBezTo>
                  <a:cubicBezTo>
                    <a:pt x="138" y="16298"/>
                    <a:pt x="115" y="16321"/>
                    <a:pt x="92" y="16343"/>
                  </a:cubicBezTo>
                  <a:cubicBezTo>
                    <a:pt x="92" y="16366"/>
                    <a:pt x="92" y="16366"/>
                    <a:pt x="69" y="16389"/>
                  </a:cubicBezTo>
                  <a:cubicBezTo>
                    <a:pt x="69" y="16412"/>
                    <a:pt x="47" y="16435"/>
                    <a:pt x="47" y="16458"/>
                  </a:cubicBezTo>
                  <a:cubicBezTo>
                    <a:pt x="24" y="16458"/>
                    <a:pt x="24" y="16480"/>
                    <a:pt x="24" y="16480"/>
                  </a:cubicBezTo>
                  <a:cubicBezTo>
                    <a:pt x="24" y="16503"/>
                    <a:pt x="1" y="16526"/>
                    <a:pt x="1" y="16549"/>
                  </a:cubicBezTo>
                  <a:cubicBezTo>
                    <a:pt x="1" y="16572"/>
                    <a:pt x="1" y="16617"/>
                    <a:pt x="24" y="16640"/>
                  </a:cubicBezTo>
                  <a:cubicBezTo>
                    <a:pt x="47" y="16686"/>
                    <a:pt x="92" y="16709"/>
                    <a:pt x="138" y="16731"/>
                  </a:cubicBezTo>
                  <a:cubicBezTo>
                    <a:pt x="138" y="16754"/>
                    <a:pt x="115" y="16777"/>
                    <a:pt x="115" y="16800"/>
                  </a:cubicBezTo>
                  <a:cubicBezTo>
                    <a:pt x="115" y="16846"/>
                    <a:pt x="92" y="16891"/>
                    <a:pt x="115" y="16914"/>
                  </a:cubicBezTo>
                  <a:cubicBezTo>
                    <a:pt x="115" y="16960"/>
                    <a:pt x="138" y="16983"/>
                    <a:pt x="161" y="17005"/>
                  </a:cubicBezTo>
                  <a:cubicBezTo>
                    <a:pt x="161" y="17028"/>
                    <a:pt x="184" y="17051"/>
                    <a:pt x="206" y="17051"/>
                  </a:cubicBezTo>
                  <a:cubicBezTo>
                    <a:pt x="229" y="17074"/>
                    <a:pt x="275" y="17097"/>
                    <a:pt x="298" y="17097"/>
                  </a:cubicBezTo>
                  <a:cubicBezTo>
                    <a:pt x="343" y="17097"/>
                    <a:pt x="389" y="17074"/>
                    <a:pt x="435" y="17074"/>
                  </a:cubicBezTo>
                  <a:cubicBezTo>
                    <a:pt x="457" y="17051"/>
                    <a:pt x="480" y="17028"/>
                    <a:pt x="503" y="17005"/>
                  </a:cubicBezTo>
                  <a:cubicBezTo>
                    <a:pt x="526" y="17028"/>
                    <a:pt x="572" y="17051"/>
                    <a:pt x="594" y="17051"/>
                  </a:cubicBezTo>
                  <a:cubicBezTo>
                    <a:pt x="594" y="17074"/>
                    <a:pt x="594" y="17097"/>
                    <a:pt x="617" y="17119"/>
                  </a:cubicBezTo>
                  <a:cubicBezTo>
                    <a:pt x="617" y="17165"/>
                    <a:pt x="617" y="17188"/>
                    <a:pt x="640" y="17211"/>
                  </a:cubicBezTo>
                  <a:cubicBezTo>
                    <a:pt x="663" y="17234"/>
                    <a:pt x="709" y="17256"/>
                    <a:pt x="731" y="17279"/>
                  </a:cubicBezTo>
                  <a:cubicBezTo>
                    <a:pt x="750" y="17285"/>
                    <a:pt x="768" y="17288"/>
                    <a:pt x="786" y="17288"/>
                  </a:cubicBezTo>
                  <a:cubicBezTo>
                    <a:pt x="835" y="17288"/>
                    <a:pt x="881" y="17267"/>
                    <a:pt x="914" y="17234"/>
                  </a:cubicBezTo>
                  <a:cubicBezTo>
                    <a:pt x="982" y="17188"/>
                    <a:pt x="1028" y="17119"/>
                    <a:pt x="1074" y="17051"/>
                  </a:cubicBezTo>
                  <a:cubicBezTo>
                    <a:pt x="1097" y="17005"/>
                    <a:pt x="1119" y="16983"/>
                    <a:pt x="1142" y="16937"/>
                  </a:cubicBezTo>
                  <a:cubicBezTo>
                    <a:pt x="1165" y="16914"/>
                    <a:pt x="1188" y="16891"/>
                    <a:pt x="1188" y="16868"/>
                  </a:cubicBezTo>
                  <a:cubicBezTo>
                    <a:pt x="1211" y="16846"/>
                    <a:pt x="1234" y="16846"/>
                    <a:pt x="1256" y="16823"/>
                  </a:cubicBezTo>
                  <a:cubicBezTo>
                    <a:pt x="1279" y="16800"/>
                    <a:pt x="1302" y="16754"/>
                    <a:pt x="1325" y="16731"/>
                  </a:cubicBezTo>
                  <a:cubicBezTo>
                    <a:pt x="1348" y="16686"/>
                    <a:pt x="1370" y="16640"/>
                    <a:pt x="1416" y="16617"/>
                  </a:cubicBezTo>
                  <a:cubicBezTo>
                    <a:pt x="1439" y="16549"/>
                    <a:pt x="1462" y="16503"/>
                    <a:pt x="1507" y="16458"/>
                  </a:cubicBezTo>
                  <a:cubicBezTo>
                    <a:pt x="1553" y="16366"/>
                    <a:pt x="1622" y="16275"/>
                    <a:pt x="1667" y="16184"/>
                  </a:cubicBezTo>
                  <a:cubicBezTo>
                    <a:pt x="1781" y="16001"/>
                    <a:pt x="1873" y="15841"/>
                    <a:pt x="1964" y="15659"/>
                  </a:cubicBezTo>
                  <a:cubicBezTo>
                    <a:pt x="2078" y="15476"/>
                    <a:pt x="2192" y="15293"/>
                    <a:pt x="2283" y="15111"/>
                  </a:cubicBezTo>
                  <a:cubicBezTo>
                    <a:pt x="2398" y="14905"/>
                    <a:pt x="2512" y="14723"/>
                    <a:pt x="2603" y="14517"/>
                  </a:cubicBezTo>
                  <a:cubicBezTo>
                    <a:pt x="2649" y="14426"/>
                    <a:pt x="2694" y="14312"/>
                    <a:pt x="2740" y="14221"/>
                  </a:cubicBezTo>
                  <a:cubicBezTo>
                    <a:pt x="2786" y="14107"/>
                    <a:pt x="2831" y="14015"/>
                    <a:pt x="2877" y="13924"/>
                  </a:cubicBezTo>
                  <a:cubicBezTo>
                    <a:pt x="2923" y="13833"/>
                    <a:pt x="2968" y="13741"/>
                    <a:pt x="3014" y="13650"/>
                  </a:cubicBezTo>
                  <a:cubicBezTo>
                    <a:pt x="3037" y="13627"/>
                    <a:pt x="3082" y="13604"/>
                    <a:pt x="3105" y="13536"/>
                  </a:cubicBezTo>
                  <a:cubicBezTo>
                    <a:pt x="3174" y="13353"/>
                    <a:pt x="3265" y="13125"/>
                    <a:pt x="3333" y="12920"/>
                  </a:cubicBezTo>
                  <a:cubicBezTo>
                    <a:pt x="3402" y="12737"/>
                    <a:pt x="3470" y="12532"/>
                    <a:pt x="3516" y="12349"/>
                  </a:cubicBezTo>
                  <a:cubicBezTo>
                    <a:pt x="3585" y="12166"/>
                    <a:pt x="3653" y="11984"/>
                    <a:pt x="3699" y="11824"/>
                  </a:cubicBezTo>
                  <a:cubicBezTo>
                    <a:pt x="3721" y="11756"/>
                    <a:pt x="3767" y="11687"/>
                    <a:pt x="3790" y="11596"/>
                  </a:cubicBezTo>
                  <a:cubicBezTo>
                    <a:pt x="3790" y="11550"/>
                    <a:pt x="3813" y="11527"/>
                    <a:pt x="3836" y="11482"/>
                  </a:cubicBezTo>
                  <a:cubicBezTo>
                    <a:pt x="3858" y="11413"/>
                    <a:pt x="3881" y="11345"/>
                    <a:pt x="3881" y="11276"/>
                  </a:cubicBezTo>
                  <a:cubicBezTo>
                    <a:pt x="3904" y="11253"/>
                    <a:pt x="3904" y="11208"/>
                    <a:pt x="3904" y="11185"/>
                  </a:cubicBezTo>
                  <a:cubicBezTo>
                    <a:pt x="3927" y="11116"/>
                    <a:pt x="3950" y="11048"/>
                    <a:pt x="3973" y="10980"/>
                  </a:cubicBezTo>
                  <a:cubicBezTo>
                    <a:pt x="3995" y="10957"/>
                    <a:pt x="4018" y="10934"/>
                    <a:pt x="4018" y="10911"/>
                  </a:cubicBezTo>
                  <a:cubicBezTo>
                    <a:pt x="4041" y="10865"/>
                    <a:pt x="4064" y="10820"/>
                    <a:pt x="4064" y="10774"/>
                  </a:cubicBezTo>
                  <a:cubicBezTo>
                    <a:pt x="4087" y="10706"/>
                    <a:pt x="4087" y="10660"/>
                    <a:pt x="4110" y="10614"/>
                  </a:cubicBezTo>
                  <a:cubicBezTo>
                    <a:pt x="4132" y="10500"/>
                    <a:pt x="4155" y="10409"/>
                    <a:pt x="4178" y="10318"/>
                  </a:cubicBezTo>
                  <a:cubicBezTo>
                    <a:pt x="4246" y="10112"/>
                    <a:pt x="4292" y="9884"/>
                    <a:pt x="4338" y="9656"/>
                  </a:cubicBezTo>
                  <a:cubicBezTo>
                    <a:pt x="4383" y="9450"/>
                    <a:pt x="4429" y="9222"/>
                    <a:pt x="4475" y="9017"/>
                  </a:cubicBezTo>
                  <a:cubicBezTo>
                    <a:pt x="4520" y="8788"/>
                    <a:pt x="4543" y="8583"/>
                    <a:pt x="4589" y="8377"/>
                  </a:cubicBezTo>
                  <a:cubicBezTo>
                    <a:pt x="4589" y="8309"/>
                    <a:pt x="4612" y="8240"/>
                    <a:pt x="4612" y="8172"/>
                  </a:cubicBezTo>
                  <a:cubicBezTo>
                    <a:pt x="4612" y="8126"/>
                    <a:pt x="4634" y="8081"/>
                    <a:pt x="4634" y="8035"/>
                  </a:cubicBezTo>
                  <a:cubicBezTo>
                    <a:pt x="4634" y="7967"/>
                    <a:pt x="4657" y="7898"/>
                    <a:pt x="4657" y="7830"/>
                  </a:cubicBezTo>
                  <a:cubicBezTo>
                    <a:pt x="4657" y="7784"/>
                    <a:pt x="4657" y="7761"/>
                    <a:pt x="4634" y="7738"/>
                  </a:cubicBezTo>
                  <a:cubicBezTo>
                    <a:pt x="4657" y="7693"/>
                    <a:pt x="4657" y="7670"/>
                    <a:pt x="4657" y="7624"/>
                  </a:cubicBezTo>
                  <a:cubicBezTo>
                    <a:pt x="4657" y="7579"/>
                    <a:pt x="4657" y="7533"/>
                    <a:pt x="4680" y="7464"/>
                  </a:cubicBezTo>
                  <a:cubicBezTo>
                    <a:pt x="4680" y="7373"/>
                    <a:pt x="4703" y="7282"/>
                    <a:pt x="4703" y="7168"/>
                  </a:cubicBezTo>
                  <a:cubicBezTo>
                    <a:pt x="4726" y="7076"/>
                    <a:pt x="4726" y="6985"/>
                    <a:pt x="4726" y="6894"/>
                  </a:cubicBezTo>
                  <a:cubicBezTo>
                    <a:pt x="4794" y="6871"/>
                    <a:pt x="4817" y="6802"/>
                    <a:pt x="4817" y="6734"/>
                  </a:cubicBezTo>
                  <a:cubicBezTo>
                    <a:pt x="4840" y="6597"/>
                    <a:pt x="4840" y="6460"/>
                    <a:pt x="4840" y="6323"/>
                  </a:cubicBezTo>
                  <a:cubicBezTo>
                    <a:pt x="4840" y="6186"/>
                    <a:pt x="4840" y="6049"/>
                    <a:pt x="4840" y="5912"/>
                  </a:cubicBezTo>
                  <a:cubicBezTo>
                    <a:pt x="4840" y="5798"/>
                    <a:pt x="4840" y="5661"/>
                    <a:pt x="4817" y="5547"/>
                  </a:cubicBezTo>
                  <a:cubicBezTo>
                    <a:pt x="4817" y="5456"/>
                    <a:pt x="4817" y="5364"/>
                    <a:pt x="4817" y="5273"/>
                  </a:cubicBezTo>
                  <a:cubicBezTo>
                    <a:pt x="4817" y="5273"/>
                    <a:pt x="4817" y="5250"/>
                    <a:pt x="4817" y="5250"/>
                  </a:cubicBezTo>
                  <a:cubicBezTo>
                    <a:pt x="4817" y="5136"/>
                    <a:pt x="4817" y="4999"/>
                    <a:pt x="4840" y="4885"/>
                  </a:cubicBezTo>
                  <a:cubicBezTo>
                    <a:pt x="4840" y="4817"/>
                    <a:pt x="4840" y="4725"/>
                    <a:pt x="4840" y="4657"/>
                  </a:cubicBezTo>
                  <a:cubicBezTo>
                    <a:pt x="4840" y="4634"/>
                    <a:pt x="4840" y="4611"/>
                    <a:pt x="4840" y="4566"/>
                  </a:cubicBezTo>
                  <a:cubicBezTo>
                    <a:pt x="4840" y="4543"/>
                    <a:pt x="4840" y="4520"/>
                    <a:pt x="4840" y="4497"/>
                  </a:cubicBezTo>
                  <a:cubicBezTo>
                    <a:pt x="4840" y="4474"/>
                    <a:pt x="4840" y="4429"/>
                    <a:pt x="4840" y="4406"/>
                  </a:cubicBezTo>
                  <a:cubicBezTo>
                    <a:pt x="4840" y="4360"/>
                    <a:pt x="4817" y="4337"/>
                    <a:pt x="4794" y="4315"/>
                  </a:cubicBezTo>
                  <a:cubicBezTo>
                    <a:pt x="4794" y="4292"/>
                    <a:pt x="4771" y="4292"/>
                    <a:pt x="4749" y="4269"/>
                  </a:cubicBezTo>
                  <a:cubicBezTo>
                    <a:pt x="4749" y="4246"/>
                    <a:pt x="4749" y="4200"/>
                    <a:pt x="4726" y="4178"/>
                  </a:cubicBezTo>
                  <a:cubicBezTo>
                    <a:pt x="4726" y="4155"/>
                    <a:pt x="4726" y="4132"/>
                    <a:pt x="4726" y="4109"/>
                  </a:cubicBezTo>
                  <a:cubicBezTo>
                    <a:pt x="4726" y="4041"/>
                    <a:pt x="4726" y="3949"/>
                    <a:pt x="4703" y="3881"/>
                  </a:cubicBezTo>
                  <a:cubicBezTo>
                    <a:pt x="4703" y="3835"/>
                    <a:pt x="4703" y="3790"/>
                    <a:pt x="4703" y="3744"/>
                  </a:cubicBezTo>
                  <a:cubicBezTo>
                    <a:pt x="4703" y="3653"/>
                    <a:pt x="4680" y="3538"/>
                    <a:pt x="4680" y="3447"/>
                  </a:cubicBezTo>
                  <a:cubicBezTo>
                    <a:pt x="4657" y="3242"/>
                    <a:pt x="4612" y="3059"/>
                    <a:pt x="4566" y="2854"/>
                  </a:cubicBezTo>
                  <a:cubicBezTo>
                    <a:pt x="4543" y="2762"/>
                    <a:pt x="4520" y="2694"/>
                    <a:pt x="4498" y="2603"/>
                  </a:cubicBezTo>
                  <a:cubicBezTo>
                    <a:pt x="4475" y="2511"/>
                    <a:pt x="4452" y="2397"/>
                    <a:pt x="4429" y="2283"/>
                  </a:cubicBezTo>
                  <a:cubicBezTo>
                    <a:pt x="4406" y="2192"/>
                    <a:pt x="4383" y="2100"/>
                    <a:pt x="4361" y="1986"/>
                  </a:cubicBezTo>
                  <a:cubicBezTo>
                    <a:pt x="4315" y="1849"/>
                    <a:pt x="4292" y="1712"/>
                    <a:pt x="4224" y="1575"/>
                  </a:cubicBezTo>
                  <a:cubicBezTo>
                    <a:pt x="4201" y="1530"/>
                    <a:pt x="4178" y="1484"/>
                    <a:pt x="4132" y="1484"/>
                  </a:cubicBezTo>
                  <a:cubicBezTo>
                    <a:pt x="4132" y="1484"/>
                    <a:pt x="4132" y="1461"/>
                    <a:pt x="4110" y="1461"/>
                  </a:cubicBezTo>
                  <a:cubicBezTo>
                    <a:pt x="4087" y="1416"/>
                    <a:pt x="4041" y="1370"/>
                    <a:pt x="3995" y="1370"/>
                  </a:cubicBezTo>
                  <a:cubicBezTo>
                    <a:pt x="3995" y="1370"/>
                    <a:pt x="3995" y="1347"/>
                    <a:pt x="3995" y="1347"/>
                  </a:cubicBezTo>
                  <a:cubicBezTo>
                    <a:pt x="3973" y="1256"/>
                    <a:pt x="3950" y="1187"/>
                    <a:pt x="3927" y="1096"/>
                  </a:cubicBezTo>
                  <a:cubicBezTo>
                    <a:pt x="3927" y="1096"/>
                    <a:pt x="3927" y="1073"/>
                    <a:pt x="3904" y="1051"/>
                  </a:cubicBezTo>
                  <a:cubicBezTo>
                    <a:pt x="3904" y="1051"/>
                    <a:pt x="3904" y="1028"/>
                    <a:pt x="3881" y="1028"/>
                  </a:cubicBezTo>
                  <a:cubicBezTo>
                    <a:pt x="3858" y="936"/>
                    <a:pt x="3836" y="845"/>
                    <a:pt x="3813" y="754"/>
                  </a:cubicBezTo>
                  <a:cubicBezTo>
                    <a:pt x="3767" y="662"/>
                    <a:pt x="3721" y="548"/>
                    <a:pt x="3699" y="434"/>
                  </a:cubicBezTo>
                  <a:cubicBezTo>
                    <a:pt x="3676" y="366"/>
                    <a:pt x="3653" y="297"/>
                    <a:pt x="3630" y="229"/>
                  </a:cubicBezTo>
                  <a:cubicBezTo>
                    <a:pt x="3607" y="206"/>
                    <a:pt x="3585" y="183"/>
                    <a:pt x="3539" y="183"/>
                  </a:cubicBezTo>
                  <a:cubicBezTo>
                    <a:pt x="3539" y="138"/>
                    <a:pt x="3516" y="92"/>
                    <a:pt x="3493" y="46"/>
                  </a:cubicBezTo>
                  <a:cubicBezTo>
                    <a:pt x="3493" y="23"/>
                    <a:pt x="3470" y="1"/>
                    <a:pt x="34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7" name="Google Shape;6657;p24"/>
            <p:cNvSpPr/>
            <p:nvPr/>
          </p:nvSpPr>
          <p:spPr>
            <a:xfrm>
              <a:off x="6888825" y="2347625"/>
              <a:ext cx="86775" cy="121000"/>
            </a:xfrm>
            <a:custGeom>
              <a:avLst/>
              <a:gdLst/>
              <a:ahLst/>
              <a:cxnLst/>
              <a:rect l="l" t="t" r="r" b="b"/>
              <a:pathLst>
                <a:path w="3471" h="4840" extrusionOk="0">
                  <a:moveTo>
                    <a:pt x="2900" y="1"/>
                  </a:moveTo>
                  <a:cubicBezTo>
                    <a:pt x="2877" y="1"/>
                    <a:pt x="2831" y="23"/>
                    <a:pt x="2808" y="23"/>
                  </a:cubicBezTo>
                  <a:cubicBezTo>
                    <a:pt x="2808" y="46"/>
                    <a:pt x="2808" y="46"/>
                    <a:pt x="2808" y="46"/>
                  </a:cubicBezTo>
                  <a:lnTo>
                    <a:pt x="2763" y="46"/>
                  </a:lnTo>
                  <a:cubicBezTo>
                    <a:pt x="2740" y="69"/>
                    <a:pt x="2740" y="92"/>
                    <a:pt x="2717" y="115"/>
                  </a:cubicBezTo>
                  <a:cubicBezTo>
                    <a:pt x="2694" y="138"/>
                    <a:pt x="2672" y="160"/>
                    <a:pt x="2672" y="183"/>
                  </a:cubicBezTo>
                  <a:cubicBezTo>
                    <a:pt x="2626" y="252"/>
                    <a:pt x="2580" y="297"/>
                    <a:pt x="2535" y="366"/>
                  </a:cubicBezTo>
                  <a:cubicBezTo>
                    <a:pt x="2466" y="457"/>
                    <a:pt x="2420" y="548"/>
                    <a:pt x="2352" y="640"/>
                  </a:cubicBezTo>
                  <a:cubicBezTo>
                    <a:pt x="2283" y="754"/>
                    <a:pt x="2192" y="891"/>
                    <a:pt x="2124" y="1005"/>
                  </a:cubicBezTo>
                  <a:cubicBezTo>
                    <a:pt x="2101" y="1051"/>
                    <a:pt x="2055" y="1096"/>
                    <a:pt x="2032" y="1142"/>
                  </a:cubicBezTo>
                  <a:cubicBezTo>
                    <a:pt x="1964" y="1256"/>
                    <a:pt x="1895" y="1370"/>
                    <a:pt x="1827" y="1484"/>
                  </a:cubicBezTo>
                  <a:cubicBezTo>
                    <a:pt x="1759" y="1576"/>
                    <a:pt x="1713" y="1667"/>
                    <a:pt x="1667" y="1735"/>
                  </a:cubicBezTo>
                  <a:cubicBezTo>
                    <a:pt x="1576" y="1918"/>
                    <a:pt x="1462" y="2078"/>
                    <a:pt x="1370" y="2238"/>
                  </a:cubicBezTo>
                  <a:cubicBezTo>
                    <a:pt x="1348" y="2283"/>
                    <a:pt x="1325" y="2329"/>
                    <a:pt x="1302" y="2374"/>
                  </a:cubicBezTo>
                  <a:lnTo>
                    <a:pt x="1279" y="2374"/>
                  </a:lnTo>
                  <a:cubicBezTo>
                    <a:pt x="1256" y="2397"/>
                    <a:pt x="1234" y="2420"/>
                    <a:pt x="1234" y="2443"/>
                  </a:cubicBezTo>
                  <a:cubicBezTo>
                    <a:pt x="1211" y="2443"/>
                    <a:pt x="1211" y="2466"/>
                    <a:pt x="1188" y="2489"/>
                  </a:cubicBezTo>
                  <a:cubicBezTo>
                    <a:pt x="1165" y="2511"/>
                    <a:pt x="1142" y="2557"/>
                    <a:pt x="1119" y="2580"/>
                  </a:cubicBezTo>
                  <a:cubicBezTo>
                    <a:pt x="1074" y="2626"/>
                    <a:pt x="1051" y="2671"/>
                    <a:pt x="1005" y="2717"/>
                  </a:cubicBezTo>
                  <a:cubicBezTo>
                    <a:pt x="982" y="2762"/>
                    <a:pt x="937" y="2785"/>
                    <a:pt x="914" y="2831"/>
                  </a:cubicBezTo>
                  <a:cubicBezTo>
                    <a:pt x="868" y="2899"/>
                    <a:pt x="845" y="2945"/>
                    <a:pt x="800" y="2991"/>
                  </a:cubicBezTo>
                  <a:cubicBezTo>
                    <a:pt x="686" y="3151"/>
                    <a:pt x="572" y="3310"/>
                    <a:pt x="480" y="3470"/>
                  </a:cubicBezTo>
                  <a:cubicBezTo>
                    <a:pt x="435" y="3516"/>
                    <a:pt x="412" y="3584"/>
                    <a:pt x="389" y="3630"/>
                  </a:cubicBezTo>
                  <a:cubicBezTo>
                    <a:pt x="343" y="3676"/>
                    <a:pt x="321" y="3721"/>
                    <a:pt x="298" y="3744"/>
                  </a:cubicBezTo>
                  <a:cubicBezTo>
                    <a:pt x="229" y="3835"/>
                    <a:pt x="184" y="3904"/>
                    <a:pt x="115" y="3972"/>
                  </a:cubicBezTo>
                  <a:cubicBezTo>
                    <a:pt x="115" y="3995"/>
                    <a:pt x="115" y="3995"/>
                    <a:pt x="115" y="3995"/>
                  </a:cubicBezTo>
                  <a:cubicBezTo>
                    <a:pt x="92" y="4018"/>
                    <a:pt x="47" y="4041"/>
                    <a:pt x="47" y="4064"/>
                  </a:cubicBezTo>
                  <a:cubicBezTo>
                    <a:pt x="24" y="4086"/>
                    <a:pt x="1" y="4132"/>
                    <a:pt x="1" y="4155"/>
                  </a:cubicBezTo>
                  <a:cubicBezTo>
                    <a:pt x="1" y="4200"/>
                    <a:pt x="24" y="4223"/>
                    <a:pt x="24" y="4246"/>
                  </a:cubicBezTo>
                  <a:cubicBezTo>
                    <a:pt x="24" y="4269"/>
                    <a:pt x="47" y="4292"/>
                    <a:pt x="47" y="4315"/>
                  </a:cubicBezTo>
                  <a:cubicBezTo>
                    <a:pt x="69" y="4315"/>
                    <a:pt x="69" y="4337"/>
                    <a:pt x="92" y="4337"/>
                  </a:cubicBezTo>
                  <a:cubicBezTo>
                    <a:pt x="115" y="4360"/>
                    <a:pt x="138" y="4406"/>
                    <a:pt x="184" y="4406"/>
                  </a:cubicBezTo>
                  <a:cubicBezTo>
                    <a:pt x="206" y="4429"/>
                    <a:pt x="206" y="4429"/>
                    <a:pt x="229" y="4452"/>
                  </a:cubicBezTo>
                  <a:cubicBezTo>
                    <a:pt x="275" y="4474"/>
                    <a:pt x="298" y="4474"/>
                    <a:pt x="343" y="4497"/>
                  </a:cubicBezTo>
                  <a:cubicBezTo>
                    <a:pt x="366" y="4566"/>
                    <a:pt x="412" y="4611"/>
                    <a:pt x="457" y="4657"/>
                  </a:cubicBezTo>
                  <a:cubicBezTo>
                    <a:pt x="480" y="4680"/>
                    <a:pt x="503" y="4703"/>
                    <a:pt x="526" y="4703"/>
                  </a:cubicBezTo>
                  <a:cubicBezTo>
                    <a:pt x="549" y="4725"/>
                    <a:pt x="572" y="4748"/>
                    <a:pt x="594" y="4771"/>
                  </a:cubicBezTo>
                  <a:cubicBezTo>
                    <a:pt x="640" y="4771"/>
                    <a:pt x="663" y="4794"/>
                    <a:pt x="709" y="4794"/>
                  </a:cubicBezTo>
                  <a:cubicBezTo>
                    <a:pt x="731" y="4817"/>
                    <a:pt x="777" y="4817"/>
                    <a:pt x="823" y="4840"/>
                  </a:cubicBezTo>
                  <a:cubicBezTo>
                    <a:pt x="868" y="4840"/>
                    <a:pt x="891" y="4840"/>
                    <a:pt x="937" y="4817"/>
                  </a:cubicBezTo>
                  <a:cubicBezTo>
                    <a:pt x="982" y="4817"/>
                    <a:pt x="1028" y="4794"/>
                    <a:pt x="1074" y="4771"/>
                  </a:cubicBezTo>
                  <a:cubicBezTo>
                    <a:pt x="1074" y="4748"/>
                    <a:pt x="1097" y="4748"/>
                    <a:pt x="1097" y="4725"/>
                  </a:cubicBezTo>
                  <a:cubicBezTo>
                    <a:pt x="1119" y="4725"/>
                    <a:pt x="1142" y="4703"/>
                    <a:pt x="1165" y="4680"/>
                  </a:cubicBezTo>
                  <a:cubicBezTo>
                    <a:pt x="1188" y="4634"/>
                    <a:pt x="1211" y="4611"/>
                    <a:pt x="1234" y="4589"/>
                  </a:cubicBezTo>
                  <a:cubicBezTo>
                    <a:pt x="1256" y="4566"/>
                    <a:pt x="1279" y="4543"/>
                    <a:pt x="1302" y="4497"/>
                  </a:cubicBezTo>
                  <a:cubicBezTo>
                    <a:pt x="1325" y="4474"/>
                    <a:pt x="1348" y="4429"/>
                    <a:pt x="1370" y="4406"/>
                  </a:cubicBezTo>
                  <a:cubicBezTo>
                    <a:pt x="1393" y="4360"/>
                    <a:pt x="1416" y="4315"/>
                    <a:pt x="1462" y="4269"/>
                  </a:cubicBezTo>
                  <a:cubicBezTo>
                    <a:pt x="1507" y="4200"/>
                    <a:pt x="1553" y="4155"/>
                    <a:pt x="1599" y="4086"/>
                  </a:cubicBezTo>
                  <a:cubicBezTo>
                    <a:pt x="1644" y="3995"/>
                    <a:pt x="1713" y="3927"/>
                    <a:pt x="1781" y="3835"/>
                  </a:cubicBezTo>
                  <a:cubicBezTo>
                    <a:pt x="1781" y="3835"/>
                    <a:pt x="1781" y="3812"/>
                    <a:pt x="1804" y="3812"/>
                  </a:cubicBezTo>
                  <a:cubicBezTo>
                    <a:pt x="1827" y="3812"/>
                    <a:pt x="1873" y="3812"/>
                    <a:pt x="1895" y="3790"/>
                  </a:cubicBezTo>
                  <a:cubicBezTo>
                    <a:pt x="1918" y="3790"/>
                    <a:pt x="1964" y="3767"/>
                    <a:pt x="1987" y="3721"/>
                  </a:cubicBezTo>
                  <a:lnTo>
                    <a:pt x="2010" y="3698"/>
                  </a:lnTo>
                  <a:cubicBezTo>
                    <a:pt x="2010" y="3676"/>
                    <a:pt x="2032" y="3653"/>
                    <a:pt x="2032" y="3630"/>
                  </a:cubicBezTo>
                  <a:cubicBezTo>
                    <a:pt x="2055" y="3584"/>
                    <a:pt x="2078" y="3539"/>
                    <a:pt x="2124" y="3493"/>
                  </a:cubicBezTo>
                  <a:cubicBezTo>
                    <a:pt x="2169" y="3402"/>
                    <a:pt x="2215" y="3310"/>
                    <a:pt x="2283" y="3219"/>
                  </a:cubicBezTo>
                  <a:cubicBezTo>
                    <a:pt x="2375" y="3036"/>
                    <a:pt x="2489" y="2854"/>
                    <a:pt x="2603" y="2671"/>
                  </a:cubicBezTo>
                  <a:cubicBezTo>
                    <a:pt x="2649" y="2603"/>
                    <a:pt x="2694" y="2534"/>
                    <a:pt x="2740" y="2443"/>
                  </a:cubicBezTo>
                  <a:cubicBezTo>
                    <a:pt x="2740" y="2443"/>
                    <a:pt x="2763" y="2420"/>
                    <a:pt x="2763" y="2397"/>
                  </a:cubicBezTo>
                  <a:cubicBezTo>
                    <a:pt x="2900" y="2215"/>
                    <a:pt x="3014" y="2032"/>
                    <a:pt x="3128" y="1827"/>
                  </a:cubicBezTo>
                  <a:cubicBezTo>
                    <a:pt x="3196" y="1758"/>
                    <a:pt x="3242" y="1667"/>
                    <a:pt x="3311" y="1576"/>
                  </a:cubicBezTo>
                  <a:cubicBezTo>
                    <a:pt x="3333" y="1553"/>
                    <a:pt x="3356" y="1507"/>
                    <a:pt x="3379" y="1461"/>
                  </a:cubicBezTo>
                  <a:cubicBezTo>
                    <a:pt x="3379" y="1439"/>
                    <a:pt x="3402" y="1416"/>
                    <a:pt x="3425" y="1393"/>
                  </a:cubicBezTo>
                  <a:cubicBezTo>
                    <a:pt x="3425" y="1370"/>
                    <a:pt x="3448" y="1370"/>
                    <a:pt x="3448" y="1324"/>
                  </a:cubicBezTo>
                  <a:cubicBezTo>
                    <a:pt x="3470" y="1302"/>
                    <a:pt x="3470" y="1256"/>
                    <a:pt x="3470" y="1210"/>
                  </a:cubicBezTo>
                  <a:cubicBezTo>
                    <a:pt x="3448" y="1142"/>
                    <a:pt x="3425" y="1096"/>
                    <a:pt x="3356" y="1073"/>
                  </a:cubicBezTo>
                  <a:cubicBezTo>
                    <a:pt x="3333" y="1028"/>
                    <a:pt x="3288" y="1005"/>
                    <a:pt x="3242" y="1005"/>
                  </a:cubicBezTo>
                  <a:lnTo>
                    <a:pt x="3219" y="1005"/>
                  </a:lnTo>
                  <a:cubicBezTo>
                    <a:pt x="3219" y="959"/>
                    <a:pt x="3196" y="936"/>
                    <a:pt x="3174" y="914"/>
                  </a:cubicBezTo>
                  <a:cubicBezTo>
                    <a:pt x="3151" y="891"/>
                    <a:pt x="3151" y="868"/>
                    <a:pt x="3128" y="868"/>
                  </a:cubicBezTo>
                  <a:cubicBezTo>
                    <a:pt x="3128" y="868"/>
                    <a:pt x="3128" y="845"/>
                    <a:pt x="3128" y="845"/>
                  </a:cubicBezTo>
                  <a:cubicBezTo>
                    <a:pt x="3128" y="800"/>
                    <a:pt x="3105" y="777"/>
                    <a:pt x="3082" y="754"/>
                  </a:cubicBezTo>
                  <a:cubicBezTo>
                    <a:pt x="3060" y="731"/>
                    <a:pt x="3037" y="708"/>
                    <a:pt x="3014" y="708"/>
                  </a:cubicBezTo>
                  <a:cubicBezTo>
                    <a:pt x="2991" y="708"/>
                    <a:pt x="2991" y="708"/>
                    <a:pt x="2968" y="685"/>
                  </a:cubicBezTo>
                  <a:cubicBezTo>
                    <a:pt x="2991" y="685"/>
                    <a:pt x="2991" y="663"/>
                    <a:pt x="2991" y="663"/>
                  </a:cubicBezTo>
                  <a:cubicBezTo>
                    <a:pt x="3014" y="640"/>
                    <a:pt x="3014" y="617"/>
                    <a:pt x="3014" y="571"/>
                  </a:cubicBezTo>
                  <a:cubicBezTo>
                    <a:pt x="2991" y="548"/>
                    <a:pt x="2968" y="503"/>
                    <a:pt x="2945" y="480"/>
                  </a:cubicBezTo>
                  <a:cubicBezTo>
                    <a:pt x="2927" y="471"/>
                    <a:pt x="2900" y="465"/>
                    <a:pt x="2872" y="465"/>
                  </a:cubicBezTo>
                  <a:cubicBezTo>
                    <a:pt x="2832" y="465"/>
                    <a:pt x="2790" y="476"/>
                    <a:pt x="2763" y="503"/>
                  </a:cubicBezTo>
                  <a:cubicBezTo>
                    <a:pt x="2831" y="411"/>
                    <a:pt x="2900" y="320"/>
                    <a:pt x="2968" y="229"/>
                  </a:cubicBezTo>
                  <a:cubicBezTo>
                    <a:pt x="2968" y="206"/>
                    <a:pt x="2991" y="206"/>
                    <a:pt x="2991" y="183"/>
                  </a:cubicBezTo>
                  <a:cubicBezTo>
                    <a:pt x="3037" y="138"/>
                    <a:pt x="3014" y="69"/>
                    <a:pt x="2968" y="23"/>
                  </a:cubicBezTo>
                  <a:cubicBezTo>
                    <a:pt x="2945" y="1"/>
                    <a:pt x="2923" y="1"/>
                    <a:pt x="2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8" name="Google Shape;6658;p24"/>
            <p:cNvSpPr/>
            <p:nvPr/>
          </p:nvSpPr>
          <p:spPr>
            <a:xfrm>
              <a:off x="6555575" y="1972150"/>
              <a:ext cx="101600" cy="216300"/>
            </a:xfrm>
            <a:custGeom>
              <a:avLst/>
              <a:gdLst/>
              <a:ahLst/>
              <a:cxnLst/>
              <a:rect l="l" t="t" r="r" b="b"/>
              <a:pathLst>
                <a:path w="4064" h="8652" extrusionOk="0">
                  <a:moveTo>
                    <a:pt x="1827" y="1"/>
                  </a:moveTo>
                  <a:cubicBezTo>
                    <a:pt x="1804" y="23"/>
                    <a:pt x="1759" y="23"/>
                    <a:pt x="1736" y="46"/>
                  </a:cubicBezTo>
                  <a:cubicBezTo>
                    <a:pt x="1736" y="23"/>
                    <a:pt x="1690" y="23"/>
                    <a:pt x="1667" y="23"/>
                  </a:cubicBezTo>
                  <a:lnTo>
                    <a:pt x="1622" y="23"/>
                  </a:lnTo>
                  <a:cubicBezTo>
                    <a:pt x="1462" y="23"/>
                    <a:pt x="1302" y="46"/>
                    <a:pt x="1188" y="46"/>
                  </a:cubicBezTo>
                  <a:cubicBezTo>
                    <a:pt x="1097" y="69"/>
                    <a:pt x="1005" y="69"/>
                    <a:pt x="960" y="115"/>
                  </a:cubicBezTo>
                  <a:cubicBezTo>
                    <a:pt x="846" y="183"/>
                    <a:pt x="800" y="320"/>
                    <a:pt x="754" y="411"/>
                  </a:cubicBezTo>
                  <a:cubicBezTo>
                    <a:pt x="709" y="594"/>
                    <a:pt x="663" y="754"/>
                    <a:pt x="640" y="914"/>
                  </a:cubicBezTo>
                  <a:lnTo>
                    <a:pt x="617" y="982"/>
                  </a:lnTo>
                  <a:cubicBezTo>
                    <a:pt x="594" y="1096"/>
                    <a:pt x="572" y="1210"/>
                    <a:pt x="549" y="1324"/>
                  </a:cubicBezTo>
                  <a:cubicBezTo>
                    <a:pt x="549" y="1393"/>
                    <a:pt x="549" y="1439"/>
                    <a:pt x="526" y="1507"/>
                  </a:cubicBezTo>
                  <a:cubicBezTo>
                    <a:pt x="503" y="1644"/>
                    <a:pt x="503" y="1781"/>
                    <a:pt x="480" y="1918"/>
                  </a:cubicBezTo>
                  <a:lnTo>
                    <a:pt x="480" y="1964"/>
                  </a:lnTo>
                  <a:cubicBezTo>
                    <a:pt x="457" y="2078"/>
                    <a:pt x="457" y="2169"/>
                    <a:pt x="435" y="2260"/>
                  </a:cubicBezTo>
                  <a:cubicBezTo>
                    <a:pt x="435" y="2352"/>
                    <a:pt x="412" y="2420"/>
                    <a:pt x="412" y="2489"/>
                  </a:cubicBezTo>
                  <a:cubicBezTo>
                    <a:pt x="389" y="2671"/>
                    <a:pt x="389" y="2831"/>
                    <a:pt x="366" y="3014"/>
                  </a:cubicBezTo>
                  <a:lnTo>
                    <a:pt x="366" y="3059"/>
                  </a:lnTo>
                  <a:cubicBezTo>
                    <a:pt x="343" y="3196"/>
                    <a:pt x="343" y="3333"/>
                    <a:pt x="343" y="3493"/>
                  </a:cubicBezTo>
                  <a:cubicBezTo>
                    <a:pt x="321" y="3561"/>
                    <a:pt x="321" y="3630"/>
                    <a:pt x="298" y="3698"/>
                  </a:cubicBezTo>
                  <a:lnTo>
                    <a:pt x="298" y="3767"/>
                  </a:lnTo>
                  <a:cubicBezTo>
                    <a:pt x="275" y="3858"/>
                    <a:pt x="275" y="3927"/>
                    <a:pt x="252" y="4018"/>
                  </a:cubicBezTo>
                  <a:cubicBezTo>
                    <a:pt x="229" y="4178"/>
                    <a:pt x="184" y="4406"/>
                    <a:pt x="161" y="4611"/>
                  </a:cubicBezTo>
                  <a:cubicBezTo>
                    <a:pt x="138" y="4840"/>
                    <a:pt x="138" y="5045"/>
                    <a:pt x="115" y="5250"/>
                  </a:cubicBezTo>
                  <a:lnTo>
                    <a:pt x="115" y="5296"/>
                  </a:lnTo>
                  <a:lnTo>
                    <a:pt x="92" y="5342"/>
                  </a:lnTo>
                  <a:cubicBezTo>
                    <a:pt x="92" y="5433"/>
                    <a:pt x="69" y="5524"/>
                    <a:pt x="69" y="5638"/>
                  </a:cubicBezTo>
                  <a:lnTo>
                    <a:pt x="47" y="5753"/>
                  </a:lnTo>
                  <a:cubicBezTo>
                    <a:pt x="47" y="5844"/>
                    <a:pt x="24" y="5958"/>
                    <a:pt x="24" y="6072"/>
                  </a:cubicBezTo>
                  <a:cubicBezTo>
                    <a:pt x="1" y="6141"/>
                    <a:pt x="1" y="6186"/>
                    <a:pt x="1" y="6232"/>
                  </a:cubicBezTo>
                  <a:cubicBezTo>
                    <a:pt x="1" y="6300"/>
                    <a:pt x="47" y="6369"/>
                    <a:pt x="115" y="6415"/>
                  </a:cubicBezTo>
                  <a:cubicBezTo>
                    <a:pt x="115" y="6437"/>
                    <a:pt x="138" y="6437"/>
                    <a:pt x="161" y="6460"/>
                  </a:cubicBezTo>
                  <a:lnTo>
                    <a:pt x="184" y="6483"/>
                  </a:lnTo>
                  <a:lnTo>
                    <a:pt x="252" y="6529"/>
                  </a:lnTo>
                  <a:cubicBezTo>
                    <a:pt x="298" y="6551"/>
                    <a:pt x="321" y="6574"/>
                    <a:pt x="366" y="6620"/>
                  </a:cubicBezTo>
                  <a:cubicBezTo>
                    <a:pt x="412" y="6643"/>
                    <a:pt x="435" y="6666"/>
                    <a:pt x="480" y="6711"/>
                  </a:cubicBezTo>
                  <a:cubicBezTo>
                    <a:pt x="503" y="6734"/>
                    <a:pt x="549" y="6757"/>
                    <a:pt x="572" y="6780"/>
                  </a:cubicBezTo>
                  <a:cubicBezTo>
                    <a:pt x="617" y="6825"/>
                    <a:pt x="663" y="6848"/>
                    <a:pt x="709" y="6894"/>
                  </a:cubicBezTo>
                  <a:cubicBezTo>
                    <a:pt x="731" y="6894"/>
                    <a:pt x="777" y="6917"/>
                    <a:pt x="800" y="6939"/>
                  </a:cubicBezTo>
                  <a:cubicBezTo>
                    <a:pt x="868" y="6985"/>
                    <a:pt x="937" y="7054"/>
                    <a:pt x="1005" y="7099"/>
                  </a:cubicBezTo>
                  <a:cubicBezTo>
                    <a:pt x="1256" y="7328"/>
                    <a:pt x="1530" y="7556"/>
                    <a:pt x="1827" y="7761"/>
                  </a:cubicBezTo>
                  <a:cubicBezTo>
                    <a:pt x="1964" y="7853"/>
                    <a:pt x="2124" y="7967"/>
                    <a:pt x="2261" y="8081"/>
                  </a:cubicBezTo>
                  <a:cubicBezTo>
                    <a:pt x="2329" y="8126"/>
                    <a:pt x="2398" y="8172"/>
                    <a:pt x="2466" y="8218"/>
                  </a:cubicBezTo>
                  <a:cubicBezTo>
                    <a:pt x="2512" y="8241"/>
                    <a:pt x="2557" y="8286"/>
                    <a:pt x="2603" y="8332"/>
                  </a:cubicBezTo>
                  <a:cubicBezTo>
                    <a:pt x="2626" y="8332"/>
                    <a:pt x="2626" y="8332"/>
                    <a:pt x="2626" y="8355"/>
                  </a:cubicBezTo>
                  <a:cubicBezTo>
                    <a:pt x="2672" y="8377"/>
                    <a:pt x="2694" y="8400"/>
                    <a:pt x="2717" y="8446"/>
                  </a:cubicBezTo>
                  <a:cubicBezTo>
                    <a:pt x="2740" y="8469"/>
                    <a:pt x="2740" y="8492"/>
                    <a:pt x="2763" y="8514"/>
                  </a:cubicBezTo>
                  <a:cubicBezTo>
                    <a:pt x="2786" y="8560"/>
                    <a:pt x="2808" y="8606"/>
                    <a:pt x="2877" y="8629"/>
                  </a:cubicBezTo>
                  <a:cubicBezTo>
                    <a:pt x="2900" y="8629"/>
                    <a:pt x="2923" y="8651"/>
                    <a:pt x="2968" y="8651"/>
                  </a:cubicBezTo>
                  <a:cubicBezTo>
                    <a:pt x="2991" y="8651"/>
                    <a:pt x="3014" y="8651"/>
                    <a:pt x="3037" y="8629"/>
                  </a:cubicBezTo>
                  <a:cubicBezTo>
                    <a:pt x="3105" y="8606"/>
                    <a:pt x="3151" y="8560"/>
                    <a:pt x="3174" y="8492"/>
                  </a:cubicBezTo>
                  <a:cubicBezTo>
                    <a:pt x="3197" y="8423"/>
                    <a:pt x="3197" y="8355"/>
                    <a:pt x="3197" y="8263"/>
                  </a:cubicBezTo>
                  <a:cubicBezTo>
                    <a:pt x="3197" y="8241"/>
                    <a:pt x="3219" y="8195"/>
                    <a:pt x="3219" y="8149"/>
                  </a:cubicBezTo>
                  <a:cubicBezTo>
                    <a:pt x="3219" y="8081"/>
                    <a:pt x="3219" y="8035"/>
                    <a:pt x="3219" y="7967"/>
                  </a:cubicBezTo>
                  <a:lnTo>
                    <a:pt x="3219" y="7898"/>
                  </a:lnTo>
                  <a:cubicBezTo>
                    <a:pt x="3219" y="7830"/>
                    <a:pt x="3242" y="7761"/>
                    <a:pt x="3242" y="7670"/>
                  </a:cubicBezTo>
                  <a:cubicBezTo>
                    <a:pt x="3242" y="7579"/>
                    <a:pt x="3265" y="7464"/>
                    <a:pt x="3288" y="7373"/>
                  </a:cubicBezTo>
                  <a:cubicBezTo>
                    <a:pt x="3288" y="7282"/>
                    <a:pt x="3311" y="7168"/>
                    <a:pt x="3333" y="7076"/>
                  </a:cubicBezTo>
                  <a:cubicBezTo>
                    <a:pt x="3356" y="6985"/>
                    <a:pt x="3379" y="6894"/>
                    <a:pt x="3379" y="6803"/>
                  </a:cubicBezTo>
                  <a:lnTo>
                    <a:pt x="3402" y="6666"/>
                  </a:lnTo>
                  <a:cubicBezTo>
                    <a:pt x="3402" y="6597"/>
                    <a:pt x="3379" y="6529"/>
                    <a:pt x="3333" y="6483"/>
                  </a:cubicBezTo>
                  <a:cubicBezTo>
                    <a:pt x="3356" y="6437"/>
                    <a:pt x="3356" y="6369"/>
                    <a:pt x="3356" y="6323"/>
                  </a:cubicBezTo>
                  <a:lnTo>
                    <a:pt x="3379" y="6300"/>
                  </a:lnTo>
                  <a:cubicBezTo>
                    <a:pt x="3379" y="6186"/>
                    <a:pt x="3402" y="6095"/>
                    <a:pt x="3402" y="6004"/>
                  </a:cubicBezTo>
                  <a:cubicBezTo>
                    <a:pt x="3425" y="5958"/>
                    <a:pt x="3425" y="5890"/>
                    <a:pt x="3425" y="5844"/>
                  </a:cubicBezTo>
                  <a:lnTo>
                    <a:pt x="3448" y="5730"/>
                  </a:lnTo>
                  <a:lnTo>
                    <a:pt x="3470" y="5638"/>
                  </a:lnTo>
                  <a:cubicBezTo>
                    <a:pt x="3470" y="5593"/>
                    <a:pt x="3493" y="5524"/>
                    <a:pt x="3493" y="5479"/>
                  </a:cubicBezTo>
                  <a:cubicBezTo>
                    <a:pt x="3493" y="5410"/>
                    <a:pt x="3516" y="5342"/>
                    <a:pt x="3516" y="5273"/>
                  </a:cubicBezTo>
                  <a:lnTo>
                    <a:pt x="3516" y="5205"/>
                  </a:lnTo>
                  <a:cubicBezTo>
                    <a:pt x="3539" y="5136"/>
                    <a:pt x="3539" y="5068"/>
                    <a:pt x="3539" y="4999"/>
                  </a:cubicBezTo>
                  <a:lnTo>
                    <a:pt x="3539" y="4931"/>
                  </a:lnTo>
                  <a:cubicBezTo>
                    <a:pt x="3562" y="4862"/>
                    <a:pt x="3562" y="4817"/>
                    <a:pt x="3562" y="4771"/>
                  </a:cubicBezTo>
                  <a:lnTo>
                    <a:pt x="3585" y="4657"/>
                  </a:lnTo>
                  <a:lnTo>
                    <a:pt x="3585" y="4611"/>
                  </a:lnTo>
                  <a:cubicBezTo>
                    <a:pt x="3585" y="4543"/>
                    <a:pt x="3607" y="4474"/>
                    <a:pt x="3607" y="4406"/>
                  </a:cubicBezTo>
                  <a:lnTo>
                    <a:pt x="3630" y="4315"/>
                  </a:lnTo>
                  <a:cubicBezTo>
                    <a:pt x="3630" y="4246"/>
                    <a:pt x="3630" y="4200"/>
                    <a:pt x="3653" y="4132"/>
                  </a:cubicBezTo>
                  <a:cubicBezTo>
                    <a:pt x="3653" y="4041"/>
                    <a:pt x="3676" y="3927"/>
                    <a:pt x="3699" y="3835"/>
                  </a:cubicBezTo>
                  <a:cubicBezTo>
                    <a:pt x="3699" y="3767"/>
                    <a:pt x="3699" y="3698"/>
                    <a:pt x="3721" y="3607"/>
                  </a:cubicBezTo>
                  <a:cubicBezTo>
                    <a:pt x="3744" y="3493"/>
                    <a:pt x="3744" y="3379"/>
                    <a:pt x="3767" y="3265"/>
                  </a:cubicBezTo>
                  <a:lnTo>
                    <a:pt x="3813" y="3082"/>
                  </a:lnTo>
                  <a:lnTo>
                    <a:pt x="3836" y="2945"/>
                  </a:lnTo>
                  <a:cubicBezTo>
                    <a:pt x="3858" y="2808"/>
                    <a:pt x="3858" y="2671"/>
                    <a:pt x="3904" y="2534"/>
                  </a:cubicBezTo>
                  <a:cubicBezTo>
                    <a:pt x="3927" y="2352"/>
                    <a:pt x="3950" y="2192"/>
                    <a:pt x="3973" y="2032"/>
                  </a:cubicBezTo>
                  <a:cubicBezTo>
                    <a:pt x="3995" y="1849"/>
                    <a:pt x="4018" y="1690"/>
                    <a:pt x="4018" y="1530"/>
                  </a:cubicBezTo>
                  <a:cubicBezTo>
                    <a:pt x="4041" y="1439"/>
                    <a:pt x="4041" y="1324"/>
                    <a:pt x="4041" y="1210"/>
                  </a:cubicBezTo>
                  <a:cubicBezTo>
                    <a:pt x="4064" y="1119"/>
                    <a:pt x="4064" y="1028"/>
                    <a:pt x="4064" y="914"/>
                  </a:cubicBezTo>
                  <a:cubicBezTo>
                    <a:pt x="4064" y="845"/>
                    <a:pt x="4064" y="754"/>
                    <a:pt x="4018" y="663"/>
                  </a:cubicBezTo>
                  <a:cubicBezTo>
                    <a:pt x="3995" y="617"/>
                    <a:pt x="3973" y="594"/>
                    <a:pt x="3927" y="548"/>
                  </a:cubicBezTo>
                  <a:cubicBezTo>
                    <a:pt x="3904" y="503"/>
                    <a:pt x="3858" y="480"/>
                    <a:pt x="3813" y="480"/>
                  </a:cubicBezTo>
                  <a:cubicBezTo>
                    <a:pt x="3813" y="457"/>
                    <a:pt x="3790" y="457"/>
                    <a:pt x="3767" y="434"/>
                  </a:cubicBezTo>
                  <a:cubicBezTo>
                    <a:pt x="3744" y="411"/>
                    <a:pt x="3699" y="389"/>
                    <a:pt x="3676" y="389"/>
                  </a:cubicBezTo>
                  <a:cubicBezTo>
                    <a:pt x="3630" y="366"/>
                    <a:pt x="3562" y="320"/>
                    <a:pt x="3516" y="320"/>
                  </a:cubicBezTo>
                  <a:lnTo>
                    <a:pt x="3493" y="320"/>
                  </a:lnTo>
                  <a:cubicBezTo>
                    <a:pt x="3448" y="320"/>
                    <a:pt x="3402" y="343"/>
                    <a:pt x="3379" y="366"/>
                  </a:cubicBezTo>
                  <a:lnTo>
                    <a:pt x="3311" y="343"/>
                  </a:lnTo>
                  <a:lnTo>
                    <a:pt x="3174" y="275"/>
                  </a:lnTo>
                  <a:cubicBezTo>
                    <a:pt x="3082" y="252"/>
                    <a:pt x="3014" y="206"/>
                    <a:pt x="2923" y="183"/>
                  </a:cubicBezTo>
                  <a:lnTo>
                    <a:pt x="2900" y="160"/>
                  </a:lnTo>
                  <a:cubicBezTo>
                    <a:pt x="2808" y="138"/>
                    <a:pt x="2740" y="92"/>
                    <a:pt x="2649" y="92"/>
                  </a:cubicBezTo>
                  <a:cubicBezTo>
                    <a:pt x="2603" y="69"/>
                    <a:pt x="2535" y="69"/>
                    <a:pt x="2489" y="69"/>
                  </a:cubicBezTo>
                  <a:lnTo>
                    <a:pt x="2420" y="69"/>
                  </a:lnTo>
                  <a:cubicBezTo>
                    <a:pt x="2352" y="46"/>
                    <a:pt x="2284" y="46"/>
                    <a:pt x="2215" y="23"/>
                  </a:cubicBezTo>
                  <a:cubicBezTo>
                    <a:pt x="2169" y="1"/>
                    <a:pt x="2124" y="1"/>
                    <a:pt x="2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9" name="Google Shape;6659;p24"/>
            <p:cNvSpPr/>
            <p:nvPr/>
          </p:nvSpPr>
          <p:spPr>
            <a:xfrm>
              <a:off x="6670275" y="2141625"/>
              <a:ext cx="81075" cy="99900"/>
            </a:xfrm>
            <a:custGeom>
              <a:avLst/>
              <a:gdLst/>
              <a:ahLst/>
              <a:cxnLst/>
              <a:rect l="l" t="t" r="r" b="b"/>
              <a:pathLst>
                <a:path w="3243" h="3996" extrusionOk="0">
                  <a:moveTo>
                    <a:pt x="2991" y="1"/>
                  </a:moveTo>
                  <a:cubicBezTo>
                    <a:pt x="2922" y="24"/>
                    <a:pt x="2877" y="24"/>
                    <a:pt x="2831" y="24"/>
                  </a:cubicBezTo>
                  <a:cubicBezTo>
                    <a:pt x="2763" y="46"/>
                    <a:pt x="2717" y="69"/>
                    <a:pt x="2649" y="92"/>
                  </a:cubicBezTo>
                  <a:cubicBezTo>
                    <a:pt x="2557" y="138"/>
                    <a:pt x="2466" y="160"/>
                    <a:pt x="2375" y="229"/>
                  </a:cubicBezTo>
                  <a:cubicBezTo>
                    <a:pt x="2283" y="275"/>
                    <a:pt x="2215" y="320"/>
                    <a:pt x="2124" y="389"/>
                  </a:cubicBezTo>
                  <a:cubicBezTo>
                    <a:pt x="2078" y="412"/>
                    <a:pt x="2055" y="434"/>
                    <a:pt x="2032" y="457"/>
                  </a:cubicBezTo>
                  <a:cubicBezTo>
                    <a:pt x="1987" y="480"/>
                    <a:pt x="1964" y="526"/>
                    <a:pt x="1918" y="549"/>
                  </a:cubicBezTo>
                  <a:cubicBezTo>
                    <a:pt x="1850" y="594"/>
                    <a:pt x="1804" y="617"/>
                    <a:pt x="1781" y="640"/>
                  </a:cubicBezTo>
                  <a:cubicBezTo>
                    <a:pt x="1736" y="663"/>
                    <a:pt x="1713" y="685"/>
                    <a:pt x="1667" y="708"/>
                  </a:cubicBezTo>
                  <a:cubicBezTo>
                    <a:pt x="1621" y="731"/>
                    <a:pt x="1576" y="754"/>
                    <a:pt x="1530" y="800"/>
                  </a:cubicBezTo>
                  <a:cubicBezTo>
                    <a:pt x="1462" y="845"/>
                    <a:pt x="1416" y="891"/>
                    <a:pt x="1393" y="959"/>
                  </a:cubicBezTo>
                  <a:lnTo>
                    <a:pt x="1348" y="982"/>
                  </a:lnTo>
                  <a:lnTo>
                    <a:pt x="1302" y="1074"/>
                  </a:lnTo>
                  <a:cubicBezTo>
                    <a:pt x="1256" y="1096"/>
                    <a:pt x="1233" y="1142"/>
                    <a:pt x="1188" y="1188"/>
                  </a:cubicBezTo>
                  <a:cubicBezTo>
                    <a:pt x="1142" y="1256"/>
                    <a:pt x="1096" y="1347"/>
                    <a:pt x="1051" y="1416"/>
                  </a:cubicBezTo>
                  <a:lnTo>
                    <a:pt x="1028" y="1439"/>
                  </a:lnTo>
                  <a:cubicBezTo>
                    <a:pt x="982" y="1530"/>
                    <a:pt x="937" y="1598"/>
                    <a:pt x="891" y="1667"/>
                  </a:cubicBezTo>
                  <a:cubicBezTo>
                    <a:pt x="845" y="1713"/>
                    <a:pt x="823" y="1758"/>
                    <a:pt x="800" y="1804"/>
                  </a:cubicBezTo>
                  <a:lnTo>
                    <a:pt x="731" y="1895"/>
                  </a:lnTo>
                  <a:cubicBezTo>
                    <a:pt x="708" y="1941"/>
                    <a:pt x="663" y="1987"/>
                    <a:pt x="640" y="2055"/>
                  </a:cubicBezTo>
                  <a:cubicBezTo>
                    <a:pt x="617" y="2078"/>
                    <a:pt x="594" y="2123"/>
                    <a:pt x="571" y="2169"/>
                  </a:cubicBezTo>
                  <a:lnTo>
                    <a:pt x="503" y="2260"/>
                  </a:lnTo>
                  <a:cubicBezTo>
                    <a:pt x="457" y="2306"/>
                    <a:pt x="435" y="2375"/>
                    <a:pt x="389" y="2420"/>
                  </a:cubicBezTo>
                  <a:lnTo>
                    <a:pt x="366" y="2443"/>
                  </a:lnTo>
                  <a:cubicBezTo>
                    <a:pt x="320" y="2534"/>
                    <a:pt x="252" y="2603"/>
                    <a:pt x="206" y="2694"/>
                  </a:cubicBezTo>
                  <a:lnTo>
                    <a:pt x="183" y="2717"/>
                  </a:lnTo>
                  <a:cubicBezTo>
                    <a:pt x="161" y="2763"/>
                    <a:pt x="138" y="2808"/>
                    <a:pt x="115" y="2854"/>
                  </a:cubicBezTo>
                  <a:cubicBezTo>
                    <a:pt x="92" y="2854"/>
                    <a:pt x="69" y="2854"/>
                    <a:pt x="69" y="2877"/>
                  </a:cubicBezTo>
                  <a:cubicBezTo>
                    <a:pt x="1" y="2945"/>
                    <a:pt x="1" y="3059"/>
                    <a:pt x="47" y="3128"/>
                  </a:cubicBezTo>
                  <a:lnTo>
                    <a:pt x="69" y="3151"/>
                  </a:lnTo>
                  <a:cubicBezTo>
                    <a:pt x="115" y="3173"/>
                    <a:pt x="161" y="3219"/>
                    <a:pt x="206" y="3265"/>
                  </a:cubicBezTo>
                  <a:cubicBezTo>
                    <a:pt x="252" y="3310"/>
                    <a:pt x="320" y="3356"/>
                    <a:pt x="389" y="3425"/>
                  </a:cubicBezTo>
                  <a:cubicBezTo>
                    <a:pt x="503" y="3493"/>
                    <a:pt x="594" y="3584"/>
                    <a:pt x="708" y="3653"/>
                  </a:cubicBezTo>
                  <a:lnTo>
                    <a:pt x="777" y="3698"/>
                  </a:lnTo>
                  <a:cubicBezTo>
                    <a:pt x="868" y="3744"/>
                    <a:pt x="937" y="3790"/>
                    <a:pt x="1028" y="3858"/>
                  </a:cubicBezTo>
                  <a:cubicBezTo>
                    <a:pt x="1074" y="3881"/>
                    <a:pt x="1096" y="3904"/>
                    <a:pt x="1142" y="3927"/>
                  </a:cubicBezTo>
                  <a:cubicBezTo>
                    <a:pt x="1188" y="3972"/>
                    <a:pt x="1233" y="3995"/>
                    <a:pt x="1279" y="3995"/>
                  </a:cubicBezTo>
                  <a:lnTo>
                    <a:pt x="1325" y="3995"/>
                  </a:lnTo>
                  <a:cubicBezTo>
                    <a:pt x="1370" y="3995"/>
                    <a:pt x="1416" y="3995"/>
                    <a:pt x="1462" y="3949"/>
                  </a:cubicBezTo>
                  <a:cubicBezTo>
                    <a:pt x="1462" y="3949"/>
                    <a:pt x="1462" y="3927"/>
                    <a:pt x="1462" y="3927"/>
                  </a:cubicBezTo>
                  <a:cubicBezTo>
                    <a:pt x="1485" y="3904"/>
                    <a:pt x="1485" y="3904"/>
                    <a:pt x="1507" y="3904"/>
                  </a:cubicBezTo>
                  <a:cubicBezTo>
                    <a:pt x="1507" y="3881"/>
                    <a:pt x="1507" y="3881"/>
                    <a:pt x="1507" y="3858"/>
                  </a:cubicBezTo>
                  <a:cubicBezTo>
                    <a:pt x="1553" y="3835"/>
                    <a:pt x="1576" y="3813"/>
                    <a:pt x="1599" y="3790"/>
                  </a:cubicBezTo>
                  <a:lnTo>
                    <a:pt x="1599" y="3767"/>
                  </a:lnTo>
                  <a:cubicBezTo>
                    <a:pt x="1621" y="3744"/>
                    <a:pt x="1644" y="3721"/>
                    <a:pt x="1667" y="3698"/>
                  </a:cubicBezTo>
                  <a:lnTo>
                    <a:pt x="1690" y="3653"/>
                  </a:lnTo>
                  <a:lnTo>
                    <a:pt x="1758" y="3561"/>
                  </a:lnTo>
                  <a:cubicBezTo>
                    <a:pt x="1781" y="3516"/>
                    <a:pt x="1804" y="3470"/>
                    <a:pt x="1827" y="3425"/>
                  </a:cubicBezTo>
                  <a:cubicBezTo>
                    <a:pt x="1873" y="3379"/>
                    <a:pt x="1895" y="3333"/>
                    <a:pt x="1918" y="3288"/>
                  </a:cubicBezTo>
                  <a:lnTo>
                    <a:pt x="1964" y="3196"/>
                  </a:lnTo>
                  <a:cubicBezTo>
                    <a:pt x="2032" y="3128"/>
                    <a:pt x="2078" y="3036"/>
                    <a:pt x="2124" y="2968"/>
                  </a:cubicBezTo>
                  <a:cubicBezTo>
                    <a:pt x="2215" y="2854"/>
                    <a:pt x="2283" y="2740"/>
                    <a:pt x="2375" y="2626"/>
                  </a:cubicBezTo>
                  <a:lnTo>
                    <a:pt x="2443" y="2489"/>
                  </a:lnTo>
                  <a:cubicBezTo>
                    <a:pt x="2489" y="2443"/>
                    <a:pt x="2512" y="2375"/>
                    <a:pt x="2557" y="2306"/>
                  </a:cubicBezTo>
                  <a:lnTo>
                    <a:pt x="2580" y="2260"/>
                  </a:lnTo>
                  <a:cubicBezTo>
                    <a:pt x="2649" y="2192"/>
                    <a:pt x="2694" y="2101"/>
                    <a:pt x="2740" y="2032"/>
                  </a:cubicBezTo>
                  <a:cubicBezTo>
                    <a:pt x="2763" y="1964"/>
                    <a:pt x="2808" y="1872"/>
                    <a:pt x="2831" y="1781"/>
                  </a:cubicBezTo>
                  <a:cubicBezTo>
                    <a:pt x="2854" y="1735"/>
                    <a:pt x="2854" y="1667"/>
                    <a:pt x="2877" y="1621"/>
                  </a:cubicBezTo>
                  <a:cubicBezTo>
                    <a:pt x="2900" y="1553"/>
                    <a:pt x="2922" y="1507"/>
                    <a:pt x="2945" y="1439"/>
                  </a:cubicBezTo>
                  <a:cubicBezTo>
                    <a:pt x="2945" y="1370"/>
                    <a:pt x="2968" y="1279"/>
                    <a:pt x="2991" y="1210"/>
                  </a:cubicBezTo>
                  <a:cubicBezTo>
                    <a:pt x="3014" y="1165"/>
                    <a:pt x="3037" y="1119"/>
                    <a:pt x="3059" y="1051"/>
                  </a:cubicBezTo>
                  <a:lnTo>
                    <a:pt x="3105" y="959"/>
                  </a:lnTo>
                  <a:cubicBezTo>
                    <a:pt x="3128" y="868"/>
                    <a:pt x="3151" y="800"/>
                    <a:pt x="3174" y="708"/>
                  </a:cubicBezTo>
                  <a:cubicBezTo>
                    <a:pt x="3196" y="640"/>
                    <a:pt x="3219" y="571"/>
                    <a:pt x="3242" y="480"/>
                  </a:cubicBezTo>
                  <a:cubicBezTo>
                    <a:pt x="3242" y="434"/>
                    <a:pt x="3242" y="389"/>
                    <a:pt x="3242" y="343"/>
                  </a:cubicBezTo>
                  <a:cubicBezTo>
                    <a:pt x="3242" y="320"/>
                    <a:pt x="3242" y="297"/>
                    <a:pt x="3242" y="275"/>
                  </a:cubicBezTo>
                  <a:cubicBezTo>
                    <a:pt x="3242" y="252"/>
                    <a:pt x="3242" y="252"/>
                    <a:pt x="3242" y="229"/>
                  </a:cubicBezTo>
                  <a:cubicBezTo>
                    <a:pt x="3219" y="183"/>
                    <a:pt x="3219" y="160"/>
                    <a:pt x="3196" y="138"/>
                  </a:cubicBezTo>
                  <a:cubicBezTo>
                    <a:pt x="3174" y="115"/>
                    <a:pt x="3128" y="92"/>
                    <a:pt x="3082" y="69"/>
                  </a:cubicBezTo>
                  <a:cubicBezTo>
                    <a:pt x="3059" y="46"/>
                    <a:pt x="3037" y="1"/>
                    <a:pt x="2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0" name="Google Shape;6660;p24"/>
            <p:cNvSpPr/>
            <p:nvPr/>
          </p:nvSpPr>
          <p:spPr>
            <a:xfrm>
              <a:off x="6701100" y="2168450"/>
              <a:ext cx="37675" cy="26275"/>
            </a:xfrm>
            <a:custGeom>
              <a:avLst/>
              <a:gdLst/>
              <a:ahLst/>
              <a:cxnLst/>
              <a:rect l="l" t="t" r="r" b="b"/>
              <a:pathLst>
                <a:path w="1507" h="1051" extrusionOk="0">
                  <a:moveTo>
                    <a:pt x="69" y="1"/>
                  </a:moveTo>
                  <a:cubicBezTo>
                    <a:pt x="46" y="1"/>
                    <a:pt x="23" y="23"/>
                    <a:pt x="0" y="46"/>
                  </a:cubicBezTo>
                  <a:cubicBezTo>
                    <a:pt x="0" y="69"/>
                    <a:pt x="0" y="92"/>
                    <a:pt x="0" y="115"/>
                  </a:cubicBezTo>
                  <a:cubicBezTo>
                    <a:pt x="0" y="137"/>
                    <a:pt x="23" y="160"/>
                    <a:pt x="46" y="183"/>
                  </a:cubicBezTo>
                  <a:cubicBezTo>
                    <a:pt x="92" y="206"/>
                    <a:pt x="115" y="206"/>
                    <a:pt x="160" y="229"/>
                  </a:cubicBezTo>
                  <a:cubicBezTo>
                    <a:pt x="274" y="274"/>
                    <a:pt x="411" y="320"/>
                    <a:pt x="525" y="389"/>
                  </a:cubicBezTo>
                  <a:cubicBezTo>
                    <a:pt x="571" y="434"/>
                    <a:pt x="640" y="480"/>
                    <a:pt x="685" y="503"/>
                  </a:cubicBezTo>
                  <a:cubicBezTo>
                    <a:pt x="754" y="548"/>
                    <a:pt x="799" y="594"/>
                    <a:pt x="868" y="640"/>
                  </a:cubicBezTo>
                  <a:cubicBezTo>
                    <a:pt x="891" y="662"/>
                    <a:pt x="913" y="685"/>
                    <a:pt x="936" y="685"/>
                  </a:cubicBezTo>
                  <a:cubicBezTo>
                    <a:pt x="1028" y="754"/>
                    <a:pt x="1096" y="799"/>
                    <a:pt x="1165" y="868"/>
                  </a:cubicBezTo>
                  <a:cubicBezTo>
                    <a:pt x="1233" y="914"/>
                    <a:pt x="1301" y="982"/>
                    <a:pt x="1370" y="1050"/>
                  </a:cubicBezTo>
                  <a:lnTo>
                    <a:pt x="1438" y="1050"/>
                  </a:lnTo>
                  <a:cubicBezTo>
                    <a:pt x="1461" y="1050"/>
                    <a:pt x="1484" y="1028"/>
                    <a:pt x="1507" y="1005"/>
                  </a:cubicBezTo>
                  <a:cubicBezTo>
                    <a:pt x="1507" y="982"/>
                    <a:pt x="1507" y="959"/>
                    <a:pt x="1507" y="936"/>
                  </a:cubicBezTo>
                  <a:cubicBezTo>
                    <a:pt x="1507" y="920"/>
                    <a:pt x="1496" y="905"/>
                    <a:pt x="1481" y="889"/>
                  </a:cubicBezTo>
                  <a:lnTo>
                    <a:pt x="1481" y="889"/>
                  </a:lnTo>
                  <a:cubicBezTo>
                    <a:pt x="1482" y="889"/>
                    <a:pt x="1483" y="890"/>
                    <a:pt x="1484" y="891"/>
                  </a:cubicBezTo>
                  <a:cubicBezTo>
                    <a:pt x="1468" y="875"/>
                    <a:pt x="1464" y="870"/>
                    <a:pt x="1462" y="869"/>
                  </a:cubicBezTo>
                  <a:lnTo>
                    <a:pt x="1462" y="869"/>
                  </a:lnTo>
                  <a:cubicBezTo>
                    <a:pt x="1469" y="875"/>
                    <a:pt x="1475" y="882"/>
                    <a:pt x="1481" y="889"/>
                  </a:cubicBezTo>
                  <a:lnTo>
                    <a:pt x="1481" y="889"/>
                  </a:lnTo>
                  <a:cubicBezTo>
                    <a:pt x="1391" y="821"/>
                    <a:pt x="1324" y="753"/>
                    <a:pt x="1256" y="685"/>
                  </a:cubicBezTo>
                  <a:cubicBezTo>
                    <a:pt x="1165" y="617"/>
                    <a:pt x="1096" y="571"/>
                    <a:pt x="1005" y="503"/>
                  </a:cubicBezTo>
                  <a:cubicBezTo>
                    <a:pt x="982" y="480"/>
                    <a:pt x="982" y="480"/>
                    <a:pt x="959" y="480"/>
                  </a:cubicBezTo>
                  <a:lnTo>
                    <a:pt x="982" y="480"/>
                  </a:lnTo>
                  <a:cubicBezTo>
                    <a:pt x="913" y="434"/>
                    <a:pt x="845" y="389"/>
                    <a:pt x="776" y="343"/>
                  </a:cubicBezTo>
                  <a:cubicBezTo>
                    <a:pt x="731" y="297"/>
                    <a:pt x="662" y="252"/>
                    <a:pt x="594" y="206"/>
                  </a:cubicBezTo>
                  <a:cubicBezTo>
                    <a:pt x="457" y="137"/>
                    <a:pt x="320" y="92"/>
                    <a:pt x="183" y="23"/>
                  </a:cubicBezTo>
                  <a:cubicBezTo>
                    <a:pt x="183" y="23"/>
                    <a:pt x="160" y="23"/>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1" name="Google Shape;6661;p24"/>
            <p:cNvSpPr/>
            <p:nvPr/>
          </p:nvSpPr>
          <p:spPr>
            <a:xfrm>
              <a:off x="6706225" y="2205550"/>
              <a:ext cx="111875" cy="62775"/>
            </a:xfrm>
            <a:custGeom>
              <a:avLst/>
              <a:gdLst/>
              <a:ahLst/>
              <a:cxnLst/>
              <a:rect l="l" t="t" r="r" b="b"/>
              <a:pathLst>
                <a:path w="4475" h="2511" extrusionOk="0">
                  <a:moveTo>
                    <a:pt x="3744" y="0"/>
                  </a:moveTo>
                  <a:cubicBezTo>
                    <a:pt x="3630" y="0"/>
                    <a:pt x="3516" y="0"/>
                    <a:pt x="3425" y="23"/>
                  </a:cubicBezTo>
                  <a:cubicBezTo>
                    <a:pt x="3356" y="23"/>
                    <a:pt x="3265" y="46"/>
                    <a:pt x="3174" y="69"/>
                  </a:cubicBezTo>
                  <a:cubicBezTo>
                    <a:pt x="3105" y="69"/>
                    <a:pt x="3037" y="91"/>
                    <a:pt x="2945" y="91"/>
                  </a:cubicBezTo>
                  <a:cubicBezTo>
                    <a:pt x="2900" y="114"/>
                    <a:pt x="2831" y="114"/>
                    <a:pt x="2786" y="137"/>
                  </a:cubicBezTo>
                  <a:cubicBezTo>
                    <a:pt x="2763" y="137"/>
                    <a:pt x="2763" y="137"/>
                    <a:pt x="2740" y="114"/>
                  </a:cubicBezTo>
                  <a:lnTo>
                    <a:pt x="2603" y="114"/>
                  </a:lnTo>
                  <a:cubicBezTo>
                    <a:pt x="2534" y="137"/>
                    <a:pt x="2489" y="160"/>
                    <a:pt x="2443" y="183"/>
                  </a:cubicBezTo>
                  <a:cubicBezTo>
                    <a:pt x="2329" y="228"/>
                    <a:pt x="2192" y="297"/>
                    <a:pt x="2078" y="365"/>
                  </a:cubicBezTo>
                  <a:cubicBezTo>
                    <a:pt x="1964" y="411"/>
                    <a:pt x="1850" y="479"/>
                    <a:pt x="1736" y="525"/>
                  </a:cubicBezTo>
                  <a:lnTo>
                    <a:pt x="1644" y="571"/>
                  </a:lnTo>
                  <a:cubicBezTo>
                    <a:pt x="1530" y="639"/>
                    <a:pt x="1439" y="685"/>
                    <a:pt x="1348" y="753"/>
                  </a:cubicBezTo>
                  <a:cubicBezTo>
                    <a:pt x="1279" y="776"/>
                    <a:pt x="1233" y="799"/>
                    <a:pt x="1188" y="822"/>
                  </a:cubicBezTo>
                  <a:cubicBezTo>
                    <a:pt x="1119" y="868"/>
                    <a:pt x="1028" y="913"/>
                    <a:pt x="937" y="959"/>
                  </a:cubicBezTo>
                  <a:lnTo>
                    <a:pt x="845" y="1004"/>
                  </a:lnTo>
                  <a:cubicBezTo>
                    <a:pt x="777" y="1027"/>
                    <a:pt x="731" y="1050"/>
                    <a:pt x="686" y="1073"/>
                  </a:cubicBezTo>
                  <a:cubicBezTo>
                    <a:pt x="617" y="1119"/>
                    <a:pt x="526" y="1141"/>
                    <a:pt x="457" y="1164"/>
                  </a:cubicBezTo>
                  <a:cubicBezTo>
                    <a:pt x="412" y="1187"/>
                    <a:pt x="366" y="1210"/>
                    <a:pt x="320" y="1233"/>
                  </a:cubicBezTo>
                  <a:cubicBezTo>
                    <a:pt x="275" y="1256"/>
                    <a:pt x="252" y="1301"/>
                    <a:pt x="229" y="1324"/>
                  </a:cubicBezTo>
                  <a:cubicBezTo>
                    <a:pt x="206" y="1301"/>
                    <a:pt x="183" y="1301"/>
                    <a:pt x="161" y="1301"/>
                  </a:cubicBezTo>
                  <a:cubicBezTo>
                    <a:pt x="115" y="1301"/>
                    <a:pt x="69" y="1324"/>
                    <a:pt x="24" y="1370"/>
                  </a:cubicBezTo>
                  <a:cubicBezTo>
                    <a:pt x="24" y="1415"/>
                    <a:pt x="1" y="1461"/>
                    <a:pt x="24" y="1484"/>
                  </a:cubicBezTo>
                  <a:cubicBezTo>
                    <a:pt x="24" y="1529"/>
                    <a:pt x="47" y="1552"/>
                    <a:pt x="69" y="1575"/>
                  </a:cubicBezTo>
                  <a:cubicBezTo>
                    <a:pt x="161" y="1621"/>
                    <a:pt x="252" y="1689"/>
                    <a:pt x="320" y="1758"/>
                  </a:cubicBezTo>
                  <a:cubicBezTo>
                    <a:pt x="389" y="1803"/>
                    <a:pt x="457" y="1849"/>
                    <a:pt x="526" y="1895"/>
                  </a:cubicBezTo>
                  <a:cubicBezTo>
                    <a:pt x="617" y="1963"/>
                    <a:pt x="708" y="2009"/>
                    <a:pt x="823" y="2077"/>
                  </a:cubicBezTo>
                  <a:cubicBezTo>
                    <a:pt x="845" y="2100"/>
                    <a:pt x="868" y="2100"/>
                    <a:pt x="891" y="2123"/>
                  </a:cubicBezTo>
                  <a:cubicBezTo>
                    <a:pt x="914" y="2146"/>
                    <a:pt x="937" y="2146"/>
                    <a:pt x="960" y="2169"/>
                  </a:cubicBezTo>
                  <a:lnTo>
                    <a:pt x="1142" y="2283"/>
                  </a:lnTo>
                  <a:lnTo>
                    <a:pt x="1233" y="2328"/>
                  </a:lnTo>
                  <a:cubicBezTo>
                    <a:pt x="1256" y="2351"/>
                    <a:pt x="1302" y="2351"/>
                    <a:pt x="1348" y="2374"/>
                  </a:cubicBezTo>
                  <a:cubicBezTo>
                    <a:pt x="1370" y="2397"/>
                    <a:pt x="1370" y="2397"/>
                    <a:pt x="1393" y="2420"/>
                  </a:cubicBezTo>
                  <a:cubicBezTo>
                    <a:pt x="1416" y="2442"/>
                    <a:pt x="1462" y="2465"/>
                    <a:pt x="1484" y="2465"/>
                  </a:cubicBezTo>
                  <a:cubicBezTo>
                    <a:pt x="1530" y="2511"/>
                    <a:pt x="1576" y="2511"/>
                    <a:pt x="1621" y="2511"/>
                  </a:cubicBezTo>
                  <a:lnTo>
                    <a:pt x="1667" y="2511"/>
                  </a:lnTo>
                  <a:cubicBezTo>
                    <a:pt x="1713" y="2511"/>
                    <a:pt x="1736" y="2488"/>
                    <a:pt x="1781" y="2465"/>
                  </a:cubicBezTo>
                  <a:lnTo>
                    <a:pt x="1850" y="2420"/>
                  </a:lnTo>
                  <a:lnTo>
                    <a:pt x="1895" y="2397"/>
                  </a:lnTo>
                  <a:cubicBezTo>
                    <a:pt x="1941" y="2374"/>
                    <a:pt x="1987" y="2351"/>
                    <a:pt x="2032" y="2328"/>
                  </a:cubicBezTo>
                  <a:lnTo>
                    <a:pt x="2078" y="2305"/>
                  </a:lnTo>
                  <a:cubicBezTo>
                    <a:pt x="2146" y="2283"/>
                    <a:pt x="2192" y="2237"/>
                    <a:pt x="2238" y="2214"/>
                  </a:cubicBezTo>
                  <a:lnTo>
                    <a:pt x="2283" y="2191"/>
                  </a:lnTo>
                  <a:lnTo>
                    <a:pt x="2306" y="2169"/>
                  </a:lnTo>
                  <a:cubicBezTo>
                    <a:pt x="2352" y="2146"/>
                    <a:pt x="2420" y="2100"/>
                    <a:pt x="2466" y="2077"/>
                  </a:cubicBezTo>
                  <a:lnTo>
                    <a:pt x="2557" y="2032"/>
                  </a:lnTo>
                  <a:cubicBezTo>
                    <a:pt x="2603" y="2009"/>
                    <a:pt x="2649" y="1986"/>
                    <a:pt x="2694" y="1963"/>
                  </a:cubicBezTo>
                  <a:cubicBezTo>
                    <a:pt x="2740" y="1940"/>
                    <a:pt x="2786" y="1917"/>
                    <a:pt x="2831" y="1895"/>
                  </a:cubicBezTo>
                  <a:cubicBezTo>
                    <a:pt x="2877" y="1872"/>
                    <a:pt x="2922" y="1849"/>
                    <a:pt x="2968" y="1826"/>
                  </a:cubicBezTo>
                  <a:cubicBezTo>
                    <a:pt x="3014" y="1826"/>
                    <a:pt x="3037" y="1803"/>
                    <a:pt x="3082" y="1781"/>
                  </a:cubicBezTo>
                  <a:cubicBezTo>
                    <a:pt x="3105" y="1781"/>
                    <a:pt x="3128" y="1758"/>
                    <a:pt x="3151" y="1758"/>
                  </a:cubicBezTo>
                  <a:cubicBezTo>
                    <a:pt x="3242" y="1712"/>
                    <a:pt x="3333" y="1666"/>
                    <a:pt x="3379" y="1621"/>
                  </a:cubicBezTo>
                  <a:cubicBezTo>
                    <a:pt x="3447" y="1575"/>
                    <a:pt x="3470" y="1529"/>
                    <a:pt x="3516" y="1461"/>
                  </a:cubicBezTo>
                  <a:cubicBezTo>
                    <a:pt x="3562" y="1415"/>
                    <a:pt x="3584" y="1370"/>
                    <a:pt x="3607" y="1324"/>
                  </a:cubicBezTo>
                  <a:lnTo>
                    <a:pt x="3630" y="1301"/>
                  </a:lnTo>
                  <a:cubicBezTo>
                    <a:pt x="3653" y="1256"/>
                    <a:pt x="3676" y="1233"/>
                    <a:pt x="3699" y="1187"/>
                  </a:cubicBezTo>
                  <a:cubicBezTo>
                    <a:pt x="3744" y="1187"/>
                    <a:pt x="3767" y="1164"/>
                    <a:pt x="3813" y="1141"/>
                  </a:cubicBezTo>
                  <a:cubicBezTo>
                    <a:pt x="3858" y="1096"/>
                    <a:pt x="3927" y="1050"/>
                    <a:pt x="3972" y="1027"/>
                  </a:cubicBezTo>
                  <a:cubicBezTo>
                    <a:pt x="3995" y="982"/>
                    <a:pt x="4041" y="936"/>
                    <a:pt x="4064" y="913"/>
                  </a:cubicBezTo>
                  <a:lnTo>
                    <a:pt x="4087" y="868"/>
                  </a:lnTo>
                  <a:cubicBezTo>
                    <a:pt x="4132" y="845"/>
                    <a:pt x="4155" y="822"/>
                    <a:pt x="4201" y="799"/>
                  </a:cubicBezTo>
                  <a:cubicBezTo>
                    <a:pt x="4246" y="753"/>
                    <a:pt x="4269" y="731"/>
                    <a:pt x="4315" y="708"/>
                  </a:cubicBezTo>
                  <a:cubicBezTo>
                    <a:pt x="4338" y="685"/>
                    <a:pt x="4360" y="662"/>
                    <a:pt x="4360" y="639"/>
                  </a:cubicBezTo>
                  <a:cubicBezTo>
                    <a:pt x="4383" y="616"/>
                    <a:pt x="4406" y="594"/>
                    <a:pt x="4406" y="571"/>
                  </a:cubicBezTo>
                  <a:lnTo>
                    <a:pt x="4406" y="548"/>
                  </a:lnTo>
                  <a:cubicBezTo>
                    <a:pt x="4452" y="457"/>
                    <a:pt x="4475" y="343"/>
                    <a:pt x="4429" y="274"/>
                  </a:cubicBezTo>
                  <a:cubicBezTo>
                    <a:pt x="4383" y="160"/>
                    <a:pt x="4292" y="91"/>
                    <a:pt x="4178" y="46"/>
                  </a:cubicBezTo>
                  <a:cubicBezTo>
                    <a:pt x="4109" y="23"/>
                    <a:pt x="4041" y="23"/>
                    <a:pt x="3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2" name="Google Shape;6662;p24"/>
            <p:cNvSpPr/>
            <p:nvPr/>
          </p:nvSpPr>
          <p:spPr>
            <a:xfrm>
              <a:off x="6760450" y="2211825"/>
              <a:ext cx="22275" cy="40125"/>
            </a:xfrm>
            <a:custGeom>
              <a:avLst/>
              <a:gdLst/>
              <a:ahLst/>
              <a:cxnLst/>
              <a:rect l="l" t="t" r="r" b="b"/>
              <a:pathLst>
                <a:path w="891" h="1605" extrusionOk="0">
                  <a:moveTo>
                    <a:pt x="92" y="0"/>
                  </a:moveTo>
                  <a:cubicBezTo>
                    <a:pt x="69" y="0"/>
                    <a:pt x="46" y="0"/>
                    <a:pt x="23" y="23"/>
                  </a:cubicBezTo>
                  <a:cubicBezTo>
                    <a:pt x="0" y="46"/>
                    <a:pt x="0" y="69"/>
                    <a:pt x="0" y="92"/>
                  </a:cubicBezTo>
                  <a:cubicBezTo>
                    <a:pt x="0" y="114"/>
                    <a:pt x="0" y="137"/>
                    <a:pt x="23" y="160"/>
                  </a:cubicBezTo>
                  <a:cubicBezTo>
                    <a:pt x="23" y="160"/>
                    <a:pt x="46" y="183"/>
                    <a:pt x="46" y="183"/>
                  </a:cubicBezTo>
                  <a:cubicBezTo>
                    <a:pt x="137" y="297"/>
                    <a:pt x="206" y="434"/>
                    <a:pt x="274" y="571"/>
                  </a:cubicBezTo>
                  <a:cubicBezTo>
                    <a:pt x="297" y="617"/>
                    <a:pt x="320" y="662"/>
                    <a:pt x="343" y="708"/>
                  </a:cubicBezTo>
                  <a:cubicBezTo>
                    <a:pt x="365" y="753"/>
                    <a:pt x="388" y="776"/>
                    <a:pt x="411" y="822"/>
                  </a:cubicBezTo>
                  <a:cubicBezTo>
                    <a:pt x="434" y="868"/>
                    <a:pt x="457" y="913"/>
                    <a:pt x="480" y="936"/>
                  </a:cubicBezTo>
                  <a:cubicBezTo>
                    <a:pt x="502" y="1005"/>
                    <a:pt x="525" y="1050"/>
                    <a:pt x="548" y="1119"/>
                  </a:cubicBezTo>
                  <a:cubicBezTo>
                    <a:pt x="594" y="1187"/>
                    <a:pt x="617" y="1278"/>
                    <a:pt x="639" y="1370"/>
                  </a:cubicBezTo>
                  <a:cubicBezTo>
                    <a:pt x="662" y="1393"/>
                    <a:pt x="662" y="1415"/>
                    <a:pt x="662" y="1438"/>
                  </a:cubicBezTo>
                  <a:cubicBezTo>
                    <a:pt x="685" y="1461"/>
                    <a:pt x="685" y="1507"/>
                    <a:pt x="685" y="1530"/>
                  </a:cubicBezTo>
                  <a:cubicBezTo>
                    <a:pt x="704" y="1567"/>
                    <a:pt x="738" y="1604"/>
                    <a:pt x="774" y="1604"/>
                  </a:cubicBezTo>
                  <a:cubicBezTo>
                    <a:pt x="782" y="1604"/>
                    <a:pt x="791" y="1602"/>
                    <a:pt x="799" y="1598"/>
                  </a:cubicBezTo>
                  <a:cubicBezTo>
                    <a:pt x="868" y="1598"/>
                    <a:pt x="890" y="1530"/>
                    <a:pt x="890" y="1484"/>
                  </a:cubicBezTo>
                  <a:cubicBezTo>
                    <a:pt x="890" y="1461"/>
                    <a:pt x="868" y="1461"/>
                    <a:pt x="868" y="1438"/>
                  </a:cubicBezTo>
                  <a:cubicBezTo>
                    <a:pt x="868" y="1415"/>
                    <a:pt x="868" y="1393"/>
                    <a:pt x="845" y="1370"/>
                  </a:cubicBezTo>
                  <a:cubicBezTo>
                    <a:pt x="845" y="1324"/>
                    <a:pt x="822" y="1278"/>
                    <a:pt x="799" y="1233"/>
                  </a:cubicBezTo>
                  <a:cubicBezTo>
                    <a:pt x="753" y="1119"/>
                    <a:pt x="731" y="1027"/>
                    <a:pt x="685" y="913"/>
                  </a:cubicBezTo>
                  <a:cubicBezTo>
                    <a:pt x="639" y="822"/>
                    <a:pt x="594" y="731"/>
                    <a:pt x="548" y="639"/>
                  </a:cubicBezTo>
                  <a:cubicBezTo>
                    <a:pt x="525" y="617"/>
                    <a:pt x="502" y="571"/>
                    <a:pt x="480" y="525"/>
                  </a:cubicBezTo>
                  <a:cubicBezTo>
                    <a:pt x="457" y="480"/>
                    <a:pt x="434" y="457"/>
                    <a:pt x="411" y="411"/>
                  </a:cubicBezTo>
                  <a:cubicBezTo>
                    <a:pt x="365" y="343"/>
                    <a:pt x="343" y="274"/>
                    <a:pt x="297" y="206"/>
                  </a:cubicBezTo>
                  <a:cubicBezTo>
                    <a:pt x="274" y="183"/>
                    <a:pt x="251" y="160"/>
                    <a:pt x="229" y="114"/>
                  </a:cubicBezTo>
                  <a:cubicBezTo>
                    <a:pt x="206" y="92"/>
                    <a:pt x="206" y="46"/>
                    <a:pt x="160" y="23"/>
                  </a:cubicBezTo>
                  <a:cubicBezTo>
                    <a:pt x="137" y="0"/>
                    <a:pt x="11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3" name="Google Shape;6663;p24"/>
            <p:cNvSpPr/>
            <p:nvPr/>
          </p:nvSpPr>
          <p:spPr>
            <a:xfrm>
              <a:off x="6340450" y="1829500"/>
              <a:ext cx="583800" cy="629425"/>
            </a:xfrm>
            <a:custGeom>
              <a:avLst/>
              <a:gdLst/>
              <a:ahLst/>
              <a:cxnLst/>
              <a:rect l="l" t="t" r="r" b="b"/>
              <a:pathLst>
                <a:path w="23352" h="25177" extrusionOk="0">
                  <a:moveTo>
                    <a:pt x="21000" y="343"/>
                  </a:moveTo>
                  <a:lnTo>
                    <a:pt x="21023" y="350"/>
                  </a:lnTo>
                  <a:lnTo>
                    <a:pt x="21023" y="350"/>
                  </a:lnTo>
                  <a:cubicBezTo>
                    <a:pt x="21023" y="346"/>
                    <a:pt x="21023" y="343"/>
                    <a:pt x="21023" y="343"/>
                  </a:cubicBezTo>
                  <a:close/>
                  <a:moveTo>
                    <a:pt x="17827" y="0"/>
                  </a:moveTo>
                  <a:cubicBezTo>
                    <a:pt x="17759" y="23"/>
                    <a:pt x="17668" y="23"/>
                    <a:pt x="17599" y="23"/>
                  </a:cubicBezTo>
                  <a:lnTo>
                    <a:pt x="17508" y="46"/>
                  </a:lnTo>
                  <a:cubicBezTo>
                    <a:pt x="17394" y="46"/>
                    <a:pt x="17302" y="46"/>
                    <a:pt x="17188" y="69"/>
                  </a:cubicBezTo>
                  <a:cubicBezTo>
                    <a:pt x="16823" y="114"/>
                    <a:pt x="16481" y="206"/>
                    <a:pt x="16138" y="297"/>
                  </a:cubicBezTo>
                  <a:lnTo>
                    <a:pt x="16024" y="343"/>
                  </a:lnTo>
                  <a:cubicBezTo>
                    <a:pt x="15910" y="366"/>
                    <a:pt x="15819" y="411"/>
                    <a:pt x="15705" y="434"/>
                  </a:cubicBezTo>
                  <a:cubicBezTo>
                    <a:pt x="15636" y="457"/>
                    <a:pt x="15591" y="480"/>
                    <a:pt x="15522" y="502"/>
                  </a:cubicBezTo>
                  <a:lnTo>
                    <a:pt x="15408" y="525"/>
                  </a:lnTo>
                  <a:cubicBezTo>
                    <a:pt x="15317" y="548"/>
                    <a:pt x="15225" y="571"/>
                    <a:pt x="15134" y="594"/>
                  </a:cubicBezTo>
                  <a:cubicBezTo>
                    <a:pt x="15043" y="639"/>
                    <a:pt x="14951" y="662"/>
                    <a:pt x="14860" y="685"/>
                  </a:cubicBezTo>
                  <a:cubicBezTo>
                    <a:pt x="14814" y="708"/>
                    <a:pt x="14746" y="731"/>
                    <a:pt x="14700" y="754"/>
                  </a:cubicBezTo>
                  <a:lnTo>
                    <a:pt x="14586" y="776"/>
                  </a:lnTo>
                  <a:lnTo>
                    <a:pt x="14518" y="799"/>
                  </a:lnTo>
                  <a:cubicBezTo>
                    <a:pt x="14449" y="822"/>
                    <a:pt x="14381" y="868"/>
                    <a:pt x="14312" y="890"/>
                  </a:cubicBezTo>
                  <a:cubicBezTo>
                    <a:pt x="14198" y="936"/>
                    <a:pt x="14061" y="982"/>
                    <a:pt x="13947" y="1005"/>
                  </a:cubicBezTo>
                  <a:cubicBezTo>
                    <a:pt x="13879" y="1027"/>
                    <a:pt x="13833" y="1050"/>
                    <a:pt x="13764" y="1073"/>
                  </a:cubicBezTo>
                  <a:lnTo>
                    <a:pt x="13673" y="1096"/>
                  </a:lnTo>
                  <a:cubicBezTo>
                    <a:pt x="13605" y="1119"/>
                    <a:pt x="13536" y="1142"/>
                    <a:pt x="13468" y="1187"/>
                  </a:cubicBezTo>
                  <a:cubicBezTo>
                    <a:pt x="13376" y="1210"/>
                    <a:pt x="13262" y="1256"/>
                    <a:pt x="13171" y="1301"/>
                  </a:cubicBezTo>
                  <a:cubicBezTo>
                    <a:pt x="13080" y="1347"/>
                    <a:pt x="12966" y="1415"/>
                    <a:pt x="12829" y="1484"/>
                  </a:cubicBezTo>
                  <a:cubicBezTo>
                    <a:pt x="12806" y="1507"/>
                    <a:pt x="12760" y="1530"/>
                    <a:pt x="12715" y="1552"/>
                  </a:cubicBezTo>
                  <a:cubicBezTo>
                    <a:pt x="12669" y="1575"/>
                    <a:pt x="12600" y="1598"/>
                    <a:pt x="12555" y="1621"/>
                  </a:cubicBezTo>
                  <a:cubicBezTo>
                    <a:pt x="12372" y="1735"/>
                    <a:pt x="12190" y="1849"/>
                    <a:pt x="12007" y="1963"/>
                  </a:cubicBezTo>
                  <a:cubicBezTo>
                    <a:pt x="11893" y="2009"/>
                    <a:pt x="11802" y="2077"/>
                    <a:pt x="11687" y="2146"/>
                  </a:cubicBezTo>
                  <a:cubicBezTo>
                    <a:pt x="11596" y="2192"/>
                    <a:pt x="11505" y="2237"/>
                    <a:pt x="11436" y="2283"/>
                  </a:cubicBezTo>
                  <a:cubicBezTo>
                    <a:pt x="11117" y="2488"/>
                    <a:pt x="10797" y="2694"/>
                    <a:pt x="10478" y="2945"/>
                  </a:cubicBezTo>
                  <a:cubicBezTo>
                    <a:pt x="10409" y="2990"/>
                    <a:pt x="10318" y="3059"/>
                    <a:pt x="10249" y="3105"/>
                  </a:cubicBezTo>
                  <a:cubicBezTo>
                    <a:pt x="10204" y="3150"/>
                    <a:pt x="10158" y="3196"/>
                    <a:pt x="10112" y="3219"/>
                  </a:cubicBezTo>
                  <a:lnTo>
                    <a:pt x="10044" y="3287"/>
                  </a:lnTo>
                  <a:lnTo>
                    <a:pt x="9953" y="3356"/>
                  </a:lnTo>
                  <a:cubicBezTo>
                    <a:pt x="9816" y="3470"/>
                    <a:pt x="9679" y="3584"/>
                    <a:pt x="9565" y="3698"/>
                  </a:cubicBezTo>
                  <a:lnTo>
                    <a:pt x="9542" y="3721"/>
                  </a:lnTo>
                  <a:lnTo>
                    <a:pt x="9496" y="3744"/>
                  </a:lnTo>
                  <a:lnTo>
                    <a:pt x="9451" y="3789"/>
                  </a:lnTo>
                  <a:cubicBezTo>
                    <a:pt x="9405" y="3835"/>
                    <a:pt x="9359" y="3881"/>
                    <a:pt x="9314" y="3903"/>
                  </a:cubicBezTo>
                  <a:lnTo>
                    <a:pt x="9131" y="4063"/>
                  </a:lnTo>
                  <a:cubicBezTo>
                    <a:pt x="9040" y="4154"/>
                    <a:pt x="8926" y="4246"/>
                    <a:pt x="8834" y="4337"/>
                  </a:cubicBezTo>
                  <a:lnTo>
                    <a:pt x="8811" y="4360"/>
                  </a:lnTo>
                  <a:cubicBezTo>
                    <a:pt x="8789" y="4383"/>
                    <a:pt x="8766" y="4383"/>
                    <a:pt x="8743" y="4406"/>
                  </a:cubicBezTo>
                  <a:lnTo>
                    <a:pt x="8720" y="4428"/>
                  </a:lnTo>
                  <a:lnTo>
                    <a:pt x="8720" y="4451"/>
                  </a:lnTo>
                  <a:cubicBezTo>
                    <a:pt x="8674" y="4474"/>
                    <a:pt x="8652" y="4497"/>
                    <a:pt x="8606" y="4543"/>
                  </a:cubicBezTo>
                  <a:cubicBezTo>
                    <a:pt x="8446" y="4679"/>
                    <a:pt x="8286" y="4816"/>
                    <a:pt x="8149" y="4976"/>
                  </a:cubicBezTo>
                  <a:lnTo>
                    <a:pt x="8081" y="5045"/>
                  </a:lnTo>
                  <a:cubicBezTo>
                    <a:pt x="8013" y="5090"/>
                    <a:pt x="7967" y="5136"/>
                    <a:pt x="7921" y="5204"/>
                  </a:cubicBezTo>
                  <a:lnTo>
                    <a:pt x="7830" y="5296"/>
                  </a:lnTo>
                  <a:cubicBezTo>
                    <a:pt x="7784" y="5319"/>
                    <a:pt x="7739" y="5364"/>
                    <a:pt x="7693" y="5410"/>
                  </a:cubicBezTo>
                  <a:cubicBezTo>
                    <a:pt x="7556" y="5547"/>
                    <a:pt x="7442" y="5707"/>
                    <a:pt x="7305" y="5866"/>
                  </a:cubicBezTo>
                  <a:lnTo>
                    <a:pt x="7282" y="5889"/>
                  </a:lnTo>
                  <a:lnTo>
                    <a:pt x="7008" y="6209"/>
                  </a:lnTo>
                  <a:lnTo>
                    <a:pt x="6848" y="6391"/>
                  </a:lnTo>
                  <a:lnTo>
                    <a:pt x="6460" y="6848"/>
                  </a:lnTo>
                  <a:lnTo>
                    <a:pt x="6072" y="7327"/>
                  </a:lnTo>
                  <a:lnTo>
                    <a:pt x="6050" y="7350"/>
                  </a:lnTo>
                  <a:cubicBezTo>
                    <a:pt x="5981" y="7419"/>
                    <a:pt x="5935" y="7487"/>
                    <a:pt x="5867" y="7555"/>
                  </a:cubicBezTo>
                  <a:cubicBezTo>
                    <a:pt x="5844" y="7601"/>
                    <a:pt x="5798" y="7647"/>
                    <a:pt x="5776" y="7692"/>
                  </a:cubicBezTo>
                  <a:cubicBezTo>
                    <a:pt x="5730" y="7738"/>
                    <a:pt x="5684" y="7784"/>
                    <a:pt x="5662" y="7852"/>
                  </a:cubicBezTo>
                  <a:lnTo>
                    <a:pt x="5593" y="7943"/>
                  </a:lnTo>
                  <a:cubicBezTo>
                    <a:pt x="5479" y="8080"/>
                    <a:pt x="5388" y="8217"/>
                    <a:pt x="5296" y="8354"/>
                  </a:cubicBezTo>
                  <a:cubicBezTo>
                    <a:pt x="5205" y="8491"/>
                    <a:pt x="5114" y="8651"/>
                    <a:pt x="5000" y="8788"/>
                  </a:cubicBezTo>
                  <a:lnTo>
                    <a:pt x="4840" y="9039"/>
                  </a:lnTo>
                  <a:cubicBezTo>
                    <a:pt x="4657" y="9290"/>
                    <a:pt x="4497" y="9541"/>
                    <a:pt x="4360" y="9792"/>
                  </a:cubicBezTo>
                  <a:lnTo>
                    <a:pt x="4338" y="9815"/>
                  </a:lnTo>
                  <a:lnTo>
                    <a:pt x="4246" y="9929"/>
                  </a:lnTo>
                  <a:lnTo>
                    <a:pt x="4178" y="10066"/>
                  </a:lnTo>
                  <a:lnTo>
                    <a:pt x="4132" y="10112"/>
                  </a:lnTo>
                  <a:lnTo>
                    <a:pt x="4087" y="10203"/>
                  </a:lnTo>
                  <a:lnTo>
                    <a:pt x="4018" y="10317"/>
                  </a:lnTo>
                  <a:lnTo>
                    <a:pt x="3995" y="10340"/>
                  </a:lnTo>
                  <a:lnTo>
                    <a:pt x="3858" y="10568"/>
                  </a:lnTo>
                  <a:lnTo>
                    <a:pt x="3767" y="10705"/>
                  </a:lnTo>
                  <a:cubicBezTo>
                    <a:pt x="3653" y="10888"/>
                    <a:pt x="3539" y="11071"/>
                    <a:pt x="3447" y="11253"/>
                  </a:cubicBezTo>
                  <a:cubicBezTo>
                    <a:pt x="3333" y="11459"/>
                    <a:pt x="3242" y="11641"/>
                    <a:pt x="3151" y="11824"/>
                  </a:cubicBezTo>
                  <a:lnTo>
                    <a:pt x="3082" y="11938"/>
                  </a:lnTo>
                  <a:cubicBezTo>
                    <a:pt x="3014" y="12075"/>
                    <a:pt x="2968" y="12189"/>
                    <a:pt x="2900" y="12326"/>
                  </a:cubicBezTo>
                  <a:cubicBezTo>
                    <a:pt x="2854" y="12394"/>
                    <a:pt x="2831" y="12486"/>
                    <a:pt x="2786" y="12577"/>
                  </a:cubicBezTo>
                  <a:cubicBezTo>
                    <a:pt x="2740" y="12668"/>
                    <a:pt x="2717" y="12760"/>
                    <a:pt x="2671" y="12851"/>
                  </a:cubicBezTo>
                  <a:cubicBezTo>
                    <a:pt x="2603" y="12965"/>
                    <a:pt x="2557" y="13079"/>
                    <a:pt x="2512" y="13216"/>
                  </a:cubicBezTo>
                  <a:lnTo>
                    <a:pt x="2443" y="13376"/>
                  </a:lnTo>
                  <a:cubicBezTo>
                    <a:pt x="2420" y="13422"/>
                    <a:pt x="2397" y="13467"/>
                    <a:pt x="2375" y="13513"/>
                  </a:cubicBezTo>
                  <a:cubicBezTo>
                    <a:pt x="2352" y="13559"/>
                    <a:pt x="2329" y="13604"/>
                    <a:pt x="2306" y="13673"/>
                  </a:cubicBezTo>
                  <a:lnTo>
                    <a:pt x="2261" y="13741"/>
                  </a:lnTo>
                  <a:cubicBezTo>
                    <a:pt x="2238" y="13810"/>
                    <a:pt x="2215" y="13878"/>
                    <a:pt x="2169" y="13947"/>
                  </a:cubicBezTo>
                  <a:cubicBezTo>
                    <a:pt x="1987" y="14357"/>
                    <a:pt x="1827" y="14723"/>
                    <a:pt x="1690" y="15088"/>
                  </a:cubicBezTo>
                  <a:cubicBezTo>
                    <a:pt x="1644" y="15225"/>
                    <a:pt x="1599" y="15339"/>
                    <a:pt x="1553" y="15476"/>
                  </a:cubicBezTo>
                  <a:lnTo>
                    <a:pt x="1507" y="15567"/>
                  </a:lnTo>
                  <a:cubicBezTo>
                    <a:pt x="1462" y="15681"/>
                    <a:pt x="1439" y="15773"/>
                    <a:pt x="1393" y="15864"/>
                  </a:cubicBezTo>
                  <a:cubicBezTo>
                    <a:pt x="1370" y="15955"/>
                    <a:pt x="1348" y="16024"/>
                    <a:pt x="1325" y="16092"/>
                  </a:cubicBezTo>
                  <a:lnTo>
                    <a:pt x="1279" y="16183"/>
                  </a:lnTo>
                  <a:cubicBezTo>
                    <a:pt x="1233" y="16320"/>
                    <a:pt x="1188" y="16457"/>
                    <a:pt x="1142" y="16594"/>
                  </a:cubicBezTo>
                  <a:cubicBezTo>
                    <a:pt x="1119" y="16640"/>
                    <a:pt x="1096" y="16708"/>
                    <a:pt x="1074" y="16754"/>
                  </a:cubicBezTo>
                  <a:lnTo>
                    <a:pt x="1051" y="16845"/>
                  </a:lnTo>
                  <a:cubicBezTo>
                    <a:pt x="1005" y="16937"/>
                    <a:pt x="982" y="17051"/>
                    <a:pt x="959" y="17142"/>
                  </a:cubicBezTo>
                  <a:lnTo>
                    <a:pt x="959" y="17119"/>
                  </a:lnTo>
                  <a:cubicBezTo>
                    <a:pt x="914" y="17279"/>
                    <a:pt x="868" y="17439"/>
                    <a:pt x="823" y="17599"/>
                  </a:cubicBezTo>
                  <a:lnTo>
                    <a:pt x="754" y="17804"/>
                  </a:lnTo>
                  <a:lnTo>
                    <a:pt x="708" y="18032"/>
                  </a:lnTo>
                  <a:cubicBezTo>
                    <a:pt x="663" y="18192"/>
                    <a:pt x="617" y="18375"/>
                    <a:pt x="549" y="18534"/>
                  </a:cubicBezTo>
                  <a:lnTo>
                    <a:pt x="571" y="18512"/>
                  </a:lnTo>
                  <a:lnTo>
                    <a:pt x="571" y="18512"/>
                  </a:lnTo>
                  <a:cubicBezTo>
                    <a:pt x="526" y="18603"/>
                    <a:pt x="503" y="18694"/>
                    <a:pt x="480" y="18808"/>
                  </a:cubicBezTo>
                  <a:cubicBezTo>
                    <a:pt x="457" y="18854"/>
                    <a:pt x="435" y="18922"/>
                    <a:pt x="435" y="18968"/>
                  </a:cubicBezTo>
                  <a:lnTo>
                    <a:pt x="389" y="19105"/>
                  </a:lnTo>
                  <a:lnTo>
                    <a:pt x="366" y="19151"/>
                  </a:lnTo>
                  <a:cubicBezTo>
                    <a:pt x="343" y="19242"/>
                    <a:pt x="320" y="19310"/>
                    <a:pt x="298" y="19402"/>
                  </a:cubicBezTo>
                  <a:cubicBezTo>
                    <a:pt x="275" y="19493"/>
                    <a:pt x="252" y="19607"/>
                    <a:pt x="229" y="19698"/>
                  </a:cubicBezTo>
                  <a:cubicBezTo>
                    <a:pt x="183" y="19904"/>
                    <a:pt x="161" y="20087"/>
                    <a:pt x="115" y="20269"/>
                  </a:cubicBezTo>
                  <a:lnTo>
                    <a:pt x="115" y="20315"/>
                  </a:lnTo>
                  <a:cubicBezTo>
                    <a:pt x="92" y="20406"/>
                    <a:pt x="69" y="20475"/>
                    <a:pt x="46" y="20566"/>
                  </a:cubicBezTo>
                  <a:cubicBezTo>
                    <a:pt x="46" y="20612"/>
                    <a:pt x="24" y="20680"/>
                    <a:pt x="24" y="20726"/>
                  </a:cubicBezTo>
                  <a:cubicBezTo>
                    <a:pt x="24" y="20748"/>
                    <a:pt x="24" y="20794"/>
                    <a:pt x="24" y="20817"/>
                  </a:cubicBezTo>
                  <a:cubicBezTo>
                    <a:pt x="1" y="20863"/>
                    <a:pt x="1" y="20885"/>
                    <a:pt x="1" y="20908"/>
                  </a:cubicBezTo>
                  <a:cubicBezTo>
                    <a:pt x="1" y="20954"/>
                    <a:pt x="1" y="21000"/>
                    <a:pt x="46" y="21045"/>
                  </a:cubicBezTo>
                  <a:lnTo>
                    <a:pt x="69" y="21136"/>
                  </a:lnTo>
                  <a:lnTo>
                    <a:pt x="115" y="21228"/>
                  </a:lnTo>
                  <a:cubicBezTo>
                    <a:pt x="138" y="21319"/>
                    <a:pt x="183" y="21388"/>
                    <a:pt x="229" y="21479"/>
                  </a:cubicBezTo>
                  <a:lnTo>
                    <a:pt x="275" y="21525"/>
                  </a:lnTo>
                  <a:lnTo>
                    <a:pt x="298" y="21593"/>
                  </a:lnTo>
                  <a:cubicBezTo>
                    <a:pt x="320" y="21616"/>
                    <a:pt x="320" y="21639"/>
                    <a:pt x="343" y="21661"/>
                  </a:cubicBezTo>
                  <a:lnTo>
                    <a:pt x="366" y="21707"/>
                  </a:lnTo>
                  <a:cubicBezTo>
                    <a:pt x="412" y="21798"/>
                    <a:pt x="457" y="21867"/>
                    <a:pt x="503" y="21935"/>
                  </a:cubicBezTo>
                  <a:lnTo>
                    <a:pt x="571" y="22049"/>
                  </a:lnTo>
                  <a:lnTo>
                    <a:pt x="640" y="22141"/>
                  </a:lnTo>
                  <a:lnTo>
                    <a:pt x="686" y="22209"/>
                  </a:lnTo>
                  <a:cubicBezTo>
                    <a:pt x="731" y="22255"/>
                    <a:pt x="754" y="22323"/>
                    <a:pt x="800" y="22369"/>
                  </a:cubicBezTo>
                  <a:cubicBezTo>
                    <a:pt x="914" y="22529"/>
                    <a:pt x="1051" y="22666"/>
                    <a:pt x="1188" y="22803"/>
                  </a:cubicBezTo>
                  <a:lnTo>
                    <a:pt x="1165" y="22780"/>
                  </a:lnTo>
                  <a:lnTo>
                    <a:pt x="1165" y="22780"/>
                  </a:lnTo>
                  <a:cubicBezTo>
                    <a:pt x="1211" y="22826"/>
                    <a:pt x="1256" y="22894"/>
                    <a:pt x="1302" y="22940"/>
                  </a:cubicBezTo>
                  <a:lnTo>
                    <a:pt x="1370" y="23031"/>
                  </a:lnTo>
                  <a:cubicBezTo>
                    <a:pt x="1439" y="23099"/>
                    <a:pt x="1530" y="23191"/>
                    <a:pt x="1599" y="23259"/>
                  </a:cubicBezTo>
                  <a:lnTo>
                    <a:pt x="1667" y="23328"/>
                  </a:lnTo>
                  <a:cubicBezTo>
                    <a:pt x="1736" y="23396"/>
                    <a:pt x="1781" y="23465"/>
                    <a:pt x="1850" y="23510"/>
                  </a:cubicBezTo>
                  <a:cubicBezTo>
                    <a:pt x="1918" y="23579"/>
                    <a:pt x="1964" y="23647"/>
                    <a:pt x="2032" y="23716"/>
                  </a:cubicBezTo>
                  <a:cubicBezTo>
                    <a:pt x="2101" y="23761"/>
                    <a:pt x="2146" y="23830"/>
                    <a:pt x="2192" y="23876"/>
                  </a:cubicBezTo>
                  <a:cubicBezTo>
                    <a:pt x="2238" y="23921"/>
                    <a:pt x="2283" y="23967"/>
                    <a:pt x="2329" y="24012"/>
                  </a:cubicBezTo>
                  <a:lnTo>
                    <a:pt x="2397" y="24081"/>
                  </a:lnTo>
                  <a:cubicBezTo>
                    <a:pt x="2489" y="24172"/>
                    <a:pt x="2603" y="24286"/>
                    <a:pt x="2717" y="24378"/>
                  </a:cubicBezTo>
                  <a:lnTo>
                    <a:pt x="2763" y="24401"/>
                  </a:lnTo>
                  <a:cubicBezTo>
                    <a:pt x="2831" y="24469"/>
                    <a:pt x="2900" y="24537"/>
                    <a:pt x="2968" y="24606"/>
                  </a:cubicBezTo>
                  <a:cubicBezTo>
                    <a:pt x="3037" y="24652"/>
                    <a:pt x="3082" y="24697"/>
                    <a:pt x="3128" y="24743"/>
                  </a:cubicBezTo>
                  <a:cubicBezTo>
                    <a:pt x="3196" y="24789"/>
                    <a:pt x="3242" y="24834"/>
                    <a:pt x="3288" y="24880"/>
                  </a:cubicBezTo>
                  <a:lnTo>
                    <a:pt x="3310" y="24903"/>
                  </a:lnTo>
                  <a:cubicBezTo>
                    <a:pt x="3333" y="24925"/>
                    <a:pt x="3356" y="24948"/>
                    <a:pt x="3402" y="24971"/>
                  </a:cubicBezTo>
                  <a:lnTo>
                    <a:pt x="3425" y="25017"/>
                  </a:lnTo>
                  <a:cubicBezTo>
                    <a:pt x="3425" y="25040"/>
                    <a:pt x="3447" y="25062"/>
                    <a:pt x="3447" y="25085"/>
                  </a:cubicBezTo>
                  <a:cubicBezTo>
                    <a:pt x="3470" y="25131"/>
                    <a:pt x="3539" y="25177"/>
                    <a:pt x="3584" y="25177"/>
                  </a:cubicBezTo>
                  <a:lnTo>
                    <a:pt x="3630" y="25177"/>
                  </a:lnTo>
                  <a:cubicBezTo>
                    <a:pt x="3699" y="25154"/>
                    <a:pt x="3744" y="25085"/>
                    <a:pt x="3744" y="25017"/>
                  </a:cubicBezTo>
                  <a:cubicBezTo>
                    <a:pt x="3744" y="24971"/>
                    <a:pt x="3767" y="24925"/>
                    <a:pt x="3767" y="24880"/>
                  </a:cubicBezTo>
                  <a:cubicBezTo>
                    <a:pt x="3790" y="24834"/>
                    <a:pt x="3790" y="24766"/>
                    <a:pt x="3813" y="24720"/>
                  </a:cubicBezTo>
                  <a:cubicBezTo>
                    <a:pt x="3858" y="24560"/>
                    <a:pt x="3904" y="24401"/>
                    <a:pt x="3950" y="24241"/>
                  </a:cubicBezTo>
                  <a:cubicBezTo>
                    <a:pt x="3995" y="24081"/>
                    <a:pt x="4041" y="23898"/>
                    <a:pt x="4109" y="23739"/>
                  </a:cubicBezTo>
                  <a:cubicBezTo>
                    <a:pt x="4132" y="23602"/>
                    <a:pt x="4201" y="23465"/>
                    <a:pt x="4246" y="23328"/>
                  </a:cubicBezTo>
                  <a:lnTo>
                    <a:pt x="4269" y="23259"/>
                  </a:lnTo>
                  <a:lnTo>
                    <a:pt x="4292" y="23168"/>
                  </a:lnTo>
                  <a:cubicBezTo>
                    <a:pt x="4360" y="23031"/>
                    <a:pt x="4406" y="22871"/>
                    <a:pt x="4475" y="22734"/>
                  </a:cubicBezTo>
                  <a:cubicBezTo>
                    <a:pt x="4497" y="22689"/>
                    <a:pt x="4520" y="22643"/>
                    <a:pt x="4543" y="22597"/>
                  </a:cubicBezTo>
                  <a:cubicBezTo>
                    <a:pt x="4566" y="22552"/>
                    <a:pt x="4566" y="22506"/>
                    <a:pt x="4520" y="22483"/>
                  </a:cubicBezTo>
                  <a:cubicBezTo>
                    <a:pt x="4497" y="22460"/>
                    <a:pt x="4497" y="22460"/>
                    <a:pt x="4475" y="22460"/>
                  </a:cubicBezTo>
                  <a:cubicBezTo>
                    <a:pt x="4429" y="22460"/>
                    <a:pt x="4406" y="22483"/>
                    <a:pt x="4406" y="22506"/>
                  </a:cubicBezTo>
                  <a:cubicBezTo>
                    <a:pt x="4360" y="22460"/>
                    <a:pt x="4315" y="22438"/>
                    <a:pt x="4269" y="22392"/>
                  </a:cubicBezTo>
                  <a:cubicBezTo>
                    <a:pt x="4246" y="22369"/>
                    <a:pt x="4224" y="22346"/>
                    <a:pt x="4201" y="22346"/>
                  </a:cubicBezTo>
                  <a:lnTo>
                    <a:pt x="4132" y="22301"/>
                  </a:lnTo>
                  <a:cubicBezTo>
                    <a:pt x="4087" y="22255"/>
                    <a:pt x="4041" y="22209"/>
                    <a:pt x="3995" y="22186"/>
                  </a:cubicBezTo>
                  <a:lnTo>
                    <a:pt x="3950" y="22141"/>
                  </a:lnTo>
                  <a:cubicBezTo>
                    <a:pt x="3904" y="22118"/>
                    <a:pt x="3881" y="22095"/>
                    <a:pt x="3858" y="22072"/>
                  </a:cubicBezTo>
                  <a:cubicBezTo>
                    <a:pt x="3813" y="22027"/>
                    <a:pt x="3767" y="22004"/>
                    <a:pt x="3744" y="21981"/>
                  </a:cubicBezTo>
                  <a:cubicBezTo>
                    <a:pt x="3699" y="21935"/>
                    <a:pt x="3653" y="21890"/>
                    <a:pt x="3607" y="21844"/>
                  </a:cubicBezTo>
                  <a:lnTo>
                    <a:pt x="3562" y="21798"/>
                  </a:lnTo>
                  <a:cubicBezTo>
                    <a:pt x="3516" y="21753"/>
                    <a:pt x="3447" y="21707"/>
                    <a:pt x="3402" y="21661"/>
                  </a:cubicBezTo>
                  <a:lnTo>
                    <a:pt x="3333" y="21616"/>
                  </a:lnTo>
                  <a:cubicBezTo>
                    <a:pt x="3196" y="21502"/>
                    <a:pt x="3059" y="21365"/>
                    <a:pt x="2900" y="21251"/>
                  </a:cubicBezTo>
                  <a:lnTo>
                    <a:pt x="2854" y="21228"/>
                  </a:lnTo>
                  <a:cubicBezTo>
                    <a:pt x="2808" y="21182"/>
                    <a:pt x="2740" y="21136"/>
                    <a:pt x="2671" y="21068"/>
                  </a:cubicBezTo>
                  <a:cubicBezTo>
                    <a:pt x="2603" y="21022"/>
                    <a:pt x="2512" y="20954"/>
                    <a:pt x="2443" y="20908"/>
                  </a:cubicBezTo>
                  <a:cubicBezTo>
                    <a:pt x="2397" y="20863"/>
                    <a:pt x="2352" y="20840"/>
                    <a:pt x="2306" y="20794"/>
                  </a:cubicBezTo>
                  <a:cubicBezTo>
                    <a:pt x="2283" y="20771"/>
                    <a:pt x="2238" y="20726"/>
                    <a:pt x="2215" y="20703"/>
                  </a:cubicBezTo>
                  <a:lnTo>
                    <a:pt x="2146" y="20657"/>
                  </a:lnTo>
                  <a:cubicBezTo>
                    <a:pt x="2101" y="20612"/>
                    <a:pt x="2055" y="20566"/>
                    <a:pt x="2009" y="20543"/>
                  </a:cubicBezTo>
                  <a:cubicBezTo>
                    <a:pt x="2009" y="20520"/>
                    <a:pt x="2009" y="20497"/>
                    <a:pt x="2009" y="20475"/>
                  </a:cubicBezTo>
                  <a:cubicBezTo>
                    <a:pt x="2009" y="20452"/>
                    <a:pt x="2009" y="20452"/>
                    <a:pt x="2009" y="20429"/>
                  </a:cubicBezTo>
                  <a:cubicBezTo>
                    <a:pt x="2009" y="20406"/>
                    <a:pt x="2009" y="20406"/>
                    <a:pt x="2009" y="20383"/>
                  </a:cubicBezTo>
                  <a:cubicBezTo>
                    <a:pt x="1987" y="20338"/>
                    <a:pt x="1964" y="20269"/>
                    <a:pt x="1987" y="20201"/>
                  </a:cubicBezTo>
                  <a:cubicBezTo>
                    <a:pt x="1987" y="20155"/>
                    <a:pt x="2009" y="20087"/>
                    <a:pt x="2009" y="20018"/>
                  </a:cubicBezTo>
                  <a:cubicBezTo>
                    <a:pt x="2032" y="19972"/>
                    <a:pt x="2032" y="19950"/>
                    <a:pt x="2032" y="19904"/>
                  </a:cubicBezTo>
                  <a:cubicBezTo>
                    <a:pt x="2032" y="19790"/>
                    <a:pt x="2055" y="19653"/>
                    <a:pt x="2078" y="19539"/>
                  </a:cubicBezTo>
                  <a:cubicBezTo>
                    <a:pt x="2101" y="19379"/>
                    <a:pt x="2146" y="19242"/>
                    <a:pt x="2192" y="19082"/>
                  </a:cubicBezTo>
                  <a:cubicBezTo>
                    <a:pt x="2238" y="18922"/>
                    <a:pt x="2283" y="18740"/>
                    <a:pt x="2352" y="18580"/>
                  </a:cubicBezTo>
                  <a:lnTo>
                    <a:pt x="2352" y="18534"/>
                  </a:lnTo>
                  <a:cubicBezTo>
                    <a:pt x="2466" y="18215"/>
                    <a:pt x="2580" y="17872"/>
                    <a:pt x="2694" y="17553"/>
                  </a:cubicBezTo>
                  <a:cubicBezTo>
                    <a:pt x="2763" y="17393"/>
                    <a:pt x="2831" y="17211"/>
                    <a:pt x="2922" y="17028"/>
                  </a:cubicBezTo>
                  <a:lnTo>
                    <a:pt x="2991" y="16868"/>
                  </a:lnTo>
                  <a:cubicBezTo>
                    <a:pt x="3054" y="16763"/>
                    <a:pt x="3098" y="16658"/>
                    <a:pt x="3140" y="16553"/>
                  </a:cubicBezTo>
                  <a:lnTo>
                    <a:pt x="3140" y="16553"/>
                  </a:lnTo>
                  <a:cubicBezTo>
                    <a:pt x="3181" y="16487"/>
                    <a:pt x="3221" y="16404"/>
                    <a:pt x="3242" y="16320"/>
                  </a:cubicBezTo>
                  <a:lnTo>
                    <a:pt x="3310" y="16206"/>
                  </a:lnTo>
                  <a:cubicBezTo>
                    <a:pt x="3310" y="16183"/>
                    <a:pt x="3333" y="16161"/>
                    <a:pt x="3333" y="16115"/>
                  </a:cubicBezTo>
                  <a:lnTo>
                    <a:pt x="3356" y="16092"/>
                  </a:lnTo>
                  <a:lnTo>
                    <a:pt x="3425" y="15955"/>
                  </a:lnTo>
                  <a:cubicBezTo>
                    <a:pt x="3493" y="15795"/>
                    <a:pt x="3562" y="15658"/>
                    <a:pt x="3653" y="15521"/>
                  </a:cubicBezTo>
                  <a:cubicBezTo>
                    <a:pt x="3676" y="15430"/>
                    <a:pt x="3721" y="15339"/>
                    <a:pt x="3767" y="15248"/>
                  </a:cubicBezTo>
                  <a:cubicBezTo>
                    <a:pt x="3835" y="15133"/>
                    <a:pt x="3904" y="14996"/>
                    <a:pt x="3972" y="14882"/>
                  </a:cubicBezTo>
                  <a:lnTo>
                    <a:pt x="4018" y="14768"/>
                  </a:lnTo>
                  <a:lnTo>
                    <a:pt x="4041" y="14700"/>
                  </a:lnTo>
                  <a:cubicBezTo>
                    <a:pt x="4246" y="14289"/>
                    <a:pt x="4429" y="13992"/>
                    <a:pt x="4612" y="13695"/>
                  </a:cubicBezTo>
                  <a:cubicBezTo>
                    <a:pt x="4612" y="13673"/>
                    <a:pt x="4634" y="13650"/>
                    <a:pt x="4657" y="13604"/>
                  </a:cubicBezTo>
                  <a:cubicBezTo>
                    <a:pt x="4703" y="13536"/>
                    <a:pt x="4748" y="13467"/>
                    <a:pt x="4794" y="13399"/>
                  </a:cubicBezTo>
                  <a:cubicBezTo>
                    <a:pt x="4863" y="13262"/>
                    <a:pt x="4954" y="13125"/>
                    <a:pt x="5091" y="12942"/>
                  </a:cubicBezTo>
                  <a:cubicBezTo>
                    <a:pt x="5205" y="12782"/>
                    <a:pt x="5319" y="12623"/>
                    <a:pt x="5433" y="12486"/>
                  </a:cubicBezTo>
                  <a:lnTo>
                    <a:pt x="5456" y="12440"/>
                  </a:lnTo>
                  <a:cubicBezTo>
                    <a:pt x="5479" y="12394"/>
                    <a:pt x="5502" y="12372"/>
                    <a:pt x="5525" y="12326"/>
                  </a:cubicBezTo>
                  <a:cubicBezTo>
                    <a:pt x="5639" y="12189"/>
                    <a:pt x="5753" y="12029"/>
                    <a:pt x="5867" y="11869"/>
                  </a:cubicBezTo>
                  <a:lnTo>
                    <a:pt x="5935" y="11801"/>
                  </a:lnTo>
                  <a:cubicBezTo>
                    <a:pt x="5958" y="11778"/>
                    <a:pt x="5981" y="11755"/>
                    <a:pt x="6004" y="11732"/>
                  </a:cubicBezTo>
                  <a:cubicBezTo>
                    <a:pt x="6072" y="11641"/>
                    <a:pt x="6141" y="11527"/>
                    <a:pt x="6209" y="11436"/>
                  </a:cubicBezTo>
                  <a:lnTo>
                    <a:pt x="6255" y="11390"/>
                  </a:lnTo>
                  <a:lnTo>
                    <a:pt x="6278" y="11367"/>
                  </a:lnTo>
                  <a:cubicBezTo>
                    <a:pt x="6369" y="11230"/>
                    <a:pt x="6460" y="11116"/>
                    <a:pt x="6575" y="10979"/>
                  </a:cubicBezTo>
                  <a:cubicBezTo>
                    <a:pt x="6666" y="10888"/>
                    <a:pt x="6757" y="10797"/>
                    <a:pt x="6848" y="10705"/>
                  </a:cubicBezTo>
                  <a:cubicBezTo>
                    <a:pt x="6871" y="10683"/>
                    <a:pt x="6871" y="10683"/>
                    <a:pt x="6894" y="10683"/>
                  </a:cubicBezTo>
                  <a:cubicBezTo>
                    <a:pt x="6917" y="10637"/>
                    <a:pt x="6940" y="10614"/>
                    <a:pt x="6963" y="10591"/>
                  </a:cubicBezTo>
                  <a:cubicBezTo>
                    <a:pt x="6963" y="10614"/>
                    <a:pt x="6985" y="10614"/>
                    <a:pt x="6985" y="10637"/>
                  </a:cubicBezTo>
                  <a:lnTo>
                    <a:pt x="7031" y="10660"/>
                  </a:lnTo>
                  <a:cubicBezTo>
                    <a:pt x="7054" y="10660"/>
                    <a:pt x="7077" y="10683"/>
                    <a:pt x="7122" y="10705"/>
                  </a:cubicBezTo>
                  <a:cubicBezTo>
                    <a:pt x="7145" y="10705"/>
                    <a:pt x="7191" y="10705"/>
                    <a:pt x="7214" y="10728"/>
                  </a:cubicBezTo>
                  <a:cubicBezTo>
                    <a:pt x="7259" y="10774"/>
                    <a:pt x="7328" y="10819"/>
                    <a:pt x="7373" y="10865"/>
                  </a:cubicBezTo>
                  <a:cubicBezTo>
                    <a:pt x="7465" y="10934"/>
                    <a:pt x="7556" y="11025"/>
                    <a:pt x="7647" y="11093"/>
                  </a:cubicBezTo>
                  <a:cubicBezTo>
                    <a:pt x="7716" y="11139"/>
                    <a:pt x="7784" y="11208"/>
                    <a:pt x="7853" y="11253"/>
                  </a:cubicBezTo>
                  <a:cubicBezTo>
                    <a:pt x="7876" y="11276"/>
                    <a:pt x="7898" y="11299"/>
                    <a:pt x="7921" y="11322"/>
                  </a:cubicBezTo>
                  <a:cubicBezTo>
                    <a:pt x="7967" y="11367"/>
                    <a:pt x="8013" y="11390"/>
                    <a:pt x="8058" y="11436"/>
                  </a:cubicBezTo>
                  <a:cubicBezTo>
                    <a:pt x="8104" y="11481"/>
                    <a:pt x="8172" y="11527"/>
                    <a:pt x="8241" y="11596"/>
                  </a:cubicBezTo>
                  <a:cubicBezTo>
                    <a:pt x="8309" y="11664"/>
                    <a:pt x="8401" y="11732"/>
                    <a:pt x="8492" y="11801"/>
                  </a:cubicBezTo>
                  <a:lnTo>
                    <a:pt x="8515" y="11824"/>
                  </a:lnTo>
                  <a:cubicBezTo>
                    <a:pt x="8537" y="11801"/>
                    <a:pt x="8560" y="11801"/>
                    <a:pt x="8583" y="11778"/>
                  </a:cubicBezTo>
                  <a:cubicBezTo>
                    <a:pt x="8606" y="11732"/>
                    <a:pt x="8606" y="11664"/>
                    <a:pt x="8629" y="11618"/>
                  </a:cubicBezTo>
                  <a:cubicBezTo>
                    <a:pt x="8629" y="11573"/>
                    <a:pt x="8629" y="11550"/>
                    <a:pt x="8629" y="11527"/>
                  </a:cubicBezTo>
                  <a:cubicBezTo>
                    <a:pt x="8674" y="11390"/>
                    <a:pt x="8697" y="11276"/>
                    <a:pt x="8720" y="11139"/>
                  </a:cubicBezTo>
                  <a:lnTo>
                    <a:pt x="8720" y="11071"/>
                  </a:lnTo>
                  <a:cubicBezTo>
                    <a:pt x="8743" y="11002"/>
                    <a:pt x="8743" y="10934"/>
                    <a:pt x="8743" y="10865"/>
                  </a:cubicBezTo>
                  <a:cubicBezTo>
                    <a:pt x="8743" y="10797"/>
                    <a:pt x="8743" y="10728"/>
                    <a:pt x="8766" y="10660"/>
                  </a:cubicBezTo>
                  <a:cubicBezTo>
                    <a:pt x="8766" y="10591"/>
                    <a:pt x="8766" y="10546"/>
                    <a:pt x="8766" y="10477"/>
                  </a:cubicBezTo>
                  <a:cubicBezTo>
                    <a:pt x="8789" y="10363"/>
                    <a:pt x="8789" y="10226"/>
                    <a:pt x="8811" y="10112"/>
                  </a:cubicBezTo>
                  <a:lnTo>
                    <a:pt x="8834" y="9952"/>
                  </a:lnTo>
                  <a:cubicBezTo>
                    <a:pt x="8857" y="9838"/>
                    <a:pt x="8857" y="9724"/>
                    <a:pt x="8880" y="9610"/>
                  </a:cubicBezTo>
                  <a:cubicBezTo>
                    <a:pt x="8880" y="9564"/>
                    <a:pt x="8880" y="9541"/>
                    <a:pt x="8903" y="9496"/>
                  </a:cubicBezTo>
                  <a:cubicBezTo>
                    <a:pt x="8903" y="9450"/>
                    <a:pt x="8903" y="9404"/>
                    <a:pt x="8903" y="9336"/>
                  </a:cubicBezTo>
                  <a:lnTo>
                    <a:pt x="8926" y="9290"/>
                  </a:lnTo>
                  <a:cubicBezTo>
                    <a:pt x="8926" y="9222"/>
                    <a:pt x="8926" y="9153"/>
                    <a:pt x="8948" y="9108"/>
                  </a:cubicBezTo>
                  <a:cubicBezTo>
                    <a:pt x="8948" y="8948"/>
                    <a:pt x="8971" y="8765"/>
                    <a:pt x="8994" y="8605"/>
                  </a:cubicBezTo>
                  <a:cubicBezTo>
                    <a:pt x="8994" y="8560"/>
                    <a:pt x="8994" y="8514"/>
                    <a:pt x="8994" y="8468"/>
                  </a:cubicBezTo>
                  <a:cubicBezTo>
                    <a:pt x="8994" y="8423"/>
                    <a:pt x="8994" y="8377"/>
                    <a:pt x="8994" y="8332"/>
                  </a:cubicBezTo>
                  <a:cubicBezTo>
                    <a:pt x="8994" y="8263"/>
                    <a:pt x="8994" y="8217"/>
                    <a:pt x="9017" y="8172"/>
                  </a:cubicBezTo>
                  <a:lnTo>
                    <a:pt x="9017" y="8103"/>
                  </a:lnTo>
                  <a:cubicBezTo>
                    <a:pt x="9017" y="8058"/>
                    <a:pt x="9017" y="7989"/>
                    <a:pt x="9040" y="7943"/>
                  </a:cubicBezTo>
                  <a:cubicBezTo>
                    <a:pt x="9040" y="7875"/>
                    <a:pt x="9040" y="7807"/>
                    <a:pt x="9062" y="7738"/>
                  </a:cubicBezTo>
                  <a:cubicBezTo>
                    <a:pt x="9062" y="7670"/>
                    <a:pt x="9085" y="7601"/>
                    <a:pt x="9085" y="7555"/>
                  </a:cubicBezTo>
                  <a:cubicBezTo>
                    <a:pt x="9108" y="7487"/>
                    <a:pt x="9108" y="7419"/>
                    <a:pt x="9131" y="7350"/>
                  </a:cubicBezTo>
                  <a:cubicBezTo>
                    <a:pt x="9131" y="7282"/>
                    <a:pt x="9154" y="7213"/>
                    <a:pt x="9154" y="7145"/>
                  </a:cubicBezTo>
                  <a:cubicBezTo>
                    <a:pt x="9154" y="7076"/>
                    <a:pt x="9154" y="7030"/>
                    <a:pt x="9177" y="6962"/>
                  </a:cubicBezTo>
                  <a:lnTo>
                    <a:pt x="9177" y="6939"/>
                  </a:lnTo>
                  <a:cubicBezTo>
                    <a:pt x="9199" y="6802"/>
                    <a:pt x="9222" y="6665"/>
                    <a:pt x="9245" y="6528"/>
                  </a:cubicBezTo>
                  <a:cubicBezTo>
                    <a:pt x="9245" y="6528"/>
                    <a:pt x="9245" y="6505"/>
                    <a:pt x="9245" y="6505"/>
                  </a:cubicBezTo>
                  <a:lnTo>
                    <a:pt x="9245" y="6483"/>
                  </a:lnTo>
                  <a:lnTo>
                    <a:pt x="9268" y="6483"/>
                  </a:lnTo>
                  <a:cubicBezTo>
                    <a:pt x="9291" y="6369"/>
                    <a:pt x="9314" y="6254"/>
                    <a:pt x="9359" y="6163"/>
                  </a:cubicBezTo>
                  <a:cubicBezTo>
                    <a:pt x="9382" y="6117"/>
                    <a:pt x="9405" y="6095"/>
                    <a:pt x="9405" y="6072"/>
                  </a:cubicBezTo>
                  <a:cubicBezTo>
                    <a:pt x="9451" y="6049"/>
                    <a:pt x="9496" y="6003"/>
                    <a:pt x="9542" y="5981"/>
                  </a:cubicBezTo>
                  <a:cubicBezTo>
                    <a:pt x="9656" y="5912"/>
                    <a:pt x="9770" y="5866"/>
                    <a:pt x="9861" y="5844"/>
                  </a:cubicBezTo>
                  <a:cubicBezTo>
                    <a:pt x="9975" y="5821"/>
                    <a:pt x="10090" y="5798"/>
                    <a:pt x="10227" y="5775"/>
                  </a:cubicBezTo>
                  <a:lnTo>
                    <a:pt x="10341" y="5775"/>
                  </a:lnTo>
                  <a:cubicBezTo>
                    <a:pt x="10409" y="5752"/>
                    <a:pt x="10500" y="5752"/>
                    <a:pt x="10569" y="5752"/>
                  </a:cubicBezTo>
                  <a:lnTo>
                    <a:pt x="10569" y="5729"/>
                  </a:lnTo>
                  <a:lnTo>
                    <a:pt x="10592" y="5752"/>
                  </a:lnTo>
                  <a:lnTo>
                    <a:pt x="10866" y="5752"/>
                  </a:lnTo>
                  <a:cubicBezTo>
                    <a:pt x="10957" y="5775"/>
                    <a:pt x="11048" y="5775"/>
                    <a:pt x="11117" y="5798"/>
                  </a:cubicBezTo>
                  <a:lnTo>
                    <a:pt x="11140" y="5798"/>
                  </a:lnTo>
                  <a:cubicBezTo>
                    <a:pt x="11208" y="5821"/>
                    <a:pt x="11277" y="5844"/>
                    <a:pt x="11345" y="5866"/>
                  </a:cubicBezTo>
                  <a:lnTo>
                    <a:pt x="11436" y="5866"/>
                  </a:lnTo>
                  <a:cubicBezTo>
                    <a:pt x="11459" y="5889"/>
                    <a:pt x="11505" y="5889"/>
                    <a:pt x="11550" y="5889"/>
                  </a:cubicBezTo>
                  <a:cubicBezTo>
                    <a:pt x="11619" y="5912"/>
                    <a:pt x="11665" y="5912"/>
                    <a:pt x="11710" y="5912"/>
                  </a:cubicBezTo>
                  <a:cubicBezTo>
                    <a:pt x="11802" y="5935"/>
                    <a:pt x="11870" y="5935"/>
                    <a:pt x="11938" y="5958"/>
                  </a:cubicBezTo>
                  <a:cubicBezTo>
                    <a:pt x="11961" y="5958"/>
                    <a:pt x="11961" y="5981"/>
                    <a:pt x="11984" y="5981"/>
                  </a:cubicBezTo>
                  <a:cubicBezTo>
                    <a:pt x="12007" y="6003"/>
                    <a:pt x="12053" y="6026"/>
                    <a:pt x="12098" y="6026"/>
                  </a:cubicBezTo>
                  <a:lnTo>
                    <a:pt x="12121" y="6026"/>
                  </a:lnTo>
                  <a:cubicBezTo>
                    <a:pt x="12167" y="6026"/>
                    <a:pt x="12235" y="5981"/>
                    <a:pt x="12258" y="5935"/>
                  </a:cubicBezTo>
                  <a:cubicBezTo>
                    <a:pt x="12281" y="5912"/>
                    <a:pt x="12304" y="5866"/>
                    <a:pt x="12326" y="5821"/>
                  </a:cubicBezTo>
                  <a:cubicBezTo>
                    <a:pt x="12349" y="5775"/>
                    <a:pt x="12372" y="5752"/>
                    <a:pt x="12418" y="5707"/>
                  </a:cubicBezTo>
                  <a:lnTo>
                    <a:pt x="12418" y="5684"/>
                  </a:lnTo>
                  <a:cubicBezTo>
                    <a:pt x="12486" y="5592"/>
                    <a:pt x="12578" y="5501"/>
                    <a:pt x="12623" y="5410"/>
                  </a:cubicBezTo>
                  <a:lnTo>
                    <a:pt x="12669" y="5364"/>
                  </a:lnTo>
                  <a:cubicBezTo>
                    <a:pt x="12806" y="5204"/>
                    <a:pt x="12943" y="5022"/>
                    <a:pt x="13103" y="4862"/>
                  </a:cubicBezTo>
                  <a:cubicBezTo>
                    <a:pt x="13217" y="4748"/>
                    <a:pt x="13354" y="4611"/>
                    <a:pt x="13468" y="4497"/>
                  </a:cubicBezTo>
                  <a:lnTo>
                    <a:pt x="13491" y="4474"/>
                  </a:lnTo>
                  <a:cubicBezTo>
                    <a:pt x="13628" y="4337"/>
                    <a:pt x="13764" y="4223"/>
                    <a:pt x="13901" y="4086"/>
                  </a:cubicBezTo>
                  <a:lnTo>
                    <a:pt x="13970" y="4018"/>
                  </a:lnTo>
                  <a:cubicBezTo>
                    <a:pt x="14038" y="3972"/>
                    <a:pt x="14084" y="3926"/>
                    <a:pt x="14130" y="3903"/>
                  </a:cubicBezTo>
                  <a:cubicBezTo>
                    <a:pt x="14198" y="3835"/>
                    <a:pt x="14244" y="3789"/>
                    <a:pt x="14312" y="3744"/>
                  </a:cubicBezTo>
                  <a:lnTo>
                    <a:pt x="14358" y="3721"/>
                  </a:lnTo>
                  <a:cubicBezTo>
                    <a:pt x="14495" y="3607"/>
                    <a:pt x="14609" y="3538"/>
                    <a:pt x="14746" y="3447"/>
                  </a:cubicBezTo>
                  <a:lnTo>
                    <a:pt x="14837" y="3378"/>
                  </a:lnTo>
                  <a:cubicBezTo>
                    <a:pt x="14974" y="3264"/>
                    <a:pt x="15134" y="3173"/>
                    <a:pt x="15294" y="3059"/>
                  </a:cubicBezTo>
                  <a:lnTo>
                    <a:pt x="15408" y="2990"/>
                  </a:lnTo>
                  <a:lnTo>
                    <a:pt x="15591" y="2876"/>
                  </a:lnTo>
                  <a:cubicBezTo>
                    <a:pt x="15705" y="2785"/>
                    <a:pt x="15842" y="2694"/>
                    <a:pt x="15979" y="2602"/>
                  </a:cubicBezTo>
                  <a:cubicBezTo>
                    <a:pt x="16321" y="2420"/>
                    <a:pt x="16663" y="2237"/>
                    <a:pt x="17006" y="2077"/>
                  </a:cubicBezTo>
                  <a:cubicBezTo>
                    <a:pt x="17165" y="2009"/>
                    <a:pt x="17325" y="1940"/>
                    <a:pt x="17485" y="1872"/>
                  </a:cubicBezTo>
                  <a:lnTo>
                    <a:pt x="17576" y="1849"/>
                  </a:lnTo>
                  <a:lnTo>
                    <a:pt x="17622" y="1826"/>
                  </a:lnTo>
                  <a:cubicBezTo>
                    <a:pt x="17690" y="1803"/>
                    <a:pt x="17759" y="1781"/>
                    <a:pt x="17827" y="1758"/>
                  </a:cubicBezTo>
                  <a:cubicBezTo>
                    <a:pt x="17919" y="1712"/>
                    <a:pt x="18033" y="1689"/>
                    <a:pt x="18124" y="1667"/>
                  </a:cubicBezTo>
                  <a:lnTo>
                    <a:pt x="18307" y="1598"/>
                  </a:lnTo>
                  <a:cubicBezTo>
                    <a:pt x="18489" y="1530"/>
                    <a:pt x="18672" y="1484"/>
                    <a:pt x="18855" y="1415"/>
                  </a:cubicBezTo>
                  <a:cubicBezTo>
                    <a:pt x="19220" y="1324"/>
                    <a:pt x="19585" y="1279"/>
                    <a:pt x="19904" y="1210"/>
                  </a:cubicBezTo>
                  <a:cubicBezTo>
                    <a:pt x="20064" y="1187"/>
                    <a:pt x="20247" y="1164"/>
                    <a:pt x="20407" y="1142"/>
                  </a:cubicBezTo>
                  <a:cubicBezTo>
                    <a:pt x="20589" y="1119"/>
                    <a:pt x="20749" y="1096"/>
                    <a:pt x="20954" y="1096"/>
                  </a:cubicBezTo>
                  <a:lnTo>
                    <a:pt x="21434" y="1096"/>
                  </a:lnTo>
                  <a:cubicBezTo>
                    <a:pt x="21594" y="1096"/>
                    <a:pt x="21753" y="1096"/>
                    <a:pt x="21890" y="1119"/>
                  </a:cubicBezTo>
                  <a:cubicBezTo>
                    <a:pt x="22004" y="1142"/>
                    <a:pt x="22141" y="1164"/>
                    <a:pt x="22256" y="1187"/>
                  </a:cubicBezTo>
                  <a:lnTo>
                    <a:pt x="22347" y="1187"/>
                  </a:lnTo>
                  <a:cubicBezTo>
                    <a:pt x="22415" y="1210"/>
                    <a:pt x="22461" y="1210"/>
                    <a:pt x="22529" y="1233"/>
                  </a:cubicBezTo>
                  <a:cubicBezTo>
                    <a:pt x="22621" y="1233"/>
                    <a:pt x="22712" y="1256"/>
                    <a:pt x="22803" y="1279"/>
                  </a:cubicBezTo>
                  <a:cubicBezTo>
                    <a:pt x="22872" y="1279"/>
                    <a:pt x="22917" y="1301"/>
                    <a:pt x="22986" y="1324"/>
                  </a:cubicBezTo>
                  <a:lnTo>
                    <a:pt x="23032" y="1347"/>
                  </a:lnTo>
                  <a:cubicBezTo>
                    <a:pt x="23100" y="1370"/>
                    <a:pt x="23146" y="1393"/>
                    <a:pt x="23191" y="1393"/>
                  </a:cubicBezTo>
                  <a:cubicBezTo>
                    <a:pt x="23214" y="1415"/>
                    <a:pt x="23214" y="1415"/>
                    <a:pt x="23237" y="1415"/>
                  </a:cubicBezTo>
                  <a:cubicBezTo>
                    <a:pt x="23283" y="1415"/>
                    <a:pt x="23328" y="1370"/>
                    <a:pt x="23351" y="1347"/>
                  </a:cubicBezTo>
                  <a:cubicBezTo>
                    <a:pt x="23351" y="1301"/>
                    <a:pt x="23351" y="1279"/>
                    <a:pt x="23351" y="1256"/>
                  </a:cubicBezTo>
                  <a:cubicBezTo>
                    <a:pt x="23328" y="1210"/>
                    <a:pt x="23305" y="1210"/>
                    <a:pt x="23283" y="1187"/>
                  </a:cubicBezTo>
                  <a:cubicBezTo>
                    <a:pt x="23191" y="1164"/>
                    <a:pt x="23123" y="1142"/>
                    <a:pt x="23054" y="1096"/>
                  </a:cubicBezTo>
                  <a:lnTo>
                    <a:pt x="23009" y="1096"/>
                  </a:lnTo>
                  <a:cubicBezTo>
                    <a:pt x="22940" y="1050"/>
                    <a:pt x="22849" y="1027"/>
                    <a:pt x="22735" y="1005"/>
                  </a:cubicBezTo>
                  <a:cubicBezTo>
                    <a:pt x="22621" y="982"/>
                    <a:pt x="22507" y="936"/>
                    <a:pt x="22392" y="913"/>
                  </a:cubicBezTo>
                  <a:lnTo>
                    <a:pt x="22370" y="913"/>
                  </a:lnTo>
                  <a:cubicBezTo>
                    <a:pt x="22392" y="890"/>
                    <a:pt x="22392" y="868"/>
                    <a:pt x="22370" y="845"/>
                  </a:cubicBezTo>
                  <a:cubicBezTo>
                    <a:pt x="22370" y="822"/>
                    <a:pt x="22347" y="799"/>
                    <a:pt x="22324" y="799"/>
                  </a:cubicBezTo>
                  <a:cubicBezTo>
                    <a:pt x="22256" y="754"/>
                    <a:pt x="22164" y="731"/>
                    <a:pt x="22096" y="685"/>
                  </a:cubicBezTo>
                  <a:cubicBezTo>
                    <a:pt x="22027" y="662"/>
                    <a:pt x="21982" y="662"/>
                    <a:pt x="21913" y="639"/>
                  </a:cubicBezTo>
                  <a:lnTo>
                    <a:pt x="21845" y="617"/>
                  </a:lnTo>
                  <a:cubicBezTo>
                    <a:pt x="21776" y="594"/>
                    <a:pt x="21731" y="571"/>
                    <a:pt x="21662" y="548"/>
                  </a:cubicBezTo>
                  <a:cubicBezTo>
                    <a:pt x="21594" y="525"/>
                    <a:pt x="21525" y="502"/>
                    <a:pt x="21457" y="480"/>
                  </a:cubicBezTo>
                  <a:cubicBezTo>
                    <a:pt x="21342" y="457"/>
                    <a:pt x="21251" y="411"/>
                    <a:pt x="21137" y="388"/>
                  </a:cubicBezTo>
                  <a:lnTo>
                    <a:pt x="21023" y="350"/>
                  </a:lnTo>
                  <a:lnTo>
                    <a:pt x="21023" y="350"/>
                  </a:lnTo>
                  <a:cubicBezTo>
                    <a:pt x="21023" y="357"/>
                    <a:pt x="21023" y="366"/>
                    <a:pt x="21023" y="366"/>
                  </a:cubicBezTo>
                  <a:cubicBezTo>
                    <a:pt x="20818" y="297"/>
                    <a:pt x="20658" y="251"/>
                    <a:pt x="20498" y="206"/>
                  </a:cubicBezTo>
                  <a:cubicBezTo>
                    <a:pt x="20407" y="183"/>
                    <a:pt x="20315" y="183"/>
                    <a:pt x="20224" y="160"/>
                  </a:cubicBezTo>
                  <a:cubicBezTo>
                    <a:pt x="20156" y="137"/>
                    <a:pt x="20064" y="114"/>
                    <a:pt x="19996" y="92"/>
                  </a:cubicBezTo>
                  <a:lnTo>
                    <a:pt x="19950" y="92"/>
                  </a:lnTo>
                  <a:cubicBezTo>
                    <a:pt x="19882" y="69"/>
                    <a:pt x="19813" y="46"/>
                    <a:pt x="19745" y="46"/>
                  </a:cubicBezTo>
                  <a:cubicBezTo>
                    <a:pt x="19631" y="46"/>
                    <a:pt x="19539" y="23"/>
                    <a:pt x="19425" y="23"/>
                  </a:cubicBezTo>
                  <a:lnTo>
                    <a:pt x="18718" y="23"/>
                  </a:lnTo>
                  <a:lnTo>
                    <a:pt x="18603" y="0"/>
                  </a:lnTo>
                  <a:lnTo>
                    <a:pt x="18649" y="23"/>
                  </a:lnTo>
                  <a:lnTo>
                    <a:pt x="18535" y="0"/>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4" name="Google Shape;6664;p24"/>
            <p:cNvSpPr/>
            <p:nvPr/>
          </p:nvSpPr>
          <p:spPr>
            <a:xfrm>
              <a:off x="6751325" y="1871725"/>
              <a:ext cx="170625" cy="36225"/>
            </a:xfrm>
            <a:custGeom>
              <a:avLst/>
              <a:gdLst/>
              <a:ahLst/>
              <a:cxnLst/>
              <a:rect l="l" t="t" r="r" b="b"/>
              <a:pathLst>
                <a:path w="6825" h="1449" extrusionOk="0">
                  <a:moveTo>
                    <a:pt x="1803" y="828"/>
                  </a:moveTo>
                  <a:cubicBezTo>
                    <a:pt x="1788" y="832"/>
                    <a:pt x="1773" y="837"/>
                    <a:pt x="1758" y="845"/>
                  </a:cubicBezTo>
                  <a:cubicBezTo>
                    <a:pt x="1778" y="845"/>
                    <a:pt x="1799" y="845"/>
                    <a:pt x="1803" y="828"/>
                  </a:cubicBezTo>
                  <a:close/>
                  <a:moveTo>
                    <a:pt x="4246" y="0"/>
                  </a:moveTo>
                  <a:cubicBezTo>
                    <a:pt x="4154" y="0"/>
                    <a:pt x="4040" y="23"/>
                    <a:pt x="3926" y="23"/>
                  </a:cubicBezTo>
                  <a:cubicBezTo>
                    <a:pt x="3835" y="23"/>
                    <a:pt x="3743" y="46"/>
                    <a:pt x="3629" y="46"/>
                  </a:cubicBezTo>
                  <a:cubicBezTo>
                    <a:pt x="3447" y="69"/>
                    <a:pt x="3241" y="114"/>
                    <a:pt x="3059" y="137"/>
                  </a:cubicBezTo>
                  <a:cubicBezTo>
                    <a:pt x="2876" y="183"/>
                    <a:pt x="2671" y="229"/>
                    <a:pt x="2488" y="274"/>
                  </a:cubicBezTo>
                  <a:cubicBezTo>
                    <a:pt x="2283" y="297"/>
                    <a:pt x="2100" y="343"/>
                    <a:pt x="1917" y="388"/>
                  </a:cubicBezTo>
                  <a:cubicBezTo>
                    <a:pt x="1854" y="410"/>
                    <a:pt x="1810" y="431"/>
                    <a:pt x="1750" y="452"/>
                  </a:cubicBezTo>
                  <a:lnTo>
                    <a:pt x="1750" y="452"/>
                  </a:lnTo>
                  <a:cubicBezTo>
                    <a:pt x="1754" y="448"/>
                    <a:pt x="1758" y="443"/>
                    <a:pt x="1758" y="434"/>
                  </a:cubicBezTo>
                  <a:lnTo>
                    <a:pt x="1758" y="434"/>
                  </a:lnTo>
                  <a:cubicBezTo>
                    <a:pt x="1689" y="457"/>
                    <a:pt x="1621" y="480"/>
                    <a:pt x="1552" y="503"/>
                  </a:cubicBezTo>
                  <a:lnTo>
                    <a:pt x="1598" y="503"/>
                  </a:lnTo>
                  <a:cubicBezTo>
                    <a:pt x="1461" y="548"/>
                    <a:pt x="1324" y="594"/>
                    <a:pt x="1164" y="639"/>
                  </a:cubicBezTo>
                  <a:cubicBezTo>
                    <a:pt x="1050" y="685"/>
                    <a:pt x="913" y="731"/>
                    <a:pt x="799" y="776"/>
                  </a:cubicBezTo>
                  <a:cubicBezTo>
                    <a:pt x="662" y="822"/>
                    <a:pt x="548" y="891"/>
                    <a:pt x="411" y="936"/>
                  </a:cubicBezTo>
                  <a:cubicBezTo>
                    <a:pt x="365" y="959"/>
                    <a:pt x="297" y="982"/>
                    <a:pt x="228" y="1028"/>
                  </a:cubicBezTo>
                  <a:cubicBezTo>
                    <a:pt x="205" y="1050"/>
                    <a:pt x="160" y="1050"/>
                    <a:pt x="114" y="1073"/>
                  </a:cubicBezTo>
                  <a:cubicBezTo>
                    <a:pt x="69" y="1096"/>
                    <a:pt x="46" y="1142"/>
                    <a:pt x="23" y="1187"/>
                  </a:cubicBezTo>
                  <a:cubicBezTo>
                    <a:pt x="0" y="1233"/>
                    <a:pt x="0" y="1279"/>
                    <a:pt x="23" y="1347"/>
                  </a:cubicBezTo>
                  <a:cubicBezTo>
                    <a:pt x="53" y="1408"/>
                    <a:pt x="114" y="1449"/>
                    <a:pt x="178" y="1449"/>
                  </a:cubicBezTo>
                  <a:cubicBezTo>
                    <a:pt x="211" y="1449"/>
                    <a:pt x="244" y="1438"/>
                    <a:pt x="274" y="1416"/>
                  </a:cubicBezTo>
                  <a:cubicBezTo>
                    <a:pt x="320" y="1416"/>
                    <a:pt x="342" y="1393"/>
                    <a:pt x="365" y="1393"/>
                  </a:cubicBezTo>
                  <a:cubicBezTo>
                    <a:pt x="434" y="1370"/>
                    <a:pt x="479" y="1347"/>
                    <a:pt x="525" y="1324"/>
                  </a:cubicBezTo>
                  <a:cubicBezTo>
                    <a:pt x="639" y="1256"/>
                    <a:pt x="753" y="1210"/>
                    <a:pt x="867" y="1164"/>
                  </a:cubicBezTo>
                  <a:cubicBezTo>
                    <a:pt x="959" y="1119"/>
                    <a:pt x="1073" y="1096"/>
                    <a:pt x="1164" y="1050"/>
                  </a:cubicBezTo>
                  <a:cubicBezTo>
                    <a:pt x="1278" y="1005"/>
                    <a:pt x="1392" y="959"/>
                    <a:pt x="1507" y="936"/>
                  </a:cubicBezTo>
                  <a:lnTo>
                    <a:pt x="1484" y="936"/>
                  </a:lnTo>
                  <a:cubicBezTo>
                    <a:pt x="1598" y="891"/>
                    <a:pt x="1712" y="868"/>
                    <a:pt x="1803" y="822"/>
                  </a:cubicBezTo>
                  <a:lnTo>
                    <a:pt x="1803" y="822"/>
                  </a:lnTo>
                  <a:cubicBezTo>
                    <a:pt x="1803" y="824"/>
                    <a:pt x="1803" y="826"/>
                    <a:pt x="1803" y="828"/>
                  </a:cubicBezTo>
                  <a:lnTo>
                    <a:pt x="1803" y="828"/>
                  </a:lnTo>
                  <a:cubicBezTo>
                    <a:pt x="1833" y="820"/>
                    <a:pt x="1864" y="815"/>
                    <a:pt x="1895" y="799"/>
                  </a:cubicBezTo>
                  <a:cubicBezTo>
                    <a:pt x="1986" y="776"/>
                    <a:pt x="2054" y="754"/>
                    <a:pt x="2146" y="731"/>
                  </a:cubicBezTo>
                  <a:cubicBezTo>
                    <a:pt x="2237" y="708"/>
                    <a:pt x="2328" y="685"/>
                    <a:pt x="2442" y="662"/>
                  </a:cubicBezTo>
                  <a:cubicBezTo>
                    <a:pt x="2534" y="639"/>
                    <a:pt x="2625" y="617"/>
                    <a:pt x="2716" y="594"/>
                  </a:cubicBezTo>
                  <a:cubicBezTo>
                    <a:pt x="2808" y="571"/>
                    <a:pt x="2922" y="548"/>
                    <a:pt x="3013" y="548"/>
                  </a:cubicBezTo>
                  <a:cubicBezTo>
                    <a:pt x="3104" y="525"/>
                    <a:pt x="3196" y="503"/>
                    <a:pt x="3287" y="480"/>
                  </a:cubicBezTo>
                  <a:cubicBezTo>
                    <a:pt x="3378" y="457"/>
                    <a:pt x="3469" y="457"/>
                    <a:pt x="3561" y="434"/>
                  </a:cubicBezTo>
                  <a:cubicBezTo>
                    <a:pt x="3766" y="411"/>
                    <a:pt x="3949" y="366"/>
                    <a:pt x="4154" y="366"/>
                  </a:cubicBezTo>
                  <a:cubicBezTo>
                    <a:pt x="4268" y="343"/>
                    <a:pt x="4383" y="343"/>
                    <a:pt x="4497" y="320"/>
                  </a:cubicBezTo>
                  <a:cubicBezTo>
                    <a:pt x="4611" y="320"/>
                    <a:pt x="4725" y="297"/>
                    <a:pt x="4862" y="297"/>
                  </a:cubicBezTo>
                  <a:lnTo>
                    <a:pt x="4999" y="297"/>
                  </a:lnTo>
                  <a:cubicBezTo>
                    <a:pt x="5090" y="274"/>
                    <a:pt x="5204" y="274"/>
                    <a:pt x="5296" y="274"/>
                  </a:cubicBezTo>
                  <a:lnTo>
                    <a:pt x="6003" y="274"/>
                  </a:lnTo>
                  <a:cubicBezTo>
                    <a:pt x="6072" y="274"/>
                    <a:pt x="6140" y="274"/>
                    <a:pt x="6209" y="297"/>
                  </a:cubicBezTo>
                  <a:lnTo>
                    <a:pt x="6391" y="297"/>
                  </a:lnTo>
                  <a:cubicBezTo>
                    <a:pt x="6505" y="320"/>
                    <a:pt x="6642" y="320"/>
                    <a:pt x="6756" y="343"/>
                  </a:cubicBezTo>
                  <a:cubicBezTo>
                    <a:pt x="6779" y="343"/>
                    <a:pt x="6802" y="320"/>
                    <a:pt x="6802" y="297"/>
                  </a:cubicBezTo>
                  <a:cubicBezTo>
                    <a:pt x="6825" y="274"/>
                    <a:pt x="6802" y="251"/>
                    <a:pt x="6756" y="229"/>
                  </a:cubicBezTo>
                  <a:cubicBezTo>
                    <a:pt x="6665" y="229"/>
                    <a:pt x="6574" y="229"/>
                    <a:pt x="6482" y="206"/>
                  </a:cubicBezTo>
                  <a:cubicBezTo>
                    <a:pt x="6391" y="183"/>
                    <a:pt x="6300" y="160"/>
                    <a:pt x="6231" y="160"/>
                  </a:cubicBezTo>
                  <a:cubicBezTo>
                    <a:pt x="6026" y="114"/>
                    <a:pt x="5843" y="92"/>
                    <a:pt x="5638" y="69"/>
                  </a:cubicBezTo>
                  <a:cubicBezTo>
                    <a:pt x="5547" y="46"/>
                    <a:pt x="5455" y="46"/>
                    <a:pt x="5364" y="23"/>
                  </a:cubicBezTo>
                  <a:cubicBezTo>
                    <a:pt x="5273" y="23"/>
                    <a:pt x="5159" y="0"/>
                    <a:pt x="50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5" name="Google Shape;6665;p24"/>
            <p:cNvSpPr/>
            <p:nvPr/>
          </p:nvSpPr>
          <p:spPr>
            <a:xfrm>
              <a:off x="6750175" y="1900825"/>
              <a:ext cx="99300" cy="36700"/>
            </a:xfrm>
            <a:custGeom>
              <a:avLst/>
              <a:gdLst/>
              <a:ahLst/>
              <a:cxnLst/>
              <a:rect l="l" t="t" r="r" b="b"/>
              <a:pathLst>
                <a:path w="3972" h="1468" extrusionOk="0">
                  <a:moveTo>
                    <a:pt x="3904" y="0"/>
                  </a:moveTo>
                  <a:cubicBezTo>
                    <a:pt x="3812" y="23"/>
                    <a:pt x="3721" y="23"/>
                    <a:pt x="3630" y="46"/>
                  </a:cubicBezTo>
                  <a:cubicBezTo>
                    <a:pt x="3561" y="69"/>
                    <a:pt x="3470" y="69"/>
                    <a:pt x="3379" y="92"/>
                  </a:cubicBezTo>
                  <a:cubicBezTo>
                    <a:pt x="3196" y="115"/>
                    <a:pt x="3013" y="160"/>
                    <a:pt x="2831" y="183"/>
                  </a:cubicBezTo>
                  <a:cubicBezTo>
                    <a:pt x="2739" y="206"/>
                    <a:pt x="2648" y="229"/>
                    <a:pt x="2534" y="252"/>
                  </a:cubicBezTo>
                  <a:cubicBezTo>
                    <a:pt x="2443" y="274"/>
                    <a:pt x="2351" y="274"/>
                    <a:pt x="2260" y="297"/>
                  </a:cubicBezTo>
                  <a:cubicBezTo>
                    <a:pt x="2146" y="320"/>
                    <a:pt x="2055" y="343"/>
                    <a:pt x="1963" y="366"/>
                  </a:cubicBezTo>
                  <a:cubicBezTo>
                    <a:pt x="1872" y="388"/>
                    <a:pt x="1781" y="434"/>
                    <a:pt x="1667" y="457"/>
                  </a:cubicBezTo>
                  <a:cubicBezTo>
                    <a:pt x="1598" y="480"/>
                    <a:pt x="1507" y="525"/>
                    <a:pt x="1438" y="548"/>
                  </a:cubicBezTo>
                  <a:lnTo>
                    <a:pt x="1416" y="548"/>
                  </a:lnTo>
                  <a:cubicBezTo>
                    <a:pt x="1279" y="594"/>
                    <a:pt x="1164" y="640"/>
                    <a:pt x="1050" y="685"/>
                  </a:cubicBezTo>
                  <a:cubicBezTo>
                    <a:pt x="936" y="708"/>
                    <a:pt x="822" y="754"/>
                    <a:pt x="708" y="822"/>
                  </a:cubicBezTo>
                  <a:cubicBezTo>
                    <a:pt x="594" y="868"/>
                    <a:pt x="503" y="936"/>
                    <a:pt x="388" y="982"/>
                  </a:cubicBezTo>
                  <a:cubicBezTo>
                    <a:pt x="320" y="1028"/>
                    <a:pt x="274" y="1050"/>
                    <a:pt x="229" y="1073"/>
                  </a:cubicBezTo>
                  <a:cubicBezTo>
                    <a:pt x="183" y="1096"/>
                    <a:pt x="115" y="1119"/>
                    <a:pt x="69" y="1165"/>
                  </a:cubicBezTo>
                  <a:cubicBezTo>
                    <a:pt x="23" y="1233"/>
                    <a:pt x="0" y="1301"/>
                    <a:pt x="23" y="1370"/>
                  </a:cubicBezTo>
                  <a:cubicBezTo>
                    <a:pt x="61" y="1426"/>
                    <a:pt x="114" y="1467"/>
                    <a:pt x="170" y="1467"/>
                  </a:cubicBezTo>
                  <a:cubicBezTo>
                    <a:pt x="182" y="1467"/>
                    <a:pt x="194" y="1465"/>
                    <a:pt x="206" y="1461"/>
                  </a:cubicBezTo>
                  <a:cubicBezTo>
                    <a:pt x="251" y="1461"/>
                    <a:pt x="297" y="1438"/>
                    <a:pt x="343" y="1416"/>
                  </a:cubicBezTo>
                  <a:cubicBezTo>
                    <a:pt x="388" y="1416"/>
                    <a:pt x="434" y="1393"/>
                    <a:pt x="457" y="1370"/>
                  </a:cubicBezTo>
                  <a:cubicBezTo>
                    <a:pt x="548" y="1324"/>
                    <a:pt x="640" y="1279"/>
                    <a:pt x="708" y="1233"/>
                  </a:cubicBezTo>
                  <a:cubicBezTo>
                    <a:pt x="799" y="1187"/>
                    <a:pt x="891" y="1119"/>
                    <a:pt x="982" y="1096"/>
                  </a:cubicBezTo>
                  <a:cubicBezTo>
                    <a:pt x="1050" y="1050"/>
                    <a:pt x="1142" y="1005"/>
                    <a:pt x="1233" y="982"/>
                  </a:cubicBezTo>
                  <a:cubicBezTo>
                    <a:pt x="1324" y="936"/>
                    <a:pt x="1393" y="891"/>
                    <a:pt x="1484" y="868"/>
                  </a:cubicBezTo>
                  <a:cubicBezTo>
                    <a:pt x="1575" y="822"/>
                    <a:pt x="1667" y="799"/>
                    <a:pt x="1758" y="754"/>
                  </a:cubicBezTo>
                  <a:cubicBezTo>
                    <a:pt x="1849" y="708"/>
                    <a:pt x="1941" y="662"/>
                    <a:pt x="2032" y="640"/>
                  </a:cubicBezTo>
                  <a:cubicBezTo>
                    <a:pt x="2123" y="594"/>
                    <a:pt x="2214" y="571"/>
                    <a:pt x="2306" y="548"/>
                  </a:cubicBezTo>
                  <a:cubicBezTo>
                    <a:pt x="2329" y="548"/>
                    <a:pt x="2329" y="548"/>
                    <a:pt x="2329" y="525"/>
                  </a:cubicBezTo>
                  <a:cubicBezTo>
                    <a:pt x="2466" y="503"/>
                    <a:pt x="2602" y="457"/>
                    <a:pt x="2739" y="411"/>
                  </a:cubicBezTo>
                  <a:cubicBezTo>
                    <a:pt x="2876" y="366"/>
                    <a:pt x="3013" y="343"/>
                    <a:pt x="3150" y="297"/>
                  </a:cubicBezTo>
                  <a:cubicBezTo>
                    <a:pt x="3287" y="274"/>
                    <a:pt x="3401" y="229"/>
                    <a:pt x="3538" y="206"/>
                  </a:cubicBezTo>
                  <a:cubicBezTo>
                    <a:pt x="3607" y="183"/>
                    <a:pt x="3652" y="183"/>
                    <a:pt x="3721" y="160"/>
                  </a:cubicBezTo>
                  <a:cubicBezTo>
                    <a:pt x="3789" y="137"/>
                    <a:pt x="3858" y="137"/>
                    <a:pt x="3926" y="137"/>
                  </a:cubicBezTo>
                  <a:cubicBezTo>
                    <a:pt x="3949" y="115"/>
                    <a:pt x="3972" y="92"/>
                    <a:pt x="3972" y="46"/>
                  </a:cubicBezTo>
                  <a:cubicBezTo>
                    <a:pt x="3972" y="23"/>
                    <a:pt x="3949" y="0"/>
                    <a:pt x="390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6" name="Google Shape;6666;p24"/>
            <p:cNvSpPr/>
            <p:nvPr/>
          </p:nvSpPr>
          <p:spPr>
            <a:xfrm>
              <a:off x="6857450" y="1899675"/>
              <a:ext cx="2875" cy="2875"/>
            </a:xfrm>
            <a:custGeom>
              <a:avLst/>
              <a:gdLst/>
              <a:ahLst/>
              <a:cxnLst/>
              <a:rect l="l" t="t" r="r" b="b"/>
              <a:pathLst>
                <a:path w="115" h="115" extrusionOk="0">
                  <a:moveTo>
                    <a:pt x="69" y="1"/>
                  </a:moveTo>
                  <a:cubicBezTo>
                    <a:pt x="46" y="1"/>
                    <a:pt x="23" y="24"/>
                    <a:pt x="1" y="46"/>
                  </a:cubicBezTo>
                  <a:cubicBezTo>
                    <a:pt x="1" y="69"/>
                    <a:pt x="23" y="115"/>
                    <a:pt x="46" y="115"/>
                  </a:cubicBezTo>
                  <a:cubicBezTo>
                    <a:pt x="92" y="115"/>
                    <a:pt x="115" y="92"/>
                    <a:pt x="115" y="69"/>
                  </a:cubicBezTo>
                  <a:cubicBezTo>
                    <a:pt x="115" y="46"/>
                    <a:pt x="92" y="1"/>
                    <a:pt x="69" y="1"/>
                  </a:cubicBezTo>
                  <a:close/>
                </a:path>
              </a:pathLst>
            </a:custGeom>
            <a:solidFill>
              <a:srgbClr val="56C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7" name="Google Shape;6667;p24"/>
            <p:cNvSpPr/>
            <p:nvPr/>
          </p:nvSpPr>
          <p:spPr>
            <a:xfrm>
              <a:off x="6446025" y="2407550"/>
              <a:ext cx="30850" cy="71925"/>
            </a:xfrm>
            <a:custGeom>
              <a:avLst/>
              <a:gdLst/>
              <a:ahLst/>
              <a:cxnLst/>
              <a:rect l="l" t="t" r="r" b="b"/>
              <a:pathLst>
                <a:path w="1234" h="2877" extrusionOk="0">
                  <a:moveTo>
                    <a:pt x="1073" y="0"/>
                  </a:moveTo>
                  <a:cubicBezTo>
                    <a:pt x="1028" y="0"/>
                    <a:pt x="982" y="23"/>
                    <a:pt x="959" y="46"/>
                  </a:cubicBezTo>
                  <a:cubicBezTo>
                    <a:pt x="868" y="206"/>
                    <a:pt x="799" y="365"/>
                    <a:pt x="708" y="548"/>
                  </a:cubicBezTo>
                  <a:cubicBezTo>
                    <a:pt x="662" y="685"/>
                    <a:pt x="594" y="845"/>
                    <a:pt x="525" y="1005"/>
                  </a:cubicBezTo>
                  <a:cubicBezTo>
                    <a:pt x="411" y="1324"/>
                    <a:pt x="274" y="1644"/>
                    <a:pt x="183" y="1963"/>
                  </a:cubicBezTo>
                  <a:cubicBezTo>
                    <a:pt x="137" y="2077"/>
                    <a:pt x="115" y="2192"/>
                    <a:pt x="92" y="2306"/>
                  </a:cubicBezTo>
                  <a:cubicBezTo>
                    <a:pt x="69" y="2374"/>
                    <a:pt x="46" y="2443"/>
                    <a:pt x="46" y="2534"/>
                  </a:cubicBezTo>
                  <a:cubicBezTo>
                    <a:pt x="23" y="2602"/>
                    <a:pt x="1" y="2671"/>
                    <a:pt x="23" y="2739"/>
                  </a:cubicBezTo>
                  <a:cubicBezTo>
                    <a:pt x="46" y="2808"/>
                    <a:pt x="115" y="2876"/>
                    <a:pt x="183" y="2876"/>
                  </a:cubicBezTo>
                  <a:cubicBezTo>
                    <a:pt x="252" y="2876"/>
                    <a:pt x="297" y="2876"/>
                    <a:pt x="320" y="2853"/>
                  </a:cubicBezTo>
                  <a:cubicBezTo>
                    <a:pt x="366" y="2808"/>
                    <a:pt x="366" y="2785"/>
                    <a:pt x="389" y="2739"/>
                  </a:cubicBezTo>
                  <a:cubicBezTo>
                    <a:pt x="411" y="2694"/>
                    <a:pt x="411" y="2625"/>
                    <a:pt x="434" y="2580"/>
                  </a:cubicBezTo>
                  <a:cubicBezTo>
                    <a:pt x="434" y="2511"/>
                    <a:pt x="434" y="2465"/>
                    <a:pt x="457" y="2420"/>
                  </a:cubicBezTo>
                  <a:cubicBezTo>
                    <a:pt x="525" y="2077"/>
                    <a:pt x="640" y="1758"/>
                    <a:pt x="754" y="1438"/>
                  </a:cubicBezTo>
                  <a:cubicBezTo>
                    <a:pt x="822" y="1279"/>
                    <a:pt x="868" y="1119"/>
                    <a:pt x="936" y="959"/>
                  </a:cubicBezTo>
                  <a:cubicBezTo>
                    <a:pt x="959" y="868"/>
                    <a:pt x="982" y="799"/>
                    <a:pt x="1005" y="708"/>
                  </a:cubicBezTo>
                  <a:cubicBezTo>
                    <a:pt x="1028" y="639"/>
                    <a:pt x="1050" y="571"/>
                    <a:pt x="1073" y="480"/>
                  </a:cubicBezTo>
                  <a:cubicBezTo>
                    <a:pt x="1096" y="411"/>
                    <a:pt x="1119" y="365"/>
                    <a:pt x="1165" y="297"/>
                  </a:cubicBezTo>
                  <a:cubicBezTo>
                    <a:pt x="1165" y="274"/>
                    <a:pt x="1187" y="251"/>
                    <a:pt x="1187" y="229"/>
                  </a:cubicBezTo>
                  <a:cubicBezTo>
                    <a:pt x="1210" y="206"/>
                    <a:pt x="1233" y="160"/>
                    <a:pt x="1233" y="114"/>
                  </a:cubicBezTo>
                  <a:cubicBezTo>
                    <a:pt x="1210" y="114"/>
                    <a:pt x="1210" y="114"/>
                    <a:pt x="1210" y="92"/>
                  </a:cubicBezTo>
                  <a:cubicBezTo>
                    <a:pt x="1210" y="92"/>
                    <a:pt x="1187" y="69"/>
                    <a:pt x="1187" y="69"/>
                  </a:cubicBezTo>
                  <a:cubicBezTo>
                    <a:pt x="1142" y="46"/>
                    <a:pt x="1119" y="23"/>
                    <a:pt x="109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8" name="Google Shape;6668;p24"/>
            <p:cNvSpPr/>
            <p:nvPr/>
          </p:nvSpPr>
          <p:spPr>
            <a:xfrm>
              <a:off x="6389525" y="2095400"/>
              <a:ext cx="196325" cy="316725"/>
            </a:xfrm>
            <a:custGeom>
              <a:avLst/>
              <a:gdLst/>
              <a:ahLst/>
              <a:cxnLst/>
              <a:rect l="l" t="t" r="r" b="b"/>
              <a:pathLst>
                <a:path w="7853" h="12669" extrusionOk="0">
                  <a:moveTo>
                    <a:pt x="5022" y="1"/>
                  </a:moveTo>
                  <a:cubicBezTo>
                    <a:pt x="4977" y="1"/>
                    <a:pt x="4931" y="24"/>
                    <a:pt x="4885" y="69"/>
                  </a:cubicBezTo>
                  <a:cubicBezTo>
                    <a:pt x="4794" y="161"/>
                    <a:pt x="4703" y="252"/>
                    <a:pt x="4612" y="343"/>
                  </a:cubicBezTo>
                  <a:cubicBezTo>
                    <a:pt x="4497" y="480"/>
                    <a:pt x="4406" y="594"/>
                    <a:pt x="4315" y="731"/>
                  </a:cubicBezTo>
                  <a:lnTo>
                    <a:pt x="4292" y="754"/>
                  </a:lnTo>
                  <a:lnTo>
                    <a:pt x="4246" y="800"/>
                  </a:lnTo>
                  <a:cubicBezTo>
                    <a:pt x="4178" y="891"/>
                    <a:pt x="4109" y="1005"/>
                    <a:pt x="4018" y="1096"/>
                  </a:cubicBezTo>
                  <a:cubicBezTo>
                    <a:pt x="3972" y="1188"/>
                    <a:pt x="3904" y="1256"/>
                    <a:pt x="3858" y="1348"/>
                  </a:cubicBezTo>
                  <a:lnTo>
                    <a:pt x="3721" y="1507"/>
                  </a:lnTo>
                  <a:lnTo>
                    <a:pt x="3721" y="1530"/>
                  </a:lnTo>
                  <a:cubicBezTo>
                    <a:pt x="3653" y="1599"/>
                    <a:pt x="3584" y="1667"/>
                    <a:pt x="3539" y="1758"/>
                  </a:cubicBezTo>
                  <a:lnTo>
                    <a:pt x="3493" y="1804"/>
                  </a:lnTo>
                  <a:lnTo>
                    <a:pt x="3470" y="1850"/>
                  </a:lnTo>
                  <a:cubicBezTo>
                    <a:pt x="3356" y="1987"/>
                    <a:pt x="3242" y="2146"/>
                    <a:pt x="3128" y="2306"/>
                  </a:cubicBezTo>
                  <a:cubicBezTo>
                    <a:pt x="2991" y="2489"/>
                    <a:pt x="2900" y="2626"/>
                    <a:pt x="2831" y="2763"/>
                  </a:cubicBezTo>
                  <a:cubicBezTo>
                    <a:pt x="2785" y="2831"/>
                    <a:pt x="2740" y="2923"/>
                    <a:pt x="2671" y="3014"/>
                  </a:cubicBezTo>
                  <a:cubicBezTo>
                    <a:pt x="2626" y="3082"/>
                    <a:pt x="2580" y="3174"/>
                    <a:pt x="2534" y="3242"/>
                  </a:cubicBezTo>
                  <a:cubicBezTo>
                    <a:pt x="2512" y="3311"/>
                    <a:pt x="2466" y="3356"/>
                    <a:pt x="2443" y="3425"/>
                  </a:cubicBezTo>
                  <a:lnTo>
                    <a:pt x="2420" y="3447"/>
                  </a:lnTo>
                  <a:cubicBezTo>
                    <a:pt x="2397" y="3516"/>
                    <a:pt x="2352" y="3607"/>
                    <a:pt x="2306" y="3699"/>
                  </a:cubicBezTo>
                  <a:cubicBezTo>
                    <a:pt x="2283" y="3744"/>
                    <a:pt x="2283" y="3790"/>
                    <a:pt x="2261" y="3813"/>
                  </a:cubicBezTo>
                  <a:lnTo>
                    <a:pt x="2238" y="3858"/>
                  </a:lnTo>
                  <a:cubicBezTo>
                    <a:pt x="2146" y="4064"/>
                    <a:pt x="2055" y="4246"/>
                    <a:pt x="1941" y="4406"/>
                  </a:cubicBezTo>
                  <a:cubicBezTo>
                    <a:pt x="1850" y="4589"/>
                    <a:pt x="1758" y="4771"/>
                    <a:pt x="1667" y="4931"/>
                  </a:cubicBezTo>
                  <a:cubicBezTo>
                    <a:pt x="1576" y="5114"/>
                    <a:pt x="1507" y="5274"/>
                    <a:pt x="1416" y="5456"/>
                  </a:cubicBezTo>
                  <a:cubicBezTo>
                    <a:pt x="1325" y="5639"/>
                    <a:pt x="1256" y="5821"/>
                    <a:pt x="1142" y="6095"/>
                  </a:cubicBezTo>
                  <a:lnTo>
                    <a:pt x="1051" y="6323"/>
                  </a:lnTo>
                  <a:cubicBezTo>
                    <a:pt x="982" y="6438"/>
                    <a:pt x="937" y="6575"/>
                    <a:pt x="891" y="6711"/>
                  </a:cubicBezTo>
                  <a:lnTo>
                    <a:pt x="823" y="6826"/>
                  </a:lnTo>
                  <a:cubicBezTo>
                    <a:pt x="777" y="6963"/>
                    <a:pt x="708" y="7100"/>
                    <a:pt x="663" y="7259"/>
                  </a:cubicBezTo>
                  <a:lnTo>
                    <a:pt x="617" y="7373"/>
                  </a:lnTo>
                  <a:cubicBezTo>
                    <a:pt x="571" y="7510"/>
                    <a:pt x="526" y="7647"/>
                    <a:pt x="480" y="7807"/>
                  </a:cubicBezTo>
                  <a:cubicBezTo>
                    <a:pt x="412" y="7967"/>
                    <a:pt x="366" y="8149"/>
                    <a:pt x="298" y="8309"/>
                  </a:cubicBezTo>
                  <a:cubicBezTo>
                    <a:pt x="275" y="8423"/>
                    <a:pt x="229" y="8560"/>
                    <a:pt x="206" y="8652"/>
                  </a:cubicBezTo>
                  <a:cubicBezTo>
                    <a:pt x="206" y="8720"/>
                    <a:pt x="183" y="8789"/>
                    <a:pt x="161" y="8857"/>
                  </a:cubicBezTo>
                  <a:cubicBezTo>
                    <a:pt x="138" y="8971"/>
                    <a:pt x="115" y="9108"/>
                    <a:pt x="92" y="9222"/>
                  </a:cubicBezTo>
                  <a:cubicBezTo>
                    <a:pt x="69" y="9268"/>
                    <a:pt x="69" y="9336"/>
                    <a:pt x="46" y="9382"/>
                  </a:cubicBezTo>
                  <a:cubicBezTo>
                    <a:pt x="46" y="9451"/>
                    <a:pt x="24" y="9519"/>
                    <a:pt x="24" y="9565"/>
                  </a:cubicBezTo>
                  <a:cubicBezTo>
                    <a:pt x="1" y="9679"/>
                    <a:pt x="46" y="9793"/>
                    <a:pt x="161" y="9816"/>
                  </a:cubicBezTo>
                  <a:lnTo>
                    <a:pt x="206" y="9816"/>
                  </a:lnTo>
                  <a:cubicBezTo>
                    <a:pt x="206" y="9839"/>
                    <a:pt x="229" y="9861"/>
                    <a:pt x="275" y="9884"/>
                  </a:cubicBezTo>
                  <a:cubicBezTo>
                    <a:pt x="343" y="9930"/>
                    <a:pt x="412" y="9976"/>
                    <a:pt x="480" y="10021"/>
                  </a:cubicBezTo>
                  <a:cubicBezTo>
                    <a:pt x="526" y="10067"/>
                    <a:pt x="594" y="10090"/>
                    <a:pt x="640" y="10135"/>
                  </a:cubicBezTo>
                  <a:cubicBezTo>
                    <a:pt x="686" y="10181"/>
                    <a:pt x="754" y="10227"/>
                    <a:pt x="800" y="10272"/>
                  </a:cubicBezTo>
                  <a:lnTo>
                    <a:pt x="845" y="10295"/>
                  </a:lnTo>
                  <a:lnTo>
                    <a:pt x="959" y="10386"/>
                  </a:lnTo>
                  <a:lnTo>
                    <a:pt x="1051" y="10500"/>
                  </a:lnTo>
                  <a:lnTo>
                    <a:pt x="1165" y="10569"/>
                  </a:lnTo>
                  <a:cubicBezTo>
                    <a:pt x="1279" y="10660"/>
                    <a:pt x="1370" y="10752"/>
                    <a:pt x="1484" y="10866"/>
                  </a:cubicBezTo>
                  <a:lnTo>
                    <a:pt x="1530" y="10911"/>
                  </a:lnTo>
                  <a:cubicBezTo>
                    <a:pt x="1576" y="10957"/>
                    <a:pt x="1644" y="11003"/>
                    <a:pt x="1690" y="11048"/>
                  </a:cubicBezTo>
                  <a:cubicBezTo>
                    <a:pt x="1758" y="11117"/>
                    <a:pt x="1827" y="11185"/>
                    <a:pt x="1895" y="11231"/>
                  </a:cubicBezTo>
                  <a:cubicBezTo>
                    <a:pt x="2009" y="11322"/>
                    <a:pt x="2101" y="11413"/>
                    <a:pt x="2215" y="11482"/>
                  </a:cubicBezTo>
                  <a:lnTo>
                    <a:pt x="2306" y="11573"/>
                  </a:lnTo>
                  <a:cubicBezTo>
                    <a:pt x="2466" y="11687"/>
                    <a:pt x="2603" y="11802"/>
                    <a:pt x="2740" y="11916"/>
                  </a:cubicBezTo>
                  <a:cubicBezTo>
                    <a:pt x="2763" y="11938"/>
                    <a:pt x="2808" y="11961"/>
                    <a:pt x="2831" y="11984"/>
                  </a:cubicBezTo>
                  <a:cubicBezTo>
                    <a:pt x="2854" y="12007"/>
                    <a:pt x="2900" y="12053"/>
                    <a:pt x="2922" y="12075"/>
                  </a:cubicBezTo>
                  <a:cubicBezTo>
                    <a:pt x="2968" y="12121"/>
                    <a:pt x="3037" y="12167"/>
                    <a:pt x="3082" y="12212"/>
                  </a:cubicBezTo>
                  <a:lnTo>
                    <a:pt x="3151" y="12281"/>
                  </a:lnTo>
                  <a:cubicBezTo>
                    <a:pt x="3242" y="12372"/>
                    <a:pt x="3333" y="12463"/>
                    <a:pt x="3447" y="12555"/>
                  </a:cubicBezTo>
                  <a:cubicBezTo>
                    <a:pt x="3539" y="12646"/>
                    <a:pt x="3630" y="12669"/>
                    <a:pt x="3699" y="12669"/>
                  </a:cubicBezTo>
                  <a:cubicBezTo>
                    <a:pt x="3744" y="12669"/>
                    <a:pt x="3790" y="12669"/>
                    <a:pt x="3813" y="12646"/>
                  </a:cubicBezTo>
                  <a:cubicBezTo>
                    <a:pt x="3881" y="12600"/>
                    <a:pt x="3904" y="12532"/>
                    <a:pt x="3950" y="12486"/>
                  </a:cubicBezTo>
                  <a:lnTo>
                    <a:pt x="3972" y="12418"/>
                  </a:lnTo>
                  <a:cubicBezTo>
                    <a:pt x="4018" y="12372"/>
                    <a:pt x="4064" y="12304"/>
                    <a:pt x="4087" y="12235"/>
                  </a:cubicBezTo>
                  <a:lnTo>
                    <a:pt x="4109" y="12212"/>
                  </a:lnTo>
                  <a:cubicBezTo>
                    <a:pt x="4155" y="12121"/>
                    <a:pt x="4201" y="12053"/>
                    <a:pt x="4246" y="11961"/>
                  </a:cubicBezTo>
                  <a:cubicBezTo>
                    <a:pt x="4292" y="11893"/>
                    <a:pt x="4315" y="11802"/>
                    <a:pt x="4360" y="11733"/>
                  </a:cubicBezTo>
                  <a:lnTo>
                    <a:pt x="4406" y="11665"/>
                  </a:lnTo>
                  <a:cubicBezTo>
                    <a:pt x="4429" y="11596"/>
                    <a:pt x="4475" y="11550"/>
                    <a:pt x="4497" y="11505"/>
                  </a:cubicBezTo>
                  <a:lnTo>
                    <a:pt x="4589" y="11322"/>
                  </a:lnTo>
                  <a:cubicBezTo>
                    <a:pt x="4634" y="11231"/>
                    <a:pt x="4680" y="11117"/>
                    <a:pt x="4726" y="11025"/>
                  </a:cubicBezTo>
                  <a:lnTo>
                    <a:pt x="4863" y="10774"/>
                  </a:lnTo>
                  <a:lnTo>
                    <a:pt x="4977" y="10523"/>
                  </a:lnTo>
                  <a:cubicBezTo>
                    <a:pt x="5045" y="10409"/>
                    <a:pt x="5091" y="10295"/>
                    <a:pt x="5136" y="10181"/>
                  </a:cubicBezTo>
                  <a:cubicBezTo>
                    <a:pt x="5182" y="10067"/>
                    <a:pt x="5228" y="9976"/>
                    <a:pt x="5273" y="9861"/>
                  </a:cubicBezTo>
                  <a:lnTo>
                    <a:pt x="5296" y="9839"/>
                  </a:lnTo>
                  <a:lnTo>
                    <a:pt x="5296" y="9816"/>
                  </a:lnTo>
                  <a:cubicBezTo>
                    <a:pt x="5319" y="9747"/>
                    <a:pt x="5365" y="9679"/>
                    <a:pt x="5388" y="9587"/>
                  </a:cubicBezTo>
                  <a:lnTo>
                    <a:pt x="5433" y="9473"/>
                  </a:lnTo>
                  <a:cubicBezTo>
                    <a:pt x="5502" y="9314"/>
                    <a:pt x="5570" y="9131"/>
                    <a:pt x="5639" y="8948"/>
                  </a:cubicBezTo>
                  <a:cubicBezTo>
                    <a:pt x="5707" y="8743"/>
                    <a:pt x="5776" y="8560"/>
                    <a:pt x="5821" y="8355"/>
                  </a:cubicBezTo>
                  <a:cubicBezTo>
                    <a:pt x="5867" y="8195"/>
                    <a:pt x="5913" y="7990"/>
                    <a:pt x="5958" y="7784"/>
                  </a:cubicBezTo>
                  <a:cubicBezTo>
                    <a:pt x="5958" y="7739"/>
                    <a:pt x="5958" y="7693"/>
                    <a:pt x="5958" y="7625"/>
                  </a:cubicBezTo>
                  <a:cubicBezTo>
                    <a:pt x="5958" y="7579"/>
                    <a:pt x="5958" y="7533"/>
                    <a:pt x="5958" y="7510"/>
                  </a:cubicBezTo>
                  <a:cubicBezTo>
                    <a:pt x="5958" y="7396"/>
                    <a:pt x="5935" y="7305"/>
                    <a:pt x="5913" y="7214"/>
                  </a:cubicBezTo>
                  <a:cubicBezTo>
                    <a:pt x="5890" y="7168"/>
                    <a:pt x="5890" y="7122"/>
                    <a:pt x="5867" y="7077"/>
                  </a:cubicBezTo>
                  <a:lnTo>
                    <a:pt x="5844" y="7054"/>
                  </a:lnTo>
                  <a:cubicBezTo>
                    <a:pt x="5821" y="7008"/>
                    <a:pt x="5798" y="6985"/>
                    <a:pt x="5776" y="6940"/>
                  </a:cubicBezTo>
                  <a:cubicBezTo>
                    <a:pt x="5753" y="6894"/>
                    <a:pt x="5730" y="6871"/>
                    <a:pt x="5707" y="6848"/>
                  </a:cubicBezTo>
                  <a:cubicBezTo>
                    <a:pt x="5684" y="6826"/>
                    <a:pt x="5661" y="6826"/>
                    <a:pt x="5639" y="6803"/>
                  </a:cubicBezTo>
                  <a:lnTo>
                    <a:pt x="5639" y="6780"/>
                  </a:lnTo>
                  <a:cubicBezTo>
                    <a:pt x="5593" y="6757"/>
                    <a:pt x="5525" y="6734"/>
                    <a:pt x="5479" y="6711"/>
                  </a:cubicBezTo>
                  <a:cubicBezTo>
                    <a:pt x="5410" y="6689"/>
                    <a:pt x="5365" y="6666"/>
                    <a:pt x="5296" y="6666"/>
                  </a:cubicBezTo>
                  <a:cubicBezTo>
                    <a:pt x="5228" y="6666"/>
                    <a:pt x="5182" y="6689"/>
                    <a:pt x="5136" y="6689"/>
                  </a:cubicBezTo>
                  <a:cubicBezTo>
                    <a:pt x="5022" y="6711"/>
                    <a:pt x="4931" y="6757"/>
                    <a:pt x="4840" y="6803"/>
                  </a:cubicBezTo>
                  <a:cubicBezTo>
                    <a:pt x="4771" y="6826"/>
                    <a:pt x="4703" y="6871"/>
                    <a:pt x="4634" y="6917"/>
                  </a:cubicBezTo>
                  <a:cubicBezTo>
                    <a:pt x="4657" y="6894"/>
                    <a:pt x="4680" y="6848"/>
                    <a:pt x="4703" y="6803"/>
                  </a:cubicBezTo>
                  <a:lnTo>
                    <a:pt x="4794" y="6620"/>
                  </a:lnTo>
                  <a:cubicBezTo>
                    <a:pt x="4863" y="6506"/>
                    <a:pt x="4931" y="6392"/>
                    <a:pt x="4977" y="6301"/>
                  </a:cubicBezTo>
                  <a:cubicBezTo>
                    <a:pt x="5091" y="6118"/>
                    <a:pt x="5182" y="5935"/>
                    <a:pt x="5296" y="5776"/>
                  </a:cubicBezTo>
                  <a:cubicBezTo>
                    <a:pt x="5753" y="5091"/>
                    <a:pt x="6232" y="4429"/>
                    <a:pt x="6689" y="3813"/>
                  </a:cubicBezTo>
                  <a:lnTo>
                    <a:pt x="6757" y="3721"/>
                  </a:lnTo>
                  <a:lnTo>
                    <a:pt x="6826" y="3653"/>
                  </a:lnTo>
                  <a:cubicBezTo>
                    <a:pt x="6871" y="3562"/>
                    <a:pt x="6940" y="3493"/>
                    <a:pt x="6985" y="3402"/>
                  </a:cubicBezTo>
                  <a:lnTo>
                    <a:pt x="7099" y="3265"/>
                  </a:lnTo>
                  <a:cubicBezTo>
                    <a:pt x="7214" y="3128"/>
                    <a:pt x="7305" y="2991"/>
                    <a:pt x="7442" y="2854"/>
                  </a:cubicBezTo>
                  <a:cubicBezTo>
                    <a:pt x="7488" y="2786"/>
                    <a:pt x="7556" y="2717"/>
                    <a:pt x="7602" y="2649"/>
                  </a:cubicBezTo>
                  <a:cubicBezTo>
                    <a:pt x="7670" y="2580"/>
                    <a:pt x="7739" y="2512"/>
                    <a:pt x="7807" y="2420"/>
                  </a:cubicBezTo>
                  <a:cubicBezTo>
                    <a:pt x="7853" y="2375"/>
                    <a:pt x="7853" y="2306"/>
                    <a:pt x="7807" y="2261"/>
                  </a:cubicBezTo>
                  <a:cubicBezTo>
                    <a:pt x="7784" y="2238"/>
                    <a:pt x="7761" y="2238"/>
                    <a:pt x="7716" y="2238"/>
                  </a:cubicBezTo>
                  <a:cubicBezTo>
                    <a:pt x="7693" y="2192"/>
                    <a:pt x="7670" y="2169"/>
                    <a:pt x="7624" y="2146"/>
                  </a:cubicBezTo>
                  <a:lnTo>
                    <a:pt x="7533" y="2078"/>
                  </a:lnTo>
                  <a:cubicBezTo>
                    <a:pt x="7465" y="2009"/>
                    <a:pt x="7396" y="1941"/>
                    <a:pt x="7328" y="1873"/>
                  </a:cubicBezTo>
                  <a:cubicBezTo>
                    <a:pt x="7236" y="1781"/>
                    <a:pt x="7122" y="1690"/>
                    <a:pt x="7031" y="1599"/>
                  </a:cubicBezTo>
                  <a:lnTo>
                    <a:pt x="6940" y="1530"/>
                  </a:lnTo>
                  <a:cubicBezTo>
                    <a:pt x="6848" y="1462"/>
                    <a:pt x="6780" y="1393"/>
                    <a:pt x="6734" y="1348"/>
                  </a:cubicBezTo>
                  <a:cubicBezTo>
                    <a:pt x="6689" y="1302"/>
                    <a:pt x="6643" y="1256"/>
                    <a:pt x="6597" y="1211"/>
                  </a:cubicBezTo>
                  <a:lnTo>
                    <a:pt x="6529" y="1165"/>
                  </a:lnTo>
                  <a:cubicBezTo>
                    <a:pt x="6438" y="1096"/>
                    <a:pt x="6346" y="1028"/>
                    <a:pt x="6278" y="960"/>
                  </a:cubicBezTo>
                  <a:cubicBezTo>
                    <a:pt x="6209" y="891"/>
                    <a:pt x="6141" y="845"/>
                    <a:pt x="6095" y="800"/>
                  </a:cubicBezTo>
                  <a:cubicBezTo>
                    <a:pt x="6050" y="754"/>
                    <a:pt x="6004" y="731"/>
                    <a:pt x="5958" y="686"/>
                  </a:cubicBezTo>
                  <a:cubicBezTo>
                    <a:pt x="5935" y="663"/>
                    <a:pt x="5913" y="640"/>
                    <a:pt x="5890" y="617"/>
                  </a:cubicBezTo>
                  <a:cubicBezTo>
                    <a:pt x="5821" y="572"/>
                    <a:pt x="5753" y="503"/>
                    <a:pt x="5684" y="457"/>
                  </a:cubicBezTo>
                  <a:cubicBezTo>
                    <a:pt x="5593" y="389"/>
                    <a:pt x="5502" y="298"/>
                    <a:pt x="5410" y="229"/>
                  </a:cubicBezTo>
                  <a:cubicBezTo>
                    <a:pt x="5365" y="183"/>
                    <a:pt x="5296" y="138"/>
                    <a:pt x="5251" y="92"/>
                  </a:cubicBezTo>
                  <a:cubicBezTo>
                    <a:pt x="5228" y="69"/>
                    <a:pt x="5182" y="69"/>
                    <a:pt x="5159" y="69"/>
                  </a:cubicBezTo>
                  <a:cubicBezTo>
                    <a:pt x="5114" y="24"/>
                    <a:pt x="5068" y="1"/>
                    <a:pt x="502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9" name="Google Shape;6669;p24"/>
            <p:cNvSpPr/>
            <p:nvPr/>
          </p:nvSpPr>
          <p:spPr>
            <a:xfrm>
              <a:off x="6536175" y="2175300"/>
              <a:ext cx="53675" cy="69300"/>
            </a:xfrm>
            <a:custGeom>
              <a:avLst/>
              <a:gdLst/>
              <a:ahLst/>
              <a:cxnLst/>
              <a:rect l="l" t="t" r="r" b="b"/>
              <a:pathLst>
                <a:path w="2147" h="2772" extrusionOk="0">
                  <a:moveTo>
                    <a:pt x="2055" y="0"/>
                  </a:moveTo>
                  <a:cubicBezTo>
                    <a:pt x="2032" y="0"/>
                    <a:pt x="2010" y="0"/>
                    <a:pt x="1987" y="23"/>
                  </a:cubicBezTo>
                  <a:cubicBezTo>
                    <a:pt x="1918" y="115"/>
                    <a:pt x="1850" y="183"/>
                    <a:pt x="1781" y="251"/>
                  </a:cubicBezTo>
                  <a:cubicBezTo>
                    <a:pt x="1713" y="343"/>
                    <a:pt x="1644" y="411"/>
                    <a:pt x="1576" y="480"/>
                  </a:cubicBezTo>
                  <a:cubicBezTo>
                    <a:pt x="1439" y="640"/>
                    <a:pt x="1325" y="776"/>
                    <a:pt x="1188" y="936"/>
                  </a:cubicBezTo>
                  <a:cubicBezTo>
                    <a:pt x="1051" y="1096"/>
                    <a:pt x="937" y="1256"/>
                    <a:pt x="823" y="1393"/>
                  </a:cubicBezTo>
                  <a:cubicBezTo>
                    <a:pt x="686" y="1553"/>
                    <a:pt x="572" y="1712"/>
                    <a:pt x="457" y="1872"/>
                  </a:cubicBezTo>
                  <a:cubicBezTo>
                    <a:pt x="389" y="1963"/>
                    <a:pt x="320" y="2078"/>
                    <a:pt x="229" y="2169"/>
                  </a:cubicBezTo>
                  <a:cubicBezTo>
                    <a:pt x="206" y="2214"/>
                    <a:pt x="184" y="2260"/>
                    <a:pt x="161" y="2306"/>
                  </a:cubicBezTo>
                  <a:cubicBezTo>
                    <a:pt x="138" y="2329"/>
                    <a:pt x="115" y="2374"/>
                    <a:pt x="92" y="2397"/>
                  </a:cubicBezTo>
                  <a:cubicBezTo>
                    <a:pt x="69" y="2443"/>
                    <a:pt x="47" y="2511"/>
                    <a:pt x="24" y="2580"/>
                  </a:cubicBezTo>
                  <a:cubicBezTo>
                    <a:pt x="1" y="2648"/>
                    <a:pt x="69" y="2762"/>
                    <a:pt x="161" y="2762"/>
                  </a:cubicBezTo>
                  <a:cubicBezTo>
                    <a:pt x="174" y="2769"/>
                    <a:pt x="187" y="2772"/>
                    <a:pt x="200" y="2772"/>
                  </a:cubicBezTo>
                  <a:cubicBezTo>
                    <a:pt x="231" y="2772"/>
                    <a:pt x="259" y="2756"/>
                    <a:pt x="275" y="2739"/>
                  </a:cubicBezTo>
                  <a:cubicBezTo>
                    <a:pt x="320" y="2717"/>
                    <a:pt x="343" y="2694"/>
                    <a:pt x="366" y="2648"/>
                  </a:cubicBezTo>
                  <a:cubicBezTo>
                    <a:pt x="389" y="2557"/>
                    <a:pt x="435" y="2488"/>
                    <a:pt x="480" y="2420"/>
                  </a:cubicBezTo>
                  <a:cubicBezTo>
                    <a:pt x="526" y="2351"/>
                    <a:pt x="572" y="2283"/>
                    <a:pt x="617" y="2214"/>
                  </a:cubicBezTo>
                  <a:cubicBezTo>
                    <a:pt x="708" y="2078"/>
                    <a:pt x="800" y="1941"/>
                    <a:pt x="891" y="1804"/>
                  </a:cubicBezTo>
                  <a:cubicBezTo>
                    <a:pt x="982" y="1667"/>
                    <a:pt x="1074" y="1530"/>
                    <a:pt x="1165" y="1393"/>
                  </a:cubicBezTo>
                  <a:cubicBezTo>
                    <a:pt x="1256" y="1256"/>
                    <a:pt x="1348" y="1119"/>
                    <a:pt x="1439" y="1005"/>
                  </a:cubicBezTo>
                  <a:cubicBezTo>
                    <a:pt x="1530" y="845"/>
                    <a:pt x="1644" y="708"/>
                    <a:pt x="1758" y="571"/>
                  </a:cubicBezTo>
                  <a:cubicBezTo>
                    <a:pt x="1804" y="503"/>
                    <a:pt x="1850" y="434"/>
                    <a:pt x="1918" y="366"/>
                  </a:cubicBezTo>
                  <a:cubicBezTo>
                    <a:pt x="1964" y="274"/>
                    <a:pt x="2032" y="206"/>
                    <a:pt x="2101" y="137"/>
                  </a:cubicBezTo>
                  <a:cubicBezTo>
                    <a:pt x="2146" y="115"/>
                    <a:pt x="2124" y="46"/>
                    <a:pt x="2101" y="23"/>
                  </a:cubicBezTo>
                  <a:cubicBezTo>
                    <a:pt x="2078" y="0"/>
                    <a:pt x="2078" y="0"/>
                    <a:pt x="205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0" name="Google Shape;6670;p24"/>
            <p:cNvSpPr/>
            <p:nvPr/>
          </p:nvSpPr>
          <p:spPr>
            <a:xfrm>
              <a:off x="6541900" y="2210100"/>
              <a:ext cx="43950" cy="56200"/>
            </a:xfrm>
            <a:custGeom>
              <a:avLst/>
              <a:gdLst/>
              <a:ahLst/>
              <a:cxnLst/>
              <a:rect l="l" t="t" r="r" b="b"/>
              <a:pathLst>
                <a:path w="1758" h="2248" extrusionOk="0">
                  <a:moveTo>
                    <a:pt x="1164" y="845"/>
                  </a:moveTo>
                  <a:cubicBezTo>
                    <a:pt x="1158" y="853"/>
                    <a:pt x="1153" y="860"/>
                    <a:pt x="1147" y="868"/>
                  </a:cubicBezTo>
                  <a:lnTo>
                    <a:pt x="1147" y="868"/>
                  </a:lnTo>
                  <a:cubicBezTo>
                    <a:pt x="1164" y="864"/>
                    <a:pt x="1164" y="845"/>
                    <a:pt x="1164" y="845"/>
                  </a:cubicBezTo>
                  <a:close/>
                  <a:moveTo>
                    <a:pt x="1644" y="1"/>
                  </a:moveTo>
                  <a:cubicBezTo>
                    <a:pt x="1621" y="1"/>
                    <a:pt x="1598" y="1"/>
                    <a:pt x="1575" y="24"/>
                  </a:cubicBezTo>
                  <a:cubicBezTo>
                    <a:pt x="1461" y="138"/>
                    <a:pt x="1347" y="275"/>
                    <a:pt x="1233" y="412"/>
                  </a:cubicBezTo>
                  <a:cubicBezTo>
                    <a:pt x="1141" y="526"/>
                    <a:pt x="1027" y="663"/>
                    <a:pt x="936" y="777"/>
                  </a:cubicBezTo>
                  <a:cubicBezTo>
                    <a:pt x="731" y="1028"/>
                    <a:pt x="525" y="1279"/>
                    <a:pt x="343" y="1530"/>
                  </a:cubicBezTo>
                  <a:cubicBezTo>
                    <a:pt x="343" y="1530"/>
                    <a:pt x="343" y="1530"/>
                    <a:pt x="343" y="1553"/>
                  </a:cubicBezTo>
                  <a:lnTo>
                    <a:pt x="320" y="1553"/>
                  </a:lnTo>
                  <a:cubicBezTo>
                    <a:pt x="297" y="1621"/>
                    <a:pt x="251" y="1667"/>
                    <a:pt x="206" y="1735"/>
                  </a:cubicBezTo>
                  <a:cubicBezTo>
                    <a:pt x="206" y="1735"/>
                    <a:pt x="227" y="1714"/>
                    <a:pt x="228" y="1713"/>
                  </a:cubicBezTo>
                  <a:lnTo>
                    <a:pt x="228" y="1713"/>
                  </a:lnTo>
                  <a:cubicBezTo>
                    <a:pt x="183" y="1758"/>
                    <a:pt x="160" y="1804"/>
                    <a:pt x="114" y="1850"/>
                  </a:cubicBezTo>
                  <a:cubicBezTo>
                    <a:pt x="91" y="1895"/>
                    <a:pt x="46" y="1941"/>
                    <a:pt x="23" y="2009"/>
                  </a:cubicBezTo>
                  <a:cubicBezTo>
                    <a:pt x="0" y="2055"/>
                    <a:pt x="0" y="2078"/>
                    <a:pt x="23" y="2123"/>
                  </a:cubicBezTo>
                  <a:cubicBezTo>
                    <a:pt x="23" y="2169"/>
                    <a:pt x="69" y="2215"/>
                    <a:pt x="91" y="2238"/>
                  </a:cubicBezTo>
                  <a:cubicBezTo>
                    <a:pt x="122" y="2238"/>
                    <a:pt x="152" y="2248"/>
                    <a:pt x="183" y="2248"/>
                  </a:cubicBezTo>
                  <a:cubicBezTo>
                    <a:pt x="198" y="2248"/>
                    <a:pt x="213" y="2245"/>
                    <a:pt x="228" y="2238"/>
                  </a:cubicBezTo>
                  <a:cubicBezTo>
                    <a:pt x="274" y="2215"/>
                    <a:pt x="297" y="2192"/>
                    <a:pt x="320" y="2146"/>
                  </a:cubicBezTo>
                  <a:cubicBezTo>
                    <a:pt x="343" y="2123"/>
                    <a:pt x="365" y="2101"/>
                    <a:pt x="388" y="2055"/>
                  </a:cubicBezTo>
                  <a:cubicBezTo>
                    <a:pt x="388" y="2032"/>
                    <a:pt x="411" y="2009"/>
                    <a:pt x="434" y="1987"/>
                  </a:cubicBezTo>
                  <a:cubicBezTo>
                    <a:pt x="457" y="1918"/>
                    <a:pt x="502" y="1872"/>
                    <a:pt x="525" y="1827"/>
                  </a:cubicBezTo>
                  <a:cubicBezTo>
                    <a:pt x="594" y="1713"/>
                    <a:pt x="662" y="1599"/>
                    <a:pt x="731" y="1507"/>
                  </a:cubicBezTo>
                  <a:cubicBezTo>
                    <a:pt x="863" y="1287"/>
                    <a:pt x="995" y="1067"/>
                    <a:pt x="1147" y="868"/>
                  </a:cubicBezTo>
                  <a:lnTo>
                    <a:pt x="1147" y="868"/>
                  </a:lnTo>
                  <a:cubicBezTo>
                    <a:pt x="1145" y="868"/>
                    <a:pt x="1143" y="868"/>
                    <a:pt x="1141" y="868"/>
                  </a:cubicBezTo>
                  <a:cubicBezTo>
                    <a:pt x="1233" y="754"/>
                    <a:pt x="1324" y="617"/>
                    <a:pt x="1415" y="503"/>
                  </a:cubicBezTo>
                  <a:cubicBezTo>
                    <a:pt x="1461" y="457"/>
                    <a:pt x="1507" y="389"/>
                    <a:pt x="1552" y="343"/>
                  </a:cubicBezTo>
                  <a:cubicBezTo>
                    <a:pt x="1598" y="275"/>
                    <a:pt x="1666" y="206"/>
                    <a:pt x="1712" y="161"/>
                  </a:cubicBezTo>
                  <a:cubicBezTo>
                    <a:pt x="1758" y="115"/>
                    <a:pt x="1758" y="46"/>
                    <a:pt x="1712" y="24"/>
                  </a:cubicBezTo>
                  <a:cubicBezTo>
                    <a:pt x="1689" y="1"/>
                    <a:pt x="1666" y="1"/>
                    <a:pt x="164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1" name="Google Shape;6671;p24"/>
            <p:cNvSpPr/>
            <p:nvPr/>
          </p:nvSpPr>
          <p:spPr>
            <a:xfrm>
              <a:off x="6850025" y="1767875"/>
              <a:ext cx="178075" cy="66775"/>
            </a:xfrm>
            <a:custGeom>
              <a:avLst/>
              <a:gdLst/>
              <a:ahLst/>
              <a:cxnLst/>
              <a:rect l="l" t="t" r="r" b="b"/>
              <a:pathLst>
                <a:path w="7123" h="2671" extrusionOk="0">
                  <a:moveTo>
                    <a:pt x="2740" y="776"/>
                  </a:moveTo>
                  <a:cubicBezTo>
                    <a:pt x="2649" y="822"/>
                    <a:pt x="2557" y="845"/>
                    <a:pt x="2466" y="890"/>
                  </a:cubicBezTo>
                  <a:cubicBezTo>
                    <a:pt x="2466" y="890"/>
                    <a:pt x="2466" y="890"/>
                    <a:pt x="2466" y="868"/>
                  </a:cubicBezTo>
                  <a:cubicBezTo>
                    <a:pt x="2534" y="845"/>
                    <a:pt x="2626" y="799"/>
                    <a:pt x="2717" y="776"/>
                  </a:cubicBezTo>
                  <a:close/>
                  <a:moveTo>
                    <a:pt x="4497" y="0"/>
                  </a:moveTo>
                  <a:cubicBezTo>
                    <a:pt x="4406" y="0"/>
                    <a:pt x="4315" y="23"/>
                    <a:pt x="4224" y="23"/>
                  </a:cubicBezTo>
                  <a:cubicBezTo>
                    <a:pt x="4109" y="46"/>
                    <a:pt x="4018" y="69"/>
                    <a:pt x="3927" y="91"/>
                  </a:cubicBezTo>
                  <a:cubicBezTo>
                    <a:pt x="3881" y="91"/>
                    <a:pt x="3835" y="114"/>
                    <a:pt x="3790" y="114"/>
                  </a:cubicBezTo>
                  <a:cubicBezTo>
                    <a:pt x="3767" y="103"/>
                    <a:pt x="3738" y="97"/>
                    <a:pt x="3710" y="97"/>
                  </a:cubicBezTo>
                  <a:cubicBezTo>
                    <a:pt x="3681" y="97"/>
                    <a:pt x="3653" y="103"/>
                    <a:pt x="3630" y="114"/>
                  </a:cubicBezTo>
                  <a:lnTo>
                    <a:pt x="3539" y="114"/>
                  </a:lnTo>
                  <a:cubicBezTo>
                    <a:pt x="3470" y="137"/>
                    <a:pt x="3402" y="137"/>
                    <a:pt x="3333" y="160"/>
                  </a:cubicBezTo>
                  <a:cubicBezTo>
                    <a:pt x="3174" y="183"/>
                    <a:pt x="3014" y="206"/>
                    <a:pt x="2877" y="251"/>
                  </a:cubicBezTo>
                  <a:cubicBezTo>
                    <a:pt x="2786" y="274"/>
                    <a:pt x="2717" y="320"/>
                    <a:pt x="2649" y="343"/>
                  </a:cubicBezTo>
                  <a:cubicBezTo>
                    <a:pt x="2603" y="365"/>
                    <a:pt x="2580" y="365"/>
                    <a:pt x="2557" y="388"/>
                  </a:cubicBezTo>
                  <a:cubicBezTo>
                    <a:pt x="2489" y="411"/>
                    <a:pt x="2420" y="434"/>
                    <a:pt x="2375" y="457"/>
                  </a:cubicBezTo>
                  <a:cubicBezTo>
                    <a:pt x="2215" y="502"/>
                    <a:pt x="2078" y="571"/>
                    <a:pt x="1918" y="662"/>
                  </a:cubicBezTo>
                  <a:cubicBezTo>
                    <a:pt x="1850" y="685"/>
                    <a:pt x="1781" y="731"/>
                    <a:pt x="1713" y="776"/>
                  </a:cubicBezTo>
                  <a:cubicBezTo>
                    <a:pt x="1667" y="799"/>
                    <a:pt x="1644" y="822"/>
                    <a:pt x="1599" y="845"/>
                  </a:cubicBezTo>
                  <a:cubicBezTo>
                    <a:pt x="1599" y="845"/>
                    <a:pt x="1576" y="868"/>
                    <a:pt x="1553" y="868"/>
                  </a:cubicBezTo>
                  <a:cubicBezTo>
                    <a:pt x="1530" y="890"/>
                    <a:pt x="1507" y="913"/>
                    <a:pt x="1484" y="959"/>
                  </a:cubicBezTo>
                  <a:cubicBezTo>
                    <a:pt x="1462" y="1004"/>
                    <a:pt x="1462" y="1027"/>
                    <a:pt x="1484" y="1073"/>
                  </a:cubicBezTo>
                  <a:cubicBezTo>
                    <a:pt x="1416" y="1096"/>
                    <a:pt x="1370" y="1141"/>
                    <a:pt x="1302" y="1164"/>
                  </a:cubicBezTo>
                  <a:cubicBezTo>
                    <a:pt x="1119" y="1278"/>
                    <a:pt x="937" y="1393"/>
                    <a:pt x="777" y="1529"/>
                  </a:cubicBezTo>
                  <a:cubicBezTo>
                    <a:pt x="686" y="1598"/>
                    <a:pt x="617" y="1666"/>
                    <a:pt x="526" y="1735"/>
                  </a:cubicBezTo>
                  <a:cubicBezTo>
                    <a:pt x="457" y="1803"/>
                    <a:pt x="389" y="1872"/>
                    <a:pt x="320" y="1963"/>
                  </a:cubicBezTo>
                  <a:cubicBezTo>
                    <a:pt x="252" y="2032"/>
                    <a:pt x="183" y="2123"/>
                    <a:pt x="115" y="2191"/>
                  </a:cubicBezTo>
                  <a:cubicBezTo>
                    <a:pt x="92" y="2237"/>
                    <a:pt x="46" y="2283"/>
                    <a:pt x="24" y="2328"/>
                  </a:cubicBezTo>
                  <a:cubicBezTo>
                    <a:pt x="1" y="2374"/>
                    <a:pt x="1" y="2420"/>
                    <a:pt x="1" y="2442"/>
                  </a:cubicBezTo>
                  <a:cubicBezTo>
                    <a:pt x="1" y="2488"/>
                    <a:pt x="24" y="2534"/>
                    <a:pt x="46" y="2557"/>
                  </a:cubicBezTo>
                  <a:cubicBezTo>
                    <a:pt x="69" y="2579"/>
                    <a:pt x="92" y="2602"/>
                    <a:pt x="115" y="2625"/>
                  </a:cubicBezTo>
                  <a:cubicBezTo>
                    <a:pt x="161" y="2625"/>
                    <a:pt x="183" y="2648"/>
                    <a:pt x="206" y="2648"/>
                  </a:cubicBezTo>
                  <a:lnTo>
                    <a:pt x="275" y="2648"/>
                  </a:lnTo>
                  <a:cubicBezTo>
                    <a:pt x="320" y="2671"/>
                    <a:pt x="366" y="2671"/>
                    <a:pt x="412" y="2671"/>
                  </a:cubicBezTo>
                  <a:lnTo>
                    <a:pt x="571" y="2671"/>
                  </a:lnTo>
                  <a:cubicBezTo>
                    <a:pt x="617" y="2671"/>
                    <a:pt x="663" y="2671"/>
                    <a:pt x="708" y="2648"/>
                  </a:cubicBezTo>
                  <a:cubicBezTo>
                    <a:pt x="754" y="2648"/>
                    <a:pt x="800" y="2602"/>
                    <a:pt x="845" y="2557"/>
                  </a:cubicBezTo>
                  <a:cubicBezTo>
                    <a:pt x="908" y="2494"/>
                    <a:pt x="971" y="2412"/>
                    <a:pt x="1034" y="2328"/>
                  </a:cubicBezTo>
                  <a:lnTo>
                    <a:pt x="1034" y="2328"/>
                  </a:lnTo>
                  <a:cubicBezTo>
                    <a:pt x="1032" y="2328"/>
                    <a:pt x="1030" y="2328"/>
                    <a:pt x="1028" y="2328"/>
                  </a:cubicBezTo>
                  <a:cubicBezTo>
                    <a:pt x="1031" y="2327"/>
                    <a:pt x="1034" y="2325"/>
                    <a:pt x="1037" y="2324"/>
                  </a:cubicBezTo>
                  <a:lnTo>
                    <a:pt x="1037" y="2324"/>
                  </a:lnTo>
                  <a:cubicBezTo>
                    <a:pt x="1036" y="2325"/>
                    <a:pt x="1035" y="2327"/>
                    <a:pt x="1034" y="2328"/>
                  </a:cubicBezTo>
                  <a:lnTo>
                    <a:pt x="1034" y="2328"/>
                  </a:lnTo>
                  <a:cubicBezTo>
                    <a:pt x="1047" y="2328"/>
                    <a:pt x="1050" y="2327"/>
                    <a:pt x="1051" y="2316"/>
                  </a:cubicBezTo>
                  <a:lnTo>
                    <a:pt x="1051" y="2316"/>
                  </a:lnTo>
                  <a:cubicBezTo>
                    <a:pt x="1046" y="2318"/>
                    <a:pt x="1042" y="2321"/>
                    <a:pt x="1037" y="2324"/>
                  </a:cubicBezTo>
                  <a:lnTo>
                    <a:pt x="1037" y="2324"/>
                  </a:lnTo>
                  <a:cubicBezTo>
                    <a:pt x="1042" y="2318"/>
                    <a:pt x="1046" y="2312"/>
                    <a:pt x="1051" y="2306"/>
                  </a:cubicBezTo>
                  <a:lnTo>
                    <a:pt x="1051" y="2306"/>
                  </a:lnTo>
                  <a:cubicBezTo>
                    <a:pt x="1051" y="2310"/>
                    <a:pt x="1051" y="2313"/>
                    <a:pt x="1051" y="2316"/>
                  </a:cubicBezTo>
                  <a:lnTo>
                    <a:pt x="1051" y="2316"/>
                  </a:lnTo>
                  <a:cubicBezTo>
                    <a:pt x="1082" y="2297"/>
                    <a:pt x="1101" y="2279"/>
                    <a:pt x="1119" y="2260"/>
                  </a:cubicBezTo>
                  <a:cubicBezTo>
                    <a:pt x="1142" y="2237"/>
                    <a:pt x="1188" y="2191"/>
                    <a:pt x="1233" y="2169"/>
                  </a:cubicBezTo>
                  <a:cubicBezTo>
                    <a:pt x="1279" y="2123"/>
                    <a:pt x="1325" y="2077"/>
                    <a:pt x="1370" y="2032"/>
                  </a:cubicBezTo>
                  <a:cubicBezTo>
                    <a:pt x="1462" y="1963"/>
                    <a:pt x="1553" y="1895"/>
                    <a:pt x="1644" y="1849"/>
                  </a:cubicBezTo>
                  <a:cubicBezTo>
                    <a:pt x="1736" y="1758"/>
                    <a:pt x="1850" y="1689"/>
                    <a:pt x="1941" y="1621"/>
                  </a:cubicBezTo>
                  <a:cubicBezTo>
                    <a:pt x="2009" y="1598"/>
                    <a:pt x="2055" y="1552"/>
                    <a:pt x="2101" y="1529"/>
                  </a:cubicBezTo>
                  <a:cubicBezTo>
                    <a:pt x="2146" y="1484"/>
                    <a:pt x="2192" y="1461"/>
                    <a:pt x="2238" y="1438"/>
                  </a:cubicBezTo>
                  <a:cubicBezTo>
                    <a:pt x="2375" y="1347"/>
                    <a:pt x="2534" y="1278"/>
                    <a:pt x="2694" y="1210"/>
                  </a:cubicBezTo>
                  <a:cubicBezTo>
                    <a:pt x="2877" y="1119"/>
                    <a:pt x="3037" y="1050"/>
                    <a:pt x="3219" y="982"/>
                  </a:cubicBezTo>
                  <a:cubicBezTo>
                    <a:pt x="3402" y="913"/>
                    <a:pt x="3562" y="845"/>
                    <a:pt x="3744" y="799"/>
                  </a:cubicBezTo>
                  <a:cubicBezTo>
                    <a:pt x="3904" y="731"/>
                    <a:pt x="4087" y="685"/>
                    <a:pt x="4246" y="639"/>
                  </a:cubicBezTo>
                  <a:cubicBezTo>
                    <a:pt x="4452" y="594"/>
                    <a:pt x="4634" y="548"/>
                    <a:pt x="4817" y="525"/>
                  </a:cubicBezTo>
                  <a:cubicBezTo>
                    <a:pt x="4931" y="525"/>
                    <a:pt x="5022" y="502"/>
                    <a:pt x="5114" y="502"/>
                  </a:cubicBezTo>
                  <a:cubicBezTo>
                    <a:pt x="5205" y="480"/>
                    <a:pt x="5319" y="480"/>
                    <a:pt x="5410" y="480"/>
                  </a:cubicBezTo>
                  <a:cubicBezTo>
                    <a:pt x="5479" y="480"/>
                    <a:pt x="5547" y="480"/>
                    <a:pt x="5616" y="502"/>
                  </a:cubicBezTo>
                  <a:cubicBezTo>
                    <a:pt x="5684" y="502"/>
                    <a:pt x="5753" y="502"/>
                    <a:pt x="5821" y="525"/>
                  </a:cubicBezTo>
                  <a:cubicBezTo>
                    <a:pt x="5958" y="548"/>
                    <a:pt x="6095" y="548"/>
                    <a:pt x="6255" y="571"/>
                  </a:cubicBezTo>
                  <a:cubicBezTo>
                    <a:pt x="6369" y="594"/>
                    <a:pt x="6506" y="594"/>
                    <a:pt x="6643" y="616"/>
                  </a:cubicBezTo>
                  <a:cubicBezTo>
                    <a:pt x="6780" y="639"/>
                    <a:pt x="6894" y="685"/>
                    <a:pt x="7031" y="708"/>
                  </a:cubicBezTo>
                  <a:cubicBezTo>
                    <a:pt x="7077" y="708"/>
                    <a:pt x="7100" y="685"/>
                    <a:pt x="7122" y="639"/>
                  </a:cubicBezTo>
                  <a:cubicBezTo>
                    <a:pt x="7122" y="616"/>
                    <a:pt x="7100" y="571"/>
                    <a:pt x="7054" y="571"/>
                  </a:cubicBezTo>
                  <a:cubicBezTo>
                    <a:pt x="6963" y="548"/>
                    <a:pt x="6871" y="525"/>
                    <a:pt x="6803" y="502"/>
                  </a:cubicBezTo>
                  <a:cubicBezTo>
                    <a:pt x="6711" y="480"/>
                    <a:pt x="6620" y="457"/>
                    <a:pt x="6529" y="434"/>
                  </a:cubicBezTo>
                  <a:cubicBezTo>
                    <a:pt x="6438" y="411"/>
                    <a:pt x="6369" y="411"/>
                    <a:pt x="6278" y="388"/>
                  </a:cubicBezTo>
                  <a:cubicBezTo>
                    <a:pt x="6186" y="365"/>
                    <a:pt x="6072" y="365"/>
                    <a:pt x="5981" y="343"/>
                  </a:cubicBezTo>
                  <a:cubicBezTo>
                    <a:pt x="5890" y="320"/>
                    <a:pt x="5821" y="297"/>
                    <a:pt x="5730" y="274"/>
                  </a:cubicBezTo>
                  <a:cubicBezTo>
                    <a:pt x="5639" y="251"/>
                    <a:pt x="5525" y="251"/>
                    <a:pt x="5433" y="228"/>
                  </a:cubicBezTo>
                  <a:lnTo>
                    <a:pt x="5319" y="228"/>
                  </a:lnTo>
                  <a:cubicBezTo>
                    <a:pt x="5365" y="183"/>
                    <a:pt x="5365" y="137"/>
                    <a:pt x="5342" y="114"/>
                  </a:cubicBezTo>
                  <a:cubicBezTo>
                    <a:pt x="5319" y="69"/>
                    <a:pt x="5296" y="46"/>
                    <a:pt x="5251" y="23"/>
                  </a:cubicBezTo>
                  <a:lnTo>
                    <a:pt x="4840" y="23"/>
                  </a:lnTo>
                  <a:cubicBezTo>
                    <a:pt x="4840" y="23"/>
                    <a:pt x="4817" y="0"/>
                    <a:pt x="479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2" name="Google Shape;6672;p24"/>
            <p:cNvSpPr/>
            <p:nvPr/>
          </p:nvSpPr>
          <p:spPr>
            <a:xfrm>
              <a:off x="6873425" y="2455475"/>
              <a:ext cx="20575" cy="37700"/>
            </a:xfrm>
            <a:custGeom>
              <a:avLst/>
              <a:gdLst/>
              <a:ahLst/>
              <a:cxnLst/>
              <a:rect l="l" t="t" r="r" b="b"/>
              <a:pathLst>
                <a:path w="823" h="1508" extrusionOk="0">
                  <a:moveTo>
                    <a:pt x="389" y="1"/>
                  </a:moveTo>
                  <a:cubicBezTo>
                    <a:pt x="343" y="1"/>
                    <a:pt x="320" y="23"/>
                    <a:pt x="275" y="69"/>
                  </a:cubicBezTo>
                  <a:cubicBezTo>
                    <a:pt x="275" y="69"/>
                    <a:pt x="252" y="92"/>
                    <a:pt x="229" y="115"/>
                  </a:cubicBezTo>
                  <a:cubicBezTo>
                    <a:pt x="183" y="183"/>
                    <a:pt x="138" y="252"/>
                    <a:pt x="92" y="320"/>
                  </a:cubicBezTo>
                  <a:cubicBezTo>
                    <a:pt x="46" y="457"/>
                    <a:pt x="1" y="617"/>
                    <a:pt x="1" y="754"/>
                  </a:cubicBezTo>
                  <a:cubicBezTo>
                    <a:pt x="1" y="799"/>
                    <a:pt x="1" y="845"/>
                    <a:pt x="1" y="891"/>
                  </a:cubicBezTo>
                  <a:cubicBezTo>
                    <a:pt x="1" y="982"/>
                    <a:pt x="23" y="1051"/>
                    <a:pt x="46" y="1119"/>
                  </a:cubicBezTo>
                  <a:cubicBezTo>
                    <a:pt x="69" y="1188"/>
                    <a:pt x="115" y="1279"/>
                    <a:pt x="160" y="1347"/>
                  </a:cubicBezTo>
                  <a:cubicBezTo>
                    <a:pt x="160" y="1370"/>
                    <a:pt x="183" y="1393"/>
                    <a:pt x="206" y="1416"/>
                  </a:cubicBezTo>
                  <a:cubicBezTo>
                    <a:pt x="229" y="1439"/>
                    <a:pt x="229" y="1461"/>
                    <a:pt x="252" y="1484"/>
                  </a:cubicBezTo>
                  <a:cubicBezTo>
                    <a:pt x="275" y="1484"/>
                    <a:pt x="297" y="1507"/>
                    <a:pt x="320" y="1507"/>
                  </a:cubicBezTo>
                  <a:lnTo>
                    <a:pt x="389" y="1507"/>
                  </a:lnTo>
                  <a:cubicBezTo>
                    <a:pt x="457" y="1484"/>
                    <a:pt x="503" y="1416"/>
                    <a:pt x="480" y="1347"/>
                  </a:cubicBezTo>
                  <a:cubicBezTo>
                    <a:pt x="480" y="1324"/>
                    <a:pt x="480" y="1302"/>
                    <a:pt x="480" y="1302"/>
                  </a:cubicBezTo>
                  <a:cubicBezTo>
                    <a:pt x="457" y="1256"/>
                    <a:pt x="457" y="1210"/>
                    <a:pt x="457" y="1142"/>
                  </a:cubicBezTo>
                  <a:cubicBezTo>
                    <a:pt x="457" y="1057"/>
                    <a:pt x="477" y="951"/>
                    <a:pt x="517" y="845"/>
                  </a:cubicBezTo>
                  <a:lnTo>
                    <a:pt x="517" y="845"/>
                  </a:lnTo>
                  <a:cubicBezTo>
                    <a:pt x="514" y="845"/>
                    <a:pt x="509" y="845"/>
                    <a:pt x="503" y="845"/>
                  </a:cubicBezTo>
                  <a:cubicBezTo>
                    <a:pt x="511" y="845"/>
                    <a:pt x="516" y="842"/>
                    <a:pt x="519" y="839"/>
                  </a:cubicBezTo>
                  <a:lnTo>
                    <a:pt x="519" y="839"/>
                  </a:lnTo>
                  <a:cubicBezTo>
                    <a:pt x="518" y="841"/>
                    <a:pt x="518" y="843"/>
                    <a:pt x="517" y="845"/>
                  </a:cubicBezTo>
                  <a:lnTo>
                    <a:pt x="517" y="845"/>
                  </a:lnTo>
                  <a:cubicBezTo>
                    <a:pt x="526" y="843"/>
                    <a:pt x="526" y="839"/>
                    <a:pt x="526" y="822"/>
                  </a:cubicBezTo>
                  <a:lnTo>
                    <a:pt x="526" y="822"/>
                  </a:lnTo>
                  <a:cubicBezTo>
                    <a:pt x="526" y="823"/>
                    <a:pt x="526" y="832"/>
                    <a:pt x="519" y="839"/>
                  </a:cubicBezTo>
                  <a:lnTo>
                    <a:pt x="519" y="839"/>
                  </a:lnTo>
                  <a:cubicBezTo>
                    <a:pt x="521" y="833"/>
                    <a:pt x="523" y="828"/>
                    <a:pt x="526" y="822"/>
                  </a:cubicBezTo>
                  <a:cubicBezTo>
                    <a:pt x="548" y="754"/>
                    <a:pt x="571" y="685"/>
                    <a:pt x="594" y="640"/>
                  </a:cubicBezTo>
                  <a:cubicBezTo>
                    <a:pt x="617" y="571"/>
                    <a:pt x="640" y="526"/>
                    <a:pt x="685" y="457"/>
                  </a:cubicBezTo>
                  <a:cubicBezTo>
                    <a:pt x="685" y="457"/>
                    <a:pt x="708" y="434"/>
                    <a:pt x="708" y="411"/>
                  </a:cubicBezTo>
                  <a:cubicBezTo>
                    <a:pt x="731" y="411"/>
                    <a:pt x="731" y="389"/>
                    <a:pt x="754" y="389"/>
                  </a:cubicBezTo>
                  <a:cubicBezTo>
                    <a:pt x="800" y="343"/>
                    <a:pt x="822" y="275"/>
                    <a:pt x="777" y="206"/>
                  </a:cubicBezTo>
                  <a:cubicBezTo>
                    <a:pt x="763" y="179"/>
                    <a:pt x="734" y="168"/>
                    <a:pt x="703" y="168"/>
                  </a:cubicBezTo>
                  <a:cubicBezTo>
                    <a:pt x="682" y="168"/>
                    <a:pt x="659" y="174"/>
                    <a:pt x="640" y="183"/>
                  </a:cubicBezTo>
                  <a:cubicBezTo>
                    <a:pt x="640" y="160"/>
                    <a:pt x="617" y="160"/>
                    <a:pt x="617" y="138"/>
                  </a:cubicBezTo>
                  <a:cubicBezTo>
                    <a:pt x="594" y="115"/>
                    <a:pt x="548" y="92"/>
                    <a:pt x="526" y="69"/>
                  </a:cubicBezTo>
                  <a:cubicBezTo>
                    <a:pt x="526" y="69"/>
                    <a:pt x="526" y="46"/>
                    <a:pt x="526" y="46"/>
                  </a:cubicBezTo>
                  <a:cubicBezTo>
                    <a:pt x="503" y="46"/>
                    <a:pt x="503" y="23"/>
                    <a:pt x="480" y="23"/>
                  </a:cubicBezTo>
                  <a:cubicBezTo>
                    <a:pt x="457" y="1"/>
                    <a:pt x="434" y="1"/>
                    <a:pt x="412" y="1"/>
                  </a:cubicBezTo>
                  <a:close/>
                </a:path>
              </a:pathLst>
            </a:custGeom>
            <a:solidFill>
              <a:srgbClr val="FEC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3" name="Google Shape;6673;p24"/>
            <p:cNvSpPr/>
            <p:nvPr/>
          </p:nvSpPr>
          <p:spPr>
            <a:xfrm>
              <a:off x="6556725" y="1976725"/>
              <a:ext cx="34825" cy="159650"/>
            </a:xfrm>
            <a:custGeom>
              <a:avLst/>
              <a:gdLst/>
              <a:ahLst/>
              <a:cxnLst/>
              <a:rect l="l" t="t" r="r" b="b"/>
              <a:pathLst>
                <a:path w="1393" h="6386" extrusionOk="0">
                  <a:moveTo>
                    <a:pt x="1279" y="0"/>
                  </a:moveTo>
                  <a:cubicBezTo>
                    <a:pt x="1188" y="0"/>
                    <a:pt x="1096" y="0"/>
                    <a:pt x="1028" y="23"/>
                  </a:cubicBezTo>
                  <a:cubicBezTo>
                    <a:pt x="959" y="46"/>
                    <a:pt x="914" y="69"/>
                    <a:pt x="868" y="114"/>
                  </a:cubicBezTo>
                  <a:cubicBezTo>
                    <a:pt x="845" y="137"/>
                    <a:pt x="822" y="160"/>
                    <a:pt x="822" y="183"/>
                  </a:cubicBezTo>
                  <a:cubicBezTo>
                    <a:pt x="800" y="206"/>
                    <a:pt x="777" y="251"/>
                    <a:pt x="777" y="274"/>
                  </a:cubicBezTo>
                  <a:cubicBezTo>
                    <a:pt x="731" y="343"/>
                    <a:pt x="708" y="411"/>
                    <a:pt x="708" y="480"/>
                  </a:cubicBezTo>
                  <a:cubicBezTo>
                    <a:pt x="685" y="571"/>
                    <a:pt x="663" y="685"/>
                    <a:pt x="640" y="799"/>
                  </a:cubicBezTo>
                  <a:cubicBezTo>
                    <a:pt x="640" y="845"/>
                    <a:pt x="640" y="913"/>
                    <a:pt x="617" y="959"/>
                  </a:cubicBezTo>
                  <a:cubicBezTo>
                    <a:pt x="617" y="1005"/>
                    <a:pt x="617" y="1027"/>
                    <a:pt x="617" y="1050"/>
                  </a:cubicBezTo>
                  <a:cubicBezTo>
                    <a:pt x="617" y="1073"/>
                    <a:pt x="617" y="1119"/>
                    <a:pt x="617" y="1141"/>
                  </a:cubicBezTo>
                  <a:cubicBezTo>
                    <a:pt x="617" y="1164"/>
                    <a:pt x="617" y="1187"/>
                    <a:pt x="640" y="1210"/>
                  </a:cubicBezTo>
                  <a:cubicBezTo>
                    <a:pt x="640" y="1210"/>
                    <a:pt x="640" y="1210"/>
                    <a:pt x="640" y="1233"/>
                  </a:cubicBezTo>
                  <a:cubicBezTo>
                    <a:pt x="640" y="1324"/>
                    <a:pt x="617" y="1393"/>
                    <a:pt x="617" y="1484"/>
                  </a:cubicBezTo>
                  <a:cubicBezTo>
                    <a:pt x="571" y="1666"/>
                    <a:pt x="548" y="1849"/>
                    <a:pt x="526" y="2032"/>
                  </a:cubicBezTo>
                  <a:cubicBezTo>
                    <a:pt x="480" y="2260"/>
                    <a:pt x="457" y="2488"/>
                    <a:pt x="434" y="2716"/>
                  </a:cubicBezTo>
                  <a:cubicBezTo>
                    <a:pt x="411" y="2762"/>
                    <a:pt x="411" y="2808"/>
                    <a:pt x="411" y="2831"/>
                  </a:cubicBezTo>
                  <a:cubicBezTo>
                    <a:pt x="389" y="2922"/>
                    <a:pt x="389" y="2990"/>
                    <a:pt x="366" y="3082"/>
                  </a:cubicBezTo>
                  <a:cubicBezTo>
                    <a:pt x="343" y="3196"/>
                    <a:pt x="343" y="3287"/>
                    <a:pt x="320" y="3401"/>
                  </a:cubicBezTo>
                  <a:cubicBezTo>
                    <a:pt x="297" y="3492"/>
                    <a:pt x="297" y="3607"/>
                    <a:pt x="275" y="3721"/>
                  </a:cubicBezTo>
                  <a:cubicBezTo>
                    <a:pt x="252" y="3812"/>
                    <a:pt x="252" y="3926"/>
                    <a:pt x="229" y="4040"/>
                  </a:cubicBezTo>
                  <a:cubicBezTo>
                    <a:pt x="229" y="4132"/>
                    <a:pt x="206" y="4246"/>
                    <a:pt x="206" y="4360"/>
                  </a:cubicBezTo>
                  <a:cubicBezTo>
                    <a:pt x="206" y="4428"/>
                    <a:pt x="206" y="4474"/>
                    <a:pt x="183" y="4542"/>
                  </a:cubicBezTo>
                  <a:cubicBezTo>
                    <a:pt x="183" y="4588"/>
                    <a:pt x="160" y="4657"/>
                    <a:pt x="160" y="4725"/>
                  </a:cubicBezTo>
                  <a:cubicBezTo>
                    <a:pt x="138" y="4771"/>
                    <a:pt x="138" y="4839"/>
                    <a:pt x="115" y="4908"/>
                  </a:cubicBezTo>
                  <a:cubicBezTo>
                    <a:pt x="92" y="5045"/>
                    <a:pt x="69" y="5182"/>
                    <a:pt x="69" y="5319"/>
                  </a:cubicBezTo>
                  <a:cubicBezTo>
                    <a:pt x="46" y="5433"/>
                    <a:pt x="46" y="5547"/>
                    <a:pt x="23" y="5661"/>
                  </a:cubicBezTo>
                  <a:cubicBezTo>
                    <a:pt x="23" y="5775"/>
                    <a:pt x="1" y="5889"/>
                    <a:pt x="1" y="6003"/>
                  </a:cubicBezTo>
                  <a:cubicBezTo>
                    <a:pt x="1" y="6049"/>
                    <a:pt x="23" y="6117"/>
                    <a:pt x="69" y="6140"/>
                  </a:cubicBezTo>
                  <a:cubicBezTo>
                    <a:pt x="92" y="6163"/>
                    <a:pt x="115" y="6163"/>
                    <a:pt x="138" y="6186"/>
                  </a:cubicBezTo>
                  <a:cubicBezTo>
                    <a:pt x="138" y="6232"/>
                    <a:pt x="138" y="6277"/>
                    <a:pt x="160" y="6300"/>
                  </a:cubicBezTo>
                  <a:cubicBezTo>
                    <a:pt x="206" y="6346"/>
                    <a:pt x="229" y="6368"/>
                    <a:pt x="275" y="6368"/>
                  </a:cubicBezTo>
                  <a:cubicBezTo>
                    <a:pt x="286" y="6380"/>
                    <a:pt x="297" y="6386"/>
                    <a:pt x="312" y="6386"/>
                  </a:cubicBezTo>
                  <a:cubicBezTo>
                    <a:pt x="326" y="6386"/>
                    <a:pt x="343" y="6380"/>
                    <a:pt x="366" y="6368"/>
                  </a:cubicBezTo>
                  <a:cubicBezTo>
                    <a:pt x="389" y="6368"/>
                    <a:pt x="411" y="6346"/>
                    <a:pt x="434" y="6346"/>
                  </a:cubicBezTo>
                  <a:cubicBezTo>
                    <a:pt x="457" y="6323"/>
                    <a:pt x="503" y="6300"/>
                    <a:pt x="503" y="6277"/>
                  </a:cubicBezTo>
                  <a:cubicBezTo>
                    <a:pt x="548" y="6232"/>
                    <a:pt x="526" y="6186"/>
                    <a:pt x="526" y="6140"/>
                  </a:cubicBezTo>
                  <a:lnTo>
                    <a:pt x="526" y="6140"/>
                  </a:lnTo>
                  <a:cubicBezTo>
                    <a:pt x="526" y="6110"/>
                    <a:pt x="526" y="6079"/>
                    <a:pt x="526" y="6049"/>
                  </a:cubicBezTo>
                  <a:cubicBezTo>
                    <a:pt x="526" y="6003"/>
                    <a:pt x="548" y="5935"/>
                    <a:pt x="526" y="5889"/>
                  </a:cubicBezTo>
                  <a:cubicBezTo>
                    <a:pt x="503" y="5866"/>
                    <a:pt x="503" y="5843"/>
                    <a:pt x="480" y="5821"/>
                  </a:cubicBezTo>
                  <a:cubicBezTo>
                    <a:pt x="480" y="5798"/>
                    <a:pt x="480" y="5775"/>
                    <a:pt x="503" y="5752"/>
                  </a:cubicBezTo>
                  <a:cubicBezTo>
                    <a:pt x="503" y="5707"/>
                    <a:pt x="503" y="5661"/>
                    <a:pt x="503" y="5615"/>
                  </a:cubicBezTo>
                  <a:cubicBezTo>
                    <a:pt x="503" y="5592"/>
                    <a:pt x="503" y="5592"/>
                    <a:pt x="503" y="5570"/>
                  </a:cubicBezTo>
                  <a:cubicBezTo>
                    <a:pt x="526" y="5501"/>
                    <a:pt x="526" y="5433"/>
                    <a:pt x="526" y="5364"/>
                  </a:cubicBezTo>
                  <a:cubicBezTo>
                    <a:pt x="548" y="5250"/>
                    <a:pt x="571" y="5136"/>
                    <a:pt x="594" y="5022"/>
                  </a:cubicBezTo>
                  <a:cubicBezTo>
                    <a:pt x="617" y="4999"/>
                    <a:pt x="617" y="4953"/>
                    <a:pt x="640" y="4930"/>
                  </a:cubicBezTo>
                  <a:cubicBezTo>
                    <a:pt x="663" y="4771"/>
                    <a:pt x="685" y="4611"/>
                    <a:pt x="708" y="4428"/>
                  </a:cubicBezTo>
                  <a:cubicBezTo>
                    <a:pt x="731" y="4291"/>
                    <a:pt x="731" y="4132"/>
                    <a:pt x="754" y="3995"/>
                  </a:cubicBezTo>
                  <a:cubicBezTo>
                    <a:pt x="754" y="3972"/>
                    <a:pt x="754" y="3972"/>
                    <a:pt x="754" y="3972"/>
                  </a:cubicBezTo>
                  <a:cubicBezTo>
                    <a:pt x="800" y="3789"/>
                    <a:pt x="822" y="3607"/>
                    <a:pt x="845" y="3424"/>
                  </a:cubicBezTo>
                  <a:cubicBezTo>
                    <a:pt x="868" y="3333"/>
                    <a:pt x="868" y="3241"/>
                    <a:pt x="891" y="3150"/>
                  </a:cubicBezTo>
                  <a:cubicBezTo>
                    <a:pt x="914" y="3104"/>
                    <a:pt x="914" y="3059"/>
                    <a:pt x="936" y="3013"/>
                  </a:cubicBezTo>
                  <a:cubicBezTo>
                    <a:pt x="936" y="2990"/>
                    <a:pt x="936" y="2967"/>
                    <a:pt x="936" y="2945"/>
                  </a:cubicBezTo>
                  <a:cubicBezTo>
                    <a:pt x="936" y="2899"/>
                    <a:pt x="959" y="2876"/>
                    <a:pt x="959" y="2853"/>
                  </a:cubicBezTo>
                  <a:cubicBezTo>
                    <a:pt x="959" y="2808"/>
                    <a:pt x="936" y="2762"/>
                    <a:pt x="891" y="2716"/>
                  </a:cubicBezTo>
                  <a:cubicBezTo>
                    <a:pt x="914" y="2625"/>
                    <a:pt x="914" y="2534"/>
                    <a:pt x="936" y="2443"/>
                  </a:cubicBezTo>
                  <a:cubicBezTo>
                    <a:pt x="936" y="2397"/>
                    <a:pt x="936" y="2351"/>
                    <a:pt x="959" y="2306"/>
                  </a:cubicBezTo>
                  <a:cubicBezTo>
                    <a:pt x="959" y="2306"/>
                    <a:pt x="982" y="2306"/>
                    <a:pt x="982" y="2283"/>
                  </a:cubicBezTo>
                  <a:cubicBezTo>
                    <a:pt x="1028" y="2260"/>
                    <a:pt x="1051" y="2237"/>
                    <a:pt x="1073" y="2191"/>
                  </a:cubicBezTo>
                  <a:cubicBezTo>
                    <a:pt x="1073" y="2146"/>
                    <a:pt x="1073" y="2100"/>
                    <a:pt x="1073" y="2077"/>
                  </a:cubicBezTo>
                  <a:cubicBezTo>
                    <a:pt x="1096" y="2032"/>
                    <a:pt x="1096" y="2009"/>
                    <a:pt x="1096" y="1986"/>
                  </a:cubicBezTo>
                  <a:cubicBezTo>
                    <a:pt x="1096" y="1918"/>
                    <a:pt x="1096" y="1849"/>
                    <a:pt x="1119" y="1781"/>
                  </a:cubicBezTo>
                  <a:cubicBezTo>
                    <a:pt x="1119" y="1758"/>
                    <a:pt x="1119" y="1735"/>
                    <a:pt x="1119" y="1712"/>
                  </a:cubicBezTo>
                  <a:cubicBezTo>
                    <a:pt x="1142" y="1552"/>
                    <a:pt x="1142" y="1415"/>
                    <a:pt x="1165" y="1278"/>
                  </a:cubicBezTo>
                  <a:cubicBezTo>
                    <a:pt x="1165" y="1278"/>
                    <a:pt x="1165" y="1278"/>
                    <a:pt x="1165" y="1256"/>
                  </a:cubicBezTo>
                  <a:lnTo>
                    <a:pt x="1165" y="1210"/>
                  </a:lnTo>
                  <a:cubicBezTo>
                    <a:pt x="1165" y="1210"/>
                    <a:pt x="1188" y="1187"/>
                    <a:pt x="1188" y="1187"/>
                  </a:cubicBezTo>
                  <a:cubicBezTo>
                    <a:pt x="1188" y="1187"/>
                    <a:pt x="1188" y="1187"/>
                    <a:pt x="1188" y="1164"/>
                  </a:cubicBezTo>
                  <a:lnTo>
                    <a:pt x="1188" y="1141"/>
                  </a:lnTo>
                  <a:cubicBezTo>
                    <a:pt x="1210" y="1005"/>
                    <a:pt x="1210" y="890"/>
                    <a:pt x="1233" y="776"/>
                  </a:cubicBezTo>
                  <a:cubicBezTo>
                    <a:pt x="1256" y="639"/>
                    <a:pt x="1279" y="525"/>
                    <a:pt x="1279" y="388"/>
                  </a:cubicBezTo>
                  <a:cubicBezTo>
                    <a:pt x="1302" y="365"/>
                    <a:pt x="1302" y="320"/>
                    <a:pt x="1302" y="274"/>
                  </a:cubicBezTo>
                  <a:cubicBezTo>
                    <a:pt x="1279" y="251"/>
                    <a:pt x="1279" y="251"/>
                    <a:pt x="1256" y="228"/>
                  </a:cubicBezTo>
                  <a:lnTo>
                    <a:pt x="1279" y="228"/>
                  </a:lnTo>
                  <a:cubicBezTo>
                    <a:pt x="1347" y="228"/>
                    <a:pt x="1393" y="183"/>
                    <a:pt x="1393" y="114"/>
                  </a:cubicBezTo>
                  <a:cubicBezTo>
                    <a:pt x="1393" y="46"/>
                    <a:pt x="1347" y="0"/>
                    <a:pt x="127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4" name="Google Shape;6674;p24"/>
            <p:cNvSpPr/>
            <p:nvPr/>
          </p:nvSpPr>
          <p:spPr>
            <a:xfrm>
              <a:off x="6579550" y="2013250"/>
              <a:ext cx="21700" cy="119425"/>
            </a:xfrm>
            <a:custGeom>
              <a:avLst/>
              <a:gdLst/>
              <a:ahLst/>
              <a:cxnLst/>
              <a:rect l="l" t="t" r="r" b="b"/>
              <a:pathLst>
                <a:path w="868" h="4777" extrusionOk="0">
                  <a:moveTo>
                    <a:pt x="777" y="0"/>
                  </a:moveTo>
                  <a:cubicBezTo>
                    <a:pt x="754" y="0"/>
                    <a:pt x="731" y="23"/>
                    <a:pt x="708" y="69"/>
                  </a:cubicBezTo>
                  <a:cubicBezTo>
                    <a:pt x="708" y="88"/>
                    <a:pt x="708" y="122"/>
                    <a:pt x="708" y="160"/>
                  </a:cubicBezTo>
                  <a:cubicBezTo>
                    <a:pt x="685" y="365"/>
                    <a:pt x="640" y="548"/>
                    <a:pt x="617" y="753"/>
                  </a:cubicBezTo>
                  <a:cubicBezTo>
                    <a:pt x="571" y="936"/>
                    <a:pt x="548" y="1141"/>
                    <a:pt x="503" y="1324"/>
                  </a:cubicBezTo>
                  <a:cubicBezTo>
                    <a:pt x="457" y="1643"/>
                    <a:pt x="411" y="1986"/>
                    <a:pt x="343" y="2305"/>
                  </a:cubicBezTo>
                  <a:cubicBezTo>
                    <a:pt x="275" y="2762"/>
                    <a:pt x="206" y="3196"/>
                    <a:pt x="138" y="3652"/>
                  </a:cubicBezTo>
                  <a:cubicBezTo>
                    <a:pt x="115" y="3835"/>
                    <a:pt x="92" y="4017"/>
                    <a:pt x="46" y="4177"/>
                  </a:cubicBezTo>
                  <a:cubicBezTo>
                    <a:pt x="46" y="4268"/>
                    <a:pt x="23" y="4360"/>
                    <a:pt x="23" y="4451"/>
                  </a:cubicBezTo>
                  <a:cubicBezTo>
                    <a:pt x="23" y="4474"/>
                    <a:pt x="1" y="4497"/>
                    <a:pt x="1" y="4519"/>
                  </a:cubicBezTo>
                  <a:cubicBezTo>
                    <a:pt x="1" y="4542"/>
                    <a:pt x="1" y="4588"/>
                    <a:pt x="1" y="4611"/>
                  </a:cubicBezTo>
                  <a:cubicBezTo>
                    <a:pt x="1" y="4679"/>
                    <a:pt x="46" y="4748"/>
                    <a:pt x="115" y="4771"/>
                  </a:cubicBezTo>
                  <a:cubicBezTo>
                    <a:pt x="130" y="4774"/>
                    <a:pt x="146" y="4776"/>
                    <a:pt x="161" y="4776"/>
                  </a:cubicBezTo>
                  <a:cubicBezTo>
                    <a:pt x="235" y="4776"/>
                    <a:pt x="301" y="4732"/>
                    <a:pt x="320" y="4656"/>
                  </a:cubicBezTo>
                  <a:cubicBezTo>
                    <a:pt x="343" y="4611"/>
                    <a:pt x="343" y="4565"/>
                    <a:pt x="343" y="4519"/>
                  </a:cubicBezTo>
                  <a:cubicBezTo>
                    <a:pt x="366" y="4428"/>
                    <a:pt x="366" y="4337"/>
                    <a:pt x="389" y="4268"/>
                  </a:cubicBezTo>
                  <a:cubicBezTo>
                    <a:pt x="411" y="4063"/>
                    <a:pt x="411" y="3880"/>
                    <a:pt x="434" y="3698"/>
                  </a:cubicBezTo>
                  <a:cubicBezTo>
                    <a:pt x="503" y="3241"/>
                    <a:pt x="548" y="2785"/>
                    <a:pt x="617" y="2328"/>
                  </a:cubicBezTo>
                  <a:cubicBezTo>
                    <a:pt x="640" y="1986"/>
                    <a:pt x="685" y="1643"/>
                    <a:pt x="708" y="1324"/>
                  </a:cubicBezTo>
                  <a:cubicBezTo>
                    <a:pt x="731" y="1118"/>
                    <a:pt x="754" y="913"/>
                    <a:pt x="777" y="708"/>
                  </a:cubicBezTo>
                  <a:cubicBezTo>
                    <a:pt x="800" y="502"/>
                    <a:pt x="822" y="274"/>
                    <a:pt x="845" y="69"/>
                  </a:cubicBezTo>
                  <a:cubicBezTo>
                    <a:pt x="868" y="23"/>
                    <a:pt x="822" y="0"/>
                    <a:pt x="77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5" name="Google Shape;6675;p24"/>
            <p:cNvSpPr/>
            <p:nvPr/>
          </p:nvSpPr>
          <p:spPr>
            <a:xfrm>
              <a:off x="6578975" y="2137075"/>
              <a:ext cx="6300" cy="5725"/>
            </a:xfrm>
            <a:custGeom>
              <a:avLst/>
              <a:gdLst/>
              <a:ahLst/>
              <a:cxnLst/>
              <a:rect l="l" t="t" r="r" b="b"/>
              <a:pathLst>
                <a:path w="252" h="229" extrusionOk="0">
                  <a:moveTo>
                    <a:pt x="115" y="0"/>
                  </a:moveTo>
                  <a:cubicBezTo>
                    <a:pt x="46" y="0"/>
                    <a:pt x="1" y="46"/>
                    <a:pt x="1" y="114"/>
                  </a:cubicBezTo>
                  <a:cubicBezTo>
                    <a:pt x="1" y="183"/>
                    <a:pt x="46" y="228"/>
                    <a:pt x="115" y="228"/>
                  </a:cubicBezTo>
                  <a:cubicBezTo>
                    <a:pt x="183" y="228"/>
                    <a:pt x="252" y="183"/>
                    <a:pt x="252" y="114"/>
                  </a:cubicBezTo>
                  <a:cubicBezTo>
                    <a:pt x="252" y="46"/>
                    <a:pt x="183" y="0"/>
                    <a:pt x="11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6" name="Google Shape;6676;p24"/>
            <p:cNvSpPr/>
            <p:nvPr/>
          </p:nvSpPr>
          <p:spPr>
            <a:xfrm>
              <a:off x="7062300" y="1838625"/>
              <a:ext cx="49100" cy="144400"/>
            </a:xfrm>
            <a:custGeom>
              <a:avLst/>
              <a:gdLst/>
              <a:ahLst/>
              <a:cxnLst/>
              <a:rect l="l" t="t" r="r" b="b"/>
              <a:pathLst>
                <a:path w="1964" h="5776" extrusionOk="0">
                  <a:moveTo>
                    <a:pt x="823" y="3470"/>
                  </a:moveTo>
                  <a:lnTo>
                    <a:pt x="823" y="3470"/>
                  </a:lnTo>
                  <a:cubicBezTo>
                    <a:pt x="820" y="3476"/>
                    <a:pt x="818" y="3482"/>
                    <a:pt x="816" y="3488"/>
                  </a:cubicBezTo>
                  <a:lnTo>
                    <a:pt x="816" y="3488"/>
                  </a:lnTo>
                  <a:cubicBezTo>
                    <a:pt x="820" y="3483"/>
                    <a:pt x="823" y="3478"/>
                    <a:pt x="823" y="3470"/>
                  </a:cubicBezTo>
                  <a:close/>
                  <a:moveTo>
                    <a:pt x="1462" y="1"/>
                  </a:moveTo>
                  <a:cubicBezTo>
                    <a:pt x="1393" y="1"/>
                    <a:pt x="1370" y="69"/>
                    <a:pt x="1393" y="115"/>
                  </a:cubicBezTo>
                  <a:cubicBezTo>
                    <a:pt x="1393" y="206"/>
                    <a:pt x="1416" y="274"/>
                    <a:pt x="1439" y="366"/>
                  </a:cubicBezTo>
                  <a:cubicBezTo>
                    <a:pt x="1439" y="525"/>
                    <a:pt x="1439" y="685"/>
                    <a:pt x="1439" y="845"/>
                  </a:cubicBezTo>
                  <a:cubicBezTo>
                    <a:pt x="1439" y="936"/>
                    <a:pt x="1439" y="1005"/>
                    <a:pt x="1439" y="1096"/>
                  </a:cubicBezTo>
                  <a:cubicBezTo>
                    <a:pt x="1439" y="1165"/>
                    <a:pt x="1416" y="1256"/>
                    <a:pt x="1416" y="1347"/>
                  </a:cubicBezTo>
                  <a:cubicBezTo>
                    <a:pt x="1393" y="1507"/>
                    <a:pt x="1348" y="1667"/>
                    <a:pt x="1325" y="1827"/>
                  </a:cubicBezTo>
                  <a:cubicBezTo>
                    <a:pt x="1302" y="1918"/>
                    <a:pt x="1279" y="2009"/>
                    <a:pt x="1256" y="2100"/>
                  </a:cubicBezTo>
                  <a:lnTo>
                    <a:pt x="1188" y="2352"/>
                  </a:lnTo>
                  <a:cubicBezTo>
                    <a:pt x="1142" y="2534"/>
                    <a:pt x="1096" y="2694"/>
                    <a:pt x="1051" y="2876"/>
                  </a:cubicBezTo>
                  <a:cubicBezTo>
                    <a:pt x="1005" y="3036"/>
                    <a:pt x="937" y="3219"/>
                    <a:pt x="868" y="3379"/>
                  </a:cubicBezTo>
                  <a:cubicBezTo>
                    <a:pt x="845" y="3401"/>
                    <a:pt x="845" y="3424"/>
                    <a:pt x="823" y="3447"/>
                  </a:cubicBezTo>
                  <a:cubicBezTo>
                    <a:pt x="828" y="3447"/>
                    <a:pt x="832" y="3447"/>
                    <a:pt x="835" y="3447"/>
                  </a:cubicBezTo>
                  <a:lnTo>
                    <a:pt x="835" y="3447"/>
                  </a:lnTo>
                  <a:cubicBezTo>
                    <a:pt x="825" y="3472"/>
                    <a:pt x="820" y="3489"/>
                    <a:pt x="810" y="3504"/>
                  </a:cubicBezTo>
                  <a:lnTo>
                    <a:pt x="810" y="3504"/>
                  </a:lnTo>
                  <a:cubicBezTo>
                    <a:pt x="812" y="3499"/>
                    <a:pt x="814" y="3493"/>
                    <a:pt x="816" y="3488"/>
                  </a:cubicBezTo>
                  <a:lnTo>
                    <a:pt x="816" y="3488"/>
                  </a:lnTo>
                  <a:cubicBezTo>
                    <a:pt x="809" y="3496"/>
                    <a:pt x="800" y="3501"/>
                    <a:pt x="800" y="3516"/>
                  </a:cubicBezTo>
                  <a:cubicBezTo>
                    <a:pt x="804" y="3512"/>
                    <a:pt x="807" y="3508"/>
                    <a:pt x="810" y="3504"/>
                  </a:cubicBezTo>
                  <a:lnTo>
                    <a:pt x="810" y="3504"/>
                  </a:lnTo>
                  <a:cubicBezTo>
                    <a:pt x="743" y="3675"/>
                    <a:pt x="659" y="3846"/>
                    <a:pt x="594" y="4018"/>
                  </a:cubicBezTo>
                  <a:cubicBezTo>
                    <a:pt x="549" y="4086"/>
                    <a:pt x="503" y="4178"/>
                    <a:pt x="457" y="4269"/>
                  </a:cubicBezTo>
                  <a:cubicBezTo>
                    <a:pt x="412" y="4360"/>
                    <a:pt x="366" y="4429"/>
                    <a:pt x="320" y="4497"/>
                  </a:cubicBezTo>
                  <a:cubicBezTo>
                    <a:pt x="298" y="4543"/>
                    <a:pt x="275" y="4588"/>
                    <a:pt x="252" y="4634"/>
                  </a:cubicBezTo>
                  <a:cubicBezTo>
                    <a:pt x="229" y="4680"/>
                    <a:pt x="206" y="4703"/>
                    <a:pt x="183" y="4748"/>
                  </a:cubicBezTo>
                  <a:cubicBezTo>
                    <a:pt x="138" y="4794"/>
                    <a:pt x="92" y="4839"/>
                    <a:pt x="69" y="4908"/>
                  </a:cubicBezTo>
                  <a:cubicBezTo>
                    <a:pt x="46" y="4908"/>
                    <a:pt x="46" y="4908"/>
                    <a:pt x="46" y="4931"/>
                  </a:cubicBezTo>
                  <a:cubicBezTo>
                    <a:pt x="1" y="4976"/>
                    <a:pt x="1" y="5045"/>
                    <a:pt x="24" y="5091"/>
                  </a:cubicBezTo>
                  <a:cubicBezTo>
                    <a:pt x="24" y="5136"/>
                    <a:pt x="69" y="5182"/>
                    <a:pt x="92" y="5227"/>
                  </a:cubicBezTo>
                  <a:cubicBezTo>
                    <a:pt x="138" y="5296"/>
                    <a:pt x="183" y="5364"/>
                    <a:pt x="229" y="5456"/>
                  </a:cubicBezTo>
                  <a:cubicBezTo>
                    <a:pt x="252" y="5479"/>
                    <a:pt x="252" y="5501"/>
                    <a:pt x="275" y="5547"/>
                  </a:cubicBezTo>
                  <a:cubicBezTo>
                    <a:pt x="275" y="5547"/>
                    <a:pt x="275" y="5547"/>
                    <a:pt x="275" y="5570"/>
                  </a:cubicBezTo>
                  <a:cubicBezTo>
                    <a:pt x="275" y="5638"/>
                    <a:pt x="320" y="5707"/>
                    <a:pt x="366" y="5752"/>
                  </a:cubicBezTo>
                  <a:cubicBezTo>
                    <a:pt x="396" y="5768"/>
                    <a:pt x="432" y="5775"/>
                    <a:pt x="467" y="5775"/>
                  </a:cubicBezTo>
                  <a:cubicBezTo>
                    <a:pt x="539" y="5775"/>
                    <a:pt x="610" y="5745"/>
                    <a:pt x="640" y="5684"/>
                  </a:cubicBezTo>
                  <a:cubicBezTo>
                    <a:pt x="640" y="5661"/>
                    <a:pt x="663" y="5638"/>
                    <a:pt x="663" y="5616"/>
                  </a:cubicBezTo>
                  <a:cubicBezTo>
                    <a:pt x="708" y="5616"/>
                    <a:pt x="754" y="5593"/>
                    <a:pt x="777" y="5570"/>
                  </a:cubicBezTo>
                  <a:cubicBezTo>
                    <a:pt x="845" y="5479"/>
                    <a:pt x="891" y="5387"/>
                    <a:pt x="960" y="5296"/>
                  </a:cubicBezTo>
                  <a:cubicBezTo>
                    <a:pt x="1005" y="5205"/>
                    <a:pt x="1051" y="5113"/>
                    <a:pt x="1096" y="5045"/>
                  </a:cubicBezTo>
                  <a:cubicBezTo>
                    <a:pt x="1142" y="4954"/>
                    <a:pt x="1188" y="4862"/>
                    <a:pt x="1233" y="4794"/>
                  </a:cubicBezTo>
                  <a:cubicBezTo>
                    <a:pt x="1279" y="4680"/>
                    <a:pt x="1325" y="4588"/>
                    <a:pt x="1370" y="4474"/>
                  </a:cubicBezTo>
                  <a:cubicBezTo>
                    <a:pt x="1439" y="4314"/>
                    <a:pt x="1484" y="4132"/>
                    <a:pt x="1553" y="3972"/>
                  </a:cubicBezTo>
                  <a:cubicBezTo>
                    <a:pt x="1599" y="3789"/>
                    <a:pt x="1667" y="3630"/>
                    <a:pt x="1713" y="3447"/>
                  </a:cubicBezTo>
                  <a:cubicBezTo>
                    <a:pt x="1758" y="3265"/>
                    <a:pt x="1804" y="3059"/>
                    <a:pt x="1850" y="2876"/>
                  </a:cubicBezTo>
                  <a:cubicBezTo>
                    <a:pt x="1873" y="2785"/>
                    <a:pt x="1895" y="2671"/>
                    <a:pt x="1895" y="2557"/>
                  </a:cubicBezTo>
                  <a:cubicBezTo>
                    <a:pt x="1918" y="2466"/>
                    <a:pt x="1918" y="2374"/>
                    <a:pt x="1918" y="2260"/>
                  </a:cubicBezTo>
                  <a:cubicBezTo>
                    <a:pt x="1941" y="2100"/>
                    <a:pt x="1941" y="1941"/>
                    <a:pt x="1941" y="1781"/>
                  </a:cubicBezTo>
                  <a:cubicBezTo>
                    <a:pt x="1941" y="1598"/>
                    <a:pt x="1964" y="1416"/>
                    <a:pt x="1941" y="1233"/>
                  </a:cubicBezTo>
                  <a:cubicBezTo>
                    <a:pt x="1941" y="1165"/>
                    <a:pt x="1941" y="1119"/>
                    <a:pt x="1918" y="1073"/>
                  </a:cubicBezTo>
                  <a:cubicBezTo>
                    <a:pt x="1918" y="982"/>
                    <a:pt x="1918" y="914"/>
                    <a:pt x="1895" y="822"/>
                  </a:cubicBezTo>
                  <a:cubicBezTo>
                    <a:pt x="1895" y="754"/>
                    <a:pt x="1873" y="662"/>
                    <a:pt x="1804" y="640"/>
                  </a:cubicBezTo>
                  <a:cubicBezTo>
                    <a:pt x="1781" y="617"/>
                    <a:pt x="1736" y="617"/>
                    <a:pt x="1713" y="617"/>
                  </a:cubicBezTo>
                  <a:cubicBezTo>
                    <a:pt x="1713" y="617"/>
                    <a:pt x="1690" y="640"/>
                    <a:pt x="1690" y="640"/>
                  </a:cubicBezTo>
                  <a:cubicBezTo>
                    <a:pt x="1667" y="594"/>
                    <a:pt x="1667" y="525"/>
                    <a:pt x="1667" y="480"/>
                  </a:cubicBezTo>
                  <a:cubicBezTo>
                    <a:pt x="1644" y="343"/>
                    <a:pt x="1599" y="206"/>
                    <a:pt x="1576" y="69"/>
                  </a:cubicBezTo>
                  <a:cubicBezTo>
                    <a:pt x="1553" y="23"/>
                    <a:pt x="1507" y="1"/>
                    <a:pt x="1484"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7" name="Google Shape;6677;p24"/>
            <p:cNvSpPr/>
            <p:nvPr/>
          </p:nvSpPr>
          <p:spPr>
            <a:xfrm>
              <a:off x="7033200" y="1994975"/>
              <a:ext cx="107300" cy="521575"/>
            </a:xfrm>
            <a:custGeom>
              <a:avLst/>
              <a:gdLst/>
              <a:ahLst/>
              <a:cxnLst/>
              <a:rect l="l" t="t" r="r" b="b"/>
              <a:pathLst>
                <a:path w="4292" h="20863" extrusionOk="0">
                  <a:moveTo>
                    <a:pt x="2877" y="1941"/>
                  </a:moveTo>
                  <a:cubicBezTo>
                    <a:pt x="2877" y="1941"/>
                    <a:pt x="2877" y="1951"/>
                    <a:pt x="2883" y="1958"/>
                  </a:cubicBezTo>
                  <a:lnTo>
                    <a:pt x="2883" y="1958"/>
                  </a:lnTo>
                  <a:cubicBezTo>
                    <a:pt x="2881" y="1952"/>
                    <a:pt x="2879" y="1946"/>
                    <a:pt x="2877" y="1941"/>
                  </a:cubicBezTo>
                  <a:close/>
                  <a:moveTo>
                    <a:pt x="1918" y="1"/>
                  </a:moveTo>
                  <a:cubicBezTo>
                    <a:pt x="1895" y="1"/>
                    <a:pt x="1872" y="1"/>
                    <a:pt x="1850" y="23"/>
                  </a:cubicBezTo>
                  <a:cubicBezTo>
                    <a:pt x="1804" y="69"/>
                    <a:pt x="1804" y="160"/>
                    <a:pt x="1850" y="183"/>
                  </a:cubicBezTo>
                  <a:cubicBezTo>
                    <a:pt x="1918" y="252"/>
                    <a:pt x="1987" y="320"/>
                    <a:pt x="2055" y="411"/>
                  </a:cubicBezTo>
                  <a:cubicBezTo>
                    <a:pt x="2146" y="526"/>
                    <a:pt x="2215" y="640"/>
                    <a:pt x="2283" y="754"/>
                  </a:cubicBezTo>
                  <a:cubicBezTo>
                    <a:pt x="2375" y="891"/>
                    <a:pt x="2443" y="1028"/>
                    <a:pt x="2512" y="1165"/>
                  </a:cubicBezTo>
                  <a:cubicBezTo>
                    <a:pt x="2580" y="1279"/>
                    <a:pt x="2648" y="1416"/>
                    <a:pt x="2717" y="1553"/>
                  </a:cubicBezTo>
                  <a:cubicBezTo>
                    <a:pt x="2763" y="1690"/>
                    <a:pt x="2831" y="1827"/>
                    <a:pt x="2900" y="1964"/>
                  </a:cubicBezTo>
                  <a:cubicBezTo>
                    <a:pt x="2892" y="1964"/>
                    <a:pt x="2887" y="1961"/>
                    <a:pt x="2883" y="1958"/>
                  </a:cubicBezTo>
                  <a:lnTo>
                    <a:pt x="2883" y="1958"/>
                  </a:lnTo>
                  <a:cubicBezTo>
                    <a:pt x="3017" y="2295"/>
                    <a:pt x="3130" y="2655"/>
                    <a:pt x="3242" y="3036"/>
                  </a:cubicBezTo>
                  <a:cubicBezTo>
                    <a:pt x="3288" y="3128"/>
                    <a:pt x="3310" y="3219"/>
                    <a:pt x="3333" y="3310"/>
                  </a:cubicBezTo>
                  <a:cubicBezTo>
                    <a:pt x="3356" y="3402"/>
                    <a:pt x="3379" y="3493"/>
                    <a:pt x="3402" y="3584"/>
                  </a:cubicBezTo>
                  <a:cubicBezTo>
                    <a:pt x="3447" y="3790"/>
                    <a:pt x="3516" y="3972"/>
                    <a:pt x="3562" y="4178"/>
                  </a:cubicBezTo>
                  <a:cubicBezTo>
                    <a:pt x="3584" y="4315"/>
                    <a:pt x="3630" y="4474"/>
                    <a:pt x="3653" y="4611"/>
                  </a:cubicBezTo>
                  <a:cubicBezTo>
                    <a:pt x="3676" y="4748"/>
                    <a:pt x="3698" y="4885"/>
                    <a:pt x="3721" y="5022"/>
                  </a:cubicBezTo>
                  <a:cubicBezTo>
                    <a:pt x="3744" y="5228"/>
                    <a:pt x="3767" y="5410"/>
                    <a:pt x="3790" y="5593"/>
                  </a:cubicBezTo>
                  <a:cubicBezTo>
                    <a:pt x="3790" y="5684"/>
                    <a:pt x="3790" y="5775"/>
                    <a:pt x="3813" y="5867"/>
                  </a:cubicBezTo>
                  <a:cubicBezTo>
                    <a:pt x="3813" y="5958"/>
                    <a:pt x="3813" y="6072"/>
                    <a:pt x="3835" y="6163"/>
                  </a:cubicBezTo>
                  <a:cubicBezTo>
                    <a:pt x="3835" y="6278"/>
                    <a:pt x="3835" y="6369"/>
                    <a:pt x="3835" y="6483"/>
                  </a:cubicBezTo>
                  <a:cubicBezTo>
                    <a:pt x="3858" y="6574"/>
                    <a:pt x="3858" y="6688"/>
                    <a:pt x="3858" y="6780"/>
                  </a:cubicBezTo>
                  <a:cubicBezTo>
                    <a:pt x="3858" y="6985"/>
                    <a:pt x="3881" y="7191"/>
                    <a:pt x="3881" y="7373"/>
                  </a:cubicBezTo>
                  <a:cubicBezTo>
                    <a:pt x="3881" y="7487"/>
                    <a:pt x="3881" y="7579"/>
                    <a:pt x="3881" y="7693"/>
                  </a:cubicBezTo>
                  <a:cubicBezTo>
                    <a:pt x="3881" y="7784"/>
                    <a:pt x="3904" y="7898"/>
                    <a:pt x="3904" y="7989"/>
                  </a:cubicBezTo>
                  <a:cubicBezTo>
                    <a:pt x="3904" y="8195"/>
                    <a:pt x="3904" y="8400"/>
                    <a:pt x="3904" y="8606"/>
                  </a:cubicBezTo>
                  <a:cubicBezTo>
                    <a:pt x="3904" y="8697"/>
                    <a:pt x="3904" y="8811"/>
                    <a:pt x="3904" y="8902"/>
                  </a:cubicBezTo>
                  <a:cubicBezTo>
                    <a:pt x="3881" y="9017"/>
                    <a:pt x="3881" y="9108"/>
                    <a:pt x="3881" y="9222"/>
                  </a:cubicBezTo>
                  <a:cubicBezTo>
                    <a:pt x="3881" y="9427"/>
                    <a:pt x="3858" y="9633"/>
                    <a:pt x="3858" y="9838"/>
                  </a:cubicBezTo>
                  <a:cubicBezTo>
                    <a:pt x="3835" y="10067"/>
                    <a:pt x="3813" y="10295"/>
                    <a:pt x="3790" y="10523"/>
                  </a:cubicBezTo>
                  <a:cubicBezTo>
                    <a:pt x="3790" y="10546"/>
                    <a:pt x="3790" y="10569"/>
                    <a:pt x="3790" y="10592"/>
                  </a:cubicBezTo>
                  <a:cubicBezTo>
                    <a:pt x="3767" y="10683"/>
                    <a:pt x="3744" y="10797"/>
                    <a:pt x="3744" y="10888"/>
                  </a:cubicBezTo>
                  <a:cubicBezTo>
                    <a:pt x="3721" y="10957"/>
                    <a:pt x="3721" y="11025"/>
                    <a:pt x="3721" y="11094"/>
                  </a:cubicBezTo>
                  <a:cubicBezTo>
                    <a:pt x="3653" y="11482"/>
                    <a:pt x="3607" y="11870"/>
                    <a:pt x="3516" y="12258"/>
                  </a:cubicBezTo>
                  <a:cubicBezTo>
                    <a:pt x="3493" y="12463"/>
                    <a:pt x="3447" y="12646"/>
                    <a:pt x="3402" y="12851"/>
                  </a:cubicBezTo>
                  <a:cubicBezTo>
                    <a:pt x="3379" y="13034"/>
                    <a:pt x="3333" y="13216"/>
                    <a:pt x="3288" y="13399"/>
                  </a:cubicBezTo>
                  <a:cubicBezTo>
                    <a:pt x="3242" y="13582"/>
                    <a:pt x="3196" y="13741"/>
                    <a:pt x="3151" y="13924"/>
                  </a:cubicBezTo>
                  <a:cubicBezTo>
                    <a:pt x="3105" y="14107"/>
                    <a:pt x="3059" y="14289"/>
                    <a:pt x="3014" y="14449"/>
                  </a:cubicBezTo>
                  <a:cubicBezTo>
                    <a:pt x="2945" y="14632"/>
                    <a:pt x="2900" y="14814"/>
                    <a:pt x="2831" y="14974"/>
                  </a:cubicBezTo>
                  <a:cubicBezTo>
                    <a:pt x="2785" y="15157"/>
                    <a:pt x="2717" y="15316"/>
                    <a:pt x="2648" y="15476"/>
                  </a:cubicBezTo>
                  <a:cubicBezTo>
                    <a:pt x="2603" y="15590"/>
                    <a:pt x="2580" y="15704"/>
                    <a:pt x="2534" y="15796"/>
                  </a:cubicBezTo>
                  <a:cubicBezTo>
                    <a:pt x="2489" y="15910"/>
                    <a:pt x="2466" y="16024"/>
                    <a:pt x="2420" y="16138"/>
                  </a:cubicBezTo>
                  <a:cubicBezTo>
                    <a:pt x="2375" y="16275"/>
                    <a:pt x="2329" y="16389"/>
                    <a:pt x="2283" y="16503"/>
                  </a:cubicBezTo>
                  <a:cubicBezTo>
                    <a:pt x="2238" y="16617"/>
                    <a:pt x="2192" y="16709"/>
                    <a:pt x="2169" y="16823"/>
                  </a:cubicBezTo>
                  <a:cubicBezTo>
                    <a:pt x="2146" y="16823"/>
                    <a:pt x="2146" y="16823"/>
                    <a:pt x="2146" y="16846"/>
                  </a:cubicBezTo>
                  <a:cubicBezTo>
                    <a:pt x="2124" y="16891"/>
                    <a:pt x="2101" y="16937"/>
                    <a:pt x="2101" y="16960"/>
                  </a:cubicBezTo>
                  <a:lnTo>
                    <a:pt x="2101" y="16960"/>
                  </a:lnTo>
                  <a:cubicBezTo>
                    <a:pt x="2101" y="16960"/>
                    <a:pt x="2101" y="16937"/>
                    <a:pt x="2124" y="16914"/>
                  </a:cubicBezTo>
                  <a:lnTo>
                    <a:pt x="2124" y="16914"/>
                  </a:lnTo>
                  <a:cubicBezTo>
                    <a:pt x="2055" y="17074"/>
                    <a:pt x="1987" y="17211"/>
                    <a:pt x="1918" y="17371"/>
                  </a:cubicBezTo>
                  <a:cubicBezTo>
                    <a:pt x="1850" y="17530"/>
                    <a:pt x="1758" y="17690"/>
                    <a:pt x="1690" y="17850"/>
                  </a:cubicBezTo>
                  <a:cubicBezTo>
                    <a:pt x="1621" y="18010"/>
                    <a:pt x="1553" y="18170"/>
                    <a:pt x="1484" y="18329"/>
                  </a:cubicBezTo>
                  <a:cubicBezTo>
                    <a:pt x="1393" y="18489"/>
                    <a:pt x="1302" y="18649"/>
                    <a:pt x="1210" y="18809"/>
                  </a:cubicBezTo>
                  <a:cubicBezTo>
                    <a:pt x="1142" y="18900"/>
                    <a:pt x="1096" y="18991"/>
                    <a:pt x="1051" y="19060"/>
                  </a:cubicBezTo>
                  <a:cubicBezTo>
                    <a:pt x="1005" y="19151"/>
                    <a:pt x="959" y="19242"/>
                    <a:pt x="914" y="19311"/>
                  </a:cubicBezTo>
                  <a:cubicBezTo>
                    <a:pt x="822" y="19471"/>
                    <a:pt x="731" y="19630"/>
                    <a:pt x="640" y="19790"/>
                  </a:cubicBezTo>
                  <a:cubicBezTo>
                    <a:pt x="594" y="19859"/>
                    <a:pt x="549" y="19927"/>
                    <a:pt x="480" y="19996"/>
                  </a:cubicBezTo>
                  <a:cubicBezTo>
                    <a:pt x="434" y="20064"/>
                    <a:pt x="389" y="20155"/>
                    <a:pt x="343" y="20224"/>
                  </a:cubicBezTo>
                  <a:cubicBezTo>
                    <a:pt x="252" y="20361"/>
                    <a:pt x="138" y="20521"/>
                    <a:pt x="46" y="20657"/>
                  </a:cubicBezTo>
                  <a:cubicBezTo>
                    <a:pt x="1" y="20726"/>
                    <a:pt x="24" y="20794"/>
                    <a:pt x="69" y="20840"/>
                  </a:cubicBezTo>
                  <a:cubicBezTo>
                    <a:pt x="69" y="20863"/>
                    <a:pt x="92" y="20863"/>
                    <a:pt x="92" y="20863"/>
                  </a:cubicBezTo>
                  <a:cubicBezTo>
                    <a:pt x="115" y="20840"/>
                    <a:pt x="138" y="20817"/>
                    <a:pt x="161" y="20794"/>
                  </a:cubicBezTo>
                  <a:lnTo>
                    <a:pt x="297" y="20635"/>
                  </a:lnTo>
                  <a:lnTo>
                    <a:pt x="343" y="20566"/>
                  </a:lnTo>
                  <a:cubicBezTo>
                    <a:pt x="366" y="20543"/>
                    <a:pt x="389" y="20521"/>
                    <a:pt x="412" y="20498"/>
                  </a:cubicBezTo>
                  <a:cubicBezTo>
                    <a:pt x="457" y="20452"/>
                    <a:pt x="503" y="20406"/>
                    <a:pt x="549" y="20384"/>
                  </a:cubicBezTo>
                  <a:cubicBezTo>
                    <a:pt x="549" y="20361"/>
                    <a:pt x="549" y="20361"/>
                    <a:pt x="571" y="20361"/>
                  </a:cubicBezTo>
                  <a:cubicBezTo>
                    <a:pt x="640" y="20269"/>
                    <a:pt x="708" y="20178"/>
                    <a:pt x="777" y="20087"/>
                  </a:cubicBezTo>
                  <a:cubicBezTo>
                    <a:pt x="822" y="20041"/>
                    <a:pt x="845" y="19996"/>
                    <a:pt x="891" y="19950"/>
                  </a:cubicBezTo>
                  <a:cubicBezTo>
                    <a:pt x="937" y="19881"/>
                    <a:pt x="982" y="19836"/>
                    <a:pt x="1028" y="19767"/>
                  </a:cubicBezTo>
                  <a:cubicBezTo>
                    <a:pt x="1051" y="19744"/>
                    <a:pt x="1074" y="19699"/>
                    <a:pt x="1096" y="19676"/>
                  </a:cubicBezTo>
                  <a:cubicBezTo>
                    <a:pt x="1165" y="19585"/>
                    <a:pt x="1210" y="19516"/>
                    <a:pt x="1256" y="19425"/>
                  </a:cubicBezTo>
                  <a:cubicBezTo>
                    <a:pt x="1302" y="19334"/>
                    <a:pt x="1347" y="19265"/>
                    <a:pt x="1393" y="19174"/>
                  </a:cubicBezTo>
                  <a:cubicBezTo>
                    <a:pt x="1439" y="19083"/>
                    <a:pt x="1507" y="18991"/>
                    <a:pt x="1553" y="18923"/>
                  </a:cubicBezTo>
                  <a:cubicBezTo>
                    <a:pt x="1599" y="18831"/>
                    <a:pt x="1644" y="18763"/>
                    <a:pt x="1690" y="18672"/>
                  </a:cubicBezTo>
                  <a:cubicBezTo>
                    <a:pt x="1735" y="18603"/>
                    <a:pt x="1781" y="18512"/>
                    <a:pt x="1827" y="18443"/>
                  </a:cubicBezTo>
                  <a:cubicBezTo>
                    <a:pt x="1895" y="18261"/>
                    <a:pt x="1987" y="18101"/>
                    <a:pt x="2055" y="17941"/>
                  </a:cubicBezTo>
                  <a:cubicBezTo>
                    <a:pt x="2101" y="17850"/>
                    <a:pt x="2146" y="17759"/>
                    <a:pt x="2192" y="17667"/>
                  </a:cubicBezTo>
                  <a:cubicBezTo>
                    <a:pt x="2215" y="17599"/>
                    <a:pt x="2260" y="17508"/>
                    <a:pt x="2306" y="17416"/>
                  </a:cubicBezTo>
                  <a:cubicBezTo>
                    <a:pt x="2397" y="17234"/>
                    <a:pt x="2489" y="17051"/>
                    <a:pt x="2557" y="16868"/>
                  </a:cubicBezTo>
                  <a:cubicBezTo>
                    <a:pt x="2557" y="16823"/>
                    <a:pt x="2580" y="16800"/>
                    <a:pt x="2580" y="16777"/>
                  </a:cubicBezTo>
                  <a:cubicBezTo>
                    <a:pt x="2580" y="16777"/>
                    <a:pt x="2580" y="16800"/>
                    <a:pt x="2580" y="16823"/>
                  </a:cubicBezTo>
                  <a:cubicBezTo>
                    <a:pt x="2648" y="16617"/>
                    <a:pt x="2740" y="16412"/>
                    <a:pt x="2808" y="16207"/>
                  </a:cubicBezTo>
                  <a:cubicBezTo>
                    <a:pt x="2877" y="16024"/>
                    <a:pt x="2922" y="15864"/>
                    <a:pt x="2991" y="15682"/>
                  </a:cubicBezTo>
                  <a:cubicBezTo>
                    <a:pt x="3128" y="15339"/>
                    <a:pt x="3242" y="14997"/>
                    <a:pt x="3356" y="14654"/>
                  </a:cubicBezTo>
                  <a:cubicBezTo>
                    <a:pt x="3470" y="14312"/>
                    <a:pt x="3562" y="13947"/>
                    <a:pt x="3653" y="13582"/>
                  </a:cubicBezTo>
                  <a:cubicBezTo>
                    <a:pt x="3721" y="13216"/>
                    <a:pt x="3813" y="12828"/>
                    <a:pt x="3881" y="12463"/>
                  </a:cubicBezTo>
                  <a:cubicBezTo>
                    <a:pt x="3972" y="11984"/>
                    <a:pt x="4041" y="11527"/>
                    <a:pt x="4109" y="11048"/>
                  </a:cubicBezTo>
                  <a:cubicBezTo>
                    <a:pt x="4132" y="10934"/>
                    <a:pt x="4132" y="10843"/>
                    <a:pt x="4155" y="10728"/>
                  </a:cubicBezTo>
                  <a:cubicBezTo>
                    <a:pt x="4155" y="10706"/>
                    <a:pt x="4155" y="10660"/>
                    <a:pt x="4155" y="10637"/>
                  </a:cubicBezTo>
                  <a:cubicBezTo>
                    <a:pt x="4155" y="10637"/>
                    <a:pt x="4155" y="10614"/>
                    <a:pt x="4178" y="10614"/>
                  </a:cubicBezTo>
                  <a:cubicBezTo>
                    <a:pt x="4223" y="10204"/>
                    <a:pt x="4246" y="9815"/>
                    <a:pt x="4269" y="9405"/>
                  </a:cubicBezTo>
                  <a:cubicBezTo>
                    <a:pt x="4269" y="9313"/>
                    <a:pt x="4269" y="9199"/>
                    <a:pt x="4269" y="9085"/>
                  </a:cubicBezTo>
                  <a:cubicBezTo>
                    <a:pt x="4292" y="8994"/>
                    <a:pt x="4292" y="8902"/>
                    <a:pt x="4292" y="8788"/>
                  </a:cubicBezTo>
                  <a:cubicBezTo>
                    <a:pt x="4292" y="8583"/>
                    <a:pt x="4292" y="8377"/>
                    <a:pt x="4292" y="8172"/>
                  </a:cubicBezTo>
                  <a:cubicBezTo>
                    <a:pt x="4292" y="8081"/>
                    <a:pt x="4292" y="7967"/>
                    <a:pt x="4292" y="7875"/>
                  </a:cubicBezTo>
                  <a:cubicBezTo>
                    <a:pt x="4269" y="7761"/>
                    <a:pt x="4269" y="7670"/>
                    <a:pt x="4269" y="7556"/>
                  </a:cubicBezTo>
                  <a:cubicBezTo>
                    <a:pt x="4269" y="7373"/>
                    <a:pt x="4269" y="7168"/>
                    <a:pt x="4246" y="6962"/>
                  </a:cubicBezTo>
                  <a:cubicBezTo>
                    <a:pt x="4246" y="6871"/>
                    <a:pt x="4246" y="6757"/>
                    <a:pt x="4246" y="6666"/>
                  </a:cubicBezTo>
                  <a:cubicBezTo>
                    <a:pt x="4246" y="6551"/>
                    <a:pt x="4223" y="6460"/>
                    <a:pt x="4223" y="6369"/>
                  </a:cubicBezTo>
                  <a:cubicBezTo>
                    <a:pt x="4223" y="6163"/>
                    <a:pt x="4201" y="5958"/>
                    <a:pt x="4178" y="5753"/>
                  </a:cubicBezTo>
                  <a:cubicBezTo>
                    <a:pt x="4155" y="5342"/>
                    <a:pt x="4109" y="4954"/>
                    <a:pt x="4041" y="4566"/>
                  </a:cubicBezTo>
                  <a:cubicBezTo>
                    <a:pt x="3995" y="4360"/>
                    <a:pt x="3950" y="4178"/>
                    <a:pt x="3904" y="3995"/>
                  </a:cubicBezTo>
                  <a:cubicBezTo>
                    <a:pt x="3858" y="3790"/>
                    <a:pt x="3813" y="3607"/>
                    <a:pt x="3767" y="3402"/>
                  </a:cubicBezTo>
                  <a:cubicBezTo>
                    <a:pt x="3653" y="3036"/>
                    <a:pt x="3539" y="2671"/>
                    <a:pt x="3425" y="2306"/>
                  </a:cubicBezTo>
                  <a:cubicBezTo>
                    <a:pt x="3379" y="2215"/>
                    <a:pt x="3356" y="2123"/>
                    <a:pt x="3310" y="2032"/>
                  </a:cubicBezTo>
                  <a:cubicBezTo>
                    <a:pt x="3288" y="1918"/>
                    <a:pt x="3219" y="1827"/>
                    <a:pt x="3173" y="1735"/>
                  </a:cubicBezTo>
                  <a:cubicBezTo>
                    <a:pt x="3105" y="1553"/>
                    <a:pt x="3014" y="1370"/>
                    <a:pt x="2922" y="1210"/>
                  </a:cubicBezTo>
                  <a:cubicBezTo>
                    <a:pt x="2877" y="1119"/>
                    <a:pt x="2831" y="1028"/>
                    <a:pt x="2763" y="936"/>
                  </a:cubicBezTo>
                  <a:cubicBezTo>
                    <a:pt x="2694" y="822"/>
                    <a:pt x="2603" y="708"/>
                    <a:pt x="2534" y="594"/>
                  </a:cubicBezTo>
                  <a:cubicBezTo>
                    <a:pt x="2443" y="480"/>
                    <a:pt x="2375" y="389"/>
                    <a:pt x="2283" y="297"/>
                  </a:cubicBezTo>
                  <a:cubicBezTo>
                    <a:pt x="2192" y="206"/>
                    <a:pt x="2101" y="115"/>
                    <a:pt x="2009" y="23"/>
                  </a:cubicBezTo>
                  <a:cubicBezTo>
                    <a:pt x="1987" y="1"/>
                    <a:pt x="1941" y="1"/>
                    <a:pt x="1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8" name="Google Shape;6678;p24"/>
            <p:cNvSpPr/>
            <p:nvPr/>
          </p:nvSpPr>
          <p:spPr>
            <a:xfrm>
              <a:off x="7137625" y="2260325"/>
              <a:ext cx="25" cy="25"/>
            </a:xfrm>
            <a:custGeom>
              <a:avLst/>
              <a:gdLst/>
              <a:ahLst/>
              <a:cxnLst/>
              <a:rect l="l" t="t" r="r" b="b"/>
              <a:pathLst>
                <a:path w="1" h="1" extrusionOk="0">
                  <a:moveTo>
                    <a:pt x="1" y="0"/>
                  </a:moveTo>
                  <a:lnTo>
                    <a:pt x="1" y="0"/>
                  </a:lnTo>
                  <a:cubicBezTo>
                    <a:pt x="1" y="0"/>
                    <a:pt x="1" y="0"/>
                    <a:pt x="1" y="0"/>
                  </a:cubicBezTo>
                  <a:lnTo>
                    <a:pt x="1" y="0"/>
                  </a:ln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9" name="Google Shape;6679;p24"/>
            <p:cNvSpPr/>
            <p:nvPr/>
          </p:nvSpPr>
          <p:spPr>
            <a:xfrm>
              <a:off x="7137050" y="2260325"/>
              <a:ext cx="600" cy="25"/>
            </a:xfrm>
            <a:custGeom>
              <a:avLst/>
              <a:gdLst/>
              <a:ahLst/>
              <a:cxnLst/>
              <a:rect l="l" t="t" r="r" b="b"/>
              <a:pathLst>
                <a:path w="24" h="1" extrusionOk="0">
                  <a:moveTo>
                    <a:pt x="1" y="0"/>
                  </a:moveTo>
                  <a:cubicBezTo>
                    <a:pt x="24" y="0"/>
                    <a:pt x="24" y="0"/>
                    <a:pt x="24"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0" name="Google Shape;6680;p24"/>
            <p:cNvSpPr/>
            <p:nvPr/>
          </p:nvSpPr>
          <p:spPr>
            <a:xfrm>
              <a:off x="7137050" y="2260325"/>
              <a:ext cx="25" cy="600"/>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1" name="Google Shape;6681;p24"/>
            <p:cNvSpPr/>
            <p:nvPr/>
          </p:nvSpPr>
          <p:spPr>
            <a:xfrm>
              <a:off x="7137050" y="2260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2" name="Google Shape;6682;p24"/>
            <p:cNvSpPr/>
            <p:nvPr/>
          </p:nvSpPr>
          <p:spPr>
            <a:xfrm>
              <a:off x="7087425" y="24155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3" name="Google Shape;6683;p24"/>
            <p:cNvSpPr/>
            <p:nvPr/>
          </p:nvSpPr>
          <p:spPr>
            <a:xfrm>
              <a:off x="7075425" y="2441200"/>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4" name="Google Shape;6684;p24"/>
            <p:cNvSpPr/>
            <p:nvPr/>
          </p:nvSpPr>
          <p:spPr>
            <a:xfrm>
              <a:off x="7077725" y="1990975"/>
              <a:ext cx="72475" cy="440825"/>
            </a:xfrm>
            <a:custGeom>
              <a:avLst/>
              <a:gdLst/>
              <a:ahLst/>
              <a:cxnLst/>
              <a:rect l="l" t="t" r="r" b="b"/>
              <a:pathLst>
                <a:path w="2899" h="17633" extrusionOk="0">
                  <a:moveTo>
                    <a:pt x="114" y="1"/>
                  </a:moveTo>
                  <a:cubicBezTo>
                    <a:pt x="91" y="1"/>
                    <a:pt x="46" y="24"/>
                    <a:pt x="46" y="69"/>
                  </a:cubicBezTo>
                  <a:cubicBezTo>
                    <a:pt x="0" y="115"/>
                    <a:pt x="23" y="183"/>
                    <a:pt x="69" y="229"/>
                  </a:cubicBezTo>
                  <a:cubicBezTo>
                    <a:pt x="137" y="298"/>
                    <a:pt x="228" y="366"/>
                    <a:pt x="297" y="435"/>
                  </a:cubicBezTo>
                  <a:cubicBezTo>
                    <a:pt x="343" y="480"/>
                    <a:pt x="388" y="503"/>
                    <a:pt x="434" y="549"/>
                  </a:cubicBezTo>
                  <a:cubicBezTo>
                    <a:pt x="457" y="571"/>
                    <a:pt x="479" y="594"/>
                    <a:pt x="502" y="594"/>
                  </a:cubicBezTo>
                  <a:cubicBezTo>
                    <a:pt x="525" y="617"/>
                    <a:pt x="548" y="640"/>
                    <a:pt x="571" y="640"/>
                  </a:cubicBezTo>
                  <a:cubicBezTo>
                    <a:pt x="594" y="686"/>
                    <a:pt x="639" y="754"/>
                    <a:pt x="685" y="800"/>
                  </a:cubicBezTo>
                  <a:cubicBezTo>
                    <a:pt x="753" y="868"/>
                    <a:pt x="822" y="960"/>
                    <a:pt x="867" y="1028"/>
                  </a:cubicBezTo>
                  <a:cubicBezTo>
                    <a:pt x="890" y="1051"/>
                    <a:pt x="890" y="1096"/>
                    <a:pt x="913" y="1119"/>
                  </a:cubicBezTo>
                  <a:lnTo>
                    <a:pt x="959" y="1233"/>
                  </a:lnTo>
                  <a:cubicBezTo>
                    <a:pt x="982" y="1302"/>
                    <a:pt x="1027" y="1370"/>
                    <a:pt x="1050" y="1439"/>
                  </a:cubicBezTo>
                  <a:cubicBezTo>
                    <a:pt x="1119" y="1553"/>
                    <a:pt x="1187" y="1690"/>
                    <a:pt x="1233" y="1804"/>
                  </a:cubicBezTo>
                  <a:cubicBezTo>
                    <a:pt x="1301" y="1941"/>
                    <a:pt x="1370" y="2078"/>
                    <a:pt x="1438" y="2215"/>
                  </a:cubicBezTo>
                  <a:cubicBezTo>
                    <a:pt x="1438" y="2261"/>
                    <a:pt x="1461" y="2283"/>
                    <a:pt x="1484" y="2329"/>
                  </a:cubicBezTo>
                  <a:cubicBezTo>
                    <a:pt x="1461" y="2352"/>
                    <a:pt x="1461" y="2397"/>
                    <a:pt x="1461" y="2420"/>
                  </a:cubicBezTo>
                  <a:cubicBezTo>
                    <a:pt x="1484" y="2443"/>
                    <a:pt x="1484" y="2466"/>
                    <a:pt x="1484" y="2489"/>
                  </a:cubicBezTo>
                  <a:lnTo>
                    <a:pt x="1507" y="2534"/>
                  </a:lnTo>
                  <a:cubicBezTo>
                    <a:pt x="1507" y="2580"/>
                    <a:pt x="1529" y="2626"/>
                    <a:pt x="1529" y="2671"/>
                  </a:cubicBezTo>
                  <a:cubicBezTo>
                    <a:pt x="1552" y="2763"/>
                    <a:pt x="1598" y="2854"/>
                    <a:pt x="1621" y="2922"/>
                  </a:cubicBezTo>
                  <a:cubicBezTo>
                    <a:pt x="1666" y="3105"/>
                    <a:pt x="1712" y="3265"/>
                    <a:pt x="1758" y="3425"/>
                  </a:cubicBezTo>
                  <a:cubicBezTo>
                    <a:pt x="1803" y="3607"/>
                    <a:pt x="1849" y="3790"/>
                    <a:pt x="1895" y="3972"/>
                  </a:cubicBezTo>
                  <a:cubicBezTo>
                    <a:pt x="1917" y="4041"/>
                    <a:pt x="1940" y="4109"/>
                    <a:pt x="1963" y="4178"/>
                  </a:cubicBezTo>
                  <a:cubicBezTo>
                    <a:pt x="1963" y="4224"/>
                    <a:pt x="1986" y="4269"/>
                    <a:pt x="1986" y="4315"/>
                  </a:cubicBezTo>
                  <a:cubicBezTo>
                    <a:pt x="2009" y="4429"/>
                    <a:pt x="2032" y="4520"/>
                    <a:pt x="2054" y="4634"/>
                  </a:cubicBezTo>
                  <a:cubicBezTo>
                    <a:pt x="2054" y="4657"/>
                    <a:pt x="2054" y="4680"/>
                    <a:pt x="2054" y="4703"/>
                  </a:cubicBezTo>
                  <a:cubicBezTo>
                    <a:pt x="2077" y="4726"/>
                    <a:pt x="2077" y="4771"/>
                    <a:pt x="2077" y="4817"/>
                  </a:cubicBezTo>
                  <a:cubicBezTo>
                    <a:pt x="2077" y="4908"/>
                    <a:pt x="2100" y="5022"/>
                    <a:pt x="2100" y="5137"/>
                  </a:cubicBezTo>
                  <a:lnTo>
                    <a:pt x="2169" y="5776"/>
                  </a:lnTo>
                  <a:cubicBezTo>
                    <a:pt x="2214" y="6186"/>
                    <a:pt x="2237" y="6597"/>
                    <a:pt x="2260" y="7008"/>
                  </a:cubicBezTo>
                  <a:cubicBezTo>
                    <a:pt x="2283" y="7054"/>
                    <a:pt x="2283" y="7100"/>
                    <a:pt x="2283" y="7168"/>
                  </a:cubicBezTo>
                  <a:lnTo>
                    <a:pt x="2283" y="7236"/>
                  </a:lnTo>
                  <a:cubicBezTo>
                    <a:pt x="2283" y="7259"/>
                    <a:pt x="2283" y="7305"/>
                    <a:pt x="2305" y="7351"/>
                  </a:cubicBezTo>
                  <a:cubicBezTo>
                    <a:pt x="2305" y="7373"/>
                    <a:pt x="2328" y="7396"/>
                    <a:pt x="2351" y="7419"/>
                  </a:cubicBezTo>
                  <a:cubicBezTo>
                    <a:pt x="2351" y="7465"/>
                    <a:pt x="2351" y="7488"/>
                    <a:pt x="2351" y="7510"/>
                  </a:cubicBezTo>
                  <a:cubicBezTo>
                    <a:pt x="2351" y="7716"/>
                    <a:pt x="2328" y="7921"/>
                    <a:pt x="2328" y="8127"/>
                  </a:cubicBezTo>
                  <a:cubicBezTo>
                    <a:pt x="2328" y="8355"/>
                    <a:pt x="2328" y="8560"/>
                    <a:pt x="2328" y="8789"/>
                  </a:cubicBezTo>
                  <a:cubicBezTo>
                    <a:pt x="2328" y="8880"/>
                    <a:pt x="2328" y="8971"/>
                    <a:pt x="2328" y="9085"/>
                  </a:cubicBezTo>
                  <a:cubicBezTo>
                    <a:pt x="2328" y="9177"/>
                    <a:pt x="2328" y="9291"/>
                    <a:pt x="2328" y="9382"/>
                  </a:cubicBezTo>
                  <a:cubicBezTo>
                    <a:pt x="2328" y="9428"/>
                    <a:pt x="2351" y="9473"/>
                    <a:pt x="2374" y="9496"/>
                  </a:cubicBezTo>
                  <a:cubicBezTo>
                    <a:pt x="2374" y="9519"/>
                    <a:pt x="2374" y="9542"/>
                    <a:pt x="2374" y="9565"/>
                  </a:cubicBezTo>
                  <a:cubicBezTo>
                    <a:pt x="2351" y="9587"/>
                    <a:pt x="2351" y="9633"/>
                    <a:pt x="2351" y="9679"/>
                  </a:cubicBezTo>
                  <a:cubicBezTo>
                    <a:pt x="2351" y="9747"/>
                    <a:pt x="2328" y="9793"/>
                    <a:pt x="2328" y="9861"/>
                  </a:cubicBezTo>
                  <a:cubicBezTo>
                    <a:pt x="2305" y="9975"/>
                    <a:pt x="2305" y="10112"/>
                    <a:pt x="2283" y="10227"/>
                  </a:cubicBezTo>
                  <a:cubicBezTo>
                    <a:pt x="2260" y="10341"/>
                    <a:pt x="2260" y="10478"/>
                    <a:pt x="2237" y="10592"/>
                  </a:cubicBezTo>
                  <a:cubicBezTo>
                    <a:pt x="2237" y="10660"/>
                    <a:pt x="2237" y="10729"/>
                    <a:pt x="2237" y="10797"/>
                  </a:cubicBezTo>
                  <a:cubicBezTo>
                    <a:pt x="2237" y="10820"/>
                    <a:pt x="2237" y="10820"/>
                    <a:pt x="2237" y="10843"/>
                  </a:cubicBezTo>
                  <a:cubicBezTo>
                    <a:pt x="2214" y="10934"/>
                    <a:pt x="2191" y="11003"/>
                    <a:pt x="2191" y="11094"/>
                  </a:cubicBezTo>
                  <a:cubicBezTo>
                    <a:pt x="2169" y="11208"/>
                    <a:pt x="2146" y="11322"/>
                    <a:pt x="2123" y="11436"/>
                  </a:cubicBezTo>
                  <a:cubicBezTo>
                    <a:pt x="2123" y="11482"/>
                    <a:pt x="2100" y="11528"/>
                    <a:pt x="2100" y="11596"/>
                  </a:cubicBezTo>
                  <a:cubicBezTo>
                    <a:pt x="2077" y="11687"/>
                    <a:pt x="2054" y="11779"/>
                    <a:pt x="2054" y="11870"/>
                  </a:cubicBezTo>
                  <a:cubicBezTo>
                    <a:pt x="2054" y="11916"/>
                    <a:pt x="2077" y="11938"/>
                    <a:pt x="2077" y="11961"/>
                  </a:cubicBezTo>
                  <a:cubicBezTo>
                    <a:pt x="2077" y="12030"/>
                    <a:pt x="2054" y="12075"/>
                    <a:pt x="2054" y="12121"/>
                  </a:cubicBezTo>
                  <a:cubicBezTo>
                    <a:pt x="2032" y="12212"/>
                    <a:pt x="2009" y="12304"/>
                    <a:pt x="1986" y="12395"/>
                  </a:cubicBezTo>
                  <a:cubicBezTo>
                    <a:pt x="1986" y="12463"/>
                    <a:pt x="1963" y="12509"/>
                    <a:pt x="1940" y="12555"/>
                  </a:cubicBezTo>
                  <a:cubicBezTo>
                    <a:pt x="1940" y="12600"/>
                    <a:pt x="1940" y="12646"/>
                    <a:pt x="1917" y="12669"/>
                  </a:cubicBezTo>
                  <a:cubicBezTo>
                    <a:pt x="1917" y="12692"/>
                    <a:pt x="1917" y="12715"/>
                    <a:pt x="1917" y="12737"/>
                  </a:cubicBezTo>
                  <a:cubicBezTo>
                    <a:pt x="1917" y="12760"/>
                    <a:pt x="1917" y="12783"/>
                    <a:pt x="1917" y="12806"/>
                  </a:cubicBezTo>
                  <a:cubicBezTo>
                    <a:pt x="1872" y="12966"/>
                    <a:pt x="1826" y="13125"/>
                    <a:pt x="1781" y="13285"/>
                  </a:cubicBezTo>
                  <a:cubicBezTo>
                    <a:pt x="1758" y="13376"/>
                    <a:pt x="1735" y="13445"/>
                    <a:pt x="1712" y="13536"/>
                  </a:cubicBezTo>
                  <a:cubicBezTo>
                    <a:pt x="1689" y="13582"/>
                    <a:pt x="1689" y="13628"/>
                    <a:pt x="1666" y="13673"/>
                  </a:cubicBezTo>
                  <a:cubicBezTo>
                    <a:pt x="1666" y="13696"/>
                    <a:pt x="1666" y="13696"/>
                    <a:pt x="1666" y="13719"/>
                  </a:cubicBezTo>
                  <a:cubicBezTo>
                    <a:pt x="1666" y="13742"/>
                    <a:pt x="1666" y="13742"/>
                    <a:pt x="1666" y="13764"/>
                  </a:cubicBezTo>
                  <a:cubicBezTo>
                    <a:pt x="1644" y="13764"/>
                    <a:pt x="1644" y="13787"/>
                    <a:pt x="1644" y="13810"/>
                  </a:cubicBezTo>
                  <a:cubicBezTo>
                    <a:pt x="1644" y="13810"/>
                    <a:pt x="1644" y="13833"/>
                    <a:pt x="1666" y="13856"/>
                  </a:cubicBezTo>
                  <a:cubicBezTo>
                    <a:pt x="1666" y="13879"/>
                    <a:pt x="1666" y="13901"/>
                    <a:pt x="1689" y="13901"/>
                  </a:cubicBezTo>
                  <a:cubicBezTo>
                    <a:pt x="1666" y="13924"/>
                    <a:pt x="1666" y="13947"/>
                    <a:pt x="1666" y="13970"/>
                  </a:cubicBezTo>
                  <a:cubicBezTo>
                    <a:pt x="1666" y="13993"/>
                    <a:pt x="1644" y="13993"/>
                    <a:pt x="1644" y="13993"/>
                  </a:cubicBezTo>
                  <a:cubicBezTo>
                    <a:pt x="1621" y="14016"/>
                    <a:pt x="1621" y="14061"/>
                    <a:pt x="1598" y="14084"/>
                  </a:cubicBezTo>
                  <a:cubicBezTo>
                    <a:pt x="1598" y="14107"/>
                    <a:pt x="1598" y="14130"/>
                    <a:pt x="1575" y="14153"/>
                  </a:cubicBezTo>
                  <a:cubicBezTo>
                    <a:pt x="1575" y="14175"/>
                    <a:pt x="1552" y="14221"/>
                    <a:pt x="1552" y="14267"/>
                  </a:cubicBezTo>
                  <a:cubicBezTo>
                    <a:pt x="1507" y="14358"/>
                    <a:pt x="1484" y="14426"/>
                    <a:pt x="1461" y="14518"/>
                  </a:cubicBezTo>
                  <a:cubicBezTo>
                    <a:pt x="1415" y="14609"/>
                    <a:pt x="1392" y="14700"/>
                    <a:pt x="1370" y="14769"/>
                  </a:cubicBezTo>
                  <a:cubicBezTo>
                    <a:pt x="1370" y="14814"/>
                    <a:pt x="1347" y="14860"/>
                    <a:pt x="1347" y="14906"/>
                  </a:cubicBezTo>
                  <a:cubicBezTo>
                    <a:pt x="1324" y="14951"/>
                    <a:pt x="1301" y="15020"/>
                    <a:pt x="1301" y="15066"/>
                  </a:cubicBezTo>
                  <a:cubicBezTo>
                    <a:pt x="1301" y="15111"/>
                    <a:pt x="1301" y="15134"/>
                    <a:pt x="1301" y="15157"/>
                  </a:cubicBezTo>
                  <a:cubicBezTo>
                    <a:pt x="1301" y="15157"/>
                    <a:pt x="1301" y="15180"/>
                    <a:pt x="1301" y="15180"/>
                  </a:cubicBezTo>
                  <a:cubicBezTo>
                    <a:pt x="1278" y="15248"/>
                    <a:pt x="1256" y="15294"/>
                    <a:pt x="1233" y="15362"/>
                  </a:cubicBezTo>
                  <a:cubicBezTo>
                    <a:pt x="1164" y="15522"/>
                    <a:pt x="1096" y="15682"/>
                    <a:pt x="1004" y="15842"/>
                  </a:cubicBezTo>
                  <a:cubicBezTo>
                    <a:pt x="1004" y="15864"/>
                    <a:pt x="1004" y="15864"/>
                    <a:pt x="982" y="15864"/>
                  </a:cubicBezTo>
                  <a:cubicBezTo>
                    <a:pt x="959" y="15910"/>
                    <a:pt x="936" y="15956"/>
                    <a:pt x="936" y="16001"/>
                  </a:cubicBezTo>
                  <a:cubicBezTo>
                    <a:pt x="890" y="16070"/>
                    <a:pt x="867" y="16138"/>
                    <a:pt x="822" y="16230"/>
                  </a:cubicBezTo>
                  <a:cubicBezTo>
                    <a:pt x="822" y="16252"/>
                    <a:pt x="799" y="16298"/>
                    <a:pt x="776" y="16344"/>
                  </a:cubicBezTo>
                  <a:cubicBezTo>
                    <a:pt x="776" y="16367"/>
                    <a:pt x="776" y="16389"/>
                    <a:pt x="776" y="16435"/>
                  </a:cubicBezTo>
                  <a:cubicBezTo>
                    <a:pt x="799" y="16458"/>
                    <a:pt x="822" y="16504"/>
                    <a:pt x="845" y="16504"/>
                  </a:cubicBezTo>
                  <a:cubicBezTo>
                    <a:pt x="822" y="16572"/>
                    <a:pt x="799" y="16618"/>
                    <a:pt x="799" y="16663"/>
                  </a:cubicBezTo>
                  <a:cubicBezTo>
                    <a:pt x="731" y="16777"/>
                    <a:pt x="685" y="16914"/>
                    <a:pt x="616" y="17028"/>
                  </a:cubicBezTo>
                  <a:cubicBezTo>
                    <a:pt x="594" y="17097"/>
                    <a:pt x="571" y="17165"/>
                    <a:pt x="525" y="17234"/>
                  </a:cubicBezTo>
                  <a:cubicBezTo>
                    <a:pt x="525" y="17280"/>
                    <a:pt x="502" y="17325"/>
                    <a:pt x="479" y="17348"/>
                  </a:cubicBezTo>
                  <a:cubicBezTo>
                    <a:pt x="457" y="17394"/>
                    <a:pt x="457" y="17417"/>
                    <a:pt x="457" y="17462"/>
                  </a:cubicBezTo>
                  <a:cubicBezTo>
                    <a:pt x="457" y="17485"/>
                    <a:pt x="434" y="17531"/>
                    <a:pt x="434" y="17553"/>
                  </a:cubicBezTo>
                  <a:cubicBezTo>
                    <a:pt x="419" y="17598"/>
                    <a:pt x="462" y="17633"/>
                    <a:pt x="500" y="17633"/>
                  </a:cubicBezTo>
                  <a:cubicBezTo>
                    <a:pt x="521" y="17633"/>
                    <a:pt x="540" y="17623"/>
                    <a:pt x="548" y="17599"/>
                  </a:cubicBezTo>
                  <a:cubicBezTo>
                    <a:pt x="548" y="17576"/>
                    <a:pt x="571" y="17553"/>
                    <a:pt x="571" y="17553"/>
                  </a:cubicBezTo>
                  <a:cubicBezTo>
                    <a:pt x="594" y="17553"/>
                    <a:pt x="616" y="17531"/>
                    <a:pt x="616" y="17531"/>
                  </a:cubicBezTo>
                  <a:cubicBezTo>
                    <a:pt x="662" y="17508"/>
                    <a:pt x="685" y="17439"/>
                    <a:pt x="708" y="17394"/>
                  </a:cubicBezTo>
                  <a:cubicBezTo>
                    <a:pt x="731" y="17348"/>
                    <a:pt x="731" y="17302"/>
                    <a:pt x="753" y="17257"/>
                  </a:cubicBezTo>
                  <a:cubicBezTo>
                    <a:pt x="799" y="17165"/>
                    <a:pt x="822" y="17074"/>
                    <a:pt x="867" y="16983"/>
                  </a:cubicBezTo>
                  <a:cubicBezTo>
                    <a:pt x="936" y="16800"/>
                    <a:pt x="1004" y="16595"/>
                    <a:pt x="1073" y="16412"/>
                  </a:cubicBezTo>
                  <a:cubicBezTo>
                    <a:pt x="1096" y="16344"/>
                    <a:pt x="1119" y="16275"/>
                    <a:pt x="1141" y="16184"/>
                  </a:cubicBezTo>
                  <a:lnTo>
                    <a:pt x="1164" y="16184"/>
                  </a:lnTo>
                  <a:cubicBezTo>
                    <a:pt x="1187" y="16093"/>
                    <a:pt x="1233" y="16001"/>
                    <a:pt x="1278" y="15933"/>
                  </a:cubicBezTo>
                  <a:cubicBezTo>
                    <a:pt x="1370" y="15727"/>
                    <a:pt x="1461" y="15522"/>
                    <a:pt x="1552" y="15317"/>
                  </a:cubicBezTo>
                  <a:cubicBezTo>
                    <a:pt x="1552" y="15271"/>
                    <a:pt x="1575" y="15248"/>
                    <a:pt x="1575" y="15202"/>
                  </a:cubicBezTo>
                  <a:cubicBezTo>
                    <a:pt x="1598" y="15180"/>
                    <a:pt x="1598" y="15180"/>
                    <a:pt x="1621" y="15157"/>
                  </a:cubicBezTo>
                  <a:cubicBezTo>
                    <a:pt x="1621" y="15134"/>
                    <a:pt x="1644" y="15111"/>
                    <a:pt x="1644" y="15066"/>
                  </a:cubicBezTo>
                  <a:cubicBezTo>
                    <a:pt x="1666" y="15043"/>
                    <a:pt x="1666" y="14997"/>
                    <a:pt x="1689" y="14951"/>
                  </a:cubicBezTo>
                  <a:cubicBezTo>
                    <a:pt x="1712" y="14883"/>
                    <a:pt x="1735" y="14792"/>
                    <a:pt x="1781" y="14723"/>
                  </a:cubicBezTo>
                  <a:cubicBezTo>
                    <a:pt x="1826" y="14541"/>
                    <a:pt x="1872" y="14358"/>
                    <a:pt x="1917" y="14175"/>
                  </a:cubicBezTo>
                  <a:cubicBezTo>
                    <a:pt x="1940" y="14084"/>
                    <a:pt x="1963" y="13993"/>
                    <a:pt x="1986" y="13901"/>
                  </a:cubicBezTo>
                  <a:cubicBezTo>
                    <a:pt x="2009" y="13810"/>
                    <a:pt x="2032" y="13719"/>
                    <a:pt x="2054" y="13605"/>
                  </a:cubicBezTo>
                  <a:cubicBezTo>
                    <a:pt x="2054" y="13536"/>
                    <a:pt x="2077" y="13445"/>
                    <a:pt x="2100" y="13376"/>
                  </a:cubicBezTo>
                  <a:cubicBezTo>
                    <a:pt x="2100" y="13331"/>
                    <a:pt x="2100" y="13285"/>
                    <a:pt x="2123" y="13239"/>
                  </a:cubicBezTo>
                  <a:cubicBezTo>
                    <a:pt x="2146" y="13103"/>
                    <a:pt x="2191" y="12988"/>
                    <a:pt x="2214" y="12874"/>
                  </a:cubicBezTo>
                  <a:cubicBezTo>
                    <a:pt x="2237" y="12851"/>
                    <a:pt x="2237" y="12851"/>
                    <a:pt x="2237" y="12829"/>
                  </a:cubicBezTo>
                  <a:cubicBezTo>
                    <a:pt x="2260" y="12783"/>
                    <a:pt x="2283" y="12737"/>
                    <a:pt x="2305" y="12669"/>
                  </a:cubicBezTo>
                  <a:cubicBezTo>
                    <a:pt x="2305" y="12646"/>
                    <a:pt x="2328" y="12600"/>
                    <a:pt x="2328" y="12555"/>
                  </a:cubicBezTo>
                  <a:cubicBezTo>
                    <a:pt x="2351" y="12463"/>
                    <a:pt x="2374" y="12395"/>
                    <a:pt x="2397" y="12304"/>
                  </a:cubicBezTo>
                  <a:cubicBezTo>
                    <a:pt x="2420" y="12212"/>
                    <a:pt x="2442" y="12098"/>
                    <a:pt x="2442" y="12007"/>
                  </a:cubicBezTo>
                  <a:cubicBezTo>
                    <a:pt x="2465" y="11916"/>
                    <a:pt x="2488" y="11824"/>
                    <a:pt x="2488" y="11756"/>
                  </a:cubicBezTo>
                  <a:cubicBezTo>
                    <a:pt x="2534" y="11573"/>
                    <a:pt x="2557" y="11391"/>
                    <a:pt x="2579" y="11185"/>
                  </a:cubicBezTo>
                  <a:cubicBezTo>
                    <a:pt x="2579" y="11162"/>
                    <a:pt x="2579" y="11117"/>
                    <a:pt x="2579" y="11071"/>
                  </a:cubicBezTo>
                  <a:cubicBezTo>
                    <a:pt x="2625" y="11025"/>
                    <a:pt x="2625" y="10957"/>
                    <a:pt x="2625" y="10888"/>
                  </a:cubicBezTo>
                  <a:cubicBezTo>
                    <a:pt x="2648" y="10866"/>
                    <a:pt x="2648" y="10820"/>
                    <a:pt x="2648" y="10774"/>
                  </a:cubicBezTo>
                  <a:cubicBezTo>
                    <a:pt x="2671" y="10660"/>
                    <a:pt x="2671" y="10569"/>
                    <a:pt x="2694" y="10455"/>
                  </a:cubicBezTo>
                  <a:cubicBezTo>
                    <a:pt x="2716" y="10318"/>
                    <a:pt x="2739" y="10181"/>
                    <a:pt x="2739" y="10021"/>
                  </a:cubicBezTo>
                  <a:cubicBezTo>
                    <a:pt x="2762" y="9975"/>
                    <a:pt x="2762" y="9930"/>
                    <a:pt x="2762" y="9884"/>
                  </a:cubicBezTo>
                  <a:cubicBezTo>
                    <a:pt x="2762" y="9861"/>
                    <a:pt x="2762" y="9839"/>
                    <a:pt x="2785" y="9816"/>
                  </a:cubicBezTo>
                  <a:cubicBezTo>
                    <a:pt x="2785" y="9770"/>
                    <a:pt x="2785" y="9724"/>
                    <a:pt x="2785" y="9679"/>
                  </a:cubicBezTo>
                  <a:cubicBezTo>
                    <a:pt x="2808" y="9565"/>
                    <a:pt x="2808" y="9451"/>
                    <a:pt x="2830" y="9359"/>
                  </a:cubicBezTo>
                  <a:cubicBezTo>
                    <a:pt x="2830" y="9154"/>
                    <a:pt x="2853" y="8971"/>
                    <a:pt x="2853" y="8766"/>
                  </a:cubicBezTo>
                  <a:cubicBezTo>
                    <a:pt x="2876" y="8560"/>
                    <a:pt x="2876" y="8332"/>
                    <a:pt x="2899" y="8127"/>
                  </a:cubicBezTo>
                  <a:cubicBezTo>
                    <a:pt x="2899" y="8035"/>
                    <a:pt x="2899" y="7944"/>
                    <a:pt x="2899" y="7853"/>
                  </a:cubicBezTo>
                  <a:cubicBezTo>
                    <a:pt x="2899" y="7739"/>
                    <a:pt x="2899" y="7624"/>
                    <a:pt x="2899" y="7533"/>
                  </a:cubicBezTo>
                  <a:cubicBezTo>
                    <a:pt x="2899" y="7510"/>
                    <a:pt x="2876" y="7488"/>
                    <a:pt x="2876" y="7465"/>
                  </a:cubicBezTo>
                  <a:cubicBezTo>
                    <a:pt x="2876" y="7259"/>
                    <a:pt x="2876" y="7077"/>
                    <a:pt x="2876" y="6871"/>
                  </a:cubicBezTo>
                  <a:cubicBezTo>
                    <a:pt x="2876" y="6666"/>
                    <a:pt x="2876" y="6460"/>
                    <a:pt x="2876" y="6232"/>
                  </a:cubicBezTo>
                  <a:cubicBezTo>
                    <a:pt x="2876" y="6050"/>
                    <a:pt x="2853" y="5890"/>
                    <a:pt x="2853" y="5707"/>
                  </a:cubicBezTo>
                  <a:cubicBezTo>
                    <a:pt x="2853" y="5547"/>
                    <a:pt x="2830" y="5388"/>
                    <a:pt x="2830" y="5205"/>
                  </a:cubicBezTo>
                  <a:cubicBezTo>
                    <a:pt x="2830" y="5205"/>
                    <a:pt x="2808" y="5182"/>
                    <a:pt x="2808" y="5159"/>
                  </a:cubicBezTo>
                  <a:cubicBezTo>
                    <a:pt x="2808" y="5137"/>
                    <a:pt x="2808" y="5114"/>
                    <a:pt x="2785" y="5091"/>
                  </a:cubicBezTo>
                  <a:cubicBezTo>
                    <a:pt x="2785" y="5068"/>
                    <a:pt x="2762" y="5022"/>
                    <a:pt x="2762" y="4977"/>
                  </a:cubicBezTo>
                  <a:cubicBezTo>
                    <a:pt x="2762" y="4908"/>
                    <a:pt x="2739" y="4863"/>
                    <a:pt x="2739" y="4794"/>
                  </a:cubicBezTo>
                  <a:cubicBezTo>
                    <a:pt x="2716" y="4749"/>
                    <a:pt x="2716" y="4726"/>
                    <a:pt x="2716" y="4680"/>
                  </a:cubicBezTo>
                  <a:lnTo>
                    <a:pt x="2694" y="4657"/>
                  </a:lnTo>
                  <a:cubicBezTo>
                    <a:pt x="2671" y="4452"/>
                    <a:pt x="2648" y="4246"/>
                    <a:pt x="2648" y="4041"/>
                  </a:cubicBezTo>
                  <a:cubicBezTo>
                    <a:pt x="2648" y="4041"/>
                    <a:pt x="2648" y="4018"/>
                    <a:pt x="2625" y="3995"/>
                  </a:cubicBezTo>
                  <a:cubicBezTo>
                    <a:pt x="2625" y="3972"/>
                    <a:pt x="2625" y="3950"/>
                    <a:pt x="2625" y="3927"/>
                  </a:cubicBezTo>
                  <a:cubicBezTo>
                    <a:pt x="2602" y="3744"/>
                    <a:pt x="2602" y="3562"/>
                    <a:pt x="2579" y="3379"/>
                  </a:cubicBezTo>
                  <a:cubicBezTo>
                    <a:pt x="2557" y="3288"/>
                    <a:pt x="2534" y="3174"/>
                    <a:pt x="2534" y="3082"/>
                  </a:cubicBezTo>
                  <a:cubicBezTo>
                    <a:pt x="2511" y="3014"/>
                    <a:pt x="2511" y="2922"/>
                    <a:pt x="2488" y="2831"/>
                  </a:cubicBezTo>
                  <a:cubicBezTo>
                    <a:pt x="2465" y="2786"/>
                    <a:pt x="2442" y="2740"/>
                    <a:pt x="2374" y="2717"/>
                  </a:cubicBezTo>
                  <a:cubicBezTo>
                    <a:pt x="2374" y="2694"/>
                    <a:pt x="2374" y="2649"/>
                    <a:pt x="2351" y="2626"/>
                  </a:cubicBezTo>
                  <a:cubicBezTo>
                    <a:pt x="2351" y="2603"/>
                    <a:pt x="2328" y="2557"/>
                    <a:pt x="2305" y="2534"/>
                  </a:cubicBezTo>
                  <a:cubicBezTo>
                    <a:pt x="2305" y="2512"/>
                    <a:pt x="2283" y="2489"/>
                    <a:pt x="2260" y="2466"/>
                  </a:cubicBezTo>
                  <a:cubicBezTo>
                    <a:pt x="2260" y="2443"/>
                    <a:pt x="2237" y="2443"/>
                    <a:pt x="2214" y="2443"/>
                  </a:cubicBezTo>
                  <a:cubicBezTo>
                    <a:pt x="2214" y="2352"/>
                    <a:pt x="2191" y="2283"/>
                    <a:pt x="2169" y="2215"/>
                  </a:cubicBezTo>
                  <a:cubicBezTo>
                    <a:pt x="2146" y="2124"/>
                    <a:pt x="2100" y="2009"/>
                    <a:pt x="2054" y="1918"/>
                  </a:cubicBezTo>
                  <a:cubicBezTo>
                    <a:pt x="2009" y="1827"/>
                    <a:pt x="1986" y="1736"/>
                    <a:pt x="1940" y="1667"/>
                  </a:cubicBezTo>
                  <a:cubicBezTo>
                    <a:pt x="1895" y="1621"/>
                    <a:pt x="1872" y="1576"/>
                    <a:pt x="1849" y="1530"/>
                  </a:cubicBezTo>
                  <a:cubicBezTo>
                    <a:pt x="1826" y="1507"/>
                    <a:pt x="1803" y="1462"/>
                    <a:pt x="1781" y="1416"/>
                  </a:cubicBezTo>
                  <a:cubicBezTo>
                    <a:pt x="1735" y="1370"/>
                    <a:pt x="1689" y="1325"/>
                    <a:pt x="1644" y="1256"/>
                  </a:cubicBezTo>
                  <a:cubicBezTo>
                    <a:pt x="1575" y="1142"/>
                    <a:pt x="1507" y="1028"/>
                    <a:pt x="1438" y="914"/>
                  </a:cubicBezTo>
                  <a:cubicBezTo>
                    <a:pt x="1392" y="845"/>
                    <a:pt x="1324" y="823"/>
                    <a:pt x="1256" y="823"/>
                  </a:cubicBezTo>
                  <a:cubicBezTo>
                    <a:pt x="1233" y="823"/>
                    <a:pt x="1210" y="800"/>
                    <a:pt x="1164" y="777"/>
                  </a:cubicBezTo>
                  <a:cubicBezTo>
                    <a:pt x="1141" y="754"/>
                    <a:pt x="1096" y="731"/>
                    <a:pt x="1073" y="731"/>
                  </a:cubicBezTo>
                  <a:lnTo>
                    <a:pt x="1050" y="731"/>
                  </a:lnTo>
                  <a:cubicBezTo>
                    <a:pt x="1027" y="708"/>
                    <a:pt x="1004" y="686"/>
                    <a:pt x="982" y="663"/>
                  </a:cubicBezTo>
                  <a:lnTo>
                    <a:pt x="982" y="663"/>
                  </a:lnTo>
                  <a:lnTo>
                    <a:pt x="1027" y="686"/>
                  </a:lnTo>
                  <a:cubicBezTo>
                    <a:pt x="959" y="594"/>
                    <a:pt x="890" y="526"/>
                    <a:pt x="822" y="435"/>
                  </a:cubicBezTo>
                  <a:cubicBezTo>
                    <a:pt x="776" y="366"/>
                    <a:pt x="708" y="320"/>
                    <a:pt x="662" y="252"/>
                  </a:cubicBezTo>
                  <a:cubicBezTo>
                    <a:pt x="616" y="229"/>
                    <a:pt x="594" y="183"/>
                    <a:pt x="548" y="161"/>
                  </a:cubicBezTo>
                  <a:cubicBezTo>
                    <a:pt x="525" y="138"/>
                    <a:pt x="502" y="115"/>
                    <a:pt x="457" y="92"/>
                  </a:cubicBezTo>
                  <a:cubicBezTo>
                    <a:pt x="434" y="69"/>
                    <a:pt x="411" y="46"/>
                    <a:pt x="388" y="46"/>
                  </a:cubicBezTo>
                  <a:lnTo>
                    <a:pt x="320" y="46"/>
                  </a:lnTo>
                  <a:cubicBezTo>
                    <a:pt x="274" y="24"/>
                    <a:pt x="228" y="1"/>
                    <a:pt x="20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5" name="Google Shape;6685;p24"/>
            <p:cNvSpPr/>
            <p:nvPr/>
          </p:nvSpPr>
          <p:spPr>
            <a:xfrm>
              <a:off x="7077150" y="2396125"/>
              <a:ext cx="26850" cy="54800"/>
            </a:xfrm>
            <a:custGeom>
              <a:avLst/>
              <a:gdLst/>
              <a:ahLst/>
              <a:cxnLst/>
              <a:rect l="l" t="t" r="r" b="b"/>
              <a:pathLst>
                <a:path w="1074" h="2192" extrusionOk="0">
                  <a:moveTo>
                    <a:pt x="1005" y="1"/>
                  </a:moveTo>
                  <a:cubicBezTo>
                    <a:pt x="982" y="1"/>
                    <a:pt x="959" y="24"/>
                    <a:pt x="959" y="46"/>
                  </a:cubicBezTo>
                  <a:cubicBezTo>
                    <a:pt x="936" y="138"/>
                    <a:pt x="913" y="229"/>
                    <a:pt x="890" y="320"/>
                  </a:cubicBezTo>
                  <a:cubicBezTo>
                    <a:pt x="868" y="343"/>
                    <a:pt x="868" y="389"/>
                    <a:pt x="845" y="434"/>
                  </a:cubicBezTo>
                  <a:cubicBezTo>
                    <a:pt x="822" y="480"/>
                    <a:pt x="822" y="526"/>
                    <a:pt x="799" y="571"/>
                  </a:cubicBezTo>
                  <a:cubicBezTo>
                    <a:pt x="776" y="640"/>
                    <a:pt x="731" y="708"/>
                    <a:pt x="708" y="777"/>
                  </a:cubicBezTo>
                  <a:cubicBezTo>
                    <a:pt x="708" y="800"/>
                    <a:pt x="685" y="822"/>
                    <a:pt x="685" y="845"/>
                  </a:cubicBezTo>
                  <a:lnTo>
                    <a:pt x="617" y="959"/>
                  </a:lnTo>
                  <a:cubicBezTo>
                    <a:pt x="594" y="1005"/>
                    <a:pt x="594" y="1028"/>
                    <a:pt x="571" y="1051"/>
                  </a:cubicBezTo>
                  <a:cubicBezTo>
                    <a:pt x="548" y="1074"/>
                    <a:pt x="548" y="1119"/>
                    <a:pt x="525" y="1142"/>
                  </a:cubicBezTo>
                  <a:cubicBezTo>
                    <a:pt x="502" y="1211"/>
                    <a:pt x="457" y="1256"/>
                    <a:pt x="434" y="1325"/>
                  </a:cubicBezTo>
                  <a:cubicBezTo>
                    <a:pt x="388" y="1393"/>
                    <a:pt x="366" y="1462"/>
                    <a:pt x="320" y="1507"/>
                  </a:cubicBezTo>
                  <a:cubicBezTo>
                    <a:pt x="274" y="1576"/>
                    <a:pt x="251" y="1644"/>
                    <a:pt x="206" y="1713"/>
                  </a:cubicBezTo>
                  <a:cubicBezTo>
                    <a:pt x="137" y="1850"/>
                    <a:pt x="69" y="1987"/>
                    <a:pt x="0" y="2124"/>
                  </a:cubicBezTo>
                  <a:cubicBezTo>
                    <a:pt x="0" y="2146"/>
                    <a:pt x="0" y="2169"/>
                    <a:pt x="23" y="2192"/>
                  </a:cubicBezTo>
                  <a:cubicBezTo>
                    <a:pt x="46" y="2192"/>
                    <a:pt x="69" y="2192"/>
                    <a:pt x="92" y="2169"/>
                  </a:cubicBezTo>
                  <a:cubicBezTo>
                    <a:pt x="183" y="1987"/>
                    <a:pt x="274" y="1804"/>
                    <a:pt x="366" y="1644"/>
                  </a:cubicBezTo>
                  <a:cubicBezTo>
                    <a:pt x="411" y="1553"/>
                    <a:pt x="457" y="1462"/>
                    <a:pt x="502" y="1393"/>
                  </a:cubicBezTo>
                  <a:cubicBezTo>
                    <a:pt x="548" y="1325"/>
                    <a:pt x="594" y="1233"/>
                    <a:pt x="617" y="1165"/>
                  </a:cubicBezTo>
                  <a:cubicBezTo>
                    <a:pt x="639" y="1119"/>
                    <a:pt x="685" y="1074"/>
                    <a:pt x="708" y="1028"/>
                  </a:cubicBezTo>
                  <a:cubicBezTo>
                    <a:pt x="708" y="1005"/>
                    <a:pt x="708" y="982"/>
                    <a:pt x="708" y="982"/>
                  </a:cubicBezTo>
                  <a:cubicBezTo>
                    <a:pt x="731" y="937"/>
                    <a:pt x="754" y="914"/>
                    <a:pt x="776" y="868"/>
                  </a:cubicBezTo>
                  <a:cubicBezTo>
                    <a:pt x="776" y="845"/>
                    <a:pt x="799" y="822"/>
                    <a:pt x="822" y="777"/>
                  </a:cubicBezTo>
                  <a:cubicBezTo>
                    <a:pt x="845" y="731"/>
                    <a:pt x="868" y="686"/>
                    <a:pt x="890" y="617"/>
                  </a:cubicBezTo>
                  <a:cubicBezTo>
                    <a:pt x="890" y="571"/>
                    <a:pt x="913" y="526"/>
                    <a:pt x="936" y="480"/>
                  </a:cubicBezTo>
                  <a:cubicBezTo>
                    <a:pt x="959" y="434"/>
                    <a:pt x="959" y="389"/>
                    <a:pt x="982" y="366"/>
                  </a:cubicBezTo>
                  <a:cubicBezTo>
                    <a:pt x="1005" y="252"/>
                    <a:pt x="1027" y="161"/>
                    <a:pt x="1050" y="69"/>
                  </a:cubicBezTo>
                  <a:cubicBezTo>
                    <a:pt x="1073" y="46"/>
                    <a:pt x="1050" y="24"/>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6" name="Google Shape;6686;p24"/>
            <p:cNvSpPr/>
            <p:nvPr/>
          </p:nvSpPr>
          <p:spPr>
            <a:xfrm>
              <a:off x="6894550" y="2446925"/>
              <a:ext cx="126125" cy="131275"/>
            </a:xfrm>
            <a:custGeom>
              <a:avLst/>
              <a:gdLst/>
              <a:ahLst/>
              <a:cxnLst/>
              <a:rect l="l" t="t" r="r" b="b"/>
              <a:pathLst>
                <a:path w="5045" h="5251" extrusionOk="0">
                  <a:moveTo>
                    <a:pt x="2488" y="2808"/>
                  </a:moveTo>
                  <a:cubicBezTo>
                    <a:pt x="2488" y="2808"/>
                    <a:pt x="2488" y="2831"/>
                    <a:pt x="2488" y="2831"/>
                  </a:cubicBezTo>
                  <a:cubicBezTo>
                    <a:pt x="2465" y="2831"/>
                    <a:pt x="2465" y="2853"/>
                    <a:pt x="2443" y="2853"/>
                  </a:cubicBezTo>
                  <a:lnTo>
                    <a:pt x="2465" y="2853"/>
                  </a:lnTo>
                  <a:cubicBezTo>
                    <a:pt x="2397" y="2899"/>
                    <a:pt x="2351" y="2945"/>
                    <a:pt x="2306" y="3013"/>
                  </a:cubicBezTo>
                  <a:cubicBezTo>
                    <a:pt x="2306" y="3013"/>
                    <a:pt x="2306" y="3013"/>
                    <a:pt x="2306" y="2990"/>
                  </a:cubicBezTo>
                  <a:cubicBezTo>
                    <a:pt x="2328" y="2968"/>
                    <a:pt x="2351" y="2945"/>
                    <a:pt x="2351" y="2922"/>
                  </a:cubicBezTo>
                  <a:cubicBezTo>
                    <a:pt x="2374" y="2922"/>
                    <a:pt x="2374" y="2899"/>
                    <a:pt x="2397" y="2899"/>
                  </a:cubicBezTo>
                  <a:cubicBezTo>
                    <a:pt x="2397" y="2876"/>
                    <a:pt x="2397" y="2876"/>
                    <a:pt x="2397" y="2876"/>
                  </a:cubicBezTo>
                  <a:cubicBezTo>
                    <a:pt x="2443" y="2853"/>
                    <a:pt x="2465" y="2831"/>
                    <a:pt x="2488" y="2808"/>
                  </a:cubicBezTo>
                  <a:close/>
                  <a:moveTo>
                    <a:pt x="4953" y="0"/>
                  </a:moveTo>
                  <a:cubicBezTo>
                    <a:pt x="4930" y="0"/>
                    <a:pt x="4908" y="23"/>
                    <a:pt x="4908" y="46"/>
                  </a:cubicBezTo>
                  <a:cubicBezTo>
                    <a:pt x="4794" y="206"/>
                    <a:pt x="4679" y="343"/>
                    <a:pt x="4565" y="502"/>
                  </a:cubicBezTo>
                  <a:cubicBezTo>
                    <a:pt x="4520" y="571"/>
                    <a:pt x="4474" y="639"/>
                    <a:pt x="4405" y="708"/>
                  </a:cubicBezTo>
                  <a:cubicBezTo>
                    <a:pt x="4360" y="776"/>
                    <a:pt x="4291" y="845"/>
                    <a:pt x="4246" y="913"/>
                  </a:cubicBezTo>
                  <a:cubicBezTo>
                    <a:pt x="4177" y="982"/>
                    <a:pt x="4109" y="1050"/>
                    <a:pt x="4063" y="1119"/>
                  </a:cubicBezTo>
                  <a:cubicBezTo>
                    <a:pt x="3995" y="1187"/>
                    <a:pt x="3949" y="1278"/>
                    <a:pt x="3881" y="1347"/>
                  </a:cubicBezTo>
                  <a:cubicBezTo>
                    <a:pt x="3858" y="1393"/>
                    <a:pt x="3812" y="1415"/>
                    <a:pt x="3789" y="1461"/>
                  </a:cubicBezTo>
                  <a:cubicBezTo>
                    <a:pt x="3766" y="1438"/>
                    <a:pt x="3721" y="1438"/>
                    <a:pt x="3698" y="1438"/>
                  </a:cubicBezTo>
                  <a:cubicBezTo>
                    <a:pt x="3675" y="1461"/>
                    <a:pt x="3652" y="1461"/>
                    <a:pt x="3629" y="1484"/>
                  </a:cubicBezTo>
                  <a:cubicBezTo>
                    <a:pt x="3607" y="1484"/>
                    <a:pt x="3607" y="1507"/>
                    <a:pt x="3584" y="1507"/>
                  </a:cubicBezTo>
                  <a:cubicBezTo>
                    <a:pt x="3561" y="1530"/>
                    <a:pt x="3538" y="1552"/>
                    <a:pt x="3515" y="1575"/>
                  </a:cubicBezTo>
                  <a:lnTo>
                    <a:pt x="3356" y="1758"/>
                  </a:lnTo>
                  <a:cubicBezTo>
                    <a:pt x="3356" y="1758"/>
                    <a:pt x="3333" y="1781"/>
                    <a:pt x="3333" y="1781"/>
                  </a:cubicBezTo>
                  <a:lnTo>
                    <a:pt x="3310" y="1781"/>
                  </a:lnTo>
                  <a:cubicBezTo>
                    <a:pt x="3287" y="1781"/>
                    <a:pt x="3241" y="1803"/>
                    <a:pt x="3219" y="1803"/>
                  </a:cubicBezTo>
                  <a:cubicBezTo>
                    <a:pt x="3196" y="1826"/>
                    <a:pt x="3173" y="1849"/>
                    <a:pt x="3150" y="1872"/>
                  </a:cubicBezTo>
                  <a:cubicBezTo>
                    <a:pt x="3127" y="1895"/>
                    <a:pt x="3104" y="1918"/>
                    <a:pt x="3082" y="1940"/>
                  </a:cubicBezTo>
                  <a:cubicBezTo>
                    <a:pt x="3036" y="1986"/>
                    <a:pt x="2990" y="2032"/>
                    <a:pt x="2922" y="2077"/>
                  </a:cubicBezTo>
                  <a:cubicBezTo>
                    <a:pt x="2831" y="2169"/>
                    <a:pt x="2739" y="2237"/>
                    <a:pt x="2625" y="2328"/>
                  </a:cubicBezTo>
                  <a:cubicBezTo>
                    <a:pt x="2625" y="2328"/>
                    <a:pt x="2602" y="2351"/>
                    <a:pt x="2602" y="2351"/>
                  </a:cubicBezTo>
                  <a:cubicBezTo>
                    <a:pt x="2590" y="2348"/>
                    <a:pt x="2577" y="2347"/>
                    <a:pt x="2565" y="2347"/>
                  </a:cubicBezTo>
                  <a:cubicBezTo>
                    <a:pt x="2486" y="2347"/>
                    <a:pt x="2410" y="2403"/>
                    <a:pt x="2351" y="2443"/>
                  </a:cubicBezTo>
                  <a:cubicBezTo>
                    <a:pt x="2306" y="2465"/>
                    <a:pt x="2260" y="2488"/>
                    <a:pt x="2214" y="2534"/>
                  </a:cubicBezTo>
                  <a:cubicBezTo>
                    <a:pt x="2169" y="2557"/>
                    <a:pt x="2146" y="2579"/>
                    <a:pt x="2100" y="2602"/>
                  </a:cubicBezTo>
                  <a:cubicBezTo>
                    <a:pt x="2100" y="2602"/>
                    <a:pt x="2077" y="2625"/>
                    <a:pt x="2054" y="2625"/>
                  </a:cubicBezTo>
                  <a:cubicBezTo>
                    <a:pt x="2032" y="2648"/>
                    <a:pt x="2009" y="2671"/>
                    <a:pt x="1963" y="2694"/>
                  </a:cubicBezTo>
                  <a:cubicBezTo>
                    <a:pt x="1918" y="2716"/>
                    <a:pt x="1872" y="2739"/>
                    <a:pt x="1826" y="2785"/>
                  </a:cubicBezTo>
                  <a:cubicBezTo>
                    <a:pt x="1803" y="2785"/>
                    <a:pt x="1781" y="2785"/>
                    <a:pt x="1781" y="2808"/>
                  </a:cubicBezTo>
                  <a:cubicBezTo>
                    <a:pt x="1758" y="2762"/>
                    <a:pt x="1712" y="2739"/>
                    <a:pt x="1689" y="2739"/>
                  </a:cubicBezTo>
                  <a:cubicBezTo>
                    <a:pt x="1674" y="2739"/>
                    <a:pt x="1659" y="2729"/>
                    <a:pt x="1637" y="2729"/>
                  </a:cubicBezTo>
                  <a:cubicBezTo>
                    <a:pt x="1626" y="2729"/>
                    <a:pt x="1613" y="2732"/>
                    <a:pt x="1598" y="2739"/>
                  </a:cubicBezTo>
                  <a:cubicBezTo>
                    <a:pt x="1575" y="2739"/>
                    <a:pt x="1552" y="2739"/>
                    <a:pt x="1530" y="2762"/>
                  </a:cubicBezTo>
                  <a:cubicBezTo>
                    <a:pt x="1461" y="2808"/>
                    <a:pt x="1438" y="2853"/>
                    <a:pt x="1393" y="2899"/>
                  </a:cubicBezTo>
                  <a:cubicBezTo>
                    <a:pt x="1370" y="2945"/>
                    <a:pt x="1347" y="2990"/>
                    <a:pt x="1301" y="3036"/>
                  </a:cubicBezTo>
                  <a:cubicBezTo>
                    <a:pt x="1256" y="3127"/>
                    <a:pt x="1210" y="3196"/>
                    <a:pt x="1164" y="3264"/>
                  </a:cubicBezTo>
                  <a:cubicBezTo>
                    <a:pt x="1096" y="3356"/>
                    <a:pt x="1050" y="3424"/>
                    <a:pt x="1005" y="3515"/>
                  </a:cubicBezTo>
                  <a:cubicBezTo>
                    <a:pt x="959" y="3607"/>
                    <a:pt x="913" y="3675"/>
                    <a:pt x="868" y="3766"/>
                  </a:cubicBezTo>
                  <a:cubicBezTo>
                    <a:pt x="799" y="3835"/>
                    <a:pt x="753" y="3926"/>
                    <a:pt x="685" y="4017"/>
                  </a:cubicBezTo>
                  <a:cubicBezTo>
                    <a:pt x="639" y="4109"/>
                    <a:pt x="594" y="4177"/>
                    <a:pt x="525" y="4269"/>
                  </a:cubicBezTo>
                  <a:cubicBezTo>
                    <a:pt x="411" y="4428"/>
                    <a:pt x="297" y="4588"/>
                    <a:pt x="183" y="4748"/>
                  </a:cubicBezTo>
                  <a:cubicBezTo>
                    <a:pt x="137" y="4794"/>
                    <a:pt x="114" y="4816"/>
                    <a:pt x="92" y="4862"/>
                  </a:cubicBezTo>
                  <a:cubicBezTo>
                    <a:pt x="46" y="4908"/>
                    <a:pt x="23" y="4953"/>
                    <a:pt x="0" y="5022"/>
                  </a:cubicBezTo>
                  <a:cubicBezTo>
                    <a:pt x="0" y="5090"/>
                    <a:pt x="46" y="5182"/>
                    <a:pt x="137" y="5204"/>
                  </a:cubicBezTo>
                  <a:cubicBezTo>
                    <a:pt x="160" y="5227"/>
                    <a:pt x="206" y="5227"/>
                    <a:pt x="251" y="5227"/>
                  </a:cubicBezTo>
                  <a:cubicBezTo>
                    <a:pt x="297" y="5227"/>
                    <a:pt x="320" y="5250"/>
                    <a:pt x="365" y="5250"/>
                  </a:cubicBezTo>
                  <a:cubicBezTo>
                    <a:pt x="457" y="5250"/>
                    <a:pt x="571" y="5227"/>
                    <a:pt x="662" y="5227"/>
                  </a:cubicBezTo>
                  <a:cubicBezTo>
                    <a:pt x="753" y="5204"/>
                    <a:pt x="845" y="5182"/>
                    <a:pt x="936" y="5182"/>
                  </a:cubicBezTo>
                  <a:cubicBezTo>
                    <a:pt x="1005" y="5182"/>
                    <a:pt x="1050" y="5159"/>
                    <a:pt x="1119" y="5136"/>
                  </a:cubicBezTo>
                  <a:cubicBezTo>
                    <a:pt x="1187" y="5113"/>
                    <a:pt x="1256" y="5067"/>
                    <a:pt x="1301" y="5022"/>
                  </a:cubicBezTo>
                  <a:cubicBezTo>
                    <a:pt x="1370" y="4976"/>
                    <a:pt x="1415" y="4930"/>
                    <a:pt x="1438" y="4862"/>
                  </a:cubicBezTo>
                  <a:cubicBezTo>
                    <a:pt x="1484" y="4771"/>
                    <a:pt x="1530" y="4702"/>
                    <a:pt x="1552" y="4634"/>
                  </a:cubicBezTo>
                  <a:cubicBezTo>
                    <a:pt x="1644" y="4497"/>
                    <a:pt x="1712" y="4360"/>
                    <a:pt x="1803" y="4246"/>
                  </a:cubicBezTo>
                  <a:cubicBezTo>
                    <a:pt x="1918" y="4086"/>
                    <a:pt x="2032" y="3949"/>
                    <a:pt x="2146" y="3812"/>
                  </a:cubicBezTo>
                  <a:cubicBezTo>
                    <a:pt x="2237" y="3652"/>
                    <a:pt x="2351" y="3515"/>
                    <a:pt x="2465" y="3401"/>
                  </a:cubicBezTo>
                  <a:cubicBezTo>
                    <a:pt x="2579" y="3264"/>
                    <a:pt x="2694" y="3150"/>
                    <a:pt x="2808" y="3013"/>
                  </a:cubicBezTo>
                  <a:cubicBezTo>
                    <a:pt x="2831" y="3013"/>
                    <a:pt x="2831" y="2990"/>
                    <a:pt x="2853" y="2968"/>
                  </a:cubicBezTo>
                  <a:cubicBezTo>
                    <a:pt x="2990" y="2831"/>
                    <a:pt x="3127" y="2694"/>
                    <a:pt x="3264" y="2534"/>
                  </a:cubicBezTo>
                  <a:cubicBezTo>
                    <a:pt x="3378" y="2420"/>
                    <a:pt x="3515" y="2283"/>
                    <a:pt x="3629" y="2146"/>
                  </a:cubicBezTo>
                  <a:cubicBezTo>
                    <a:pt x="3744" y="2009"/>
                    <a:pt x="3858" y="1849"/>
                    <a:pt x="3972" y="1712"/>
                  </a:cubicBezTo>
                  <a:cubicBezTo>
                    <a:pt x="4086" y="1575"/>
                    <a:pt x="4177" y="1415"/>
                    <a:pt x="4269" y="1278"/>
                  </a:cubicBezTo>
                  <a:cubicBezTo>
                    <a:pt x="4337" y="1164"/>
                    <a:pt x="4405" y="1096"/>
                    <a:pt x="4451" y="982"/>
                  </a:cubicBezTo>
                  <a:cubicBezTo>
                    <a:pt x="4520" y="890"/>
                    <a:pt x="4588" y="799"/>
                    <a:pt x="4634" y="708"/>
                  </a:cubicBezTo>
                  <a:cubicBezTo>
                    <a:pt x="4771" y="502"/>
                    <a:pt x="4908" y="320"/>
                    <a:pt x="5022" y="114"/>
                  </a:cubicBezTo>
                  <a:cubicBezTo>
                    <a:pt x="5045" y="92"/>
                    <a:pt x="5045" y="46"/>
                    <a:pt x="4999" y="23"/>
                  </a:cubicBezTo>
                  <a:cubicBezTo>
                    <a:pt x="4999" y="23"/>
                    <a:pt x="4976" y="0"/>
                    <a:pt x="495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7" name="Google Shape;6687;p24"/>
            <p:cNvSpPr/>
            <p:nvPr/>
          </p:nvSpPr>
          <p:spPr>
            <a:xfrm>
              <a:off x="6677700" y="2313950"/>
              <a:ext cx="152375" cy="234150"/>
            </a:xfrm>
            <a:custGeom>
              <a:avLst/>
              <a:gdLst/>
              <a:ahLst/>
              <a:cxnLst/>
              <a:rect l="l" t="t" r="r" b="b"/>
              <a:pathLst>
                <a:path w="6095" h="9366" extrusionOk="0">
                  <a:moveTo>
                    <a:pt x="199" y="8744"/>
                  </a:moveTo>
                  <a:cubicBezTo>
                    <a:pt x="193" y="8746"/>
                    <a:pt x="184" y="8751"/>
                    <a:pt x="183" y="8764"/>
                  </a:cubicBezTo>
                  <a:lnTo>
                    <a:pt x="183" y="8764"/>
                  </a:lnTo>
                  <a:cubicBezTo>
                    <a:pt x="189" y="8757"/>
                    <a:pt x="194" y="8751"/>
                    <a:pt x="199" y="8744"/>
                  </a:cubicBezTo>
                  <a:close/>
                  <a:moveTo>
                    <a:pt x="5981" y="1"/>
                  </a:moveTo>
                  <a:cubicBezTo>
                    <a:pt x="5935" y="1"/>
                    <a:pt x="5890" y="24"/>
                    <a:pt x="5890" y="69"/>
                  </a:cubicBezTo>
                  <a:cubicBezTo>
                    <a:pt x="5844" y="184"/>
                    <a:pt x="5798" y="320"/>
                    <a:pt x="5753" y="435"/>
                  </a:cubicBezTo>
                  <a:cubicBezTo>
                    <a:pt x="5684" y="572"/>
                    <a:pt x="5638" y="709"/>
                    <a:pt x="5570" y="845"/>
                  </a:cubicBezTo>
                  <a:cubicBezTo>
                    <a:pt x="5433" y="1119"/>
                    <a:pt x="5296" y="1370"/>
                    <a:pt x="5136" y="1644"/>
                  </a:cubicBezTo>
                  <a:cubicBezTo>
                    <a:pt x="5098" y="1720"/>
                    <a:pt x="5060" y="1797"/>
                    <a:pt x="5022" y="1873"/>
                  </a:cubicBezTo>
                  <a:cubicBezTo>
                    <a:pt x="4931" y="2032"/>
                    <a:pt x="4840" y="2169"/>
                    <a:pt x="4748" y="2329"/>
                  </a:cubicBezTo>
                  <a:cubicBezTo>
                    <a:pt x="4634" y="2489"/>
                    <a:pt x="4543" y="2649"/>
                    <a:pt x="4452" y="2808"/>
                  </a:cubicBezTo>
                  <a:cubicBezTo>
                    <a:pt x="4246" y="3151"/>
                    <a:pt x="4041" y="3470"/>
                    <a:pt x="3812" y="3790"/>
                  </a:cubicBezTo>
                  <a:cubicBezTo>
                    <a:pt x="3767" y="3881"/>
                    <a:pt x="3698" y="3950"/>
                    <a:pt x="3653" y="4041"/>
                  </a:cubicBezTo>
                  <a:cubicBezTo>
                    <a:pt x="3607" y="4132"/>
                    <a:pt x="3539" y="4201"/>
                    <a:pt x="3470" y="4292"/>
                  </a:cubicBezTo>
                  <a:cubicBezTo>
                    <a:pt x="3424" y="4361"/>
                    <a:pt x="3379" y="4452"/>
                    <a:pt x="3310" y="4543"/>
                  </a:cubicBezTo>
                  <a:cubicBezTo>
                    <a:pt x="3265" y="4612"/>
                    <a:pt x="3196" y="4680"/>
                    <a:pt x="3150" y="4771"/>
                  </a:cubicBezTo>
                  <a:cubicBezTo>
                    <a:pt x="3082" y="4840"/>
                    <a:pt x="3036" y="4931"/>
                    <a:pt x="2991" y="5000"/>
                  </a:cubicBezTo>
                  <a:cubicBezTo>
                    <a:pt x="2922" y="5091"/>
                    <a:pt x="2877" y="5159"/>
                    <a:pt x="2808" y="5228"/>
                  </a:cubicBezTo>
                  <a:cubicBezTo>
                    <a:pt x="2717" y="5388"/>
                    <a:pt x="2603" y="5547"/>
                    <a:pt x="2489" y="5684"/>
                  </a:cubicBezTo>
                  <a:cubicBezTo>
                    <a:pt x="2374" y="5844"/>
                    <a:pt x="2260" y="6004"/>
                    <a:pt x="2146" y="6164"/>
                  </a:cubicBezTo>
                  <a:cubicBezTo>
                    <a:pt x="2032" y="6324"/>
                    <a:pt x="1918" y="6460"/>
                    <a:pt x="1804" y="6620"/>
                  </a:cubicBezTo>
                  <a:cubicBezTo>
                    <a:pt x="1735" y="6689"/>
                    <a:pt x="1667" y="6780"/>
                    <a:pt x="1621" y="6871"/>
                  </a:cubicBezTo>
                  <a:cubicBezTo>
                    <a:pt x="1553" y="6940"/>
                    <a:pt x="1507" y="7031"/>
                    <a:pt x="1439" y="7100"/>
                  </a:cubicBezTo>
                  <a:cubicBezTo>
                    <a:pt x="1324" y="7259"/>
                    <a:pt x="1210" y="7419"/>
                    <a:pt x="1096" y="7556"/>
                  </a:cubicBezTo>
                  <a:lnTo>
                    <a:pt x="617" y="8195"/>
                  </a:lnTo>
                  <a:lnTo>
                    <a:pt x="389" y="8469"/>
                  </a:lnTo>
                  <a:cubicBezTo>
                    <a:pt x="366" y="8538"/>
                    <a:pt x="320" y="8583"/>
                    <a:pt x="274" y="8652"/>
                  </a:cubicBezTo>
                  <a:cubicBezTo>
                    <a:pt x="244" y="8683"/>
                    <a:pt x="223" y="8713"/>
                    <a:pt x="199" y="8744"/>
                  </a:cubicBezTo>
                  <a:lnTo>
                    <a:pt x="199" y="8744"/>
                  </a:lnTo>
                  <a:cubicBezTo>
                    <a:pt x="203" y="8743"/>
                    <a:pt x="206" y="8743"/>
                    <a:pt x="206" y="8743"/>
                  </a:cubicBezTo>
                  <a:lnTo>
                    <a:pt x="206" y="8743"/>
                  </a:lnTo>
                  <a:lnTo>
                    <a:pt x="183" y="8766"/>
                  </a:lnTo>
                  <a:cubicBezTo>
                    <a:pt x="183" y="8765"/>
                    <a:pt x="183" y="8764"/>
                    <a:pt x="183" y="8764"/>
                  </a:cubicBezTo>
                  <a:lnTo>
                    <a:pt x="183" y="8764"/>
                  </a:lnTo>
                  <a:cubicBezTo>
                    <a:pt x="176" y="8772"/>
                    <a:pt x="169" y="8780"/>
                    <a:pt x="160" y="8789"/>
                  </a:cubicBezTo>
                  <a:cubicBezTo>
                    <a:pt x="138" y="8811"/>
                    <a:pt x="138" y="8811"/>
                    <a:pt x="115" y="8857"/>
                  </a:cubicBezTo>
                  <a:cubicBezTo>
                    <a:pt x="92" y="8880"/>
                    <a:pt x="92" y="8880"/>
                    <a:pt x="69" y="8880"/>
                  </a:cubicBezTo>
                  <a:cubicBezTo>
                    <a:pt x="69" y="8903"/>
                    <a:pt x="46" y="8903"/>
                    <a:pt x="46" y="8926"/>
                  </a:cubicBezTo>
                  <a:cubicBezTo>
                    <a:pt x="23" y="8948"/>
                    <a:pt x="1" y="8994"/>
                    <a:pt x="1" y="9017"/>
                  </a:cubicBezTo>
                  <a:cubicBezTo>
                    <a:pt x="1" y="9085"/>
                    <a:pt x="46" y="9108"/>
                    <a:pt x="92" y="9131"/>
                  </a:cubicBezTo>
                  <a:cubicBezTo>
                    <a:pt x="115" y="9154"/>
                    <a:pt x="138" y="9154"/>
                    <a:pt x="160" y="9154"/>
                  </a:cubicBezTo>
                  <a:cubicBezTo>
                    <a:pt x="183" y="9154"/>
                    <a:pt x="229" y="9177"/>
                    <a:pt x="252" y="9177"/>
                  </a:cubicBezTo>
                  <a:cubicBezTo>
                    <a:pt x="343" y="9222"/>
                    <a:pt x="411" y="9245"/>
                    <a:pt x="480" y="9291"/>
                  </a:cubicBezTo>
                  <a:cubicBezTo>
                    <a:pt x="526" y="9314"/>
                    <a:pt x="548" y="9314"/>
                    <a:pt x="594" y="9314"/>
                  </a:cubicBezTo>
                  <a:cubicBezTo>
                    <a:pt x="617" y="9336"/>
                    <a:pt x="663" y="9359"/>
                    <a:pt x="708" y="9359"/>
                  </a:cubicBezTo>
                  <a:cubicBezTo>
                    <a:pt x="724" y="9363"/>
                    <a:pt x="740" y="9365"/>
                    <a:pt x="755" y="9365"/>
                  </a:cubicBezTo>
                  <a:cubicBezTo>
                    <a:pt x="829" y="9365"/>
                    <a:pt x="899" y="9321"/>
                    <a:pt x="936" y="9245"/>
                  </a:cubicBezTo>
                  <a:cubicBezTo>
                    <a:pt x="982" y="9200"/>
                    <a:pt x="1005" y="9131"/>
                    <a:pt x="1051" y="9085"/>
                  </a:cubicBezTo>
                  <a:cubicBezTo>
                    <a:pt x="1096" y="9017"/>
                    <a:pt x="1142" y="8971"/>
                    <a:pt x="1188" y="8903"/>
                  </a:cubicBezTo>
                  <a:cubicBezTo>
                    <a:pt x="1233" y="8811"/>
                    <a:pt x="1302" y="8720"/>
                    <a:pt x="1370" y="8629"/>
                  </a:cubicBezTo>
                  <a:cubicBezTo>
                    <a:pt x="1393" y="8652"/>
                    <a:pt x="1416" y="8652"/>
                    <a:pt x="1439" y="8652"/>
                  </a:cubicBezTo>
                  <a:cubicBezTo>
                    <a:pt x="1461" y="8652"/>
                    <a:pt x="1484" y="8629"/>
                    <a:pt x="1484" y="8629"/>
                  </a:cubicBezTo>
                  <a:cubicBezTo>
                    <a:pt x="1530" y="8629"/>
                    <a:pt x="1553" y="8606"/>
                    <a:pt x="1576" y="8583"/>
                  </a:cubicBezTo>
                  <a:cubicBezTo>
                    <a:pt x="1621" y="8515"/>
                    <a:pt x="1667" y="8469"/>
                    <a:pt x="1712" y="8401"/>
                  </a:cubicBezTo>
                  <a:cubicBezTo>
                    <a:pt x="1735" y="8355"/>
                    <a:pt x="1758" y="8332"/>
                    <a:pt x="1804" y="8287"/>
                  </a:cubicBezTo>
                  <a:cubicBezTo>
                    <a:pt x="1849" y="8218"/>
                    <a:pt x="1918" y="8127"/>
                    <a:pt x="1964" y="8058"/>
                  </a:cubicBezTo>
                  <a:cubicBezTo>
                    <a:pt x="2032" y="7967"/>
                    <a:pt x="2101" y="7853"/>
                    <a:pt x="2169" y="7762"/>
                  </a:cubicBezTo>
                  <a:cubicBezTo>
                    <a:pt x="2237" y="7670"/>
                    <a:pt x="2283" y="7579"/>
                    <a:pt x="2352" y="7488"/>
                  </a:cubicBezTo>
                  <a:cubicBezTo>
                    <a:pt x="2397" y="7396"/>
                    <a:pt x="2466" y="7305"/>
                    <a:pt x="2511" y="7214"/>
                  </a:cubicBezTo>
                  <a:cubicBezTo>
                    <a:pt x="2557" y="7145"/>
                    <a:pt x="2625" y="7054"/>
                    <a:pt x="2671" y="6985"/>
                  </a:cubicBezTo>
                  <a:cubicBezTo>
                    <a:pt x="2785" y="6780"/>
                    <a:pt x="2899" y="6597"/>
                    <a:pt x="2991" y="6392"/>
                  </a:cubicBezTo>
                  <a:cubicBezTo>
                    <a:pt x="3036" y="6324"/>
                    <a:pt x="3082" y="6232"/>
                    <a:pt x="3128" y="6164"/>
                  </a:cubicBezTo>
                  <a:cubicBezTo>
                    <a:pt x="3173" y="6095"/>
                    <a:pt x="3219" y="6027"/>
                    <a:pt x="3265" y="5958"/>
                  </a:cubicBezTo>
                  <a:cubicBezTo>
                    <a:pt x="3333" y="5844"/>
                    <a:pt x="3402" y="5753"/>
                    <a:pt x="3470" y="5662"/>
                  </a:cubicBezTo>
                  <a:cubicBezTo>
                    <a:pt x="3539" y="5570"/>
                    <a:pt x="3516" y="5456"/>
                    <a:pt x="3447" y="5411"/>
                  </a:cubicBezTo>
                  <a:cubicBezTo>
                    <a:pt x="3409" y="5382"/>
                    <a:pt x="3367" y="5369"/>
                    <a:pt x="3327" y="5369"/>
                  </a:cubicBezTo>
                  <a:cubicBezTo>
                    <a:pt x="3272" y="5369"/>
                    <a:pt x="3223" y="5394"/>
                    <a:pt x="3196" y="5433"/>
                  </a:cubicBezTo>
                  <a:cubicBezTo>
                    <a:pt x="3105" y="5525"/>
                    <a:pt x="3036" y="5616"/>
                    <a:pt x="2968" y="5730"/>
                  </a:cubicBezTo>
                  <a:cubicBezTo>
                    <a:pt x="2945" y="5753"/>
                    <a:pt x="2922" y="5776"/>
                    <a:pt x="2899" y="5821"/>
                  </a:cubicBezTo>
                  <a:lnTo>
                    <a:pt x="2877" y="5821"/>
                  </a:lnTo>
                  <a:cubicBezTo>
                    <a:pt x="2968" y="5684"/>
                    <a:pt x="3059" y="5547"/>
                    <a:pt x="3150" y="5411"/>
                  </a:cubicBezTo>
                  <a:cubicBezTo>
                    <a:pt x="3219" y="5342"/>
                    <a:pt x="3265" y="5274"/>
                    <a:pt x="3310" y="5205"/>
                  </a:cubicBezTo>
                  <a:cubicBezTo>
                    <a:pt x="3379" y="5114"/>
                    <a:pt x="3424" y="5045"/>
                    <a:pt x="3493" y="4954"/>
                  </a:cubicBezTo>
                  <a:cubicBezTo>
                    <a:pt x="3539" y="4886"/>
                    <a:pt x="3607" y="4794"/>
                    <a:pt x="3653" y="4726"/>
                  </a:cubicBezTo>
                  <a:cubicBezTo>
                    <a:pt x="3721" y="4634"/>
                    <a:pt x="3767" y="4566"/>
                    <a:pt x="3835" y="4475"/>
                  </a:cubicBezTo>
                  <a:cubicBezTo>
                    <a:pt x="3949" y="4315"/>
                    <a:pt x="4041" y="4132"/>
                    <a:pt x="4155" y="3973"/>
                  </a:cubicBezTo>
                  <a:cubicBezTo>
                    <a:pt x="4269" y="3813"/>
                    <a:pt x="4383" y="3653"/>
                    <a:pt x="4474" y="3493"/>
                  </a:cubicBezTo>
                  <a:cubicBezTo>
                    <a:pt x="4604" y="3299"/>
                    <a:pt x="4713" y="3105"/>
                    <a:pt x="4840" y="2892"/>
                  </a:cubicBezTo>
                  <a:lnTo>
                    <a:pt x="4840" y="2892"/>
                  </a:lnTo>
                  <a:cubicBezTo>
                    <a:pt x="4840" y="2894"/>
                    <a:pt x="4840" y="2897"/>
                    <a:pt x="4840" y="2900"/>
                  </a:cubicBezTo>
                  <a:cubicBezTo>
                    <a:pt x="4931" y="2717"/>
                    <a:pt x="5045" y="2557"/>
                    <a:pt x="5136" y="2375"/>
                  </a:cubicBezTo>
                  <a:cubicBezTo>
                    <a:pt x="5228" y="2215"/>
                    <a:pt x="5319" y="2032"/>
                    <a:pt x="5410" y="1873"/>
                  </a:cubicBezTo>
                  <a:cubicBezTo>
                    <a:pt x="5501" y="1713"/>
                    <a:pt x="5570" y="1553"/>
                    <a:pt x="5661" y="1370"/>
                  </a:cubicBezTo>
                  <a:cubicBezTo>
                    <a:pt x="5730" y="1211"/>
                    <a:pt x="5798" y="1028"/>
                    <a:pt x="5867" y="845"/>
                  </a:cubicBezTo>
                  <a:cubicBezTo>
                    <a:pt x="5890" y="777"/>
                    <a:pt x="5912" y="709"/>
                    <a:pt x="5935" y="640"/>
                  </a:cubicBezTo>
                  <a:cubicBezTo>
                    <a:pt x="5958" y="572"/>
                    <a:pt x="5958" y="503"/>
                    <a:pt x="5981" y="435"/>
                  </a:cubicBezTo>
                  <a:cubicBezTo>
                    <a:pt x="5981" y="435"/>
                    <a:pt x="5981" y="435"/>
                    <a:pt x="5981" y="457"/>
                  </a:cubicBezTo>
                  <a:cubicBezTo>
                    <a:pt x="6004" y="412"/>
                    <a:pt x="6004" y="366"/>
                    <a:pt x="6004" y="320"/>
                  </a:cubicBezTo>
                  <a:lnTo>
                    <a:pt x="6004" y="366"/>
                  </a:lnTo>
                  <a:cubicBezTo>
                    <a:pt x="6026" y="275"/>
                    <a:pt x="6049" y="206"/>
                    <a:pt x="6072" y="138"/>
                  </a:cubicBezTo>
                  <a:cubicBezTo>
                    <a:pt x="6095" y="92"/>
                    <a:pt x="6072" y="24"/>
                    <a:pt x="602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8" name="Google Shape;6688;p24"/>
            <p:cNvSpPr/>
            <p:nvPr/>
          </p:nvSpPr>
          <p:spPr>
            <a:xfrm>
              <a:off x="6739900" y="2313400"/>
              <a:ext cx="87900" cy="151300"/>
            </a:xfrm>
            <a:custGeom>
              <a:avLst/>
              <a:gdLst/>
              <a:ahLst/>
              <a:cxnLst/>
              <a:rect l="l" t="t" r="r" b="b"/>
              <a:pathLst>
                <a:path w="3516" h="6052" extrusionOk="0">
                  <a:moveTo>
                    <a:pt x="3379" y="0"/>
                  </a:moveTo>
                  <a:cubicBezTo>
                    <a:pt x="3310" y="0"/>
                    <a:pt x="3265" y="23"/>
                    <a:pt x="3242" y="69"/>
                  </a:cubicBezTo>
                  <a:cubicBezTo>
                    <a:pt x="3150" y="251"/>
                    <a:pt x="3082" y="434"/>
                    <a:pt x="2991" y="616"/>
                  </a:cubicBezTo>
                  <a:cubicBezTo>
                    <a:pt x="2922" y="776"/>
                    <a:pt x="2854" y="913"/>
                    <a:pt x="2785" y="1073"/>
                  </a:cubicBezTo>
                  <a:cubicBezTo>
                    <a:pt x="2717" y="1256"/>
                    <a:pt x="2625" y="1415"/>
                    <a:pt x="2534" y="1575"/>
                  </a:cubicBezTo>
                  <a:cubicBezTo>
                    <a:pt x="2443" y="1758"/>
                    <a:pt x="2352" y="1917"/>
                    <a:pt x="2260" y="2100"/>
                  </a:cubicBezTo>
                  <a:cubicBezTo>
                    <a:pt x="2078" y="2420"/>
                    <a:pt x="1872" y="2739"/>
                    <a:pt x="1690" y="3082"/>
                  </a:cubicBezTo>
                  <a:cubicBezTo>
                    <a:pt x="1598" y="3241"/>
                    <a:pt x="1484" y="3401"/>
                    <a:pt x="1393" y="3561"/>
                  </a:cubicBezTo>
                  <a:cubicBezTo>
                    <a:pt x="1302" y="3721"/>
                    <a:pt x="1187" y="3880"/>
                    <a:pt x="1096" y="4040"/>
                  </a:cubicBezTo>
                  <a:cubicBezTo>
                    <a:pt x="1005" y="4177"/>
                    <a:pt x="914" y="4314"/>
                    <a:pt x="845" y="4451"/>
                  </a:cubicBezTo>
                  <a:cubicBezTo>
                    <a:pt x="754" y="4611"/>
                    <a:pt x="662" y="4748"/>
                    <a:pt x="571" y="4885"/>
                  </a:cubicBezTo>
                  <a:cubicBezTo>
                    <a:pt x="411" y="5159"/>
                    <a:pt x="274" y="5433"/>
                    <a:pt x="92" y="5684"/>
                  </a:cubicBezTo>
                  <a:cubicBezTo>
                    <a:pt x="69" y="5706"/>
                    <a:pt x="46" y="5729"/>
                    <a:pt x="46" y="5752"/>
                  </a:cubicBezTo>
                  <a:cubicBezTo>
                    <a:pt x="1" y="5775"/>
                    <a:pt x="1" y="5821"/>
                    <a:pt x="1" y="5866"/>
                  </a:cubicBezTo>
                  <a:cubicBezTo>
                    <a:pt x="1" y="5912"/>
                    <a:pt x="23" y="5958"/>
                    <a:pt x="46" y="6003"/>
                  </a:cubicBezTo>
                  <a:cubicBezTo>
                    <a:pt x="78" y="6035"/>
                    <a:pt x="120" y="6052"/>
                    <a:pt x="162" y="6052"/>
                  </a:cubicBezTo>
                  <a:cubicBezTo>
                    <a:pt x="211" y="6052"/>
                    <a:pt x="261" y="6029"/>
                    <a:pt x="297" y="5980"/>
                  </a:cubicBezTo>
                  <a:cubicBezTo>
                    <a:pt x="389" y="5889"/>
                    <a:pt x="480" y="5775"/>
                    <a:pt x="548" y="5661"/>
                  </a:cubicBezTo>
                  <a:cubicBezTo>
                    <a:pt x="617" y="5592"/>
                    <a:pt x="662" y="5501"/>
                    <a:pt x="708" y="5433"/>
                  </a:cubicBezTo>
                  <a:cubicBezTo>
                    <a:pt x="799" y="5250"/>
                    <a:pt x="914" y="5090"/>
                    <a:pt x="1005" y="4930"/>
                  </a:cubicBezTo>
                  <a:cubicBezTo>
                    <a:pt x="1096" y="4771"/>
                    <a:pt x="1210" y="4588"/>
                    <a:pt x="1324" y="4428"/>
                  </a:cubicBezTo>
                  <a:cubicBezTo>
                    <a:pt x="1416" y="4268"/>
                    <a:pt x="1530" y="4086"/>
                    <a:pt x="1621" y="3926"/>
                  </a:cubicBezTo>
                  <a:cubicBezTo>
                    <a:pt x="1735" y="3766"/>
                    <a:pt x="1827" y="3607"/>
                    <a:pt x="1918" y="3447"/>
                  </a:cubicBezTo>
                  <a:cubicBezTo>
                    <a:pt x="2009" y="3287"/>
                    <a:pt x="2100" y="3104"/>
                    <a:pt x="2192" y="2945"/>
                  </a:cubicBezTo>
                  <a:cubicBezTo>
                    <a:pt x="2283" y="2785"/>
                    <a:pt x="2374" y="2625"/>
                    <a:pt x="2466" y="2465"/>
                  </a:cubicBezTo>
                  <a:cubicBezTo>
                    <a:pt x="2580" y="2283"/>
                    <a:pt x="2648" y="2123"/>
                    <a:pt x="2740" y="1963"/>
                  </a:cubicBezTo>
                  <a:cubicBezTo>
                    <a:pt x="2808" y="1826"/>
                    <a:pt x="2877" y="1712"/>
                    <a:pt x="2922" y="1598"/>
                  </a:cubicBezTo>
                  <a:cubicBezTo>
                    <a:pt x="2991" y="1461"/>
                    <a:pt x="3036" y="1324"/>
                    <a:pt x="3082" y="1187"/>
                  </a:cubicBezTo>
                  <a:cubicBezTo>
                    <a:pt x="3173" y="982"/>
                    <a:pt x="3265" y="753"/>
                    <a:pt x="3333" y="525"/>
                  </a:cubicBezTo>
                  <a:cubicBezTo>
                    <a:pt x="3379" y="411"/>
                    <a:pt x="3424" y="297"/>
                    <a:pt x="3493" y="206"/>
                  </a:cubicBezTo>
                  <a:cubicBezTo>
                    <a:pt x="3516" y="137"/>
                    <a:pt x="3493" y="46"/>
                    <a:pt x="3424" y="23"/>
                  </a:cubicBezTo>
                  <a:cubicBezTo>
                    <a:pt x="3424" y="0"/>
                    <a:pt x="3402" y="0"/>
                    <a:pt x="3379"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9" name="Google Shape;6689;p24"/>
            <p:cNvSpPr/>
            <p:nvPr/>
          </p:nvSpPr>
          <p:spPr>
            <a:xfrm>
              <a:off x="6697100" y="2341925"/>
              <a:ext cx="95900" cy="144950"/>
            </a:xfrm>
            <a:custGeom>
              <a:avLst/>
              <a:gdLst/>
              <a:ahLst/>
              <a:cxnLst/>
              <a:rect l="l" t="t" r="r" b="b"/>
              <a:pathLst>
                <a:path w="3836" h="5798" extrusionOk="0">
                  <a:moveTo>
                    <a:pt x="1393" y="3630"/>
                  </a:moveTo>
                  <a:cubicBezTo>
                    <a:pt x="1389" y="3637"/>
                    <a:pt x="1385" y="3646"/>
                    <a:pt x="1380" y="3654"/>
                  </a:cubicBezTo>
                  <a:lnTo>
                    <a:pt x="1380" y="3654"/>
                  </a:lnTo>
                  <a:cubicBezTo>
                    <a:pt x="1386" y="3648"/>
                    <a:pt x="1393" y="3642"/>
                    <a:pt x="1393" y="3630"/>
                  </a:cubicBezTo>
                  <a:close/>
                  <a:moveTo>
                    <a:pt x="1380" y="3654"/>
                  </a:moveTo>
                  <a:cubicBezTo>
                    <a:pt x="1376" y="3658"/>
                    <a:pt x="1372" y="3663"/>
                    <a:pt x="1371" y="3669"/>
                  </a:cubicBezTo>
                  <a:lnTo>
                    <a:pt x="1371" y="3669"/>
                  </a:lnTo>
                  <a:cubicBezTo>
                    <a:pt x="1374" y="3664"/>
                    <a:pt x="1377" y="3659"/>
                    <a:pt x="1380" y="3654"/>
                  </a:cubicBezTo>
                  <a:close/>
                  <a:moveTo>
                    <a:pt x="1552" y="4055"/>
                  </a:moveTo>
                  <a:cubicBezTo>
                    <a:pt x="1545" y="4065"/>
                    <a:pt x="1537" y="4076"/>
                    <a:pt x="1530" y="4086"/>
                  </a:cubicBezTo>
                  <a:cubicBezTo>
                    <a:pt x="1547" y="4069"/>
                    <a:pt x="1551" y="4065"/>
                    <a:pt x="1552" y="4055"/>
                  </a:cubicBezTo>
                  <a:close/>
                  <a:moveTo>
                    <a:pt x="1022" y="4153"/>
                  </a:moveTo>
                  <a:cubicBezTo>
                    <a:pt x="1018" y="4160"/>
                    <a:pt x="1014" y="4166"/>
                    <a:pt x="1008" y="4173"/>
                  </a:cubicBezTo>
                  <a:lnTo>
                    <a:pt x="1008" y="4173"/>
                  </a:lnTo>
                  <a:cubicBezTo>
                    <a:pt x="1013" y="4166"/>
                    <a:pt x="1017" y="4159"/>
                    <a:pt x="1022" y="4153"/>
                  </a:cubicBezTo>
                  <a:close/>
                  <a:moveTo>
                    <a:pt x="868" y="4337"/>
                  </a:moveTo>
                  <a:cubicBezTo>
                    <a:pt x="863" y="4351"/>
                    <a:pt x="858" y="4364"/>
                    <a:pt x="852" y="4376"/>
                  </a:cubicBezTo>
                  <a:lnTo>
                    <a:pt x="852" y="4376"/>
                  </a:lnTo>
                  <a:cubicBezTo>
                    <a:pt x="868" y="4360"/>
                    <a:pt x="868" y="4358"/>
                    <a:pt x="868" y="4337"/>
                  </a:cubicBezTo>
                  <a:close/>
                  <a:moveTo>
                    <a:pt x="3767" y="0"/>
                  </a:moveTo>
                  <a:cubicBezTo>
                    <a:pt x="3744" y="0"/>
                    <a:pt x="3744" y="0"/>
                    <a:pt x="3721" y="23"/>
                  </a:cubicBezTo>
                  <a:cubicBezTo>
                    <a:pt x="3676" y="115"/>
                    <a:pt x="3630" y="206"/>
                    <a:pt x="3584" y="297"/>
                  </a:cubicBezTo>
                  <a:cubicBezTo>
                    <a:pt x="3561" y="366"/>
                    <a:pt x="3516" y="457"/>
                    <a:pt x="3470" y="525"/>
                  </a:cubicBezTo>
                  <a:cubicBezTo>
                    <a:pt x="3424" y="617"/>
                    <a:pt x="3379" y="685"/>
                    <a:pt x="3333" y="776"/>
                  </a:cubicBezTo>
                  <a:cubicBezTo>
                    <a:pt x="3287" y="845"/>
                    <a:pt x="3242" y="936"/>
                    <a:pt x="3196" y="1005"/>
                  </a:cubicBezTo>
                  <a:cubicBezTo>
                    <a:pt x="3105" y="1164"/>
                    <a:pt x="2991" y="1324"/>
                    <a:pt x="2877" y="1461"/>
                  </a:cubicBezTo>
                  <a:cubicBezTo>
                    <a:pt x="2785" y="1621"/>
                    <a:pt x="2694" y="1781"/>
                    <a:pt x="2580" y="1918"/>
                  </a:cubicBezTo>
                  <a:cubicBezTo>
                    <a:pt x="2489" y="2055"/>
                    <a:pt x="2397" y="2214"/>
                    <a:pt x="2283" y="2351"/>
                  </a:cubicBezTo>
                  <a:cubicBezTo>
                    <a:pt x="2192" y="2488"/>
                    <a:pt x="2101" y="2625"/>
                    <a:pt x="2009" y="2762"/>
                  </a:cubicBezTo>
                  <a:cubicBezTo>
                    <a:pt x="1918" y="2899"/>
                    <a:pt x="1827" y="3036"/>
                    <a:pt x="1735" y="3173"/>
                  </a:cubicBezTo>
                  <a:cubicBezTo>
                    <a:pt x="1621" y="3310"/>
                    <a:pt x="1530" y="3447"/>
                    <a:pt x="1439" y="3584"/>
                  </a:cubicBezTo>
                  <a:cubicBezTo>
                    <a:pt x="1416" y="3607"/>
                    <a:pt x="1393" y="3652"/>
                    <a:pt x="1370" y="3675"/>
                  </a:cubicBezTo>
                  <a:cubicBezTo>
                    <a:pt x="1370" y="3673"/>
                    <a:pt x="1370" y="3671"/>
                    <a:pt x="1371" y="3669"/>
                  </a:cubicBezTo>
                  <a:lnTo>
                    <a:pt x="1371" y="3669"/>
                  </a:lnTo>
                  <a:cubicBezTo>
                    <a:pt x="1346" y="3710"/>
                    <a:pt x="1313" y="3756"/>
                    <a:pt x="1279" y="3789"/>
                  </a:cubicBezTo>
                  <a:cubicBezTo>
                    <a:pt x="1233" y="3881"/>
                    <a:pt x="1165" y="3949"/>
                    <a:pt x="1096" y="4040"/>
                  </a:cubicBezTo>
                  <a:cubicBezTo>
                    <a:pt x="1119" y="4018"/>
                    <a:pt x="1119" y="4018"/>
                    <a:pt x="1142" y="3995"/>
                  </a:cubicBezTo>
                  <a:lnTo>
                    <a:pt x="1142" y="3995"/>
                  </a:lnTo>
                  <a:cubicBezTo>
                    <a:pt x="1102" y="4055"/>
                    <a:pt x="1062" y="4097"/>
                    <a:pt x="1022" y="4153"/>
                  </a:cubicBezTo>
                  <a:lnTo>
                    <a:pt x="1022" y="4153"/>
                  </a:lnTo>
                  <a:cubicBezTo>
                    <a:pt x="1026" y="4146"/>
                    <a:pt x="1028" y="4139"/>
                    <a:pt x="1028" y="4132"/>
                  </a:cubicBezTo>
                  <a:lnTo>
                    <a:pt x="1028" y="4132"/>
                  </a:lnTo>
                  <a:lnTo>
                    <a:pt x="1006" y="4175"/>
                  </a:lnTo>
                  <a:lnTo>
                    <a:pt x="1006" y="4175"/>
                  </a:lnTo>
                  <a:cubicBezTo>
                    <a:pt x="1007" y="4174"/>
                    <a:pt x="1007" y="4174"/>
                    <a:pt x="1008" y="4173"/>
                  </a:cubicBezTo>
                  <a:lnTo>
                    <a:pt x="1008" y="4173"/>
                  </a:lnTo>
                  <a:cubicBezTo>
                    <a:pt x="1007" y="4175"/>
                    <a:pt x="1006" y="4176"/>
                    <a:pt x="1005" y="4177"/>
                  </a:cubicBezTo>
                  <a:lnTo>
                    <a:pt x="1006" y="4175"/>
                  </a:lnTo>
                  <a:lnTo>
                    <a:pt x="1006" y="4175"/>
                  </a:lnTo>
                  <a:cubicBezTo>
                    <a:pt x="999" y="4184"/>
                    <a:pt x="990" y="4192"/>
                    <a:pt x="982" y="4200"/>
                  </a:cubicBezTo>
                  <a:cubicBezTo>
                    <a:pt x="959" y="4223"/>
                    <a:pt x="936" y="4269"/>
                    <a:pt x="914" y="4292"/>
                  </a:cubicBezTo>
                  <a:cubicBezTo>
                    <a:pt x="908" y="4297"/>
                    <a:pt x="902" y="4303"/>
                    <a:pt x="891" y="4314"/>
                  </a:cubicBezTo>
                  <a:cubicBezTo>
                    <a:pt x="891" y="4335"/>
                    <a:pt x="872" y="4356"/>
                    <a:pt x="852" y="4376"/>
                  </a:cubicBezTo>
                  <a:lnTo>
                    <a:pt x="852" y="4376"/>
                  </a:lnTo>
                  <a:cubicBezTo>
                    <a:pt x="852" y="4376"/>
                    <a:pt x="852" y="4376"/>
                    <a:pt x="852" y="4376"/>
                  </a:cubicBezTo>
                  <a:lnTo>
                    <a:pt x="852" y="4376"/>
                  </a:lnTo>
                  <a:cubicBezTo>
                    <a:pt x="850" y="4378"/>
                    <a:pt x="848" y="4380"/>
                    <a:pt x="846" y="4382"/>
                  </a:cubicBezTo>
                  <a:lnTo>
                    <a:pt x="846" y="4382"/>
                  </a:lnTo>
                  <a:cubicBezTo>
                    <a:pt x="848" y="4380"/>
                    <a:pt x="850" y="4378"/>
                    <a:pt x="852" y="4376"/>
                  </a:cubicBezTo>
                  <a:lnTo>
                    <a:pt x="852" y="4376"/>
                  </a:lnTo>
                  <a:cubicBezTo>
                    <a:pt x="828" y="4424"/>
                    <a:pt x="795" y="4461"/>
                    <a:pt x="777" y="4497"/>
                  </a:cubicBezTo>
                  <a:cubicBezTo>
                    <a:pt x="754" y="4543"/>
                    <a:pt x="708" y="4565"/>
                    <a:pt x="685" y="4611"/>
                  </a:cubicBezTo>
                  <a:cubicBezTo>
                    <a:pt x="663" y="4657"/>
                    <a:pt x="640" y="4680"/>
                    <a:pt x="617" y="4702"/>
                  </a:cubicBezTo>
                  <a:cubicBezTo>
                    <a:pt x="594" y="4725"/>
                    <a:pt x="594" y="4725"/>
                    <a:pt x="594" y="4748"/>
                  </a:cubicBezTo>
                  <a:cubicBezTo>
                    <a:pt x="575" y="4767"/>
                    <a:pt x="557" y="4785"/>
                    <a:pt x="538" y="4817"/>
                  </a:cubicBezTo>
                  <a:lnTo>
                    <a:pt x="538" y="4817"/>
                  </a:lnTo>
                  <a:cubicBezTo>
                    <a:pt x="526" y="4817"/>
                    <a:pt x="526" y="4821"/>
                    <a:pt x="526" y="4839"/>
                  </a:cubicBezTo>
                  <a:cubicBezTo>
                    <a:pt x="526" y="4829"/>
                    <a:pt x="531" y="4823"/>
                    <a:pt x="536" y="4820"/>
                  </a:cubicBezTo>
                  <a:lnTo>
                    <a:pt x="536" y="4820"/>
                  </a:lnTo>
                  <a:cubicBezTo>
                    <a:pt x="533" y="4826"/>
                    <a:pt x="529" y="4832"/>
                    <a:pt x="526" y="4839"/>
                  </a:cubicBezTo>
                  <a:cubicBezTo>
                    <a:pt x="480" y="4885"/>
                    <a:pt x="457" y="4931"/>
                    <a:pt x="412" y="4976"/>
                  </a:cubicBezTo>
                  <a:cubicBezTo>
                    <a:pt x="389" y="4999"/>
                    <a:pt x="366" y="5045"/>
                    <a:pt x="343" y="5090"/>
                  </a:cubicBezTo>
                  <a:cubicBezTo>
                    <a:pt x="320" y="5113"/>
                    <a:pt x="297" y="5159"/>
                    <a:pt x="275" y="5182"/>
                  </a:cubicBezTo>
                  <a:cubicBezTo>
                    <a:pt x="183" y="5296"/>
                    <a:pt x="115" y="5410"/>
                    <a:pt x="46" y="5524"/>
                  </a:cubicBezTo>
                  <a:cubicBezTo>
                    <a:pt x="1" y="5593"/>
                    <a:pt x="23" y="5684"/>
                    <a:pt x="69" y="5730"/>
                  </a:cubicBezTo>
                  <a:cubicBezTo>
                    <a:pt x="115" y="5775"/>
                    <a:pt x="160" y="5798"/>
                    <a:pt x="206" y="5798"/>
                  </a:cubicBezTo>
                  <a:cubicBezTo>
                    <a:pt x="252" y="5798"/>
                    <a:pt x="297" y="5775"/>
                    <a:pt x="320" y="5730"/>
                  </a:cubicBezTo>
                  <a:cubicBezTo>
                    <a:pt x="366" y="5707"/>
                    <a:pt x="389" y="5661"/>
                    <a:pt x="412" y="5638"/>
                  </a:cubicBezTo>
                  <a:cubicBezTo>
                    <a:pt x="434" y="5615"/>
                    <a:pt x="457" y="5570"/>
                    <a:pt x="480" y="5547"/>
                  </a:cubicBezTo>
                  <a:cubicBezTo>
                    <a:pt x="548" y="5478"/>
                    <a:pt x="594" y="5387"/>
                    <a:pt x="640" y="5319"/>
                  </a:cubicBezTo>
                  <a:cubicBezTo>
                    <a:pt x="640" y="5319"/>
                    <a:pt x="640" y="5341"/>
                    <a:pt x="640" y="5341"/>
                  </a:cubicBezTo>
                  <a:cubicBezTo>
                    <a:pt x="644" y="5332"/>
                    <a:pt x="649" y="5323"/>
                    <a:pt x="654" y="5314"/>
                  </a:cubicBezTo>
                  <a:lnTo>
                    <a:pt x="654" y="5314"/>
                  </a:lnTo>
                  <a:cubicBezTo>
                    <a:pt x="659" y="5310"/>
                    <a:pt x="661" y="5304"/>
                    <a:pt x="662" y="5300"/>
                  </a:cubicBezTo>
                  <a:lnTo>
                    <a:pt x="662" y="5300"/>
                  </a:lnTo>
                  <a:cubicBezTo>
                    <a:pt x="706" y="5222"/>
                    <a:pt x="764" y="5145"/>
                    <a:pt x="822" y="5068"/>
                  </a:cubicBezTo>
                  <a:cubicBezTo>
                    <a:pt x="914" y="4953"/>
                    <a:pt x="982" y="4839"/>
                    <a:pt x="1073" y="4748"/>
                  </a:cubicBezTo>
                  <a:cubicBezTo>
                    <a:pt x="1051" y="4748"/>
                    <a:pt x="1051" y="4771"/>
                    <a:pt x="1028" y="4771"/>
                  </a:cubicBezTo>
                  <a:cubicBezTo>
                    <a:pt x="1210" y="4543"/>
                    <a:pt x="1393" y="4292"/>
                    <a:pt x="1553" y="4040"/>
                  </a:cubicBezTo>
                  <a:lnTo>
                    <a:pt x="1553" y="4040"/>
                  </a:lnTo>
                  <a:cubicBezTo>
                    <a:pt x="1553" y="4047"/>
                    <a:pt x="1553" y="4051"/>
                    <a:pt x="1552" y="4055"/>
                  </a:cubicBezTo>
                  <a:lnTo>
                    <a:pt x="1552" y="4055"/>
                  </a:lnTo>
                  <a:cubicBezTo>
                    <a:pt x="1662" y="3903"/>
                    <a:pt x="1788" y="3733"/>
                    <a:pt x="1895" y="3584"/>
                  </a:cubicBezTo>
                  <a:cubicBezTo>
                    <a:pt x="1986" y="3424"/>
                    <a:pt x="2078" y="3264"/>
                    <a:pt x="2192" y="3105"/>
                  </a:cubicBezTo>
                  <a:cubicBezTo>
                    <a:pt x="2283" y="2945"/>
                    <a:pt x="2374" y="2808"/>
                    <a:pt x="2466" y="2648"/>
                  </a:cubicBezTo>
                  <a:cubicBezTo>
                    <a:pt x="2511" y="2557"/>
                    <a:pt x="2557" y="2488"/>
                    <a:pt x="2603" y="2397"/>
                  </a:cubicBezTo>
                  <a:cubicBezTo>
                    <a:pt x="2648" y="2329"/>
                    <a:pt x="2694" y="2237"/>
                    <a:pt x="2763" y="2146"/>
                  </a:cubicBezTo>
                  <a:cubicBezTo>
                    <a:pt x="2808" y="2077"/>
                    <a:pt x="2854" y="1986"/>
                    <a:pt x="2899" y="1895"/>
                  </a:cubicBezTo>
                  <a:cubicBezTo>
                    <a:pt x="2922" y="1826"/>
                    <a:pt x="2968" y="1735"/>
                    <a:pt x="3014" y="1667"/>
                  </a:cubicBezTo>
                  <a:cubicBezTo>
                    <a:pt x="3059" y="1575"/>
                    <a:pt x="3105" y="1507"/>
                    <a:pt x="3151" y="1416"/>
                  </a:cubicBezTo>
                  <a:cubicBezTo>
                    <a:pt x="3196" y="1347"/>
                    <a:pt x="3219" y="1256"/>
                    <a:pt x="3265" y="1164"/>
                  </a:cubicBezTo>
                  <a:cubicBezTo>
                    <a:pt x="3356" y="1005"/>
                    <a:pt x="3424" y="845"/>
                    <a:pt x="3516" y="662"/>
                  </a:cubicBezTo>
                  <a:cubicBezTo>
                    <a:pt x="3561" y="594"/>
                    <a:pt x="3607" y="525"/>
                    <a:pt x="3630" y="434"/>
                  </a:cubicBezTo>
                  <a:cubicBezTo>
                    <a:pt x="3676" y="366"/>
                    <a:pt x="3721" y="274"/>
                    <a:pt x="3744" y="183"/>
                  </a:cubicBezTo>
                  <a:cubicBezTo>
                    <a:pt x="3767" y="160"/>
                    <a:pt x="3790" y="115"/>
                    <a:pt x="3812" y="69"/>
                  </a:cubicBezTo>
                  <a:cubicBezTo>
                    <a:pt x="3835" y="46"/>
                    <a:pt x="3812" y="23"/>
                    <a:pt x="379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0" name="Google Shape;6690;p24"/>
            <p:cNvSpPr/>
            <p:nvPr/>
          </p:nvSpPr>
          <p:spPr>
            <a:xfrm>
              <a:off x="6689675" y="2492575"/>
              <a:ext cx="6300" cy="6300"/>
            </a:xfrm>
            <a:custGeom>
              <a:avLst/>
              <a:gdLst/>
              <a:ahLst/>
              <a:cxnLst/>
              <a:rect l="l" t="t" r="r" b="b"/>
              <a:pathLst>
                <a:path w="252" h="252" extrusionOk="0">
                  <a:moveTo>
                    <a:pt x="115" y="0"/>
                  </a:moveTo>
                  <a:cubicBezTo>
                    <a:pt x="47" y="0"/>
                    <a:pt x="1" y="46"/>
                    <a:pt x="1" y="114"/>
                  </a:cubicBezTo>
                  <a:cubicBezTo>
                    <a:pt x="1" y="183"/>
                    <a:pt x="47" y="251"/>
                    <a:pt x="115" y="251"/>
                  </a:cubicBezTo>
                  <a:cubicBezTo>
                    <a:pt x="184" y="251"/>
                    <a:pt x="252" y="183"/>
                    <a:pt x="252" y="114"/>
                  </a:cubicBezTo>
                  <a:cubicBezTo>
                    <a:pt x="252" y="46"/>
                    <a:pt x="184"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1" name="Google Shape;6691;p24"/>
            <p:cNvSpPr/>
            <p:nvPr/>
          </p:nvSpPr>
          <p:spPr>
            <a:xfrm>
              <a:off x="6713075" y="2141050"/>
              <a:ext cx="34850" cy="25000"/>
            </a:xfrm>
            <a:custGeom>
              <a:avLst/>
              <a:gdLst/>
              <a:ahLst/>
              <a:cxnLst/>
              <a:rect l="l" t="t" r="r" b="b"/>
              <a:pathLst>
                <a:path w="1394" h="1000" extrusionOk="0">
                  <a:moveTo>
                    <a:pt x="1279" y="1"/>
                  </a:moveTo>
                  <a:cubicBezTo>
                    <a:pt x="1210" y="24"/>
                    <a:pt x="1165" y="69"/>
                    <a:pt x="1096" y="92"/>
                  </a:cubicBezTo>
                  <a:cubicBezTo>
                    <a:pt x="1085" y="81"/>
                    <a:pt x="1068" y="75"/>
                    <a:pt x="1051" y="75"/>
                  </a:cubicBezTo>
                  <a:cubicBezTo>
                    <a:pt x="1034" y="75"/>
                    <a:pt x="1016" y="81"/>
                    <a:pt x="1005" y="92"/>
                  </a:cubicBezTo>
                  <a:cubicBezTo>
                    <a:pt x="914" y="115"/>
                    <a:pt x="845" y="161"/>
                    <a:pt x="754" y="206"/>
                  </a:cubicBezTo>
                  <a:cubicBezTo>
                    <a:pt x="686" y="252"/>
                    <a:pt x="617" y="298"/>
                    <a:pt x="526" y="343"/>
                  </a:cubicBezTo>
                  <a:cubicBezTo>
                    <a:pt x="457" y="412"/>
                    <a:pt x="366" y="457"/>
                    <a:pt x="275" y="526"/>
                  </a:cubicBezTo>
                  <a:cubicBezTo>
                    <a:pt x="252" y="572"/>
                    <a:pt x="206" y="594"/>
                    <a:pt x="183" y="617"/>
                  </a:cubicBezTo>
                  <a:cubicBezTo>
                    <a:pt x="161" y="640"/>
                    <a:pt x="138" y="640"/>
                    <a:pt x="115" y="663"/>
                  </a:cubicBezTo>
                  <a:cubicBezTo>
                    <a:pt x="92" y="686"/>
                    <a:pt x="69" y="708"/>
                    <a:pt x="46" y="731"/>
                  </a:cubicBezTo>
                  <a:cubicBezTo>
                    <a:pt x="46" y="754"/>
                    <a:pt x="24" y="754"/>
                    <a:pt x="24" y="777"/>
                  </a:cubicBezTo>
                  <a:cubicBezTo>
                    <a:pt x="1" y="823"/>
                    <a:pt x="24" y="868"/>
                    <a:pt x="46" y="914"/>
                  </a:cubicBezTo>
                  <a:cubicBezTo>
                    <a:pt x="92" y="937"/>
                    <a:pt x="115" y="960"/>
                    <a:pt x="161" y="960"/>
                  </a:cubicBezTo>
                  <a:lnTo>
                    <a:pt x="138" y="960"/>
                  </a:lnTo>
                  <a:cubicBezTo>
                    <a:pt x="183" y="960"/>
                    <a:pt x="206" y="982"/>
                    <a:pt x="252" y="982"/>
                  </a:cubicBezTo>
                  <a:lnTo>
                    <a:pt x="343" y="982"/>
                  </a:lnTo>
                  <a:cubicBezTo>
                    <a:pt x="355" y="994"/>
                    <a:pt x="372" y="999"/>
                    <a:pt x="389" y="999"/>
                  </a:cubicBezTo>
                  <a:cubicBezTo>
                    <a:pt x="406" y="999"/>
                    <a:pt x="423" y="994"/>
                    <a:pt x="434" y="982"/>
                  </a:cubicBezTo>
                  <a:cubicBezTo>
                    <a:pt x="457" y="960"/>
                    <a:pt x="457" y="960"/>
                    <a:pt x="480" y="960"/>
                  </a:cubicBezTo>
                  <a:cubicBezTo>
                    <a:pt x="503" y="937"/>
                    <a:pt x="503" y="914"/>
                    <a:pt x="503" y="914"/>
                  </a:cubicBezTo>
                  <a:cubicBezTo>
                    <a:pt x="503" y="891"/>
                    <a:pt x="526" y="891"/>
                    <a:pt x="526" y="868"/>
                  </a:cubicBezTo>
                  <a:cubicBezTo>
                    <a:pt x="549" y="868"/>
                    <a:pt x="549" y="845"/>
                    <a:pt x="549" y="845"/>
                  </a:cubicBezTo>
                  <a:cubicBezTo>
                    <a:pt x="556" y="838"/>
                    <a:pt x="564" y="831"/>
                    <a:pt x="571" y="823"/>
                  </a:cubicBezTo>
                  <a:lnTo>
                    <a:pt x="571" y="823"/>
                  </a:lnTo>
                  <a:cubicBezTo>
                    <a:pt x="571" y="826"/>
                    <a:pt x="570" y="845"/>
                    <a:pt x="549" y="845"/>
                  </a:cubicBezTo>
                  <a:cubicBezTo>
                    <a:pt x="571" y="845"/>
                    <a:pt x="571" y="845"/>
                    <a:pt x="571" y="823"/>
                  </a:cubicBezTo>
                  <a:lnTo>
                    <a:pt x="571" y="823"/>
                  </a:lnTo>
                  <a:cubicBezTo>
                    <a:pt x="571" y="823"/>
                    <a:pt x="571" y="823"/>
                    <a:pt x="571" y="823"/>
                  </a:cubicBezTo>
                  <a:lnTo>
                    <a:pt x="571" y="823"/>
                  </a:lnTo>
                  <a:cubicBezTo>
                    <a:pt x="571" y="823"/>
                    <a:pt x="571" y="823"/>
                    <a:pt x="571" y="823"/>
                  </a:cubicBezTo>
                  <a:lnTo>
                    <a:pt x="571" y="823"/>
                  </a:lnTo>
                  <a:cubicBezTo>
                    <a:pt x="571" y="823"/>
                    <a:pt x="571" y="823"/>
                    <a:pt x="571" y="823"/>
                  </a:cubicBezTo>
                  <a:lnTo>
                    <a:pt x="571" y="823"/>
                  </a:lnTo>
                  <a:cubicBezTo>
                    <a:pt x="658" y="739"/>
                    <a:pt x="761" y="653"/>
                    <a:pt x="845" y="549"/>
                  </a:cubicBezTo>
                  <a:cubicBezTo>
                    <a:pt x="891" y="503"/>
                    <a:pt x="959" y="435"/>
                    <a:pt x="1005" y="389"/>
                  </a:cubicBezTo>
                  <a:cubicBezTo>
                    <a:pt x="1074" y="320"/>
                    <a:pt x="1142" y="252"/>
                    <a:pt x="1233" y="206"/>
                  </a:cubicBezTo>
                  <a:cubicBezTo>
                    <a:pt x="1256" y="183"/>
                    <a:pt x="1302" y="161"/>
                    <a:pt x="1347" y="138"/>
                  </a:cubicBezTo>
                  <a:cubicBezTo>
                    <a:pt x="1370" y="115"/>
                    <a:pt x="1393" y="69"/>
                    <a:pt x="1370" y="24"/>
                  </a:cubicBezTo>
                  <a:cubicBezTo>
                    <a:pt x="1370" y="1"/>
                    <a:pt x="1325" y="1"/>
                    <a:pt x="130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2" name="Google Shape;6692;p24"/>
            <p:cNvSpPr/>
            <p:nvPr/>
          </p:nvSpPr>
          <p:spPr>
            <a:xfrm>
              <a:off x="6681125" y="2178725"/>
              <a:ext cx="26275" cy="36550"/>
            </a:xfrm>
            <a:custGeom>
              <a:avLst/>
              <a:gdLst/>
              <a:ahLst/>
              <a:cxnLst/>
              <a:rect l="l" t="t" r="r" b="b"/>
              <a:pathLst>
                <a:path w="1051" h="1462" extrusionOk="0">
                  <a:moveTo>
                    <a:pt x="982" y="0"/>
                  </a:moveTo>
                  <a:cubicBezTo>
                    <a:pt x="982" y="0"/>
                    <a:pt x="959" y="23"/>
                    <a:pt x="959" y="23"/>
                  </a:cubicBezTo>
                  <a:cubicBezTo>
                    <a:pt x="936" y="46"/>
                    <a:pt x="914" y="69"/>
                    <a:pt x="891" y="114"/>
                  </a:cubicBezTo>
                  <a:cubicBezTo>
                    <a:pt x="868" y="114"/>
                    <a:pt x="845" y="137"/>
                    <a:pt x="845" y="160"/>
                  </a:cubicBezTo>
                  <a:cubicBezTo>
                    <a:pt x="822" y="206"/>
                    <a:pt x="799" y="229"/>
                    <a:pt x="777" y="251"/>
                  </a:cubicBezTo>
                  <a:cubicBezTo>
                    <a:pt x="754" y="274"/>
                    <a:pt x="731" y="297"/>
                    <a:pt x="708" y="343"/>
                  </a:cubicBezTo>
                  <a:cubicBezTo>
                    <a:pt x="617" y="457"/>
                    <a:pt x="526" y="571"/>
                    <a:pt x="434" y="708"/>
                  </a:cubicBezTo>
                  <a:cubicBezTo>
                    <a:pt x="389" y="754"/>
                    <a:pt x="343" y="822"/>
                    <a:pt x="297" y="891"/>
                  </a:cubicBezTo>
                  <a:cubicBezTo>
                    <a:pt x="274" y="936"/>
                    <a:pt x="229" y="982"/>
                    <a:pt x="206" y="1027"/>
                  </a:cubicBezTo>
                  <a:cubicBezTo>
                    <a:pt x="183" y="1073"/>
                    <a:pt x="137" y="1119"/>
                    <a:pt x="115" y="1164"/>
                  </a:cubicBezTo>
                  <a:cubicBezTo>
                    <a:pt x="115" y="1187"/>
                    <a:pt x="92" y="1210"/>
                    <a:pt x="69" y="1233"/>
                  </a:cubicBezTo>
                  <a:cubicBezTo>
                    <a:pt x="46" y="1256"/>
                    <a:pt x="23" y="1279"/>
                    <a:pt x="23" y="1301"/>
                  </a:cubicBezTo>
                  <a:cubicBezTo>
                    <a:pt x="1" y="1347"/>
                    <a:pt x="1" y="1393"/>
                    <a:pt x="23" y="1438"/>
                  </a:cubicBezTo>
                  <a:cubicBezTo>
                    <a:pt x="46" y="1461"/>
                    <a:pt x="69" y="1461"/>
                    <a:pt x="92" y="1461"/>
                  </a:cubicBezTo>
                  <a:cubicBezTo>
                    <a:pt x="115" y="1461"/>
                    <a:pt x="137" y="1461"/>
                    <a:pt x="160" y="1438"/>
                  </a:cubicBezTo>
                  <a:cubicBezTo>
                    <a:pt x="206" y="1393"/>
                    <a:pt x="252" y="1347"/>
                    <a:pt x="274" y="1301"/>
                  </a:cubicBezTo>
                  <a:cubicBezTo>
                    <a:pt x="320" y="1256"/>
                    <a:pt x="343" y="1210"/>
                    <a:pt x="366" y="1164"/>
                  </a:cubicBezTo>
                  <a:cubicBezTo>
                    <a:pt x="389" y="1119"/>
                    <a:pt x="411" y="1050"/>
                    <a:pt x="434" y="1005"/>
                  </a:cubicBezTo>
                  <a:cubicBezTo>
                    <a:pt x="480" y="959"/>
                    <a:pt x="503" y="891"/>
                    <a:pt x="548" y="822"/>
                  </a:cubicBezTo>
                  <a:cubicBezTo>
                    <a:pt x="594" y="754"/>
                    <a:pt x="617" y="708"/>
                    <a:pt x="662" y="639"/>
                  </a:cubicBezTo>
                  <a:cubicBezTo>
                    <a:pt x="708" y="571"/>
                    <a:pt x="731" y="503"/>
                    <a:pt x="777" y="434"/>
                  </a:cubicBezTo>
                  <a:cubicBezTo>
                    <a:pt x="845" y="343"/>
                    <a:pt x="914" y="229"/>
                    <a:pt x="982" y="137"/>
                  </a:cubicBezTo>
                  <a:cubicBezTo>
                    <a:pt x="1005" y="114"/>
                    <a:pt x="1005" y="114"/>
                    <a:pt x="1028" y="92"/>
                  </a:cubicBezTo>
                  <a:cubicBezTo>
                    <a:pt x="1028" y="69"/>
                    <a:pt x="1051" y="46"/>
                    <a:pt x="1028" y="23"/>
                  </a:cubicBezTo>
                  <a:cubicBezTo>
                    <a:pt x="1005" y="23"/>
                    <a:pt x="1005" y="0"/>
                    <a:pt x="98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3" name="Google Shape;6693;p24"/>
            <p:cNvSpPr/>
            <p:nvPr/>
          </p:nvSpPr>
          <p:spPr>
            <a:xfrm>
              <a:off x="6777000" y="2206100"/>
              <a:ext cx="38825" cy="12600"/>
            </a:xfrm>
            <a:custGeom>
              <a:avLst/>
              <a:gdLst/>
              <a:ahLst/>
              <a:cxnLst/>
              <a:rect l="l" t="t" r="r" b="b"/>
              <a:pathLst>
                <a:path w="1553" h="504" extrusionOk="0">
                  <a:moveTo>
                    <a:pt x="890" y="1"/>
                  </a:moveTo>
                  <a:cubicBezTo>
                    <a:pt x="776" y="24"/>
                    <a:pt x="662" y="24"/>
                    <a:pt x="571" y="47"/>
                  </a:cubicBezTo>
                  <a:cubicBezTo>
                    <a:pt x="457" y="69"/>
                    <a:pt x="343" y="69"/>
                    <a:pt x="251" y="92"/>
                  </a:cubicBezTo>
                  <a:cubicBezTo>
                    <a:pt x="228" y="92"/>
                    <a:pt x="183" y="115"/>
                    <a:pt x="160" y="115"/>
                  </a:cubicBezTo>
                  <a:cubicBezTo>
                    <a:pt x="91" y="138"/>
                    <a:pt x="23" y="138"/>
                    <a:pt x="0" y="206"/>
                  </a:cubicBezTo>
                  <a:cubicBezTo>
                    <a:pt x="0" y="229"/>
                    <a:pt x="0" y="252"/>
                    <a:pt x="0" y="275"/>
                  </a:cubicBezTo>
                  <a:cubicBezTo>
                    <a:pt x="0" y="298"/>
                    <a:pt x="23" y="298"/>
                    <a:pt x="23" y="321"/>
                  </a:cubicBezTo>
                  <a:cubicBezTo>
                    <a:pt x="23" y="343"/>
                    <a:pt x="46" y="343"/>
                    <a:pt x="69" y="366"/>
                  </a:cubicBezTo>
                  <a:cubicBezTo>
                    <a:pt x="91" y="389"/>
                    <a:pt x="114" y="412"/>
                    <a:pt x="137" y="435"/>
                  </a:cubicBezTo>
                  <a:cubicBezTo>
                    <a:pt x="160" y="457"/>
                    <a:pt x="183" y="480"/>
                    <a:pt x="228" y="503"/>
                  </a:cubicBezTo>
                  <a:lnTo>
                    <a:pt x="320" y="503"/>
                  </a:lnTo>
                  <a:cubicBezTo>
                    <a:pt x="343" y="503"/>
                    <a:pt x="343" y="480"/>
                    <a:pt x="365" y="480"/>
                  </a:cubicBezTo>
                  <a:cubicBezTo>
                    <a:pt x="434" y="435"/>
                    <a:pt x="525" y="412"/>
                    <a:pt x="594" y="389"/>
                  </a:cubicBezTo>
                  <a:cubicBezTo>
                    <a:pt x="616" y="366"/>
                    <a:pt x="662" y="366"/>
                    <a:pt x="708" y="343"/>
                  </a:cubicBezTo>
                  <a:cubicBezTo>
                    <a:pt x="753" y="343"/>
                    <a:pt x="822" y="321"/>
                    <a:pt x="868" y="321"/>
                  </a:cubicBezTo>
                  <a:cubicBezTo>
                    <a:pt x="936" y="298"/>
                    <a:pt x="982" y="275"/>
                    <a:pt x="1050" y="275"/>
                  </a:cubicBezTo>
                  <a:cubicBezTo>
                    <a:pt x="1119" y="252"/>
                    <a:pt x="1187" y="252"/>
                    <a:pt x="1256" y="252"/>
                  </a:cubicBezTo>
                  <a:lnTo>
                    <a:pt x="1461" y="252"/>
                  </a:lnTo>
                  <a:cubicBezTo>
                    <a:pt x="1467" y="255"/>
                    <a:pt x="1474" y="257"/>
                    <a:pt x="1480" y="257"/>
                  </a:cubicBezTo>
                  <a:cubicBezTo>
                    <a:pt x="1519" y="257"/>
                    <a:pt x="1552" y="203"/>
                    <a:pt x="1552" y="184"/>
                  </a:cubicBezTo>
                  <a:cubicBezTo>
                    <a:pt x="1552" y="161"/>
                    <a:pt x="1529" y="138"/>
                    <a:pt x="1529" y="115"/>
                  </a:cubicBezTo>
                  <a:cubicBezTo>
                    <a:pt x="1507" y="92"/>
                    <a:pt x="1484" y="92"/>
                    <a:pt x="1461" y="92"/>
                  </a:cubicBezTo>
                  <a:cubicBezTo>
                    <a:pt x="1438" y="69"/>
                    <a:pt x="1415" y="69"/>
                    <a:pt x="1393" y="69"/>
                  </a:cubicBezTo>
                  <a:lnTo>
                    <a:pt x="1301" y="69"/>
                  </a:lnTo>
                  <a:cubicBezTo>
                    <a:pt x="1278" y="69"/>
                    <a:pt x="1278" y="47"/>
                    <a:pt x="1278" y="47"/>
                  </a:cubicBezTo>
                  <a:cubicBezTo>
                    <a:pt x="1256" y="24"/>
                    <a:pt x="1233" y="24"/>
                    <a:pt x="121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4" name="Google Shape;6694;p24"/>
            <p:cNvSpPr/>
            <p:nvPr/>
          </p:nvSpPr>
          <p:spPr>
            <a:xfrm>
              <a:off x="6721075" y="2223800"/>
              <a:ext cx="41675" cy="21700"/>
            </a:xfrm>
            <a:custGeom>
              <a:avLst/>
              <a:gdLst/>
              <a:ahLst/>
              <a:cxnLst/>
              <a:rect l="l" t="t" r="r" b="b"/>
              <a:pathLst>
                <a:path w="1667" h="868" extrusionOk="0">
                  <a:moveTo>
                    <a:pt x="1598" y="1"/>
                  </a:moveTo>
                  <a:cubicBezTo>
                    <a:pt x="1507" y="46"/>
                    <a:pt x="1415" y="92"/>
                    <a:pt x="1324" y="115"/>
                  </a:cubicBezTo>
                  <a:cubicBezTo>
                    <a:pt x="1233" y="160"/>
                    <a:pt x="1142" y="206"/>
                    <a:pt x="1027" y="252"/>
                  </a:cubicBezTo>
                  <a:cubicBezTo>
                    <a:pt x="959" y="297"/>
                    <a:pt x="868" y="320"/>
                    <a:pt x="776" y="366"/>
                  </a:cubicBezTo>
                  <a:cubicBezTo>
                    <a:pt x="685" y="389"/>
                    <a:pt x="594" y="434"/>
                    <a:pt x="480" y="457"/>
                  </a:cubicBezTo>
                  <a:cubicBezTo>
                    <a:pt x="457" y="480"/>
                    <a:pt x="411" y="503"/>
                    <a:pt x="366" y="503"/>
                  </a:cubicBezTo>
                  <a:cubicBezTo>
                    <a:pt x="297" y="526"/>
                    <a:pt x="251" y="548"/>
                    <a:pt x="206" y="571"/>
                  </a:cubicBezTo>
                  <a:cubicBezTo>
                    <a:pt x="137" y="594"/>
                    <a:pt x="92" y="617"/>
                    <a:pt x="46" y="662"/>
                  </a:cubicBezTo>
                  <a:cubicBezTo>
                    <a:pt x="0" y="708"/>
                    <a:pt x="0" y="754"/>
                    <a:pt x="23" y="799"/>
                  </a:cubicBezTo>
                  <a:cubicBezTo>
                    <a:pt x="23" y="845"/>
                    <a:pt x="46" y="868"/>
                    <a:pt x="92" y="868"/>
                  </a:cubicBezTo>
                  <a:lnTo>
                    <a:pt x="183" y="868"/>
                  </a:lnTo>
                  <a:cubicBezTo>
                    <a:pt x="183" y="845"/>
                    <a:pt x="206" y="845"/>
                    <a:pt x="229" y="845"/>
                  </a:cubicBezTo>
                  <a:cubicBezTo>
                    <a:pt x="251" y="822"/>
                    <a:pt x="297" y="799"/>
                    <a:pt x="320" y="799"/>
                  </a:cubicBezTo>
                  <a:cubicBezTo>
                    <a:pt x="366" y="777"/>
                    <a:pt x="434" y="754"/>
                    <a:pt x="480" y="708"/>
                  </a:cubicBezTo>
                  <a:cubicBezTo>
                    <a:pt x="525" y="685"/>
                    <a:pt x="594" y="662"/>
                    <a:pt x="639" y="640"/>
                  </a:cubicBezTo>
                  <a:cubicBezTo>
                    <a:pt x="731" y="617"/>
                    <a:pt x="799" y="571"/>
                    <a:pt x="868" y="526"/>
                  </a:cubicBezTo>
                  <a:cubicBezTo>
                    <a:pt x="936" y="503"/>
                    <a:pt x="982" y="480"/>
                    <a:pt x="1050" y="434"/>
                  </a:cubicBezTo>
                  <a:cubicBezTo>
                    <a:pt x="1119" y="389"/>
                    <a:pt x="1187" y="343"/>
                    <a:pt x="1256" y="320"/>
                  </a:cubicBezTo>
                  <a:cubicBezTo>
                    <a:pt x="1324" y="274"/>
                    <a:pt x="1370" y="229"/>
                    <a:pt x="1438" y="206"/>
                  </a:cubicBezTo>
                  <a:cubicBezTo>
                    <a:pt x="1507" y="160"/>
                    <a:pt x="1575" y="138"/>
                    <a:pt x="1644" y="92"/>
                  </a:cubicBezTo>
                  <a:cubicBezTo>
                    <a:pt x="1667" y="69"/>
                    <a:pt x="1667" y="46"/>
                    <a:pt x="1667" y="23"/>
                  </a:cubicBezTo>
                  <a:cubicBezTo>
                    <a:pt x="1644" y="1"/>
                    <a:pt x="1644" y="1"/>
                    <a:pt x="162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5" name="Google Shape;6695;p24"/>
            <p:cNvSpPr/>
            <p:nvPr/>
          </p:nvSpPr>
          <p:spPr>
            <a:xfrm>
              <a:off x="6717075" y="2243200"/>
              <a:ext cx="2300" cy="2875"/>
            </a:xfrm>
            <a:custGeom>
              <a:avLst/>
              <a:gdLst/>
              <a:ahLst/>
              <a:cxnLst/>
              <a:rect l="l" t="t" r="r" b="b"/>
              <a:pathLst>
                <a:path w="92" h="115" extrusionOk="0">
                  <a:moveTo>
                    <a:pt x="46" y="1"/>
                  </a:moveTo>
                  <a:cubicBezTo>
                    <a:pt x="23" y="1"/>
                    <a:pt x="1" y="23"/>
                    <a:pt x="1" y="46"/>
                  </a:cubicBezTo>
                  <a:cubicBezTo>
                    <a:pt x="1" y="92"/>
                    <a:pt x="23" y="115"/>
                    <a:pt x="46" y="115"/>
                  </a:cubicBezTo>
                  <a:cubicBezTo>
                    <a:pt x="69" y="115"/>
                    <a:pt x="92" y="92"/>
                    <a:pt x="92" y="69"/>
                  </a:cubicBezTo>
                  <a:cubicBezTo>
                    <a:pt x="92" y="46"/>
                    <a:pt x="92" y="1"/>
                    <a:pt x="46" y="1"/>
                  </a:cubicBezTo>
                  <a:close/>
                </a:path>
              </a:pathLst>
            </a:custGeom>
            <a:solidFill>
              <a:srgbClr val="61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6" name="Google Shape;6696;p24"/>
            <p:cNvSpPr/>
            <p:nvPr/>
          </p:nvSpPr>
          <p:spPr>
            <a:xfrm>
              <a:off x="6702800" y="2203250"/>
              <a:ext cx="116450" cy="67375"/>
            </a:xfrm>
            <a:custGeom>
              <a:avLst/>
              <a:gdLst/>
              <a:ahLst/>
              <a:cxnLst/>
              <a:rect l="l" t="t" r="r" b="b"/>
              <a:pathLst>
                <a:path w="4658" h="2695" extrusionOk="0">
                  <a:moveTo>
                    <a:pt x="4041" y="206"/>
                  </a:moveTo>
                  <a:cubicBezTo>
                    <a:pt x="4132" y="206"/>
                    <a:pt x="4201" y="229"/>
                    <a:pt x="4269" y="252"/>
                  </a:cubicBezTo>
                  <a:cubicBezTo>
                    <a:pt x="4292" y="252"/>
                    <a:pt x="4338" y="275"/>
                    <a:pt x="4361" y="275"/>
                  </a:cubicBezTo>
                  <a:cubicBezTo>
                    <a:pt x="4383" y="298"/>
                    <a:pt x="4383" y="298"/>
                    <a:pt x="4406" y="320"/>
                  </a:cubicBezTo>
                  <a:lnTo>
                    <a:pt x="4429" y="343"/>
                  </a:lnTo>
                  <a:cubicBezTo>
                    <a:pt x="4429" y="366"/>
                    <a:pt x="4429" y="389"/>
                    <a:pt x="4452" y="389"/>
                  </a:cubicBezTo>
                  <a:cubicBezTo>
                    <a:pt x="4452" y="412"/>
                    <a:pt x="4452" y="435"/>
                    <a:pt x="4452" y="457"/>
                  </a:cubicBezTo>
                  <a:cubicBezTo>
                    <a:pt x="4452" y="480"/>
                    <a:pt x="4429" y="503"/>
                    <a:pt x="4429" y="526"/>
                  </a:cubicBezTo>
                  <a:cubicBezTo>
                    <a:pt x="4406" y="571"/>
                    <a:pt x="4383" y="617"/>
                    <a:pt x="4361" y="663"/>
                  </a:cubicBezTo>
                  <a:cubicBezTo>
                    <a:pt x="4292" y="777"/>
                    <a:pt x="4201" y="891"/>
                    <a:pt x="4087" y="1005"/>
                  </a:cubicBezTo>
                  <a:cubicBezTo>
                    <a:pt x="3995" y="1074"/>
                    <a:pt x="3904" y="1142"/>
                    <a:pt x="3813" y="1233"/>
                  </a:cubicBezTo>
                  <a:cubicBezTo>
                    <a:pt x="3721" y="1302"/>
                    <a:pt x="3653" y="1370"/>
                    <a:pt x="3562" y="1439"/>
                  </a:cubicBezTo>
                  <a:cubicBezTo>
                    <a:pt x="3516" y="1233"/>
                    <a:pt x="3448" y="1028"/>
                    <a:pt x="3356" y="845"/>
                  </a:cubicBezTo>
                  <a:cubicBezTo>
                    <a:pt x="3265" y="640"/>
                    <a:pt x="3151" y="480"/>
                    <a:pt x="3037" y="320"/>
                  </a:cubicBezTo>
                  <a:lnTo>
                    <a:pt x="3082" y="320"/>
                  </a:lnTo>
                  <a:cubicBezTo>
                    <a:pt x="3174" y="298"/>
                    <a:pt x="3265" y="275"/>
                    <a:pt x="3356" y="252"/>
                  </a:cubicBezTo>
                  <a:cubicBezTo>
                    <a:pt x="3516" y="229"/>
                    <a:pt x="3744" y="206"/>
                    <a:pt x="3950" y="206"/>
                  </a:cubicBezTo>
                  <a:close/>
                  <a:moveTo>
                    <a:pt x="3950" y="1"/>
                  </a:moveTo>
                  <a:cubicBezTo>
                    <a:pt x="3858" y="1"/>
                    <a:pt x="3790" y="1"/>
                    <a:pt x="3699" y="24"/>
                  </a:cubicBezTo>
                  <a:cubicBezTo>
                    <a:pt x="3539" y="24"/>
                    <a:pt x="3356" y="46"/>
                    <a:pt x="3219" y="69"/>
                  </a:cubicBezTo>
                  <a:lnTo>
                    <a:pt x="3037" y="115"/>
                  </a:lnTo>
                  <a:cubicBezTo>
                    <a:pt x="2991" y="115"/>
                    <a:pt x="2923" y="138"/>
                    <a:pt x="2877" y="138"/>
                  </a:cubicBezTo>
                  <a:lnTo>
                    <a:pt x="2854" y="115"/>
                  </a:lnTo>
                  <a:lnTo>
                    <a:pt x="2831" y="115"/>
                  </a:lnTo>
                  <a:cubicBezTo>
                    <a:pt x="2831" y="115"/>
                    <a:pt x="2808" y="92"/>
                    <a:pt x="2786" y="92"/>
                  </a:cubicBezTo>
                  <a:lnTo>
                    <a:pt x="2740" y="92"/>
                  </a:lnTo>
                  <a:cubicBezTo>
                    <a:pt x="2740" y="92"/>
                    <a:pt x="2717" y="115"/>
                    <a:pt x="2694" y="115"/>
                  </a:cubicBezTo>
                  <a:cubicBezTo>
                    <a:pt x="1827" y="549"/>
                    <a:pt x="960" y="982"/>
                    <a:pt x="92" y="1416"/>
                  </a:cubicBezTo>
                  <a:cubicBezTo>
                    <a:pt x="47" y="1462"/>
                    <a:pt x="24" y="1507"/>
                    <a:pt x="1" y="1553"/>
                  </a:cubicBezTo>
                  <a:cubicBezTo>
                    <a:pt x="24" y="1576"/>
                    <a:pt x="69" y="1599"/>
                    <a:pt x="115" y="1621"/>
                  </a:cubicBezTo>
                  <a:cubicBezTo>
                    <a:pt x="823" y="1279"/>
                    <a:pt x="1530" y="937"/>
                    <a:pt x="2238" y="571"/>
                  </a:cubicBezTo>
                  <a:lnTo>
                    <a:pt x="2763" y="320"/>
                  </a:lnTo>
                  <a:lnTo>
                    <a:pt x="2786" y="343"/>
                  </a:lnTo>
                  <a:cubicBezTo>
                    <a:pt x="2923" y="480"/>
                    <a:pt x="3014" y="640"/>
                    <a:pt x="3128" y="800"/>
                  </a:cubicBezTo>
                  <a:cubicBezTo>
                    <a:pt x="3219" y="1005"/>
                    <a:pt x="3311" y="1211"/>
                    <a:pt x="3356" y="1439"/>
                  </a:cubicBezTo>
                  <a:cubicBezTo>
                    <a:pt x="3379" y="1507"/>
                    <a:pt x="3402" y="1576"/>
                    <a:pt x="3402" y="1644"/>
                  </a:cubicBezTo>
                  <a:lnTo>
                    <a:pt x="2968" y="1873"/>
                  </a:lnTo>
                  <a:lnTo>
                    <a:pt x="1553" y="2557"/>
                  </a:lnTo>
                  <a:cubicBezTo>
                    <a:pt x="1621" y="2603"/>
                    <a:pt x="1690" y="2649"/>
                    <a:pt x="1758" y="2694"/>
                  </a:cubicBezTo>
                  <a:lnTo>
                    <a:pt x="2649" y="2261"/>
                  </a:lnTo>
                  <a:lnTo>
                    <a:pt x="3516" y="1804"/>
                  </a:lnTo>
                  <a:cubicBezTo>
                    <a:pt x="3539" y="1804"/>
                    <a:pt x="3562" y="1781"/>
                    <a:pt x="3562" y="1758"/>
                  </a:cubicBezTo>
                  <a:cubicBezTo>
                    <a:pt x="3607" y="1736"/>
                    <a:pt x="3607" y="1713"/>
                    <a:pt x="3607" y="1667"/>
                  </a:cubicBezTo>
                  <a:cubicBezTo>
                    <a:pt x="3744" y="1553"/>
                    <a:pt x="3881" y="1439"/>
                    <a:pt x="4018" y="1325"/>
                  </a:cubicBezTo>
                  <a:cubicBezTo>
                    <a:pt x="4155" y="1211"/>
                    <a:pt x="4269" y="1096"/>
                    <a:pt x="4383" y="982"/>
                  </a:cubicBezTo>
                  <a:cubicBezTo>
                    <a:pt x="4429" y="914"/>
                    <a:pt x="4497" y="845"/>
                    <a:pt x="4520" y="777"/>
                  </a:cubicBezTo>
                  <a:cubicBezTo>
                    <a:pt x="4589" y="708"/>
                    <a:pt x="4612" y="640"/>
                    <a:pt x="4634" y="571"/>
                  </a:cubicBezTo>
                  <a:cubicBezTo>
                    <a:pt x="4657" y="503"/>
                    <a:pt x="4657" y="435"/>
                    <a:pt x="4634" y="366"/>
                  </a:cubicBezTo>
                  <a:cubicBezTo>
                    <a:pt x="4634" y="298"/>
                    <a:pt x="4589" y="229"/>
                    <a:pt x="4543" y="161"/>
                  </a:cubicBezTo>
                  <a:cubicBezTo>
                    <a:pt x="4520" y="138"/>
                    <a:pt x="4497" y="115"/>
                    <a:pt x="4452" y="115"/>
                  </a:cubicBezTo>
                  <a:cubicBezTo>
                    <a:pt x="4383" y="69"/>
                    <a:pt x="4292" y="46"/>
                    <a:pt x="4201" y="24"/>
                  </a:cubicBezTo>
                  <a:cubicBezTo>
                    <a:pt x="4132" y="1"/>
                    <a:pt x="4041" y="1"/>
                    <a:pt x="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7" name="Google Shape;6697;p24"/>
            <p:cNvSpPr/>
            <p:nvPr/>
          </p:nvSpPr>
          <p:spPr>
            <a:xfrm>
              <a:off x="6552725" y="1979000"/>
              <a:ext cx="24575" cy="151825"/>
            </a:xfrm>
            <a:custGeom>
              <a:avLst/>
              <a:gdLst/>
              <a:ahLst/>
              <a:cxnLst/>
              <a:rect l="l" t="t" r="r" b="b"/>
              <a:pathLst>
                <a:path w="983" h="6073" extrusionOk="0">
                  <a:moveTo>
                    <a:pt x="868" y="1"/>
                  </a:moveTo>
                  <a:cubicBezTo>
                    <a:pt x="845" y="1"/>
                    <a:pt x="823" y="23"/>
                    <a:pt x="800" y="46"/>
                  </a:cubicBezTo>
                  <a:cubicBezTo>
                    <a:pt x="800" y="46"/>
                    <a:pt x="777" y="69"/>
                    <a:pt x="777" y="115"/>
                  </a:cubicBezTo>
                  <a:cubicBezTo>
                    <a:pt x="526" y="2032"/>
                    <a:pt x="252" y="3972"/>
                    <a:pt x="1" y="5912"/>
                  </a:cubicBezTo>
                  <a:cubicBezTo>
                    <a:pt x="46" y="5958"/>
                    <a:pt x="115" y="6026"/>
                    <a:pt x="161" y="6072"/>
                  </a:cubicBezTo>
                  <a:cubicBezTo>
                    <a:pt x="412" y="4360"/>
                    <a:pt x="640" y="2625"/>
                    <a:pt x="868" y="914"/>
                  </a:cubicBezTo>
                  <a:cubicBezTo>
                    <a:pt x="891" y="640"/>
                    <a:pt x="937" y="366"/>
                    <a:pt x="982" y="115"/>
                  </a:cubicBezTo>
                  <a:cubicBezTo>
                    <a:pt x="982" y="92"/>
                    <a:pt x="960" y="69"/>
                    <a:pt x="937" y="46"/>
                  </a:cubicBezTo>
                  <a:cubicBezTo>
                    <a:pt x="937" y="23"/>
                    <a:pt x="914" y="23"/>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8" name="Google Shape;6698;p24"/>
            <p:cNvSpPr/>
            <p:nvPr/>
          </p:nvSpPr>
          <p:spPr>
            <a:xfrm>
              <a:off x="6630900" y="1985275"/>
              <a:ext cx="30275" cy="208875"/>
            </a:xfrm>
            <a:custGeom>
              <a:avLst/>
              <a:gdLst/>
              <a:ahLst/>
              <a:cxnLst/>
              <a:rect l="l" t="t" r="r" b="b"/>
              <a:pathLst>
                <a:path w="1211" h="8355" extrusionOk="0">
                  <a:moveTo>
                    <a:pt x="1097" y="1"/>
                  </a:moveTo>
                  <a:cubicBezTo>
                    <a:pt x="1051" y="1"/>
                    <a:pt x="1005" y="46"/>
                    <a:pt x="1005" y="92"/>
                  </a:cubicBezTo>
                  <a:cubicBezTo>
                    <a:pt x="754" y="2078"/>
                    <a:pt x="503" y="4086"/>
                    <a:pt x="252" y="6095"/>
                  </a:cubicBezTo>
                  <a:cubicBezTo>
                    <a:pt x="161" y="6803"/>
                    <a:pt x="92" y="7510"/>
                    <a:pt x="1" y="8218"/>
                  </a:cubicBezTo>
                  <a:cubicBezTo>
                    <a:pt x="1" y="8218"/>
                    <a:pt x="24" y="8218"/>
                    <a:pt x="24" y="8241"/>
                  </a:cubicBezTo>
                  <a:cubicBezTo>
                    <a:pt x="69" y="8263"/>
                    <a:pt x="115" y="8309"/>
                    <a:pt x="184" y="8355"/>
                  </a:cubicBezTo>
                  <a:cubicBezTo>
                    <a:pt x="412" y="6414"/>
                    <a:pt x="663" y="4497"/>
                    <a:pt x="891" y="2557"/>
                  </a:cubicBezTo>
                  <a:cubicBezTo>
                    <a:pt x="1005" y="1735"/>
                    <a:pt x="1097" y="936"/>
                    <a:pt x="1188" y="115"/>
                  </a:cubicBezTo>
                  <a:cubicBezTo>
                    <a:pt x="1211" y="69"/>
                    <a:pt x="1165" y="23"/>
                    <a:pt x="1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9" name="Google Shape;6699;p24"/>
            <p:cNvSpPr/>
            <p:nvPr/>
          </p:nvSpPr>
          <p:spPr>
            <a:xfrm>
              <a:off x="6572125" y="1970450"/>
              <a:ext cx="87900" cy="19225"/>
            </a:xfrm>
            <a:custGeom>
              <a:avLst/>
              <a:gdLst/>
              <a:ahLst/>
              <a:cxnLst/>
              <a:rect l="l" t="t" r="r" b="b"/>
              <a:pathLst>
                <a:path w="3516" h="769" extrusionOk="0">
                  <a:moveTo>
                    <a:pt x="1211" y="0"/>
                  </a:moveTo>
                  <a:cubicBezTo>
                    <a:pt x="1051" y="0"/>
                    <a:pt x="914" y="0"/>
                    <a:pt x="777" y="23"/>
                  </a:cubicBezTo>
                  <a:cubicBezTo>
                    <a:pt x="503" y="69"/>
                    <a:pt x="252" y="160"/>
                    <a:pt x="47" y="365"/>
                  </a:cubicBezTo>
                  <a:cubicBezTo>
                    <a:pt x="24" y="388"/>
                    <a:pt x="1" y="457"/>
                    <a:pt x="47" y="502"/>
                  </a:cubicBezTo>
                  <a:cubicBezTo>
                    <a:pt x="60" y="515"/>
                    <a:pt x="88" y="529"/>
                    <a:pt x="119" y="529"/>
                  </a:cubicBezTo>
                  <a:cubicBezTo>
                    <a:pt x="141" y="529"/>
                    <a:pt x="164" y="522"/>
                    <a:pt x="184" y="502"/>
                  </a:cubicBezTo>
                  <a:cubicBezTo>
                    <a:pt x="229" y="457"/>
                    <a:pt x="252" y="434"/>
                    <a:pt x="298" y="388"/>
                  </a:cubicBezTo>
                  <a:cubicBezTo>
                    <a:pt x="389" y="343"/>
                    <a:pt x="457" y="320"/>
                    <a:pt x="549" y="274"/>
                  </a:cubicBezTo>
                  <a:cubicBezTo>
                    <a:pt x="686" y="228"/>
                    <a:pt x="845" y="206"/>
                    <a:pt x="982" y="206"/>
                  </a:cubicBezTo>
                  <a:cubicBezTo>
                    <a:pt x="1068" y="200"/>
                    <a:pt x="1152" y="197"/>
                    <a:pt x="1236" y="197"/>
                  </a:cubicBezTo>
                  <a:cubicBezTo>
                    <a:pt x="1486" y="197"/>
                    <a:pt x="1730" y="223"/>
                    <a:pt x="1987" y="274"/>
                  </a:cubicBezTo>
                  <a:cubicBezTo>
                    <a:pt x="2352" y="343"/>
                    <a:pt x="2717" y="434"/>
                    <a:pt x="3059" y="594"/>
                  </a:cubicBezTo>
                  <a:cubicBezTo>
                    <a:pt x="3174" y="639"/>
                    <a:pt x="3265" y="708"/>
                    <a:pt x="3356" y="753"/>
                  </a:cubicBezTo>
                  <a:cubicBezTo>
                    <a:pt x="3375" y="763"/>
                    <a:pt x="3398" y="768"/>
                    <a:pt x="3420" y="768"/>
                  </a:cubicBezTo>
                  <a:cubicBezTo>
                    <a:pt x="3451" y="768"/>
                    <a:pt x="3480" y="757"/>
                    <a:pt x="3493" y="731"/>
                  </a:cubicBezTo>
                  <a:cubicBezTo>
                    <a:pt x="3516" y="685"/>
                    <a:pt x="3516" y="616"/>
                    <a:pt x="3470" y="594"/>
                  </a:cubicBezTo>
                  <a:cubicBezTo>
                    <a:pt x="3311" y="502"/>
                    <a:pt x="3128" y="411"/>
                    <a:pt x="2945" y="343"/>
                  </a:cubicBezTo>
                  <a:cubicBezTo>
                    <a:pt x="2808" y="274"/>
                    <a:pt x="2671" y="228"/>
                    <a:pt x="2535" y="206"/>
                  </a:cubicBezTo>
                  <a:cubicBezTo>
                    <a:pt x="2238" y="114"/>
                    <a:pt x="1941" y="69"/>
                    <a:pt x="1667" y="23"/>
                  </a:cubicBezTo>
                  <a:cubicBezTo>
                    <a:pt x="1507" y="0"/>
                    <a:pt x="1370" y="0"/>
                    <a:pt x="12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0" name="Google Shape;6700;p24"/>
            <p:cNvSpPr/>
            <p:nvPr/>
          </p:nvSpPr>
          <p:spPr>
            <a:xfrm>
              <a:off x="6618925" y="1992700"/>
              <a:ext cx="37700" cy="9725"/>
            </a:xfrm>
            <a:custGeom>
              <a:avLst/>
              <a:gdLst/>
              <a:ahLst/>
              <a:cxnLst/>
              <a:rect l="l" t="t" r="r" b="b"/>
              <a:pathLst>
                <a:path w="1508" h="389" extrusionOk="0">
                  <a:moveTo>
                    <a:pt x="92" y="0"/>
                  </a:moveTo>
                  <a:cubicBezTo>
                    <a:pt x="46" y="0"/>
                    <a:pt x="23" y="46"/>
                    <a:pt x="1" y="92"/>
                  </a:cubicBezTo>
                  <a:cubicBezTo>
                    <a:pt x="1" y="137"/>
                    <a:pt x="23" y="183"/>
                    <a:pt x="69" y="206"/>
                  </a:cubicBezTo>
                  <a:cubicBezTo>
                    <a:pt x="503" y="251"/>
                    <a:pt x="936" y="320"/>
                    <a:pt x="1393" y="388"/>
                  </a:cubicBezTo>
                  <a:cubicBezTo>
                    <a:pt x="1439" y="388"/>
                    <a:pt x="1484" y="366"/>
                    <a:pt x="1507" y="320"/>
                  </a:cubicBezTo>
                  <a:cubicBezTo>
                    <a:pt x="1507" y="251"/>
                    <a:pt x="1484" y="206"/>
                    <a:pt x="1416" y="183"/>
                  </a:cubicBezTo>
                  <a:cubicBezTo>
                    <a:pt x="982" y="137"/>
                    <a:pt x="548" y="69"/>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1" name="Google Shape;6701;p24"/>
            <p:cNvSpPr/>
            <p:nvPr/>
          </p:nvSpPr>
          <p:spPr>
            <a:xfrm>
              <a:off x="6630350" y="2005825"/>
              <a:ext cx="26275" cy="7450"/>
            </a:xfrm>
            <a:custGeom>
              <a:avLst/>
              <a:gdLst/>
              <a:ahLst/>
              <a:cxnLst/>
              <a:rect l="l" t="t" r="r" b="b"/>
              <a:pathLst>
                <a:path w="1051" h="298" extrusionOk="0">
                  <a:moveTo>
                    <a:pt x="114" y="0"/>
                  </a:moveTo>
                  <a:cubicBezTo>
                    <a:pt x="69" y="0"/>
                    <a:pt x="23" y="23"/>
                    <a:pt x="23" y="69"/>
                  </a:cubicBezTo>
                  <a:cubicBezTo>
                    <a:pt x="0" y="114"/>
                    <a:pt x="46" y="183"/>
                    <a:pt x="91" y="183"/>
                  </a:cubicBezTo>
                  <a:cubicBezTo>
                    <a:pt x="365" y="229"/>
                    <a:pt x="639" y="251"/>
                    <a:pt x="913" y="297"/>
                  </a:cubicBezTo>
                  <a:cubicBezTo>
                    <a:pt x="982" y="297"/>
                    <a:pt x="1027" y="274"/>
                    <a:pt x="1027" y="229"/>
                  </a:cubicBezTo>
                  <a:cubicBezTo>
                    <a:pt x="1050" y="183"/>
                    <a:pt x="1004" y="114"/>
                    <a:pt x="959" y="114"/>
                  </a:cubicBezTo>
                  <a:lnTo>
                    <a:pt x="936" y="114"/>
                  </a:lnTo>
                  <a:cubicBezTo>
                    <a:pt x="936" y="92"/>
                    <a:pt x="936" y="92"/>
                    <a:pt x="936" y="92"/>
                  </a:cubicBezTo>
                  <a:cubicBezTo>
                    <a:pt x="662" y="69"/>
                    <a:pt x="388" y="23"/>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2" name="Google Shape;6702;p24"/>
            <p:cNvSpPr/>
            <p:nvPr/>
          </p:nvSpPr>
          <p:spPr>
            <a:xfrm>
              <a:off x="6630900" y="2016100"/>
              <a:ext cx="22850" cy="7025"/>
            </a:xfrm>
            <a:custGeom>
              <a:avLst/>
              <a:gdLst/>
              <a:ahLst/>
              <a:cxnLst/>
              <a:rect l="l" t="t" r="r" b="b"/>
              <a:pathLst>
                <a:path w="914" h="281" extrusionOk="0">
                  <a:moveTo>
                    <a:pt x="115" y="0"/>
                  </a:moveTo>
                  <a:cubicBezTo>
                    <a:pt x="69" y="0"/>
                    <a:pt x="24" y="23"/>
                    <a:pt x="1" y="69"/>
                  </a:cubicBezTo>
                  <a:cubicBezTo>
                    <a:pt x="1" y="114"/>
                    <a:pt x="24" y="183"/>
                    <a:pt x="69" y="183"/>
                  </a:cubicBezTo>
                  <a:cubicBezTo>
                    <a:pt x="320" y="206"/>
                    <a:pt x="549" y="251"/>
                    <a:pt x="800" y="274"/>
                  </a:cubicBezTo>
                  <a:cubicBezTo>
                    <a:pt x="808" y="278"/>
                    <a:pt x="817" y="280"/>
                    <a:pt x="825" y="280"/>
                  </a:cubicBezTo>
                  <a:cubicBezTo>
                    <a:pt x="861" y="280"/>
                    <a:pt x="895" y="243"/>
                    <a:pt x="914" y="206"/>
                  </a:cubicBezTo>
                  <a:cubicBezTo>
                    <a:pt x="914" y="160"/>
                    <a:pt x="891" y="91"/>
                    <a:pt x="823" y="91"/>
                  </a:cubicBezTo>
                  <a:cubicBezTo>
                    <a:pt x="594" y="69"/>
                    <a:pt x="366"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3" name="Google Shape;6703;p24"/>
            <p:cNvSpPr/>
            <p:nvPr/>
          </p:nvSpPr>
          <p:spPr>
            <a:xfrm>
              <a:off x="6629200" y="2026375"/>
              <a:ext cx="24000" cy="7425"/>
            </a:xfrm>
            <a:custGeom>
              <a:avLst/>
              <a:gdLst/>
              <a:ahLst/>
              <a:cxnLst/>
              <a:rect l="l" t="t" r="r" b="b"/>
              <a:pathLst>
                <a:path w="960" h="297" extrusionOk="0">
                  <a:moveTo>
                    <a:pt x="115" y="0"/>
                  </a:moveTo>
                  <a:cubicBezTo>
                    <a:pt x="69" y="0"/>
                    <a:pt x="23" y="23"/>
                    <a:pt x="23" y="68"/>
                  </a:cubicBezTo>
                  <a:cubicBezTo>
                    <a:pt x="0" y="114"/>
                    <a:pt x="23" y="183"/>
                    <a:pt x="92" y="183"/>
                  </a:cubicBezTo>
                  <a:lnTo>
                    <a:pt x="822" y="297"/>
                  </a:lnTo>
                  <a:cubicBezTo>
                    <a:pt x="891" y="297"/>
                    <a:pt x="936" y="274"/>
                    <a:pt x="936" y="228"/>
                  </a:cubicBezTo>
                  <a:cubicBezTo>
                    <a:pt x="959" y="160"/>
                    <a:pt x="913" y="114"/>
                    <a:pt x="868" y="114"/>
                  </a:cubicBezTo>
                  <a:cubicBezTo>
                    <a:pt x="868" y="114"/>
                    <a:pt x="868" y="91"/>
                    <a:pt x="868" y="91"/>
                  </a:cubicBezTo>
                  <a:cubicBezTo>
                    <a:pt x="617" y="68"/>
                    <a:pt x="366" y="23"/>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4" name="Google Shape;6704;p24"/>
            <p:cNvSpPr/>
            <p:nvPr/>
          </p:nvSpPr>
          <p:spPr>
            <a:xfrm>
              <a:off x="6626925" y="2036075"/>
              <a:ext cx="23975" cy="7650"/>
            </a:xfrm>
            <a:custGeom>
              <a:avLst/>
              <a:gdLst/>
              <a:ahLst/>
              <a:cxnLst/>
              <a:rect l="l" t="t" r="r" b="b"/>
              <a:pathLst>
                <a:path w="959" h="306" extrusionOk="0">
                  <a:moveTo>
                    <a:pt x="114" y="0"/>
                  </a:moveTo>
                  <a:cubicBezTo>
                    <a:pt x="69" y="0"/>
                    <a:pt x="23" y="46"/>
                    <a:pt x="23" y="91"/>
                  </a:cubicBezTo>
                  <a:cubicBezTo>
                    <a:pt x="0" y="137"/>
                    <a:pt x="46" y="205"/>
                    <a:pt x="91" y="205"/>
                  </a:cubicBezTo>
                  <a:cubicBezTo>
                    <a:pt x="343" y="228"/>
                    <a:pt x="571" y="274"/>
                    <a:pt x="822" y="297"/>
                  </a:cubicBezTo>
                  <a:cubicBezTo>
                    <a:pt x="833" y="302"/>
                    <a:pt x="846" y="305"/>
                    <a:pt x="859" y="305"/>
                  </a:cubicBezTo>
                  <a:cubicBezTo>
                    <a:pt x="897" y="305"/>
                    <a:pt x="936" y="280"/>
                    <a:pt x="936" y="228"/>
                  </a:cubicBezTo>
                  <a:cubicBezTo>
                    <a:pt x="959" y="183"/>
                    <a:pt x="913" y="114"/>
                    <a:pt x="867" y="114"/>
                  </a:cubicBezTo>
                  <a:lnTo>
                    <a:pt x="845" y="114"/>
                  </a:lnTo>
                  <a:cubicBezTo>
                    <a:pt x="616" y="69"/>
                    <a:pt x="365" y="46"/>
                    <a:pt x="137" y="23"/>
                  </a:cubicBezTo>
                  <a:cubicBezTo>
                    <a:pt x="114" y="0"/>
                    <a:pt x="114"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5" name="Google Shape;6705;p24"/>
            <p:cNvSpPr/>
            <p:nvPr/>
          </p:nvSpPr>
          <p:spPr>
            <a:xfrm>
              <a:off x="6613800" y="2048625"/>
              <a:ext cx="36525" cy="9350"/>
            </a:xfrm>
            <a:custGeom>
              <a:avLst/>
              <a:gdLst/>
              <a:ahLst/>
              <a:cxnLst/>
              <a:rect l="l" t="t" r="r" b="b"/>
              <a:pathLst>
                <a:path w="1461" h="374" extrusionOk="0">
                  <a:moveTo>
                    <a:pt x="114" y="0"/>
                  </a:moveTo>
                  <a:cubicBezTo>
                    <a:pt x="69" y="0"/>
                    <a:pt x="23" y="46"/>
                    <a:pt x="23" y="91"/>
                  </a:cubicBezTo>
                  <a:cubicBezTo>
                    <a:pt x="0" y="137"/>
                    <a:pt x="46" y="183"/>
                    <a:pt x="91" y="206"/>
                  </a:cubicBezTo>
                  <a:cubicBezTo>
                    <a:pt x="502" y="251"/>
                    <a:pt x="913" y="320"/>
                    <a:pt x="1324" y="365"/>
                  </a:cubicBezTo>
                  <a:cubicBezTo>
                    <a:pt x="1341" y="371"/>
                    <a:pt x="1357" y="374"/>
                    <a:pt x="1371" y="374"/>
                  </a:cubicBezTo>
                  <a:cubicBezTo>
                    <a:pt x="1412" y="374"/>
                    <a:pt x="1438" y="348"/>
                    <a:pt x="1438" y="297"/>
                  </a:cubicBezTo>
                  <a:cubicBezTo>
                    <a:pt x="1461" y="251"/>
                    <a:pt x="1415" y="183"/>
                    <a:pt x="1370" y="183"/>
                  </a:cubicBezTo>
                  <a:lnTo>
                    <a:pt x="1347" y="183"/>
                  </a:lnTo>
                  <a:cubicBezTo>
                    <a:pt x="936" y="137"/>
                    <a:pt x="525" y="69"/>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6" name="Google Shape;6706;p24"/>
            <p:cNvSpPr/>
            <p:nvPr/>
          </p:nvSpPr>
          <p:spPr>
            <a:xfrm>
              <a:off x="6624075" y="2060025"/>
              <a:ext cx="24550" cy="7600"/>
            </a:xfrm>
            <a:custGeom>
              <a:avLst/>
              <a:gdLst/>
              <a:ahLst/>
              <a:cxnLst/>
              <a:rect l="l" t="t" r="r" b="b"/>
              <a:pathLst>
                <a:path w="982" h="304" extrusionOk="0">
                  <a:moveTo>
                    <a:pt x="114" y="1"/>
                  </a:moveTo>
                  <a:cubicBezTo>
                    <a:pt x="68" y="1"/>
                    <a:pt x="23" y="24"/>
                    <a:pt x="23" y="69"/>
                  </a:cubicBezTo>
                  <a:cubicBezTo>
                    <a:pt x="0" y="138"/>
                    <a:pt x="46" y="183"/>
                    <a:pt x="91" y="206"/>
                  </a:cubicBezTo>
                  <a:cubicBezTo>
                    <a:pt x="342" y="229"/>
                    <a:pt x="616" y="275"/>
                    <a:pt x="867" y="297"/>
                  </a:cubicBezTo>
                  <a:cubicBezTo>
                    <a:pt x="876" y="302"/>
                    <a:pt x="884" y="304"/>
                    <a:pt x="892" y="304"/>
                  </a:cubicBezTo>
                  <a:cubicBezTo>
                    <a:pt x="929" y="304"/>
                    <a:pt x="963" y="266"/>
                    <a:pt x="981" y="229"/>
                  </a:cubicBezTo>
                  <a:cubicBezTo>
                    <a:pt x="981" y="183"/>
                    <a:pt x="959" y="115"/>
                    <a:pt x="913" y="115"/>
                  </a:cubicBezTo>
                  <a:cubicBezTo>
                    <a:pt x="639" y="69"/>
                    <a:pt x="388" y="46"/>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7" name="Google Shape;6707;p24"/>
            <p:cNvSpPr/>
            <p:nvPr/>
          </p:nvSpPr>
          <p:spPr>
            <a:xfrm>
              <a:off x="6624625" y="2072025"/>
              <a:ext cx="22275" cy="7425"/>
            </a:xfrm>
            <a:custGeom>
              <a:avLst/>
              <a:gdLst/>
              <a:ahLst/>
              <a:cxnLst/>
              <a:rect l="l" t="t" r="r" b="b"/>
              <a:pathLst>
                <a:path w="891" h="297" extrusionOk="0">
                  <a:moveTo>
                    <a:pt x="92" y="0"/>
                  </a:moveTo>
                  <a:cubicBezTo>
                    <a:pt x="46" y="0"/>
                    <a:pt x="24" y="23"/>
                    <a:pt x="1" y="69"/>
                  </a:cubicBezTo>
                  <a:cubicBezTo>
                    <a:pt x="1" y="114"/>
                    <a:pt x="24" y="183"/>
                    <a:pt x="69" y="183"/>
                  </a:cubicBezTo>
                  <a:cubicBezTo>
                    <a:pt x="298" y="228"/>
                    <a:pt x="526" y="251"/>
                    <a:pt x="754" y="297"/>
                  </a:cubicBezTo>
                  <a:cubicBezTo>
                    <a:pt x="823" y="297"/>
                    <a:pt x="868" y="274"/>
                    <a:pt x="868" y="205"/>
                  </a:cubicBezTo>
                  <a:cubicBezTo>
                    <a:pt x="891" y="160"/>
                    <a:pt x="845" y="114"/>
                    <a:pt x="800" y="91"/>
                  </a:cubicBezTo>
                  <a:cubicBezTo>
                    <a:pt x="571" y="69"/>
                    <a:pt x="343"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8" name="Google Shape;6708;p24"/>
            <p:cNvSpPr/>
            <p:nvPr/>
          </p:nvSpPr>
          <p:spPr>
            <a:xfrm>
              <a:off x="6624075" y="2083425"/>
              <a:ext cx="21125" cy="7075"/>
            </a:xfrm>
            <a:custGeom>
              <a:avLst/>
              <a:gdLst/>
              <a:ahLst/>
              <a:cxnLst/>
              <a:rect l="l" t="t" r="r" b="b"/>
              <a:pathLst>
                <a:path w="845" h="283" extrusionOk="0">
                  <a:moveTo>
                    <a:pt x="114" y="1"/>
                  </a:moveTo>
                  <a:cubicBezTo>
                    <a:pt x="68" y="1"/>
                    <a:pt x="23" y="23"/>
                    <a:pt x="23" y="92"/>
                  </a:cubicBezTo>
                  <a:cubicBezTo>
                    <a:pt x="0" y="137"/>
                    <a:pt x="46" y="183"/>
                    <a:pt x="91" y="206"/>
                  </a:cubicBezTo>
                  <a:cubicBezTo>
                    <a:pt x="297" y="229"/>
                    <a:pt x="502" y="252"/>
                    <a:pt x="708" y="274"/>
                  </a:cubicBezTo>
                  <a:cubicBezTo>
                    <a:pt x="719" y="280"/>
                    <a:pt x="732" y="283"/>
                    <a:pt x="745" y="283"/>
                  </a:cubicBezTo>
                  <a:cubicBezTo>
                    <a:pt x="783" y="283"/>
                    <a:pt x="822" y="257"/>
                    <a:pt x="822" y="206"/>
                  </a:cubicBezTo>
                  <a:cubicBezTo>
                    <a:pt x="845" y="160"/>
                    <a:pt x="799" y="92"/>
                    <a:pt x="753" y="92"/>
                  </a:cubicBezTo>
                  <a:cubicBezTo>
                    <a:pt x="548" y="69"/>
                    <a:pt x="342" y="46"/>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9" name="Google Shape;6709;p24"/>
            <p:cNvSpPr/>
            <p:nvPr/>
          </p:nvSpPr>
          <p:spPr>
            <a:xfrm>
              <a:off x="6621775" y="2093700"/>
              <a:ext cx="21725" cy="7450"/>
            </a:xfrm>
            <a:custGeom>
              <a:avLst/>
              <a:gdLst/>
              <a:ahLst/>
              <a:cxnLst/>
              <a:rect l="l" t="t" r="r" b="b"/>
              <a:pathLst>
                <a:path w="869" h="298" extrusionOk="0">
                  <a:moveTo>
                    <a:pt x="115" y="0"/>
                  </a:moveTo>
                  <a:cubicBezTo>
                    <a:pt x="69" y="0"/>
                    <a:pt x="24" y="46"/>
                    <a:pt x="1" y="92"/>
                  </a:cubicBezTo>
                  <a:cubicBezTo>
                    <a:pt x="1" y="137"/>
                    <a:pt x="24" y="183"/>
                    <a:pt x="92" y="206"/>
                  </a:cubicBezTo>
                  <a:cubicBezTo>
                    <a:pt x="297" y="229"/>
                    <a:pt x="526" y="251"/>
                    <a:pt x="731" y="297"/>
                  </a:cubicBezTo>
                  <a:cubicBezTo>
                    <a:pt x="800" y="297"/>
                    <a:pt x="845" y="274"/>
                    <a:pt x="868" y="229"/>
                  </a:cubicBezTo>
                  <a:cubicBezTo>
                    <a:pt x="868" y="160"/>
                    <a:pt x="845" y="115"/>
                    <a:pt x="777" y="115"/>
                  </a:cubicBezTo>
                  <a:cubicBezTo>
                    <a:pt x="571" y="69"/>
                    <a:pt x="343" y="46"/>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0" name="Google Shape;6710;p24"/>
            <p:cNvSpPr/>
            <p:nvPr/>
          </p:nvSpPr>
          <p:spPr>
            <a:xfrm>
              <a:off x="6606950" y="2106250"/>
              <a:ext cx="36550" cy="9150"/>
            </a:xfrm>
            <a:custGeom>
              <a:avLst/>
              <a:gdLst/>
              <a:ahLst/>
              <a:cxnLst/>
              <a:rect l="l" t="t" r="r" b="b"/>
              <a:pathLst>
                <a:path w="1462" h="366" extrusionOk="0">
                  <a:moveTo>
                    <a:pt x="114" y="1"/>
                  </a:moveTo>
                  <a:cubicBezTo>
                    <a:pt x="69" y="1"/>
                    <a:pt x="23" y="23"/>
                    <a:pt x="0" y="69"/>
                  </a:cubicBezTo>
                  <a:cubicBezTo>
                    <a:pt x="0" y="115"/>
                    <a:pt x="23" y="183"/>
                    <a:pt x="92" y="183"/>
                  </a:cubicBezTo>
                  <a:cubicBezTo>
                    <a:pt x="502" y="252"/>
                    <a:pt x="913" y="320"/>
                    <a:pt x="1347" y="366"/>
                  </a:cubicBezTo>
                  <a:cubicBezTo>
                    <a:pt x="1393" y="366"/>
                    <a:pt x="1438" y="343"/>
                    <a:pt x="1461" y="297"/>
                  </a:cubicBezTo>
                  <a:cubicBezTo>
                    <a:pt x="1461" y="252"/>
                    <a:pt x="1438" y="183"/>
                    <a:pt x="1393" y="183"/>
                  </a:cubicBezTo>
                  <a:cubicBezTo>
                    <a:pt x="959" y="115"/>
                    <a:pt x="548" y="69"/>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1" name="Google Shape;6711;p24"/>
            <p:cNvSpPr/>
            <p:nvPr/>
          </p:nvSpPr>
          <p:spPr>
            <a:xfrm>
              <a:off x="6617775" y="2118800"/>
              <a:ext cx="23425" cy="7450"/>
            </a:xfrm>
            <a:custGeom>
              <a:avLst/>
              <a:gdLst/>
              <a:ahLst/>
              <a:cxnLst/>
              <a:rect l="l" t="t" r="r" b="b"/>
              <a:pathLst>
                <a:path w="937" h="298" extrusionOk="0">
                  <a:moveTo>
                    <a:pt x="115" y="1"/>
                  </a:moveTo>
                  <a:cubicBezTo>
                    <a:pt x="69" y="1"/>
                    <a:pt x="24" y="24"/>
                    <a:pt x="1" y="69"/>
                  </a:cubicBezTo>
                  <a:cubicBezTo>
                    <a:pt x="1" y="138"/>
                    <a:pt x="24" y="183"/>
                    <a:pt x="92" y="183"/>
                  </a:cubicBezTo>
                  <a:cubicBezTo>
                    <a:pt x="320" y="229"/>
                    <a:pt x="549" y="252"/>
                    <a:pt x="777" y="297"/>
                  </a:cubicBezTo>
                  <a:lnTo>
                    <a:pt x="800" y="297"/>
                  </a:lnTo>
                  <a:cubicBezTo>
                    <a:pt x="845" y="297"/>
                    <a:pt x="914" y="275"/>
                    <a:pt x="914" y="229"/>
                  </a:cubicBezTo>
                  <a:cubicBezTo>
                    <a:pt x="937" y="160"/>
                    <a:pt x="891" y="115"/>
                    <a:pt x="845" y="115"/>
                  </a:cubicBezTo>
                  <a:cubicBezTo>
                    <a:pt x="594" y="69"/>
                    <a:pt x="366" y="46"/>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2" name="Google Shape;6712;p24"/>
            <p:cNvSpPr/>
            <p:nvPr/>
          </p:nvSpPr>
          <p:spPr>
            <a:xfrm>
              <a:off x="6616650" y="2129650"/>
              <a:ext cx="23425" cy="7450"/>
            </a:xfrm>
            <a:custGeom>
              <a:avLst/>
              <a:gdLst/>
              <a:ahLst/>
              <a:cxnLst/>
              <a:rect l="l" t="t" r="r" b="b"/>
              <a:pathLst>
                <a:path w="937" h="298" extrusionOk="0">
                  <a:moveTo>
                    <a:pt x="114" y="0"/>
                  </a:moveTo>
                  <a:cubicBezTo>
                    <a:pt x="69" y="0"/>
                    <a:pt x="23" y="23"/>
                    <a:pt x="0" y="92"/>
                  </a:cubicBezTo>
                  <a:cubicBezTo>
                    <a:pt x="0" y="137"/>
                    <a:pt x="23" y="183"/>
                    <a:pt x="92" y="206"/>
                  </a:cubicBezTo>
                  <a:cubicBezTo>
                    <a:pt x="320" y="229"/>
                    <a:pt x="571" y="274"/>
                    <a:pt x="799" y="297"/>
                  </a:cubicBezTo>
                  <a:cubicBezTo>
                    <a:pt x="868" y="297"/>
                    <a:pt x="913" y="274"/>
                    <a:pt x="913" y="229"/>
                  </a:cubicBezTo>
                  <a:cubicBezTo>
                    <a:pt x="936" y="183"/>
                    <a:pt x="913" y="115"/>
                    <a:pt x="845" y="115"/>
                  </a:cubicBezTo>
                  <a:cubicBezTo>
                    <a:pt x="617" y="69"/>
                    <a:pt x="365" y="46"/>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3" name="Google Shape;6713;p24"/>
            <p:cNvSpPr/>
            <p:nvPr/>
          </p:nvSpPr>
          <p:spPr>
            <a:xfrm>
              <a:off x="6614925" y="2141625"/>
              <a:ext cx="24000" cy="7450"/>
            </a:xfrm>
            <a:custGeom>
              <a:avLst/>
              <a:gdLst/>
              <a:ahLst/>
              <a:cxnLst/>
              <a:rect l="l" t="t" r="r" b="b"/>
              <a:pathLst>
                <a:path w="960" h="298" extrusionOk="0">
                  <a:moveTo>
                    <a:pt x="115" y="1"/>
                  </a:moveTo>
                  <a:cubicBezTo>
                    <a:pt x="69" y="1"/>
                    <a:pt x="24" y="24"/>
                    <a:pt x="24" y="69"/>
                  </a:cubicBezTo>
                  <a:cubicBezTo>
                    <a:pt x="1" y="115"/>
                    <a:pt x="46" y="183"/>
                    <a:pt x="92" y="183"/>
                  </a:cubicBezTo>
                  <a:cubicBezTo>
                    <a:pt x="343" y="229"/>
                    <a:pt x="594" y="252"/>
                    <a:pt x="845" y="297"/>
                  </a:cubicBezTo>
                  <a:cubicBezTo>
                    <a:pt x="891" y="297"/>
                    <a:pt x="937" y="275"/>
                    <a:pt x="959" y="229"/>
                  </a:cubicBezTo>
                  <a:cubicBezTo>
                    <a:pt x="959" y="160"/>
                    <a:pt x="937" y="115"/>
                    <a:pt x="868" y="92"/>
                  </a:cubicBezTo>
                  <a:cubicBezTo>
                    <a:pt x="640" y="69"/>
                    <a:pt x="389" y="24"/>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4" name="Google Shape;6714;p24"/>
            <p:cNvSpPr/>
            <p:nvPr/>
          </p:nvSpPr>
          <p:spPr>
            <a:xfrm>
              <a:off x="6614350" y="2152475"/>
              <a:ext cx="22850" cy="7450"/>
            </a:xfrm>
            <a:custGeom>
              <a:avLst/>
              <a:gdLst/>
              <a:ahLst/>
              <a:cxnLst/>
              <a:rect l="l" t="t" r="r" b="b"/>
              <a:pathLst>
                <a:path w="914" h="298" extrusionOk="0">
                  <a:moveTo>
                    <a:pt x="115" y="0"/>
                  </a:moveTo>
                  <a:cubicBezTo>
                    <a:pt x="69" y="0"/>
                    <a:pt x="24" y="23"/>
                    <a:pt x="1" y="69"/>
                  </a:cubicBezTo>
                  <a:cubicBezTo>
                    <a:pt x="1" y="115"/>
                    <a:pt x="24" y="183"/>
                    <a:pt x="92" y="183"/>
                  </a:cubicBezTo>
                  <a:cubicBezTo>
                    <a:pt x="321" y="229"/>
                    <a:pt x="549" y="251"/>
                    <a:pt x="800" y="297"/>
                  </a:cubicBezTo>
                  <a:cubicBezTo>
                    <a:pt x="846" y="297"/>
                    <a:pt x="891" y="274"/>
                    <a:pt x="914" y="206"/>
                  </a:cubicBezTo>
                  <a:cubicBezTo>
                    <a:pt x="914" y="160"/>
                    <a:pt x="891" y="115"/>
                    <a:pt x="846" y="92"/>
                  </a:cubicBezTo>
                  <a:cubicBezTo>
                    <a:pt x="594" y="69"/>
                    <a:pt x="366" y="23"/>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5" name="Google Shape;6715;p24"/>
            <p:cNvSpPr/>
            <p:nvPr/>
          </p:nvSpPr>
          <p:spPr>
            <a:xfrm>
              <a:off x="6597825" y="2162175"/>
              <a:ext cx="37100" cy="9150"/>
            </a:xfrm>
            <a:custGeom>
              <a:avLst/>
              <a:gdLst/>
              <a:ahLst/>
              <a:cxnLst/>
              <a:rect l="l" t="t" r="r" b="b"/>
              <a:pathLst>
                <a:path w="1484" h="366" extrusionOk="0">
                  <a:moveTo>
                    <a:pt x="114" y="0"/>
                  </a:moveTo>
                  <a:cubicBezTo>
                    <a:pt x="69" y="0"/>
                    <a:pt x="23" y="23"/>
                    <a:pt x="23" y="69"/>
                  </a:cubicBezTo>
                  <a:cubicBezTo>
                    <a:pt x="0" y="115"/>
                    <a:pt x="46" y="183"/>
                    <a:pt x="91" y="183"/>
                  </a:cubicBezTo>
                  <a:cubicBezTo>
                    <a:pt x="525" y="252"/>
                    <a:pt x="936" y="297"/>
                    <a:pt x="1370" y="366"/>
                  </a:cubicBezTo>
                  <a:cubicBezTo>
                    <a:pt x="1415" y="366"/>
                    <a:pt x="1461" y="343"/>
                    <a:pt x="1484" y="297"/>
                  </a:cubicBezTo>
                  <a:cubicBezTo>
                    <a:pt x="1484" y="252"/>
                    <a:pt x="1461" y="183"/>
                    <a:pt x="1415" y="183"/>
                  </a:cubicBezTo>
                  <a:cubicBezTo>
                    <a:pt x="982" y="115"/>
                    <a:pt x="548" y="46"/>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6" name="Google Shape;6716;p24"/>
            <p:cNvSpPr/>
            <p:nvPr/>
          </p:nvSpPr>
          <p:spPr>
            <a:xfrm>
              <a:off x="6668575" y="2159900"/>
              <a:ext cx="42250" cy="59925"/>
            </a:xfrm>
            <a:custGeom>
              <a:avLst/>
              <a:gdLst/>
              <a:ahLst/>
              <a:cxnLst/>
              <a:rect l="l" t="t" r="r" b="b"/>
              <a:pathLst>
                <a:path w="1690" h="2397" extrusionOk="0">
                  <a:moveTo>
                    <a:pt x="1575" y="0"/>
                  </a:moveTo>
                  <a:cubicBezTo>
                    <a:pt x="1530" y="0"/>
                    <a:pt x="1507" y="23"/>
                    <a:pt x="1484" y="46"/>
                  </a:cubicBezTo>
                  <a:cubicBezTo>
                    <a:pt x="982" y="799"/>
                    <a:pt x="503" y="1552"/>
                    <a:pt x="0" y="2283"/>
                  </a:cubicBezTo>
                  <a:cubicBezTo>
                    <a:pt x="0" y="2283"/>
                    <a:pt x="0" y="2305"/>
                    <a:pt x="0" y="2305"/>
                  </a:cubicBezTo>
                  <a:cubicBezTo>
                    <a:pt x="69" y="2328"/>
                    <a:pt x="115" y="2374"/>
                    <a:pt x="160" y="2397"/>
                  </a:cubicBezTo>
                  <a:cubicBezTo>
                    <a:pt x="662" y="1644"/>
                    <a:pt x="1164" y="913"/>
                    <a:pt x="1644" y="160"/>
                  </a:cubicBezTo>
                  <a:cubicBezTo>
                    <a:pt x="1689" y="114"/>
                    <a:pt x="1667" y="46"/>
                    <a:pt x="1621" y="23"/>
                  </a:cubicBezTo>
                  <a:cubicBezTo>
                    <a:pt x="1598" y="0"/>
                    <a:pt x="1598" y="0"/>
                    <a:pt x="1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7" name="Google Shape;6717;p24"/>
            <p:cNvSpPr/>
            <p:nvPr/>
          </p:nvSpPr>
          <p:spPr>
            <a:xfrm>
              <a:off x="6702800" y="2183850"/>
              <a:ext cx="42250" cy="60525"/>
            </a:xfrm>
            <a:custGeom>
              <a:avLst/>
              <a:gdLst/>
              <a:ahLst/>
              <a:cxnLst/>
              <a:rect l="l" t="t" r="r" b="b"/>
              <a:pathLst>
                <a:path w="1690" h="2421" extrusionOk="0">
                  <a:moveTo>
                    <a:pt x="1599" y="1"/>
                  </a:moveTo>
                  <a:cubicBezTo>
                    <a:pt x="1553" y="1"/>
                    <a:pt x="1530" y="24"/>
                    <a:pt x="1507" y="46"/>
                  </a:cubicBezTo>
                  <a:cubicBezTo>
                    <a:pt x="1005" y="800"/>
                    <a:pt x="503" y="1553"/>
                    <a:pt x="1" y="2306"/>
                  </a:cubicBezTo>
                  <a:cubicBezTo>
                    <a:pt x="47" y="2329"/>
                    <a:pt x="92" y="2352"/>
                    <a:pt x="115" y="2375"/>
                  </a:cubicBezTo>
                  <a:lnTo>
                    <a:pt x="161" y="2420"/>
                  </a:lnTo>
                  <a:cubicBezTo>
                    <a:pt x="663" y="1667"/>
                    <a:pt x="1165" y="914"/>
                    <a:pt x="1667" y="161"/>
                  </a:cubicBezTo>
                  <a:cubicBezTo>
                    <a:pt x="1690" y="115"/>
                    <a:pt x="1690" y="46"/>
                    <a:pt x="1644" y="24"/>
                  </a:cubicBezTo>
                  <a:cubicBezTo>
                    <a:pt x="1621" y="1"/>
                    <a:pt x="1599" y="1"/>
                    <a:pt x="1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8" name="Google Shape;6718;p24"/>
            <p:cNvSpPr/>
            <p:nvPr/>
          </p:nvSpPr>
          <p:spPr>
            <a:xfrm>
              <a:off x="6706225" y="2159325"/>
              <a:ext cx="39400" cy="28025"/>
            </a:xfrm>
            <a:custGeom>
              <a:avLst/>
              <a:gdLst/>
              <a:ahLst/>
              <a:cxnLst/>
              <a:rect l="l" t="t" r="r" b="b"/>
              <a:pathLst>
                <a:path w="1576" h="1121" extrusionOk="0">
                  <a:moveTo>
                    <a:pt x="92" y="0"/>
                  </a:moveTo>
                  <a:cubicBezTo>
                    <a:pt x="47" y="0"/>
                    <a:pt x="1" y="46"/>
                    <a:pt x="1" y="92"/>
                  </a:cubicBezTo>
                  <a:cubicBezTo>
                    <a:pt x="1" y="114"/>
                    <a:pt x="1" y="137"/>
                    <a:pt x="24" y="160"/>
                  </a:cubicBezTo>
                  <a:cubicBezTo>
                    <a:pt x="47" y="183"/>
                    <a:pt x="47" y="183"/>
                    <a:pt x="92" y="206"/>
                  </a:cubicBezTo>
                  <a:cubicBezTo>
                    <a:pt x="115" y="206"/>
                    <a:pt x="161" y="229"/>
                    <a:pt x="206" y="229"/>
                  </a:cubicBezTo>
                  <a:lnTo>
                    <a:pt x="183" y="229"/>
                  </a:lnTo>
                  <a:cubicBezTo>
                    <a:pt x="366" y="274"/>
                    <a:pt x="526" y="366"/>
                    <a:pt x="686" y="457"/>
                  </a:cubicBezTo>
                  <a:cubicBezTo>
                    <a:pt x="868" y="571"/>
                    <a:pt x="1051" y="731"/>
                    <a:pt x="1211" y="890"/>
                  </a:cubicBezTo>
                  <a:cubicBezTo>
                    <a:pt x="1279" y="959"/>
                    <a:pt x="1325" y="1005"/>
                    <a:pt x="1370" y="1073"/>
                  </a:cubicBezTo>
                  <a:cubicBezTo>
                    <a:pt x="1399" y="1101"/>
                    <a:pt x="1427" y="1121"/>
                    <a:pt x="1455" y="1121"/>
                  </a:cubicBezTo>
                  <a:cubicBezTo>
                    <a:pt x="1472" y="1121"/>
                    <a:pt x="1490" y="1113"/>
                    <a:pt x="1507" y="1096"/>
                  </a:cubicBezTo>
                  <a:cubicBezTo>
                    <a:pt x="1553" y="1073"/>
                    <a:pt x="1576" y="1005"/>
                    <a:pt x="1530" y="959"/>
                  </a:cubicBezTo>
                  <a:cubicBezTo>
                    <a:pt x="1370" y="731"/>
                    <a:pt x="1142" y="548"/>
                    <a:pt x="914" y="366"/>
                  </a:cubicBezTo>
                  <a:cubicBezTo>
                    <a:pt x="663" y="206"/>
                    <a:pt x="412" y="69"/>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9" name="Google Shape;6719;p24"/>
            <p:cNvSpPr/>
            <p:nvPr/>
          </p:nvSpPr>
          <p:spPr>
            <a:xfrm>
              <a:off x="6707950" y="2138775"/>
              <a:ext cx="45675" cy="46825"/>
            </a:xfrm>
            <a:custGeom>
              <a:avLst/>
              <a:gdLst/>
              <a:ahLst/>
              <a:cxnLst/>
              <a:rect l="l" t="t" r="r" b="b"/>
              <a:pathLst>
                <a:path w="1827" h="1873" extrusionOk="0">
                  <a:moveTo>
                    <a:pt x="1415" y="1"/>
                  </a:moveTo>
                  <a:cubicBezTo>
                    <a:pt x="1347" y="1"/>
                    <a:pt x="1256" y="46"/>
                    <a:pt x="1164" y="69"/>
                  </a:cubicBezTo>
                  <a:cubicBezTo>
                    <a:pt x="1096" y="92"/>
                    <a:pt x="1027" y="138"/>
                    <a:pt x="959" y="160"/>
                  </a:cubicBezTo>
                  <a:cubicBezTo>
                    <a:pt x="891" y="206"/>
                    <a:pt x="799" y="252"/>
                    <a:pt x="731" y="320"/>
                  </a:cubicBezTo>
                  <a:cubicBezTo>
                    <a:pt x="594" y="411"/>
                    <a:pt x="457" y="503"/>
                    <a:pt x="343" y="617"/>
                  </a:cubicBezTo>
                  <a:cubicBezTo>
                    <a:pt x="229" y="685"/>
                    <a:pt x="137" y="777"/>
                    <a:pt x="46" y="845"/>
                  </a:cubicBezTo>
                  <a:cubicBezTo>
                    <a:pt x="0" y="891"/>
                    <a:pt x="0" y="936"/>
                    <a:pt x="23" y="982"/>
                  </a:cubicBezTo>
                  <a:cubicBezTo>
                    <a:pt x="37" y="1010"/>
                    <a:pt x="69" y="1030"/>
                    <a:pt x="102" y="1030"/>
                  </a:cubicBezTo>
                  <a:cubicBezTo>
                    <a:pt x="122" y="1030"/>
                    <a:pt x="143" y="1022"/>
                    <a:pt x="160" y="1005"/>
                  </a:cubicBezTo>
                  <a:cubicBezTo>
                    <a:pt x="297" y="914"/>
                    <a:pt x="411" y="799"/>
                    <a:pt x="548" y="685"/>
                  </a:cubicBezTo>
                  <a:cubicBezTo>
                    <a:pt x="731" y="548"/>
                    <a:pt x="891" y="411"/>
                    <a:pt x="1096" y="320"/>
                  </a:cubicBezTo>
                  <a:cubicBezTo>
                    <a:pt x="1187" y="274"/>
                    <a:pt x="1256" y="229"/>
                    <a:pt x="1324" y="229"/>
                  </a:cubicBezTo>
                  <a:cubicBezTo>
                    <a:pt x="1370" y="206"/>
                    <a:pt x="1393" y="206"/>
                    <a:pt x="1438" y="206"/>
                  </a:cubicBezTo>
                  <a:lnTo>
                    <a:pt x="1484" y="206"/>
                  </a:lnTo>
                  <a:cubicBezTo>
                    <a:pt x="1507" y="229"/>
                    <a:pt x="1507" y="229"/>
                    <a:pt x="1530" y="229"/>
                  </a:cubicBezTo>
                  <a:cubicBezTo>
                    <a:pt x="1530" y="229"/>
                    <a:pt x="1552" y="252"/>
                    <a:pt x="1552" y="274"/>
                  </a:cubicBezTo>
                  <a:cubicBezTo>
                    <a:pt x="1575" y="274"/>
                    <a:pt x="1575" y="297"/>
                    <a:pt x="1598" y="320"/>
                  </a:cubicBezTo>
                  <a:cubicBezTo>
                    <a:pt x="1598" y="343"/>
                    <a:pt x="1621" y="366"/>
                    <a:pt x="1621" y="389"/>
                  </a:cubicBezTo>
                  <a:cubicBezTo>
                    <a:pt x="1621" y="434"/>
                    <a:pt x="1644" y="503"/>
                    <a:pt x="1644" y="548"/>
                  </a:cubicBezTo>
                  <a:cubicBezTo>
                    <a:pt x="1621" y="685"/>
                    <a:pt x="1598" y="845"/>
                    <a:pt x="1552" y="982"/>
                  </a:cubicBezTo>
                  <a:cubicBezTo>
                    <a:pt x="1552" y="982"/>
                    <a:pt x="1552" y="959"/>
                    <a:pt x="1552" y="959"/>
                  </a:cubicBezTo>
                  <a:cubicBezTo>
                    <a:pt x="1507" y="1073"/>
                    <a:pt x="1484" y="1188"/>
                    <a:pt x="1438" y="1302"/>
                  </a:cubicBezTo>
                  <a:cubicBezTo>
                    <a:pt x="1393" y="1439"/>
                    <a:pt x="1324" y="1598"/>
                    <a:pt x="1279" y="1735"/>
                  </a:cubicBezTo>
                  <a:cubicBezTo>
                    <a:pt x="1279" y="1758"/>
                    <a:pt x="1279" y="1781"/>
                    <a:pt x="1279" y="1804"/>
                  </a:cubicBezTo>
                  <a:cubicBezTo>
                    <a:pt x="1301" y="1827"/>
                    <a:pt x="1301" y="1849"/>
                    <a:pt x="1347" y="1872"/>
                  </a:cubicBezTo>
                  <a:lnTo>
                    <a:pt x="1415" y="1872"/>
                  </a:lnTo>
                  <a:cubicBezTo>
                    <a:pt x="1438" y="1872"/>
                    <a:pt x="1461" y="1849"/>
                    <a:pt x="1461" y="1827"/>
                  </a:cubicBezTo>
                  <a:cubicBezTo>
                    <a:pt x="1530" y="1644"/>
                    <a:pt x="1575" y="1461"/>
                    <a:pt x="1644" y="1302"/>
                  </a:cubicBezTo>
                  <a:cubicBezTo>
                    <a:pt x="1712" y="1142"/>
                    <a:pt x="1758" y="982"/>
                    <a:pt x="1804" y="799"/>
                  </a:cubicBezTo>
                  <a:cubicBezTo>
                    <a:pt x="1804" y="731"/>
                    <a:pt x="1826" y="640"/>
                    <a:pt x="1826" y="571"/>
                  </a:cubicBezTo>
                  <a:cubicBezTo>
                    <a:pt x="1826" y="480"/>
                    <a:pt x="1826" y="411"/>
                    <a:pt x="1804" y="320"/>
                  </a:cubicBezTo>
                  <a:cubicBezTo>
                    <a:pt x="1781" y="252"/>
                    <a:pt x="1758" y="206"/>
                    <a:pt x="1712" y="138"/>
                  </a:cubicBezTo>
                  <a:cubicBezTo>
                    <a:pt x="1667" y="92"/>
                    <a:pt x="1598" y="46"/>
                    <a:pt x="1530" y="23"/>
                  </a:cubicBezTo>
                  <a:cubicBezTo>
                    <a:pt x="1507" y="23"/>
                    <a:pt x="1461" y="1"/>
                    <a:pt x="1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0" name="Google Shape;6720;p24"/>
            <p:cNvSpPr/>
            <p:nvPr/>
          </p:nvSpPr>
          <p:spPr>
            <a:xfrm>
              <a:off x="6665725" y="1895425"/>
              <a:ext cx="78775" cy="69600"/>
            </a:xfrm>
            <a:custGeom>
              <a:avLst/>
              <a:gdLst/>
              <a:ahLst/>
              <a:cxnLst/>
              <a:rect l="l" t="t" r="r" b="b"/>
              <a:pathLst>
                <a:path w="3151" h="2784" extrusionOk="0">
                  <a:moveTo>
                    <a:pt x="1593" y="1"/>
                  </a:moveTo>
                  <a:cubicBezTo>
                    <a:pt x="1061" y="1"/>
                    <a:pt x="555" y="307"/>
                    <a:pt x="320" y="810"/>
                  </a:cubicBezTo>
                  <a:cubicBezTo>
                    <a:pt x="0" y="1495"/>
                    <a:pt x="297" y="2339"/>
                    <a:pt x="1005" y="2659"/>
                  </a:cubicBezTo>
                  <a:cubicBezTo>
                    <a:pt x="1186" y="2743"/>
                    <a:pt x="1377" y="2783"/>
                    <a:pt x="1566" y="2783"/>
                  </a:cubicBezTo>
                  <a:cubicBezTo>
                    <a:pt x="2090" y="2783"/>
                    <a:pt x="2596" y="2477"/>
                    <a:pt x="2831" y="1974"/>
                  </a:cubicBezTo>
                  <a:cubicBezTo>
                    <a:pt x="3150" y="1289"/>
                    <a:pt x="2853" y="468"/>
                    <a:pt x="2169" y="125"/>
                  </a:cubicBezTo>
                  <a:cubicBezTo>
                    <a:pt x="1981" y="40"/>
                    <a:pt x="1786" y="1"/>
                    <a:pt x="1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1" name="Google Shape;6721;p24"/>
            <p:cNvSpPr/>
            <p:nvPr/>
          </p:nvSpPr>
          <p:spPr>
            <a:xfrm>
              <a:off x="6883700" y="2034000"/>
              <a:ext cx="78775" cy="69200"/>
            </a:xfrm>
            <a:custGeom>
              <a:avLst/>
              <a:gdLst/>
              <a:ahLst/>
              <a:cxnLst/>
              <a:rect l="l" t="t" r="r" b="b"/>
              <a:pathLst>
                <a:path w="3151" h="2768" extrusionOk="0">
                  <a:moveTo>
                    <a:pt x="1568" y="0"/>
                  </a:moveTo>
                  <a:cubicBezTo>
                    <a:pt x="1050" y="0"/>
                    <a:pt x="552" y="293"/>
                    <a:pt x="320" y="791"/>
                  </a:cubicBezTo>
                  <a:cubicBezTo>
                    <a:pt x="1" y="1498"/>
                    <a:pt x="297" y="2320"/>
                    <a:pt x="982" y="2639"/>
                  </a:cubicBezTo>
                  <a:cubicBezTo>
                    <a:pt x="1174" y="2726"/>
                    <a:pt x="1375" y="2768"/>
                    <a:pt x="1571" y="2768"/>
                  </a:cubicBezTo>
                  <a:cubicBezTo>
                    <a:pt x="2099" y="2768"/>
                    <a:pt x="2598" y="2470"/>
                    <a:pt x="2831" y="1955"/>
                  </a:cubicBezTo>
                  <a:cubicBezTo>
                    <a:pt x="3150" y="1270"/>
                    <a:pt x="2854" y="448"/>
                    <a:pt x="2146" y="129"/>
                  </a:cubicBezTo>
                  <a:cubicBezTo>
                    <a:pt x="1959" y="41"/>
                    <a:pt x="1762" y="0"/>
                    <a:pt x="1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2" name="Google Shape;6722;p24"/>
            <p:cNvSpPr/>
            <p:nvPr/>
          </p:nvSpPr>
          <p:spPr>
            <a:xfrm>
              <a:off x="6388400" y="2337925"/>
              <a:ext cx="311000" cy="214800"/>
            </a:xfrm>
            <a:custGeom>
              <a:avLst/>
              <a:gdLst/>
              <a:ahLst/>
              <a:cxnLst/>
              <a:rect l="l" t="t" r="r" b="b"/>
              <a:pathLst>
                <a:path w="12440" h="8592" extrusionOk="0">
                  <a:moveTo>
                    <a:pt x="114" y="1"/>
                  </a:moveTo>
                  <a:cubicBezTo>
                    <a:pt x="69" y="1"/>
                    <a:pt x="46" y="1"/>
                    <a:pt x="23" y="23"/>
                  </a:cubicBezTo>
                  <a:cubicBezTo>
                    <a:pt x="0" y="69"/>
                    <a:pt x="0" y="138"/>
                    <a:pt x="46" y="160"/>
                  </a:cubicBezTo>
                  <a:cubicBezTo>
                    <a:pt x="228" y="343"/>
                    <a:pt x="434" y="503"/>
                    <a:pt x="616" y="685"/>
                  </a:cubicBezTo>
                  <a:lnTo>
                    <a:pt x="639" y="685"/>
                  </a:lnTo>
                  <a:cubicBezTo>
                    <a:pt x="708" y="731"/>
                    <a:pt x="776" y="799"/>
                    <a:pt x="822" y="845"/>
                  </a:cubicBezTo>
                  <a:cubicBezTo>
                    <a:pt x="845" y="845"/>
                    <a:pt x="845" y="868"/>
                    <a:pt x="845" y="868"/>
                  </a:cubicBezTo>
                  <a:cubicBezTo>
                    <a:pt x="1119" y="1096"/>
                    <a:pt x="1415" y="1347"/>
                    <a:pt x="1712" y="1576"/>
                  </a:cubicBezTo>
                  <a:cubicBezTo>
                    <a:pt x="1712" y="1576"/>
                    <a:pt x="1712" y="1576"/>
                    <a:pt x="1712" y="1598"/>
                  </a:cubicBezTo>
                  <a:cubicBezTo>
                    <a:pt x="2100" y="1918"/>
                    <a:pt x="2511" y="2237"/>
                    <a:pt x="2899" y="2534"/>
                  </a:cubicBezTo>
                  <a:cubicBezTo>
                    <a:pt x="2922" y="2557"/>
                    <a:pt x="2922" y="2557"/>
                    <a:pt x="2945" y="2557"/>
                  </a:cubicBezTo>
                  <a:cubicBezTo>
                    <a:pt x="3036" y="2648"/>
                    <a:pt x="3127" y="2717"/>
                    <a:pt x="3241" y="2785"/>
                  </a:cubicBezTo>
                  <a:cubicBezTo>
                    <a:pt x="3241" y="2785"/>
                    <a:pt x="3241" y="2808"/>
                    <a:pt x="3241" y="2808"/>
                  </a:cubicBezTo>
                  <a:cubicBezTo>
                    <a:pt x="3241" y="2808"/>
                    <a:pt x="3264" y="2831"/>
                    <a:pt x="3287" y="2831"/>
                  </a:cubicBezTo>
                  <a:cubicBezTo>
                    <a:pt x="3561" y="3059"/>
                    <a:pt x="3858" y="3265"/>
                    <a:pt x="4154" y="3493"/>
                  </a:cubicBezTo>
                  <a:cubicBezTo>
                    <a:pt x="4588" y="3812"/>
                    <a:pt x="5022" y="4132"/>
                    <a:pt x="5455" y="4429"/>
                  </a:cubicBezTo>
                  <a:cubicBezTo>
                    <a:pt x="5478" y="4452"/>
                    <a:pt x="5501" y="4452"/>
                    <a:pt x="5501" y="4474"/>
                  </a:cubicBezTo>
                  <a:cubicBezTo>
                    <a:pt x="5866" y="4725"/>
                    <a:pt x="6231" y="4977"/>
                    <a:pt x="6597" y="5228"/>
                  </a:cubicBezTo>
                  <a:lnTo>
                    <a:pt x="6619" y="5228"/>
                  </a:lnTo>
                  <a:cubicBezTo>
                    <a:pt x="7008" y="5501"/>
                    <a:pt x="7418" y="5753"/>
                    <a:pt x="7829" y="6026"/>
                  </a:cubicBezTo>
                  <a:cubicBezTo>
                    <a:pt x="8217" y="6278"/>
                    <a:pt x="8628" y="6529"/>
                    <a:pt x="9016" y="6757"/>
                  </a:cubicBezTo>
                  <a:cubicBezTo>
                    <a:pt x="9039" y="6780"/>
                    <a:pt x="9039" y="6780"/>
                    <a:pt x="9062" y="6780"/>
                  </a:cubicBezTo>
                  <a:cubicBezTo>
                    <a:pt x="9130" y="6825"/>
                    <a:pt x="9199" y="6871"/>
                    <a:pt x="9267" y="6917"/>
                  </a:cubicBezTo>
                  <a:lnTo>
                    <a:pt x="9290" y="6917"/>
                  </a:lnTo>
                  <a:cubicBezTo>
                    <a:pt x="9290" y="6917"/>
                    <a:pt x="9290" y="6939"/>
                    <a:pt x="9313" y="6939"/>
                  </a:cubicBezTo>
                  <a:cubicBezTo>
                    <a:pt x="9336" y="6939"/>
                    <a:pt x="9359" y="6962"/>
                    <a:pt x="9381" y="6985"/>
                  </a:cubicBezTo>
                  <a:cubicBezTo>
                    <a:pt x="9404" y="6985"/>
                    <a:pt x="9404" y="7008"/>
                    <a:pt x="9427" y="7008"/>
                  </a:cubicBezTo>
                  <a:cubicBezTo>
                    <a:pt x="9792" y="7236"/>
                    <a:pt x="10180" y="7442"/>
                    <a:pt x="10545" y="7647"/>
                  </a:cubicBezTo>
                  <a:cubicBezTo>
                    <a:pt x="10545" y="7647"/>
                    <a:pt x="10568" y="7670"/>
                    <a:pt x="10568" y="7670"/>
                  </a:cubicBezTo>
                  <a:cubicBezTo>
                    <a:pt x="10842" y="7830"/>
                    <a:pt x="11139" y="7967"/>
                    <a:pt x="11413" y="8126"/>
                  </a:cubicBezTo>
                  <a:cubicBezTo>
                    <a:pt x="11436" y="8126"/>
                    <a:pt x="11436" y="8149"/>
                    <a:pt x="11458" y="8149"/>
                  </a:cubicBezTo>
                  <a:cubicBezTo>
                    <a:pt x="11481" y="8149"/>
                    <a:pt x="11481" y="8149"/>
                    <a:pt x="11481" y="8172"/>
                  </a:cubicBezTo>
                  <a:cubicBezTo>
                    <a:pt x="11527" y="8195"/>
                    <a:pt x="11573" y="8195"/>
                    <a:pt x="11595" y="8218"/>
                  </a:cubicBezTo>
                  <a:cubicBezTo>
                    <a:pt x="11641" y="8241"/>
                    <a:pt x="11687" y="8263"/>
                    <a:pt x="11710" y="8286"/>
                  </a:cubicBezTo>
                  <a:cubicBezTo>
                    <a:pt x="11732" y="8286"/>
                    <a:pt x="11755" y="8309"/>
                    <a:pt x="11755" y="8309"/>
                  </a:cubicBezTo>
                  <a:cubicBezTo>
                    <a:pt x="11778" y="8309"/>
                    <a:pt x="11778" y="8332"/>
                    <a:pt x="11801" y="8332"/>
                  </a:cubicBezTo>
                  <a:cubicBezTo>
                    <a:pt x="11961" y="8423"/>
                    <a:pt x="12120" y="8492"/>
                    <a:pt x="12280" y="8583"/>
                  </a:cubicBezTo>
                  <a:cubicBezTo>
                    <a:pt x="12292" y="8589"/>
                    <a:pt x="12304" y="8591"/>
                    <a:pt x="12318" y="8591"/>
                  </a:cubicBezTo>
                  <a:cubicBezTo>
                    <a:pt x="12357" y="8591"/>
                    <a:pt x="12400" y="8566"/>
                    <a:pt x="12417" y="8514"/>
                  </a:cubicBezTo>
                  <a:cubicBezTo>
                    <a:pt x="12440" y="8469"/>
                    <a:pt x="12417" y="8423"/>
                    <a:pt x="12371" y="8400"/>
                  </a:cubicBezTo>
                  <a:cubicBezTo>
                    <a:pt x="12212" y="8309"/>
                    <a:pt x="12052" y="8241"/>
                    <a:pt x="11892" y="8149"/>
                  </a:cubicBezTo>
                  <a:cubicBezTo>
                    <a:pt x="11846" y="8126"/>
                    <a:pt x="11801" y="8104"/>
                    <a:pt x="11778" y="8104"/>
                  </a:cubicBezTo>
                  <a:cubicBezTo>
                    <a:pt x="11778" y="8104"/>
                    <a:pt x="11778" y="8104"/>
                    <a:pt x="11778" y="8081"/>
                  </a:cubicBezTo>
                  <a:cubicBezTo>
                    <a:pt x="11732" y="8081"/>
                    <a:pt x="11710" y="8058"/>
                    <a:pt x="11664" y="8035"/>
                  </a:cubicBezTo>
                  <a:lnTo>
                    <a:pt x="11641" y="8035"/>
                  </a:lnTo>
                  <a:cubicBezTo>
                    <a:pt x="11595" y="7989"/>
                    <a:pt x="11527" y="7967"/>
                    <a:pt x="11481" y="7944"/>
                  </a:cubicBezTo>
                  <a:cubicBezTo>
                    <a:pt x="11207" y="7807"/>
                    <a:pt x="10956" y="7647"/>
                    <a:pt x="10682" y="7510"/>
                  </a:cubicBezTo>
                  <a:cubicBezTo>
                    <a:pt x="10660" y="7487"/>
                    <a:pt x="10660" y="7487"/>
                    <a:pt x="10637" y="7487"/>
                  </a:cubicBezTo>
                  <a:cubicBezTo>
                    <a:pt x="10249" y="7259"/>
                    <a:pt x="9861" y="7031"/>
                    <a:pt x="9473" y="6803"/>
                  </a:cubicBezTo>
                  <a:lnTo>
                    <a:pt x="9450" y="6803"/>
                  </a:lnTo>
                  <a:lnTo>
                    <a:pt x="9404" y="6757"/>
                  </a:lnTo>
                  <a:lnTo>
                    <a:pt x="9381" y="6757"/>
                  </a:lnTo>
                  <a:cubicBezTo>
                    <a:pt x="9336" y="6711"/>
                    <a:pt x="9267" y="6688"/>
                    <a:pt x="9199" y="6643"/>
                  </a:cubicBezTo>
                  <a:cubicBezTo>
                    <a:pt x="8971" y="6506"/>
                    <a:pt x="8742" y="6369"/>
                    <a:pt x="8537" y="6232"/>
                  </a:cubicBezTo>
                  <a:cubicBezTo>
                    <a:pt x="8537" y="6232"/>
                    <a:pt x="8537" y="6255"/>
                    <a:pt x="8537" y="6255"/>
                  </a:cubicBezTo>
                  <a:cubicBezTo>
                    <a:pt x="8354" y="6118"/>
                    <a:pt x="8149" y="6004"/>
                    <a:pt x="7943" y="5867"/>
                  </a:cubicBezTo>
                  <a:cubicBezTo>
                    <a:pt x="7533" y="5593"/>
                    <a:pt x="7099" y="5319"/>
                    <a:pt x="6688" y="5045"/>
                  </a:cubicBezTo>
                  <a:cubicBezTo>
                    <a:pt x="6323" y="4794"/>
                    <a:pt x="5958" y="4566"/>
                    <a:pt x="5615" y="4315"/>
                  </a:cubicBezTo>
                  <a:cubicBezTo>
                    <a:pt x="5592" y="4292"/>
                    <a:pt x="5592" y="4292"/>
                    <a:pt x="5592" y="4292"/>
                  </a:cubicBezTo>
                  <a:cubicBezTo>
                    <a:pt x="5136" y="3972"/>
                    <a:pt x="4702" y="3653"/>
                    <a:pt x="4268" y="3333"/>
                  </a:cubicBezTo>
                  <a:cubicBezTo>
                    <a:pt x="3972" y="3105"/>
                    <a:pt x="3675" y="2877"/>
                    <a:pt x="3355" y="2648"/>
                  </a:cubicBezTo>
                  <a:cubicBezTo>
                    <a:pt x="3241" y="2557"/>
                    <a:pt x="3127" y="2466"/>
                    <a:pt x="2990" y="2374"/>
                  </a:cubicBezTo>
                  <a:cubicBezTo>
                    <a:pt x="2602" y="2055"/>
                    <a:pt x="2214" y="1758"/>
                    <a:pt x="1826" y="1439"/>
                  </a:cubicBezTo>
                  <a:cubicBezTo>
                    <a:pt x="1826" y="1439"/>
                    <a:pt x="1826" y="1439"/>
                    <a:pt x="1826" y="1416"/>
                  </a:cubicBezTo>
                  <a:cubicBezTo>
                    <a:pt x="1529" y="1188"/>
                    <a:pt x="1233" y="936"/>
                    <a:pt x="936" y="685"/>
                  </a:cubicBezTo>
                  <a:cubicBezTo>
                    <a:pt x="868" y="617"/>
                    <a:pt x="799" y="571"/>
                    <a:pt x="753" y="526"/>
                  </a:cubicBezTo>
                  <a:cubicBezTo>
                    <a:pt x="731" y="526"/>
                    <a:pt x="731" y="503"/>
                    <a:pt x="708" y="503"/>
                  </a:cubicBezTo>
                  <a:cubicBezTo>
                    <a:pt x="525" y="343"/>
                    <a:pt x="343" y="183"/>
                    <a:pt x="160" y="23"/>
                  </a:cubicBezTo>
                  <a:cubicBezTo>
                    <a:pt x="160" y="1"/>
                    <a:pt x="137"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3" name="Google Shape;6723;p24"/>
            <p:cNvSpPr/>
            <p:nvPr/>
          </p:nvSpPr>
          <p:spPr>
            <a:xfrm>
              <a:off x="6514500" y="2091975"/>
              <a:ext cx="325850" cy="230800"/>
            </a:xfrm>
            <a:custGeom>
              <a:avLst/>
              <a:gdLst/>
              <a:ahLst/>
              <a:cxnLst/>
              <a:rect l="l" t="t" r="r" b="b"/>
              <a:pathLst>
                <a:path w="13034" h="9232" extrusionOk="0">
                  <a:moveTo>
                    <a:pt x="92" y="1"/>
                  </a:moveTo>
                  <a:cubicBezTo>
                    <a:pt x="69" y="1"/>
                    <a:pt x="46" y="24"/>
                    <a:pt x="23" y="47"/>
                  </a:cubicBezTo>
                  <a:cubicBezTo>
                    <a:pt x="1" y="92"/>
                    <a:pt x="1" y="138"/>
                    <a:pt x="46" y="184"/>
                  </a:cubicBezTo>
                  <a:cubicBezTo>
                    <a:pt x="1598" y="1599"/>
                    <a:pt x="3219" y="2945"/>
                    <a:pt x="4931" y="4201"/>
                  </a:cubicBezTo>
                  <a:cubicBezTo>
                    <a:pt x="4931" y="4201"/>
                    <a:pt x="4931" y="4224"/>
                    <a:pt x="4931" y="4224"/>
                  </a:cubicBezTo>
                  <a:cubicBezTo>
                    <a:pt x="6506" y="5388"/>
                    <a:pt x="8149" y="6506"/>
                    <a:pt x="9838" y="7510"/>
                  </a:cubicBezTo>
                  <a:cubicBezTo>
                    <a:pt x="9838" y="7533"/>
                    <a:pt x="9838" y="7533"/>
                    <a:pt x="9861" y="7533"/>
                  </a:cubicBezTo>
                  <a:cubicBezTo>
                    <a:pt x="9861" y="7533"/>
                    <a:pt x="9884" y="7533"/>
                    <a:pt x="9884" y="7556"/>
                  </a:cubicBezTo>
                  <a:cubicBezTo>
                    <a:pt x="10295" y="7784"/>
                    <a:pt x="10683" y="8013"/>
                    <a:pt x="11094" y="8264"/>
                  </a:cubicBezTo>
                  <a:lnTo>
                    <a:pt x="11116" y="8264"/>
                  </a:lnTo>
                  <a:cubicBezTo>
                    <a:pt x="11139" y="8264"/>
                    <a:pt x="11139" y="8286"/>
                    <a:pt x="11139" y="8286"/>
                  </a:cubicBezTo>
                  <a:lnTo>
                    <a:pt x="11162" y="8286"/>
                  </a:lnTo>
                  <a:cubicBezTo>
                    <a:pt x="11231" y="8332"/>
                    <a:pt x="11276" y="8355"/>
                    <a:pt x="11345" y="8401"/>
                  </a:cubicBezTo>
                  <a:cubicBezTo>
                    <a:pt x="11368" y="8401"/>
                    <a:pt x="11390" y="8423"/>
                    <a:pt x="11436" y="8446"/>
                  </a:cubicBezTo>
                  <a:cubicBezTo>
                    <a:pt x="11459" y="8446"/>
                    <a:pt x="11459" y="8469"/>
                    <a:pt x="11482" y="8469"/>
                  </a:cubicBezTo>
                  <a:cubicBezTo>
                    <a:pt x="11733" y="8606"/>
                    <a:pt x="11961" y="8743"/>
                    <a:pt x="12212" y="8857"/>
                  </a:cubicBezTo>
                  <a:cubicBezTo>
                    <a:pt x="12212" y="8857"/>
                    <a:pt x="12212" y="8857"/>
                    <a:pt x="12212" y="8880"/>
                  </a:cubicBezTo>
                  <a:cubicBezTo>
                    <a:pt x="12235" y="8880"/>
                    <a:pt x="12258" y="8880"/>
                    <a:pt x="12258" y="8903"/>
                  </a:cubicBezTo>
                  <a:cubicBezTo>
                    <a:pt x="12303" y="8926"/>
                    <a:pt x="12326" y="8926"/>
                    <a:pt x="12372" y="8948"/>
                  </a:cubicBezTo>
                  <a:lnTo>
                    <a:pt x="12418" y="8971"/>
                  </a:lnTo>
                  <a:cubicBezTo>
                    <a:pt x="12418" y="8994"/>
                    <a:pt x="12440" y="8994"/>
                    <a:pt x="12440" y="8994"/>
                  </a:cubicBezTo>
                  <a:lnTo>
                    <a:pt x="12486" y="9017"/>
                  </a:lnTo>
                  <a:cubicBezTo>
                    <a:pt x="12509" y="9017"/>
                    <a:pt x="12509" y="9040"/>
                    <a:pt x="12532" y="9040"/>
                  </a:cubicBezTo>
                  <a:cubicBezTo>
                    <a:pt x="12554" y="9040"/>
                    <a:pt x="12577" y="9063"/>
                    <a:pt x="12600" y="9085"/>
                  </a:cubicBezTo>
                  <a:lnTo>
                    <a:pt x="12623" y="9085"/>
                  </a:lnTo>
                  <a:cubicBezTo>
                    <a:pt x="12646" y="9085"/>
                    <a:pt x="12646" y="9085"/>
                    <a:pt x="12646" y="9108"/>
                  </a:cubicBezTo>
                  <a:cubicBezTo>
                    <a:pt x="12669" y="9108"/>
                    <a:pt x="12691" y="9131"/>
                    <a:pt x="12714" y="9131"/>
                  </a:cubicBezTo>
                  <a:cubicBezTo>
                    <a:pt x="12783" y="9154"/>
                    <a:pt x="12828" y="9199"/>
                    <a:pt x="12897" y="9222"/>
                  </a:cubicBezTo>
                  <a:cubicBezTo>
                    <a:pt x="12909" y="9228"/>
                    <a:pt x="12921" y="9231"/>
                    <a:pt x="12933" y="9231"/>
                  </a:cubicBezTo>
                  <a:cubicBezTo>
                    <a:pt x="12965" y="9231"/>
                    <a:pt x="12994" y="9210"/>
                    <a:pt x="13011" y="9177"/>
                  </a:cubicBezTo>
                  <a:cubicBezTo>
                    <a:pt x="13034" y="9131"/>
                    <a:pt x="13011" y="9063"/>
                    <a:pt x="12965" y="9040"/>
                  </a:cubicBezTo>
                  <a:cubicBezTo>
                    <a:pt x="12920" y="9017"/>
                    <a:pt x="12851" y="8994"/>
                    <a:pt x="12806" y="8971"/>
                  </a:cubicBezTo>
                  <a:cubicBezTo>
                    <a:pt x="12783" y="8948"/>
                    <a:pt x="12737" y="8926"/>
                    <a:pt x="12714" y="8926"/>
                  </a:cubicBezTo>
                  <a:cubicBezTo>
                    <a:pt x="12714" y="8903"/>
                    <a:pt x="12714" y="8903"/>
                    <a:pt x="12691" y="8903"/>
                  </a:cubicBezTo>
                  <a:cubicBezTo>
                    <a:pt x="12646" y="8880"/>
                    <a:pt x="12577" y="8857"/>
                    <a:pt x="12532" y="8811"/>
                  </a:cubicBezTo>
                  <a:lnTo>
                    <a:pt x="12509" y="8811"/>
                  </a:lnTo>
                  <a:cubicBezTo>
                    <a:pt x="12440" y="8766"/>
                    <a:pt x="12349" y="8720"/>
                    <a:pt x="12281" y="8675"/>
                  </a:cubicBezTo>
                  <a:cubicBezTo>
                    <a:pt x="12029" y="8560"/>
                    <a:pt x="11801" y="8423"/>
                    <a:pt x="11573" y="8309"/>
                  </a:cubicBezTo>
                  <a:cubicBezTo>
                    <a:pt x="11573" y="8309"/>
                    <a:pt x="11573" y="8309"/>
                    <a:pt x="11573" y="8286"/>
                  </a:cubicBezTo>
                  <a:cubicBezTo>
                    <a:pt x="11527" y="8264"/>
                    <a:pt x="11482" y="8241"/>
                    <a:pt x="11436" y="8218"/>
                  </a:cubicBezTo>
                  <a:cubicBezTo>
                    <a:pt x="11413" y="8218"/>
                    <a:pt x="11390" y="8195"/>
                    <a:pt x="11390" y="8195"/>
                  </a:cubicBezTo>
                  <a:cubicBezTo>
                    <a:pt x="11368" y="8172"/>
                    <a:pt x="11345" y="8172"/>
                    <a:pt x="11322" y="8150"/>
                  </a:cubicBezTo>
                  <a:lnTo>
                    <a:pt x="11276" y="8127"/>
                  </a:lnTo>
                  <a:cubicBezTo>
                    <a:pt x="11253" y="8127"/>
                    <a:pt x="11231" y="8104"/>
                    <a:pt x="11208" y="8081"/>
                  </a:cubicBezTo>
                  <a:lnTo>
                    <a:pt x="11185" y="8081"/>
                  </a:lnTo>
                  <a:cubicBezTo>
                    <a:pt x="10774" y="7853"/>
                    <a:pt x="10340" y="7602"/>
                    <a:pt x="9930" y="7351"/>
                  </a:cubicBezTo>
                  <a:cubicBezTo>
                    <a:pt x="9747" y="7237"/>
                    <a:pt x="9564" y="7122"/>
                    <a:pt x="9382" y="7008"/>
                  </a:cubicBezTo>
                  <a:cubicBezTo>
                    <a:pt x="7875" y="6095"/>
                    <a:pt x="6437" y="5091"/>
                    <a:pt x="5045" y="4064"/>
                  </a:cubicBezTo>
                  <a:cubicBezTo>
                    <a:pt x="5045" y="4041"/>
                    <a:pt x="5045" y="4041"/>
                    <a:pt x="5045" y="4041"/>
                  </a:cubicBezTo>
                  <a:cubicBezTo>
                    <a:pt x="3356" y="2786"/>
                    <a:pt x="1712" y="1462"/>
                    <a:pt x="160" y="24"/>
                  </a:cubicBezTo>
                  <a:cubicBezTo>
                    <a:pt x="137" y="1"/>
                    <a:pt x="115"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4" name="Google Shape;6724;p24"/>
            <p:cNvSpPr/>
            <p:nvPr/>
          </p:nvSpPr>
          <p:spPr>
            <a:xfrm>
              <a:off x="6387825" y="2090850"/>
              <a:ext cx="130125" cy="250525"/>
            </a:xfrm>
            <a:custGeom>
              <a:avLst/>
              <a:gdLst/>
              <a:ahLst/>
              <a:cxnLst/>
              <a:rect l="l" t="t" r="r" b="b"/>
              <a:pathLst>
                <a:path w="5205" h="10021" extrusionOk="0">
                  <a:moveTo>
                    <a:pt x="5090" y="0"/>
                  </a:moveTo>
                  <a:cubicBezTo>
                    <a:pt x="5090" y="0"/>
                    <a:pt x="5045" y="23"/>
                    <a:pt x="5045" y="23"/>
                  </a:cubicBezTo>
                  <a:cubicBezTo>
                    <a:pt x="4246" y="822"/>
                    <a:pt x="3561" y="1712"/>
                    <a:pt x="2945" y="2648"/>
                  </a:cubicBezTo>
                  <a:cubicBezTo>
                    <a:pt x="2329" y="3584"/>
                    <a:pt x="1781" y="4588"/>
                    <a:pt x="1324" y="5615"/>
                  </a:cubicBezTo>
                  <a:cubicBezTo>
                    <a:pt x="1187" y="5958"/>
                    <a:pt x="1050" y="6300"/>
                    <a:pt x="913" y="6642"/>
                  </a:cubicBezTo>
                  <a:cubicBezTo>
                    <a:pt x="776" y="7008"/>
                    <a:pt x="639" y="7350"/>
                    <a:pt x="502" y="7692"/>
                  </a:cubicBezTo>
                  <a:cubicBezTo>
                    <a:pt x="366" y="8058"/>
                    <a:pt x="251" y="8446"/>
                    <a:pt x="160" y="8811"/>
                  </a:cubicBezTo>
                  <a:cubicBezTo>
                    <a:pt x="69" y="9176"/>
                    <a:pt x="0" y="9541"/>
                    <a:pt x="0" y="9906"/>
                  </a:cubicBezTo>
                  <a:cubicBezTo>
                    <a:pt x="0" y="9929"/>
                    <a:pt x="0" y="9952"/>
                    <a:pt x="23" y="9975"/>
                  </a:cubicBezTo>
                  <a:cubicBezTo>
                    <a:pt x="46" y="9998"/>
                    <a:pt x="69" y="10021"/>
                    <a:pt x="92" y="10021"/>
                  </a:cubicBezTo>
                  <a:cubicBezTo>
                    <a:pt x="114" y="10021"/>
                    <a:pt x="137" y="10021"/>
                    <a:pt x="160" y="9998"/>
                  </a:cubicBezTo>
                  <a:cubicBezTo>
                    <a:pt x="183" y="9975"/>
                    <a:pt x="206" y="9952"/>
                    <a:pt x="206" y="9929"/>
                  </a:cubicBezTo>
                  <a:cubicBezTo>
                    <a:pt x="206" y="9564"/>
                    <a:pt x="251" y="9199"/>
                    <a:pt x="343" y="8856"/>
                  </a:cubicBezTo>
                  <a:cubicBezTo>
                    <a:pt x="343" y="8856"/>
                    <a:pt x="343" y="8856"/>
                    <a:pt x="343" y="8834"/>
                  </a:cubicBezTo>
                  <a:cubicBezTo>
                    <a:pt x="457" y="8423"/>
                    <a:pt x="594" y="7989"/>
                    <a:pt x="754" y="7578"/>
                  </a:cubicBezTo>
                  <a:cubicBezTo>
                    <a:pt x="845" y="7373"/>
                    <a:pt x="913" y="7190"/>
                    <a:pt x="1005" y="6985"/>
                  </a:cubicBezTo>
                  <a:cubicBezTo>
                    <a:pt x="1073" y="6779"/>
                    <a:pt x="1142" y="6574"/>
                    <a:pt x="1233" y="6369"/>
                  </a:cubicBezTo>
                  <a:cubicBezTo>
                    <a:pt x="1575" y="5524"/>
                    <a:pt x="1963" y="4702"/>
                    <a:pt x="2397" y="3903"/>
                  </a:cubicBezTo>
                  <a:cubicBezTo>
                    <a:pt x="2397" y="3903"/>
                    <a:pt x="2397" y="3926"/>
                    <a:pt x="2397" y="3926"/>
                  </a:cubicBezTo>
                  <a:cubicBezTo>
                    <a:pt x="3127" y="2602"/>
                    <a:pt x="3995" y="1370"/>
                    <a:pt x="5045" y="297"/>
                  </a:cubicBezTo>
                  <a:cubicBezTo>
                    <a:pt x="5090" y="251"/>
                    <a:pt x="5113" y="229"/>
                    <a:pt x="5159" y="183"/>
                  </a:cubicBezTo>
                  <a:cubicBezTo>
                    <a:pt x="5182" y="160"/>
                    <a:pt x="5204" y="137"/>
                    <a:pt x="5204" y="114"/>
                  </a:cubicBezTo>
                  <a:cubicBezTo>
                    <a:pt x="5204" y="92"/>
                    <a:pt x="5182" y="69"/>
                    <a:pt x="5182" y="46"/>
                  </a:cubicBezTo>
                  <a:cubicBezTo>
                    <a:pt x="5159" y="23"/>
                    <a:pt x="5136" y="23"/>
                    <a:pt x="5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5" name="Google Shape;6725;p24"/>
            <p:cNvSpPr/>
            <p:nvPr/>
          </p:nvSpPr>
          <p:spPr>
            <a:xfrm>
              <a:off x="6695400" y="2320250"/>
              <a:ext cx="144375" cy="232825"/>
            </a:xfrm>
            <a:custGeom>
              <a:avLst/>
              <a:gdLst/>
              <a:ahLst/>
              <a:cxnLst/>
              <a:rect l="l" t="t" r="r" b="b"/>
              <a:pathLst>
                <a:path w="5775" h="9313" extrusionOk="0">
                  <a:moveTo>
                    <a:pt x="4417" y="2833"/>
                  </a:moveTo>
                  <a:cubicBezTo>
                    <a:pt x="4405" y="2839"/>
                    <a:pt x="4405" y="2853"/>
                    <a:pt x="4405" y="2853"/>
                  </a:cubicBezTo>
                  <a:cubicBezTo>
                    <a:pt x="4409" y="2846"/>
                    <a:pt x="4413" y="2840"/>
                    <a:pt x="4417" y="2833"/>
                  </a:cubicBezTo>
                  <a:close/>
                  <a:moveTo>
                    <a:pt x="5684" y="0"/>
                  </a:moveTo>
                  <a:cubicBezTo>
                    <a:pt x="5661" y="0"/>
                    <a:pt x="5661" y="0"/>
                    <a:pt x="5638" y="23"/>
                  </a:cubicBezTo>
                  <a:cubicBezTo>
                    <a:pt x="5615" y="23"/>
                    <a:pt x="5592" y="46"/>
                    <a:pt x="5592" y="68"/>
                  </a:cubicBezTo>
                  <a:cubicBezTo>
                    <a:pt x="5321" y="1043"/>
                    <a:pt x="4914" y="1949"/>
                    <a:pt x="4417" y="2833"/>
                  </a:cubicBezTo>
                  <a:lnTo>
                    <a:pt x="4417" y="2833"/>
                  </a:lnTo>
                  <a:cubicBezTo>
                    <a:pt x="4420" y="2831"/>
                    <a:pt x="4424" y="2830"/>
                    <a:pt x="4428" y="2830"/>
                  </a:cubicBezTo>
                  <a:cubicBezTo>
                    <a:pt x="3858" y="3835"/>
                    <a:pt x="3196" y="4793"/>
                    <a:pt x="2557" y="5729"/>
                  </a:cubicBezTo>
                  <a:cubicBezTo>
                    <a:pt x="2237" y="6186"/>
                    <a:pt x="1895" y="6642"/>
                    <a:pt x="1598" y="7099"/>
                  </a:cubicBezTo>
                  <a:cubicBezTo>
                    <a:pt x="1256" y="7578"/>
                    <a:pt x="913" y="8057"/>
                    <a:pt x="548" y="8514"/>
                  </a:cubicBezTo>
                  <a:cubicBezTo>
                    <a:pt x="388" y="8742"/>
                    <a:pt x="206" y="8948"/>
                    <a:pt x="23" y="9153"/>
                  </a:cubicBezTo>
                  <a:cubicBezTo>
                    <a:pt x="0" y="9176"/>
                    <a:pt x="0" y="9199"/>
                    <a:pt x="0" y="9221"/>
                  </a:cubicBezTo>
                  <a:cubicBezTo>
                    <a:pt x="0" y="9244"/>
                    <a:pt x="23" y="9267"/>
                    <a:pt x="23" y="9290"/>
                  </a:cubicBezTo>
                  <a:cubicBezTo>
                    <a:pt x="46" y="9313"/>
                    <a:pt x="69" y="9313"/>
                    <a:pt x="114" y="9313"/>
                  </a:cubicBezTo>
                  <a:cubicBezTo>
                    <a:pt x="137" y="9313"/>
                    <a:pt x="160" y="9290"/>
                    <a:pt x="160" y="9267"/>
                  </a:cubicBezTo>
                  <a:cubicBezTo>
                    <a:pt x="571" y="8833"/>
                    <a:pt x="913" y="8377"/>
                    <a:pt x="1256" y="7898"/>
                  </a:cubicBezTo>
                  <a:cubicBezTo>
                    <a:pt x="1438" y="7669"/>
                    <a:pt x="1598" y="7418"/>
                    <a:pt x="1758" y="7190"/>
                  </a:cubicBezTo>
                  <a:cubicBezTo>
                    <a:pt x="1917" y="6962"/>
                    <a:pt x="2077" y="6733"/>
                    <a:pt x="2237" y="6505"/>
                  </a:cubicBezTo>
                  <a:cubicBezTo>
                    <a:pt x="2899" y="5569"/>
                    <a:pt x="3561" y="4634"/>
                    <a:pt x="4154" y="3675"/>
                  </a:cubicBezTo>
                  <a:cubicBezTo>
                    <a:pt x="4497" y="3104"/>
                    <a:pt x="4816" y="2534"/>
                    <a:pt x="5090" y="1940"/>
                  </a:cubicBezTo>
                  <a:cubicBezTo>
                    <a:pt x="5364" y="1370"/>
                    <a:pt x="5592" y="753"/>
                    <a:pt x="5775" y="137"/>
                  </a:cubicBezTo>
                  <a:cubicBezTo>
                    <a:pt x="5775" y="114"/>
                    <a:pt x="5775" y="91"/>
                    <a:pt x="5775" y="68"/>
                  </a:cubicBezTo>
                  <a:cubicBezTo>
                    <a:pt x="5752" y="46"/>
                    <a:pt x="5729" y="23"/>
                    <a:pt x="5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6" name="Google Shape;6726;p24"/>
            <p:cNvSpPr/>
            <p:nvPr/>
          </p:nvSpPr>
          <p:spPr>
            <a:xfrm>
              <a:off x="6843175" y="1766150"/>
              <a:ext cx="271650" cy="227150"/>
            </a:xfrm>
            <a:custGeom>
              <a:avLst/>
              <a:gdLst/>
              <a:ahLst/>
              <a:cxnLst/>
              <a:rect l="l" t="t" r="r" b="b"/>
              <a:pathLst>
                <a:path w="10866" h="9086" extrusionOk="0">
                  <a:moveTo>
                    <a:pt x="4657" y="1"/>
                  </a:moveTo>
                  <a:cubicBezTo>
                    <a:pt x="4224" y="1"/>
                    <a:pt x="3790" y="46"/>
                    <a:pt x="3356" y="160"/>
                  </a:cubicBezTo>
                  <a:cubicBezTo>
                    <a:pt x="2968" y="252"/>
                    <a:pt x="2557" y="389"/>
                    <a:pt x="2192" y="594"/>
                  </a:cubicBezTo>
                  <a:cubicBezTo>
                    <a:pt x="1804" y="800"/>
                    <a:pt x="1462" y="1051"/>
                    <a:pt x="1142" y="1325"/>
                  </a:cubicBezTo>
                  <a:cubicBezTo>
                    <a:pt x="914" y="1553"/>
                    <a:pt x="686" y="1781"/>
                    <a:pt x="480" y="2032"/>
                  </a:cubicBezTo>
                  <a:cubicBezTo>
                    <a:pt x="298" y="2260"/>
                    <a:pt x="138" y="2511"/>
                    <a:pt x="1" y="2763"/>
                  </a:cubicBezTo>
                  <a:lnTo>
                    <a:pt x="115" y="2763"/>
                  </a:lnTo>
                  <a:cubicBezTo>
                    <a:pt x="115" y="2740"/>
                    <a:pt x="138" y="2740"/>
                    <a:pt x="138" y="2740"/>
                  </a:cubicBezTo>
                  <a:lnTo>
                    <a:pt x="229" y="2740"/>
                  </a:lnTo>
                  <a:cubicBezTo>
                    <a:pt x="480" y="2329"/>
                    <a:pt x="777" y="1941"/>
                    <a:pt x="1119" y="1598"/>
                  </a:cubicBezTo>
                  <a:lnTo>
                    <a:pt x="1142" y="1598"/>
                  </a:lnTo>
                  <a:cubicBezTo>
                    <a:pt x="1462" y="1302"/>
                    <a:pt x="1804" y="1028"/>
                    <a:pt x="2192" y="822"/>
                  </a:cubicBezTo>
                  <a:cubicBezTo>
                    <a:pt x="2557" y="617"/>
                    <a:pt x="2968" y="457"/>
                    <a:pt x="3379" y="343"/>
                  </a:cubicBezTo>
                  <a:cubicBezTo>
                    <a:pt x="3809" y="253"/>
                    <a:pt x="4261" y="207"/>
                    <a:pt x="4713" y="206"/>
                  </a:cubicBezTo>
                  <a:lnTo>
                    <a:pt x="4713" y="206"/>
                  </a:lnTo>
                  <a:cubicBezTo>
                    <a:pt x="5258" y="207"/>
                    <a:pt x="5802" y="298"/>
                    <a:pt x="6324" y="434"/>
                  </a:cubicBezTo>
                  <a:cubicBezTo>
                    <a:pt x="6689" y="526"/>
                    <a:pt x="7031" y="663"/>
                    <a:pt x="7374" y="800"/>
                  </a:cubicBezTo>
                  <a:cubicBezTo>
                    <a:pt x="7739" y="959"/>
                    <a:pt x="8081" y="1165"/>
                    <a:pt x="8423" y="1347"/>
                  </a:cubicBezTo>
                  <a:lnTo>
                    <a:pt x="8401" y="1347"/>
                  </a:lnTo>
                  <a:cubicBezTo>
                    <a:pt x="8880" y="1621"/>
                    <a:pt x="9314" y="1941"/>
                    <a:pt x="9702" y="2329"/>
                  </a:cubicBezTo>
                  <a:cubicBezTo>
                    <a:pt x="9930" y="2557"/>
                    <a:pt x="10113" y="2808"/>
                    <a:pt x="10272" y="3082"/>
                  </a:cubicBezTo>
                  <a:cubicBezTo>
                    <a:pt x="10272" y="3105"/>
                    <a:pt x="10272" y="3105"/>
                    <a:pt x="10272" y="3105"/>
                  </a:cubicBezTo>
                  <a:cubicBezTo>
                    <a:pt x="10386" y="3333"/>
                    <a:pt x="10501" y="3561"/>
                    <a:pt x="10546" y="3813"/>
                  </a:cubicBezTo>
                  <a:cubicBezTo>
                    <a:pt x="10636" y="4128"/>
                    <a:pt x="10660" y="4488"/>
                    <a:pt x="10660" y="4826"/>
                  </a:cubicBezTo>
                  <a:lnTo>
                    <a:pt x="10660" y="4826"/>
                  </a:lnTo>
                  <a:cubicBezTo>
                    <a:pt x="10659" y="5302"/>
                    <a:pt x="10568" y="5779"/>
                    <a:pt x="10455" y="6255"/>
                  </a:cubicBezTo>
                  <a:cubicBezTo>
                    <a:pt x="10364" y="6574"/>
                    <a:pt x="10227" y="6917"/>
                    <a:pt x="10090" y="7236"/>
                  </a:cubicBezTo>
                  <a:cubicBezTo>
                    <a:pt x="9953" y="7556"/>
                    <a:pt x="9770" y="7898"/>
                    <a:pt x="9588" y="8218"/>
                  </a:cubicBezTo>
                  <a:lnTo>
                    <a:pt x="9610" y="8195"/>
                  </a:lnTo>
                  <a:lnTo>
                    <a:pt x="9610" y="8195"/>
                  </a:lnTo>
                  <a:cubicBezTo>
                    <a:pt x="9451" y="8423"/>
                    <a:pt x="9314" y="8651"/>
                    <a:pt x="9154" y="8857"/>
                  </a:cubicBezTo>
                  <a:cubicBezTo>
                    <a:pt x="9200" y="8948"/>
                    <a:pt x="9222" y="9017"/>
                    <a:pt x="9245" y="9085"/>
                  </a:cubicBezTo>
                  <a:cubicBezTo>
                    <a:pt x="9519" y="8697"/>
                    <a:pt x="9770" y="8286"/>
                    <a:pt x="9998" y="7875"/>
                  </a:cubicBezTo>
                  <a:cubicBezTo>
                    <a:pt x="10272" y="7373"/>
                    <a:pt x="10478" y="6848"/>
                    <a:pt x="10638" y="6300"/>
                  </a:cubicBezTo>
                  <a:cubicBezTo>
                    <a:pt x="10706" y="6027"/>
                    <a:pt x="10774" y="5753"/>
                    <a:pt x="10797" y="5479"/>
                  </a:cubicBezTo>
                  <a:cubicBezTo>
                    <a:pt x="10843" y="5205"/>
                    <a:pt x="10866" y="4908"/>
                    <a:pt x="10843" y="4634"/>
                  </a:cubicBezTo>
                  <a:cubicBezTo>
                    <a:pt x="10843" y="4360"/>
                    <a:pt x="10820" y="4086"/>
                    <a:pt x="10752" y="3835"/>
                  </a:cubicBezTo>
                  <a:cubicBezTo>
                    <a:pt x="10706" y="3607"/>
                    <a:pt x="10615" y="3379"/>
                    <a:pt x="10523" y="3151"/>
                  </a:cubicBezTo>
                  <a:cubicBezTo>
                    <a:pt x="10113" y="2306"/>
                    <a:pt x="9359" y="1690"/>
                    <a:pt x="8560" y="1210"/>
                  </a:cubicBezTo>
                  <a:cubicBezTo>
                    <a:pt x="8127" y="959"/>
                    <a:pt x="7716" y="731"/>
                    <a:pt x="7259" y="549"/>
                  </a:cubicBezTo>
                  <a:cubicBezTo>
                    <a:pt x="6826" y="366"/>
                    <a:pt x="6392" y="229"/>
                    <a:pt x="5936" y="138"/>
                  </a:cubicBezTo>
                  <a:cubicBezTo>
                    <a:pt x="5525" y="46"/>
                    <a:pt x="5091" y="1"/>
                    <a:pt x="4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7" name="Google Shape;6727;p24"/>
            <p:cNvSpPr/>
            <p:nvPr/>
          </p:nvSpPr>
          <p:spPr>
            <a:xfrm>
              <a:off x="6871150" y="1806100"/>
              <a:ext cx="25" cy="600"/>
            </a:xfrm>
            <a:custGeom>
              <a:avLst/>
              <a:gdLst/>
              <a:ahLst/>
              <a:cxnLst/>
              <a:rect l="l" t="t" r="r" b="b"/>
              <a:pathLst>
                <a:path w="1" h="24" extrusionOk="0">
                  <a:moveTo>
                    <a:pt x="0" y="0"/>
                  </a:moveTo>
                  <a:lnTo>
                    <a:pt x="0" y="23"/>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8" name="Google Shape;6728;p24"/>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9" name="Google Shape;6729;p24"/>
            <p:cNvSpPr/>
            <p:nvPr/>
          </p:nvSpPr>
          <p:spPr>
            <a:xfrm>
              <a:off x="6871150" y="1806100"/>
              <a:ext cx="600" cy="25"/>
            </a:xfrm>
            <a:custGeom>
              <a:avLst/>
              <a:gdLst/>
              <a:ahLst/>
              <a:cxnLst/>
              <a:rect l="l" t="t" r="r" b="b"/>
              <a:pathLst>
                <a:path w="24" h="1" extrusionOk="0">
                  <a:moveTo>
                    <a:pt x="23"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0" name="Google Shape;6730;p24"/>
            <p:cNvSpPr/>
            <p:nvPr/>
          </p:nvSpPr>
          <p:spPr>
            <a:xfrm>
              <a:off x="7099975" y="18432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1" name="Google Shape;6731;p24"/>
            <p:cNvSpPr/>
            <p:nvPr/>
          </p:nvSpPr>
          <p:spPr>
            <a:xfrm>
              <a:off x="6882550" y="1796975"/>
              <a:ext cx="196900" cy="162650"/>
            </a:xfrm>
            <a:custGeom>
              <a:avLst/>
              <a:gdLst/>
              <a:ahLst/>
              <a:cxnLst/>
              <a:rect l="l" t="t" r="r" b="b"/>
              <a:pathLst>
                <a:path w="7876" h="6506" extrusionOk="0">
                  <a:moveTo>
                    <a:pt x="7493" y="4863"/>
                  </a:moveTo>
                  <a:cubicBezTo>
                    <a:pt x="7488" y="4865"/>
                    <a:pt x="7488" y="4870"/>
                    <a:pt x="7488" y="4885"/>
                  </a:cubicBezTo>
                  <a:cubicBezTo>
                    <a:pt x="7489" y="4878"/>
                    <a:pt x="7491" y="4870"/>
                    <a:pt x="7493" y="4863"/>
                  </a:cubicBezTo>
                  <a:close/>
                  <a:moveTo>
                    <a:pt x="3653" y="0"/>
                  </a:moveTo>
                  <a:cubicBezTo>
                    <a:pt x="3333" y="0"/>
                    <a:pt x="3037" y="23"/>
                    <a:pt x="2740" y="92"/>
                  </a:cubicBezTo>
                  <a:cubicBezTo>
                    <a:pt x="2192" y="206"/>
                    <a:pt x="1644" y="434"/>
                    <a:pt x="1165" y="731"/>
                  </a:cubicBezTo>
                  <a:cubicBezTo>
                    <a:pt x="731" y="1027"/>
                    <a:pt x="343" y="1370"/>
                    <a:pt x="1" y="1781"/>
                  </a:cubicBezTo>
                  <a:cubicBezTo>
                    <a:pt x="47" y="1803"/>
                    <a:pt x="92" y="1803"/>
                    <a:pt x="138" y="1826"/>
                  </a:cubicBezTo>
                  <a:cubicBezTo>
                    <a:pt x="161" y="1826"/>
                    <a:pt x="183" y="1849"/>
                    <a:pt x="206" y="1849"/>
                  </a:cubicBezTo>
                  <a:cubicBezTo>
                    <a:pt x="320" y="1712"/>
                    <a:pt x="435" y="1598"/>
                    <a:pt x="572" y="1461"/>
                  </a:cubicBezTo>
                  <a:cubicBezTo>
                    <a:pt x="868" y="1164"/>
                    <a:pt x="1188" y="936"/>
                    <a:pt x="1553" y="731"/>
                  </a:cubicBezTo>
                  <a:lnTo>
                    <a:pt x="1576" y="731"/>
                  </a:lnTo>
                  <a:cubicBezTo>
                    <a:pt x="1895" y="548"/>
                    <a:pt x="2238" y="411"/>
                    <a:pt x="2603" y="320"/>
                  </a:cubicBezTo>
                  <a:cubicBezTo>
                    <a:pt x="2964" y="230"/>
                    <a:pt x="3325" y="184"/>
                    <a:pt x="3686" y="183"/>
                  </a:cubicBezTo>
                  <a:lnTo>
                    <a:pt x="3686" y="183"/>
                  </a:lnTo>
                  <a:cubicBezTo>
                    <a:pt x="4047" y="184"/>
                    <a:pt x="4387" y="252"/>
                    <a:pt x="4726" y="343"/>
                  </a:cubicBezTo>
                  <a:cubicBezTo>
                    <a:pt x="5091" y="434"/>
                    <a:pt x="5410" y="571"/>
                    <a:pt x="5730" y="753"/>
                  </a:cubicBezTo>
                  <a:cubicBezTo>
                    <a:pt x="6050" y="959"/>
                    <a:pt x="6369" y="1187"/>
                    <a:pt x="6620" y="1484"/>
                  </a:cubicBezTo>
                  <a:lnTo>
                    <a:pt x="6620" y="1461"/>
                  </a:lnTo>
                  <a:cubicBezTo>
                    <a:pt x="6871" y="1712"/>
                    <a:pt x="7077" y="1986"/>
                    <a:pt x="7259" y="2306"/>
                  </a:cubicBezTo>
                  <a:cubicBezTo>
                    <a:pt x="7396" y="2534"/>
                    <a:pt x="7488" y="2785"/>
                    <a:pt x="7556" y="3036"/>
                  </a:cubicBezTo>
                  <a:cubicBezTo>
                    <a:pt x="7556" y="3036"/>
                    <a:pt x="7556" y="3059"/>
                    <a:pt x="7556" y="3059"/>
                  </a:cubicBezTo>
                  <a:cubicBezTo>
                    <a:pt x="7623" y="3306"/>
                    <a:pt x="7647" y="3575"/>
                    <a:pt x="7647" y="3844"/>
                  </a:cubicBezTo>
                  <a:lnTo>
                    <a:pt x="7647" y="3844"/>
                  </a:lnTo>
                  <a:cubicBezTo>
                    <a:pt x="7646" y="4177"/>
                    <a:pt x="7581" y="4530"/>
                    <a:pt x="7493" y="4863"/>
                  </a:cubicBezTo>
                  <a:lnTo>
                    <a:pt x="7493" y="4863"/>
                  </a:lnTo>
                  <a:cubicBezTo>
                    <a:pt x="7497" y="4862"/>
                    <a:pt x="7502" y="4862"/>
                    <a:pt x="7510" y="4862"/>
                  </a:cubicBezTo>
                  <a:cubicBezTo>
                    <a:pt x="7351" y="5364"/>
                    <a:pt x="7122" y="5866"/>
                    <a:pt x="6848" y="6323"/>
                  </a:cubicBezTo>
                  <a:cubicBezTo>
                    <a:pt x="6848" y="6323"/>
                    <a:pt x="6852" y="6323"/>
                    <a:pt x="6855" y="6322"/>
                  </a:cubicBezTo>
                  <a:lnTo>
                    <a:pt x="6855" y="6322"/>
                  </a:lnTo>
                  <a:cubicBezTo>
                    <a:pt x="6848" y="6335"/>
                    <a:pt x="6848" y="6346"/>
                    <a:pt x="6848" y="6346"/>
                  </a:cubicBezTo>
                  <a:cubicBezTo>
                    <a:pt x="6871" y="6391"/>
                    <a:pt x="6894" y="6414"/>
                    <a:pt x="6917" y="6460"/>
                  </a:cubicBezTo>
                  <a:cubicBezTo>
                    <a:pt x="6940" y="6483"/>
                    <a:pt x="6963" y="6483"/>
                    <a:pt x="6963" y="6505"/>
                  </a:cubicBezTo>
                  <a:cubicBezTo>
                    <a:pt x="7031" y="6391"/>
                    <a:pt x="7122" y="6254"/>
                    <a:pt x="7191" y="6140"/>
                  </a:cubicBezTo>
                  <a:cubicBezTo>
                    <a:pt x="7419" y="5684"/>
                    <a:pt x="7625" y="5227"/>
                    <a:pt x="7739" y="4725"/>
                  </a:cubicBezTo>
                  <a:cubicBezTo>
                    <a:pt x="7853" y="4246"/>
                    <a:pt x="7876" y="3766"/>
                    <a:pt x="7807" y="3287"/>
                  </a:cubicBezTo>
                  <a:cubicBezTo>
                    <a:pt x="7761" y="3036"/>
                    <a:pt x="7693" y="2785"/>
                    <a:pt x="7602" y="2557"/>
                  </a:cubicBezTo>
                  <a:cubicBezTo>
                    <a:pt x="7510" y="2328"/>
                    <a:pt x="7373" y="2100"/>
                    <a:pt x="7214" y="1872"/>
                  </a:cubicBezTo>
                  <a:cubicBezTo>
                    <a:pt x="7077" y="1667"/>
                    <a:pt x="6917" y="1484"/>
                    <a:pt x="6757" y="1324"/>
                  </a:cubicBezTo>
                  <a:cubicBezTo>
                    <a:pt x="6597" y="1164"/>
                    <a:pt x="6438" y="1005"/>
                    <a:pt x="6255" y="868"/>
                  </a:cubicBezTo>
                  <a:cubicBezTo>
                    <a:pt x="5913" y="617"/>
                    <a:pt x="5547" y="411"/>
                    <a:pt x="5137" y="274"/>
                  </a:cubicBezTo>
                  <a:cubicBezTo>
                    <a:pt x="4657" y="92"/>
                    <a:pt x="4155" y="0"/>
                    <a:pt x="3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2" name="Google Shape;6732;p24"/>
            <p:cNvSpPr/>
            <p:nvPr/>
          </p:nvSpPr>
          <p:spPr>
            <a:xfrm>
              <a:off x="6921350" y="1815225"/>
              <a:ext cx="25" cy="25"/>
            </a:xfrm>
            <a:custGeom>
              <a:avLst/>
              <a:gdLst/>
              <a:ahLst/>
              <a:cxnLst/>
              <a:rect l="l" t="t" r="r" b="b"/>
              <a:pathLst>
                <a:path w="1" h="1" extrusionOk="0">
                  <a:moveTo>
                    <a:pt x="1" y="1"/>
                  </a:moveTo>
                  <a:cubicBezTo>
                    <a:pt x="1" y="1"/>
                    <a:pt x="1" y="1"/>
                    <a:pt x="1" y="1"/>
                  </a:cubicBezTo>
                  <a:lnTo>
                    <a:pt x="1" y="1"/>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3" name="Google Shape;6733;p24"/>
            <p:cNvSpPr/>
            <p:nvPr/>
          </p:nvSpPr>
          <p:spPr>
            <a:xfrm>
              <a:off x="6896825" y="1833500"/>
              <a:ext cx="25" cy="25"/>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4" name="Google Shape;6734;p24"/>
            <p:cNvSpPr/>
            <p:nvPr/>
          </p:nvSpPr>
          <p:spPr>
            <a:xfrm>
              <a:off x="6896250" y="1833500"/>
              <a:ext cx="600" cy="25"/>
            </a:xfrm>
            <a:custGeom>
              <a:avLst/>
              <a:gdLst/>
              <a:ahLst/>
              <a:cxnLst/>
              <a:rect l="l" t="t" r="r" b="b"/>
              <a:pathLst>
                <a:path w="24" h="1" extrusionOk="0">
                  <a:moveTo>
                    <a:pt x="24" y="0"/>
                  </a:moveTo>
                  <a:lnTo>
                    <a:pt x="1"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5" name="Google Shape;6735;p24"/>
            <p:cNvSpPr/>
            <p:nvPr/>
          </p:nvSpPr>
          <p:spPr>
            <a:xfrm>
              <a:off x="6888275" y="1987000"/>
              <a:ext cx="265350" cy="591750"/>
            </a:xfrm>
            <a:custGeom>
              <a:avLst/>
              <a:gdLst/>
              <a:ahLst/>
              <a:cxnLst/>
              <a:rect l="l" t="t" r="r" b="b"/>
              <a:pathLst>
                <a:path w="10614" h="23670" extrusionOk="0">
                  <a:moveTo>
                    <a:pt x="7601" y="0"/>
                  </a:moveTo>
                  <a:cubicBezTo>
                    <a:pt x="7555" y="0"/>
                    <a:pt x="7510" y="23"/>
                    <a:pt x="7510" y="69"/>
                  </a:cubicBezTo>
                  <a:cubicBezTo>
                    <a:pt x="7487" y="114"/>
                    <a:pt x="7510" y="160"/>
                    <a:pt x="7555" y="183"/>
                  </a:cubicBezTo>
                  <a:cubicBezTo>
                    <a:pt x="7669" y="228"/>
                    <a:pt x="7784" y="297"/>
                    <a:pt x="7898" y="342"/>
                  </a:cubicBezTo>
                  <a:cubicBezTo>
                    <a:pt x="8194" y="502"/>
                    <a:pt x="8445" y="685"/>
                    <a:pt x="8697" y="890"/>
                  </a:cubicBezTo>
                  <a:cubicBezTo>
                    <a:pt x="8925" y="1119"/>
                    <a:pt x="9153" y="1370"/>
                    <a:pt x="9336" y="1643"/>
                  </a:cubicBezTo>
                  <a:lnTo>
                    <a:pt x="9313" y="1643"/>
                  </a:lnTo>
                  <a:cubicBezTo>
                    <a:pt x="9336" y="1643"/>
                    <a:pt x="9336" y="1666"/>
                    <a:pt x="9336" y="1666"/>
                  </a:cubicBezTo>
                  <a:cubicBezTo>
                    <a:pt x="9564" y="2054"/>
                    <a:pt x="9747" y="2465"/>
                    <a:pt x="9883" y="2876"/>
                  </a:cubicBezTo>
                  <a:cubicBezTo>
                    <a:pt x="10043" y="3378"/>
                    <a:pt x="10135" y="3880"/>
                    <a:pt x="10226" y="4383"/>
                  </a:cubicBezTo>
                  <a:cubicBezTo>
                    <a:pt x="10272" y="4679"/>
                    <a:pt x="10294" y="4976"/>
                    <a:pt x="10317" y="5296"/>
                  </a:cubicBezTo>
                  <a:cubicBezTo>
                    <a:pt x="10340" y="5638"/>
                    <a:pt x="10386" y="6003"/>
                    <a:pt x="10386" y="6345"/>
                  </a:cubicBezTo>
                  <a:cubicBezTo>
                    <a:pt x="10386" y="6345"/>
                    <a:pt x="10386" y="6345"/>
                    <a:pt x="10386" y="6323"/>
                  </a:cubicBezTo>
                  <a:lnTo>
                    <a:pt x="10386" y="6323"/>
                  </a:lnTo>
                  <a:cubicBezTo>
                    <a:pt x="10500" y="8514"/>
                    <a:pt x="10317" y="10682"/>
                    <a:pt x="9838" y="12805"/>
                  </a:cubicBezTo>
                  <a:cubicBezTo>
                    <a:pt x="9838" y="12805"/>
                    <a:pt x="9838" y="12805"/>
                    <a:pt x="9838" y="12782"/>
                  </a:cubicBezTo>
                  <a:cubicBezTo>
                    <a:pt x="9610" y="13832"/>
                    <a:pt x="9290" y="14859"/>
                    <a:pt x="8925" y="15864"/>
                  </a:cubicBezTo>
                  <a:cubicBezTo>
                    <a:pt x="8628" y="16617"/>
                    <a:pt x="8286" y="17370"/>
                    <a:pt x="7921" y="18101"/>
                  </a:cubicBezTo>
                  <a:cubicBezTo>
                    <a:pt x="7373" y="19128"/>
                    <a:pt x="6711" y="20109"/>
                    <a:pt x="5935" y="20976"/>
                  </a:cubicBezTo>
                  <a:cubicBezTo>
                    <a:pt x="5935" y="20954"/>
                    <a:pt x="5935" y="20954"/>
                    <a:pt x="5935" y="20954"/>
                  </a:cubicBezTo>
                  <a:cubicBezTo>
                    <a:pt x="5433" y="21501"/>
                    <a:pt x="4862" y="22004"/>
                    <a:pt x="4223" y="22414"/>
                  </a:cubicBezTo>
                  <a:cubicBezTo>
                    <a:pt x="3721" y="22734"/>
                    <a:pt x="3196" y="22985"/>
                    <a:pt x="2625" y="23168"/>
                  </a:cubicBezTo>
                  <a:lnTo>
                    <a:pt x="2648" y="23168"/>
                  </a:lnTo>
                  <a:cubicBezTo>
                    <a:pt x="2123" y="23327"/>
                    <a:pt x="1552" y="23442"/>
                    <a:pt x="1004" y="23464"/>
                  </a:cubicBezTo>
                  <a:lnTo>
                    <a:pt x="1027" y="23464"/>
                  </a:lnTo>
                  <a:cubicBezTo>
                    <a:pt x="936" y="23464"/>
                    <a:pt x="835" y="23475"/>
                    <a:pt x="736" y="23475"/>
                  </a:cubicBezTo>
                  <a:cubicBezTo>
                    <a:pt x="687" y="23475"/>
                    <a:pt x="639" y="23472"/>
                    <a:pt x="594" y="23464"/>
                  </a:cubicBezTo>
                  <a:cubicBezTo>
                    <a:pt x="434" y="23464"/>
                    <a:pt x="274" y="23442"/>
                    <a:pt x="114" y="23396"/>
                  </a:cubicBezTo>
                  <a:cubicBezTo>
                    <a:pt x="69" y="23464"/>
                    <a:pt x="46" y="23510"/>
                    <a:pt x="0" y="23556"/>
                  </a:cubicBezTo>
                  <a:cubicBezTo>
                    <a:pt x="0" y="23556"/>
                    <a:pt x="0" y="23579"/>
                    <a:pt x="0" y="23579"/>
                  </a:cubicBezTo>
                  <a:cubicBezTo>
                    <a:pt x="114" y="23601"/>
                    <a:pt x="206" y="23624"/>
                    <a:pt x="320" y="23647"/>
                  </a:cubicBezTo>
                  <a:cubicBezTo>
                    <a:pt x="502" y="23670"/>
                    <a:pt x="685" y="23670"/>
                    <a:pt x="867" y="23670"/>
                  </a:cubicBezTo>
                  <a:cubicBezTo>
                    <a:pt x="1187" y="23670"/>
                    <a:pt x="1484" y="23624"/>
                    <a:pt x="1781" y="23579"/>
                  </a:cubicBezTo>
                  <a:cubicBezTo>
                    <a:pt x="2305" y="23487"/>
                    <a:pt x="2830" y="23327"/>
                    <a:pt x="3310" y="23122"/>
                  </a:cubicBezTo>
                  <a:cubicBezTo>
                    <a:pt x="4291" y="22688"/>
                    <a:pt x="5159" y="22049"/>
                    <a:pt x="5889" y="21296"/>
                  </a:cubicBezTo>
                  <a:cubicBezTo>
                    <a:pt x="6642" y="20520"/>
                    <a:pt x="7281" y="19607"/>
                    <a:pt x="7806" y="18671"/>
                  </a:cubicBezTo>
                  <a:cubicBezTo>
                    <a:pt x="8354" y="17735"/>
                    <a:pt x="8811" y="16731"/>
                    <a:pt x="9199" y="15681"/>
                  </a:cubicBezTo>
                  <a:cubicBezTo>
                    <a:pt x="9678" y="14357"/>
                    <a:pt x="10043" y="12965"/>
                    <a:pt x="10272" y="11572"/>
                  </a:cubicBezTo>
                  <a:cubicBezTo>
                    <a:pt x="10523" y="10157"/>
                    <a:pt x="10614" y="8719"/>
                    <a:pt x="10614" y="7281"/>
                  </a:cubicBezTo>
                  <a:cubicBezTo>
                    <a:pt x="10614" y="6574"/>
                    <a:pt x="10568" y="5866"/>
                    <a:pt x="10500" y="5159"/>
                  </a:cubicBezTo>
                  <a:cubicBezTo>
                    <a:pt x="10454" y="4588"/>
                    <a:pt x="10386" y="4017"/>
                    <a:pt x="10249" y="3447"/>
                  </a:cubicBezTo>
                  <a:cubicBezTo>
                    <a:pt x="10135" y="2922"/>
                    <a:pt x="9952" y="2420"/>
                    <a:pt x="9724" y="1963"/>
                  </a:cubicBezTo>
                  <a:cubicBezTo>
                    <a:pt x="9495" y="1507"/>
                    <a:pt x="9199" y="1096"/>
                    <a:pt x="8811" y="753"/>
                  </a:cubicBezTo>
                  <a:cubicBezTo>
                    <a:pt x="8651" y="594"/>
                    <a:pt x="8468" y="457"/>
                    <a:pt x="8286" y="342"/>
                  </a:cubicBezTo>
                  <a:cubicBezTo>
                    <a:pt x="8080" y="205"/>
                    <a:pt x="7852" y="91"/>
                    <a:pt x="7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6" name="Google Shape;6736;p24"/>
            <p:cNvSpPr/>
            <p:nvPr/>
          </p:nvSpPr>
          <p:spPr>
            <a:xfrm>
              <a:off x="7121650" y="2028075"/>
              <a:ext cx="25" cy="600"/>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7" name="Google Shape;6737;p24"/>
            <p:cNvSpPr/>
            <p:nvPr/>
          </p:nvSpPr>
          <p:spPr>
            <a:xfrm>
              <a:off x="7086275" y="2438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8" name="Google Shape;6738;p24"/>
            <p:cNvSpPr/>
            <p:nvPr/>
          </p:nvSpPr>
          <p:spPr>
            <a:xfrm>
              <a:off x="7086275" y="2438925"/>
              <a:ext cx="25" cy="600"/>
            </a:xfrm>
            <a:custGeom>
              <a:avLst/>
              <a:gdLst/>
              <a:ahLst/>
              <a:cxnLst/>
              <a:rect l="l" t="t" r="r" b="b"/>
              <a:pathLst>
                <a:path w="1" h="24" extrusionOk="0">
                  <a:moveTo>
                    <a:pt x="1" y="24"/>
                  </a:moveTo>
                  <a:cubicBezTo>
                    <a:pt x="1" y="24"/>
                    <a:pt x="1" y="1"/>
                    <a:pt x="1" y="1"/>
                  </a:cubicBezTo>
                  <a:cubicBezTo>
                    <a:pt x="1" y="1"/>
                    <a:pt x="1" y="24"/>
                    <a:pt x="1" y="24"/>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9" name="Google Shape;6739;p24"/>
            <p:cNvSpPr/>
            <p:nvPr/>
          </p:nvSpPr>
          <p:spPr>
            <a:xfrm>
              <a:off x="6927075" y="2036075"/>
              <a:ext cx="187175" cy="486750"/>
            </a:xfrm>
            <a:custGeom>
              <a:avLst/>
              <a:gdLst/>
              <a:ahLst/>
              <a:cxnLst/>
              <a:rect l="l" t="t" r="r" b="b"/>
              <a:pathLst>
                <a:path w="7487" h="19470" extrusionOk="0">
                  <a:moveTo>
                    <a:pt x="6551" y="0"/>
                  </a:moveTo>
                  <a:cubicBezTo>
                    <a:pt x="6574" y="46"/>
                    <a:pt x="6574" y="91"/>
                    <a:pt x="6597" y="114"/>
                  </a:cubicBezTo>
                  <a:cubicBezTo>
                    <a:pt x="6597" y="183"/>
                    <a:pt x="6620" y="274"/>
                    <a:pt x="6620" y="342"/>
                  </a:cubicBezTo>
                  <a:cubicBezTo>
                    <a:pt x="6642" y="365"/>
                    <a:pt x="6642" y="388"/>
                    <a:pt x="6642" y="411"/>
                  </a:cubicBezTo>
                  <a:cubicBezTo>
                    <a:pt x="6779" y="616"/>
                    <a:pt x="6848" y="822"/>
                    <a:pt x="6916" y="1027"/>
                  </a:cubicBezTo>
                  <a:cubicBezTo>
                    <a:pt x="6939" y="1027"/>
                    <a:pt x="6939" y="1027"/>
                    <a:pt x="6939" y="1050"/>
                  </a:cubicBezTo>
                  <a:cubicBezTo>
                    <a:pt x="7076" y="1507"/>
                    <a:pt x="7145" y="1963"/>
                    <a:pt x="7167" y="2442"/>
                  </a:cubicBezTo>
                  <a:cubicBezTo>
                    <a:pt x="7190" y="2671"/>
                    <a:pt x="7213" y="2899"/>
                    <a:pt x="7213" y="3127"/>
                  </a:cubicBezTo>
                  <a:cubicBezTo>
                    <a:pt x="7236" y="3401"/>
                    <a:pt x="7259" y="3675"/>
                    <a:pt x="7282" y="3949"/>
                  </a:cubicBezTo>
                  <a:cubicBezTo>
                    <a:pt x="7350" y="5547"/>
                    <a:pt x="7145" y="7167"/>
                    <a:pt x="6802" y="8742"/>
                  </a:cubicBezTo>
                  <a:cubicBezTo>
                    <a:pt x="6802" y="8719"/>
                    <a:pt x="6802" y="8719"/>
                    <a:pt x="6802" y="8696"/>
                  </a:cubicBezTo>
                  <a:cubicBezTo>
                    <a:pt x="6688" y="9221"/>
                    <a:pt x="6574" y="9724"/>
                    <a:pt x="6414" y="10226"/>
                  </a:cubicBezTo>
                  <a:cubicBezTo>
                    <a:pt x="6300" y="10705"/>
                    <a:pt x="6140" y="11184"/>
                    <a:pt x="5980" y="11664"/>
                  </a:cubicBezTo>
                  <a:cubicBezTo>
                    <a:pt x="5661" y="12622"/>
                    <a:pt x="5273" y="13558"/>
                    <a:pt x="4794" y="14448"/>
                  </a:cubicBezTo>
                  <a:cubicBezTo>
                    <a:pt x="4269" y="15430"/>
                    <a:pt x="3652" y="16366"/>
                    <a:pt x="2899" y="17187"/>
                  </a:cubicBezTo>
                  <a:cubicBezTo>
                    <a:pt x="2625" y="17461"/>
                    <a:pt x="2374" y="17712"/>
                    <a:pt x="2077" y="17964"/>
                  </a:cubicBezTo>
                  <a:cubicBezTo>
                    <a:pt x="1803" y="18215"/>
                    <a:pt x="1507" y="18420"/>
                    <a:pt x="1187" y="18625"/>
                  </a:cubicBezTo>
                  <a:cubicBezTo>
                    <a:pt x="890" y="18831"/>
                    <a:pt x="571" y="18991"/>
                    <a:pt x="251" y="19150"/>
                  </a:cubicBezTo>
                  <a:cubicBezTo>
                    <a:pt x="229" y="19150"/>
                    <a:pt x="206" y="19173"/>
                    <a:pt x="183" y="19173"/>
                  </a:cubicBezTo>
                  <a:cubicBezTo>
                    <a:pt x="160" y="19219"/>
                    <a:pt x="137" y="19265"/>
                    <a:pt x="114" y="19310"/>
                  </a:cubicBezTo>
                  <a:cubicBezTo>
                    <a:pt x="69" y="19356"/>
                    <a:pt x="23" y="19424"/>
                    <a:pt x="0" y="19470"/>
                  </a:cubicBezTo>
                  <a:cubicBezTo>
                    <a:pt x="251" y="19379"/>
                    <a:pt x="480" y="19265"/>
                    <a:pt x="731" y="19128"/>
                  </a:cubicBezTo>
                  <a:cubicBezTo>
                    <a:pt x="1164" y="18877"/>
                    <a:pt x="1598" y="18603"/>
                    <a:pt x="1986" y="18283"/>
                  </a:cubicBezTo>
                  <a:cubicBezTo>
                    <a:pt x="2397" y="17964"/>
                    <a:pt x="2785" y="17598"/>
                    <a:pt x="3127" y="17210"/>
                  </a:cubicBezTo>
                  <a:cubicBezTo>
                    <a:pt x="3493" y="16799"/>
                    <a:pt x="3835" y="16366"/>
                    <a:pt x="4132" y="15909"/>
                  </a:cubicBezTo>
                  <a:cubicBezTo>
                    <a:pt x="4748" y="15019"/>
                    <a:pt x="5250" y="14038"/>
                    <a:pt x="5684" y="13033"/>
                  </a:cubicBezTo>
                  <a:cubicBezTo>
                    <a:pt x="6095" y="12006"/>
                    <a:pt x="6437" y="10979"/>
                    <a:pt x="6711" y="9906"/>
                  </a:cubicBezTo>
                  <a:cubicBezTo>
                    <a:pt x="6871" y="9336"/>
                    <a:pt x="7008" y="8788"/>
                    <a:pt x="7122" y="8194"/>
                  </a:cubicBezTo>
                  <a:cubicBezTo>
                    <a:pt x="7236" y="7601"/>
                    <a:pt x="7327" y="6985"/>
                    <a:pt x="7396" y="6368"/>
                  </a:cubicBezTo>
                  <a:cubicBezTo>
                    <a:pt x="7464" y="5729"/>
                    <a:pt x="7487" y="5113"/>
                    <a:pt x="7487" y="4497"/>
                  </a:cubicBezTo>
                  <a:cubicBezTo>
                    <a:pt x="7487" y="4200"/>
                    <a:pt x="7464" y="3880"/>
                    <a:pt x="7441" y="3584"/>
                  </a:cubicBezTo>
                  <a:cubicBezTo>
                    <a:pt x="7441" y="3469"/>
                    <a:pt x="7441" y="3355"/>
                    <a:pt x="7418" y="3241"/>
                  </a:cubicBezTo>
                  <a:cubicBezTo>
                    <a:pt x="7418" y="3127"/>
                    <a:pt x="7418" y="3013"/>
                    <a:pt x="7396" y="2922"/>
                  </a:cubicBezTo>
                  <a:cubicBezTo>
                    <a:pt x="7373" y="2397"/>
                    <a:pt x="7327" y="1872"/>
                    <a:pt x="7213" y="1347"/>
                  </a:cubicBezTo>
                  <a:cubicBezTo>
                    <a:pt x="7099" y="867"/>
                    <a:pt x="6916" y="365"/>
                    <a:pt x="6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0" name="Google Shape;6740;p24"/>
            <p:cNvSpPr/>
            <p:nvPr/>
          </p:nvSpPr>
          <p:spPr>
            <a:xfrm>
              <a:off x="7100550" y="2062325"/>
              <a:ext cx="25" cy="0"/>
            </a:xfrm>
            <a:custGeom>
              <a:avLst/>
              <a:gdLst/>
              <a:ahLst/>
              <a:cxnLst/>
              <a:rect l="l" t="t" r="r" b="b"/>
              <a:pathLst>
                <a:path w="1" extrusionOk="0">
                  <a:moveTo>
                    <a:pt x="0" y="0"/>
                  </a:moveTo>
                  <a:lnTo>
                    <a:pt x="0" y="0"/>
                  </a:ln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1" name="Google Shape;6741;p24"/>
            <p:cNvSpPr/>
            <p:nvPr/>
          </p:nvSpPr>
          <p:spPr>
            <a:xfrm>
              <a:off x="7109100" y="2134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2" name="Google Shape;6742;p24"/>
            <p:cNvSpPr/>
            <p:nvPr/>
          </p:nvSpPr>
          <p:spPr>
            <a:xfrm>
              <a:off x="7109100" y="213477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3" name="Google Shape;6743;p24"/>
            <p:cNvSpPr/>
            <p:nvPr/>
          </p:nvSpPr>
          <p:spPr>
            <a:xfrm>
              <a:off x="6998975" y="2465750"/>
              <a:ext cx="600" cy="25"/>
            </a:xfrm>
            <a:custGeom>
              <a:avLst/>
              <a:gdLst/>
              <a:ahLst/>
              <a:cxnLst/>
              <a:rect l="l" t="t" r="r" b="b"/>
              <a:pathLst>
                <a:path w="24" h="1" extrusionOk="0">
                  <a:moveTo>
                    <a:pt x="0" y="0"/>
                  </a:moveTo>
                  <a:cubicBezTo>
                    <a:pt x="0" y="0"/>
                    <a:pt x="0" y="0"/>
                    <a:pt x="23" y="0"/>
                  </a:cubicBezTo>
                  <a:cubicBezTo>
                    <a:pt x="0" y="0"/>
                    <a:pt x="0" y="0"/>
                    <a:pt x="0" y="0"/>
                  </a:cubicBezTo>
                  <a:close/>
                </a:path>
              </a:pathLst>
            </a:custGeom>
            <a:solidFill>
              <a:srgbClr val="FBB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4" name="Google Shape;6744;p24"/>
            <p:cNvSpPr/>
            <p:nvPr/>
          </p:nvSpPr>
          <p:spPr>
            <a:xfrm>
              <a:off x="6976150" y="1871150"/>
              <a:ext cx="2300" cy="1750"/>
            </a:xfrm>
            <a:custGeom>
              <a:avLst/>
              <a:gdLst/>
              <a:ahLst/>
              <a:cxnLst/>
              <a:rect l="l" t="t" r="r" b="b"/>
              <a:pathLst>
                <a:path w="92" h="70" extrusionOk="0">
                  <a:moveTo>
                    <a:pt x="0" y="1"/>
                  </a:moveTo>
                  <a:cubicBezTo>
                    <a:pt x="23" y="23"/>
                    <a:pt x="69" y="46"/>
                    <a:pt x="92" y="69"/>
                  </a:cubicBezTo>
                  <a:cubicBezTo>
                    <a:pt x="92" y="46"/>
                    <a:pt x="69" y="23"/>
                    <a:pt x="46" y="23"/>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5" name="Google Shape;6745;p24"/>
            <p:cNvSpPr/>
            <p:nvPr/>
          </p:nvSpPr>
          <p:spPr>
            <a:xfrm>
              <a:off x="6992125" y="1890550"/>
              <a:ext cx="2875" cy="2875"/>
            </a:xfrm>
            <a:custGeom>
              <a:avLst/>
              <a:gdLst/>
              <a:ahLst/>
              <a:cxnLst/>
              <a:rect l="l" t="t" r="r" b="b"/>
              <a:pathLst>
                <a:path w="115" h="115" extrusionOk="0">
                  <a:moveTo>
                    <a:pt x="0" y="1"/>
                  </a:moveTo>
                  <a:cubicBezTo>
                    <a:pt x="23" y="46"/>
                    <a:pt x="69" y="69"/>
                    <a:pt x="114" y="115"/>
                  </a:cubicBezTo>
                  <a:cubicBezTo>
                    <a:pt x="92" y="69"/>
                    <a:pt x="69" y="46"/>
                    <a:pt x="23" y="23"/>
                  </a:cubicBezTo>
                  <a:cubicBezTo>
                    <a:pt x="23"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6" name="Google Shape;6746;p24"/>
            <p:cNvSpPr/>
            <p:nvPr/>
          </p:nvSpPr>
          <p:spPr>
            <a:xfrm>
              <a:off x="7009250" y="1904250"/>
              <a:ext cx="6850" cy="7450"/>
            </a:xfrm>
            <a:custGeom>
              <a:avLst/>
              <a:gdLst/>
              <a:ahLst/>
              <a:cxnLst/>
              <a:rect l="l" t="t" r="r" b="b"/>
              <a:pathLst>
                <a:path w="274" h="298" extrusionOk="0">
                  <a:moveTo>
                    <a:pt x="0" y="0"/>
                  </a:moveTo>
                  <a:cubicBezTo>
                    <a:pt x="46" y="46"/>
                    <a:pt x="91" y="69"/>
                    <a:pt x="137" y="115"/>
                  </a:cubicBezTo>
                  <a:cubicBezTo>
                    <a:pt x="183" y="183"/>
                    <a:pt x="228" y="229"/>
                    <a:pt x="274" y="297"/>
                  </a:cubicBezTo>
                  <a:cubicBezTo>
                    <a:pt x="228" y="206"/>
                    <a:pt x="160" y="137"/>
                    <a:pt x="91" y="46"/>
                  </a:cubicBezTo>
                  <a:cubicBezTo>
                    <a:pt x="69" y="46"/>
                    <a:pt x="23" y="23"/>
                    <a:pt x="0"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7" name="Google Shape;6747;p24"/>
            <p:cNvSpPr/>
            <p:nvPr/>
          </p:nvSpPr>
          <p:spPr>
            <a:xfrm>
              <a:off x="6911650" y="1920800"/>
              <a:ext cx="159250" cy="552675"/>
            </a:xfrm>
            <a:custGeom>
              <a:avLst/>
              <a:gdLst/>
              <a:ahLst/>
              <a:cxnLst/>
              <a:rect l="l" t="t" r="r" b="b"/>
              <a:pathLst>
                <a:path w="6370" h="22107" extrusionOk="0">
                  <a:moveTo>
                    <a:pt x="4201" y="0"/>
                  </a:moveTo>
                  <a:cubicBezTo>
                    <a:pt x="4612" y="594"/>
                    <a:pt x="4931" y="1233"/>
                    <a:pt x="5228" y="1895"/>
                  </a:cubicBezTo>
                  <a:cubicBezTo>
                    <a:pt x="5639" y="2876"/>
                    <a:pt x="5890" y="3881"/>
                    <a:pt x="6027" y="4931"/>
                  </a:cubicBezTo>
                  <a:cubicBezTo>
                    <a:pt x="6027" y="4908"/>
                    <a:pt x="6027" y="4908"/>
                    <a:pt x="6027" y="4908"/>
                  </a:cubicBezTo>
                  <a:lnTo>
                    <a:pt x="6027" y="4908"/>
                  </a:lnTo>
                  <a:cubicBezTo>
                    <a:pt x="6232" y="6369"/>
                    <a:pt x="6187" y="7852"/>
                    <a:pt x="5981" y="9313"/>
                  </a:cubicBezTo>
                  <a:cubicBezTo>
                    <a:pt x="5992" y="9302"/>
                    <a:pt x="5998" y="9297"/>
                    <a:pt x="6001" y="9291"/>
                  </a:cubicBezTo>
                  <a:lnTo>
                    <a:pt x="6001" y="9291"/>
                  </a:lnTo>
                  <a:cubicBezTo>
                    <a:pt x="5748" y="11063"/>
                    <a:pt x="5225" y="12790"/>
                    <a:pt x="4520" y="14426"/>
                  </a:cubicBezTo>
                  <a:cubicBezTo>
                    <a:pt x="4269" y="15042"/>
                    <a:pt x="3973" y="15658"/>
                    <a:pt x="3676" y="16252"/>
                  </a:cubicBezTo>
                  <a:cubicBezTo>
                    <a:pt x="3516" y="16549"/>
                    <a:pt x="3379" y="16823"/>
                    <a:pt x="3197" y="17119"/>
                  </a:cubicBezTo>
                  <a:cubicBezTo>
                    <a:pt x="3037" y="17416"/>
                    <a:pt x="2877" y="17690"/>
                    <a:pt x="2717" y="17987"/>
                  </a:cubicBezTo>
                  <a:cubicBezTo>
                    <a:pt x="2010" y="19128"/>
                    <a:pt x="1302" y="20292"/>
                    <a:pt x="480" y="21365"/>
                  </a:cubicBezTo>
                  <a:cubicBezTo>
                    <a:pt x="480" y="21365"/>
                    <a:pt x="480" y="21388"/>
                    <a:pt x="480" y="21388"/>
                  </a:cubicBezTo>
                  <a:cubicBezTo>
                    <a:pt x="321" y="21570"/>
                    <a:pt x="184" y="21753"/>
                    <a:pt x="24" y="21935"/>
                  </a:cubicBezTo>
                  <a:cubicBezTo>
                    <a:pt x="1" y="21958"/>
                    <a:pt x="1" y="21981"/>
                    <a:pt x="1" y="22004"/>
                  </a:cubicBezTo>
                  <a:cubicBezTo>
                    <a:pt x="1" y="22027"/>
                    <a:pt x="1" y="22050"/>
                    <a:pt x="24" y="22072"/>
                  </a:cubicBezTo>
                  <a:cubicBezTo>
                    <a:pt x="47" y="22095"/>
                    <a:pt x="75" y="22107"/>
                    <a:pt x="101" y="22107"/>
                  </a:cubicBezTo>
                  <a:cubicBezTo>
                    <a:pt x="127" y="22107"/>
                    <a:pt x="149" y="22095"/>
                    <a:pt x="161" y="22072"/>
                  </a:cubicBezTo>
                  <a:cubicBezTo>
                    <a:pt x="1097" y="20954"/>
                    <a:pt x="1895" y="19721"/>
                    <a:pt x="2649" y="18443"/>
                  </a:cubicBezTo>
                  <a:cubicBezTo>
                    <a:pt x="2831" y="18146"/>
                    <a:pt x="3014" y="17827"/>
                    <a:pt x="3197" y="17507"/>
                  </a:cubicBezTo>
                  <a:cubicBezTo>
                    <a:pt x="3379" y="17211"/>
                    <a:pt x="3562" y="16891"/>
                    <a:pt x="3721" y="16571"/>
                  </a:cubicBezTo>
                  <a:cubicBezTo>
                    <a:pt x="4064" y="15932"/>
                    <a:pt x="4383" y="15270"/>
                    <a:pt x="4680" y="14586"/>
                  </a:cubicBezTo>
                  <a:cubicBezTo>
                    <a:pt x="5251" y="13262"/>
                    <a:pt x="5707" y="11869"/>
                    <a:pt x="6004" y="10431"/>
                  </a:cubicBezTo>
                  <a:cubicBezTo>
                    <a:pt x="6141" y="9724"/>
                    <a:pt x="6232" y="9016"/>
                    <a:pt x="6301" y="8309"/>
                  </a:cubicBezTo>
                  <a:cubicBezTo>
                    <a:pt x="6346" y="7578"/>
                    <a:pt x="6369" y="6848"/>
                    <a:pt x="6324" y="6118"/>
                  </a:cubicBezTo>
                  <a:cubicBezTo>
                    <a:pt x="6255" y="4680"/>
                    <a:pt x="5981" y="3242"/>
                    <a:pt x="5433" y="1918"/>
                  </a:cubicBezTo>
                  <a:cubicBezTo>
                    <a:pt x="5411" y="1872"/>
                    <a:pt x="5388" y="1826"/>
                    <a:pt x="5365" y="1758"/>
                  </a:cubicBezTo>
                  <a:cubicBezTo>
                    <a:pt x="5342" y="1689"/>
                    <a:pt x="5296" y="1621"/>
                    <a:pt x="5251" y="1552"/>
                  </a:cubicBezTo>
                  <a:cubicBezTo>
                    <a:pt x="5159" y="1393"/>
                    <a:pt x="5068" y="1233"/>
                    <a:pt x="4954" y="1073"/>
                  </a:cubicBezTo>
                  <a:cubicBezTo>
                    <a:pt x="4863" y="891"/>
                    <a:pt x="4749" y="708"/>
                    <a:pt x="4612" y="548"/>
                  </a:cubicBezTo>
                  <a:cubicBezTo>
                    <a:pt x="4589" y="502"/>
                    <a:pt x="4566" y="457"/>
                    <a:pt x="4520" y="411"/>
                  </a:cubicBezTo>
                  <a:cubicBezTo>
                    <a:pt x="4429" y="274"/>
                    <a:pt x="4315" y="137"/>
                    <a:pt x="4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8" name="Google Shape;6748;p24"/>
            <p:cNvSpPr/>
            <p:nvPr/>
          </p:nvSpPr>
          <p:spPr>
            <a:xfrm>
              <a:off x="7016650" y="1912800"/>
              <a:ext cx="2325" cy="2875"/>
            </a:xfrm>
            <a:custGeom>
              <a:avLst/>
              <a:gdLst/>
              <a:ahLst/>
              <a:cxnLst/>
              <a:rect l="l" t="t" r="r" b="b"/>
              <a:pathLst>
                <a:path w="93" h="115" extrusionOk="0">
                  <a:moveTo>
                    <a:pt x="1" y="1"/>
                  </a:moveTo>
                  <a:cubicBezTo>
                    <a:pt x="6" y="6"/>
                    <a:pt x="12" y="12"/>
                    <a:pt x="17" y="17"/>
                  </a:cubicBezTo>
                  <a:lnTo>
                    <a:pt x="17" y="17"/>
                  </a:lnTo>
                  <a:cubicBezTo>
                    <a:pt x="21" y="10"/>
                    <a:pt x="15" y="1"/>
                    <a:pt x="1" y="1"/>
                  </a:cubicBezTo>
                  <a:close/>
                  <a:moveTo>
                    <a:pt x="17" y="17"/>
                  </a:moveTo>
                  <a:cubicBezTo>
                    <a:pt x="14" y="21"/>
                    <a:pt x="9" y="24"/>
                    <a:pt x="1" y="24"/>
                  </a:cubicBezTo>
                  <a:cubicBezTo>
                    <a:pt x="46" y="46"/>
                    <a:pt x="69" y="92"/>
                    <a:pt x="92" y="115"/>
                  </a:cubicBezTo>
                  <a:cubicBezTo>
                    <a:pt x="72" y="75"/>
                    <a:pt x="52" y="52"/>
                    <a:pt x="17" y="17"/>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9" name="Google Shape;6749;p24"/>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0" name="Google Shape;6750;p24"/>
            <p:cNvSpPr/>
            <p:nvPr/>
          </p:nvSpPr>
          <p:spPr>
            <a:xfrm>
              <a:off x="6923650" y="2454900"/>
              <a:ext cx="25" cy="25"/>
            </a:xfrm>
            <a:custGeom>
              <a:avLst/>
              <a:gdLst/>
              <a:ahLst/>
              <a:cxnLst/>
              <a:rect l="l" t="t" r="r" b="b"/>
              <a:pathLst>
                <a:path w="1" h="1" extrusionOk="0">
                  <a:moveTo>
                    <a:pt x="0" y="1"/>
                  </a:move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1" name="Google Shape;6751;p24"/>
            <p:cNvSpPr/>
            <p:nvPr/>
          </p:nvSpPr>
          <p:spPr>
            <a:xfrm>
              <a:off x="7024650" y="2281425"/>
              <a:ext cx="25" cy="600"/>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2" name="Google Shape;6752;p24"/>
            <p:cNvSpPr/>
            <p:nvPr/>
          </p:nvSpPr>
          <p:spPr>
            <a:xfrm>
              <a:off x="6923650" y="24549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3" name="Google Shape;6753;p24"/>
            <p:cNvSpPr/>
            <p:nvPr/>
          </p:nvSpPr>
          <p:spPr>
            <a:xfrm>
              <a:off x="6923650" y="2454900"/>
              <a:ext cx="25" cy="25"/>
            </a:xfrm>
            <a:custGeom>
              <a:avLst/>
              <a:gdLst/>
              <a:ahLst/>
              <a:cxnLst/>
              <a:rect l="l" t="t" r="r" b="b"/>
              <a:pathLst>
                <a:path w="1" h="1" extrusionOk="0">
                  <a:moveTo>
                    <a:pt x="0" y="1"/>
                  </a:moveTo>
                  <a:cubicBezTo>
                    <a:pt x="0" y="1"/>
                    <a:pt x="0" y="1"/>
                    <a:pt x="0" y="1"/>
                  </a:cubicBezTo>
                  <a:cubicBezTo>
                    <a:pt x="0" y="1"/>
                    <a:pt x="0" y="1"/>
                    <a:pt x="0" y="1"/>
                  </a:cubicBezTo>
                  <a:lnTo>
                    <a:pt x="0" y="1"/>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4" name="Google Shape;6754;p24"/>
            <p:cNvSpPr/>
            <p:nvPr/>
          </p:nvSpPr>
          <p:spPr>
            <a:xfrm>
              <a:off x="6923650" y="2454900"/>
              <a:ext cx="25" cy="600"/>
            </a:xfrm>
            <a:custGeom>
              <a:avLst/>
              <a:gdLst/>
              <a:ahLst/>
              <a:cxnLst/>
              <a:rect l="l" t="t" r="r" b="b"/>
              <a:pathLst>
                <a:path w="1" h="24" extrusionOk="0">
                  <a:moveTo>
                    <a:pt x="0" y="24"/>
                  </a:moveTo>
                  <a:cubicBezTo>
                    <a:pt x="0" y="1"/>
                    <a:pt x="0" y="1"/>
                    <a:pt x="0" y="1"/>
                  </a:cubicBezTo>
                  <a:cubicBezTo>
                    <a:pt x="0" y="1"/>
                    <a:pt x="0" y="1"/>
                    <a:pt x="0" y="1"/>
                  </a:cubicBezTo>
                  <a:cubicBezTo>
                    <a:pt x="0" y="1"/>
                    <a:pt x="0" y="1"/>
                    <a:pt x="0" y="24"/>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5" name="Google Shape;6755;p24"/>
            <p:cNvSpPr/>
            <p:nvPr/>
          </p:nvSpPr>
          <p:spPr>
            <a:xfrm>
              <a:off x="6884275" y="1907675"/>
              <a:ext cx="167775" cy="547875"/>
            </a:xfrm>
            <a:custGeom>
              <a:avLst/>
              <a:gdLst/>
              <a:ahLst/>
              <a:cxnLst/>
              <a:rect l="l" t="t" r="r" b="b"/>
              <a:pathLst>
                <a:path w="6711" h="21915" extrusionOk="0">
                  <a:moveTo>
                    <a:pt x="4839" y="0"/>
                  </a:moveTo>
                  <a:lnTo>
                    <a:pt x="4839" y="0"/>
                  </a:lnTo>
                  <a:cubicBezTo>
                    <a:pt x="5205" y="571"/>
                    <a:pt x="5501" y="1187"/>
                    <a:pt x="5730" y="1849"/>
                  </a:cubicBezTo>
                  <a:cubicBezTo>
                    <a:pt x="6095" y="2876"/>
                    <a:pt x="6346" y="3949"/>
                    <a:pt x="6437" y="5045"/>
                  </a:cubicBezTo>
                  <a:cubicBezTo>
                    <a:pt x="6483" y="5593"/>
                    <a:pt x="6506" y="6163"/>
                    <a:pt x="6483" y="6711"/>
                  </a:cubicBezTo>
                  <a:cubicBezTo>
                    <a:pt x="6460" y="7327"/>
                    <a:pt x="6369" y="7944"/>
                    <a:pt x="6277" y="8537"/>
                  </a:cubicBezTo>
                  <a:cubicBezTo>
                    <a:pt x="6072" y="9678"/>
                    <a:pt x="5752" y="10820"/>
                    <a:pt x="5341" y="11915"/>
                  </a:cubicBezTo>
                  <a:cubicBezTo>
                    <a:pt x="5159" y="12463"/>
                    <a:pt x="4931" y="12988"/>
                    <a:pt x="4725" y="13536"/>
                  </a:cubicBezTo>
                  <a:cubicBezTo>
                    <a:pt x="4497" y="14061"/>
                    <a:pt x="4246" y="14609"/>
                    <a:pt x="3995" y="15134"/>
                  </a:cubicBezTo>
                  <a:lnTo>
                    <a:pt x="4018" y="15134"/>
                  </a:lnTo>
                  <a:cubicBezTo>
                    <a:pt x="3470" y="16298"/>
                    <a:pt x="2854" y="17416"/>
                    <a:pt x="2192" y="18512"/>
                  </a:cubicBezTo>
                  <a:cubicBezTo>
                    <a:pt x="1849" y="19059"/>
                    <a:pt x="1507" y="19607"/>
                    <a:pt x="1164" y="20155"/>
                  </a:cubicBezTo>
                  <a:cubicBezTo>
                    <a:pt x="982" y="20429"/>
                    <a:pt x="799" y="20680"/>
                    <a:pt x="617" y="20954"/>
                  </a:cubicBezTo>
                  <a:cubicBezTo>
                    <a:pt x="525" y="21091"/>
                    <a:pt x="411" y="21228"/>
                    <a:pt x="320" y="21365"/>
                  </a:cubicBezTo>
                  <a:cubicBezTo>
                    <a:pt x="229" y="21502"/>
                    <a:pt x="137" y="21639"/>
                    <a:pt x="23" y="21776"/>
                  </a:cubicBezTo>
                  <a:cubicBezTo>
                    <a:pt x="0" y="21798"/>
                    <a:pt x="23" y="21867"/>
                    <a:pt x="69" y="21890"/>
                  </a:cubicBezTo>
                  <a:cubicBezTo>
                    <a:pt x="86" y="21907"/>
                    <a:pt x="104" y="21915"/>
                    <a:pt x="121" y="21915"/>
                  </a:cubicBezTo>
                  <a:cubicBezTo>
                    <a:pt x="149" y="21915"/>
                    <a:pt x="178" y="21895"/>
                    <a:pt x="206" y="21867"/>
                  </a:cubicBezTo>
                  <a:cubicBezTo>
                    <a:pt x="297" y="21730"/>
                    <a:pt x="388" y="21593"/>
                    <a:pt x="480" y="21479"/>
                  </a:cubicBezTo>
                  <a:cubicBezTo>
                    <a:pt x="594" y="21319"/>
                    <a:pt x="685" y="21182"/>
                    <a:pt x="799" y="21022"/>
                  </a:cubicBezTo>
                  <a:cubicBezTo>
                    <a:pt x="1005" y="20726"/>
                    <a:pt x="1187" y="20452"/>
                    <a:pt x="1393" y="20155"/>
                  </a:cubicBezTo>
                  <a:cubicBezTo>
                    <a:pt x="1781" y="19562"/>
                    <a:pt x="2146" y="18968"/>
                    <a:pt x="2511" y="18375"/>
                  </a:cubicBezTo>
                  <a:cubicBezTo>
                    <a:pt x="3219" y="17165"/>
                    <a:pt x="3858" y="15932"/>
                    <a:pt x="4428" y="14654"/>
                  </a:cubicBezTo>
                  <a:cubicBezTo>
                    <a:pt x="5022" y="13376"/>
                    <a:pt x="5547" y="12075"/>
                    <a:pt x="5958" y="10728"/>
                  </a:cubicBezTo>
                  <a:cubicBezTo>
                    <a:pt x="6346" y="9382"/>
                    <a:pt x="6620" y="7989"/>
                    <a:pt x="6665" y="6597"/>
                  </a:cubicBezTo>
                  <a:cubicBezTo>
                    <a:pt x="6711" y="5387"/>
                    <a:pt x="6574" y="4155"/>
                    <a:pt x="6277" y="2990"/>
                  </a:cubicBezTo>
                  <a:cubicBezTo>
                    <a:pt x="6140" y="2397"/>
                    <a:pt x="5958" y="1826"/>
                    <a:pt x="5730" y="1279"/>
                  </a:cubicBezTo>
                  <a:cubicBezTo>
                    <a:pt x="5661" y="1119"/>
                    <a:pt x="5570" y="959"/>
                    <a:pt x="5501" y="799"/>
                  </a:cubicBezTo>
                  <a:cubicBezTo>
                    <a:pt x="5341" y="571"/>
                    <a:pt x="5159" y="366"/>
                    <a:pt x="4999" y="160"/>
                  </a:cubicBezTo>
                  <a:cubicBezTo>
                    <a:pt x="4953" y="114"/>
                    <a:pt x="4885" y="46"/>
                    <a:pt x="4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6" name="Google Shape;6756;p24"/>
            <p:cNvSpPr/>
            <p:nvPr/>
          </p:nvSpPr>
          <p:spPr>
            <a:xfrm>
              <a:off x="7027500" y="19539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7" name="Google Shape;6757;p24"/>
            <p:cNvSpPr/>
            <p:nvPr/>
          </p:nvSpPr>
          <p:spPr>
            <a:xfrm>
              <a:off x="6893400" y="1930500"/>
              <a:ext cx="165500" cy="533550"/>
            </a:xfrm>
            <a:custGeom>
              <a:avLst/>
              <a:gdLst/>
              <a:ahLst/>
              <a:cxnLst/>
              <a:rect l="l" t="t" r="r" b="b"/>
              <a:pathLst>
                <a:path w="6620" h="21342" extrusionOk="0">
                  <a:moveTo>
                    <a:pt x="5182" y="0"/>
                  </a:moveTo>
                  <a:cubicBezTo>
                    <a:pt x="5136" y="46"/>
                    <a:pt x="5113" y="92"/>
                    <a:pt x="5159" y="137"/>
                  </a:cubicBezTo>
                  <a:cubicBezTo>
                    <a:pt x="5273" y="297"/>
                    <a:pt x="5365" y="480"/>
                    <a:pt x="5456" y="662"/>
                  </a:cubicBezTo>
                  <a:cubicBezTo>
                    <a:pt x="5775" y="1256"/>
                    <a:pt x="5981" y="1895"/>
                    <a:pt x="6141" y="2557"/>
                  </a:cubicBezTo>
                  <a:cubicBezTo>
                    <a:pt x="6255" y="3150"/>
                    <a:pt x="6346" y="3744"/>
                    <a:pt x="6392" y="4360"/>
                  </a:cubicBezTo>
                  <a:cubicBezTo>
                    <a:pt x="6414" y="4680"/>
                    <a:pt x="6414" y="4976"/>
                    <a:pt x="6437" y="5273"/>
                  </a:cubicBezTo>
                  <a:cubicBezTo>
                    <a:pt x="6437" y="5615"/>
                    <a:pt x="6437" y="5935"/>
                    <a:pt x="6414" y="6277"/>
                  </a:cubicBezTo>
                  <a:cubicBezTo>
                    <a:pt x="6414" y="6254"/>
                    <a:pt x="6414" y="6254"/>
                    <a:pt x="6414" y="6254"/>
                  </a:cubicBezTo>
                  <a:cubicBezTo>
                    <a:pt x="6346" y="7852"/>
                    <a:pt x="6004" y="9427"/>
                    <a:pt x="5524" y="10934"/>
                  </a:cubicBezTo>
                  <a:cubicBezTo>
                    <a:pt x="5524" y="10934"/>
                    <a:pt x="5524" y="10934"/>
                    <a:pt x="5524" y="10911"/>
                  </a:cubicBezTo>
                  <a:cubicBezTo>
                    <a:pt x="5319" y="11550"/>
                    <a:pt x="5091" y="12166"/>
                    <a:pt x="4862" y="12805"/>
                  </a:cubicBezTo>
                  <a:cubicBezTo>
                    <a:pt x="4611" y="13399"/>
                    <a:pt x="4360" y="13992"/>
                    <a:pt x="4086" y="14586"/>
                  </a:cubicBezTo>
                  <a:cubicBezTo>
                    <a:pt x="3538" y="15750"/>
                    <a:pt x="2922" y="16891"/>
                    <a:pt x="2260" y="17987"/>
                  </a:cubicBezTo>
                  <a:cubicBezTo>
                    <a:pt x="2100" y="18261"/>
                    <a:pt x="1918" y="18534"/>
                    <a:pt x="1758" y="18786"/>
                  </a:cubicBezTo>
                  <a:lnTo>
                    <a:pt x="1781" y="18763"/>
                  </a:lnTo>
                  <a:lnTo>
                    <a:pt x="1781" y="18763"/>
                  </a:lnTo>
                  <a:cubicBezTo>
                    <a:pt x="1210" y="19607"/>
                    <a:pt x="640" y="20429"/>
                    <a:pt x="1" y="21228"/>
                  </a:cubicBezTo>
                  <a:cubicBezTo>
                    <a:pt x="46" y="21251"/>
                    <a:pt x="92" y="21274"/>
                    <a:pt x="138" y="21296"/>
                  </a:cubicBezTo>
                  <a:cubicBezTo>
                    <a:pt x="138" y="21319"/>
                    <a:pt x="160" y="21319"/>
                    <a:pt x="183" y="21342"/>
                  </a:cubicBezTo>
                  <a:cubicBezTo>
                    <a:pt x="1690" y="19379"/>
                    <a:pt x="3013" y="17279"/>
                    <a:pt x="4086" y="15042"/>
                  </a:cubicBezTo>
                  <a:cubicBezTo>
                    <a:pt x="4360" y="14472"/>
                    <a:pt x="4611" y="13878"/>
                    <a:pt x="4862" y="13285"/>
                  </a:cubicBezTo>
                  <a:cubicBezTo>
                    <a:pt x="5113" y="12668"/>
                    <a:pt x="5365" y="12052"/>
                    <a:pt x="5570" y="11413"/>
                  </a:cubicBezTo>
                  <a:cubicBezTo>
                    <a:pt x="6004" y="10158"/>
                    <a:pt x="6323" y="8879"/>
                    <a:pt x="6506" y="7556"/>
                  </a:cubicBezTo>
                  <a:cubicBezTo>
                    <a:pt x="6597" y="6894"/>
                    <a:pt x="6620" y="6254"/>
                    <a:pt x="6620" y="5593"/>
                  </a:cubicBezTo>
                  <a:cubicBezTo>
                    <a:pt x="6620" y="5022"/>
                    <a:pt x="6597" y="4451"/>
                    <a:pt x="6551" y="3903"/>
                  </a:cubicBezTo>
                  <a:cubicBezTo>
                    <a:pt x="6483" y="3310"/>
                    <a:pt x="6392" y="2739"/>
                    <a:pt x="6232" y="2192"/>
                  </a:cubicBezTo>
                  <a:cubicBezTo>
                    <a:pt x="6095" y="1644"/>
                    <a:pt x="5912" y="1119"/>
                    <a:pt x="5661" y="617"/>
                  </a:cubicBezTo>
                  <a:cubicBezTo>
                    <a:pt x="5547" y="457"/>
                    <a:pt x="5456" y="320"/>
                    <a:pt x="5365" y="160"/>
                  </a:cubicBezTo>
                  <a:cubicBezTo>
                    <a:pt x="5319" y="114"/>
                    <a:pt x="5296" y="69"/>
                    <a:pt x="5250" y="23"/>
                  </a:cubicBezTo>
                  <a:cubicBezTo>
                    <a:pt x="5250" y="23"/>
                    <a:pt x="5228" y="0"/>
                    <a:pt x="5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8" name="Google Shape;6758;p24"/>
            <p:cNvSpPr/>
            <p:nvPr/>
          </p:nvSpPr>
          <p:spPr>
            <a:xfrm>
              <a:off x="7029775" y="194705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9" name="Google Shape;6759;p24"/>
            <p:cNvSpPr/>
            <p:nvPr/>
          </p:nvSpPr>
          <p:spPr>
            <a:xfrm>
              <a:off x="6982425" y="1882000"/>
              <a:ext cx="600" cy="600"/>
            </a:xfrm>
            <a:custGeom>
              <a:avLst/>
              <a:gdLst/>
              <a:ahLst/>
              <a:cxnLst/>
              <a:rect l="l" t="t" r="r" b="b"/>
              <a:pathLst>
                <a:path w="24" h="24" extrusionOk="0">
                  <a:moveTo>
                    <a:pt x="0" y="0"/>
                  </a:moveTo>
                  <a:cubicBezTo>
                    <a:pt x="0" y="0"/>
                    <a:pt x="0" y="0"/>
                    <a:pt x="0" y="23"/>
                  </a:cubicBezTo>
                  <a:lnTo>
                    <a:pt x="23" y="23"/>
                  </a:lnTo>
                  <a:lnTo>
                    <a:pt x="0" y="0"/>
                  </a:ln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0" name="Google Shape;6760;p24"/>
            <p:cNvSpPr/>
            <p:nvPr/>
          </p:nvSpPr>
          <p:spPr>
            <a:xfrm>
              <a:off x="6989850" y="1895700"/>
              <a:ext cx="575" cy="25"/>
            </a:xfrm>
            <a:custGeom>
              <a:avLst/>
              <a:gdLst/>
              <a:ahLst/>
              <a:cxnLst/>
              <a:rect l="l" t="t" r="r" b="b"/>
              <a:pathLst>
                <a:path w="23" h="1" extrusionOk="0">
                  <a:moveTo>
                    <a:pt x="23" y="0"/>
                  </a:moveTo>
                  <a:cubicBezTo>
                    <a:pt x="0" y="0"/>
                    <a:pt x="0" y="0"/>
                    <a:pt x="0" y="0"/>
                  </a:cubicBezTo>
                  <a:cubicBezTo>
                    <a:pt x="0" y="0"/>
                    <a:pt x="0" y="0"/>
                    <a:pt x="23" y="0"/>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1" name="Google Shape;6761;p24"/>
            <p:cNvSpPr/>
            <p:nvPr/>
          </p:nvSpPr>
          <p:spPr>
            <a:xfrm>
              <a:off x="6974425" y="1880850"/>
              <a:ext cx="26275" cy="19525"/>
            </a:xfrm>
            <a:custGeom>
              <a:avLst/>
              <a:gdLst/>
              <a:ahLst/>
              <a:cxnLst/>
              <a:rect l="l" t="t" r="r" b="b"/>
              <a:pathLst>
                <a:path w="1051" h="781" extrusionOk="0">
                  <a:moveTo>
                    <a:pt x="1" y="1"/>
                  </a:moveTo>
                  <a:cubicBezTo>
                    <a:pt x="297" y="252"/>
                    <a:pt x="594" y="503"/>
                    <a:pt x="891" y="754"/>
                  </a:cubicBezTo>
                  <a:cubicBezTo>
                    <a:pt x="910" y="773"/>
                    <a:pt x="934" y="780"/>
                    <a:pt x="956" y="780"/>
                  </a:cubicBezTo>
                  <a:cubicBezTo>
                    <a:pt x="986" y="780"/>
                    <a:pt x="1015" y="767"/>
                    <a:pt x="1028" y="754"/>
                  </a:cubicBezTo>
                  <a:cubicBezTo>
                    <a:pt x="1028" y="731"/>
                    <a:pt x="1051" y="685"/>
                    <a:pt x="1051" y="663"/>
                  </a:cubicBezTo>
                  <a:cubicBezTo>
                    <a:pt x="1028" y="640"/>
                    <a:pt x="1028" y="617"/>
                    <a:pt x="1005" y="617"/>
                  </a:cubicBezTo>
                  <a:cubicBezTo>
                    <a:pt x="868" y="480"/>
                    <a:pt x="731" y="366"/>
                    <a:pt x="617" y="252"/>
                  </a:cubicBezTo>
                  <a:cubicBezTo>
                    <a:pt x="594" y="274"/>
                    <a:pt x="571" y="274"/>
                    <a:pt x="571" y="274"/>
                  </a:cubicBezTo>
                  <a:cubicBezTo>
                    <a:pt x="366" y="206"/>
                    <a:pt x="183" y="92"/>
                    <a:pt x="1"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2" name="Google Shape;6762;p24"/>
            <p:cNvSpPr/>
            <p:nvPr/>
          </p:nvSpPr>
          <p:spPr>
            <a:xfrm>
              <a:off x="6982425" y="1882000"/>
              <a:ext cx="3450" cy="1725"/>
            </a:xfrm>
            <a:custGeom>
              <a:avLst/>
              <a:gdLst/>
              <a:ahLst/>
              <a:cxnLst/>
              <a:rect l="l" t="t" r="r" b="b"/>
              <a:pathLst>
                <a:path w="138" h="69" extrusionOk="0">
                  <a:moveTo>
                    <a:pt x="0" y="0"/>
                  </a:moveTo>
                  <a:cubicBezTo>
                    <a:pt x="0" y="0"/>
                    <a:pt x="0" y="0"/>
                    <a:pt x="0" y="23"/>
                  </a:cubicBezTo>
                  <a:cubicBezTo>
                    <a:pt x="21" y="23"/>
                    <a:pt x="59" y="41"/>
                    <a:pt x="84" y="45"/>
                  </a:cubicBezTo>
                  <a:lnTo>
                    <a:pt x="84" y="45"/>
                  </a:lnTo>
                  <a:cubicBezTo>
                    <a:pt x="60" y="30"/>
                    <a:pt x="30" y="15"/>
                    <a:pt x="0" y="0"/>
                  </a:cubicBezTo>
                  <a:close/>
                  <a:moveTo>
                    <a:pt x="84" y="45"/>
                  </a:moveTo>
                  <a:lnTo>
                    <a:pt x="84" y="45"/>
                  </a:lnTo>
                  <a:cubicBezTo>
                    <a:pt x="96" y="53"/>
                    <a:pt x="107" y="61"/>
                    <a:pt x="114" y="69"/>
                  </a:cubicBezTo>
                  <a:lnTo>
                    <a:pt x="137" y="69"/>
                  </a:lnTo>
                  <a:cubicBezTo>
                    <a:pt x="114" y="69"/>
                    <a:pt x="114" y="69"/>
                    <a:pt x="92" y="46"/>
                  </a:cubicBezTo>
                  <a:cubicBezTo>
                    <a:pt x="89" y="46"/>
                    <a:pt x="87" y="46"/>
                    <a:pt x="84" y="45"/>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3" name="Google Shape;6763;p24"/>
            <p:cNvSpPr/>
            <p:nvPr/>
          </p:nvSpPr>
          <p:spPr>
            <a:xfrm>
              <a:off x="6880275" y="2449200"/>
              <a:ext cx="41100" cy="25850"/>
            </a:xfrm>
            <a:custGeom>
              <a:avLst/>
              <a:gdLst/>
              <a:ahLst/>
              <a:cxnLst/>
              <a:rect l="l" t="t" r="r" b="b"/>
              <a:pathLst>
                <a:path w="1644" h="1034" extrusionOk="0">
                  <a:moveTo>
                    <a:pt x="115" y="1"/>
                  </a:moveTo>
                  <a:cubicBezTo>
                    <a:pt x="92" y="1"/>
                    <a:pt x="69" y="23"/>
                    <a:pt x="46" y="23"/>
                  </a:cubicBezTo>
                  <a:cubicBezTo>
                    <a:pt x="1" y="69"/>
                    <a:pt x="1" y="137"/>
                    <a:pt x="46" y="160"/>
                  </a:cubicBezTo>
                  <a:cubicBezTo>
                    <a:pt x="457" y="571"/>
                    <a:pt x="959" y="868"/>
                    <a:pt x="1507" y="1028"/>
                  </a:cubicBezTo>
                  <a:cubicBezTo>
                    <a:pt x="1515" y="1032"/>
                    <a:pt x="1525" y="1034"/>
                    <a:pt x="1534" y="1034"/>
                  </a:cubicBezTo>
                  <a:cubicBezTo>
                    <a:pt x="1576" y="1034"/>
                    <a:pt x="1621" y="996"/>
                    <a:pt x="1621" y="959"/>
                  </a:cubicBezTo>
                  <a:cubicBezTo>
                    <a:pt x="1644" y="914"/>
                    <a:pt x="1598" y="845"/>
                    <a:pt x="1553" y="845"/>
                  </a:cubicBezTo>
                  <a:cubicBezTo>
                    <a:pt x="1461" y="822"/>
                    <a:pt x="1393" y="777"/>
                    <a:pt x="1302" y="754"/>
                  </a:cubicBezTo>
                  <a:cubicBezTo>
                    <a:pt x="1005" y="617"/>
                    <a:pt x="708" y="457"/>
                    <a:pt x="457" y="274"/>
                  </a:cubicBezTo>
                  <a:cubicBezTo>
                    <a:pt x="366" y="206"/>
                    <a:pt x="274" y="115"/>
                    <a:pt x="183" y="23"/>
                  </a:cubicBezTo>
                  <a:cubicBezTo>
                    <a:pt x="160" y="23"/>
                    <a:pt x="13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4" name="Google Shape;6764;p24"/>
            <p:cNvSpPr/>
            <p:nvPr/>
          </p:nvSpPr>
          <p:spPr>
            <a:xfrm>
              <a:off x="6869425" y="2449200"/>
              <a:ext cx="53100" cy="48325"/>
            </a:xfrm>
            <a:custGeom>
              <a:avLst/>
              <a:gdLst/>
              <a:ahLst/>
              <a:cxnLst/>
              <a:rect l="l" t="t" r="r" b="b"/>
              <a:pathLst>
                <a:path w="2124" h="1933" extrusionOk="0">
                  <a:moveTo>
                    <a:pt x="457" y="1"/>
                  </a:moveTo>
                  <a:cubicBezTo>
                    <a:pt x="435" y="1"/>
                    <a:pt x="412" y="23"/>
                    <a:pt x="389" y="46"/>
                  </a:cubicBezTo>
                  <a:cubicBezTo>
                    <a:pt x="252" y="183"/>
                    <a:pt x="161" y="343"/>
                    <a:pt x="69" y="526"/>
                  </a:cubicBezTo>
                  <a:cubicBezTo>
                    <a:pt x="47" y="617"/>
                    <a:pt x="24" y="685"/>
                    <a:pt x="24" y="754"/>
                  </a:cubicBezTo>
                  <a:cubicBezTo>
                    <a:pt x="1" y="845"/>
                    <a:pt x="1" y="914"/>
                    <a:pt x="1" y="1005"/>
                  </a:cubicBezTo>
                  <a:cubicBezTo>
                    <a:pt x="1" y="1142"/>
                    <a:pt x="47" y="1279"/>
                    <a:pt x="92" y="1393"/>
                  </a:cubicBezTo>
                  <a:cubicBezTo>
                    <a:pt x="161" y="1530"/>
                    <a:pt x="252" y="1621"/>
                    <a:pt x="366" y="1712"/>
                  </a:cubicBezTo>
                  <a:cubicBezTo>
                    <a:pt x="457" y="1804"/>
                    <a:pt x="572" y="1849"/>
                    <a:pt x="708" y="1895"/>
                  </a:cubicBezTo>
                  <a:cubicBezTo>
                    <a:pt x="775" y="1922"/>
                    <a:pt x="858" y="1933"/>
                    <a:pt x="942" y="1933"/>
                  </a:cubicBezTo>
                  <a:cubicBezTo>
                    <a:pt x="1002" y="1933"/>
                    <a:pt x="1063" y="1927"/>
                    <a:pt x="1119" y="1918"/>
                  </a:cubicBezTo>
                  <a:cubicBezTo>
                    <a:pt x="1256" y="1895"/>
                    <a:pt x="1393" y="1849"/>
                    <a:pt x="1530" y="1781"/>
                  </a:cubicBezTo>
                  <a:cubicBezTo>
                    <a:pt x="1667" y="1690"/>
                    <a:pt x="1781" y="1553"/>
                    <a:pt x="1895" y="1416"/>
                  </a:cubicBezTo>
                  <a:cubicBezTo>
                    <a:pt x="1987" y="1302"/>
                    <a:pt x="2055" y="1165"/>
                    <a:pt x="2101" y="1028"/>
                  </a:cubicBezTo>
                  <a:cubicBezTo>
                    <a:pt x="2124" y="982"/>
                    <a:pt x="2101" y="914"/>
                    <a:pt x="2055" y="891"/>
                  </a:cubicBezTo>
                  <a:cubicBezTo>
                    <a:pt x="2010" y="891"/>
                    <a:pt x="1941" y="914"/>
                    <a:pt x="1918" y="959"/>
                  </a:cubicBezTo>
                  <a:cubicBezTo>
                    <a:pt x="1895" y="1028"/>
                    <a:pt x="1873" y="1096"/>
                    <a:pt x="1827" y="1165"/>
                  </a:cubicBezTo>
                  <a:cubicBezTo>
                    <a:pt x="1827" y="1165"/>
                    <a:pt x="1827" y="1142"/>
                    <a:pt x="1827" y="1142"/>
                  </a:cubicBezTo>
                  <a:cubicBezTo>
                    <a:pt x="1781" y="1256"/>
                    <a:pt x="1690" y="1347"/>
                    <a:pt x="1621" y="1461"/>
                  </a:cubicBezTo>
                  <a:cubicBezTo>
                    <a:pt x="1553" y="1507"/>
                    <a:pt x="1485" y="1575"/>
                    <a:pt x="1393" y="1621"/>
                  </a:cubicBezTo>
                  <a:cubicBezTo>
                    <a:pt x="1325" y="1667"/>
                    <a:pt x="1256" y="1690"/>
                    <a:pt x="1188" y="1712"/>
                  </a:cubicBezTo>
                  <a:cubicBezTo>
                    <a:pt x="1119" y="1735"/>
                    <a:pt x="1051" y="1735"/>
                    <a:pt x="982" y="1735"/>
                  </a:cubicBezTo>
                  <a:cubicBezTo>
                    <a:pt x="914" y="1735"/>
                    <a:pt x="845" y="1735"/>
                    <a:pt x="777" y="1712"/>
                  </a:cubicBezTo>
                  <a:cubicBezTo>
                    <a:pt x="708" y="1690"/>
                    <a:pt x="663" y="1667"/>
                    <a:pt x="594" y="1644"/>
                  </a:cubicBezTo>
                  <a:cubicBezTo>
                    <a:pt x="526" y="1598"/>
                    <a:pt x="480" y="1553"/>
                    <a:pt x="435" y="1507"/>
                  </a:cubicBezTo>
                  <a:cubicBezTo>
                    <a:pt x="389" y="1461"/>
                    <a:pt x="343" y="1416"/>
                    <a:pt x="298" y="1347"/>
                  </a:cubicBezTo>
                  <a:cubicBezTo>
                    <a:pt x="275" y="1302"/>
                    <a:pt x="252" y="1233"/>
                    <a:pt x="229" y="1165"/>
                  </a:cubicBezTo>
                  <a:cubicBezTo>
                    <a:pt x="206" y="1096"/>
                    <a:pt x="183" y="1028"/>
                    <a:pt x="183" y="959"/>
                  </a:cubicBezTo>
                  <a:cubicBezTo>
                    <a:pt x="183" y="891"/>
                    <a:pt x="206" y="799"/>
                    <a:pt x="229" y="731"/>
                  </a:cubicBezTo>
                  <a:cubicBezTo>
                    <a:pt x="252" y="617"/>
                    <a:pt x="298" y="526"/>
                    <a:pt x="343" y="434"/>
                  </a:cubicBezTo>
                  <a:cubicBezTo>
                    <a:pt x="389" y="343"/>
                    <a:pt x="457" y="252"/>
                    <a:pt x="549" y="160"/>
                  </a:cubicBezTo>
                  <a:cubicBezTo>
                    <a:pt x="572" y="115"/>
                    <a:pt x="572" y="46"/>
                    <a:pt x="526" y="23"/>
                  </a:cubicBezTo>
                  <a:cubicBezTo>
                    <a:pt x="503" y="1"/>
                    <a:pt x="480"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5" name="Google Shape;6765;p24"/>
            <p:cNvSpPr/>
            <p:nvPr/>
          </p:nvSpPr>
          <p:spPr>
            <a:xfrm>
              <a:off x="6779275" y="1827200"/>
              <a:ext cx="324725" cy="759350"/>
            </a:xfrm>
            <a:custGeom>
              <a:avLst/>
              <a:gdLst/>
              <a:ahLst/>
              <a:cxnLst/>
              <a:rect l="l" t="t" r="r" b="b"/>
              <a:pathLst>
                <a:path w="12989" h="30374" extrusionOk="0">
                  <a:moveTo>
                    <a:pt x="32" y="175"/>
                  </a:moveTo>
                  <a:cubicBezTo>
                    <a:pt x="21" y="177"/>
                    <a:pt x="11" y="180"/>
                    <a:pt x="0" y="184"/>
                  </a:cubicBezTo>
                  <a:cubicBezTo>
                    <a:pt x="11" y="181"/>
                    <a:pt x="22" y="178"/>
                    <a:pt x="32" y="175"/>
                  </a:cubicBezTo>
                  <a:close/>
                  <a:moveTo>
                    <a:pt x="1804" y="1"/>
                  </a:moveTo>
                  <a:cubicBezTo>
                    <a:pt x="1598" y="1"/>
                    <a:pt x="1370" y="1"/>
                    <a:pt x="1165" y="24"/>
                  </a:cubicBezTo>
                  <a:cubicBezTo>
                    <a:pt x="959" y="47"/>
                    <a:pt x="731" y="69"/>
                    <a:pt x="525" y="92"/>
                  </a:cubicBezTo>
                  <a:cubicBezTo>
                    <a:pt x="355" y="114"/>
                    <a:pt x="184" y="135"/>
                    <a:pt x="32" y="175"/>
                  </a:cubicBezTo>
                  <a:lnTo>
                    <a:pt x="32" y="175"/>
                  </a:lnTo>
                  <a:cubicBezTo>
                    <a:pt x="96" y="161"/>
                    <a:pt x="170" y="161"/>
                    <a:pt x="229" y="161"/>
                  </a:cubicBezTo>
                  <a:cubicBezTo>
                    <a:pt x="457" y="138"/>
                    <a:pt x="685" y="138"/>
                    <a:pt x="914" y="138"/>
                  </a:cubicBezTo>
                  <a:cubicBezTo>
                    <a:pt x="1142" y="138"/>
                    <a:pt x="1393" y="161"/>
                    <a:pt x="1644" y="184"/>
                  </a:cubicBezTo>
                  <a:cubicBezTo>
                    <a:pt x="1758" y="184"/>
                    <a:pt x="1872" y="206"/>
                    <a:pt x="1986" y="206"/>
                  </a:cubicBezTo>
                  <a:cubicBezTo>
                    <a:pt x="2100" y="229"/>
                    <a:pt x="2215" y="229"/>
                    <a:pt x="2329" y="229"/>
                  </a:cubicBezTo>
                  <a:cubicBezTo>
                    <a:pt x="3036" y="275"/>
                    <a:pt x="3767" y="389"/>
                    <a:pt x="4451" y="617"/>
                  </a:cubicBezTo>
                  <a:cubicBezTo>
                    <a:pt x="4451" y="594"/>
                    <a:pt x="4451" y="594"/>
                    <a:pt x="4451" y="594"/>
                  </a:cubicBezTo>
                  <a:cubicBezTo>
                    <a:pt x="4748" y="686"/>
                    <a:pt x="5022" y="800"/>
                    <a:pt x="5319" y="914"/>
                  </a:cubicBezTo>
                  <a:cubicBezTo>
                    <a:pt x="5593" y="1028"/>
                    <a:pt x="5889" y="1165"/>
                    <a:pt x="6163" y="1302"/>
                  </a:cubicBezTo>
                  <a:cubicBezTo>
                    <a:pt x="6711" y="1576"/>
                    <a:pt x="7236" y="1850"/>
                    <a:pt x="7761" y="2169"/>
                  </a:cubicBezTo>
                  <a:cubicBezTo>
                    <a:pt x="8172" y="2443"/>
                    <a:pt x="8583" y="2717"/>
                    <a:pt x="8948" y="3037"/>
                  </a:cubicBezTo>
                  <a:cubicBezTo>
                    <a:pt x="9359" y="3333"/>
                    <a:pt x="9724" y="3699"/>
                    <a:pt x="10066" y="4064"/>
                  </a:cubicBezTo>
                  <a:cubicBezTo>
                    <a:pt x="10066" y="4064"/>
                    <a:pt x="10066" y="4064"/>
                    <a:pt x="10044" y="4041"/>
                  </a:cubicBezTo>
                  <a:lnTo>
                    <a:pt x="10044" y="4041"/>
                  </a:lnTo>
                  <a:cubicBezTo>
                    <a:pt x="10660" y="4703"/>
                    <a:pt x="11185" y="5433"/>
                    <a:pt x="11596" y="6232"/>
                  </a:cubicBezTo>
                  <a:cubicBezTo>
                    <a:pt x="11596" y="6209"/>
                    <a:pt x="11596" y="6209"/>
                    <a:pt x="11596" y="6209"/>
                  </a:cubicBezTo>
                  <a:cubicBezTo>
                    <a:pt x="11778" y="6597"/>
                    <a:pt x="11961" y="6986"/>
                    <a:pt x="12121" y="7396"/>
                  </a:cubicBezTo>
                  <a:cubicBezTo>
                    <a:pt x="12258" y="7784"/>
                    <a:pt x="12395" y="8195"/>
                    <a:pt x="12486" y="8629"/>
                  </a:cubicBezTo>
                  <a:cubicBezTo>
                    <a:pt x="12486" y="8606"/>
                    <a:pt x="12486" y="8606"/>
                    <a:pt x="12486" y="8606"/>
                  </a:cubicBezTo>
                  <a:cubicBezTo>
                    <a:pt x="12600" y="9085"/>
                    <a:pt x="12669" y="9588"/>
                    <a:pt x="12737" y="10090"/>
                  </a:cubicBezTo>
                  <a:cubicBezTo>
                    <a:pt x="12783" y="10592"/>
                    <a:pt x="12783" y="11117"/>
                    <a:pt x="12783" y="11619"/>
                  </a:cubicBezTo>
                  <a:cubicBezTo>
                    <a:pt x="12737" y="13103"/>
                    <a:pt x="12463" y="14586"/>
                    <a:pt x="12029" y="16024"/>
                  </a:cubicBezTo>
                  <a:cubicBezTo>
                    <a:pt x="12029" y="16024"/>
                    <a:pt x="12029" y="16047"/>
                    <a:pt x="12029" y="16047"/>
                  </a:cubicBezTo>
                  <a:cubicBezTo>
                    <a:pt x="11756" y="16915"/>
                    <a:pt x="11436" y="17782"/>
                    <a:pt x="11071" y="18626"/>
                  </a:cubicBezTo>
                  <a:cubicBezTo>
                    <a:pt x="10683" y="19471"/>
                    <a:pt x="10272" y="20293"/>
                    <a:pt x="9838" y="21114"/>
                  </a:cubicBezTo>
                  <a:cubicBezTo>
                    <a:pt x="9405" y="21913"/>
                    <a:pt x="8925" y="22712"/>
                    <a:pt x="8469" y="23511"/>
                  </a:cubicBezTo>
                  <a:cubicBezTo>
                    <a:pt x="8218" y="23899"/>
                    <a:pt x="7989" y="24310"/>
                    <a:pt x="7738" y="24698"/>
                  </a:cubicBezTo>
                  <a:cubicBezTo>
                    <a:pt x="7510" y="25063"/>
                    <a:pt x="7282" y="25451"/>
                    <a:pt x="7054" y="25839"/>
                  </a:cubicBezTo>
                  <a:cubicBezTo>
                    <a:pt x="6757" y="26364"/>
                    <a:pt x="6437" y="26889"/>
                    <a:pt x="6095" y="27414"/>
                  </a:cubicBezTo>
                  <a:cubicBezTo>
                    <a:pt x="6095" y="27437"/>
                    <a:pt x="6095" y="27437"/>
                    <a:pt x="6095" y="27437"/>
                  </a:cubicBezTo>
                  <a:cubicBezTo>
                    <a:pt x="5479" y="28418"/>
                    <a:pt x="4839" y="29354"/>
                    <a:pt x="4041" y="30222"/>
                  </a:cubicBezTo>
                  <a:cubicBezTo>
                    <a:pt x="4018" y="30244"/>
                    <a:pt x="4018" y="30313"/>
                    <a:pt x="4063" y="30359"/>
                  </a:cubicBezTo>
                  <a:cubicBezTo>
                    <a:pt x="4082" y="30368"/>
                    <a:pt x="4101" y="30374"/>
                    <a:pt x="4120" y="30374"/>
                  </a:cubicBezTo>
                  <a:cubicBezTo>
                    <a:pt x="4147" y="30374"/>
                    <a:pt x="4174" y="30363"/>
                    <a:pt x="4200" y="30336"/>
                  </a:cubicBezTo>
                  <a:cubicBezTo>
                    <a:pt x="5410" y="29035"/>
                    <a:pt x="6323" y="27483"/>
                    <a:pt x="7213" y="25953"/>
                  </a:cubicBezTo>
                  <a:cubicBezTo>
                    <a:pt x="7442" y="25588"/>
                    <a:pt x="7670" y="25200"/>
                    <a:pt x="7898" y="24812"/>
                  </a:cubicBezTo>
                  <a:cubicBezTo>
                    <a:pt x="8126" y="24424"/>
                    <a:pt x="8377" y="24036"/>
                    <a:pt x="8606" y="23648"/>
                  </a:cubicBezTo>
                  <a:cubicBezTo>
                    <a:pt x="9085" y="22849"/>
                    <a:pt x="9541" y="22050"/>
                    <a:pt x="9998" y="21228"/>
                  </a:cubicBezTo>
                  <a:cubicBezTo>
                    <a:pt x="10865" y="19608"/>
                    <a:pt x="11641" y="17919"/>
                    <a:pt x="12189" y="16161"/>
                  </a:cubicBezTo>
                  <a:cubicBezTo>
                    <a:pt x="12440" y="15362"/>
                    <a:pt x="12623" y="14541"/>
                    <a:pt x="12760" y="13719"/>
                  </a:cubicBezTo>
                  <a:cubicBezTo>
                    <a:pt x="12897" y="12920"/>
                    <a:pt x="12965" y="12121"/>
                    <a:pt x="12988" y="11300"/>
                  </a:cubicBezTo>
                  <a:cubicBezTo>
                    <a:pt x="12988" y="10523"/>
                    <a:pt x="12920" y="9725"/>
                    <a:pt x="12760" y="8948"/>
                  </a:cubicBezTo>
                  <a:cubicBezTo>
                    <a:pt x="12600" y="8172"/>
                    <a:pt x="12372" y="7419"/>
                    <a:pt x="12052" y="6712"/>
                  </a:cubicBezTo>
                  <a:cubicBezTo>
                    <a:pt x="11710" y="5958"/>
                    <a:pt x="11276" y="5251"/>
                    <a:pt x="10774" y="4612"/>
                  </a:cubicBezTo>
                  <a:cubicBezTo>
                    <a:pt x="10523" y="4269"/>
                    <a:pt x="10249" y="3950"/>
                    <a:pt x="9952" y="3653"/>
                  </a:cubicBezTo>
                  <a:cubicBezTo>
                    <a:pt x="9656" y="3356"/>
                    <a:pt x="9336" y="3082"/>
                    <a:pt x="8994" y="2809"/>
                  </a:cubicBezTo>
                  <a:cubicBezTo>
                    <a:pt x="8332" y="2284"/>
                    <a:pt x="7624" y="1850"/>
                    <a:pt x="6871" y="1439"/>
                  </a:cubicBezTo>
                  <a:cubicBezTo>
                    <a:pt x="6506" y="1256"/>
                    <a:pt x="6118" y="1074"/>
                    <a:pt x="5730" y="891"/>
                  </a:cubicBezTo>
                  <a:cubicBezTo>
                    <a:pt x="5547" y="800"/>
                    <a:pt x="5342" y="709"/>
                    <a:pt x="5136" y="640"/>
                  </a:cubicBezTo>
                  <a:cubicBezTo>
                    <a:pt x="4931" y="549"/>
                    <a:pt x="4703" y="480"/>
                    <a:pt x="4497" y="412"/>
                  </a:cubicBezTo>
                  <a:cubicBezTo>
                    <a:pt x="4063" y="275"/>
                    <a:pt x="3630" y="184"/>
                    <a:pt x="3173" y="115"/>
                  </a:cubicBezTo>
                  <a:cubicBezTo>
                    <a:pt x="2968" y="92"/>
                    <a:pt x="2740" y="69"/>
                    <a:pt x="2511" y="47"/>
                  </a:cubicBezTo>
                  <a:cubicBezTo>
                    <a:pt x="2351" y="47"/>
                    <a:pt x="2192" y="24"/>
                    <a:pt x="2009" y="24"/>
                  </a:cubicBezTo>
                  <a:cubicBezTo>
                    <a:pt x="1963" y="24"/>
                    <a:pt x="1895" y="1"/>
                    <a:pt x="1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6" name="Google Shape;6766;p24"/>
            <p:cNvSpPr/>
            <p:nvPr/>
          </p:nvSpPr>
          <p:spPr>
            <a:xfrm>
              <a:off x="7080000" y="2227800"/>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7" name="Google Shape;6767;p24"/>
            <p:cNvSpPr/>
            <p:nvPr/>
          </p:nvSpPr>
          <p:spPr>
            <a:xfrm>
              <a:off x="7080000" y="22283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8" name="Google Shape;6768;p24"/>
            <p:cNvSpPr/>
            <p:nvPr/>
          </p:nvSpPr>
          <p:spPr>
            <a:xfrm>
              <a:off x="6766725" y="1830075"/>
              <a:ext cx="8000" cy="1725"/>
            </a:xfrm>
            <a:custGeom>
              <a:avLst/>
              <a:gdLst/>
              <a:ahLst/>
              <a:cxnLst/>
              <a:rect l="l" t="t" r="r" b="b"/>
              <a:pathLst>
                <a:path w="320" h="69" extrusionOk="0">
                  <a:moveTo>
                    <a:pt x="206" y="0"/>
                  </a:moveTo>
                  <a:cubicBezTo>
                    <a:pt x="160" y="23"/>
                    <a:pt x="114" y="23"/>
                    <a:pt x="69" y="46"/>
                  </a:cubicBezTo>
                  <a:cubicBezTo>
                    <a:pt x="53" y="46"/>
                    <a:pt x="37" y="57"/>
                    <a:pt x="22" y="63"/>
                  </a:cubicBezTo>
                  <a:lnTo>
                    <a:pt x="22" y="63"/>
                  </a:lnTo>
                  <a:cubicBezTo>
                    <a:pt x="109" y="42"/>
                    <a:pt x="214" y="21"/>
                    <a:pt x="320" y="0"/>
                  </a:cubicBezTo>
                  <a:close/>
                  <a:moveTo>
                    <a:pt x="22" y="63"/>
                  </a:moveTo>
                  <a:cubicBezTo>
                    <a:pt x="14" y="65"/>
                    <a:pt x="7" y="67"/>
                    <a:pt x="0" y="69"/>
                  </a:cubicBezTo>
                  <a:cubicBezTo>
                    <a:pt x="7" y="69"/>
                    <a:pt x="14" y="66"/>
                    <a:pt x="22" y="6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9" name="Google Shape;6769;p24"/>
            <p:cNvSpPr/>
            <p:nvPr/>
          </p:nvSpPr>
          <p:spPr>
            <a:xfrm>
              <a:off x="6764450" y="1835200"/>
              <a:ext cx="6300" cy="1175"/>
            </a:xfrm>
            <a:custGeom>
              <a:avLst/>
              <a:gdLst/>
              <a:ahLst/>
              <a:cxnLst/>
              <a:rect l="l" t="t" r="r" b="b"/>
              <a:pathLst>
                <a:path w="252" h="47" extrusionOk="0">
                  <a:moveTo>
                    <a:pt x="251" y="1"/>
                  </a:moveTo>
                  <a:cubicBezTo>
                    <a:pt x="192" y="1"/>
                    <a:pt x="142" y="10"/>
                    <a:pt x="89" y="23"/>
                  </a:cubicBezTo>
                  <a:lnTo>
                    <a:pt x="89" y="23"/>
                  </a:lnTo>
                  <a:cubicBezTo>
                    <a:pt x="90" y="23"/>
                    <a:pt x="90" y="23"/>
                    <a:pt x="91" y="23"/>
                  </a:cubicBezTo>
                  <a:cubicBezTo>
                    <a:pt x="137" y="23"/>
                    <a:pt x="183" y="1"/>
                    <a:pt x="251" y="1"/>
                  </a:cubicBezTo>
                  <a:close/>
                  <a:moveTo>
                    <a:pt x="89" y="23"/>
                  </a:moveTo>
                  <a:lnTo>
                    <a:pt x="89" y="23"/>
                  </a:lnTo>
                  <a:cubicBezTo>
                    <a:pt x="67" y="23"/>
                    <a:pt x="44" y="24"/>
                    <a:pt x="0" y="46"/>
                  </a:cubicBezTo>
                  <a:cubicBezTo>
                    <a:pt x="32" y="38"/>
                    <a:pt x="61" y="30"/>
                    <a:pt x="89"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0" name="Google Shape;6770;p24"/>
            <p:cNvSpPr/>
            <p:nvPr/>
          </p:nvSpPr>
          <p:spPr>
            <a:xfrm>
              <a:off x="6890550" y="1842625"/>
              <a:ext cx="600" cy="25"/>
            </a:xfrm>
            <a:custGeom>
              <a:avLst/>
              <a:gdLst/>
              <a:ahLst/>
              <a:cxnLst/>
              <a:rect l="l" t="t" r="r" b="b"/>
              <a:pathLst>
                <a:path w="24" h="1" extrusionOk="0">
                  <a:moveTo>
                    <a:pt x="23" y="0"/>
                  </a:moveTo>
                  <a:cubicBezTo>
                    <a:pt x="0" y="0"/>
                    <a:pt x="0" y="0"/>
                    <a:pt x="0" y="0"/>
                  </a:cubicBezTo>
                  <a:cubicBezTo>
                    <a:pt x="0" y="0"/>
                    <a:pt x="0" y="0"/>
                    <a:pt x="23"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1" name="Google Shape;6771;p24"/>
            <p:cNvSpPr/>
            <p:nvPr/>
          </p:nvSpPr>
          <p:spPr>
            <a:xfrm>
              <a:off x="7069150" y="19830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2" name="Google Shape;6772;p24"/>
            <p:cNvSpPr/>
            <p:nvPr/>
          </p:nvSpPr>
          <p:spPr>
            <a:xfrm>
              <a:off x="7080000" y="2227800"/>
              <a:ext cx="25" cy="25"/>
            </a:xfrm>
            <a:custGeom>
              <a:avLst/>
              <a:gdLst/>
              <a:ahLst/>
              <a:cxnLst/>
              <a:rect l="l" t="t" r="r" b="b"/>
              <a:pathLst>
                <a:path w="1" h="1" extrusionOk="0">
                  <a:moveTo>
                    <a:pt x="0" y="0"/>
                  </a:move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3" name="Google Shape;6773;p24"/>
            <p:cNvSpPr/>
            <p:nvPr/>
          </p:nvSpPr>
          <p:spPr>
            <a:xfrm>
              <a:off x="7080000" y="2227800"/>
              <a:ext cx="25" cy="600"/>
            </a:xfrm>
            <a:custGeom>
              <a:avLst/>
              <a:gdLst/>
              <a:ahLst/>
              <a:cxnLst/>
              <a:rect l="l" t="t" r="r" b="b"/>
              <a:pathLst>
                <a:path w="1" h="24" extrusionOk="0">
                  <a:moveTo>
                    <a:pt x="0" y="23"/>
                  </a:moveTo>
                  <a:cubicBezTo>
                    <a:pt x="0" y="23"/>
                    <a:pt x="0" y="23"/>
                    <a:pt x="0" y="23"/>
                  </a:cubicBezTo>
                  <a:cubicBezTo>
                    <a:pt x="0" y="23"/>
                    <a:pt x="0" y="23"/>
                    <a:pt x="0" y="23"/>
                  </a:cubicBezTo>
                  <a:cubicBezTo>
                    <a:pt x="0" y="23"/>
                    <a:pt x="0" y="23"/>
                    <a:pt x="0" y="23"/>
                  </a:cubicBezTo>
                  <a:cubicBezTo>
                    <a:pt x="0" y="23"/>
                    <a:pt x="0" y="0"/>
                    <a:pt x="0" y="0"/>
                  </a:cubicBezTo>
                  <a:cubicBezTo>
                    <a:pt x="0" y="0"/>
                    <a:pt x="0" y="23"/>
                    <a:pt x="0" y="23"/>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4" name="Google Shape;6774;p24"/>
            <p:cNvSpPr/>
            <p:nvPr/>
          </p:nvSpPr>
          <p:spPr>
            <a:xfrm>
              <a:off x="7080000" y="2228375"/>
              <a:ext cx="25" cy="25"/>
            </a:xfrm>
            <a:custGeom>
              <a:avLst/>
              <a:gdLst/>
              <a:ahLst/>
              <a:cxnLst/>
              <a:rect l="l" t="t" r="r" b="b"/>
              <a:pathLst>
                <a:path w="1" h="1" extrusionOk="0">
                  <a:moveTo>
                    <a:pt x="0" y="0"/>
                  </a:moveTo>
                  <a:lnTo>
                    <a:pt x="0" y="0"/>
                  </a:ln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5" name="Google Shape;6775;p24"/>
            <p:cNvSpPr/>
            <p:nvPr/>
          </p:nvSpPr>
          <p:spPr>
            <a:xfrm>
              <a:off x="6932200" y="25125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2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6" name="Google Shape;6776;p24"/>
            <p:cNvSpPr/>
            <p:nvPr/>
          </p:nvSpPr>
          <p:spPr>
            <a:xfrm>
              <a:off x="6338175" y="1827775"/>
              <a:ext cx="685925" cy="792075"/>
            </a:xfrm>
            <a:custGeom>
              <a:avLst/>
              <a:gdLst/>
              <a:ahLst/>
              <a:cxnLst/>
              <a:rect l="l" t="t" r="r" b="b"/>
              <a:pathLst>
                <a:path w="27437" h="31683" extrusionOk="0">
                  <a:moveTo>
                    <a:pt x="4634" y="9861"/>
                  </a:moveTo>
                  <a:lnTo>
                    <a:pt x="4611" y="9884"/>
                  </a:lnTo>
                  <a:lnTo>
                    <a:pt x="4611" y="9884"/>
                  </a:lnTo>
                  <a:cubicBezTo>
                    <a:pt x="4611" y="9884"/>
                    <a:pt x="4634" y="9884"/>
                    <a:pt x="4634" y="9861"/>
                  </a:cubicBezTo>
                  <a:close/>
                  <a:moveTo>
                    <a:pt x="18809" y="1"/>
                  </a:moveTo>
                  <a:cubicBezTo>
                    <a:pt x="18306" y="1"/>
                    <a:pt x="17827" y="46"/>
                    <a:pt x="17325" y="115"/>
                  </a:cubicBezTo>
                  <a:cubicBezTo>
                    <a:pt x="16640" y="206"/>
                    <a:pt x="15978" y="343"/>
                    <a:pt x="15316" y="549"/>
                  </a:cubicBezTo>
                  <a:cubicBezTo>
                    <a:pt x="14632" y="754"/>
                    <a:pt x="13970" y="1005"/>
                    <a:pt x="13331" y="1302"/>
                  </a:cubicBezTo>
                  <a:cubicBezTo>
                    <a:pt x="12691" y="1621"/>
                    <a:pt x="12075" y="1964"/>
                    <a:pt x="11482" y="2352"/>
                  </a:cubicBezTo>
                  <a:cubicBezTo>
                    <a:pt x="10843" y="2763"/>
                    <a:pt x="10203" y="3242"/>
                    <a:pt x="9610" y="3767"/>
                  </a:cubicBezTo>
                  <a:cubicBezTo>
                    <a:pt x="8332" y="4840"/>
                    <a:pt x="7168" y="6072"/>
                    <a:pt x="6141" y="7396"/>
                  </a:cubicBezTo>
                  <a:cubicBezTo>
                    <a:pt x="5068" y="8743"/>
                    <a:pt x="4132" y="10204"/>
                    <a:pt x="3310" y="11733"/>
                  </a:cubicBezTo>
                  <a:cubicBezTo>
                    <a:pt x="2511" y="13217"/>
                    <a:pt x="1804" y="14769"/>
                    <a:pt x="1256" y="16389"/>
                  </a:cubicBezTo>
                  <a:cubicBezTo>
                    <a:pt x="708" y="17896"/>
                    <a:pt x="297" y="19471"/>
                    <a:pt x="23" y="21069"/>
                  </a:cubicBezTo>
                  <a:cubicBezTo>
                    <a:pt x="1" y="21114"/>
                    <a:pt x="46" y="21183"/>
                    <a:pt x="92" y="21183"/>
                  </a:cubicBezTo>
                  <a:cubicBezTo>
                    <a:pt x="160" y="21183"/>
                    <a:pt x="206" y="21160"/>
                    <a:pt x="206" y="21091"/>
                  </a:cubicBezTo>
                  <a:cubicBezTo>
                    <a:pt x="411" y="19882"/>
                    <a:pt x="708" y="18695"/>
                    <a:pt x="1073" y="17508"/>
                  </a:cubicBezTo>
                  <a:cubicBezTo>
                    <a:pt x="1918" y="14837"/>
                    <a:pt x="3105" y="12258"/>
                    <a:pt x="4611" y="9884"/>
                  </a:cubicBezTo>
                  <a:cubicBezTo>
                    <a:pt x="5889" y="7876"/>
                    <a:pt x="7419" y="6004"/>
                    <a:pt x="9176" y="4383"/>
                  </a:cubicBezTo>
                  <a:cubicBezTo>
                    <a:pt x="9793" y="3835"/>
                    <a:pt x="10432" y="3310"/>
                    <a:pt x="11094" y="2831"/>
                  </a:cubicBezTo>
                  <a:cubicBezTo>
                    <a:pt x="11710" y="2420"/>
                    <a:pt x="12349" y="2032"/>
                    <a:pt x="13011" y="1690"/>
                  </a:cubicBezTo>
                  <a:lnTo>
                    <a:pt x="13011" y="1690"/>
                  </a:lnTo>
                  <a:lnTo>
                    <a:pt x="12988" y="1713"/>
                  </a:lnTo>
                  <a:cubicBezTo>
                    <a:pt x="14061" y="1142"/>
                    <a:pt x="15225" y="731"/>
                    <a:pt x="16412" y="457"/>
                  </a:cubicBezTo>
                  <a:cubicBezTo>
                    <a:pt x="17208" y="302"/>
                    <a:pt x="18004" y="196"/>
                    <a:pt x="18815" y="196"/>
                  </a:cubicBezTo>
                  <a:cubicBezTo>
                    <a:pt x="18957" y="196"/>
                    <a:pt x="19099" y="199"/>
                    <a:pt x="19242" y="206"/>
                  </a:cubicBezTo>
                  <a:lnTo>
                    <a:pt x="19219" y="206"/>
                  </a:lnTo>
                  <a:cubicBezTo>
                    <a:pt x="19607" y="229"/>
                    <a:pt x="19995" y="252"/>
                    <a:pt x="20361" y="320"/>
                  </a:cubicBezTo>
                  <a:cubicBezTo>
                    <a:pt x="20749" y="389"/>
                    <a:pt x="21137" y="480"/>
                    <a:pt x="21502" y="594"/>
                  </a:cubicBezTo>
                  <a:lnTo>
                    <a:pt x="21525" y="594"/>
                  </a:lnTo>
                  <a:cubicBezTo>
                    <a:pt x="21844" y="708"/>
                    <a:pt x="22141" y="823"/>
                    <a:pt x="22461" y="959"/>
                  </a:cubicBezTo>
                  <a:cubicBezTo>
                    <a:pt x="22780" y="1096"/>
                    <a:pt x="23077" y="1279"/>
                    <a:pt x="23396" y="1462"/>
                  </a:cubicBezTo>
                  <a:lnTo>
                    <a:pt x="23374" y="1462"/>
                  </a:lnTo>
                  <a:cubicBezTo>
                    <a:pt x="23670" y="1644"/>
                    <a:pt x="23944" y="1850"/>
                    <a:pt x="24195" y="2078"/>
                  </a:cubicBezTo>
                  <a:cubicBezTo>
                    <a:pt x="24492" y="2306"/>
                    <a:pt x="24743" y="2557"/>
                    <a:pt x="24994" y="2831"/>
                  </a:cubicBezTo>
                  <a:cubicBezTo>
                    <a:pt x="25245" y="3105"/>
                    <a:pt x="25496" y="3402"/>
                    <a:pt x="25725" y="3721"/>
                  </a:cubicBezTo>
                  <a:cubicBezTo>
                    <a:pt x="25953" y="4087"/>
                    <a:pt x="26181" y="4452"/>
                    <a:pt x="26364" y="4817"/>
                  </a:cubicBezTo>
                  <a:cubicBezTo>
                    <a:pt x="26524" y="5114"/>
                    <a:pt x="26660" y="5433"/>
                    <a:pt x="26775" y="5753"/>
                  </a:cubicBezTo>
                  <a:cubicBezTo>
                    <a:pt x="26866" y="6050"/>
                    <a:pt x="26957" y="6369"/>
                    <a:pt x="27026" y="6689"/>
                  </a:cubicBezTo>
                  <a:cubicBezTo>
                    <a:pt x="27117" y="7122"/>
                    <a:pt x="27163" y="7556"/>
                    <a:pt x="27208" y="7990"/>
                  </a:cubicBezTo>
                  <a:cubicBezTo>
                    <a:pt x="27231" y="8416"/>
                    <a:pt x="27231" y="8864"/>
                    <a:pt x="27231" y="9291"/>
                  </a:cubicBezTo>
                  <a:lnTo>
                    <a:pt x="27231" y="9291"/>
                  </a:lnTo>
                  <a:cubicBezTo>
                    <a:pt x="27185" y="10090"/>
                    <a:pt x="27071" y="10888"/>
                    <a:pt x="26934" y="11687"/>
                  </a:cubicBezTo>
                  <a:cubicBezTo>
                    <a:pt x="26866" y="12075"/>
                    <a:pt x="26797" y="12441"/>
                    <a:pt x="26706" y="12829"/>
                  </a:cubicBezTo>
                  <a:cubicBezTo>
                    <a:pt x="26615" y="13239"/>
                    <a:pt x="26501" y="13650"/>
                    <a:pt x="26364" y="14038"/>
                  </a:cubicBezTo>
                  <a:cubicBezTo>
                    <a:pt x="26364" y="14038"/>
                    <a:pt x="26364" y="14061"/>
                    <a:pt x="26364" y="14061"/>
                  </a:cubicBezTo>
                  <a:cubicBezTo>
                    <a:pt x="25588" y="16503"/>
                    <a:pt x="24378" y="18786"/>
                    <a:pt x="23008" y="20954"/>
                  </a:cubicBezTo>
                  <a:cubicBezTo>
                    <a:pt x="23008" y="20932"/>
                    <a:pt x="23008" y="20932"/>
                    <a:pt x="23008" y="20932"/>
                  </a:cubicBezTo>
                  <a:cubicBezTo>
                    <a:pt x="22483" y="21753"/>
                    <a:pt x="21936" y="22575"/>
                    <a:pt x="21365" y="23374"/>
                  </a:cubicBezTo>
                  <a:cubicBezTo>
                    <a:pt x="20794" y="24173"/>
                    <a:pt x="20201" y="24994"/>
                    <a:pt x="19585" y="25771"/>
                  </a:cubicBezTo>
                  <a:cubicBezTo>
                    <a:pt x="18352" y="27345"/>
                    <a:pt x="17051" y="28852"/>
                    <a:pt x="15659" y="30267"/>
                  </a:cubicBezTo>
                  <a:cubicBezTo>
                    <a:pt x="15225" y="30701"/>
                    <a:pt x="14791" y="31112"/>
                    <a:pt x="14358" y="31523"/>
                  </a:cubicBezTo>
                  <a:cubicBezTo>
                    <a:pt x="14358" y="31545"/>
                    <a:pt x="14335" y="31568"/>
                    <a:pt x="14335" y="31591"/>
                  </a:cubicBezTo>
                  <a:cubicBezTo>
                    <a:pt x="14335" y="31637"/>
                    <a:pt x="14358" y="31659"/>
                    <a:pt x="14380" y="31659"/>
                  </a:cubicBezTo>
                  <a:cubicBezTo>
                    <a:pt x="14403" y="31682"/>
                    <a:pt x="14426" y="31682"/>
                    <a:pt x="14449" y="31682"/>
                  </a:cubicBezTo>
                  <a:cubicBezTo>
                    <a:pt x="14472" y="31682"/>
                    <a:pt x="14495" y="31682"/>
                    <a:pt x="14517" y="31659"/>
                  </a:cubicBezTo>
                  <a:cubicBezTo>
                    <a:pt x="15955" y="30290"/>
                    <a:pt x="17325" y="28829"/>
                    <a:pt x="18603" y="27300"/>
                  </a:cubicBezTo>
                  <a:cubicBezTo>
                    <a:pt x="19881" y="25771"/>
                    <a:pt x="21068" y="24173"/>
                    <a:pt x="22187" y="22552"/>
                  </a:cubicBezTo>
                  <a:cubicBezTo>
                    <a:pt x="23305" y="20909"/>
                    <a:pt x="24332" y="19220"/>
                    <a:pt x="25222" y="17439"/>
                  </a:cubicBezTo>
                  <a:cubicBezTo>
                    <a:pt x="25656" y="16526"/>
                    <a:pt x="26044" y="15613"/>
                    <a:pt x="26364" y="14677"/>
                  </a:cubicBezTo>
                  <a:cubicBezTo>
                    <a:pt x="26524" y="14221"/>
                    <a:pt x="26660" y="13764"/>
                    <a:pt x="26775" y="13308"/>
                  </a:cubicBezTo>
                  <a:cubicBezTo>
                    <a:pt x="26889" y="12851"/>
                    <a:pt x="27003" y="12395"/>
                    <a:pt x="27094" y="11938"/>
                  </a:cubicBezTo>
                  <a:cubicBezTo>
                    <a:pt x="27277" y="11025"/>
                    <a:pt x="27391" y="10112"/>
                    <a:pt x="27414" y="9199"/>
                  </a:cubicBezTo>
                  <a:cubicBezTo>
                    <a:pt x="27437" y="8743"/>
                    <a:pt x="27437" y="8264"/>
                    <a:pt x="27391" y="7807"/>
                  </a:cubicBezTo>
                  <a:cubicBezTo>
                    <a:pt x="27345" y="7351"/>
                    <a:pt x="27277" y="6917"/>
                    <a:pt x="27185" y="6483"/>
                  </a:cubicBezTo>
                  <a:cubicBezTo>
                    <a:pt x="27071" y="6027"/>
                    <a:pt x="26934" y="5593"/>
                    <a:pt x="26752" y="5159"/>
                  </a:cubicBezTo>
                  <a:cubicBezTo>
                    <a:pt x="26569" y="4748"/>
                    <a:pt x="26364" y="4383"/>
                    <a:pt x="26136" y="4018"/>
                  </a:cubicBezTo>
                  <a:cubicBezTo>
                    <a:pt x="25747" y="3379"/>
                    <a:pt x="25268" y="2808"/>
                    <a:pt x="24743" y="2283"/>
                  </a:cubicBezTo>
                  <a:cubicBezTo>
                    <a:pt x="24241" y="1804"/>
                    <a:pt x="23693" y="1416"/>
                    <a:pt x="23100" y="1074"/>
                  </a:cubicBezTo>
                  <a:cubicBezTo>
                    <a:pt x="22529" y="754"/>
                    <a:pt x="21913" y="503"/>
                    <a:pt x="21297" y="320"/>
                  </a:cubicBezTo>
                  <a:cubicBezTo>
                    <a:pt x="20475" y="115"/>
                    <a:pt x="19653" y="1"/>
                    <a:pt x="18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7" name="Google Shape;6777;p24"/>
            <p:cNvSpPr/>
            <p:nvPr/>
          </p:nvSpPr>
          <p:spPr>
            <a:xfrm>
              <a:off x="6338750" y="2353325"/>
              <a:ext cx="545550" cy="270725"/>
            </a:xfrm>
            <a:custGeom>
              <a:avLst/>
              <a:gdLst/>
              <a:ahLst/>
              <a:cxnLst/>
              <a:rect l="l" t="t" r="r" b="b"/>
              <a:pathLst>
                <a:path w="21822" h="10829" extrusionOk="0">
                  <a:moveTo>
                    <a:pt x="114" y="1"/>
                  </a:moveTo>
                  <a:cubicBezTo>
                    <a:pt x="92" y="1"/>
                    <a:pt x="92" y="1"/>
                    <a:pt x="69" y="24"/>
                  </a:cubicBezTo>
                  <a:cubicBezTo>
                    <a:pt x="23" y="47"/>
                    <a:pt x="0" y="92"/>
                    <a:pt x="23" y="138"/>
                  </a:cubicBezTo>
                  <a:cubicBezTo>
                    <a:pt x="548" y="1165"/>
                    <a:pt x="1279" y="2078"/>
                    <a:pt x="2055" y="2900"/>
                  </a:cubicBezTo>
                  <a:cubicBezTo>
                    <a:pt x="2465" y="3333"/>
                    <a:pt x="2922" y="3744"/>
                    <a:pt x="3356" y="4155"/>
                  </a:cubicBezTo>
                  <a:cubicBezTo>
                    <a:pt x="3812" y="4543"/>
                    <a:pt x="4269" y="4931"/>
                    <a:pt x="4725" y="5296"/>
                  </a:cubicBezTo>
                  <a:cubicBezTo>
                    <a:pt x="5684" y="6050"/>
                    <a:pt x="6688" y="6780"/>
                    <a:pt x="7715" y="7442"/>
                  </a:cubicBezTo>
                  <a:cubicBezTo>
                    <a:pt x="8857" y="8150"/>
                    <a:pt x="9998" y="8811"/>
                    <a:pt x="11185" y="9405"/>
                  </a:cubicBezTo>
                  <a:cubicBezTo>
                    <a:pt x="11481" y="9565"/>
                    <a:pt x="11801" y="9702"/>
                    <a:pt x="12098" y="9839"/>
                  </a:cubicBezTo>
                  <a:cubicBezTo>
                    <a:pt x="12394" y="9998"/>
                    <a:pt x="12691" y="10135"/>
                    <a:pt x="12988" y="10249"/>
                  </a:cubicBezTo>
                  <a:cubicBezTo>
                    <a:pt x="13559" y="10478"/>
                    <a:pt x="14175" y="10637"/>
                    <a:pt x="14768" y="10729"/>
                  </a:cubicBezTo>
                  <a:cubicBezTo>
                    <a:pt x="15239" y="10799"/>
                    <a:pt x="15710" y="10828"/>
                    <a:pt x="16191" y="10828"/>
                  </a:cubicBezTo>
                  <a:cubicBezTo>
                    <a:pt x="16340" y="10828"/>
                    <a:pt x="16489" y="10825"/>
                    <a:pt x="16640" y="10820"/>
                  </a:cubicBezTo>
                  <a:cubicBezTo>
                    <a:pt x="17256" y="10797"/>
                    <a:pt x="17895" y="10706"/>
                    <a:pt x="18535" y="10592"/>
                  </a:cubicBezTo>
                  <a:cubicBezTo>
                    <a:pt x="19653" y="10341"/>
                    <a:pt x="20771" y="9930"/>
                    <a:pt x="21753" y="9314"/>
                  </a:cubicBezTo>
                  <a:cubicBezTo>
                    <a:pt x="21776" y="9314"/>
                    <a:pt x="21799" y="9291"/>
                    <a:pt x="21799" y="9268"/>
                  </a:cubicBezTo>
                  <a:cubicBezTo>
                    <a:pt x="21821" y="9245"/>
                    <a:pt x="21821" y="9222"/>
                    <a:pt x="21799" y="9199"/>
                  </a:cubicBezTo>
                  <a:cubicBezTo>
                    <a:pt x="21799" y="9177"/>
                    <a:pt x="21776" y="9154"/>
                    <a:pt x="21753" y="9131"/>
                  </a:cubicBezTo>
                  <a:cubicBezTo>
                    <a:pt x="21730" y="9131"/>
                    <a:pt x="21684" y="9131"/>
                    <a:pt x="21662" y="9154"/>
                  </a:cubicBezTo>
                  <a:cubicBezTo>
                    <a:pt x="20977" y="9565"/>
                    <a:pt x="20246" y="9884"/>
                    <a:pt x="19470" y="10135"/>
                  </a:cubicBezTo>
                  <a:cubicBezTo>
                    <a:pt x="19014" y="10272"/>
                    <a:pt x="18557" y="10386"/>
                    <a:pt x="18078" y="10478"/>
                  </a:cubicBezTo>
                  <a:cubicBezTo>
                    <a:pt x="17576" y="10569"/>
                    <a:pt x="17074" y="10615"/>
                    <a:pt x="16572" y="10637"/>
                  </a:cubicBezTo>
                  <a:lnTo>
                    <a:pt x="16572" y="10637"/>
                  </a:lnTo>
                  <a:cubicBezTo>
                    <a:pt x="16200" y="10637"/>
                    <a:pt x="15849" y="10637"/>
                    <a:pt x="15476" y="10615"/>
                  </a:cubicBezTo>
                  <a:cubicBezTo>
                    <a:pt x="15111" y="10592"/>
                    <a:pt x="14746" y="10546"/>
                    <a:pt x="14380" y="10455"/>
                  </a:cubicBezTo>
                  <a:cubicBezTo>
                    <a:pt x="13832" y="10341"/>
                    <a:pt x="13308" y="10181"/>
                    <a:pt x="12805" y="9953"/>
                  </a:cubicBezTo>
                  <a:cubicBezTo>
                    <a:pt x="12531" y="9839"/>
                    <a:pt x="12280" y="9724"/>
                    <a:pt x="12006" y="9587"/>
                  </a:cubicBezTo>
                  <a:cubicBezTo>
                    <a:pt x="11733" y="9473"/>
                    <a:pt x="11459" y="9336"/>
                    <a:pt x="11185" y="9199"/>
                  </a:cubicBezTo>
                  <a:lnTo>
                    <a:pt x="11208" y="9199"/>
                  </a:lnTo>
                  <a:cubicBezTo>
                    <a:pt x="10021" y="8606"/>
                    <a:pt x="8857" y="7921"/>
                    <a:pt x="7738" y="7214"/>
                  </a:cubicBezTo>
                  <a:cubicBezTo>
                    <a:pt x="7190" y="6848"/>
                    <a:pt x="6643" y="6483"/>
                    <a:pt x="6118" y="6095"/>
                  </a:cubicBezTo>
                  <a:cubicBezTo>
                    <a:pt x="5661" y="5776"/>
                    <a:pt x="5205" y="5433"/>
                    <a:pt x="4748" y="5068"/>
                  </a:cubicBezTo>
                  <a:cubicBezTo>
                    <a:pt x="4269" y="4680"/>
                    <a:pt x="3789" y="4292"/>
                    <a:pt x="3333" y="3881"/>
                  </a:cubicBezTo>
                  <a:cubicBezTo>
                    <a:pt x="2808" y="3402"/>
                    <a:pt x="2306" y="2900"/>
                    <a:pt x="1849" y="2375"/>
                  </a:cubicBezTo>
                  <a:cubicBezTo>
                    <a:pt x="1393" y="1873"/>
                    <a:pt x="959" y="1325"/>
                    <a:pt x="594" y="754"/>
                  </a:cubicBezTo>
                  <a:lnTo>
                    <a:pt x="594" y="754"/>
                  </a:lnTo>
                  <a:cubicBezTo>
                    <a:pt x="617" y="777"/>
                    <a:pt x="617" y="777"/>
                    <a:pt x="617" y="777"/>
                  </a:cubicBezTo>
                  <a:cubicBezTo>
                    <a:pt x="457" y="549"/>
                    <a:pt x="320" y="320"/>
                    <a:pt x="206" y="69"/>
                  </a:cubicBezTo>
                  <a:cubicBezTo>
                    <a:pt x="183" y="24"/>
                    <a:pt x="137"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8" name="Google Shape;6778;p24"/>
            <p:cNvSpPr/>
            <p:nvPr/>
          </p:nvSpPr>
          <p:spPr>
            <a:xfrm>
              <a:off x="6760450" y="1965275"/>
              <a:ext cx="101025" cy="92925"/>
            </a:xfrm>
            <a:custGeom>
              <a:avLst/>
              <a:gdLst/>
              <a:ahLst/>
              <a:cxnLst/>
              <a:rect l="l" t="t" r="r" b="b"/>
              <a:pathLst>
                <a:path w="4041" h="3717" extrusionOk="0">
                  <a:moveTo>
                    <a:pt x="890" y="1965"/>
                  </a:moveTo>
                  <a:cubicBezTo>
                    <a:pt x="1027" y="1988"/>
                    <a:pt x="1164" y="2033"/>
                    <a:pt x="1301" y="2079"/>
                  </a:cubicBezTo>
                  <a:cubicBezTo>
                    <a:pt x="1461" y="2147"/>
                    <a:pt x="1621" y="2239"/>
                    <a:pt x="1758" y="2353"/>
                  </a:cubicBezTo>
                  <a:cubicBezTo>
                    <a:pt x="1895" y="2444"/>
                    <a:pt x="2009" y="2558"/>
                    <a:pt x="2100" y="2672"/>
                  </a:cubicBezTo>
                  <a:cubicBezTo>
                    <a:pt x="2169" y="2786"/>
                    <a:pt x="2237" y="2878"/>
                    <a:pt x="2283" y="2992"/>
                  </a:cubicBezTo>
                  <a:cubicBezTo>
                    <a:pt x="2306" y="3060"/>
                    <a:pt x="2328" y="3129"/>
                    <a:pt x="2351" y="3220"/>
                  </a:cubicBezTo>
                  <a:cubicBezTo>
                    <a:pt x="2351" y="3289"/>
                    <a:pt x="2351" y="3357"/>
                    <a:pt x="2351" y="3448"/>
                  </a:cubicBezTo>
                  <a:cubicBezTo>
                    <a:pt x="2351" y="3471"/>
                    <a:pt x="2351" y="3471"/>
                    <a:pt x="2351" y="3494"/>
                  </a:cubicBezTo>
                  <a:cubicBezTo>
                    <a:pt x="2351" y="3517"/>
                    <a:pt x="2351" y="3517"/>
                    <a:pt x="2351" y="3517"/>
                  </a:cubicBezTo>
                  <a:cubicBezTo>
                    <a:pt x="2294" y="3528"/>
                    <a:pt x="2231" y="3534"/>
                    <a:pt x="2166" y="3534"/>
                  </a:cubicBezTo>
                  <a:cubicBezTo>
                    <a:pt x="2100" y="3534"/>
                    <a:pt x="2032" y="3528"/>
                    <a:pt x="1963" y="3517"/>
                  </a:cubicBezTo>
                  <a:lnTo>
                    <a:pt x="1940" y="3517"/>
                  </a:lnTo>
                  <a:cubicBezTo>
                    <a:pt x="1781" y="3494"/>
                    <a:pt x="1621" y="3448"/>
                    <a:pt x="1484" y="3403"/>
                  </a:cubicBezTo>
                  <a:cubicBezTo>
                    <a:pt x="1324" y="3334"/>
                    <a:pt x="1164" y="3243"/>
                    <a:pt x="1027" y="3129"/>
                  </a:cubicBezTo>
                  <a:cubicBezTo>
                    <a:pt x="890" y="3015"/>
                    <a:pt x="753" y="2901"/>
                    <a:pt x="639" y="2764"/>
                  </a:cubicBezTo>
                  <a:cubicBezTo>
                    <a:pt x="525" y="2627"/>
                    <a:pt x="434" y="2467"/>
                    <a:pt x="365" y="2307"/>
                  </a:cubicBezTo>
                  <a:cubicBezTo>
                    <a:pt x="343" y="2216"/>
                    <a:pt x="297" y="2147"/>
                    <a:pt x="274" y="2056"/>
                  </a:cubicBezTo>
                  <a:cubicBezTo>
                    <a:pt x="297" y="2056"/>
                    <a:pt x="320" y="2056"/>
                    <a:pt x="343" y="2033"/>
                  </a:cubicBezTo>
                  <a:cubicBezTo>
                    <a:pt x="411" y="2010"/>
                    <a:pt x="480" y="1988"/>
                    <a:pt x="548" y="1988"/>
                  </a:cubicBezTo>
                  <a:cubicBezTo>
                    <a:pt x="662" y="1965"/>
                    <a:pt x="753" y="1965"/>
                    <a:pt x="868" y="1965"/>
                  </a:cubicBezTo>
                  <a:close/>
                  <a:moveTo>
                    <a:pt x="1195" y="1"/>
                  </a:moveTo>
                  <a:cubicBezTo>
                    <a:pt x="689" y="1"/>
                    <a:pt x="315" y="445"/>
                    <a:pt x="137" y="846"/>
                  </a:cubicBezTo>
                  <a:cubicBezTo>
                    <a:pt x="69" y="1029"/>
                    <a:pt x="23" y="1189"/>
                    <a:pt x="0" y="1348"/>
                  </a:cubicBezTo>
                  <a:cubicBezTo>
                    <a:pt x="0" y="1440"/>
                    <a:pt x="0" y="1554"/>
                    <a:pt x="23" y="1645"/>
                  </a:cubicBezTo>
                  <a:cubicBezTo>
                    <a:pt x="23" y="1759"/>
                    <a:pt x="46" y="1873"/>
                    <a:pt x="69" y="1942"/>
                  </a:cubicBezTo>
                  <a:cubicBezTo>
                    <a:pt x="160" y="2376"/>
                    <a:pt x="365" y="2741"/>
                    <a:pt x="639" y="3037"/>
                  </a:cubicBezTo>
                  <a:cubicBezTo>
                    <a:pt x="799" y="3197"/>
                    <a:pt x="959" y="3334"/>
                    <a:pt x="1142" y="3425"/>
                  </a:cubicBezTo>
                  <a:cubicBezTo>
                    <a:pt x="1324" y="3540"/>
                    <a:pt x="1507" y="3608"/>
                    <a:pt x="1712" y="3654"/>
                  </a:cubicBezTo>
                  <a:cubicBezTo>
                    <a:pt x="1758" y="3677"/>
                    <a:pt x="1826" y="3677"/>
                    <a:pt x="1895" y="3699"/>
                  </a:cubicBezTo>
                  <a:cubicBezTo>
                    <a:pt x="1975" y="3711"/>
                    <a:pt x="2049" y="3717"/>
                    <a:pt x="2123" y="3717"/>
                  </a:cubicBezTo>
                  <a:cubicBezTo>
                    <a:pt x="2197" y="3717"/>
                    <a:pt x="2271" y="3711"/>
                    <a:pt x="2351" y="3699"/>
                  </a:cubicBezTo>
                  <a:cubicBezTo>
                    <a:pt x="2511" y="3699"/>
                    <a:pt x="2671" y="3654"/>
                    <a:pt x="2831" y="3585"/>
                  </a:cubicBezTo>
                  <a:cubicBezTo>
                    <a:pt x="2990" y="3517"/>
                    <a:pt x="3150" y="3425"/>
                    <a:pt x="3287" y="3289"/>
                  </a:cubicBezTo>
                  <a:cubicBezTo>
                    <a:pt x="3447" y="3174"/>
                    <a:pt x="3584" y="3060"/>
                    <a:pt x="3675" y="2901"/>
                  </a:cubicBezTo>
                  <a:cubicBezTo>
                    <a:pt x="3926" y="2604"/>
                    <a:pt x="4040" y="2261"/>
                    <a:pt x="3995" y="1965"/>
                  </a:cubicBezTo>
                  <a:cubicBezTo>
                    <a:pt x="3972" y="1782"/>
                    <a:pt x="3903" y="1622"/>
                    <a:pt x="3789" y="1485"/>
                  </a:cubicBezTo>
                  <a:cubicBezTo>
                    <a:pt x="3652" y="1303"/>
                    <a:pt x="3493" y="1189"/>
                    <a:pt x="3333" y="1143"/>
                  </a:cubicBezTo>
                  <a:lnTo>
                    <a:pt x="3241" y="1143"/>
                  </a:lnTo>
                  <a:cubicBezTo>
                    <a:pt x="3173" y="1132"/>
                    <a:pt x="3099" y="1126"/>
                    <a:pt x="3025" y="1126"/>
                  </a:cubicBezTo>
                  <a:cubicBezTo>
                    <a:pt x="2950" y="1126"/>
                    <a:pt x="2876" y="1132"/>
                    <a:pt x="2808" y="1143"/>
                  </a:cubicBezTo>
                  <a:lnTo>
                    <a:pt x="2716" y="1166"/>
                  </a:lnTo>
                  <a:cubicBezTo>
                    <a:pt x="2620" y="1182"/>
                    <a:pt x="2534" y="1198"/>
                    <a:pt x="2444" y="1198"/>
                  </a:cubicBezTo>
                  <a:cubicBezTo>
                    <a:pt x="2407" y="1198"/>
                    <a:pt x="2369" y="1195"/>
                    <a:pt x="2328" y="1189"/>
                  </a:cubicBezTo>
                  <a:cubicBezTo>
                    <a:pt x="2283" y="1189"/>
                    <a:pt x="2260" y="1166"/>
                    <a:pt x="2214" y="1166"/>
                  </a:cubicBezTo>
                  <a:lnTo>
                    <a:pt x="2191" y="1143"/>
                  </a:lnTo>
                  <a:cubicBezTo>
                    <a:pt x="2146" y="1074"/>
                    <a:pt x="2123" y="1029"/>
                    <a:pt x="2100" y="960"/>
                  </a:cubicBezTo>
                  <a:cubicBezTo>
                    <a:pt x="2055" y="892"/>
                    <a:pt x="2032" y="823"/>
                    <a:pt x="2009" y="755"/>
                  </a:cubicBezTo>
                  <a:lnTo>
                    <a:pt x="1986" y="641"/>
                  </a:lnTo>
                  <a:cubicBezTo>
                    <a:pt x="1963" y="550"/>
                    <a:pt x="1918" y="435"/>
                    <a:pt x="1849" y="344"/>
                  </a:cubicBezTo>
                  <a:cubicBezTo>
                    <a:pt x="1781" y="230"/>
                    <a:pt x="1689" y="161"/>
                    <a:pt x="1598" y="93"/>
                  </a:cubicBezTo>
                  <a:cubicBezTo>
                    <a:pt x="1507" y="47"/>
                    <a:pt x="1415" y="25"/>
                    <a:pt x="1324" y="2"/>
                  </a:cubicBezTo>
                  <a:lnTo>
                    <a:pt x="1233" y="2"/>
                  </a:lnTo>
                  <a:cubicBezTo>
                    <a:pt x="1220" y="1"/>
                    <a:pt x="1208" y="1"/>
                    <a:pt x="11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9" name="Google Shape;6779;p24"/>
            <p:cNvSpPr/>
            <p:nvPr/>
          </p:nvSpPr>
          <p:spPr>
            <a:xfrm>
              <a:off x="6703950" y="1910525"/>
              <a:ext cx="29125" cy="29125"/>
            </a:xfrm>
            <a:custGeom>
              <a:avLst/>
              <a:gdLst/>
              <a:ahLst/>
              <a:cxnLst/>
              <a:rect l="l" t="t" r="r" b="b"/>
              <a:pathLst>
                <a:path w="1165" h="1165" extrusionOk="0">
                  <a:moveTo>
                    <a:pt x="594" y="0"/>
                  </a:moveTo>
                  <a:cubicBezTo>
                    <a:pt x="274" y="0"/>
                    <a:pt x="1" y="252"/>
                    <a:pt x="1" y="571"/>
                  </a:cubicBezTo>
                  <a:cubicBezTo>
                    <a:pt x="1" y="891"/>
                    <a:pt x="274" y="1165"/>
                    <a:pt x="594" y="1165"/>
                  </a:cubicBezTo>
                  <a:cubicBezTo>
                    <a:pt x="914" y="1165"/>
                    <a:pt x="1165" y="891"/>
                    <a:pt x="1165" y="571"/>
                  </a:cubicBezTo>
                  <a:cubicBezTo>
                    <a:pt x="1165" y="252"/>
                    <a:pt x="914"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0" name="Google Shape;6780;p24"/>
            <p:cNvSpPr/>
            <p:nvPr/>
          </p:nvSpPr>
          <p:spPr>
            <a:xfrm>
              <a:off x="6923075" y="2048050"/>
              <a:ext cx="29125" cy="29700"/>
            </a:xfrm>
            <a:custGeom>
              <a:avLst/>
              <a:gdLst/>
              <a:ahLst/>
              <a:cxnLst/>
              <a:rect l="l" t="t" r="r" b="b"/>
              <a:pathLst>
                <a:path w="1165" h="1188" extrusionOk="0">
                  <a:moveTo>
                    <a:pt x="594" y="0"/>
                  </a:moveTo>
                  <a:cubicBezTo>
                    <a:pt x="274" y="0"/>
                    <a:pt x="0" y="274"/>
                    <a:pt x="0" y="594"/>
                  </a:cubicBezTo>
                  <a:cubicBezTo>
                    <a:pt x="0" y="913"/>
                    <a:pt x="274" y="1187"/>
                    <a:pt x="594" y="1187"/>
                  </a:cubicBezTo>
                  <a:cubicBezTo>
                    <a:pt x="913" y="1187"/>
                    <a:pt x="1165" y="913"/>
                    <a:pt x="1165" y="594"/>
                  </a:cubicBezTo>
                  <a:cubicBezTo>
                    <a:pt x="1165" y="274"/>
                    <a:pt x="913" y="0"/>
                    <a:pt x="59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1" name="Google Shape;6781;p24"/>
            <p:cNvSpPr/>
            <p:nvPr/>
          </p:nvSpPr>
          <p:spPr>
            <a:xfrm>
              <a:off x="6935625" y="2081725"/>
              <a:ext cx="5175" cy="5150"/>
            </a:xfrm>
            <a:custGeom>
              <a:avLst/>
              <a:gdLst/>
              <a:ahLst/>
              <a:cxnLst/>
              <a:rect l="l" t="t" r="r" b="b"/>
              <a:pathLst>
                <a:path w="207" h="206" extrusionOk="0">
                  <a:moveTo>
                    <a:pt x="115" y="0"/>
                  </a:moveTo>
                  <a:cubicBezTo>
                    <a:pt x="46" y="0"/>
                    <a:pt x="1" y="46"/>
                    <a:pt x="1" y="91"/>
                  </a:cubicBezTo>
                  <a:cubicBezTo>
                    <a:pt x="1" y="160"/>
                    <a:pt x="46" y="205"/>
                    <a:pt x="115" y="205"/>
                  </a:cubicBezTo>
                  <a:cubicBezTo>
                    <a:pt x="160" y="205"/>
                    <a:pt x="206" y="160"/>
                    <a:pt x="206" y="91"/>
                  </a:cubicBezTo>
                  <a:cubicBezTo>
                    <a:pt x="206" y="46"/>
                    <a:pt x="160"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2" name="Google Shape;6782;p24"/>
            <p:cNvSpPr/>
            <p:nvPr/>
          </p:nvSpPr>
          <p:spPr>
            <a:xfrm>
              <a:off x="6719350" y="1944775"/>
              <a:ext cx="5175" cy="5725"/>
            </a:xfrm>
            <a:custGeom>
              <a:avLst/>
              <a:gdLst/>
              <a:ahLst/>
              <a:cxnLst/>
              <a:rect l="l" t="t" r="r" b="b"/>
              <a:pathLst>
                <a:path w="207" h="229" extrusionOk="0">
                  <a:moveTo>
                    <a:pt x="115" y="0"/>
                  </a:moveTo>
                  <a:cubicBezTo>
                    <a:pt x="46" y="0"/>
                    <a:pt x="1" y="46"/>
                    <a:pt x="1" y="114"/>
                  </a:cubicBezTo>
                  <a:cubicBezTo>
                    <a:pt x="1" y="160"/>
                    <a:pt x="46" y="228"/>
                    <a:pt x="115" y="228"/>
                  </a:cubicBezTo>
                  <a:cubicBezTo>
                    <a:pt x="161" y="228"/>
                    <a:pt x="206" y="160"/>
                    <a:pt x="206" y="114"/>
                  </a:cubicBezTo>
                  <a:cubicBezTo>
                    <a:pt x="206" y="46"/>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3" name="Google Shape;6783;p24"/>
            <p:cNvSpPr/>
            <p:nvPr/>
          </p:nvSpPr>
          <p:spPr>
            <a:xfrm>
              <a:off x="6630350" y="1936550"/>
              <a:ext cx="33100" cy="25300"/>
            </a:xfrm>
            <a:custGeom>
              <a:avLst/>
              <a:gdLst/>
              <a:ahLst/>
              <a:cxnLst/>
              <a:rect l="l" t="t" r="r" b="b"/>
              <a:pathLst>
                <a:path w="1324" h="1012" extrusionOk="0">
                  <a:moveTo>
                    <a:pt x="430" y="1"/>
                  </a:moveTo>
                  <a:cubicBezTo>
                    <a:pt x="296" y="1"/>
                    <a:pt x="181" y="47"/>
                    <a:pt x="114" y="146"/>
                  </a:cubicBezTo>
                  <a:cubicBezTo>
                    <a:pt x="0" y="329"/>
                    <a:pt x="114" y="649"/>
                    <a:pt x="411" y="854"/>
                  </a:cubicBezTo>
                  <a:cubicBezTo>
                    <a:pt x="564" y="960"/>
                    <a:pt x="729" y="1011"/>
                    <a:pt x="871" y="1011"/>
                  </a:cubicBezTo>
                  <a:cubicBezTo>
                    <a:pt x="1006" y="1011"/>
                    <a:pt x="1121" y="965"/>
                    <a:pt x="1187" y="877"/>
                  </a:cubicBezTo>
                  <a:cubicBezTo>
                    <a:pt x="1324" y="671"/>
                    <a:pt x="1187" y="352"/>
                    <a:pt x="890" y="146"/>
                  </a:cubicBezTo>
                  <a:cubicBezTo>
                    <a:pt x="738" y="52"/>
                    <a:pt x="573" y="1"/>
                    <a:pt x="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4" name="Google Shape;6784;p24"/>
            <p:cNvSpPr/>
            <p:nvPr/>
          </p:nvSpPr>
          <p:spPr>
            <a:xfrm>
              <a:off x="6910525" y="2113750"/>
              <a:ext cx="33125" cy="24975"/>
            </a:xfrm>
            <a:custGeom>
              <a:avLst/>
              <a:gdLst/>
              <a:ahLst/>
              <a:cxnLst/>
              <a:rect l="l" t="t" r="r" b="b"/>
              <a:pathLst>
                <a:path w="1325" h="999" extrusionOk="0">
                  <a:moveTo>
                    <a:pt x="433" y="0"/>
                  </a:moveTo>
                  <a:cubicBezTo>
                    <a:pt x="302" y="0"/>
                    <a:pt x="193" y="46"/>
                    <a:pt x="137" y="134"/>
                  </a:cubicBezTo>
                  <a:cubicBezTo>
                    <a:pt x="0" y="340"/>
                    <a:pt x="114" y="659"/>
                    <a:pt x="411" y="842"/>
                  </a:cubicBezTo>
                  <a:cubicBezTo>
                    <a:pt x="564" y="948"/>
                    <a:pt x="729" y="999"/>
                    <a:pt x="871" y="999"/>
                  </a:cubicBezTo>
                  <a:cubicBezTo>
                    <a:pt x="1006" y="999"/>
                    <a:pt x="1121" y="953"/>
                    <a:pt x="1187" y="865"/>
                  </a:cubicBezTo>
                  <a:cubicBezTo>
                    <a:pt x="1324" y="659"/>
                    <a:pt x="1187" y="340"/>
                    <a:pt x="891" y="157"/>
                  </a:cubicBezTo>
                  <a:cubicBezTo>
                    <a:pt x="738" y="51"/>
                    <a:pt x="573" y="0"/>
                    <a:pt x="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785" name="Google Shape;6785;p24"/>
          <p:cNvGrpSpPr/>
          <p:nvPr/>
        </p:nvGrpSpPr>
        <p:grpSpPr>
          <a:xfrm>
            <a:off x="220864" y="284933"/>
            <a:ext cx="1276458" cy="1167841"/>
            <a:chOff x="4097300" y="529025"/>
            <a:chExt cx="796050" cy="726450"/>
          </a:xfrm>
        </p:grpSpPr>
        <p:sp>
          <p:nvSpPr>
            <p:cNvPr id="6786" name="Google Shape;6786;p24"/>
            <p:cNvSpPr/>
            <p:nvPr/>
          </p:nvSpPr>
          <p:spPr>
            <a:xfrm>
              <a:off x="4097300" y="529025"/>
              <a:ext cx="796050" cy="726450"/>
            </a:xfrm>
            <a:custGeom>
              <a:avLst/>
              <a:gdLst/>
              <a:ahLst/>
              <a:cxnLst/>
              <a:rect l="l" t="t" r="r" b="b"/>
              <a:pathLst>
                <a:path w="31842" h="29058" extrusionOk="0">
                  <a:moveTo>
                    <a:pt x="15088" y="1"/>
                  </a:moveTo>
                  <a:cubicBezTo>
                    <a:pt x="14837" y="1"/>
                    <a:pt x="14563" y="69"/>
                    <a:pt x="14335" y="160"/>
                  </a:cubicBezTo>
                  <a:cubicBezTo>
                    <a:pt x="13741" y="389"/>
                    <a:pt x="13308" y="891"/>
                    <a:pt x="13171" y="1461"/>
                  </a:cubicBezTo>
                  <a:cubicBezTo>
                    <a:pt x="12920" y="2374"/>
                    <a:pt x="12486" y="3356"/>
                    <a:pt x="11847" y="4451"/>
                  </a:cubicBezTo>
                  <a:cubicBezTo>
                    <a:pt x="10957" y="5981"/>
                    <a:pt x="9838" y="7487"/>
                    <a:pt x="8743" y="8948"/>
                  </a:cubicBezTo>
                  <a:lnTo>
                    <a:pt x="8149" y="9770"/>
                  </a:lnTo>
                  <a:cubicBezTo>
                    <a:pt x="8149" y="9770"/>
                    <a:pt x="7761" y="10272"/>
                    <a:pt x="7624" y="10454"/>
                  </a:cubicBezTo>
                  <a:cubicBezTo>
                    <a:pt x="7442" y="10706"/>
                    <a:pt x="7259" y="10934"/>
                    <a:pt x="7076" y="11162"/>
                  </a:cubicBezTo>
                  <a:cubicBezTo>
                    <a:pt x="6711" y="11641"/>
                    <a:pt x="6346" y="12121"/>
                    <a:pt x="5958" y="12577"/>
                  </a:cubicBezTo>
                  <a:cubicBezTo>
                    <a:pt x="5228" y="13445"/>
                    <a:pt x="4451" y="14358"/>
                    <a:pt x="3584" y="15362"/>
                  </a:cubicBezTo>
                  <a:cubicBezTo>
                    <a:pt x="3196" y="15773"/>
                    <a:pt x="2785" y="16206"/>
                    <a:pt x="2352" y="16640"/>
                  </a:cubicBezTo>
                  <a:cubicBezTo>
                    <a:pt x="2306" y="16686"/>
                    <a:pt x="2283" y="16709"/>
                    <a:pt x="2260" y="16754"/>
                  </a:cubicBezTo>
                  <a:cubicBezTo>
                    <a:pt x="1735" y="17256"/>
                    <a:pt x="1210" y="17713"/>
                    <a:pt x="708" y="18169"/>
                  </a:cubicBezTo>
                  <a:cubicBezTo>
                    <a:pt x="343" y="18489"/>
                    <a:pt x="115" y="18900"/>
                    <a:pt x="46" y="19356"/>
                  </a:cubicBezTo>
                  <a:cubicBezTo>
                    <a:pt x="1" y="19607"/>
                    <a:pt x="1" y="19859"/>
                    <a:pt x="46" y="20110"/>
                  </a:cubicBezTo>
                  <a:cubicBezTo>
                    <a:pt x="46" y="20132"/>
                    <a:pt x="46" y="20155"/>
                    <a:pt x="69" y="20178"/>
                  </a:cubicBezTo>
                  <a:cubicBezTo>
                    <a:pt x="138" y="20475"/>
                    <a:pt x="297" y="20908"/>
                    <a:pt x="754" y="21296"/>
                  </a:cubicBezTo>
                  <a:cubicBezTo>
                    <a:pt x="2511" y="22712"/>
                    <a:pt x="4497" y="24013"/>
                    <a:pt x="6894" y="25268"/>
                  </a:cubicBezTo>
                  <a:cubicBezTo>
                    <a:pt x="7875" y="25793"/>
                    <a:pt x="8948" y="26318"/>
                    <a:pt x="10112" y="26843"/>
                  </a:cubicBezTo>
                  <a:cubicBezTo>
                    <a:pt x="10637" y="27071"/>
                    <a:pt x="11162" y="27322"/>
                    <a:pt x="11733" y="27551"/>
                  </a:cubicBezTo>
                  <a:cubicBezTo>
                    <a:pt x="12440" y="27847"/>
                    <a:pt x="13011" y="28076"/>
                    <a:pt x="13536" y="28281"/>
                  </a:cubicBezTo>
                  <a:cubicBezTo>
                    <a:pt x="14609" y="28646"/>
                    <a:pt x="15567" y="28920"/>
                    <a:pt x="16480" y="29057"/>
                  </a:cubicBezTo>
                  <a:lnTo>
                    <a:pt x="16777" y="29057"/>
                  </a:lnTo>
                  <a:cubicBezTo>
                    <a:pt x="17256" y="29057"/>
                    <a:pt x="17713" y="28897"/>
                    <a:pt x="18078" y="28578"/>
                  </a:cubicBezTo>
                  <a:cubicBezTo>
                    <a:pt x="18101" y="28578"/>
                    <a:pt x="18124" y="28555"/>
                    <a:pt x="18124" y="28532"/>
                  </a:cubicBezTo>
                  <a:cubicBezTo>
                    <a:pt x="18192" y="28486"/>
                    <a:pt x="18261" y="28418"/>
                    <a:pt x="18306" y="28350"/>
                  </a:cubicBezTo>
                  <a:cubicBezTo>
                    <a:pt x="19197" y="27551"/>
                    <a:pt x="20041" y="26729"/>
                    <a:pt x="20817" y="25907"/>
                  </a:cubicBezTo>
                  <a:cubicBezTo>
                    <a:pt x="21274" y="25428"/>
                    <a:pt x="21707" y="24949"/>
                    <a:pt x="22073" y="24492"/>
                  </a:cubicBezTo>
                  <a:cubicBezTo>
                    <a:pt x="22461" y="24081"/>
                    <a:pt x="22803" y="23670"/>
                    <a:pt x="23100" y="23305"/>
                  </a:cubicBezTo>
                  <a:lnTo>
                    <a:pt x="23237" y="23145"/>
                  </a:lnTo>
                  <a:cubicBezTo>
                    <a:pt x="23465" y="22894"/>
                    <a:pt x="23693" y="22598"/>
                    <a:pt x="23967" y="22278"/>
                  </a:cubicBezTo>
                  <a:cubicBezTo>
                    <a:pt x="23967" y="22278"/>
                    <a:pt x="24081" y="22118"/>
                    <a:pt x="24127" y="22073"/>
                  </a:cubicBezTo>
                  <a:cubicBezTo>
                    <a:pt x="24355" y="21799"/>
                    <a:pt x="24561" y="21525"/>
                    <a:pt x="24766" y="21274"/>
                  </a:cubicBezTo>
                  <a:cubicBezTo>
                    <a:pt x="24994" y="21000"/>
                    <a:pt x="25154" y="20794"/>
                    <a:pt x="25314" y="20543"/>
                  </a:cubicBezTo>
                  <a:lnTo>
                    <a:pt x="25496" y="20338"/>
                  </a:lnTo>
                  <a:lnTo>
                    <a:pt x="25702" y="20041"/>
                  </a:lnTo>
                  <a:lnTo>
                    <a:pt x="26044" y="19585"/>
                  </a:lnTo>
                  <a:lnTo>
                    <a:pt x="26181" y="19425"/>
                  </a:lnTo>
                  <a:lnTo>
                    <a:pt x="26455" y="19082"/>
                  </a:lnTo>
                  <a:cubicBezTo>
                    <a:pt x="26661" y="18809"/>
                    <a:pt x="26843" y="18535"/>
                    <a:pt x="27003" y="18306"/>
                  </a:cubicBezTo>
                  <a:lnTo>
                    <a:pt x="27117" y="18147"/>
                  </a:lnTo>
                  <a:lnTo>
                    <a:pt x="27208" y="18032"/>
                  </a:lnTo>
                  <a:cubicBezTo>
                    <a:pt x="27368" y="17827"/>
                    <a:pt x="27528" y="17599"/>
                    <a:pt x="27688" y="17371"/>
                  </a:cubicBezTo>
                  <a:cubicBezTo>
                    <a:pt x="28532" y="16206"/>
                    <a:pt x="29171" y="15293"/>
                    <a:pt x="29719" y="14403"/>
                  </a:cubicBezTo>
                  <a:cubicBezTo>
                    <a:pt x="30427" y="13239"/>
                    <a:pt x="30974" y="12166"/>
                    <a:pt x="31363" y="11116"/>
                  </a:cubicBezTo>
                  <a:cubicBezTo>
                    <a:pt x="31499" y="10751"/>
                    <a:pt x="31614" y="10386"/>
                    <a:pt x="31728" y="10021"/>
                  </a:cubicBezTo>
                  <a:cubicBezTo>
                    <a:pt x="31728" y="9998"/>
                    <a:pt x="31751" y="9952"/>
                    <a:pt x="31751" y="9930"/>
                  </a:cubicBezTo>
                  <a:cubicBezTo>
                    <a:pt x="31819" y="9701"/>
                    <a:pt x="31842" y="9496"/>
                    <a:pt x="31819" y="9313"/>
                  </a:cubicBezTo>
                  <a:cubicBezTo>
                    <a:pt x="31819" y="8628"/>
                    <a:pt x="31477" y="8012"/>
                    <a:pt x="30883" y="7670"/>
                  </a:cubicBezTo>
                  <a:cubicBezTo>
                    <a:pt x="30723" y="7556"/>
                    <a:pt x="30518" y="7487"/>
                    <a:pt x="30335" y="7442"/>
                  </a:cubicBezTo>
                  <a:cubicBezTo>
                    <a:pt x="30221" y="7419"/>
                    <a:pt x="30130" y="7396"/>
                    <a:pt x="30016" y="7373"/>
                  </a:cubicBezTo>
                  <a:lnTo>
                    <a:pt x="29993" y="7373"/>
                  </a:lnTo>
                  <a:cubicBezTo>
                    <a:pt x="29263" y="7259"/>
                    <a:pt x="28487" y="7008"/>
                    <a:pt x="27459" y="6620"/>
                  </a:cubicBezTo>
                  <a:cubicBezTo>
                    <a:pt x="26980" y="6437"/>
                    <a:pt x="26524" y="6232"/>
                    <a:pt x="26136" y="6072"/>
                  </a:cubicBezTo>
                  <a:cubicBezTo>
                    <a:pt x="25725" y="5889"/>
                    <a:pt x="25314" y="5707"/>
                    <a:pt x="24834" y="5501"/>
                  </a:cubicBezTo>
                  <a:cubicBezTo>
                    <a:pt x="22575" y="4474"/>
                    <a:pt x="20657" y="3447"/>
                    <a:pt x="18968" y="2352"/>
                  </a:cubicBezTo>
                  <a:cubicBezTo>
                    <a:pt x="18078" y="1781"/>
                    <a:pt x="17234" y="1165"/>
                    <a:pt x="16458" y="548"/>
                  </a:cubicBezTo>
                  <a:cubicBezTo>
                    <a:pt x="16298" y="389"/>
                    <a:pt x="16115" y="274"/>
                    <a:pt x="15887" y="183"/>
                  </a:cubicBezTo>
                  <a:cubicBezTo>
                    <a:pt x="15636" y="69"/>
                    <a:pt x="15362" y="1"/>
                    <a:pt x="15088"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7" name="Google Shape;6787;p24"/>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rgbClr val="FB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8" name="Google Shape;6788;p24"/>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9" name="Google Shape;6789;p24"/>
            <p:cNvSpPr/>
            <p:nvPr/>
          </p:nvSpPr>
          <p:spPr>
            <a:xfrm>
              <a:off x="4511000" y="1193250"/>
              <a:ext cx="6300" cy="11425"/>
            </a:xfrm>
            <a:custGeom>
              <a:avLst/>
              <a:gdLst/>
              <a:ahLst/>
              <a:cxnLst/>
              <a:rect l="l" t="t" r="r" b="b"/>
              <a:pathLst>
                <a:path w="252" h="457" extrusionOk="0">
                  <a:moveTo>
                    <a:pt x="161" y="0"/>
                  </a:moveTo>
                  <a:cubicBezTo>
                    <a:pt x="115" y="0"/>
                    <a:pt x="92" y="23"/>
                    <a:pt x="69" y="69"/>
                  </a:cubicBezTo>
                  <a:cubicBezTo>
                    <a:pt x="69" y="114"/>
                    <a:pt x="69" y="183"/>
                    <a:pt x="47" y="228"/>
                  </a:cubicBezTo>
                  <a:cubicBezTo>
                    <a:pt x="47" y="228"/>
                    <a:pt x="47" y="251"/>
                    <a:pt x="47" y="251"/>
                  </a:cubicBezTo>
                  <a:cubicBezTo>
                    <a:pt x="24" y="274"/>
                    <a:pt x="1" y="297"/>
                    <a:pt x="1" y="320"/>
                  </a:cubicBezTo>
                  <a:cubicBezTo>
                    <a:pt x="1" y="343"/>
                    <a:pt x="1" y="365"/>
                    <a:pt x="1" y="388"/>
                  </a:cubicBezTo>
                  <a:cubicBezTo>
                    <a:pt x="1" y="411"/>
                    <a:pt x="47" y="457"/>
                    <a:pt x="69" y="457"/>
                  </a:cubicBezTo>
                  <a:cubicBezTo>
                    <a:pt x="115" y="457"/>
                    <a:pt x="138" y="434"/>
                    <a:pt x="161" y="411"/>
                  </a:cubicBezTo>
                  <a:cubicBezTo>
                    <a:pt x="183" y="411"/>
                    <a:pt x="183" y="388"/>
                    <a:pt x="183" y="365"/>
                  </a:cubicBezTo>
                  <a:cubicBezTo>
                    <a:pt x="183" y="365"/>
                    <a:pt x="183" y="343"/>
                    <a:pt x="183" y="320"/>
                  </a:cubicBezTo>
                  <a:cubicBezTo>
                    <a:pt x="206" y="297"/>
                    <a:pt x="206" y="251"/>
                    <a:pt x="229" y="228"/>
                  </a:cubicBezTo>
                  <a:cubicBezTo>
                    <a:pt x="229" y="183"/>
                    <a:pt x="229" y="137"/>
                    <a:pt x="229" y="91"/>
                  </a:cubicBezTo>
                  <a:cubicBezTo>
                    <a:pt x="252" y="46"/>
                    <a:pt x="206" y="0"/>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0" name="Google Shape;6790;p24"/>
            <p:cNvSpPr/>
            <p:nvPr/>
          </p:nvSpPr>
          <p:spPr>
            <a:xfrm>
              <a:off x="4786625" y="758425"/>
              <a:ext cx="28550" cy="51375"/>
            </a:xfrm>
            <a:custGeom>
              <a:avLst/>
              <a:gdLst/>
              <a:ahLst/>
              <a:cxnLst/>
              <a:rect l="l" t="t" r="r" b="b"/>
              <a:pathLst>
                <a:path w="1142" h="2055" extrusionOk="0">
                  <a:moveTo>
                    <a:pt x="1050" y="0"/>
                  </a:moveTo>
                  <a:cubicBezTo>
                    <a:pt x="1028" y="0"/>
                    <a:pt x="1028" y="0"/>
                    <a:pt x="1028" y="23"/>
                  </a:cubicBezTo>
                  <a:cubicBezTo>
                    <a:pt x="1005" y="23"/>
                    <a:pt x="982" y="46"/>
                    <a:pt x="959" y="69"/>
                  </a:cubicBezTo>
                  <a:cubicBezTo>
                    <a:pt x="936" y="137"/>
                    <a:pt x="914" y="206"/>
                    <a:pt x="891" y="274"/>
                  </a:cubicBezTo>
                  <a:cubicBezTo>
                    <a:pt x="891" y="320"/>
                    <a:pt x="868" y="365"/>
                    <a:pt x="845" y="411"/>
                  </a:cubicBezTo>
                  <a:cubicBezTo>
                    <a:pt x="822" y="457"/>
                    <a:pt x="799" y="502"/>
                    <a:pt x="777" y="548"/>
                  </a:cubicBezTo>
                  <a:cubicBezTo>
                    <a:pt x="754" y="594"/>
                    <a:pt x="731" y="639"/>
                    <a:pt x="708" y="708"/>
                  </a:cubicBezTo>
                  <a:cubicBezTo>
                    <a:pt x="662" y="799"/>
                    <a:pt x="617" y="913"/>
                    <a:pt x="548" y="1005"/>
                  </a:cubicBezTo>
                  <a:cubicBezTo>
                    <a:pt x="503" y="1096"/>
                    <a:pt x="457" y="1187"/>
                    <a:pt x="411" y="1278"/>
                  </a:cubicBezTo>
                  <a:cubicBezTo>
                    <a:pt x="274" y="1507"/>
                    <a:pt x="137" y="1712"/>
                    <a:pt x="23" y="1940"/>
                  </a:cubicBezTo>
                  <a:cubicBezTo>
                    <a:pt x="1" y="1986"/>
                    <a:pt x="23" y="2032"/>
                    <a:pt x="46" y="2055"/>
                  </a:cubicBezTo>
                  <a:lnTo>
                    <a:pt x="115" y="2055"/>
                  </a:lnTo>
                  <a:cubicBezTo>
                    <a:pt x="137" y="2055"/>
                    <a:pt x="160" y="2032"/>
                    <a:pt x="183" y="2009"/>
                  </a:cubicBezTo>
                  <a:cubicBezTo>
                    <a:pt x="183" y="1986"/>
                    <a:pt x="206" y="1963"/>
                    <a:pt x="206" y="1940"/>
                  </a:cubicBezTo>
                  <a:lnTo>
                    <a:pt x="229" y="1940"/>
                  </a:lnTo>
                  <a:cubicBezTo>
                    <a:pt x="297" y="1803"/>
                    <a:pt x="389" y="1667"/>
                    <a:pt x="480" y="1530"/>
                  </a:cubicBezTo>
                  <a:cubicBezTo>
                    <a:pt x="548" y="1393"/>
                    <a:pt x="640" y="1256"/>
                    <a:pt x="708" y="1119"/>
                  </a:cubicBezTo>
                  <a:cubicBezTo>
                    <a:pt x="777" y="959"/>
                    <a:pt x="868" y="799"/>
                    <a:pt x="936" y="617"/>
                  </a:cubicBezTo>
                  <a:cubicBezTo>
                    <a:pt x="982" y="548"/>
                    <a:pt x="1005" y="480"/>
                    <a:pt x="1028" y="388"/>
                  </a:cubicBezTo>
                  <a:cubicBezTo>
                    <a:pt x="1050" y="365"/>
                    <a:pt x="1050" y="320"/>
                    <a:pt x="1073" y="297"/>
                  </a:cubicBezTo>
                  <a:cubicBezTo>
                    <a:pt x="1096" y="229"/>
                    <a:pt x="1096" y="183"/>
                    <a:pt x="1119" y="137"/>
                  </a:cubicBezTo>
                  <a:cubicBezTo>
                    <a:pt x="1142" y="114"/>
                    <a:pt x="1142" y="92"/>
                    <a:pt x="1119" y="69"/>
                  </a:cubicBezTo>
                  <a:cubicBezTo>
                    <a:pt x="1119" y="46"/>
                    <a:pt x="1096" y="23"/>
                    <a:pt x="1073" y="23"/>
                  </a:cubicBezTo>
                  <a:cubicBezTo>
                    <a:pt x="1073" y="23"/>
                    <a:pt x="1050" y="0"/>
                    <a:pt x="10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1" name="Google Shape;6791;p24"/>
            <p:cNvSpPr/>
            <p:nvPr/>
          </p:nvSpPr>
          <p:spPr>
            <a:xfrm>
              <a:off x="4782625" y="759000"/>
              <a:ext cx="31425" cy="56200"/>
            </a:xfrm>
            <a:custGeom>
              <a:avLst/>
              <a:gdLst/>
              <a:ahLst/>
              <a:cxnLst/>
              <a:rect l="l" t="t" r="r" b="b"/>
              <a:pathLst>
                <a:path w="1257" h="2248" extrusionOk="0">
                  <a:moveTo>
                    <a:pt x="1142" y="0"/>
                  </a:moveTo>
                  <a:cubicBezTo>
                    <a:pt x="1096" y="0"/>
                    <a:pt x="1051" y="23"/>
                    <a:pt x="1051" y="69"/>
                  </a:cubicBezTo>
                  <a:cubicBezTo>
                    <a:pt x="959" y="251"/>
                    <a:pt x="891" y="434"/>
                    <a:pt x="800" y="616"/>
                  </a:cubicBezTo>
                  <a:cubicBezTo>
                    <a:pt x="708" y="776"/>
                    <a:pt x="640" y="959"/>
                    <a:pt x="549" y="1119"/>
                  </a:cubicBezTo>
                  <a:cubicBezTo>
                    <a:pt x="480" y="1278"/>
                    <a:pt x="389" y="1438"/>
                    <a:pt x="297" y="1575"/>
                  </a:cubicBezTo>
                  <a:cubicBezTo>
                    <a:pt x="252" y="1666"/>
                    <a:pt x="206" y="1735"/>
                    <a:pt x="183" y="1803"/>
                  </a:cubicBezTo>
                  <a:cubicBezTo>
                    <a:pt x="115" y="1895"/>
                    <a:pt x="69" y="2009"/>
                    <a:pt x="24" y="2100"/>
                  </a:cubicBezTo>
                  <a:cubicBezTo>
                    <a:pt x="1" y="2146"/>
                    <a:pt x="24" y="2214"/>
                    <a:pt x="69" y="2237"/>
                  </a:cubicBezTo>
                  <a:cubicBezTo>
                    <a:pt x="84" y="2237"/>
                    <a:pt x="100" y="2247"/>
                    <a:pt x="115" y="2247"/>
                  </a:cubicBezTo>
                  <a:cubicBezTo>
                    <a:pt x="122" y="2247"/>
                    <a:pt x="130" y="2245"/>
                    <a:pt x="138" y="2237"/>
                  </a:cubicBezTo>
                  <a:cubicBezTo>
                    <a:pt x="183" y="2237"/>
                    <a:pt x="183" y="2214"/>
                    <a:pt x="206" y="2191"/>
                  </a:cubicBezTo>
                  <a:cubicBezTo>
                    <a:pt x="252" y="2100"/>
                    <a:pt x="320" y="1986"/>
                    <a:pt x="366" y="1895"/>
                  </a:cubicBezTo>
                  <a:cubicBezTo>
                    <a:pt x="412" y="1826"/>
                    <a:pt x="457" y="1758"/>
                    <a:pt x="503" y="1689"/>
                  </a:cubicBezTo>
                  <a:cubicBezTo>
                    <a:pt x="594" y="1529"/>
                    <a:pt x="663" y="1370"/>
                    <a:pt x="754" y="1210"/>
                  </a:cubicBezTo>
                  <a:cubicBezTo>
                    <a:pt x="845" y="1050"/>
                    <a:pt x="914" y="867"/>
                    <a:pt x="982" y="708"/>
                  </a:cubicBezTo>
                  <a:cubicBezTo>
                    <a:pt x="1074" y="525"/>
                    <a:pt x="1165" y="342"/>
                    <a:pt x="1233" y="160"/>
                  </a:cubicBezTo>
                  <a:cubicBezTo>
                    <a:pt x="1256" y="114"/>
                    <a:pt x="1233" y="46"/>
                    <a:pt x="1188" y="23"/>
                  </a:cubicBezTo>
                  <a:cubicBezTo>
                    <a:pt x="1165" y="0"/>
                    <a:pt x="1165" y="0"/>
                    <a:pt x="114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2" name="Google Shape;6792;p24"/>
            <p:cNvSpPr/>
            <p:nvPr/>
          </p:nvSpPr>
          <p:spPr>
            <a:xfrm>
              <a:off x="4770650" y="759000"/>
              <a:ext cx="41675" cy="76475"/>
            </a:xfrm>
            <a:custGeom>
              <a:avLst/>
              <a:gdLst/>
              <a:ahLst/>
              <a:cxnLst/>
              <a:rect l="l" t="t" r="r" b="b"/>
              <a:pathLst>
                <a:path w="1667" h="3059" extrusionOk="0">
                  <a:moveTo>
                    <a:pt x="1621" y="0"/>
                  </a:moveTo>
                  <a:cubicBezTo>
                    <a:pt x="1598" y="0"/>
                    <a:pt x="1575" y="0"/>
                    <a:pt x="1575" y="23"/>
                  </a:cubicBezTo>
                  <a:cubicBezTo>
                    <a:pt x="1553" y="46"/>
                    <a:pt x="1530" y="69"/>
                    <a:pt x="1530" y="69"/>
                  </a:cubicBezTo>
                  <a:cubicBezTo>
                    <a:pt x="1507" y="91"/>
                    <a:pt x="1507" y="114"/>
                    <a:pt x="1530" y="137"/>
                  </a:cubicBezTo>
                  <a:cubicBezTo>
                    <a:pt x="1507" y="206"/>
                    <a:pt x="1461" y="274"/>
                    <a:pt x="1438" y="342"/>
                  </a:cubicBezTo>
                  <a:cubicBezTo>
                    <a:pt x="1393" y="457"/>
                    <a:pt x="1347" y="548"/>
                    <a:pt x="1301" y="639"/>
                  </a:cubicBezTo>
                  <a:cubicBezTo>
                    <a:pt x="1279" y="685"/>
                    <a:pt x="1256" y="708"/>
                    <a:pt x="1256" y="753"/>
                  </a:cubicBezTo>
                  <a:cubicBezTo>
                    <a:pt x="1233" y="799"/>
                    <a:pt x="1210" y="845"/>
                    <a:pt x="1165" y="913"/>
                  </a:cubicBezTo>
                  <a:cubicBezTo>
                    <a:pt x="1119" y="1004"/>
                    <a:pt x="1073" y="1096"/>
                    <a:pt x="1028" y="1187"/>
                  </a:cubicBezTo>
                  <a:cubicBezTo>
                    <a:pt x="913" y="1370"/>
                    <a:pt x="799" y="1575"/>
                    <a:pt x="685" y="1758"/>
                  </a:cubicBezTo>
                  <a:cubicBezTo>
                    <a:pt x="594" y="1940"/>
                    <a:pt x="480" y="2123"/>
                    <a:pt x="366" y="2305"/>
                  </a:cubicBezTo>
                  <a:cubicBezTo>
                    <a:pt x="320" y="2420"/>
                    <a:pt x="251" y="2511"/>
                    <a:pt x="206" y="2625"/>
                  </a:cubicBezTo>
                  <a:cubicBezTo>
                    <a:pt x="137" y="2739"/>
                    <a:pt x="69" y="2830"/>
                    <a:pt x="0" y="2945"/>
                  </a:cubicBezTo>
                  <a:cubicBezTo>
                    <a:pt x="0" y="2967"/>
                    <a:pt x="0" y="2990"/>
                    <a:pt x="0" y="3013"/>
                  </a:cubicBezTo>
                  <a:cubicBezTo>
                    <a:pt x="0" y="3036"/>
                    <a:pt x="23" y="3059"/>
                    <a:pt x="46" y="3059"/>
                  </a:cubicBezTo>
                  <a:lnTo>
                    <a:pt x="115" y="3059"/>
                  </a:lnTo>
                  <a:cubicBezTo>
                    <a:pt x="137" y="3059"/>
                    <a:pt x="137" y="3036"/>
                    <a:pt x="160" y="3013"/>
                  </a:cubicBezTo>
                  <a:cubicBezTo>
                    <a:pt x="206" y="2922"/>
                    <a:pt x="274" y="2808"/>
                    <a:pt x="343" y="2693"/>
                  </a:cubicBezTo>
                  <a:cubicBezTo>
                    <a:pt x="388" y="2602"/>
                    <a:pt x="434" y="2534"/>
                    <a:pt x="480" y="2442"/>
                  </a:cubicBezTo>
                  <a:cubicBezTo>
                    <a:pt x="594" y="2260"/>
                    <a:pt x="685" y="2077"/>
                    <a:pt x="799" y="1895"/>
                  </a:cubicBezTo>
                  <a:cubicBezTo>
                    <a:pt x="891" y="1712"/>
                    <a:pt x="982" y="1529"/>
                    <a:pt x="1073" y="1347"/>
                  </a:cubicBezTo>
                  <a:cubicBezTo>
                    <a:pt x="1096" y="1301"/>
                    <a:pt x="1119" y="1255"/>
                    <a:pt x="1165" y="1210"/>
                  </a:cubicBezTo>
                  <a:cubicBezTo>
                    <a:pt x="1187" y="1141"/>
                    <a:pt x="1210" y="1096"/>
                    <a:pt x="1233" y="1050"/>
                  </a:cubicBezTo>
                  <a:cubicBezTo>
                    <a:pt x="1279" y="936"/>
                    <a:pt x="1324" y="845"/>
                    <a:pt x="1370" y="731"/>
                  </a:cubicBezTo>
                  <a:cubicBezTo>
                    <a:pt x="1393" y="685"/>
                    <a:pt x="1416" y="662"/>
                    <a:pt x="1438" y="616"/>
                  </a:cubicBezTo>
                  <a:cubicBezTo>
                    <a:pt x="1461" y="548"/>
                    <a:pt x="1484" y="502"/>
                    <a:pt x="1507" y="434"/>
                  </a:cubicBezTo>
                  <a:cubicBezTo>
                    <a:pt x="1530" y="365"/>
                    <a:pt x="1553" y="320"/>
                    <a:pt x="1598" y="251"/>
                  </a:cubicBezTo>
                  <a:cubicBezTo>
                    <a:pt x="1621" y="183"/>
                    <a:pt x="1644" y="114"/>
                    <a:pt x="1667" y="69"/>
                  </a:cubicBezTo>
                  <a:cubicBezTo>
                    <a:pt x="1667" y="23"/>
                    <a:pt x="1644" y="0"/>
                    <a:pt x="16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3" name="Google Shape;6793;p24"/>
            <p:cNvSpPr/>
            <p:nvPr/>
          </p:nvSpPr>
          <p:spPr>
            <a:xfrm>
              <a:off x="4763225" y="764700"/>
              <a:ext cx="47400" cy="82200"/>
            </a:xfrm>
            <a:custGeom>
              <a:avLst/>
              <a:gdLst/>
              <a:ahLst/>
              <a:cxnLst/>
              <a:rect l="l" t="t" r="r" b="b"/>
              <a:pathLst>
                <a:path w="1896" h="3288" extrusionOk="0">
                  <a:moveTo>
                    <a:pt x="1827" y="0"/>
                  </a:moveTo>
                  <a:cubicBezTo>
                    <a:pt x="1804" y="0"/>
                    <a:pt x="1758" y="23"/>
                    <a:pt x="1758" y="46"/>
                  </a:cubicBezTo>
                  <a:cubicBezTo>
                    <a:pt x="1713" y="137"/>
                    <a:pt x="1667" y="251"/>
                    <a:pt x="1621" y="343"/>
                  </a:cubicBezTo>
                  <a:cubicBezTo>
                    <a:pt x="1553" y="457"/>
                    <a:pt x="1507" y="548"/>
                    <a:pt x="1462" y="662"/>
                  </a:cubicBezTo>
                  <a:cubicBezTo>
                    <a:pt x="1347" y="868"/>
                    <a:pt x="1256" y="1050"/>
                    <a:pt x="1142" y="1256"/>
                  </a:cubicBezTo>
                  <a:cubicBezTo>
                    <a:pt x="1051" y="1416"/>
                    <a:pt x="937" y="1598"/>
                    <a:pt x="845" y="1781"/>
                  </a:cubicBezTo>
                  <a:cubicBezTo>
                    <a:pt x="731" y="1963"/>
                    <a:pt x="617" y="2146"/>
                    <a:pt x="503" y="2329"/>
                  </a:cubicBezTo>
                  <a:cubicBezTo>
                    <a:pt x="343" y="2602"/>
                    <a:pt x="183" y="2899"/>
                    <a:pt x="1" y="3173"/>
                  </a:cubicBezTo>
                  <a:cubicBezTo>
                    <a:pt x="1" y="3196"/>
                    <a:pt x="1" y="3219"/>
                    <a:pt x="1" y="3242"/>
                  </a:cubicBezTo>
                  <a:cubicBezTo>
                    <a:pt x="24" y="3264"/>
                    <a:pt x="24" y="3287"/>
                    <a:pt x="46" y="3287"/>
                  </a:cubicBezTo>
                  <a:lnTo>
                    <a:pt x="115" y="3287"/>
                  </a:lnTo>
                  <a:cubicBezTo>
                    <a:pt x="138" y="3287"/>
                    <a:pt x="160" y="3264"/>
                    <a:pt x="160" y="3242"/>
                  </a:cubicBezTo>
                  <a:cubicBezTo>
                    <a:pt x="297" y="3036"/>
                    <a:pt x="412" y="2831"/>
                    <a:pt x="526" y="2625"/>
                  </a:cubicBezTo>
                  <a:cubicBezTo>
                    <a:pt x="640" y="2465"/>
                    <a:pt x="754" y="2260"/>
                    <a:pt x="845" y="2077"/>
                  </a:cubicBezTo>
                  <a:cubicBezTo>
                    <a:pt x="891" y="2009"/>
                    <a:pt x="937" y="1918"/>
                    <a:pt x="982" y="1849"/>
                  </a:cubicBezTo>
                  <a:cubicBezTo>
                    <a:pt x="1028" y="1758"/>
                    <a:pt x="1073" y="1667"/>
                    <a:pt x="1142" y="1575"/>
                  </a:cubicBezTo>
                  <a:cubicBezTo>
                    <a:pt x="1233" y="1393"/>
                    <a:pt x="1347" y="1187"/>
                    <a:pt x="1439" y="1005"/>
                  </a:cubicBezTo>
                  <a:cubicBezTo>
                    <a:pt x="1484" y="936"/>
                    <a:pt x="1507" y="868"/>
                    <a:pt x="1553" y="799"/>
                  </a:cubicBezTo>
                  <a:cubicBezTo>
                    <a:pt x="1576" y="731"/>
                    <a:pt x="1621" y="662"/>
                    <a:pt x="1667" y="571"/>
                  </a:cubicBezTo>
                  <a:cubicBezTo>
                    <a:pt x="1735" y="411"/>
                    <a:pt x="1804" y="251"/>
                    <a:pt x="1895" y="92"/>
                  </a:cubicBezTo>
                  <a:cubicBezTo>
                    <a:pt x="1895" y="69"/>
                    <a:pt x="1895" y="23"/>
                    <a:pt x="1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4" name="Google Shape;6794;p24"/>
            <p:cNvSpPr/>
            <p:nvPr/>
          </p:nvSpPr>
          <p:spPr>
            <a:xfrm>
              <a:off x="4149800" y="1019200"/>
              <a:ext cx="327575" cy="167225"/>
            </a:xfrm>
            <a:custGeom>
              <a:avLst/>
              <a:gdLst/>
              <a:ahLst/>
              <a:cxnLst/>
              <a:rect l="l" t="t" r="r" b="b"/>
              <a:pathLst>
                <a:path w="13103" h="6689" extrusionOk="0">
                  <a:moveTo>
                    <a:pt x="137" y="0"/>
                  </a:moveTo>
                  <a:cubicBezTo>
                    <a:pt x="92" y="0"/>
                    <a:pt x="46" y="23"/>
                    <a:pt x="23" y="46"/>
                  </a:cubicBezTo>
                  <a:cubicBezTo>
                    <a:pt x="0" y="115"/>
                    <a:pt x="23" y="160"/>
                    <a:pt x="69" y="206"/>
                  </a:cubicBezTo>
                  <a:cubicBezTo>
                    <a:pt x="206" y="343"/>
                    <a:pt x="343" y="457"/>
                    <a:pt x="503" y="571"/>
                  </a:cubicBezTo>
                  <a:cubicBezTo>
                    <a:pt x="571" y="640"/>
                    <a:pt x="640" y="708"/>
                    <a:pt x="731" y="776"/>
                  </a:cubicBezTo>
                  <a:cubicBezTo>
                    <a:pt x="799" y="822"/>
                    <a:pt x="891" y="891"/>
                    <a:pt x="959" y="959"/>
                  </a:cubicBezTo>
                  <a:cubicBezTo>
                    <a:pt x="1096" y="1073"/>
                    <a:pt x="1256" y="1187"/>
                    <a:pt x="1393" y="1301"/>
                  </a:cubicBezTo>
                  <a:cubicBezTo>
                    <a:pt x="1575" y="1393"/>
                    <a:pt x="1735" y="1507"/>
                    <a:pt x="1895" y="1621"/>
                  </a:cubicBezTo>
                  <a:cubicBezTo>
                    <a:pt x="2032" y="1712"/>
                    <a:pt x="2169" y="1804"/>
                    <a:pt x="2329" y="1872"/>
                  </a:cubicBezTo>
                  <a:cubicBezTo>
                    <a:pt x="2443" y="1963"/>
                    <a:pt x="2580" y="2032"/>
                    <a:pt x="2717" y="2123"/>
                  </a:cubicBezTo>
                  <a:cubicBezTo>
                    <a:pt x="2854" y="2192"/>
                    <a:pt x="2991" y="2283"/>
                    <a:pt x="3128" y="2374"/>
                  </a:cubicBezTo>
                  <a:cubicBezTo>
                    <a:pt x="3264" y="2443"/>
                    <a:pt x="3401" y="2511"/>
                    <a:pt x="3538" y="2603"/>
                  </a:cubicBezTo>
                  <a:cubicBezTo>
                    <a:pt x="3630" y="2648"/>
                    <a:pt x="3721" y="2694"/>
                    <a:pt x="3812" y="2739"/>
                  </a:cubicBezTo>
                  <a:lnTo>
                    <a:pt x="3789" y="2739"/>
                  </a:lnTo>
                  <a:cubicBezTo>
                    <a:pt x="3926" y="2808"/>
                    <a:pt x="4063" y="2876"/>
                    <a:pt x="4178" y="2945"/>
                  </a:cubicBezTo>
                  <a:cubicBezTo>
                    <a:pt x="4314" y="2991"/>
                    <a:pt x="4429" y="3059"/>
                    <a:pt x="4543" y="3127"/>
                  </a:cubicBezTo>
                  <a:cubicBezTo>
                    <a:pt x="4611" y="3150"/>
                    <a:pt x="4657" y="3173"/>
                    <a:pt x="4702" y="3219"/>
                  </a:cubicBezTo>
                  <a:cubicBezTo>
                    <a:pt x="4702" y="3214"/>
                    <a:pt x="4702" y="3210"/>
                    <a:pt x="4702" y="3207"/>
                  </a:cubicBezTo>
                  <a:lnTo>
                    <a:pt x="4702" y="3207"/>
                  </a:lnTo>
                  <a:cubicBezTo>
                    <a:pt x="4877" y="3295"/>
                    <a:pt x="5051" y="3382"/>
                    <a:pt x="5205" y="3470"/>
                  </a:cubicBezTo>
                  <a:cubicBezTo>
                    <a:pt x="5387" y="3538"/>
                    <a:pt x="5547" y="3630"/>
                    <a:pt x="5730" y="3721"/>
                  </a:cubicBezTo>
                  <a:cubicBezTo>
                    <a:pt x="5912" y="3789"/>
                    <a:pt x="6095" y="3881"/>
                    <a:pt x="6277" y="3972"/>
                  </a:cubicBezTo>
                  <a:cubicBezTo>
                    <a:pt x="6460" y="4063"/>
                    <a:pt x="6643" y="4132"/>
                    <a:pt x="6825" y="4223"/>
                  </a:cubicBezTo>
                  <a:cubicBezTo>
                    <a:pt x="7008" y="4314"/>
                    <a:pt x="7213" y="4406"/>
                    <a:pt x="7396" y="4497"/>
                  </a:cubicBezTo>
                  <a:cubicBezTo>
                    <a:pt x="7487" y="4543"/>
                    <a:pt x="7578" y="4565"/>
                    <a:pt x="7670" y="4611"/>
                  </a:cubicBezTo>
                  <a:cubicBezTo>
                    <a:pt x="7693" y="4634"/>
                    <a:pt x="7715" y="4657"/>
                    <a:pt x="7761" y="4680"/>
                  </a:cubicBezTo>
                  <a:cubicBezTo>
                    <a:pt x="7761" y="4702"/>
                    <a:pt x="7784" y="4725"/>
                    <a:pt x="7784" y="4748"/>
                  </a:cubicBezTo>
                  <a:cubicBezTo>
                    <a:pt x="7830" y="4817"/>
                    <a:pt x="7875" y="4885"/>
                    <a:pt x="7944" y="4954"/>
                  </a:cubicBezTo>
                  <a:cubicBezTo>
                    <a:pt x="7989" y="4999"/>
                    <a:pt x="8058" y="5045"/>
                    <a:pt x="8126" y="5090"/>
                  </a:cubicBezTo>
                  <a:cubicBezTo>
                    <a:pt x="8218" y="5136"/>
                    <a:pt x="8332" y="5182"/>
                    <a:pt x="8423" y="5227"/>
                  </a:cubicBezTo>
                  <a:cubicBezTo>
                    <a:pt x="8606" y="5296"/>
                    <a:pt x="8788" y="5387"/>
                    <a:pt x="8971" y="5456"/>
                  </a:cubicBezTo>
                  <a:cubicBezTo>
                    <a:pt x="9108" y="5501"/>
                    <a:pt x="9245" y="5547"/>
                    <a:pt x="9382" y="5593"/>
                  </a:cubicBezTo>
                  <a:cubicBezTo>
                    <a:pt x="9473" y="5638"/>
                    <a:pt x="9541" y="5684"/>
                    <a:pt x="9633" y="5730"/>
                  </a:cubicBezTo>
                  <a:cubicBezTo>
                    <a:pt x="9815" y="5821"/>
                    <a:pt x="9998" y="5912"/>
                    <a:pt x="10181" y="5981"/>
                  </a:cubicBezTo>
                  <a:cubicBezTo>
                    <a:pt x="10363" y="6072"/>
                    <a:pt x="10569" y="6163"/>
                    <a:pt x="10751" y="6232"/>
                  </a:cubicBezTo>
                  <a:cubicBezTo>
                    <a:pt x="10957" y="6323"/>
                    <a:pt x="11162" y="6391"/>
                    <a:pt x="11367" y="6460"/>
                  </a:cubicBezTo>
                  <a:cubicBezTo>
                    <a:pt x="11459" y="6483"/>
                    <a:pt x="11573" y="6528"/>
                    <a:pt x="11664" y="6551"/>
                  </a:cubicBezTo>
                  <a:cubicBezTo>
                    <a:pt x="11756" y="6574"/>
                    <a:pt x="11847" y="6620"/>
                    <a:pt x="11938" y="6643"/>
                  </a:cubicBezTo>
                  <a:lnTo>
                    <a:pt x="11961" y="6643"/>
                  </a:lnTo>
                  <a:cubicBezTo>
                    <a:pt x="11984" y="6665"/>
                    <a:pt x="12029" y="6688"/>
                    <a:pt x="12052" y="6688"/>
                  </a:cubicBezTo>
                  <a:cubicBezTo>
                    <a:pt x="12075" y="6688"/>
                    <a:pt x="12098" y="6688"/>
                    <a:pt x="12121" y="6665"/>
                  </a:cubicBezTo>
                  <a:cubicBezTo>
                    <a:pt x="12166" y="6643"/>
                    <a:pt x="12189" y="6620"/>
                    <a:pt x="12212" y="6574"/>
                  </a:cubicBezTo>
                  <a:cubicBezTo>
                    <a:pt x="12212" y="6551"/>
                    <a:pt x="12235" y="6551"/>
                    <a:pt x="12235" y="6528"/>
                  </a:cubicBezTo>
                  <a:cubicBezTo>
                    <a:pt x="12326" y="6551"/>
                    <a:pt x="12417" y="6574"/>
                    <a:pt x="12509" y="6597"/>
                  </a:cubicBezTo>
                  <a:lnTo>
                    <a:pt x="12463" y="6597"/>
                  </a:lnTo>
                  <a:cubicBezTo>
                    <a:pt x="12577" y="6620"/>
                    <a:pt x="12714" y="6643"/>
                    <a:pt x="12828" y="6688"/>
                  </a:cubicBezTo>
                  <a:cubicBezTo>
                    <a:pt x="12897" y="6688"/>
                    <a:pt x="12942" y="6688"/>
                    <a:pt x="12988" y="6665"/>
                  </a:cubicBezTo>
                  <a:cubicBezTo>
                    <a:pt x="13034" y="6643"/>
                    <a:pt x="13057" y="6620"/>
                    <a:pt x="13079" y="6574"/>
                  </a:cubicBezTo>
                  <a:cubicBezTo>
                    <a:pt x="13102" y="6528"/>
                    <a:pt x="13102" y="6460"/>
                    <a:pt x="13079" y="6414"/>
                  </a:cubicBezTo>
                  <a:cubicBezTo>
                    <a:pt x="13057" y="6369"/>
                    <a:pt x="13011" y="6346"/>
                    <a:pt x="12965" y="6323"/>
                  </a:cubicBezTo>
                  <a:cubicBezTo>
                    <a:pt x="12942" y="6300"/>
                    <a:pt x="12897" y="6300"/>
                    <a:pt x="12851" y="6277"/>
                  </a:cubicBezTo>
                  <a:cubicBezTo>
                    <a:pt x="12805" y="6255"/>
                    <a:pt x="12760" y="6255"/>
                    <a:pt x="12714" y="6232"/>
                  </a:cubicBezTo>
                  <a:cubicBezTo>
                    <a:pt x="12623" y="6209"/>
                    <a:pt x="12509" y="6186"/>
                    <a:pt x="12417" y="6140"/>
                  </a:cubicBezTo>
                  <a:cubicBezTo>
                    <a:pt x="12235" y="6072"/>
                    <a:pt x="12029" y="6026"/>
                    <a:pt x="11847" y="5958"/>
                  </a:cubicBezTo>
                  <a:cubicBezTo>
                    <a:pt x="11664" y="5889"/>
                    <a:pt x="11459" y="5821"/>
                    <a:pt x="11276" y="5752"/>
                  </a:cubicBezTo>
                  <a:cubicBezTo>
                    <a:pt x="11094" y="5684"/>
                    <a:pt x="10911" y="5615"/>
                    <a:pt x="10728" y="5547"/>
                  </a:cubicBezTo>
                  <a:cubicBezTo>
                    <a:pt x="10637" y="5501"/>
                    <a:pt x="10546" y="5456"/>
                    <a:pt x="10432" y="5433"/>
                  </a:cubicBezTo>
                  <a:cubicBezTo>
                    <a:pt x="10340" y="5387"/>
                    <a:pt x="10249" y="5364"/>
                    <a:pt x="10181" y="5319"/>
                  </a:cubicBezTo>
                  <a:cubicBezTo>
                    <a:pt x="9975" y="5227"/>
                    <a:pt x="9793" y="5159"/>
                    <a:pt x="9587" y="5068"/>
                  </a:cubicBezTo>
                  <a:cubicBezTo>
                    <a:pt x="9405" y="4999"/>
                    <a:pt x="9222" y="4908"/>
                    <a:pt x="9016" y="4839"/>
                  </a:cubicBezTo>
                  <a:cubicBezTo>
                    <a:pt x="8925" y="4794"/>
                    <a:pt x="8834" y="4748"/>
                    <a:pt x="8743" y="4702"/>
                  </a:cubicBezTo>
                  <a:cubicBezTo>
                    <a:pt x="8651" y="4657"/>
                    <a:pt x="8560" y="4611"/>
                    <a:pt x="8446" y="4565"/>
                  </a:cubicBezTo>
                  <a:cubicBezTo>
                    <a:pt x="8286" y="4497"/>
                    <a:pt x="8103" y="4406"/>
                    <a:pt x="7921" y="4314"/>
                  </a:cubicBezTo>
                  <a:cubicBezTo>
                    <a:pt x="7830" y="4269"/>
                    <a:pt x="7738" y="4223"/>
                    <a:pt x="7647" y="4177"/>
                  </a:cubicBezTo>
                  <a:cubicBezTo>
                    <a:pt x="7556" y="4132"/>
                    <a:pt x="7464" y="4086"/>
                    <a:pt x="7373" y="4063"/>
                  </a:cubicBezTo>
                  <a:cubicBezTo>
                    <a:pt x="7282" y="4018"/>
                    <a:pt x="7190" y="3949"/>
                    <a:pt x="7099" y="3904"/>
                  </a:cubicBezTo>
                  <a:cubicBezTo>
                    <a:pt x="7008" y="3881"/>
                    <a:pt x="6917" y="3835"/>
                    <a:pt x="6825" y="3789"/>
                  </a:cubicBezTo>
                  <a:cubicBezTo>
                    <a:pt x="6711" y="3744"/>
                    <a:pt x="6620" y="3698"/>
                    <a:pt x="6529" y="3652"/>
                  </a:cubicBezTo>
                  <a:cubicBezTo>
                    <a:pt x="6437" y="3630"/>
                    <a:pt x="6346" y="3584"/>
                    <a:pt x="6255" y="3538"/>
                  </a:cubicBezTo>
                  <a:cubicBezTo>
                    <a:pt x="6049" y="3424"/>
                    <a:pt x="5798" y="3333"/>
                    <a:pt x="5570" y="3219"/>
                  </a:cubicBezTo>
                  <a:cubicBezTo>
                    <a:pt x="5364" y="3105"/>
                    <a:pt x="5136" y="2991"/>
                    <a:pt x="4908" y="2876"/>
                  </a:cubicBezTo>
                  <a:cubicBezTo>
                    <a:pt x="4862" y="2854"/>
                    <a:pt x="4817" y="2831"/>
                    <a:pt x="4748" y="2808"/>
                  </a:cubicBezTo>
                  <a:lnTo>
                    <a:pt x="4771" y="2808"/>
                  </a:lnTo>
                  <a:cubicBezTo>
                    <a:pt x="4543" y="2671"/>
                    <a:pt x="4314" y="2580"/>
                    <a:pt x="4086" y="2443"/>
                  </a:cubicBezTo>
                  <a:cubicBezTo>
                    <a:pt x="4018" y="2420"/>
                    <a:pt x="3949" y="2374"/>
                    <a:pt x="3881" y="2351"/>
                  </a:cubicBezTo>
                  <a:cubicBezTo>
                    <a:pt x="3795" y="2287"/>
                    <a:pt x="3688" y="2243"/>
                    <a:pt x="3600" y="2200"/>
                  </a:cubicBezTo>
                  <a:lnTo>
                    <a:pt x="3600" y="2200"/>
                  </a:lnTo>
                  <a:cubicBezTo>
                    <a:pt x="3430" y="2113"/>
                    <a:pt x="3279" y="2026"/>
                    <a:pt x="3128" y="1918"/>
                  </a:cubicBezTo>
                  <a:cubicBezTo>
                    <a:pt x="2968" y="1826"/>
                    <a:pt x="2808" y="1735"/>
                    <a:pt x="2648" y="1621"/>
                  </a:cubicBezTo>
                  <a:cubicBezTo>
                    <a:pt x="2306" y="1438"/>
                    <a:pt x="1963" y="1233"/>
                    <a:pt x="1644" y="1028"/>
                  </a:cubicBezTo>
                  <a:cubicBezTo>
                    <a:pt x="1507" y="959"/>
                    <a:pt x="1393" y="868"/>
                    <a:pt x="1279" y="799"/>
                  </a:cubicBezTo>
                  <a:cubicBezTo>
                    <a:pt x="1165" y="708"/>
                    <a:pt x="1028" y="640"/>
                    <a:pt x="913" y="548"/>
                  </a:cubicBezTo>
                  <a:cubicBezTo>
                    <a:pt x="777" y="457"/>
                    <a:pt x="662" y="388"/>
                    <a:pt x="548" y="297"/>
                  </a:cubicBezTo>
                  <a:cubicBezTo>
                    <a:pt x="411" y="206"/>
                    <a:pt x="297" y="137"/>
                    <a:pt x="183" y="23"/>
                  </a:cubicBezTo>
                  <a:cubicBezTo>
                    <a:pt x="160" y="23"/>
                    <a:pt x="160" y="0"/>
                    <a:pt x="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5" name="Google Shape;6795;p24"/>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6" name="Google Shape;6796;p24"/>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7" name="Google Shape;6797;p24"/>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8" name="Google Shape;6798;p24"/>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9" name="Google Shape;6799;p24"/>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0" name="Google Shape;6800;p24"/>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1" name="Google Shape;6801;p24"/>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2" name="Google Shape;6802;p24"/>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3" name="Google Shape;6803;p24"/>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4" name="Google Shape;6804;p24"/>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5" name="Google Shape;6805;p24"/>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6" name="Google Shape;6806;p24"/>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7" name="Google Shape;6807;p24"/>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8" name="Google Shape;6808;p24"/>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9" name="Google Shape;6809;p24"/>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rgbClr val="CE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0" name="Google Shape;6810;p24"/>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1" name="Google Shape;6811;p24"/>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2" name="Google Shape;6812;p24"/>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rgbClr val="CDD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3" name="Google Shape;6813;p24"/>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4" name="Google Shape;6814;p24"/>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5" name="Google Shape;6815;p24"/>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6" name="Google Shape;6816;p24"/>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7" name="Google Shape;6817;p24"/>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8" name="Google Shape;6818;p24"/>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9" name="Google Shape;6819;p24"/>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0" name="Google Shape;6820;p24"/>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1" name="Google Shape;6821;p24"/>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2" name="Google Shape;6822;p24"/>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3" name="Google Shape;6823;p24"/>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4" name="Google Shape;6824;p24"/>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5" name="Google Shape;6825;p24"/>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6" name="Google Shape;6826;p24"/>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7" name="Google Shape;6827;p24"/>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8" name="Google Shape;6828;p24"/>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rgbClr val="FF6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9" name="Google Shape;6829;p24"/>
            <p:cNvSpPr/>
            <p:nvPr/>
          </p:nvSpPr>
          <p:spPr>
            <a:xfrm>
              <a:off x="4148650" y="581525"/>
              <a:ext cx="695075" cy="624875"/>
            </a:xfrm>
            <a:custGeom>
              <a:avLst/>
              <a:gdLst/>
              <a:ahLst/>
              <a:cxnLst/>
              <a:rect l="l" t="t" r="r" b="b"/>
              <a:pathLst>
                <a:path w="27803" h="24995" extrusionOk="0">
                  <a:moveTo>
                    <a:pt x="10706" y="6392"/>
                  </a:moveTo>
                  <a:cubicBezTo>
                    <a:pt x="10797" y="6414"/>
                    <a:pt x="10888" y="6460"/>
                    <a:pt x="11003" y="6506"/>
                  </a:cubicBezTo>
                  <a:cubicBezTo>
                    <a:pt x="11048" y="6528"/>
                    <a:pt x="11094" y="6551"/>
                    <a:pt x="11117" y="6574"/>
                  </a:cubicBezTo>
                  <a:cubicBezTo>
                    <a:pt x="11140" y="6620"/>
                    <a:pt x="11162" y="6643"/>
                    <a:pt x="11185" y="6665"/>
                  </a:cubicBezTo>
                  <a:cubicBezTo>
                    <a:pt x="11208" y="6711"/>
                    <a:pt x="11254" y="6780"/>
                    <a:pt x="11277" y="6825"/>
                  </a:cubicBezTo>
                  <a:cubicBezTo>
                    <a:pt x="11299" y="6917"/>
                    <a:pt x="11322" y="7008"/>
                    <a:pt x="11322" y="7122"/>
                  </a:cubicBezTo>
                  <a:cubicBezTo>
                    <a:pt x="11322" y="7168"/>
                    <a:pt x="11322" y="7190"/>
                    <a:pt x="11322" y="7236"/>
                  </a:cubicBezTo>
                  <a:cubicBezTo>
                    <a:pt x="11322" y="7259"/>
                    <a:pt x="11299" y="7282"/>
                    <a:pt x="11299" y="7327"/>
                  </a:cubicBezTo>
                  <a:cubicBezTo>
                    <a:pt x="11254" y="7373"/>
                    <a:pt x="11231" y="7441"/>
                    <a:pt x="11185" y="7487"/>
                  </a:cubicBezTo>
                  <a:cubicBezTo>
                    <a:pt x="11140" y="7533"/>
                    <a:pt x="11071" y="7578"/>
                    <a:pt x="11025" y="7624"/>
                  </a:cubicBezTo>
                  <a:cubicBezTo>
                    <a:pt x="10980" y="7647"/>
                    <a:pt x="10957" y="7670"/>
                    <a:pt x="10911" y="7670"/>
                  </a:cubicBezTo>
                  <a:cubicBezTo>
                    <a:pt x="10843" y="7693"/>
                    <a:pt x="10752" y="7715"/>
                    <a:pt x="10660" y="7738"/>
                  </a:cubicBezTo>
                  <a:cubicBezTo>
                    <a:pt x="10660" y="7738"/>
                    <a:pt x="10637" y="7738"/>
                    <a:pt x="10615" y="7715"/>
                  </a:cubicBezTo>
                  <a:cubicBezTo>
                    <a:pt x="10592" y="7715"/>
                    <a:pt x="10569" y="7715"/>
                    <a:pt x="10546" y="7693"/>
                  </a:cubicBezTo>
                  <a:lnTo>
                    <a:pt x="10523" y="7693"/>
                  </a:lnTo>
                  <a:lnTo>
                    <a:pt x="10478" y="7670"/>
                  </a:lnTo>
                  <a:cubicBezTo>
                    <a:pt x="10455" y="7670"/>
                    <a:pt x="10409" y="7647"/>
                    <a:pt x="10386" y="7624"/>
                  </a:cubicBezTo>
                  <a:cubicBezTo>
                    <a:pt x="10341" y="7624"/>
                    <a:pt x="10318" y="7601"/>
                    <a:pt x="10295" y="7578"/>
                  </a:cubicBezTo>
                  <a:cubicBezTo>
                    <a:pt x="10272" y="7556"/>
                    <a:pt x="10227" y="7510"/>
                    <a:pt x="10204" y="7464"/>
                  </a:cubicBezTo>
                  <a:cubicBezTo>
                    <a:pt x="10181" y="7419"/>
                    <a:pt x="10158" y="7350"/>
                    <a:pt x="10135" y="7282"/>
                  </a:cubicBezTo>
                  <a:cubicBezTo>
                    <a:pt x="10112" y="7213"/>
                    <a:pt x="10090" y="7168"/>
                    <a:pt x="10090" y="7099"/>
                  </a:cubicBezTo>
                  <a:cubicBezTo>
                    <a:pt x="10090" y="7053"/>
                    <a:pt x="10090" y="6985"/>
                    <a:pt x="10112" y="6939"/>
                  </a:cubicBezTo>
                  <a:cubicBezTo>
                    <a:pt x="10112" y="6894"/>
                    <a:pt x="10135" y="6848"/>
                    <a:pt x="10135" y="6802"/>
                  </a:cubicBezTo>
                  <a:cubicBezTo>
                    <a:pt x="10158" y="6757"/>
                    <a:pt x="10158" y="6734"/>
                    <a:pt x="10181" y="6688"/>
                  </a:cubicBezTo>
                  <a:cubicBezTo>
                    <a:pt x="10204" y="6665"/>
                    <a:pt x="10204" y="6665"/>
                    <a:pt x="10227" y="6643"/>
                  </a:cubicBezTo>
                  <a:cubicBezTo>
                    <a:pt x="10249" y="6597"/>
                    <a:pt x="10295" y="6574"/>
                    <a:pt x="10341" y="6528"/>
                  </a:cubicBezTo>
                  <a:cubicBezTo>
                    <a:pt x="10432" y="6483"/>
                    <a:pt x="10523" y="6437"/>
                    <a:pt x="10615" y="6392"/>
                  </a:cubicBezTo>
                  <a:close/>
                  <a:moveTo>
                    <a:pt x="6027" y="12258"/>
                  </a:moveTo>
                  <a:cubicBezTo>
                    <a:pt x="6027" y="12280"/>
                    <a:pt x="6072" y="12303"/>
                    <a:pt x="6095" y="12303"/>
                  </a:cubicBezTo>
                  <a:cubicBezTo>
                    <a:pt x="6164" y="12326"/>
                    <a:pt x="6209" y="12326"/>
                    <a:pt x="6278" y="12326"/>
                  </a:cubicBezTo>
                  <a:lnTo>
                    <a:pt x="6301" y="12326"/>
                  </a:lnTo>
                  <a:cubicBezTo>
                    <a:pt x="6346" y="12326"/>
                    <a:pt x="6392" y="12349"/>
                    <a:pt x="6415" y="12349"/>
                  </a:cubicBezTo>
                  <a:cubicBezTo>
                    <a:pt x="6438" y="12349"/>
                    <a:pt x="6460" y="12372"/>
                    <a:pt x="6483" y="12372"/>
                  </a:cubicBezTo>
                  <a:cubicBezTo>
                    <a:pt x="6506" y="12395"/>
                    <a:pt x="6529" y="12417"/>
                    <a:pt x="6575" y="12463"/>
                  </a:cubicBezTo>
                  <a:cubicBezTo>
                    <a:pt x="6643" y="12532"/>
                    <a:pt x="6711" y="12600"/>
                    <a:pt x="6757" y="12646"/>
                  </a:cubicBezTo>
                  <a:cubicBezTo>
                    <a:pt x="6780" y="12691"/>
                    <a:pt x="6803" y="12714"/>
                    <a:pt x="6826" y="12760"/>
                  </a:cubicBezTo>
                  <a:cubicBezTo>
                    <a:pt x="6826" y="12783"/>
                    <a:pt x="6826" y="12783"/>
                    <a:pt x="6848" y="12805"/>
                  </a:cubicBezTo>
                  <a:cubicBezTo>
                    <a:pt x="6848" y="12851"/>
                    <a:pt x="6848" y="12874"/>
                    <a:pt x="6848" y="12920"/>
                  </a:cubicBezTo>
                  <a:cubicBezTo>
                    <a:pt x="6826" y="12965"/>
                    <a:pt x="6826" y="13011"/>
                    <a:pt x="6803" y="13057"/>
                  </a:cubicBezTo>
                  <a:cubicBezTo>
                    <a:pt x="6780" y="13102"/>
                    <a:pt x="6757" y="13171"/>
                    <a:pt x="6711" y="13239"/>
                  </a:cubicBezTo>
                  <a:cubicBezTo>
                    <a:pt x="6689" y="13262"/>
                    <a:pt x="6689" y="13262"/>
                    <a:pt x="6666" y="13285"/>
                  </a:cubicBezTo>
                  <a:cubicBezTo>
                    <a:pt x="6643" y="13330"/>
                    <a:pt x="6620" y="13353"/>
                    <a:pt x="6575" y="13376"/>
                  </a:cubicBezTo>
                  <a:cubicBezTo>
                    <a:pt x="6552" y="13399"/>
                    <a:pt x="6529" y="13422"/>
                    <a:pt x="6483" y="13445"/>
                  </a:cubicBezTo>
                  <a:cubicBezTo>
                    <a:pt x="6460" y="13445"/>
                    <a:pt x="6438" y="13445"/>
                    <a:pt x="6392" y="13467"/>
                  </a:cubicBezTo>
                  <a:lnTo>
                    <a:pt x="6164" y="13467"/>
                  </a:lnTo>
                  <a:cubicBezTo>
                    <a:pt x="6118" y="13467"/>
                    <a:pt x="6072" y="13467"/>
                    <a:pt x="6027" y="13445"/>
                  </a:cubicBezTo>
                  <a:cubicBezTo>
                    <a:pt x="5981" y="13445"/>
                    <a:pt x="5935" y="13445"/>
                    <a:pt x="5867" y="13422"/>
                  </a:cubicBezTo>
                  <a:cubicBezTo>
                    <a:pt x="5844" y="13399"/>
                    <a:pt x="5798" y="13376"/>
                    <a:pt x="5753" y="13353"/>
                  </a:cubicBezTo>
                  <a:cubicBezTo>
                    <a:pt x="5730" y="13330"/>
                    <a:pt x="5730" y="13330"/>
                    <a:pt x="5707" y="13308"/>
                  </a:cubicBezTo>
                  <a:cubicBezTo>
                    <a:pt x="5707" y="13308"/>
                    <a:pt x="5684" y="13285"/>
                    <a:pt x="5662" y="13262"/>
                  </a:cubicBezTo>
                  <a:cubicBezTo>
                    <a:pt x="5662" y="13216"/>
                    <a:pt x="5662" y="13193"/>
                    <a:pt x="5639" y="13148"/>
                  </a:cubicBezTo>
                  <a:cubicBezTo>
                    <a:pt x="5616" y="13057"/>
                    <a:pt x="5616" y="12942"/>
                    <a:pt x="5616" y="12805"/>
                  </a:cubicBezTo>
                  <a:cubicBezTo>
                    <a:pt x="5616" y="12760"/>
                    <a:pt x="5639" y="12714"/>
                    <a:pt x="5639" y="12668"/>
                  </a:cubicBezTo>
                  <a:cubicBezTo>
                    <a:pt x="5662" y="12623"/>
                    <a:pt x="5684" y="12600"/>
                    <a:pt x="5707" y="12554"/>
                  </a:cubicBezTo>
                  <a:cubicBezTo>
                    <a:pt x="5753" y="12486"/>
                    <a:pt x="5821" y="12395"/>
                    <a:pt x="5890" y="12349"/>
                  </a:cubicBezTo>
                  <a:cubicBezTo>
                    <a:pt x="5935" y="12303"/>
                    <a:pt x="5981" y="12280"/>
                    <a:pt x="6027" y="12258"/>
                  </a:cubicBezTo>
                  <a:close/>
                  <a:moveTo>
                    <a:pt x="13148" y="0"/>
                  </a:moveTo>
                  <a:cubicBezTo>
                    <a:pt x="13057" y="0"/>
                    <a:pt x="12988" y="46"/>
                    <a:pt x="12966" y="115"/>
                  </a:cubicBezTo>
                  <a:cubicBezTo>
                    <a:pt x="12920" y="366"/>
                    <a:pt x="12851" y="571"/>
                    <a:pt x="12760" y="777"/>
                  </a:cubicBezTo>
                  <a:lnTo>
                    <a:pt x="12692" y="913"/>
                  </a:lnTo>
                  <a:lnTo>
                    <a:pt x="12669" y="982"/>
                  </a:lnTo>
                  <a:lnTo>
                    <a:pt x="12646" y="1028"/>
                  </a:lnTo>
                  <a:cubicBezTo>
                    <a:pt x="12646" y="1073"/>
                    <a:pt x="12623" y="1119"/>
                    <a:pt x="12600" y="1165"/>
                  </a:cubicBezTo>
                  <a:cubicBezTo>
                    <a:pt x="12578" y="1210"/>
                    <a:pt x="12555" y="1279"/>
                    <a:pt x="12532" y="1324"/>
                  </a:cubicBezTo>
                  <a:lnTo>
                    <a:pt x="12509" y="1370"/>
                  </a:lnTo>
                  <a:cubicBezTo>
                    <a:pt x="12509" y="1416"/>
                    <a:pt x="12486" y="1461"/>
                    <a:pt x="12463" y="1484"/>
                  </a:cubicBezTo>
                  <a:lnTo>
                    <a:pt x="12463" y="1530"/>
                  </a:lnTo>
                  <a:lnTo>
                    <a:pt x="12441" y="1575"/>
                  </a:lnTo>
                  <a:cubicBezTo>
                    <a:pt x="12418" y="1644"/>
                    <a:pt x="12372" y="1712"/>
                    <a:pt x="12349" y="1804"/>
                  </a:cubicBezTo>
                  <a:cubicBezTo>
                    <a:pt x="12326" y="1849"/>
                    <a:pt x="12304" y="1895"/>
                    <a:pt x="12281" y="1941"/>
                  </a:cubicBezTo>
                  <a:lnTo>
                    <a:pt x="12235" y="2055"/>
                  </a:lnTo>
                  <a:cubicBezTo>
                    <a:pt x="12167" y="2169"/>
                    <a:pt x="12121" y="2283"/>
                    <a:pt x="12053" y="2397"/>
                  </a:cubicBezTo>
                  <a:lnTo>
                    <a:pt x="12053" y="2443"/>
                  </a:lnTo>
                  <a:lnTo>
                    <a:pt x="12007" y="2534"/>
                  </a:lnTo>
                  <a:cubicBezTo>
                    <a:pt x="11984" y="2557"/>
                    <a:pt x="11961" y="2603"/>
                    <a:pt x="11938" y="2625"/>
                  </a:cubicBezTo>
                  <a:cubicBezTo>
                    <a:pt x="11916" y="2694"/>
                    <a:pt x="11893" y="2739"/>
                    <a:pt x="11870" y="2785"/>
                  </a:cubicBezTo>
                  <a:lnTo>
                    <a:pt x="11824" y="2854"/>
                  </a:lnTo>
                  <a:cubicBezTo>
                    <a:pt x="11802" y="2899"/>
                    <a:pt x="11779" y="2968"/>
                    <a:pt x="11756" y="3013"/>
                  </a:cubicBezTo>
                  <a:cubicBezTo>
                    <a:pt x="11665" y="3150"/>
                    <a:pt x="11596" y="3310"/>
                    <a:pt x="11482" y="3470"/>
                  </a:cubicBezTo>
                  <a:cubicBezTo>
                    <a:pt x="11391" y="3630"/>
                    <a:pt x="11299" y="3767"/>
                    <a:pt x="11208" y="3904"/>
                  </a:cubicBezTo>
                  <a:cubicBezTo>
                    <a:pt x="11140" y="4041"/>
                    <a:pt x="11048" y="4155"/>
                    <a:pt x="10980" y="4246"/>
                  </a:cubicBezTo>
                  <a:lnTo>
                    <a:pt x="10957" y="4269"/>
                  </a:lnTo>
                  <a:lnTo>
                    <a:pt x="10911" y="4360"/>
                  </a:lnTo>
                  <a:cubicBezTo>
                    <a:pt x="10820" y="4474"/>
                    <a:pt x="10729" y="4611"/>
                    <a:pt x="10637" y="4725"/>
                  </a:cubicBezTo>
                  <a:cubicBezTo>
                    <a:pt x="10546" y="4885"/>
                    <a:pt x="10432" y="5045"/>
                    <a:pt x="10318" y="5182"/>
                  </a:cubicBezTo>
                  <a:cubicBezTo>
                    <a:pt x="10227" y="5342"/>
                    <a:pt x="10112" y="5479"/>
                    <a:pt x="10021" y="5615"/>
                  </a:cubicBezTo>
                  <a:cubicBezTo>
                    <a:pt x="9975" y="5707"/>
                    <a:pt x="9907" y="5775"/>
                    <a:pt x="9861" y="5867"/>
                  </a:cubicBezTo>
                  <a:lnTo>
                    <a:pt x="9816" y="5912"/>
                  </a:lnTo>
                  <a:lnTo>
                    <a:pt x="9724" y="6026"/>
                  </a:lnTo>
                  <a:lnTo>
                    <a:pt x="9702" y="6095"/>
                  </a:lnTo>
                  <a:lnTo>
                    <a:pt x="9656" y="6163"/>
                  </a:lnTo>
                  <a:cubicBezTo>
                    <a:pt x="9565" y="6277"/>
                    <a:pt x="9496" y="6392"/>
                    <a:pt x="9405" y="6483"/>
                  </a:cubicBezTo>
                  <a:cubicBezTo>
                    <a:pt x="9336" y="6574"/>
                    <a:pt x="9291" y="6643"/>
                    <a:pt x="9245" y="6711"/>
                  </a:cubicBezTo>
                  <a:lnTo>
                    <a:pt x="9222" y="6734"/>
                  </a:lnTo>
                  <a:cubicBezTo>
                    <a:pt x="9177" y="6802"/>
                    <a:pt x="9131" y="6871"/>
                    <a:pt x="9085" y="6917"/>
                  </a:cubicBezTo>
                  <a:lnTo>
                    <a:pt x="9040" y="6985"/>
                  </a:lnTo>
                  <a:lnTo>
                    <a:pt x="8903" y="7168"/>
                  </a:lnTo>
                  <a:lnTo>
                    <a:pt x="8811" y="7282"/>
                  </a:lnTo>
                  <a:lnTo>
                    <a:pt x="8834" y="7282"/>
                  </a:lnTo>
                  <a:lnTo>
                    <a:pt x="8811" y="7305"/>
                  </a:lnTo>
                  <a:lnTo>
                    <a:pt x="8789" y="7327"/>
                  </a:lnTo>
                  <a:lnTo>
                    <a:pt x="8766" y="7350"/>
                  </a:lnTo>
                  <a:lnTo>
                    <a:pt x="8743" y="7396"/>
                  </a:lnTo>
                  <a:lnTo>
                    <a:pt x="8697" y="7464"/>
                  </a:lnTo>
                  <a:cubicBezTo>
                    <a:pt x="8515" y="7670"/>
                    <a:pt x="8355" y="7898"/>
                    <a:pt x="8195" y="8126"/>
                  </a:cubicBezTo>
                  <a:lnTo>
                    <a:pt x="8035" y="8354"/>
                  </a:lnTo>
                  <a:cubicBezTo>
                    <a:pt x="7876" y="8560"/>
                    <a:pt x="7716" y="8765"/>
                    <a:pt x="7556" y="8971"/>
                  </a:cubicBezTo>
                  <a:lnTo>
                    <a:pt x="7373" y="9222"/>
                  </a:lnTo>
                  <a:cubicBezTo>
                    <a:pt x="7305" y="9313"/>
                    <a:pt x="7259" y="9382"/>
                    <a:pt x="7191" y="9473"/>
                  </a:cubicBezTo>
                  <a:lnTo>
                    <a:pt x="7168" y="9496"/>
                  </a:lnTo>
                  <a:lnTo>
                    <a:pt x="7145" y="9541"/>
                  </a:lnTo>
                  <a:lnTo>
                    <a:pt x="7077" y="9610"/>
                  </a:lnTo>
                  <a:lnTo>
                    <a:pt x="7054" y="9633"/>
                  </a:lnTo>
                  <a:lnTo>
                    <a:pt x="7054" y="9633"/>
                  </a:lnTo>
                  <a:lnTo>
                    <a:pt x="7099" y="9610"/>
                  </a:lnTo>
                  <a:lnTo>
                    <a:pt x="7031" y="9678"/>
                  </a:lnTo>
                  <a:cubicBezTo>
                    <a:pt x="6985" y="9747"/>
                    <a:pt x="6940" y="9792"/>
                    <a:pt x="6894" y="9838"/>
                  </a:cubicBezTo>
                  <a:lnTo>
                    <a:pt x="6848" y="9907"/>
                  </a:lnTo>
                  <a:lnTo>
                    <a:pt x="6780" y="9975"/>
                  </a:lnTo>
                  <a:lnTo>
                    <a:pt x="6734" y="10044"/>
                  </a:lnTo>
                  <a:cubicBezTo>
                    <a:pt x="6711" y="10066"/>
                    <a:pt x="6711" y="10089"/>
                    <a:pt x="6711" y="10089"/>
                  </a:cubicBezTo>
                  <a:lnTo>
                    <a:pt x="6689" y="10112"/>
                  </a:lnTo>
                  <a:lnTo>
                    <a:pt x="6666" y="10135"/>
                  </a:lnTo>
                  <a:cubicBezTo>
                    <a:pt x="6597" y="10226"/>
                    <a:pt x="6529" y="10295"/>
                    <a:pt x="6483" y="10386"/>
                  </a:cubicBezTo>
                  <a:lnTo>
                    <a:pt x="6346" y="10546"/>
                  </a:lnTo>
                  <a:cubicBezTo>
                    <a:pt x="6209" y="10705"/>
                    <a:pt x="6095" y="10865"/>
                    <a:pt x="5958" y="11002"/>
                  </a:cubicBezTo>
                  <a:cubicBezTo>
                    <a:pt x="5913" y="11071"/>
                    <a:pt x="5867" y="11139"/>
                    <a:pt x="5821" y="11185"/>
                  </a:cubicBezTo>
                  <a:cubicBezTo>
                    <a:pt x="5753" y="11276"/>
                    <a:pt x="5684" y="11367"/>
                    <a:pt x="5593" y="11459"/>
                  </a:cubicBezTo>
                  <a:lnTo>
                    <a:pt x="5570" y="11504"/>
                  </a:lnTo>
                  <a:lnTo>
                    <a:pt x="5525" y="11550"/>
                  </a:lnTo>
                  <a:cubicBezTo>
                    <a:pt x="5433" y="11664"/>
                    <a:pt x="5319" y="11801"/>
                    <a:pt x="5228" y="11938"/>
                  </a:cubicBezTo>
                  <a:cubicBezTo>
                    <a:pt x="5182" y="11984"/>
                    <a:pt x="5137" y="12029"/>
                    <a:pt x="5091" y="12098"/>
                  </a:cubicBezTo>
                  <a:lnTo>
                    <a:pt x="5045" y="12143"/>
                  </a:lnTo>
                  <a:cubicBezTo>
                    <a:pt x="5022" y="12189"/>
                    <a:pt x="5000" y="12212"/>
                    <a:pt x="4954" y="12258"/>
                  </a:cubicBezTo>
                  <a:lnTo>
                    <a:pt x="4954" y="12280"/>
                  </a:lnTo>
                  <a:cubicBezTo>
                    <a:pt x="4908" y="12326"/>
                    <a:pt x="4863" y="12372"/>
                    <a:pt x="4840" y="12417"/>
                  </a:cubicBezTo>
                  <a:cubicBezTo>
                    <a:pt x="4840" y="12440"/>
                    <a:pt x="4817" y="12463"/>
                    <a:pt x="4817" y="12486"/>
                  </a:cubicBezTo>
                  <a:cubicBezTo>
                    <a:pt x="4794" y="12509"/>
                    <a:pt x="4748" y="12554"/>
                    <a:pt x="4726" y="12577"/>
                  </a:cubicBezTo>
                  <a:lnTo>
                    <a:pt x="4703" y="12600"/>
                  </a:lnTo>
                  <a:lnTo>
                    <a:pt x="4634" y="12668"/>
                  </a:lnTo>
                  <a:cubicBezTo>
                    <a:pt x="4589" y="12737"/>
                    <a:pt x="4520" y="12805"/>
                    <a:pt x="4475" y="12874"/>
                  </a:cubicBezTo>
                  <a:lnTo>
                    <a:pt x="4429" y="12897"/>
                  </a:lnTo>
                  <a:cubicBezTo>
                    <a:pt x="4383" y="12965"/>
                    <a:pt x="4338" y="13034"/>
                    <a:pt x="4269" y="13079"/>
                  </a:cubicBezTo>
                  <a:cubicBezTo>
                    <a:pt x="4178" y="13193"/>
                    <a:pt x="4087" y="13308"/>
                    <a:pt x="3972" y="13399"/>
                  </a:cubicBezTo>
                  <a:lnTo>
                    <a:pt x="3881" y="13513"/>
                  </a:lnTo>
                  <a:cubicBezTo>
                    <a:pt x="3744" y="13650"/>
                    <a:pt x="3630" y="13787"/>
                    <a:pt x="3493" y="13924"/>
                  </a:cubicBezTo>
                  <a:lnTo>
                    <a:pt x="3288" y="14129"/>
                  </a:lnTo>
                  <a:lnTo>
                    <a:pt x="3105" y="14335"/>
                  </a:lnTo>
                  <a:cubicBezTo>
                    <a:pt x="3059" y="14380"/>
                    <a:pt x="3037" y="14426"/>
                    <a:pt x="2991" y="14472"/>
                  </a:cubicBezTo>
                  <a:lnTo>
                    <a:pt x="2922" y="14540"/>
                  </a:lnTo>
                  <a:cubicBezTo>
                    <a:pt x="2854" y="14631"/>
                    <a:pt x="2808" y="14700"/>
                    <a:pt x="2740" y="14768"/>
                  </a:cubicBezTo>
                  <a:cubicBezTo>
                    <a:pt x="2694" y="14814"/>
                    <a:pt x="2649" y="14860"/>
                    <a:pt x="2603" y="14905"/>
                  </a:cubicBezTo>
                  <a:lnTo>
                    <a:pt x="2534" y="14974"/>
                  </a:lnTo>
                  <a:cubicBezTo>
                    <a:pt x="2489" y="15042"/>
                    <a:pt x="2443" y="15088"/>
                    <a:pt x="2397" y="15156"/>
                  </a:cubicBezTo>
                  <a:cubicBezTo>
                    <a:pt x="2352" y="15179"/>
                    <a:pt x="2329" y="15225"/>
                    <a:pt x="2283" y="15271"/>
                  </a:cubicBezTo>
                  <a:lnTo>
                    <a:pt x="2215" y="15362"/>
                  </a:lnTo>
                  <a:cubicBezTo>
                    <a:pt x="2169" y="15408"/>
                    <a:pt x="2124" y="15453"/>
                    <a:pt x="2078" y="15499"/>
                  </a:cubicBezTo>
                  <a:lnTo>
                    <a:pt x="2032" y="15544"/>
                  </a:lnTo>
                  <a:cubicBezTo>
                    <a:pt x="1895" y="15681"/>
                    <a:pt x="1781" y="15841"/>
                    <a:pt x="1644" y="15978"/>
                  </a:cubicBezTo>
                  <a:cubicBezTo>
                    <a:pt x="1621" y="16001"/>
                    <a:pt x="1576" y="16047"/>
                    <a:pt x="1553" y="16069"/>
                  </a:cubicBezTo>
                  <a:lnTo>
                    <a:pt x="1462" y="16161"/>
                  </a:lnTo>
                  <a:cubicBezTo>
                    <a:pt x="1393" y="16229"/>
                    <a:pt x="1348" y="16275"/>
                    <a:pt x="1302" y="16321"/>
                  </a:cubicBezTo>
                  <a:lnTo>
                    <a:pt x="1256" y="16366"/>
                  </a:lnTo>
                  <a:cubicBezTo>
                    <a:pt x="1188" y="16435"/>
                    <a:pt x="1096" y="16526"/>
                    <a:pt x="1028" y="16594"/>
                  </a:cubicBezTo>
                  <a:lnTo>
                    <a:pt x="868" y="16754"/>
                  </a:lnTo>
                  <a:lnTo>
                    <a:pt x="777" y="16823"/>
                  </a:lnTo>
                  <a:lnTo>
                    <a:pt x="686" y="16914"/>
                  </a:lnTo>
                  <a:cubicBezTo>
                    <a:pt x="640" y="16982"/>
                    <a:pt x="571" y="17028"/>
                    <a:pt x="503" y="17097"/>
                  </a:cubicBezTo>
                  <a:cubicBezTo>
                    <a:pt x="457" y="17142"/>
                    <a:pt x="389" y="17188"/>
                    <a:pt x="343" y="17234"/>
                  </a:cubicBezTo>
                  <a:cubicBezTo>
                    <a:pt x="298" y="17256"/>
                    <a:pt x="252" y="17302"/>
                    <a:pt x="206" y="17348"/>
                  </a:cubicBezTo>
                  <a:lnTo>
                    <a:pt x="138" y="17393"/>
                  </a:lnTo>
                  <a:cubicBezTo>
                    <a:pt x="92" y="17416"/>
                    <a:pt x="69" y="17439"/>
                    <a:pt x="69" y="17462"/>
                  </a:cubicBezTo>
                  <a:cubicBezTo>
                    <a:pt x="24" y="17485"/>
                    <a:pt x="1" y="17553"/>
                    <a:pt x="1" y="17622"/>
                  </a:cubicBezTo>
                  <a:cubicBezTo>
                    <a:pt x="1" y="17690"/>
                    <a:pt x="46" y="17759"/>
                    <a:pt x="92" y="17781"/>
                  </a:cubicBezTo>
                  <a:cubicBezTo>
                    <a:pt x="115" y="17804"/>
                    <a:pt x="161" y="17804"/>
                    <a:pt x="183" y="17804"/>
                  </a:cubicBezTo>
                  <a:cubicBezTo>
                    <a:pt x="229" y="17850"/>
                    <a:pt x="252" y="17873"/>
                    <a:pt x="298" y="17895"/>
                  </a:cubicBezTo>
                  <a:lnTo>
                    <a:pt x="320" y="17918"/>
                  </a:lnTo>
                  <a:cubicBezTo>
                    <a:pt x="343" y="17941"/>
                    <a:pt x="366" y="17964"/>
                    <a:pt x="389" y="17987"/>
                  </a:cubicBezTo>
                  <a:lnTo>
                    <a:pt x="412" y="18010"/>
                  </a:lnTo>
                  <a:lnTo>
                    <a:pt x="435" y="18032"/>
                  </a:lnTo>
                  <a:cubicBezTo>
                    <a:pt x="503" y="18078"/>
                    <a:pt x="571" y="18147"/>
                    <a:pt x="617" y="18192"/>
                  </a:cubicBezTo>
                  <a:lnTo>
                    <a:pt x="663" y="18238"/>
                  </a:lnTo>
                  <a:cubicBezTo>
                    <a:pt x="731" y="18283"/>
                    <a:pt x="800" y="18352"/>
                    <a:pt x="868" y="18420"/>
                  </a:cubicBezTo>
                  <a:cubicBezTo>
                    <a:pt x="982" y="18512"/>
                    <a:pt x="1096" y="18603"/>
                    <a:pt x="1233" y="18694"/>
                  </a:cubicBezTo>
                  <a:lnTo>
                    <a:pt x="1279" y="18740"/>
                  </a:lnTo>
                  <a:cubicBezTo>
                    <a:pt x="1370" y="18808"/>
                    <a:pt x="1484" y="18877"/>
                    <a:pt x="1576" y="18945"/>
                  </a:cubicBezTo>
                  <a:lnTo>
                    <a:pt x="1599" y="18945"/>
                  </a:lnTo>
                  <a:lnTo>
                    <a:pt x="1667" y="19014"/>
                  </a:lnTo>
                  <a:lnTo>
                    <a:pt x="1758" y="19060"/>
                  </a:lnTo>
                  <a:cubicBezTo>
                    <a:pt x="1827" y="19128"/>
                    <a:pt x="1918" y="19174"/>
                    <a:pt x="2009" y="19242"/>
                  </a:cubicBezTo>
                  <a:cubicBezTo>
                    <a:pt x="2078" y="19288"/>
                    <a:pt x="2146" y="19333"/>
                    <a:pt x="2215" y="19379"/>
                  </a:cubicBezTo>
                  <a:lnTo>
                    <a:pt x="2375" y="19493"/>
                  </a:lnTo>
                  <a:lnTo>
                    <a:pt x="2397" y="19493"/>
                  </a:lnTo>
                  <a:cubicBezTo>
                    <a:pt x="2489" y="19562"/>
                    <a:pt x="2580" y="19630"/>
                    <a:pt x="2671" y="19699"/>
                  </a:cubicBezTo>
                  <a:lnTo>
                    <a:pt x="2922" y="19858"/>
                  </a:lnTo>
                  <a:lnTo>
                    <a:pt x="3151" y="19995"/>
                  </a:lnTo>
                  <a:lnTo>
                    <a:pt x="3196" y="20041"/>
                  </a:lnTo>
                  <a:lnTo>
                    <a:pt x="3242" y="20064"/>
                  </a:lnTo>
                  <a:lnTo>
                    <a:pt x="3288" y="20087"/>
                  </a:lnTo>
                  <a:lnTo>
                    <a:pt x="3379" y="20132"/>
                  </a:lnTo>
                  <a:cubicBezTo>
                    <a:pt x="3425" y="20178"/>
                    <a:pt x="3470" y="20201"/>
                    <a:pt x="3493" y="20224"/>
                  </a:cubicBezTo>
                  <a:lnTo>
                    <a:pt x="3584" y="20269"/>
                  </a:lnTo>
                  <a:cubicBezTo>
                    <a:pt x="3721" y="20361"/>
                    <a:pt x="3881" y="20452"/>
                    <a:pt x="4064" y="20543"/>
                  </a:cubicBezTo>
                  <a:cubicBezTo>
                    <a:pt x="4155" y="20589"/>
                    <a:pt x="4269" y="20657"/>
                    <a:pt x="4360" y="20726"/>
                  </a:cubicBezTo>
                  <a:lnTo>
                    <a:pt x="4543" y="20817"/>
                  </a:lnTo>
                  <a:cubicBezTo>
                    <a:pt x="4680" y="20908"/>
                    <a:pt x="4840" y="21000"/>
                    <a:pt x="5000" y="21068"/>
                  </a:cubicBezTo>
                  <a:cubicBezTo>
                    <a:pt x="5091" y="21114"/>
                    <a:pt x="5159" y="21159"/>
                    <a:pt x="5251" y="21205"/>
                  </a:cubicBezTo>
                  <a:cubicBezTo>
                    <a:pt x="5319" y="21251"/>
                    <a:pt x="5388" y="21296"/>
                    <a:pt x="5456" y="21319"/>
                  </a:cubicBezTo>
                  <a:cubicBezTo>
                    <a:pt x="5547" y="21365"/>
                    <a:pt x="5639" y="21411"/>
                    <a:pt x="5730" y="21456"/>
                  </a:cubicBezTo>
                  <a:lnTo>
                    <a:pt x="5913" y="21547"/>
                  </a:lnTo>
                  <a:lnTo>
                    <a:pt x="6004" y="21593"/>
                  </a:lnTo>
                  <a:cubicBezTo>
                    <a:pt x="6164" y="21684"/>
                    <a:pt x="6323" y="21753"/>
                    <a:pt x="6483" y="21844"/>
                  </a:cubicBezTo>
                  <a:lnTo>
                    <a:pt x="6506" y="21844"/>
                  </a:lnTo>
                  <a:lnTo>
                    <a:pt x="6575" y="21890"/>
                  </a:lnTo>
                  <a:lnTo>
                    <a:pt x="6620" y="21913"/>
                  </a:lnTo>
                  <a:lnTo>
                    <a:pt x="6711" y="21958"/>
                  </a:lnTo>
                  <a:lnTo>
                    <a:pt x="6803" y="21981"/>
                  </a:lnTo>
                  <a:lnTo>
                    <a:pt x="6894" y="22027"/>
                  </a:lnTo>
                  <a:cubicBezTo>
                    <a:pt x="7054" y="22095"/>
                    <a:pt x="7214" y="22187"/>
                    <a:pt x="7396" y="22255"/>
                  </a:cubicBezTo>
                  <a:cubicBezTo>
                    <a:pt x="7488" y="22301"/>
                    <a:pt x="7556" y="22346"/>
                    <a:pt x="7647" y="22392"/>
                  </a:cubicBezTo>
                  <a:cubicBezTo>
                    <a:pt x="7739" y="22438"/>
                    <a:pt x="7807" y="22461"/>
                    <a:pt x="7876" y="22506"/>
                  </a:cubicBezTo>
                  <a:lnTo>
                    <a:pt x="7944" y="22529"/>
                  </a:lnTo>
                  <a:cubicBezTo>
                    <a:pt x="8035" y="22575"/>
                    <a:pt x="8127" y="22620"/>
                    <a:pt x="8218" y="22666"/>
                  </a:cubicBezTo>
                  <a:lnTo>
                    <a:pt x="8286" y="22689"/>
                  </a:lnTo>
                  <a:cubicBezTo>
                    <a:pt x="8355" y="22712"/>
                    <a:pt x="8423" y="22757"/>
                    <a:pt x="8492" y="22780"/>
                  </a:cubicBezTo>
                  <a:lnTo>
                    <a:pt x="8606" y="22826"/>
                  </a:lnTo>
                  <a:lnTo>
                    <a:pt x="8674" y="22871"/>
                  </a:lnTo>
                  <a:cubicBezTo>
                    <a:pt x="8857" y="22940"/>
                    <a:pt x="9040" y="23031"/>
                    <a:pt x="9222" y="23100"/>
                  </a:cubicBezTo>
                  <a:cubicBezTo>
                    <a:pt x="9291" y="23122"/>
                    <a:pt x="9336" y="23145"/>
                    <a:pt x="9405" y="23168"/>
                  </a:cubicBezTo>
                  <a:lnTo>
                    <a:pt x="9519" y="23214"/>
                  </a:lnTo>
                  <a:cubicBezTo>
                    <a:pt x="9587" y="23259"/>
                    <a:pt x="9679" y="23282"/>
                    <a:pt x="9747" y="23328"/>
                  </a:cubicBezTo>
                  <a:lnTo>
                    <a:pt x="9770" y="23328"/>
                  </a:lnTo>
                  <a:lnTo>
                    <a:pt x="9839" y="23351"/>
                  </a:lnTo>
                  <a:lnTo>
                    <a:pt x="9884" y="23374"/>
                  </a:lnTo>
                  <a:lnTo>
                    <a:pt x="9930" y="23396"/>
                  </a:lnTo>
                  <a:cubicBezTo>
                    <a:pt x="10044" y="23442"/>
                    <a:pt x="10181" y="23510"/>
                    <a:pt x="10295" y="23556"/>
                  </a:cubicBezTo>
                  <a:lnTo>
                    <a:pt x="10478" y="23625"/>
                  </a:lnTo>
                  <a:lnTo>
                    <a:pt x="10569" y="23647"/>
                  </a:lnTo>
                  <a:lnTo>
                    <a:pt x="10615" y="23670"/>
                  </a:lnTo>
                  <a:cubicBezTo>
                    <a:pt x="10683" y="23693"/>
                    <a:pt x="10752" y="23716"/>
                    <a:pt x="10820" y="23762"/>
                  </a:cubicBezTo>
                  <a:cubicBezTo>
                    <a:pt x="10911" y="23784"/>
                    <a:pt x="11003" y="23830"/>
                    <a:pt x="11094" y="23853"/>
                  </a:cubicBezTo>
                  <a:lnTo>
                    <a:pt x="11162" y="23898"/>
                  </a:lnTo>
                  <a:lnTo>
                    <a:pt x="11208" y="23921"/>
                  </a:lnTo>
                  <a:lnTo>
                    <a:pt x="11231" y="23921"/>
                  </a:lnTo>
                  <a:lnTo>
                    <a:pt x="11322" y="23967"/>
                  </a:lnTo>
                  <a:cubicBezTo>
                    <a:pt x="11459" y="24013"/>
                    <a:pt x="11619" y="24081"/>
                    <a:pt x="11756" y="24127"/>
                  </a:cubicBezTo>
                  <a:lnTo>
                    <a:pt x="11847" y="24150"/>
                  </a:lnTo>
                  <a:cubicBezTo>
                    <a:pt x="11961" y="24195"/>
                    <a:pt x="12075" y="24241"/>
                    <a:pt x="12190" y="24287"/>
                  </a:cubicBezTo>
                  <a:lnTo>
                    <a:pt x="12349" y="24355"/>
                  </a:lnTo>
                  <a:cubicBezTo>
                    <a:pt x="12486" y="24423"/>
                    <a:pt x="12646" y="24469"/>
                    <a:pt x="12783" y="24515"/>
                  </a:cubicBezTo>
                  <a:lnTo>
                    <a:pt x="12874" y="24560"/>
                  </a:lnTo>
                  <a:cubicBezTo>
                    <a:pt x="13034" y="24606"/>
                    <a:pt x="13194" y="24652"/>
                    <a:pt x="13354" y="24697"/>
                  </a:cubicBezTo>
                  <a:lnTo>
                    <a:pt x="13422" y="24720"/>
                  </a:lnTo>
                  <a:cubicBezTo>
                    <a:pt x="13445" y="24720"/>
                    <a:pt x="13468" y="24743"/>
                    <a:pt x="13491" y="24743"/>
                  </a:cubicBezTo>
                  <a:lnTo>
                    <a:pt x="13605" y="24766"/>
                  </a:lnTo>
                  <a:lnTo>
                    <a:pt x="13628" y="24789"/>
                  </a:lnTo>
                  <a:cubicBezTo>
                    <a:pt x="13719" y="24812"/>
                    <a:pt x="13787" y="24834"/>
                    <a:pt x="13879" y="24857"/>
                  </a:cubicBezTo>
                  <a:cubicBezTo>
                    <a:pt x="13970" y="24880"/>
                    <a:pt x="14061" y="24903"/>
                    <a:pt x="14153" y="24926"/>
                  </a:cubicBezTo>
                  <a:lnTo>
                    <a:pt x="14221" y="24926"/>
                  </a:lnTo>
                  <a:lnTo>
                    <a:pt x="14267" y="24948"/>
                  </a:lnTo>
                  <a:lnTo>
                    <a:pt x="14381" y="24971"/>
                  </a:lnTo>
                  <a:lnTo>
                    <a:pt x="14404" y="24971"/>
                  </a:lnTo>
                  <a:cubicBezTo>
                    <a:pt x="14472" y="24994"/>
                    <a:pt x="14518" y="24994"/>
                    <a:pt x="14563" y="24994"/>
                  </a:cubicBezTo>
                  <a:lnTo>
                    <a:pt x="14700" y="24994"/>
                  </a:lnTo>
                  <a:cubicBezTo>
                    <a:pt x="14746" y="24971"/>
                    <a:pt x="14792" y="24948"/>
                    <a:pt x="14792" y="24903"/>
                  </a:cubicBezTo>
                  <a:cubicBezTo>
                    <a:pt x="14837" y="24903"/>
                    <a:pt x="14860" y="24903"/>
                    <a:pt x="14883" y="24857"/>
                  </a:cubicBezTo>
                  <a:cubicBezTo>
                    <a:pt x="14997" y="24766"/>
                    <a:pt x="15111" y="24675"/>
                    <a:pt x="15202" y="24583"/>
                  </a:cubicBezTo>
                  <a:lnTo>
                    <a:pt x="15271" y="24538"/>
                  </a:lnTo>
                  <a:lnTo>
                    <a:pt x="15271" y="24515"/>
                  </a:lnTo>
                  <a:lnTo>
                    <a:pt x="15431" y="24401"/>
                  </a:lnTo>
                  <a:cubicBezTo>
                    <a:pt x="15499" y="24332"/>
                    <a:pt x="15568" y="24264"/>
                    <a:pt x="15636" y="24195"/>
                  </a:cubicBezTo>
                  <a:lnTo>
                    <a:pt x="15705" y="24150"/>
                  </a:lnTo>
                  <a:cubicBezTo>
                    <a:pt x="15819" y="24058"/>
                    <a:pt x="15910" y="23967"/>
                    <a:pt x="16001" y="23876"/>
                  </a:cubicBezTo>
                  <a:lnTo>
                    <a:pt x="16024" y="23853"/>
                  </a:lnTo>
                  <a:lnTo>
                    <a:pt x="16001" y="23853"/>
                  </a:lnTo>
                  <a:cubicBezTo>
                    <a:pt x="16138" y="23762"/>
                    <a:pt x="16252" y="23625"/>
                    <a:pt x="16389" y="23488"/>
                  </a:cubicBezTo>
                  <a:lnTo>
                    <a:pt x="16526" y="23328"/>
                  </a:lnTo>
                  <a:lnTo>
                    <a:pt x="16595" y="23259"/>
                  </a:lnTo>
                  <a:cubicBezTo>
                    <a:pt x="16663" y="23214"/>
                    <a:pt x="16709" y="23168"/>
                    <a:pt x="16755" y="23100"/>
                  </a:cubicBezTo>
                  <a:cubicBezTo>
                    <a:pt x="16823" y="23008"/>
                    <a:pt x="16914" y="22940"/>
                    <a:pt x="16983" y="22871"/>
                  </a:cubicBezTo>
                  <a:lnTo>
                    <a:pt x="17006" y="22849"/>
                  </a:lnTo>
                  <a:lnTo>
                    <a:pt x="17074" y="22780"/>
                  </a:lnTo>
                  <a:lnTo>
                    <a:pt x="17143" y="22689"/>
                  </a:lnTo>
                  <a:cubicBezTo>
                    <a:pt x="17211" y="22620"/>
                    <a:pt x="17280" y="22552"/>
                    <a:pt x="17348" y="22506"/>
                  </a:cubicBezTo>
                  <a:lnTo>
                    <a:pt x="17508" y="22324"/>
                  </a:lnTo>
                  <a:cubicBezTo>
                    <a:pt x="17645" y="22187"/>
                    <a:pt x="17759" y="22050"/>
                    <a:pt x="17873" y="21913"/>
                  </a:cubicBezTo>
                  <a:cubicBezTo>
                    <a:pt x="17942" y="21844"/>
                    <a:pt x="18010" y="21776"/>
                    <a:pt x="18056" y="21707"/>
                  </a:cubicBezTo>
                  <a:cubicBezTo>
                    <a:pt x="18124" y="21639"/>
                    <a:pt x="18193" y="21570"/>
                    <a:pt x="18261" y="21502"/>
                  </a:cubicBezTo>
                  <a:lnTo>
                    <a:pt x="18466" y="21274"/>
                  </a:lnTo>
                  <a:lnTo>
                    <a:pt x="18603" y="21114"/>
                  </a:lnTo>
                  <a:cubicBezTo>
                    <a:pt x="18672" y="21045"/>
                    <a:pt x="18740" y="20954"/>
                    <a:pt x="18809" y="20886"/>
                  </a:cubicBezTo>
                  <a:lnTo>
                    <a:pt x="18969" y="20680"/>
                  </a:lnTo>
                  <a:cubicBezTo>
                    <a:pt x="19037" y="20612"/>
                    <a:pt x="19106" y="20543"/>
                    <a:pt x="19174" y="20452"/>
                  </a:cubicBezTo>
                  <a:cubicBezTo>
                    <a:pt x="19197" y="20429"/>
                    <a:pt x="19243" y="20383"/>
                    <a:pt x="19288" y="20338"/>
                  </a:cubicBezTo>
                  <a:lnTo>
                    <a:pt x="19311" y="20292"/>
                  </a:lnTo>
                  <a:lnTo>
                    <a:pt x="19357" y="20246"/>
                  </a:lnTo>
                  <a:lnTo>
                    <a:pt x="19471" y="20132"/>
                  </a:lnTo>
                  <a:lnTo>
                    <a:pt x="19516" y="20087"/>
                  </a:lnTo>
                  <a:cubicBezTo>
                    <a:pt x="19585" y="19995"/>
                    <a:pt x="19653" y="19904"/>
                    <a:pt x="19722" y="19813"/>
                  </a:cubicBezTo>
                  <a:cubicBezTo>
                    <a:pt x="19950" y="19585"/>
                    <a:pt x="20178" y="19288"/>
                    <a:pt x="20429" y="18968"/>
                  </a:cubicBezTo>
                  <a:lnTo>
                    <a:pt x="20475" y="18900"/>
                  </a:lnTo>
                  <a:cubicBezTo>
                    <a:pt x="20521" y="18854"/>
                    <a:pt x="20566" y="18808"/>
                    <a:pt x="20589" y="18763"/>
                  </a:cubicBezTo>
                  <a:lnTo>
                    <a:pt x="20635" y="18717"/>
                  </a:lnTo>
                  <a:lnTo>
                    <a:pt x="20681" y="18672"/>
                  </a:lnTo>
                  <a:cubicBezTo>
                    <a:pt x="20703" y="18626"/>
                    <a:pt x="20726" y="18603"/>
                    <a:pt x="20749" y="18580"/>
                  </a:cubicBezTo>
                  <a:cubicBezTo>
                    <a:pt x="20818" y="18489"/>
                    <a:pt x="20909" y="18375"/>
                    <a:pt x="20977" y="18283"/>
                  </a:cubicBezTo>
                  <a:lnTo>
                    <a:pt x="21091" y="18147"/>
                  </a:lnTo>
                  <a:lnTo>
                    <a:pt x="21206" y="17987"/>
                  </a:lnTo>
                  <a:cubicBezTo>
                    <a:pt x="21411" y="17736"/>
                    <a:pt x="21571" y="17530"/>
                    <a:pt x="21753" y="17325"/>
                  </a:cubicBezTo>
                  <a:lnTo>
                    <a:pt x="21936" y="17051"/>
                  </a:lnTo>
                  <a:cubicBezTo>
                    <a:pt x="22073" y="16868"/>
                    <a:pt x="22210" y="16686"/>
                    <a:pt x="22347" y="16503"/>
                  </a:cubicBezTo>
                  <a:cubicBezTo>
                    <a:pt x="22438" y="16366"/>
                    <a:pt x="22552" y="16252"/>
                    <a:pt x="22644" y="16138"/>
                  </a:cubicBezTo>
                  <a:lnTo>
                    <a:pt x="22780" y="15955"/>
                  </a:lnTo>
                  <a:lnTo>
                    <a:pt x="22917" y="15773"/>
                  </a:lnTo>
                  <a:cubicBezTo>
                    <a:pt x="23100" y="15567"/>
                    <a:pt x="23237" y="15339"/>
                    <a:pt x="23374" y="15156"/>
                  </a:cubicBezTo>
                  <a:cubicBezTo>
                    <a:pt x="23420" y="15065"/>
                    <a:pt x="23488" y="14997"/>
                    <a:pt x="23534" y="14928"/>
                  </a:cubicBezTo>
                  <a:cubicBezTo>
                    <a:pt x="23602" y="14814"/>
                    <a:pt x="23693" y="14700"/>
                    <a:pt x="23762" y="14609"/>
                  </a:cubicBezTo>
                  <a:lnTo>
                    <a:pt x="23830" y="14494"/>
                  </a:lnTo>
                  <a:cubicBezTo>
                    <a:pt x="23945" y="14358"/>
                    <a:pt x="24036" y="14221"/>
                    <a:pt x="24150" y="14061"/>
                  </a:cubicBezTo>
                  <a:cubicBezTo>
                    <a:pt x="24241" y="13901"/>
                    <a:pt x="24355" y="13764"/>
                    <a:pt x="24447" y="13604"/>
                  </a:cubicBezTo>
                  <a:lnTo>
                    <a:pt x="24561" y="13445"/>
                  </a:lnTo>
                  <a:lnTo>
                    <a:pt x="24584" y="13399"/>
                  </a:lnTo>
                  <a:lnTo>
                    <a:pt x="24607" y="13353"/>
                  </a:lnTo>
                  <a:cubicBezTo>
                    <a:pt x="24652" y="13308"/>
                    <a:pt x="24698" y="13239"/>
                    <a:pt x="24743" y="13171"/>
                  </a:cubicBezTo>
                  <a:lnTo>
                    <a:pt x="24835" y="13034"/>
                  </a:lnTo>
                  <a:lnTo>
                    <a:pt x="24903" y="12942"/>
                  </a:lnTo>
                  <a:lnTo>
                    <a:pt x="24972" y="12851"/>
                  </a:lnTo>
                  <a:cubicBezTo>
                    <a:pt x="24995" y="12805"/>
                    <a:pt x="25040" y="12760"/>
                    <a:pt x="25063" y="12714"/>
                  </a:cubicBezTo>
                  <a:cubicBezTo>
                    <a:pt x="25109" y="12646"/>
                    <a:pt x="25177" y="12554"/>
                    <a:pt x="25223" y="12486"/>
                  </a:cubicBezTo>
                  <a:cubicBezTo>
                    <a:pt x="25268" y="12417"/>
                    <a:pt x="25337" y="12326"/>
                    <a:pt x="25383" y="12258"/>
                  </a:cubicBezTo>
                  <a:cubicBezTo>
                    <a:pt x="25428" y="12189"/>
                    <a:pt x="25474" y="12098"/>
                    <a:pt x="25520" y="12029"/>
                  </a:cubicBezTo>
                  <a:lnTo>
                    <a:pt x="25588" y="11961"/>
                  </a:lnTo>
                  <a:lnTo>
                    <a:pt x="25588" y="11938"/>
                  </a:lnTo>
                  <a:cubicBezTo>
                    <a:pt x="25611" y="11892"/>
                    <a:pt x="25656" y="11847"/>
                    <a:pt x="25679" y="11801"/>
                  </a:cubicBezTo>
                  <a:lnTo>
                    <a:pt x="25748" y="11687"/>
                  </a:lnTo>
                  <a:cubicBezTo>
                    <a:pt x="25816" y="11596"/>
                    <a:pt x="25885" y="11482"/>
                    <a:pt x="25953" y="11367"/>
                  </a:cubicBezTo>
                  <a:lnTo>
                    <a:pt x="25976" y="11345"/>
                  </a:lnTo>
                  <a:lnTo>
                    <a:pt x="25976" y="11322"/>
                  </a:lnTo>
                  <a:lnTo>
                    <a:pt x="25999" y="11299"/>
                  </a:lnTo>
                  <a:cubicBezTo>
                    <a:pt x="26022" y="11253"/>
                    <a:pt x="26045" y="11230"/>
                    <a:pt x="26067" y="11185"/>
                  </a:cubicBezTo>
                  <a:cubicBezTo>
                    <a:pt x="26090" y="11139"/>
                    <a:pt x="26136" y="11094"/>
                    <a:pt x="26159" y="11048"/>
                  </a:cubicBezTo>
                  <a:lnTo>
                    <a:pt x="26136" y="11048"/>
                  </a:lnTo>
                  <a:lnTo>
                    <a:pt x="26181" y="11025"/>
                  </a:lnTo>
                  <a:lnTo>
                    <a:pt x="26204" y="10957"/>
                  </a:lnTo>
                  <a:lnTo>
                    <a:pt x="26227" y="10934"/>
                  </a:lnTo>
                  <a:lnTo>
                    <a:pt x="26250" y="10911"/>
                  </a:lnTo>
                  <a:lnTo>
                    <a:pt x="26250" y="10888"/>
                  </a:lnTo>
                  <a:lnTo>
                    <a:pt x="26296" y="10842"/>
                  </a:lnTo>
                  <a:lnTo>
                    <a:pt x="26318" y="10774"/>
                  </a:lnTo>
                  <a:lnTo>
                    <a:pt x="26364" y="10728"/>
                  </a:lnTo>
                  <a:lnTo>
                    <a:pt x="26364" y="10705"/>
                  </a:lnTo>
                  <a:cubicBezTo>
                    <a:pt x="26410" y="10637"/>
                    <a:pt x="26455" y="10569"/>
                    <a:pt x="26478" y="10523"/>
                  </a:cubicBezTo>
                  <a:cubicBezTo>
                    <a:pt x="26524" y="10432"/>
                    <a:pt x="26569" y="10363"/>
                    <a:pt x="26615" y="10272"/>
                  </a:cubicBezTo>
                  <a:cubicBezTo>
                    <a:pt x="26638" y="10249"/>
                    <a:pt x="26661" y="10203"/>
                    <a:pt x="26684" y="10158"/>
                  </a:cubicBezTo>
                  <a:lnTo>
                    <a:pt x="26706" y="10089"/>
                  </a:lnTo>
                  <a:lnTo>
                    <a:pt x="26752" y="10044"/>
                  </a:lnTo>
                  <a:cubicBezTo>
                    <a:pt x="26775" y="9975"/>
                    <a:pt x="26798" y="9929"/>
                    <a:pt x="26821" y="9884"/>
                  </a:cubicBezTo>
                  <a:lnTo>
                    <a:pt x="26866" y="9792"/>
                  </a:lnTo>
                  <a:cubicBezTo>
                    <a:pt x="26889" y="9724"/>
                    <a:pt x="26935" y="9656"/>
                    <a:pt x="26958" y="9587"/>
                  </a:cubicBezTo>
                  <a:cubicBezTo>
                    <a:pt x="27003" y="9519"/>
                    <a:pt x="27049" y="9450"/>
                    <a:pt x="27072" y="9382"/>
                  </a:cubicBezTo>
                  <a:cubicBezTo>
                    <a:pt x="27117" y="9290"/>
                    <a:pt x="27140" y="9222"/>
                    <a:pt x="27163" y="9153"/>
                  </a:cubicBezTo>
                  <a:lnTo>
                    <a:pt x="27186" y="9131"/>
                  </a:lnTo>
                  <a:lnTo>
                    <a:pt x="27209" y="9085"/>
                  </a:lnTo>
                  <a:lnTo>
                    <a:pt x="27231" y="9039"/>
                  </a:lnTo>
                  <a:cubicBezTo>
                    <a:pt x="27254" y="8994"/>
                    <a:pt x="27254" y="8948"/>
                    <a:pt x="27277" y="8902"/>
                  </a:cubicBezTo>
                  <a:cubicBezTo>
                    <a:pt x="27323" y="8811"/>
                    <a:pt x="27346" y="8743"/>
                    <a:pt x="27391" y="8651"/>
                  </a:cubicBezTo>
                  <a:cubicBezTo>
                    <a:pt x="27391" y="8628"/>
                    <a:pt x="27414" y="8583"/>
                    <a:pt x="27437" y="8537"/>
                  </a:cubicBezTo>
                  <a:cubicBezTo>
                    <a:pt x="27460" y="8491"/>
                    <a:pt x="27460" y="8446"/>
                    <a:pt x="27482" y="8400"/>
                  </a:cubicBezTo>
                  <a:lnTo>
                    <a:pt x="27528" y="8309"/>
                  </a:lnTo>
                  <a:cubicBezTo>
                    <a:pt x="27551" y="8240"/>
                    <a:pt x="27574" y="8195"/>
                    <a:pt x="27597" y="8126"/>
                  </a:cubicBezTo>
                  <a:cubicBezTo>
                    <a:pt x="27619" y="8035"/>
                    <a:pt x="27665" y="7944"/>
                    <a:pt x="27688" y="7852"/>
                  </a:cubicBezTo>
                  <a:lnTo>
                    <a:pt x="27688" y="7830"/>
                  </a:lnTo>
                  <a:cubicBezTo>
                    <a:pt x="27711" y="7784"/>
                    <a:pt x="27711" y="7715"/>
                    <a:pt x="27734" y="7670"/>
                  </a:cubicBezTo>
                  <a:cubicBezTo>
                    <a:pt x="27734" y="7624"/>
                    <a:pt x="27734" y="7578"/>
                    <a:pt x="27734" y="7533"/>
                  </a:cubicBezTo>
                  <a:lnTo>
                    <a:pt x="27734" y="7487"/>
                  </a:lnTo>
                  <a:cubicBezTo>
                    <a:pt x="27756" y="7487"/>
                    <a:pt x="27756" y="7487"/>
                    <a:pt x="27756" y="7464"/>
                  </a:cubicBezTo>
                  <a:cubicBezTo>
                    <a:pt x="27802" y="7373"/>
                    <a:pt x="27756" y="7259"/>
                    <a:pt x="27642" y="7213"/>
                  </a:cubicBezTo>
                  <a:cubicBezTo>
                    <a:pt x="27574" y="7190"/>
                    <a:pt x="27482" y="7168"/>
                    <a:pt x="27391" y="7145"/>
                  </a:cubicBezTo>
                  <a:lnTo>
                    <a:pt x="27346" y="7145"/>
                  </a:lnTo>
                  <a:lnTo>
                    <a:pt x="27300" y="7122"/>
                  </a:lnTo>
                  <a:lnTo>
                    <a:pt x="27277" y="7122"/>
                  </a:lnTo>
                  <a:cubicBezTo>
                    <a:pt x="27231" y="7122"/>
                    <a:pt x="27209" y="7099"/>
                    <a:pt x="27186" y="7099"/>
                  </a:cubicBezTo>
                  <a:lnTo>
                    <a:pt x="27140" y="7099"/>
                  </a:lnTo>
                  <a:cubicBezTo>
                    <a:pt x="27026" y="7076"/>
                    <a:pt x="26889" y="7031"/>
                    <a:pt x="26775" y="7008"/>
                  </a:cubicBezTo>
                  <a:cubicBezTo>
                    <a:pt x="26547" y="6962"/>
                    <a:pt x="26318" y="6871"/>
                    <a:pt x="26113" y="6802"/>
                  </a:cubicBezTo>
                  <a:cubicBezTo>
                    <a:pt x="25999" y="6757"/>
                    <a:pt x="25885" y="6734"/>
                    <a:pt x="25771" y="6688"/>
                  </a:cubicBezTo>
                  <a:lnTo>
                    <a:pt x="25702" y="6665"/>
                  </a:lnTo>
                  <a:cubicBezTo>
                    <a:pt x="25405" y="6574"/>
                    <a:pt x="25086" y="6460"/>
                    <a:pt x="24766" y="6346"/>
                  </a:cubicBezTo>
                  <a:cubicBezTo>
                    <a:pt x="24629" y="6300"/>
                    <a:pt x="24492" y="6232"/>
                    <a:pt x="24378" y="6186"/>
                  </a:cubicBezTo>
                  <a:lnTo>
                    <a:pt x="24264" y="6140"/>
                  </a:lnTo>
                  <a:cubicBezTo>
                    <a:pt x="24173" y="6095"/>
                    <a:pt x="24104" y="6072"/>
                    <a:pt x="24013" y="6049"/>
                  </a:cubicBezTo>
                  <a:lnTo>
                    <a:pt x="23990" y="6026"/>
                  </a:lnTo>
                  <a:lnTo>
                    <a:pt x="23922" y="6003"/>
                  </a:lnTo>
                  <a:lnTo>
                    <a:pt x="23762" y="5935"/>
                  </a:lnTo>
                  <a:cubicBezTo>
                    <a:pt x="23534" y="5844"/>
                    <a:pt x="23305" y="5752"/>
                    <a:pt x="23077" y="5638"/>
                  </a:cubicBezTo>
                  <a:lnTo>
                    <a:pt x="23032" y="5638"/>
                  </a:lnTo>
                  <a:lnTo>
                    <a:pt x="22803" y="5524"/>
                  </a:lnTo>
                  <a:lnTo>
                    <a:pt x="22644" y="5456"/>
                  </a:lnTo>
                  <a:lnTo>
                    <a:pt x="22621" y="5456"/>
                  </a:lnTo>
                  <a:cubicBezTo>
                    <a:pt x="22507" y="5410"/>
                    <a:pt x="22415" y="5364"/>
                    <a:pt x="22324" y="5319"/>
                  </a:cubicBezTo>
                  <a:cubicBezTo>
                    <a:pt x="22164" y="5273"/>
                    <a:pt x="22027" y="5205"/>
                    <a:pt x="21867" y="5136"/>
                  </a:cubicBezTo>
                  <a:cubicBezTo>
                    <a:pt x="21548" y="5022"/>
                    <a:pt x="21228" y="4862"/>
                    <a:pt x="20886" y="4702"/>
                  </a:cubicBezTo>
                  <a:cubicBezTo>
                    <a:pt x="20658" y="4588"/>
                    <a:pt x="20407" y="4474"/>
                    <a:pt x="20178" y="4337"/>
                  </a:cubicBezTo>
                  <a:lnTo>
                    <a:pt x="19950" y="4223"/>
                  </a:lnTo>
                  <a:cubicBezTo>
                    <a:pt x="19790" y="4155"/>
                    <a:pt x="19631" y="4063"/>
                    <a:pt x="19471" y="3995"/>
                  </a:cubicBezTo>
                  <a:lnTo>
                    <a:pt x="19334" y="3926"/>
                  </a:lnTo>
                  <a:lnTo>
                    <a:pt x="19243" y="3881"/>
                  </a:lnTo>
                  <a:lnTo>
                    <a:pt x="19174" y="3835"/>
                  </a:lnTo>
                  <a:cubicBezTo>
                    <a:pt x="19106" y="3789"/>
                    <a:pt x="19037" y="3767"/>
                    <a:pt x="18969" y="3721"/>
                  </a:cubicBezTo>
                  <a:lnTo>
                    <a:pt x="18877" y="3675"/>
                  </a:lnTo>
                  <a:cubicBezTo>
                    <a:pt x="18672" y="3584"/>
                    <a:pt x="18489" y="3470"/>
                    <a:pt x="18284" y="3379"/>
                  </a:cubicBezTo>
                  <a:cubicBezTo>
                    <a:pt x="18284" y="3356"/>
                    <a:pt x="18261" y="3356"/>
                    <a:pt x="18261" y="3356"/>
                  </a:cubicBezTo>
                  <a:lnTo>
                    <a:pt x="18238" y="3356"/>
                  </a:lnTo>
                  <a:lnTo>
                    <a:pt x="18215" y="3333"/>
                  </a:lnTo>
                  <a:cubicBezTo>
                    <a:pt x="18193" y="3310"/>
                    <a:pt x="18147" y="3287"/>
                    <a:pt x="18124" y="3287"/>
                  </a:cubicBezTo>
                  <a:lnTo>
                    <a:pt x="18078" y="3264"/>
                  </a:lnTo>
                  <a:lnTo>
                    <a:pt x="18033" y="3242"/>
                  </a:lnTo>
                  <a:lnTo>
                    <a:pt x="18010" y="3219"/>
                  </a:lnTo>
                  <a:lnTo>
                    <a:pt x="17964" y="3196"/>
                  </a:lnTo>
                  <a:lnTo>
                    <a:pt x="17919" y="3173"/>
                  </a:lnTo>
                  <a:lnTo>
                    <a:pt x="17873" y="3150"/>
                  </a:lnTo>
                  <a:lnTo>
                    <a:pt x="17827" y="3105"/>
                  </a:lnTo>
                  <a:cubicBezTo>
                    <a:pt x="17713" y="3059"/>
                    <a:pt x="17622" y="2991"/>
                    <a:pt x="17508" y="2945"/>
                  </a:cubicBezTo>
                  <a:lnTo>
                    <a:pt x="17485" y="2922"/>
                  </a:lnTo>
                  <a:lnTo>
                    <a:pt x="17439" y="2899"/>
                  </a:lnTo>
                  <a:lnTo>
                    <a:pt x="17348" y="2854"/>
                  </a:lnTo>
                  <a:lnTo>
                    <a:pt x="17234" y="2762"/>
                  </a:lnTo>
                  <a:lnTo>
                    <a:pt x="17165" y="2739"/>
                  </a:lnTo>
                  <a:lnTo>
                    <a:pt x="17120" y="2694"/>
                  </a:lnTo>
                  <a:cubicBezTo>
                    <a:pt x="17051" y="2648"/>
                    <a:pt x="16983" y="2625"/>
                    <a:pt x="16914" y="2580"/>
                  </a:cubicBezTo>
                  <a:lnTo>
                    <a:pt x="16823" y="2511"/>
                  </a:lnTo>
                  <a:lnTo>
                    <a:pt x="16755" y="2488"/>
                  </a:lnTo>
                  <a:cubicBezTo>
                    <a:pt x="16663" y="2420"/>
                    <a:pt x="16572" y="2374"/>
                    <a:pt x="16481" y="2306"/>
                  </a:cubicBezTo>
                  <a:lnTo>
                    <a:pt x="16344" y="2237"/>
                  </a:lnTo>
                  <a:cubicBezTo>
                    <a:pt x="16252" y="2169"/>
                    <a:pt x="16138" y="2100"/>
                    <a:pt x="16024" y="2032"/>
                  </a:cubicBezTo>
                  <a:lnTo>
                    <a:pt x="15750" y="1849"/>
                  </a:lnTo>
                  <a:lnTo>
                    <a:pt x="15568" y="1735"/>
                  </a:lnTo>
                  <a:cubicBezTo>
                    <a:pt x="15431" y="1644"/>
                    <a:pt x="15317" y="1553"/>
                    <a:pt x="15180" y="1461"/>
                  </a:cubicBezTo>
                  <a:lnTo>
                    <a:pt x="15111" y="1416"/>
                  </a:lnTo>
                  <a:cubicBezTo>
                    <a:pt x="15066" y="1370"/>
                    <a:pt x="14997" y="1324"/>
                    <a:pt x="14951" y="1279"/>
                  </a:cubicBezTo>
                  <a:lnTo>
                    <a:pt x="14929" y="1279"/>
                  </a:lnTo>
                  <a:lnTo>
                    <a:pt x="14906" y="1256"/>
                  </a:lnTo>
                  <a:cubicBezTo>
                    <a:pt x="14837" y="1210"/>
                    <a:pt x="14746" y="1165"/>
                    <a:pt x="14677" y="1119"/>
                  </a:cubicBezTo>
                  <a:lnTo>
                    <a:pt x="14244" y="777"/>
                  </a:lnTo>
                  <a:cubicBezTo>
                    <a:pt x="14107" y="685"/>
                    <a:pt x="13993" y="594"/>
                    <a:pt x="13879" y="503"/>
                  </a:cubicBezTo>
                  <a:lnTo>
                    <a:pt x="13856" y="480"/>
                  </a:lnTo>
                  <a:lnTo>
                    <a:pt x="13833" y="457"/>
                  </a:lnTo>
                  <a:lnTo>
                    <a:pt x="13764" y="411"/>
                  </a:lnTo>
                  <a:cubicBezTo>
                    <a:pt x="13696" y="366"/>
                    <a:pt x="13628" y="297"/>
                    <a:pt x="13559" y="252"/>
                  </a:cubicBezTo>
                  <a:cubicBezTo>
                    <a:pt x="13491" y="206"/>
                    <a:pt x="13422" y="160"/>
                    <a:pt x="13354" y="115"/>
                  </a:cubicBezTo>
                  <a:cubicBezTo>
                    <a:pt x="13331" y="92"/>
                    <a:pt x="13308" y="69"/>
                    <a:pt x="13262" y="69"/>
                  </a:cubicBezTo>
                  <a:cubicBezTo>
                    <a:pt x="13240" y="23"/>
                    <a:pt x="13217" y="0"/>
                    <a:pt x="13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0" name="Google Shape;6830;p24"/>
            <p:cNvSpPr/>
            <p:nvPr/>
          </p:nvSpPr>
          <p:spPr>
            <a:xfrm>
              <a:off x="4440250" y="756125"/>
              <a:ext cx="400600" cy="446850"/>
            </a:xfrm>
            <a:custGeom>
              <a:avLst/>
              <a:gdLst/>
              <a:ahLst/>
              <a:cxnLst/>
              <a:rect l="l" t="t" r="r" b="b"/>
              <a:pathLst>
                <a:path w="16024" h="17874" extrusionOk="0">
                  <a:moveTo>
                    <a:pt x="15020" y="1"/>
                  </a:moveTo>
                  <a:cubicBezTo>
                    <a:pt x="14974" y="1"/>
                    <a:pt x="14928" y="24"/>
                    <a:pt x="14905" y="69"/>
                  </a:cubicBezTo>
                  <a:cubicBezTo>
                    <a:pt x="14883" y="161"/>
                    <a:pt x="14837" y="252"/>
                    <a:pt x="14791" y="343"/>
                  </a:cubicBezTo>
                  <a:cubicBezTo>
                    <a:pt x="14769" y="389"/>
                    <a:pt x="14746" y="457"/>
                    <a:pt x="14700" y="526"/>
                  </a:cubicBezTo>
                  <a:lnTo>
                    <a:pt x="14677" y="594"/>
                  </a:lnTo>
                  <a:cubicBezTo>
                    <a:pt x="14632" y="686"/>
                    <a:pt x="14563" y="777"/>
                    <a:pt x="14517" y="868"/>
                  </a:cubicBezTo>
                  <a:lnTo>
                    <a:pt x="14449" y="960"/>
                  </a:lnTo>
                  <a:cubicBezTo>
                    <a:pt x="14426" y="1028"/>
                    <a:pt x="14403" y="1074"/>
                    <a:pt x="14358" y="1119"/>
                  </a:cubicBezTo>
                  <a:cubicBezTo>
                    <a:pt x="14289" y="1234"/>
                    <a:pt x="14221" y="1348"/>
                    <a:pt x="14129" y="1462"/>
                  </a:cubicBezTo>
                  <a:cubicBezTo>
                    <a:pt x="14084" y="1530"/>
                    <a:pt x="14038" y="1622"/>
                    <a:pt x="13992" y="1690"/>
                  </a:cubicBezTo>
                  <a:cubicBezTo>
                    <a:pt x="13856" y="1873"/>
                    <a:pt x="13719" y="2078"/>
                    <a:pt x="13604" y="2261"/>
                  </a:cubicBezTo>
                  <a:lnTo>
                    <a:pt x="13559" y="2352"/>
                  </a:lnTo>
                  <a:cubicBezTo>
                    <a:pt x="13467" y="2489"/>
                    <a:pt x="13376" y="2626"/>
                    <a:pt x="13285" y="2763"/>
                  </a:cubicBezTo>
                  <a:cubicBezTo>
                    <a:pt x="13239" y="2831"/>
                    <a:pt x="13194" y="2900"/>
                    <a:pt x="13148" y="2991"/>
                  </a:cubicBezTo>
                  <a:lnTo>
                    <a:pt x="13125" y="3014"/>
                  </a:lnTo>
                  <a:cubicBezTo>
                    <a:pt x="13079" y="3060"/>
                    <a:pt x="13057" y="3105"/>
                    <a:pt x="13034" y="3151"/>
                  </a:cubicBezTo>
                  <a:cubicBezTo>
                    <a:pt x="13011" y="3174"/>
                    <a:pt x="12988" y="3219"/>
                    <a:pt x="12943" y="3265"/>
                  </a:cubicBezTo>
                  <a:cubicBezTo>
                    <a:pt x="12874" y="3356"/>
                    <a:pt x="12806" y="3448"/>
                    <a:pt x="12737" y="3539"/>
                  </a:cubicBezTo>
                  <a:cubicBezTo>
                    <a:pt x="12691" y="3607"/>
                    <a:pt x="12646" y="3676"/>
                    <a:pt x="12600" y="3744"/>
                  </a:cubicBezTo>
                  <a:cubicBezTo>
                    <a:pt x="12554" y="3790"/>
                    <a:pt x="12509" y="3858"/>
                    <a:pt x="12463" y="3927"/>
                  </a:cubicBezTo>
                  <a:lnTo>
                    <a:pt x="12418" y="3995"/>
                  </a:lnTo>
                  <a:lnTo>
                    <a:pt x="12258" y="4224"/>
                  </a:lnTo>
                  <a:cubicBezTo>
                    <a:pt x="12029" y="4566"/>
                    <a:pt x="11801" y="4908"/>
                    <a:pt x="11550" y="5251"/>
                  </a:cubicBezTo>
                  <a:lnTo>
                    <a:pt x="11459" y="5365"/>
                  </a:lnTo>
                  <a:lnTo>
                    <a:pt x="11368" y="5502"/>
                  </a:lnTo>
                  <a:cubicBezTo>
                    <a:pt x="11345" y="5548"/>
                    <a:pt x="11299" y="5593"/>
                    <a:pt x="11253" y="5639"/>
                  </a:cubicBezTo>
                  <a:lnTo>
                    <a:pt x="11208" y="5730"/>
                  </a:lnTo>
                  <a:cubicBezTo>
                    <a:pt x="11071" y="5890"/>
                    <a:pt x="10957" y="6050"/>
                    <a:pt x="10843" y="6232"/>
                  </a:cubicBezTo>
                  <a:cubicBezTo>
                    <a:pt x="10569" y="6597"/>
                    <a:pt x="10340" y="6917"/>
                    <a:pt x="10112" y="7214"/>
                  </a:cubicBezTo>
                  <a:cubicBezTo>
                    <a:pt x="9884" y="7510"/>
                    <a:pt x="9633" y="7830"/>
                    <a:pt x="9405" y="8127"/>
                  </a:cubicBezTo>
                  <a:lnTo>
                    <a:pt x="9359" y="8195"/>
                  </a:lnTo>
                  <a:cubicBezTo>
                    <a:pt x="9245" y="8332"/>
                    <a:pt x="9131" y="8469"/>
                    <a:pt x="9039" y="8606"/>
                  </a:cubicBezTo>
                  <a:cubicBezTo>
                    <a:pt x="8925" y="8766"/>
                    <a:pt x="8788" y="8926"/>
                    <a:pt x="8674" y="9063"/>
                  </a:cubicBezTo>
                  <a:cubicBezTo>
                    <a:pt x="8537" y="9222"/>
                    <a:pt x="8400" y="9382"/>
                    <a:pt x="8263" y="9542"/>
                  </a:cubicBezTo>
                  <a:cubicBezTo>
                    <a:pt x="8218" y="9610"/>
                    <a:pt x="8172" y="9679"/>
                    <a:pt x="8126" y="9725"/>
                  </a:cubicBezTo>
                  <a:cubicBezTo>
                    <a:pt x="8035" y="9816"/>
                    <a:pt x="7967" y="9930"/>
                    <a:pt x="7898" y="10021"/>
                  </a:cubicBezTo>
                  <a:lnTo>
                    <a:pt x="7601" y="10364"/>
                  </a:lnTo>
                  <a:cubicBezTo>
                    <a:pt x="7442" y="10569"/>
                    <a:pt x="7259" y="10775"/>
                    <a:pt x="7099" y="10980"/>
                  </a:cubicBezTo>
                  <a:cubicBezTo>
                    <a:pt x="6962" y="11140"/>
                    <a:pt x="6848" y="11277"/>
                    <a:pt x="6711" y="11414"/>
                  </a:cubicBezTo>
                  <a:cubicBezTo>
                    <a:pt x="6643" y="11505"/>
                    <a:pt x="6574" y="11573"/>
                    <a:pt x="6529" y="11642"/>
                  </a:cubicBezTo>
                  <a:cubicBezTo>
                    <a:pt x="6460" y="11733"/>
                    <a:pt x="6392" y="11802"/>
                    <a:pt x="6300" y="11870"/>
                  </a:cubicBezTo>
                  <a:cubicBezTo>
                    <a:pt x="6186" y="12030"/>
                    <a:pt x="6049" y="12167"/>
                    <a:pt x="5912" y="12304"/>
                  </a:cubicBezTo>
                  <a:cubicBezTo>
                    <a:pt x="5798" y="12418"/>
                    <a:pt x="5707" y="12532"/>
                    <a:pt x="5593" y="12669"/>
                  </a:cubicBezTo>
                  <a:lnTo>
                    <a:pt x="5547" y="12715"/>
                  </a:lnTo>
                  <a:cubicBezTo>
                    <a:pt x="5273" y="13011"/>
                    <a:pt x="5022" y="13285"/>
                    <a:pt x="4771" y="13559"/>
                  </a:cubicBezTo>
                  <a:lnTo>
                    <a:pt x="4771" y="13536"/>
                  </a:lnTo>
                  <a:lnTo>
                    <a:pt x="4794" y="13514"/>
                  </a:lnTo>
                  <a:cubicBezTo>
                    <a:pt x="4817" y="13399"/>
                    <a:pt x="4817" y="13308"/>
                    <a:pt x="4817" y="13217"/>
                  </a:cubicBezTo>
                  <a:cubicBezTo>
                    <a:pt x="4794" y="13103"/>
                    <a:pt x="4748" y="12989"/>
                    <a:pt x="4703" y="12897"/>
                  </a:cubicBezTo>
                  <a:cubicBezTo>
                    <a:pt x="4657" y="12852"/>
                    <a:pt x="4634" y="12806"/>
                    <a:pt x="4588" y="12783"/>
                  </a:cubicBezTo>
                  <a:cubicBezTo>
                    <a:pt x="4543" y="12737"/>
                    <a:pt x="4497" y="12715"/>
                    <a:pt x="4451" y="12692"/>
                  </a:cubicBezTo>
                  <a:cubicBezTo>
                    <a:pt x="4406" y="12692"/>
                    <a:pt x="4337" y="12669"/>
                    <a:pt x="4292" y="12669"/>
                  </a:cubicBezTo>
                  <a:lnTo>
                    <a:pt x="4269" y="12669"/>
                  </a:lnTo>
                  <a:cubicBezTo>
                    <a:pt x="4200" y="12669"/>
                    <a:pt x="4155" y="12692"/>
                    <a:pt x="4086" y="12692"/>
                  </a:cubicBezTo>
                  <a:cubicBezTo>
                    <a:pt x="3995" y="12737"/>
                    <a:pt x="3881" y="12783"/>
                    <a:pt x="3790" y="12829"/>
                  </a:cubicBezTo>
                  <a:cubicBezTo>
                    <a:pt x="3721" y="12874"/>
                    <a:pt x="3630" y="12943"/>
                    <a:pt x="3561" y="12989"/>
                  </a:cubicBezTo>
                  <a:cubicBezTo>
                    <a:pt x="3447" y="13103"/>
                    <a:pt x="3356" y="13194"/>
                    <a:pt x="3265" y="13308"/>
                  </a:cubicBezTo>
                  <a:cubicBezTo>
                    <a:pt x="3242" y="13354"/>
                    <a:pt x="3219" y="13399"/>
                    <a:pt x="3173" y="13445"/>
                  </a:cubicBezTo>
                  <a:cubicBezTo>
                    <a:pt x="2968" y="13673"/>
                    <a:pt x="2785" y="13924"/>
                    <a:pt x="2580" y="14175"/>
                  </a:cubicBezTo>
                  <a:lnTo>
                    <a:pt x="2466" y="14312"/>
                  </a:lnTo>
                  <a:lnTo>
                    <a:pt x="2420" y="14404"/>
                  </a:lnTo>
                  <a:cubicBezTo>
                    <a:pt x="2329" y="14518"/>
                    <a:pt x="2215" y="14632"/>
                    <a:pt x="2123" y="14746"/>
                  </a:cubicBezTo>
                  <a:cubicBezTo>
                    <a:pt x="2032" y="14860"/>
                    <a:pt x="1918" y="14974"/>
                    <a:pt x="1827" y="15088"/>
                  </a:cubicBezTo>
                  <a:lnTo>
                    <a:pt x="1758" y="15180"/>
                  </a:lnTo>
                  <a:cubicBezTo>
                    <a:pt x="1690" y="15271"/>
                    <a:pt x="1598" y="15340"/>
                    <a:pt x="1530" y="15431"/>
                  </a:cubicBezTo>
                  <a:lnTo>
                    <a:pt x="1416" y="15545"/>
                  </a:lnTo>
                  <a:cubicBezTo>
                    <a:pt x="1347" y="15636"/>
                    <a:pt x="1256" y="15705"/>
                    <a:pt x="1187" y="15796"/>
                  </a:cubicBezTo>
                  <a:lnTo>
                    <a:pt x="1073" y="15910"/>
                  </a:lnTo>
                  <a:cubicBezTo>
                    <a:pt x="891" y="16116"/>
                    <a:pt x="662" y="16344"/>
                    <a:pt x="434" y="16572"/>
                  </a:cubicBezTo>
                  <a:lnTo>
                    <a:pt x="320" y="16663"/>
                  </a:lnTo>
                  <a:cubicBezTo>
                    <a:pt x="274" y="16709"/>
                    <a:pt x="229" y="16755"/>
                    <a:pt x="183" y="16778"/>
                  </a:cubicBezTo>
                  <a:lnTo>
                    <a:pt x="138" y="16800"/>
                  </a:lnTo>
                  <a:lnTo>
                    <a:pt x="115" y="16823"/>
                  </a:lnTo>
                  <a:cubicBezTo>
                    <a:pt x="92" y="16846"/>
                    <a:pt x="69" y="16869"/>
                    <a:pt x="69" y="16869"/>
                  </a:cubicBezTo>
                  <a:cubicBezTo>
                    <a:pt x="23" y="16937"/>
                    <a:pt x="1" y="16983"/>
                    <a:pt x="1" y="17029"/>
                  </a:cubicBezTo>
                  <a:cubicBezTo>
                    <a:pt x="23" y="17120"/>
                    <a:pt x="69" y="17188"/>
                    <a:pt x="160" y="17211"/>
                  </a:cubicBezTo>
                  <a:cubicBezTo>
                    <a:pt x="183" y="17234"/>
                    <a:pt x="229" y="17234"/>
                    <a:pt x="252" y="17257"/>
                  </a:cubicBezTo>
                  <a:cubicBezTo>
                    <a:pt x="343" y="17280"/>
                    <a:pt x="411" y="17303"/>
                    <a:pt x="480" y="17303"/>
                  </a:cubicBezTo>
                  <a:lnTo>
                    <a:pt x="548" y="17325"/>
                  </a:lnTo>
                  <a:cubicBezTo>
                    <a:pt x="617" y="17325"/>
                    <a:pt x="685" y="17348"/>
                    <a:pt x="754" y="17348"/>
                  </a:cubicBezTo>
                  <a:lnTo>
                    <a:pt x="822" y="17348"/>
                  </a:lnTo>
                  <a:cubicBezTo>
                    <a:pt x="822" y="17439"/>
                    <a:pt x="891" y="17485"/>
                    <a:pt x="959" y="17485"/>
                  </a:cubicBezTo>
                  <a:lnTo>
                    <a:pt x="1073" y="17485"/>
                  </a:lnTo>
                  <a:cubicBezTo>
                    <a:pt x="1142" y="17485"/>
                    <a:pt x="1210" y="17485"/>
                    <a:pt x="1256" y="17508"/>
                  </a:cubicBezTo>
                  <a:cubicBezTo>
                    <a:pt x="1324" y="17508"/>
                    <a:pt x="1393" y="17531"/>
                    <a:pt x="1484" y="17554"/>
                  </a:cubicBezTo>
                  <a:lnTo>
                    <a:pt x="1530" y="17576"/>
                  </a:lnTo>
                  <a:cubicBezTo>
                    <a:pt x="1667" y="17599"/>
                    <a:pt x="1781" y="17645"/>
                    <a:pt x="1918" y="17668"/>
                  </a:cubicBezTo>
                  <a:cubicBezTo>
                    <a:pt x="1941" y="17691"/>
                    <a:pt x="1964" y="17691"/>
                    <a:pt x="1986" y="17713"/>
                  </a:cubicBezTo>
                  <a:cubicBezTo>
                    <a:pt x="2032" y="17713"/>
                    <a:pt x="2078" y="17736"/>
                    <a:pt x="2123" y="17736"/>
                  </a:cubicBezTo>
                  <a:cubicBezTo>
                    <a:pt x="2146" y="17759"/>
                    <a:pt x="2192" y="17759"/>
                    <a:pt x="2215" y="17759"/>
                  </a:cubicBezTo>
                  <a:lnTo>
                    <a:pt x="2352" y="17759"/>
                  </a:lnTo>
                  <a:cubicBezTo>
                    <a:pt x="2420" y="17782"/>
                    <a:pt x="2489" y="17828"/>
                    <a:pt x="2580" y="17828"/>
                  </a:cubicBezTo>
                  <a:cubicBezTo>
                    <a:pt x="2648" y="17873"/>
                    <a:pt x="2717" y="17873"/>
                    <a:pt x="2785" y="17873"/>
                  </a:cubicBezTo>
                  <a:lnTo>
                    <a:pt x="2854" y="17873"/>
                  </a:lnTo>
                  <a:cubicBezTo>
                    <a:pt x="2899" y="17873"/>
                    <a:pt x="2922" y="17850"/>
                    <a:pt x="2968" y="17828"/>
                  </a:cubicBezTo>
                  <a:lnTo>
                    <a:pt x="3082" y="17828"/>
                  </a:lnTo>
                  <a:cubicBezTo>
                    <a:pt x="3128" y="17805"/>
                    <a:pt x="3173" y="17782"/>
                    <a:pt x="3196" y="17759"/>
                  </a:cubicBezTo>
                  <a:lnTo>
                    <a:pt x="3265" y="17691"/>
                  </a:lnTo>
                  <a:lnTo>
                    <a:pt x="3333" y="17622"/>
                  </a:lnTo>
                  <a:cubicBezTo>
                    <a:pt x="3379" y="17576"/>
                    <a:pt x="3447" y="17531"/>
                    <a:pt x="3493" y="17485"/>
                  </a:cubicBezTo>
                  <a:cubicBezTo>
                    <a:pt x="3561" y="17417"/>
                    <a:pt x="3630" y="17371"/>
                    <a:pt x="3675" y="17303"/>
                  </a:cubicBezTo>
                  <a:cubicBezTo>
                    <a:pt x="3721" y="17257"/>
                    <a:pt x="3790" y="17211"/>
                    <a:pt x="3835" y="17166"/>
                  </a:cubicBezTo>
                  <a:lnTo>
                    <a:pt x="3858" y="17143"/>
                  </a:lnTo>
                  <a:cubicBezTo>
                    <a:pt x="3881" y="17120"/>
                    <a:pt x="3904" y="17097"/>
                    <a:pt x="3927" y="17074"/>
                  </a:cubicBezTo>
                  <a:lnTo>
                    <a:pt x="3995" y="17029"/>
                  </a:lnTo>
                  <a:lnTo>
                    <a:pt x="4018" y="16983"/>
                  </a:lnTo>
                  <a:cubicBezTo>
                    <a:pt x="4155" y="16869"/>
                    <a:pt x="4292" y="16732"/>
                    <a:pt x="4429" y="16595"/>
                  </a:cubicBezTo>
                  <a:lnTo>
                    <a:pt x="4566" y="16458"/>
                  </a:lnTo>
                  <a:cubicBezTo>
                    <a:pt x="4657" y="16367"/>
                    <a:pt x="4725" y="16298"/>
                    <a:pt x="4817" y="16207"/>
                  </a:cubicBezTo>
                  <a:cubicBezTo>
                    <a:pt x="4885" y="16138"/>
                    <a:pt x="4954" y="16070"/>
                    <a:pt x="5045" y="15979"/>
                  </a:cubicBezTo>
                  <a:cubicBezTo>
                    <a:pt x="5091" y="15933"/>
                    <a:pt x="5159" y="15865"/>
                    <a:pt x="5205" y="15796"/>
                  </a:cubicBezTo>
                  <a:cubicBezTo>
                    <a:pt x="5342" y="15682"/>
                    <a:pt x="5479" y="15545"/>
                    <a:pt x="5593" y="15408"/>
                  </a:cubicBezTo>
                  <a:cubicBezTo>
                    <a:pt x="5821" y="15157"/>
                    <a:pt x="6095" y="14883"/>
                    <a:pt x="6346" y="14609"/>
                  </a:cubicBezTo>
                  <a:cubicBezTo>
                    <a:pt x="6460" y="14472"/>
                    <a:pt x="6597" y="14335"/>
                    <a:pt x="6711" y="14198"/>
                  </a:cubicBezTo>
                  <a:lnTo>
                    <a:pt x="6825" y="14061"/>
                  </a:lnTo>
                  <a:cubicBezTo>
                    <a:pt x="6917" y="13970"/>
                    <a:pt x="7008" y="13879"/>
                    <a:pt x="7099" y="13787"/>
                  </a:cubicBezTo>
                  <a:cubicBezTo>
                    <a:pt x="7191" y="13673"/>
                    <a:pt x="7282" y="13559"/>
                    <a:pt x="7373" y="13468"/>
                  </a:cubicBezTo>
                  <a:cubicBezTo>
                    <a:pt x="7533" y="13285"/>
                    <a:pt x="7693" y="13126"/>
                    <a:pt x="7852" y="12943"/>
                  </a:cubicBezTo>
                  <a:cubicBezTo>
                    <a:pt x="8035" y="12737"/>
                    <a:pt x="8195" y="12509"/>
                    <a:pt x="8377" y="12304"/>
                  </a:cubicBezTo>
                  <a:lnTo>
                    <a:pt x="8492" y="12167"/>
                  </a:lnTo>
                  <a:cubicBezTo>
                    <a:pt x="8560" y="12076"/>
                    <a:pt x="8651" y="11984"/>
                    <a:pt x="8720" y="11870"/>
                  </a:cubicBezTo>
                  <a:lnTo>
                    <a:pt x="8811" y="11756"/>
                  </a:lnTo>
                  <a:lnTo>
                    <a:pt x="8902" y="11665"/>
                  </a:lnTo>
                  <a:lnTo>
                    <a:pt x="8994" y="11551"/>
                  </a:lnTo>
                  <a:lnTo>
                    <a:pt x="9039" y="11482"/>
                  </a:lnTo>
                  <a:cubicBezTo>
                    <a:pt x="9085" y="11436"/>
                    <a:pt x="9131" y="11391"/>
                    <a:pt x="9154" y="11345"/>
                  </a:cubicBezTo>
                  <a:lnTo>
                    <a:pt x="9290" y="11163"/>
                  </a:lnTo>
                  <a:cubicBezTo>
                    <a:pt x="9450" y="10957"/>
                    <a:pt x="9633" y="10752"/>
                    <a:pt x="9793" y="10523"/>
                  </a:cubicBezTo>
                  <a:cubicBezTo>
                    <a:pt x="9861" y="10432"/>
                    <a:pt x="9930" y="10341"/>
                    <a:pt x="9998" y="10250"/>
                  </a:cubicBezTo>
                  <a:lnTo>
                    <a:pt x="10112" y="10090"/>
                  </a:lnTo>
                  <a:lnTo>
                    <a:pt x="10181" y="9976"/>
                  </a:lnTo>
                  <a:cubicBezTo>
                    <a:pt x="10249" y="9884"/>
                    <a:pt x="10318" y="9770"/>
                    <a:pt x="10386" y="9679"/>
                  </a:cubicBezTo>
                  <a:lnTo>
                    <a:pt x="10432" y="9633"/>
                  </a:lnTo>
                  <a:cubicBezTo>
                    <a:pt x="10523" y="9496"/>
                    <a:pt x="10614" y="9382"/>
                    <a:pt x="10706" y="9245"/>
                  </a:cubicBezTo>
                  <a:lnTo>
                    <a:pt x="10797" y="9154"/>
                  </a:lnTo>
                  <a:cubicBezTo>
                    <a:pt x="10820" y="9108"/>
                    <a:pt x="10843" y="9063"/>
                    <a:pt x="10865" y="9040"/>
                  </a:cubicBezTo>
                  <a:lnTo>
                    <a:pt x="10934" y="8948"/>
                  </a:lnTo>
                  <a:cubicBezTo>
                    <a:pt x="10980" y="8903"/>
                    <a:pt x="11002" y="8857"/>
                    <a:pt x="11048" y="8812"/>
                  </a:cubicBezTo>
                  <a:cubicBezTo>
                    <a:pt x="11162" y="8675"/>
                    <a:pt x="11253" y="8538"/>
                    <a:pt x="11345" y="8401"/>
                  </a:cubicBezTo>
                  <a:lnTo>
                    <a:pt x="11390" y="8355"/>
                  </a:lnTo>
                  <a:cubicBezTo>
                    <a:pt x="11482" y="8195"/>
                    <a:pt x="11596" y="8058"/>
                    <a:pt x="11687" y="7921"/>
                  </a:cubicBezTo>
                  <a:cubicBezTo>
                    <a:pt x="11801" y="7762"/>
                    <a:pt x="11893" y="7625"/>
                    <a:pt x="12007" y="7488"/>
                  </a:cubicBezTo>
                  <a:cubicBezTo>
                    <a:pt x="12144" y="7328"/>
                    <a:pt x="12258" y="7168"/>
                    <a:pt x="12349" y="7031"/>
                  </a:cubicBezTo>
                  <a:lnTo>
                    <a:pt x="12486" y="6849"/>
                  </a:lnTo>
                  <a:cubicBezTo>
                    <a:pt x="12554" y="6757"/>
                    <a:pt x="12623" y="6666"/>
                    <a:pt x="12691" y="6575"/>
                  </a:cubicBezTo>
                  <a:lnTo>
                    <a:pt x="12737" y="6506"/>
                  </a:lnTo>
                  <a:cubicBezTo>
                    <a:pt x="12828" y="6369"/>
                    <a:pt x="12897" y="6255"/>
                    <a:pt x="12988" y="6141"/>
                  </a:cubicBezTo>
                  <a:cubicBezTo>
                    <a:pt x="13057" y="6073"/>
                    <a:pt x="13102" y="5981"/>
                    <a:pt x="13171" y="5913"/>
                  </a:cubicBezTo>
                  <a:cubicBezTo>
                    <a:pt x="13194" y="5867"/>
                    <a:pt x="13239" y="5821"/>
                    <a:pt x="13262" y="5776"/>
                  </a:cubicBezTo>
                  <a:cubicBezTo>
                    <a:pt x="13285" y="5753"/>
                    <a:pt x="13308" y="5707"/>
                    <a:pt x="13331" y="5684"/>
                  </a:cubicBezTo>
                  <a:cubicBezTo>
                    <a:pt x="13445" y="5525"/>
                    <a:pt x="13559" y="5365"/>
                    <a:pt x="13650" y="5228"/>
                  </a:cubicBezTo>
                  <a:cubicBezTo>
                    <a:pt x="13741" y="5091"/>
                    <a:pt x="13833" y="4977"/>
                    <a:pt x="13924" y="4840"/>
                  </a:cubicBezTo>
                  <a:cubicBezTo>
                    <a:pt x="14015" y="4703"/>
                    <a:pt x="14107" y="4566"/>
                    <a:pt x="14198" y="4406"/>
                  </a:cubicBezTo>
                  <a:cubicBezTo>
                    <a:pt x="14266" y="4269"/>
                    <a:pt x="14335" y="4132"/>
                    <a:pt x="14403" y="3995"/>
                  </a:cubicBezTo>
                  <a:cubicBezTo>
                    <a:pt x="14426" y="3927"/>
                    <a:pt x="14472" y="3858"/>
                    <a:pt x="14517" y="3813"/>
                  </a:cubicBezTo>
                  <a:cubicBezTo>
                    <a:pt x="14540" y="3744"/>
                    <a:pt x="14586" y="3676"/>
                    <a:pt x="14609" y="3607"/>
                  </a:cubicBezTo>
                  <a:lnTo>
                    <a:pt x="14654" y="3539"/>
                  </a:lnTo>
                  <a:lnTo>
                    <a:pt x="14654" y="3516"/>
                  </a:lnTo>
                  <a:cubicBezTo>
                    <a:pt x="14677" y="3470"/>
                    <a:pt x="14700" y="3448"/>
                    <a:pt x="14700" y="3402"/>
                  </a:cubicBezTo>
                  <a:cubicBezTo>
                    <a:pt x="14700" y="3379"/>
                    <a:pt x="14700" y="3379"/>
                    <a:pt x="14700" y="3356"/>
                  </a:cubicBezTo>
                  <a:cubicBezTo>
                    <a:pt x="14746" y="3311"/>
                    <a:pt x="14769" y="3265"/>
                    <a:pt x="14791" y="3219"/>
                  </a:cubicBezTo>
                  <a:cubicBezTo>
                    <a:pt x="14837" y="3174"/>
                    <a:pt x="14860" y="3128"/>
                    <a:pt x="14883" y="3082"/>
                  </a:cubicBezTo>
                  <a:lnTo>
                    <a:pt x="14905" y="3037"/>
                  </a:lnTo>
                  <a:lnTo>
                    <a:pt x="14928" y="3014"/>
                  </a:lnTo>
                  <a:lnTo>
                    <a:pt x="14951" y="2991"/>
                  </a:lnTo>
                  <a:lnTo>
                    <a:pt x="14951" y="2945"/>
                  </a:lnTo>
                  <a:lnTo>
                    <a:pt x="14974" y="2945"/>
                  </a:lnTo>
                  <a:cubicBezTo>
                    <a:pt x="14974" y="2945"/>
                    <a:pt x="14974" y="2923"/>
                    <a:pt x="14974" y="2923"/>
                  </a:cubicBezTo>
                  <a:lnTo>
                    <a:pt x="15020" y="2877"/>
                  </a:lnTo>
                  <a:cubicBezTo>
                    <a:pt x="15065" y="2808"/>
                    <a:pt x="15088" y="2740"/>
                    <a:pt x="15134" y="2694"/>
                  </a:cubicBezTo>
                  <a:cubicBezTo>
                    <a:pt x="15157" y="2626"/>
                    <a:pt x="15179" y="2580"/>
                    <a:pt x="15225" y="2535"/>
                  </a:cubicBezTo>
                  <a:cubicBezTo>
                    <a:pt x="15225" y="2489"/>
                    <a:pt x="15248" y="2466"/>
                    <a:pt x="15271" y="2443"/>
                  </a:cubicBezTo>
                  <a:lnTo>
                    <a:pt x="15316" y="2352"/>
                  </a:lnTo>
                  <a:cubicBezTo>
                    <a:pt x="15339" y="2306"/>
                    <a:pt x="15362" y="2261"/>
                    <a:pt x="15385" y="2215"/>
                  </a:cubicBezTo>
                  <a:cubicBezTo>
                    <a:pt x="15430" y="2124"/>
                    <a:pt x="15476" y="2055"/>
                    <a:pt x="15522" y="1964"/>
                  </a:cubicBezTo>
                  <a:cubicBezTo>
                    <a:pt x="15567" y="1850"/>
                    <a:pt x="15613" y="1759"/>
                    <a:pt x="15659" y="1644"/>
                  </a:cubicBezTo>
                  <a:cubicBezTo>
                    <a:pt x="15682" y="1576"/>
                    <a:pt x="15704" y="1530"/>
                    <a:pt x="15727" y="1462"/>
                  </a:cubicBezTo>
                  <a:cubicBezTo>
                    <a:pt x="15773" y="1348"/>
                    <a:pt x="15818" y="1211"/>
                    <a:pt x="15864" y="1074"/>
                  </a:cubicBezTo>
                  <a:lnTo>
                    <a:pt x="15910" y="937"/>
                  </a:lnTo>
                  <a:cubicBezTo>
                    <a:pt x="15933" y="868"/>
                    <a:pt x="15955" y="823"/>
                    <a:pt x="15978" y="754"/>
                  </a:cubicBezTo>
                  <a:cubicBezTo>
                    <a:pt x="16001" y="709"/>
                    <a:pt x="16001" y="686"/>
                    <a:pt x="15978" y="640"/>
                  </a:cubicBezTo>
                  <a:cubicBezTo>
                    <a:pt x="16001" y="572"/>
                    <a:pt x="16024" y="503"/>
                    <a:pt x="16001" y="457"/>
                  </a:cubicBezTo>
                  <a:cubicBezTo>
                    <a:pt x="15978" y="412"/>
                    <a:pt x="15933" y="366"/>
                    <a:pt x="15887" y="343"/>
                  </a:cubicBezTo>
                  <a:cubicBezTo>
                    <a:pt x="15887" y="343"/>
                    <a:pt x="15864" y="343"/>
                    <a:pt x="15864" y="321"/>
                  </a:cubicBezTo>
                  <a:cubicBezTo>
                    <a:pt x="15841" y="321"/>
                    <a:pt x="15818" y="321"/>
                    <a:pt x="15818" y="298"/>
                  </a:cubicBezTo>
                  <a:cubicBezTo>
                    <a:pt x="15796" y="298"/>
                    <a:pt x="15773" y="298"/>
                    <a:pt x="15773" y="275"/>
                  </a:cubicBezTo>
                  <a:cubicBezTo>
                    <a:pt x="15704" y="252"/>
                    <a:pt x="15636" y="229"/>
                    <a:pt x="15590" y="229"/>
                  </a:cubicBezTo>
                  <a:cubicBezTo>
                    <a:pt x="15499" y="229"/>
                    <a:pt x="15430" y="206"/>
                    <a:pt x="15339" y="184"/>
                  </a:cubicBezTo>
                  <a:cubicBezTo>
                    <a:pt x="15316" y="184"/>
                    <a:pt x="15271" y="161"/>
                    <a:pt x="15225" y="161"/>
                  </a:cubicBezTo>
                  <a:lnTo>
                    <a:pt x="15111" y="161"/>
                  </a:lnTo>
                  <a:cubicBezTo>
                    <a:pt x="15134" y="115"/>
                    <a:pt x="15111" y="47"/>
                    <a:pt x="15065" y="24"/>
                  </a:cubicBezTo>
                  <a:cubicBezTo>
                    <a:pt x="15042" y="24"/>
                    <a:pt x="15020" y="1"/>
                    <a:pt x="15020"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1" name="Google Shape;6831;p24"/>
            <p:cNvSpPr/>
            <p:nvPr/>
          </p:nvSpPr>
          <p:spPr>
            <a:xfrm>
              <a:off x="4255925" y="1088825"/>
              <a:ext cx="102750" cy="56725"/>
            </a:xfrm>
            <a:custGeom>
              <a:avLst/>
              <a:gdLst/>
              <a:ahLst/>
              <a:cxnLst/>
              <a:rect l="l" t="t" r="r" b="b"/>
              <a:pathLst>
                <a:path w="4110" h="2269" extrusionOk="0">
                  <a:moveTo>
                    <a:pt x="115" y="0"/>
                  </a:moveTo>
                  <a:cubicBezTo>
                    <a:pt x="92" y="0"/>
                    <a:pt x="47" y="0"/>
                    <a:pt x="47" y="23"/>
                  </a:cubicBezTo>
                  <a:cubicBezTo>
                    <a:pt x="1" y="69"/>
                    <a:pt x="24" y="137"/>
                    <a:pt x="69" y="160"/>
                  </a:cubicBezTo>
                  <a:cubicBezTo>
                    <a:pt x="184" y="251"/>
                    <a:pt x="321" y="342"/>
                    <a:pt x="435" y="434"/>
                  </a:cubicBezTo>
                  <a:cubicBezTo>
                    <a:pt x="526" y="502"/>
                    <a:pt x="640" y="594"/>
                    <a:pt x="731" y="662"/>
                  </a:cubicBezTo>
                  <a:cubicBezTo>
                    <a:pt x="731" y="685"/>
                    <a:pt x="754" y="708"/>
                    <a:pt x="777" y="731"/>
                  </a:cubicBezTo>
                  <a:cubicBezTo>
                    <a:pt x="777" y="753"/>
                    <a:pt x="800" y="776"/>
                    <a:pt x="823" y="799"/>
                  </a:cubicBezTo>
                  <a:cubicBezTo>
                    <a:pt x="846" y="799"/>
                    <a:pt x="868" y="822"/>
                    <a:pt x="891" y="845"/>
                  </a:cubicBezTo>
                  <a:cubicBezTo>
                    <a:pt x="982" y="890"/>
                    <a:pt x="1051" y="936"/>
                    <a:pt x="1142" y="982"/>
                  </a:cubicBezTo>
                  <a:cubicBezTo>
                    <a:pt x="1234" y="1050"/>
                    <a:pt x="1348" y="1096"/>
                    <a:pt x="1439" y="1141"/>
                  </a:cubicBezTo>
                  <a:cubicBezTo>
                    <a:pt x="1530" y="1210"/>
                    <a:pt x="1622" y="1233"/>
                    <a:pt x="1713" y="1278"/>
                  </a:cubicBezTo>
                  <a:cubicBezTo>
                    <a:pt x="1895" y="1370"/>
                    <a:pt x="2078" y="1461"/>
                    <a:pt x="2284" y="1552"/>
                  </a:cubicBezTo>
                  <a:cubicBezTo>
                    <a:pt x="2398" y="1598"/>
                    <a:pt x="2512" y="1644"/>
                    <a:pt x="2626" y="1689"/>
                  </a:cubicBezTo>
                  <a:cubicBezTo>
                    <a:pt x="2945" y="1849"/>
                    <a:pt x="3288" y="2009"/>
                    <a:pt x="3607" y="2169"/>
                  </a:cubicBezTo>
                  <a:cubicBezTo>
                    <a:pt x="3653" y="2169"/>
                    <a:pt x="3699" y="2169"/>
                    <a:pt x="3744" y="2146"/>
                  </a:cubicBezTo>
                  <a:cubicBezTo>
                    <a:pt x="3767" y="2169"/>
                    <a:pt x="3790" y="2169"/>
                    <a:pt x="3813" y="2191"/>
                  </a:cubicBezTo>
                  <a:cubicBezTo>
                    <a:pt x="3836" y="2191"/>
                    <a:pt x="3858" y="2214"/>
                    <a:pt x="3881" y="2214"/>
                  </a:cubicBezTo>
                  <a:cubicBezTo>
                    <a:pt x="3904" y="2237"/>
                    <a:pt x="3950" y="2260"/>
                    <a:pt x="3995" y="2260"/>
                  </a:cubicBezTo>
                  <a:cubicBezTo>
                    <a:pt x="4008" y="2266"/>
                    <a:pt x="4020" y="2269"/>
                    <a:pt x="4032" y="2269"/>
                  </a:cubicBezTo>
                  <a:cubicBezTo>
                    <a:pt x="4064" y="2269"/>
                    <a:pt x="4093" y="2248"/>
                    <a:pt x="4110" y="2214"/>
                  </a:cubicBezTo>
                  <a:cubicBezTo>
                    <a:pt x="4110" y="2169"/>
                    <a:pt x="4087" y="2146"/>
                    <a:pt x="4064" y="2123"/>
                  </a:cubicBezTo>
                  <a:cubicBezTo>
                    <a:pt x="4018" y="2077"/>
                    <a:pt x="3995" y="2054"/>
                    <a:pt x="3950" y="2032"/>
                  </a:cubicBezTo>
                  <a:cubicBezTo>
                    <a:pt x="3881" y="2009"/>
                    <a:pt x="3836" y="1986"/>
                    <a:pt x="3790" y="1963"/>
                  </a:cubicBezTo>
                  <a:cubicBezTo>
                    <a:pt x="3767" y="1940"/>
                    <a:pt x="3767" y="1940"/>
                    <a:pt x="3767" y="1940"/>
                  </a:cubicBezTo>
                  <a:cubicBezTo>
                    <a:pt x="3767" y="1940"/>
                    <a:pt x="3767" y="1917"/>
                    <a:pt x="3744" y="1917"/>
                  </a:cubicBezTo>
                  <a:cubicBezTo>
                    <a:pt x="3744" y="1895"/>
                    <a:pt x="3722" y="1895"/>
                    <a:pt x="3699" y="1872"/>
                  </a:cubicBezTo>
                  <a:cubicBezTo>
                    <a:pt x="3676" y="1872"/>
                    <a:pt x="3653" y="1849"/>
                    <a:pt x="3630" y="1849"/>
                  </a:cubicBezTo>
                  <a:cubicBezTo>
                    <a:pt x="3607" y="1826"/>
                    <a:pt x="3585" y="1826"/>
                    <a:pt x="3562" y="1803"/>
                  </a:cubicBezTo>
                  <a:cubicBezTo>
                    <a:pt x="3493" y="1780"/>
                    <a:pt x="3448" y="1735"/>
                    <a:pt x="3402" y="1712"/>
                  </a:cubicBezTo>
                  <a:cubicBezTo>
                    <a:pt x="3311" y="1666"/>
                    <a:pt x="3219" y="1644"/>
                    <a:pt x="3128" y="1598"/>
                  </a:cubicBezTo>
                  <a:cubicBezTo>
                    <a:pt x="2945" y="1507"/>
                    <a:pt x="2763" y="1415"/>
                    <a:pt x="2580" y="1347"/>
                  </a:cubicBezTo>
                  <a:cubicBezTo>
                    <a:pt x="2306" y="1210"/>
                    <a:pt x="2032" y="1096"/>
                    <a:pt x="1781" y="959"/>
                  </a:cubicBezTo>
                  <a:cubicBezTo>
                    <a:pt x="1736" y="959"/>
                    <a:pt x="1713" y="936"/>
                    <a:pt x="1690" y="913"/>
                  </a:cubicBezTo>
                  <a:lnTo>
                    <a:pt x="1644" y="913"/>
                  </a:lnTo>
                  <a:cubicBezTo>
                    <a:pt x="1553" y="867"/>
                    <a:pt x="1485" y="822"/>
                    <a:pt x="1393" y="776"/>
                  </a:cubicBezTo>
                  <a:cubicBezTo>
                    <a:pt x="1371" y="753"/>
                    <a:pt x="1325" y="753"/>
                    <a:pt x="1302" y="731"/>
                  </a:cubicBezTo>
                  <a:cubicBezTo>
                    <a:pt x="1211" y="685"/>
                    <a:pt x="1142" y="639"/>
                    <a:pt x="1074" y="616"/>
                  </a:cubicBezTo>
                  <a:cubicBezTo>
                    <a:pt x="1028" y="594"/>
                    <a:pt x="1005" y="571"/>
                    <a:pt x="960" y="548"/>
                  </a:cubicBezTo>
                  <a:cubicBezTo>
                    <a:pt x="937" y="548"/>
                    <a:pt x="914" y="525"/>
                    <a:pt x="891" y="525"/>
                  </a:cubicBezTo>
                  <a:cubicBezTo>
                    <a:pt x="846" y="479"/>
                    <a:pt x="777" y="434"/>
                    <a:pt x="731" y="411"/>
                  </a:cubicBezTo>
                  <a:cubicBezTo>
                    <a:pt x="686" y="365"/>
                    <a:pt x="617" y="320"/>
                    <a:pt x="572" y="274"/>
                  </a:cubicBezTo>
                  <a:cubicBezTo>
                    <a:pt x="435" y="183"/>
                    <a:pt x="298" y="91"/>
                    <a:pt x="1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2" name="Google Shape;6832;p24"/>
            <p:cNvSpPr/>
            <p:nvPr/>
          </p:nvSpPr>
          <p:spPr>
            <a:xfrm>
              <a:off x="4427700" y="768700"/>
              <a:ext cx="24550" cy="17125"/>
            </a:xfrm>
            <a:custGeom>
              <a:avLst/>
              <a:gdLst/>
              <a:ahLst/>
              <a:cxnLst/>
              <a:rect l="l" t="t" r="r" b="b"/>
              <a:pathLst>
                <a:path w="982" h="685" extrusionOk="0">
                  <a:moveTo>
                    <a:pt x="0" y="0"/>
                  </a:moveTo>
                  <a:cubicBezTo>
                    <a:pt x="320" y="228"/>
                    <a:pt x="640" y="457"/>
                    <a:pt x="982" y="685"/>
                  </a:cubicBezTo>
                  <a:cubicBezTo>
                    <a:pt x="640" y="457"/>
                    <a:pt x="320" y="228"/>
                    <a:pt x="0" y="0"/>
                  </a:cubicBezTo>
                  <a:cubicBezTo>
                    <a:pt x="0" y="0"/>
                    <a:pt x="0" y="0"/>
                    <a:pt x="0" y="0"/>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3" name="Google Shape;6833;p24"/>
            <p:cNvSpPr/>
            <p:nvPr/>
          </p:nvSpPr>
          <p:spPr>
            <a:xfrm>
              <a:off x="4314700" y="914200"/>
              <a:ext cx="13150" cy="9150"/>
            </a:xfrm>
            <a:custGeom>
              <a:avLst/>
              <a:gdLst/>
              <a:ahLst/>
              <a:cxnLst/>
              <a:rect l="l" t="t" r="r" b="b"/>
              <a:pathLst>
                <a:path w="526" h="366" extrusionOk="0">
                  <a:moveTo>
                    <a:pt x="1" y="1"/>
                  </a:moveTo>
                  <a:cubicBezTo>
                    <a:pt x="68" y="42"/>
                    <a:pt x="135" y="87"/>
                    <a:pt x="200" y="133"/>
                  </a:cubicBezTo>
                  <a:lnTo>
                    <a:pt x="200" y="133"/>
                  </a:lnTo>
                  <a:cubicBezTo>
                    <a:pt x="141" y="87"/>
                    <a:pt x="82" y="42"/>
                    <a:pt x="24" y="1"/>
                  </a:cubicBezTo>
                  <a:close/>
                  <a:moveTo>
                    <a:pt x="200" y="133"/>
                  </a:moveTo>
                  <a:cubicBezTo>
                    <a:pt x="304" y="212"/>
                    <a:pt x="410" y="293"/>
                    <a:pt x="526" y="366"/>
                  </a:cubicBezTo>
                  <a:cubicBezTo>
                    <a:pt x="425" y="293"/>
                    <a:pt x="314" y="212"/>
                    <a:pt x="200" y="133"/>
                  </a:cubicBezTo>
                  <a:close/>
                </a:path>
              </a:pathLst>
            </a:custGeom>
            <a:solidFill>
              <a:srgbClr val="3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4" name="Google Shape;6834;p24"/>
            <p:cNvSpPr/>
            <p:nvPr/>
          </p:nvSpPr>
          <p:spPr>
            <a:xfrm>
              <a:off x="4315275" y="910775"/>
              <a:ext cx="323000" cy="169500"/>
            </a:xfrm>
            <a:custGeom>
              <a:avLst/>
              <a:gdLst/>
              <a:ahLst/>
              <a:cxnLst/>
              <a:rect l="l" t="t" r="r" b="b"/>
              <a:pathLst>
                <a:path w="12920" h="6780" extrusionOk="0">
                  <a:moveTo>
                    <a:pt x="115" y="1"/>
                  </a:moveTo>
                  <a:cubicBezTo>
                    <a:pt x="115" y="23"/>
                    <a:pt x="115" y="23"/>
                    <a:pt x="115" y="46"/>
                  </a:cubicBezTo>
                  <a:cubicBezTo>
                    <a:pt x="92" y="46"/>
                    <a:pt x="92" y="46"/>
                    <a:pt x="69" y="69"/>
                  </a:cubicBezTo>
                  <a:cubicBezTo>
                    <a:pt x="46" y="92"/>
                    <a:pt x="46" y="92"/>
                    <a:pt x="46" y="92"/>
                  </a:cubicBezTo>
                  <a:cubicBezTo>
                    <a:pt x="24" y="115"/>
                    <a:pt x="24" y="115"/>
                    <a:pt x="1" y="115"/>
                  </a:cubicBezTo>
                  <a:cubicBezTo>
                    <a:pt x="366" y="411"/>
                    <a:pt x="777" y="708"/>
                    <a:pt x="1325" y="1096"/>
                  </a:cubicBezTo>
                  <a:cubicBezTo>
                    <a:pt x="2306" y="1758"/>
                    <a:pt x="3310" y="2397"/>
                    <a:pt x="4452" y="3036"/>
                  </a:cubicBezTo>
                  <a:cubicBezTo>
                    <a:pt x="5433" y="3584"/>
                    <a:pt x="6460" y="4109"/>
                    <a:pt x="7533" y="4634"/>
                  </a:cubicBezTo>
                  <a:cubicBezTo>
                    <a:pt x="8583" y="5136"/>
                    <a:pt x="9679" y="5616"/>
                    <a:pt x="10774" y="6049"/>
                  </a:cubicBezTo>
                  <a:cubicBezTo>
                    <a:pt x="11162" y="6186"/>
                    <a:pt x="11528" y="6346"/>
                    <a:pt x="11893" y="6460"/>
                  </a:cubicBezTo>
                  <a:lnTo>
                    <a:pt x="11984" y="6506"/>
                  </a:lnTo>
                  <a:lnTo>
                    <a:pt x="12007" y="6506"/>
                  </a:lnTo>
                  <a:cubicBezTo>
                    <a:pt x="12281" y="6597"/>
                    <a:pt x="12532" y="6688"/>
                    <a:pt x="12783" y="6780"/>
                  </a:cubicBezTo>
                  <a:lnTo>
                    <a:pt x="12806" y="6780"/>
                  </a:lnTo>
                  <a:cubicBezTo>
                    <a:pt x="12851" y="6780"/>
                    <a:pt x="12897" y="6734"/>
                    <a:pt x="12897" y="6711"/>
                  </a:cubicBezTo>
                  <a:cubicBezTo>
                    <a:pt x="12920" y="6643"/>
                    <a:pt x="12897" y="6597"/>
                    <a:pt x="12829" y="6574"/>
                  </a:cubicBezTo>
                  <a:lnTo>
                    <a:pt x="12806" y="6574"/>
                  </a:lnTo>
                  <a:cubicBezTo>
                    <a:pt x="12783" y="6574"/>
                    <a:pt x="12760" y="6551"/>
                    <a:pt x="12760" y="6551"/>
                  </a:cubicBezTo>
                  <a:cubicBezTo>
                    <a:pt x="12532" y="6483"/>
                    <a:pt x="12304" y="6392"/>
                    <a:pt x="12075" y="6323"/>
                  </a:cubicBezTo>
                  <a:lnTo>
                    <a:pt x="12053" y="6300"/>
                  </a:lnTo>
                  <a:lnTo>
                    <a:pt x="11938" y="6278"/>
                  </a:lnTo>
                  <a:lnTo>
                    <a:pt x="11916" y="6255"/>
                  </a:lnTo>
                  <a:cubicBezTo>
                    <a:pt x="11573" y="6141"/>
                    <a:pt x="11208" y="6004"/>
                    <a:pt x="10843" y="5844"/>
                  </a:cubicBezTo>
                  <a:cubicBezTo>
                    <a:pt x="10409" y="5684"/>
                    <a:pt x="9953" y="5502"/>
                    <a:pt x="9519" y="5319"/>
                  </a:cubicBezTo>
                  <a:cubicBezTo>
                    <a:pt x="8446" y="4862"/>
                    <a:pt x="7351" y="4337"/>
                    <a:pt x="6301" y="3790"/>
                  </a:cubicBezTo>
                  <a:cubicBezTo>
                    <a:pt x="5205" y="3219"/>
                    <a:pt x="4109" y="2626"/>
                    <a:pt x="3082" y="1986"/>
                  </a:cubicBezTo>
                  <a:cubicBezTo>
                    <a:pt x="2009" y="1324"/>
                    <a:pt x="1051" y="663"/>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5" name="Google Shape;6835;p24"/>
            <p:cNvSpPr/>
            <p:nvPr/>
          </p:nvSpPr>
          <p:spPr>
            <a:xfrm>
              <a:off x="4306150" y="846300"/>
              <a:ext cx="364100" cy="198025"/>
            </a:xfrm>
            <a:custGeom>
              <a:avLst/>
              <a:gdLst/>
              <a:ahLst/>
              <a:cxnLst/>
              <a:rect l="l" t="t" r="r" b="b"/>
              <a:pathLst>
                <a:path w="14564" h="7921" extrusionOk="0">
                  <a:moveTo>
                    <a:pt x="69" y="0"/>
                  </a:moveTo>
                  <a:cubicBezTo>
                    <a:pt x="46" y="23"/>
                    <a:pt x="23" y="46"/>
                    <a:pt x="46" y="69"/>
                  </a:cubicBezTo>
                  <a:cubicBezTo>
                    <a:pt x="1" y="114"/>
                    <a:pt x="1" y="137"/>
                    <a:pt x="23" y="160"/>
                  </a:cubicBezTo>
                  <a:lnTo>
                    <a:pt x="69" y="206"/>
                  </a:lnTo>
                  <a:cubicBezTo>
                    <a:pt x="92" y="229"/>
                    <a:pt x="115" y="229"/>
                    <a:pt x="138" y="251"/>
                  </a:cubicBezTo>
                  <a:cubicBezTo>
                    <a:pt x="982" y="959"/>
                    <a:pt x="1918" y="1644"/>
                    <a:pt x="2968" y="2351"/>
                  </a:cubicBezTo>
                  <a:cubicBezTo>
                    <a:pt x="3927" y="2990"/>
                    <a:pt x="4954" y="3630"/>
                    <a:pt x="6049" y="4223"/>
                  </a:cubicBezTo>
                  <a:cubicBezTo>
                    <a:pt x="6346" y="4383"/>
                    <a:pt x="6643" y="4543"/>
                    <a:pt x="6917" y="4702"/>
                  </a:cubicBezTo>
                  <a:cubicBezTo>
                    <a:pt x="7601" y="5068"/>
                    <a:pt x="8309" y="5410"/>
                    <a:pt x="8994" y="5752"/>
                  </a:cubicBezTo>
                  <a:cubicBezTo>
                    <a:pt x="10409" y="6414"/>
                    <a:pt x="11801" y="7008"/>
                    <a:pt x="13148" y="7487"/>
                  </a:cubicBezTo>
                  <a:lnTo>
                    <a:pt x="13194" y="7487"/>
                  </a:lnTo>
                  <a:cubicBezTo>
                    <a:pt x="13468" y="7601"/>
                    <a:pt x="13719" y="7692"/>
                    <a:pt x="13993" y="7784"/>
                  </a:cubicBezTo>
                  <a:lnTo>
                    <a:pt x="14084" y="7807"/>
                  </a:lnTo>
                  <a:lnTo>
                    <a:pt x="14175" y="7829"/>
                  </a:lnTo>
                  <a:lnTo>
                    <a:pt x="14198" y="7852"/>
                  </a:lnTo>
                  <a:lnTo>
                    <a:pt x="14244" y="7852"/>
                  </a:lnTo>
                  <a:lnTo>
                    <a:pt x="14266" y="7875"/>
                  </a:lnTo>
                  <a:lnTo>
                    <a:pt x="14335" y="7898"/>
                  </a:lnTo>
                  <a:lnTo>
                    <a:pt x="14358" y="7898"/>
                  </a:lnTo>
                  <a:lnTo>
                    <a:pt x="14426" y="7921"/>
                  </a:lnTo>
                  <a:lnTo>
                    <a:pt x="14472" y="7875"/>
                  </a:lnTo>
                  <a:cubicBezTo>
                    <a:pt x="14495" y="7852"/>
                    <a:pt x="14518" y="7807"/>
                    <a:pt x="14563" y="7761"/>
                  </a:cubicBezTo>
                  <a:cubicBezTo>
                    <a:pt x="14540" y="7761"/>
                    <a:pt x="14518" y="7738"/>
                    <a:pt x="14495" y="7738"/>
                  </a:cubicBezTo>
                  <a:cubicBezTo>
                    <a:pt x="14472" y="7715"/>
                    <a:pt x="14449" y="7715"/>
                    <a:pt x="14426" y="7715"/>
                  </a:cubicBezTo>
                  <a:lnTo>
                    <a:pt x="14381" y="7692"/>
                  </a:lnTo>
                  <a:lnTo>
                    <a:pt x="14335" y="7670"/>
                  </a:lnTo>
                  <a:lnTo>
                    <a:pt x="14289" y="7670"/>
                  </a:lnTo>
                  <a:lnTo>
                    <a:pt x="14244" y="7647"/>
                  </a:lnTo>
                  <a:lnTo>
                    <a:pt x="14221" y="7647"/>
                  </a:lnTo>
                  <a:lnTo>
                    <a:pt x="14175" y="7624"/>
                  </a:lnTo>
                  <a:lnTo>
                    <a:pt x="14107" y="7601"/>
                  </a:lnTo>
                  <a:cubicBezTo>
                    <a:pt x="13810" y="7510"/>
                    <a:pt x="13536" y="7396"/>
                    <a:pt x="13239" y="7304"/>
                  </a:cubicBezTo>
                  <a:cubicBezTo>
                    <a:pt x="13216" y="7304"/>
                    <a:pt x="13216" y="7282"/>
                    <a:pt x="13216" y="7282"/>
                  </a:cubicBezTo>
                  <a:cubicBezTo>
                    <a:pt x="12440" y="7008"/>
                    <a:pt x="11642" y="6688"/>
                    <a:pt x="10865" y="6369"/>
                  </a:cubicBezTo>
                  <a:cubicBezTo>
                    <a:pt x="10295" y="6118"/>
                    <a:pt x="9701" y="5844"/>
                    <a:pt x="9131" y="5570"/>
                  </a:cubicBezTo>
                  <a:cubicBezTo>
                    <a:pt x="8423" y="5250"/>
                    <a:pt x="7716" y="4885"/>
                    <a:pt x="7031" y="4543"/>
                  </a:cubicBezTo>
                  <a:cubicBezTo>
                    <a:pt x="5958" y="3949"/>
                    <a:pt x="4908" y="3356"/>
                    <a:pt x="3904" y="2717"/>
                  </a:cubicBezTo>
                  <a:cubicBezTo>
                    <a:pt x="2854" y="2055"/>
                    <a:pt x="1895" y="1393"/>
                    <a:pt x="1005" y="685"/>
                  </a:cubicBezTo>
                  <a:cubicBezTo>
                    <a:pt x="914" y="639"/>
                    <a:pt x="845" y="571"/>
                    <a:pt x="777" y="503"/>
                  </a:cubicBezTo>
                  <a:lnTo>
                    <a:pt x="777" y="525"/>
                  </a:lnTo>
                  <a:lnTo>
                    <a:pt x="594" y="366"/>
                  </a:lnTo>
                  <a:lnTo>
                    <a:pt x="275" y="114"/>
                  </a:lnTo>
                  <a:lnTo>
                    <a:pt x="206" y="46"/>
                  </a:lnTo>
                  <a:lnTo>
                    <a:pt x="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6" name="Google Shape;6836;p24"/>
            <p:cNvSpPr/>
            <p:nvPr/>
          </p:nvSpPr>
          <p:spPr>
            <a:xfrm>
              <a:off x="4437400" y="657425"/>
              <a:ext cx="369800" cy="191750"/>
            </a:xfrm>
            <a:custGeom>
              <a:avLst/>
              <a:gdLst/>
              <a:ahLst/>
              <a:cxnLst/>
              <a:rect l="l" t="t" r="r" b="b"/>
              <a:pathLst>
                <a:path w="14792" h="7670" extrusionOk="0">
                  <a:moveTo>
                    <a:pt x="92" y="0"/>
                  </a:moveTo>
                  <a:cubicBezTo>
                    <a:pt x="69" y="0"/>
                    <a:pt x="46" y="23"/>
                    <a:pt x="23" y="46"/>
                  </a:cubicBezTo>
                  <a:cubicBezTo>
                    <a:pt x="0" y="69"/>
                    <a:pt x="0" y="92"/>
                    <a:pt x="23" y="114"/>
                  </a:cubicBezTo>
                  <a:cubicBezTo>
                    <a:pt x="23" y="160"/>
                    <a:pt x="46" y="160"/>
                    <a:pt x="69" y="183"/>
                  </a:cubicBezTo>
                  <a:lnTo>
                    <a:pt x="183" y="274"/>
                  </a:lnTo>
                  <a:lnTo>
                    <a:pt x="206" y="297"/>
                  </a:lnTo>
                  <a:lnTo>
                    <a:pt x="229" y="320"/>
                  </a:lnTo>
                  <a:lnTo>
                    <a:pt x="252" y="320"/>
                  </a:lnTo>
                  <a:lnTo>
                    <a:pt x="274" y="343"/>
                  </a:lnTo>
                  <a:lnTo>
                    <a:pt x="297" y="365"/>
                  </a:lnTo>
                  <a:lnTo>
                    <a:pt x="320" y="388"/>
                  </a:lnTo>
                  <a:lnTo>
                    <a:pt x="366" y="411"/>
                  </a:lnTo>
                  <a:lnTo>
                    <a:pt x="388" y="434"/>
                  </a:lnTo>
                  <a:cubicBezTo>
                    <a:pt x="1233" y="1073"/>
                    <a:pt x="2123" y="1712"/>
                    <a:pt x="3105" y="2328"/>
                  </a:cubicBezTo>
                  <a:cubicBezTo>
                    <a:pt x="4063" y="2945"/>
                    <a:pt x="5113" y="3561"/>
                    <a:pt x="6209" y="4132"/>
                  </a:cubicBezTo>
                  <a:cubicBezTo>
                    <a:pt x="7213" y="4679"/>
                    <a:pt x="8263" y="5182"/>
                    <a:pt x="9313" y="5661"/>
                  </a:cubicBezTo>
                  <a:cubicBezTo>
                    <a:pt x="10363" y="6140"/>
                    <a:pt x="11413" y="6574"/>
                    <a:pt x="12440" y="6939"/>
                  </a:cubicBezTo>
                  <a:lnTo>
                    <a:pt x="12463" y="6939"/>
                  </a:lnTo>
                  <a:cubicBezTo>
                    <a:pt x="12828" y="7076"/>
                    <a:pt x="13171" y="7190"/>
                    <a:pt x="13467" y="7304"/>
                  </a:cubicBezTo>
                  <a:lnTo>
                    <a:pt x="13536" y="7327"/>
                  </a:lnTo>
                  <a:lnTo>
                    <a:pt x="13581" y="7327"/>
                  </a:lnTo>
                  <a:lnTo>
                    <a:pt x="13604" y="7350"/>
                  </a:lnTo>
                  <a:lnTo>
                    <a:pt x="13627" y="7350"/>
                  </a:lnTo>
                  <a:cubicBezTo>
                    <a:pt x="13878" y="7418"/>
                    <a:pt x="14106" y="7510"/>
                    <a:pt x="14335" y="7578"/>
                  </a:cubicBezTo>
                  <a:lnTo>
                    <a:pt x="14358" y="7578"/>
                  </a:lnTo>
                  <a:lnTo>
                    <a:pt x="14380" y="7601"/>
                  </a:lnTo>
                  <a:lnTo>
                    <a:pt x="14426" y="7601"/>
                  </a:lnTo>
                  <a:lnTo>
                    <a:pt x="14495" y="7624"/>
                  </a:lnTo>
                  <a:lnTo>
                    <a:pt x="14540" y="7624"/>
                  </a:lnTo>
                  <a:lnTo>
                    <a:pt x="14563" y="7647"/>
                  </a:lnTo>
                  <a:lnTo>
                    <a:pt x="14609" y="7647"/>
                  </a:lnTo>
                  <a:lnTo>
                    <a:pt x="14654" y="7669"/>
                  </a:lnTo>
                  <a:lnTo>
                    <a:pt x="14677" y="7669"/>
                  </a:lnTo>
                  <a:cubicBezTo>
                    <a:pt x="14723" y="7669"/>
                    <a:pt x="14768" y="7647"/>
                    <a:pt x="14768" y="7601"/>
                  </a:cubicBezTo>
                  <a:cubicBezTo>
                    <a:pt x="14791" y="7533"/>
                    <a:pt x="14746" y="7487"/>
                    <a:pt x="14700" y="7464"/>
                  </a:cubicBezTo>
                  <a:lnTo>
                    <a:pt x="14631" y="7464"/>
                  </a:lnTo>
                  <a:lnTo>
                    <a:pt x="14609" y="7441"/>
                  </a:lnTo>
                  <a:lnTo>
                    <a:pt x="14563" y="7418"/>
                  </a:lnTo>
                  <a:lnTo>
                    <a:pt x="14495" y="7418"/>
                  </a:lnTo>
                  <a:lnTo>
                    <a:pt x="14449" y="7396"/>
                  </a:lnTo>
                  <a:cubicBezTo>
                    <a:pt x="14198" y="7327"/>
                    <a:pt x="13924" y="7236"/>
                    <a:pt x="13673" y="7145"/>
                  </a:cubicBezTo>
                  <a:lnTo>
                    <a:pt x="13604" y="7122"/>
                  </a:lnTo>
                  <a:lnTo>
                    <a:pt x="13536" y="7099"/>
                  </a:lnTo>
                  <a:cubicBezTo>
                    <a:pt x="13171" y="6985"/>
                    <a:pt x="12828" y="6871"/>
                    <a:pt x="12486" y="6734"/>
                  </a:cubicBezTo>
                  <a:cubicBezTo>
                    <a:pt x="11778" y="6483"/>
                    <a:pt x="11002" y="6186"/>
                    <a:pt x="10226" y="5843"/>
                  </a:cubicBezTo>
                  <a:cubicBezTo>
                    <a:pt x="9153" y="5387"/>
                    <a:pt x="8058" y="4862"/>
                    <a:pt x="6962" y="4314"/>
                  </a:cubicBezTo>
                  <a:cubicBezTo>
                    <a:pt x="5867" y="3744"/>
                    <a:pt x="4794" y="3127"/>
                    <a:pt x="3789" y="2511"/>
                  </a:cubicBezTo>
                  <a:cubicBezTo>
                    <a:pt x="2557" y="1758"/>
                    <a:pt x="1461" y="1005"/>
                    <a:pt x="457" y="228"/>
                  </a:cubicBezTo>
                  <a:lnTo>
                    <a:pt x="366" y="183"/>
                  </a:lnTo>
                  <a:lnTo>
                    <a:pt x="320" y="114"/>
                  </a:lnTo>
                  <a:lnTo>
                    <a:pt x="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7" name="Google Shape;6837;p24"/>
            <p:cNvSpPr/>
            <p:nvPr/>
          </p:nvSpPr>
          <p:spPr>
            <a:xfrm>
              <a:off x="4414575" y="695650"/>
              <a:ext cx="369225" cy="194600"/>
            </a:xfrm>
            <a:custGeom>
              <a:avLst/>
              <a:gdLst/>
              <a:ahLst/>
              <a:cxnLst/>
              <a:rect l="l" t="t" r="r" b="b"/>
              <a:pathLst>
                <a:path w="14769" h="7784" extrusionOk="0">
                  <a:moveTo>
                    <a:pt x="115" y="1"/>
                  </a:moveTo>
                  <a:cubicBezTo>
                    <a:pt x="69" y="46"/>
                    <a:pt x="46" y="92"/>
                    <a:pt x="0" y="160"/>
                  </a:cubicBezTo>
                  <a:cubicBezTo>
                    <a:pt x="799" y="799"/>
                    <a:pt x="1689" y="1438"/>
                    <a:pt x="2671" y="2100"/>
                  </a:cubicBezTo>
                  <a:cubicBezTo>
                    <a:pt x="3630" y="2717"/>
                    <a:pt x="4657" y="3333"/>
                    <a:pt x="5730" y="3949"/>
                  </a:cubicBezTo>
                  <a:cubicBezTo>
                    <a:pt x="6802" y="4543"/>
                    <a:pt x="7921" y="5091"/>
                    <a:pt x="9062" y="5638"/>
                  </a:cubicBezTo>
                  <a:cubicBezTo>
                    <a:pt x="10181" y="6140"/>
                    <a:pt x="11276" y="6597"/>
                    <a:pt x="12372" y="7008"/>
                  </a:cubicBezTo>
                  <a:cubicBezTo>
                    <a:pt x="12463" y="7031"/>
                    <a:pt x="12554" y="7076"/>
                    <a:pt x="12646" y="7099"/>
                  </a:cubicBezTo>
                  <a:cubicBezTo>
                    <a:pt x="12942" y="7213"/>
                    <a:pt x="13262" y="7327"/>
                    <a:pt x="13559" y="7442"/>
                  </a:cubicBezTo>
                  <a:lnTo>
                    <a:pt x="13604" y="7442"/>
                  </a:lnTo>
                  <a:lnTo>
                    <a:pt x="13718" y="7487"/>
                  </a:lnTo>
                  <a:lnTo>
                    <a:pt x="13764" y="7487"/>
                  </a:lnTo>
                  <a:lnTo>
                    <a:pt x="13833" y="7510"/>
                  </a:lnTo>
                  <a:lnTo>
                    <a:pt x="13855" y="7533"/>
                  </a:lnTo>
                  <a:lnTo>
                    <a:pt x="13901" y="7533"/>
                  </a:lnTo>
                  <a:cubicBezTo>
                    <a:pt x="14084" y="7601"/>
                    <a:pt x="14289" y="7670"/>
                    <a:pt x="14472" y="7738"/>
                  </a:cubicBezTo>
                  <a:lnTo>
                    <a:pt x="14517" y="7738"/>
                  </a:lnTo>
                  <a:lnTo>
                    <a:pt x="14563" y="7761"/>
                  </a:lnTo>
                  <a:lnTo>
                    <a:pt x="14586" y="7761"/>
                  </a:lnTo>
                  <a:lnTo>
                    <a:pt x="14631" y="7784"/>
                  </a:lnTo>
                  <a:lnTo>
                    <a:pt x="14654" y="7784"/>
                  </a:lnTo>
                  <a:cubicBezTo>
                    <a:pt x="14677" y="7761"/>
                    <a:pt x="14700" y="7738"/>
                    <a:pt x="14723" y="7715"/>
                  </a:cubicBezTo>
                  <a:lnTo>
                    <a:pt x="14746" y="7670"/>
                  </a:lnTo>
                  <a:lnTo>
                    <a:pt x="14768" y="7647"/>
                  </a:lnTo>
                  <a:cubicBezTo>
                    <a:pt x="14768" y="7624"/>
                    <a:pt x="14746" y="7601"/>
                    <a:pt x="14723" y="7578"/>
                  </a:cubicBezTo>
                  <a:lnTo>
                    <a:pt x="14677" y="7578"/>
                  </a:lnTo>
                  <a:lnTo>
                    <a:pt x="14631" y="7556"/>
                  </a:lnTo>
                  <a:lnTo>
                    <a:pt x="14586" y="7556"/>
                  </a:lnTo>
                  <a:lnTo>
                    <a:pt x="14563" y="7533"/>
                  </a:lnTo>
                  <a:lnTo>
                    <a:pt x="14540" y="7533"/>
                  </a:lnTo>
                  <a:cubicBezTo>
                    <a:pt x="14335" y="7464"/>
                    <a:pt x="14106" y="7396"/>
                    <a:pt x="13901" y="7327"/>
                  </a:cubicBezTo>
                  <a:lnTo>
                    <a:pt x="13878" y="7327"/>
                  </a:lnTo>
                  <a:lnTo>
                    <a:pt x="13855" y="7305"/>
                  </a:lnTo>
                  <a:lnTo>
                    <a:pt x="13810" y="7305"/>
                  </a:lnTo>
                  <a:lnTo>
                    <a:pt x="13741" y="7282"/>
                  </a:lnTo>
                  <a:lnTo>
                    <a:pt x="13673" y="7259"/>
                  </a:lnTo>
                  <a:lnTo>
                    <a:pt x="13627" y="7236"/>
                  </a:lnTo>
                  <a:cubicBezTo>
                    <a:pt x="13330" y="7145"/>
                    <a:pt x="13011" y="7031"/>
                    <a:pt x="12691" y="6917"/>
                  </a:cubicBezTo>
                  <a:cubicBezTo>
                    <a:pt x="11938" y="6643"/>
                    <a:pt x="11162" y="6323"/>
                    <a:pt x="10409" y="6004"/>
                  </a:cubicBezTo>
                  <a:cubicBezTo>
                    <a:pt x="9313" y="5524"/>
                    <a:pt x="8172" y="4999"/>
                    <a:pt x="7076" y="4429"/>
                  </a:cubicBezTo>
                  <a:cubicBezTo>
                    <a:pt x="5981" y="3858"/>
                    <a:pt x="4885" y="3242"/>
                    <a:pt x="3858" y="2625"/>
                  </a:cubicBezTo>
                  <a:cubicBezTo>
                    <a:pt x="2557" y="1804"/>
                    <a:pt x="1393" y="1005"/>
                    <a:pt x="343" y="160"/>
                  </a:cubicBezTo>
                  <a:lnTo>
                    <a:pt x="320" y="160"/>
                  </a:lnTo>
                  <a:lnTo>
                    <a:pt x="274" y="115"/>
                  </a:lnTo>
                  <a:lnTo>
                    <a:pt x="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8" name="Google Shape;6838;p24"/>
            <p:cNvSpPr/>
            <p:nvPr/>
          </p:nvSpPr>
          <p:spPr>
            <a:xfrm>
              <a:off x="4427700" y="765275"/>
              <a:ext cx="326425" cy="164925"/>
            </a:xfrm>
            <a:custGeom>
              <a:avLst/>
              <a:gdLst/>
              <a:ahLst/>
              <a:cxnLst/>
              <a:rect l="l" t="t" r="r" b="b"/>
              <a:pathLst>
                <a:path w="13057" h="6597" extrusionOk="0">
                  <a:moveTo>
                    <a:pt x="137" y="0"/>
                  </a:moveTo>
                  <a:cubicBezTo>
                    <a:pt x="92" y="46"/>
                    <a:pt x="69" y="69"/>
                    <a:pt x="46" y="91"/>
                  </a:cubicBezTo>
                  <a:cubicBezTo>
                    <a:pt x="23" y="91"/>
                    <a:pt x="23" y="114"/>
                    <a:pt x="0" y="137"/>
                  </a:cubicBezTo>
                  <a:cubicBezTo>
                    <a:pt x="936" y="822"/>
                    <a:pt x="1963" y="1484"/>
                    <a:pt x="3127" y="2191"/>
                  </a:cubicBezTo>
                  <a:cubicBezTo>
                    <a:pt x="4155" y="2785"/>
                    <a:pt x="5227" y="3378"/>
                    <a:pt x="6323" y="3926"/>
                  </a:cubicBezTo>
                  <a:cubicBezTo>
                    <a:pt x="7419" y="4451"/>
                    <a:pt x="8514" y="4953"/>
                    <a:pt x="9633" y="5410"/>
                  </a:cubicBezTo>
                  <a:cubicBezTo>
                    <a:pt x="10477" y="5752"/>
                    <a:pt x="11322" y="6072"/>
                    <a:pt x="12166" y="6368"/>
                  </a:cubicBezTo>
                  <a:lnTo>
                    <a:pt x="12235" y="6368"/>
                  </a:lnTo>
                  <a:lnTo>
                    <a:pt x="12235" y="6391"/>
                  </a:lnTo>
                  <a:lnTo>
                    <a:pt x="12440" y="6437"/>
                  </a:lnTo>
                  <a:lnTo>
                    <a:pt x="12463" y="6460"/>
                  </a:lnTo>
                  <a:lnTo>
                    <a:pt x="12486" y="6460"/>
                  </a:lnTo>
                  <a:lnTo>
                    <a:pt x="12509" y="6483"/>
                  </a:lnTo>
                  <a:lnTo>
                    <a:pt x="12577" y="6483"/>
                  </a:lnTo>
                  <a:cubicBezTo>
                    <a:pt x="12691" y="6528"/>
                    <a:pt x="12805" y="6574"/>
                    <a:pt x="12920" y="6597"/>
                  </a:cubicBezTo>
                  <a:lnTo>
                    <a:pt x="12942" y="6597"/>
                  </a:lnTo>
                  <a:cubicBezTo>
                    <a:pt x="12988" y="6597"/>
                    <a:pt x="13034" y="6574"/>
                    <a:pt x="13034" y="6528"/>
                  </a:cubicBezTo>
                  <a:cubicBezTo>
                    <a:pt x="13056" y="6483"/>
                    <a:pt x="13034" y="6414"/>
                    <a:pt x="12965" y="6414"/>
                  </a:cubicBezTo>
                  <a:cubicBezTo>
                    <a:pt x="12805" y="6368"/>
                    <a:pt x="12668" y="6323"/>
                    <a:pt x="12509" y="6254"/>
                  </a:cubicBezTo>
                  <a:lnTo>
                    <a:pt x="12417" y="6231"/>
                  </a:lnTo>
                  <a:lnTo>
                    <a:pt x="12395" y="6231"/>
                  </a:lnTo>
                  <a:lnTo>
                    <a:pt x="12326" y="6209"/>
                  </a:lnTo>
                  <a:lnTo>
                    <a:pt x="12280" y="6186"/>
                  </a:lnTo>
                  <a:lnTo>
                    <a:pt x="12235" y="6163"/>
                  </a:lnTo>
                  <a:cubicBezTo>
                    <a:pt x="11185" y="5821"/>
                    <a:pt x="10112" y="5410"/>
                    <a:pt x="9039" y="4953"/>
                  </a:cubicBezTo>
                  <a:cubicBezTo>
                    <a:pt x="7053" y="4086"/>
                    <a:pt x="5113" y="3104"/>
                    <a:pt x="3264" y="2032"/>
                  </a:cubicBezTo>
                  <a:lnTo>
                    <a:pt x="3242" y="2032"/>
                  </a:lnTo>
                  <a:cubicBezTo>
                    <a:pt x="2100" y="1347"/>
                    <a:pt x="1096" y="685"/>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9" name="Google Shape;6839;p24"/>
            <p:cNvSpPr/>
            <p:nvPr/>
          </p:nvSpPr>
          <p:spPr>
            <a:xfrm>
              <a:off x="4360925" y="774400"/>
              <a:ext cx="363525" cy="194600"/>
            </a:xfrm>
            <a:custGeom>
              <a:avLst/>
              <a:gdLst/>
              <a:ahLst/>
              <a:cxnLst/>
              <a:rect l="l" t="t" r="r" b="b"/>
              <a:pathLst>
                <a:path w="14541" h="7784" extrusionOk="0">
                  <a:moveTo>
                    <a:pt x="115" y="0"/>
                  </a:moveTo>
                  <a:cubicBezTo>
                    <a:pt x="92" y="0"/>
                    <a:pt x="46" y="23"/>
                    <a:pt x="46" y="23"/>
                  </a:cubicBezTo>
                  <a:cubicBezTo>
                    <a:pt x="24" y="46"/>
                    <a:pt x="1" y="69"/>
                    <a:pt x="1" y="115"/>
                  </a:cubicBezTo>
                  <a:cubicBezTo>
                    <a:pt x="1" y="137"/>
                    <a:pt x="24" y="160"/>
                    <a:pt x="24" y="183"/>
                  </a:cubicBezTo>
                  <a:cubicBezTo>
                    <a:pt x="891" y="891"/>
                    <a:pt x="1850" y="1575"/>
                    <a:pt x="2922" y="2283"/>
                  </a:cubicBezTo>
                  <a:cubicBezTo>
                    <a:pt x="3881" y="2899"/>
                    <a:pt x="4908" y="3538"/>
                    <a:pt x="6004" y="4132"/>
                  </a:cubicBezTo>
                  <a:cubicBezTo>
                    <a:pt x="6552" y="4428"/>
                    <a:pt x="7122" y="4748"/>
                    <a:pt x="7716" y="5045"/>
                  </a:cubicBezTo>
                  <a:cubicBezTo>
                    <a:pt x="9451" y="5889"/>
                    <a:pt x="11140" y="6643"/>
                    <a:pt x="12783" y="7236"/>
                  </a:cubicBezTo>
                  <a:cubicBezTo>
                    <a:pt x="12897" y="7282"/>
                    <a:pt x="12988" y="7304"/>
                    <a:pt x="13080" y="7350"/>
                  </a:cubicBezTo>
                  <a:cubicBezTo>
                    <a:pt x="13308" y="7419"/>
                    <a:pt x="13536" y="7510"/>
                    <a:pt x="13742" y="7578"/>
                  </a:cubicBezTo>
                  <a:lnTo>
                    <a:pt x="13787" y="7578"/>
                  </a:lnTo>
                  <a:lnTo>
                    <a:pt x="13787" y="7601"/>
                  </a:lnTo>
                  <a:lnTo>
                    <a:pt x="13856" y="7601"/>
                  </a:lnTo>
                  <a:lnTo>
                    <a:pt x="13901" y="7624"/>
                  </a:lnTo>
                  <a:lnTo>
                    <a:pt x="13947" y="7647"/>
                  </a:lnTo>
                  <a:lnTo>
                    <a:pt x="13993" y="7647"/>
                  </a:lnTo>
                  <a:lnTo>
                    <a:pt x="14038" y="7670"/>
                  </a:lnTo>
                  <a:lnTo>
                    <a:pt x="14061" y="7693"/>
                  </a:lnTo>
                  <a:lnTo>
                    <a:pt x="14107" y="7693"/>
                  </a:lnTo>
                  <a:lnTo>
                    <a:pt x="14198" y="7715"/>
                  </a:lnTo>
                  <a:cubicBezTo>
                    <a:pt x="14267" y="7738"/>
                    <a:pt x="14335" y="7761"/>
                    <a:pt x="14404" y="7784"/>
                  </a:cubicBezTo>
                  <a:lnTo>
                    <a:pt x="14426" y="7784"/>
                  </a:lnTo>
                  <a:cubicBezTo>
                    <a:pt x="14472" y="7784"/>
                    <a:pt x="14518" y="7761"/>
                    <a:pt x="14518" y="7715"/>
                  </a:cubicBezTo>
                  <a:cubicBezTo>
                    <a:pt x="14541" y="7670"/>
                    <a:pt x="14518" y="7601"/>
                    <a:pt x="14449" y="7601"/>
                  </a:cubicBezTo>
                  <a:lnTo>
                    <a:pt x="14404" y="7578"/>
                  </a:lnTo>
                  <a:cubicBezTo>
                    <a:pt x="14312" y="7556"/>
                    <a:pt x="14198" y="7510"/>
                    <a:pt x="14084" y="7464"/>
                  </a:cubicBezTo>
                  <a:lnTo>
                    <a:pt x="14061" y="7464"/>
                  </a:lnTo>
                  <a:lnTo>
                    <a:pt x="13993" y="7441"/>
                  </a:lnTo>
                  <a:lnTo>
                    <a:pt x="13970" y="7441"/>
                  </a:lnTo>
                  <a:lnTo>
                    <a:pt x="13924" y="7419"/>
                  </a:lnTo>
                  <a:lnTo>
                    <a:pt x="13879" y="7419"/>
                  </a:lnTo>
                  <a:cubicBezTo>
                    <a:pt x="13650" y="7327"/>
                    <a:pt x="13422" y="7259"/>
                    <a:pt x="13217" y="7168"/>
                  </a:cubicBezTo>
                  <a:lnTo>
                    <a:pt x="12943" y="7076"/>
                  </a:lnTo>
                  <a:cubicBezTo>
                    <a:pt x="12167" y="6802"/>
                    <a:pt x="11391" y="6483"/>
                    <a:pt x="10615" y="6163"/>
                  </a:cubicBezTo>
                  <a:cubicBezTo>
                    <a:pt x="9679" y="5752"/>
                    <a:pt x="8743" y="5319"/>
                    <a:pt x="7807" y="4862"/>
                  </a:cubicBezTo>
                  <a:cubicBezTo>
                    <a:pt x="6757" y="4337"/>
                    <a:pt x="5730" y="3767"/>
                    <a:pt x="4749" y="3196"/>
                  </a:cubicBezTo>
                  <a:cubicBezTo>
                    <a:pt x="3676" y="2557"/>
                    <a:pt x="2671" y="1895"/>
                    <a:pt x="1736" y="1233"/>
                  </a:cubicBezTo>
                  <a:cubicBezTo>
                    <a:pt x="1325" y="936"/>
                    <a:pt x="914" y="639"/>
                    <a:pt x="526" y="320"/>
                  </a:cubicBezTo>
                  <a:cubicBezTo>
                    <a:pt x="412" y="229"/>
                    <a:pt x="298" y="137"/>
                    <a:pt x="183" y="46"/>
                  </a:cubicBezTo>
                  <a:cubicBezTo>
                    <a:pt x="161" y="23"/>
                    <a:pt x="138"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0" name="Google Shape;6840;p24"/>
            <p:cNvSpPr/>
            <p:nvPr/>
          </p:nvSpPr>
          <p:spPr>
            <a:xfrm>
              <a:off x="4332400" y="809200"/>
              <a:ext cx="365800" cy="197475"/>
            </a:xfrm>
            <a:custGeom>
              <a:avLst/>
              <a:gdLst/>
              <a:ahLst/>
              <a:cxnLst/>
              <a:rect l="l" t="t" r="r" b="b"/>
              <a:pathLst>
                <a:path w="14632" h="7899" extrusionOk="0">
                  <a:moveTo>
                    <a:pt x="115" y="1"/>
                  </a:moveTo>
                  <a:cubicBezTo>
                    <a:pt x="92" y="1"/>
                    <a:pt x="69" y="1"/>
                    <a:pt x="46" y="24"/>
                  </a:cubicBezTo>
                  <a:cubicBezTo>
                    <a:pt x="23" y="46"/>
                    <a:pt x="1" y="69"/>
                    <a:pt x="1" y="92"/>
                  </a:cubicBezTo>
                  <a:cubicBezTo>
                    <a:pt x="1" y="115"/>
                    <a:pt x="23" y="161"/>
                    <a:pt x="46" y="161"/>
                  </a:cubicBezTo>
                  <a:cubicBezTo>
                    <a:pt x="868" y="868"/>
                    <a:pt x="1804" y="1553"/>
                    <a:pt x="2854" y="2260"/>
                  </a:cubicBezTo>
                  <a:cubicBezTo>
                    <a:pt x="3812" y="2900"/>
                    <a:pt x="4840" y="3516"/>
                    <a:pt x="5912" y="4132"/>
                  </a:cubicBezTo>
                  <a:cubicBezTo>
                    <a:pt x="6232" y="4292"/>
                    <a:pt x="6529" y="4474"/>
                    <a:pt x="6848" y="4634"/>
                  </a:cubicBezTo>
                  <a:cubicBezTo>
                    <a:pt x="7191" y="4817"/>
                    <a:pt x="7533" y="4999"/>
                    <a:pt x="7875" y="5159"/>
                  </a:cubicBezTo>
                  <a:cubicBezTo>
                    <a:pt x="8218" y="5342"/>
                    <a:pt x="8560" y="5502"/>
                    <a:pt x="8925" y="5684"/>
                  </a:cubicBezTo>
                  <a:cubicBezTo>
                    <a:pt x="9268" y="5844"/>
                    <a:pt x="9610" y="6004"/>
                    <a:pt x="9952" y="6164"/>
                  </a:cubicBezTo>
                  <a:cubicBezTo>
                    <a:pt x="11025" y="6643"/>
                    <a:pt x="12075" y="7054"/>
                    <a:pt x="13079" y="7419"/>
                  </a:cubicBezTo>
                  <a:cubicBezTo>
                    <a:pt x="13079" y="7419"/>
                    <a:pt x="13102" y="7419"/>
                    <a:pt x="13102" y="7442"/>
                  </a:cubicBezTo>
                  <a:cubicBezTo>
                    <a:pt x="13376" y="7533"/>
                    <a:pt x="13650" y="7624"/>
                    <a:pt x="13924" y="7716"/>
                  </a:cubicBezTo>
                  <a:lnTo>
                    <a:pt x="13970" y="7738"/>
                  </a:lnTo>
                  <a:lnTo>
                    <a:pt x="14015" y="7738"/>
                  </a:lnTo>
                  <a:lnTo>
                    <a:pt x="14061" y="7761"/>
                  </a:lnTo>
                  <a:lnTo>
                    <a:pt x="14084" y="7761"/>
                  </a:lnTo>
                  <a:lnTo>
                    <a:pt x="14107" y="7784"/>
                  </a:lnTo>
                  <a:lnTo>
                    <a:pt x="14152" y="7784"/>
                  </a:lnTo>
                  <a:lnTo>
                    <a:pt x="14198" y="7807"/>
                  </a:lnTo>
                  <a:lnTo>
                    <a:pt x="14289" y="7830"/>
                  </a:lnTo>
                  <a:lnTo>
                    <a:pt x="14381" y="7853"/>
                  </a:lnTo>
                  <a:lnTo>
                    <a:pt x="14426" y="7875"/>
                  </a:lnTo>
                  <a:lnTo>
                    <a:pt x="14495" y="7898"/>
                  </a:lnTo>
                  <a:lnTo>
                    <a:pt x="14517" y="7898"/>
                  </a:lnTo>
                  <a:cubicBezTo>
                    <a:pt x="14563" y="7898"/>
                    <a:pt x="14609" y="7875"/>
                    <a:pt x="14609" y="7830"/>
                  </a:cubicBezTo>
                  <a:cubicBezTo>
                    <a:pt x="14632" y="7784"/>
                    <a:pt x="14586" y="7716"/>
                    <a:pt x="14540" y="7693"/>
                  </a:cubicBezTo>
                  <a:lnTo>
                    <a:pt x="14495" y="7693"/>
                  </a:lnTo>
                  <a:lnTo>
                    <a:pt x="14449" y="7670"/>
                  </a:lnTo>
                  <a:lnTo>
                    <a:pt x="14381" y="7647"/>
                  </a:lnTo>
                  <a:lnTo>
                    <a:pt x="14358" y="7647"/>
                  </a:lnTo>
                  <a:lnTo>
                    <a:pt x="14312" y="7624"/>
                  </a:lnTo>
                  <a:lnTo>
                    <a:pt x="14266" y="7624"/>
                  </a:lnTo>
                  <a:lnTo>
                    <a:pt x="14244" y="7602"/>
                  </a:lnTo>
                  <a:lnTo>
                    <a:pt x="14198" y="7602"/>
                  </a:lnTo>
                  <a:lnTo>
                    <a:pt x="14084" y="7556"/>
                  </a:lnTo>
                  <a:lnTo>
                    <a:pt x="14038" y="7533"/>
                  </a:lnTo>
                  <a:lnTo>
                    <a:pt x="13992" y="7510"/>
                  </a:lnTo>
                  <a:cubicBezTo>
                    <a:pt x="13696" y="7419"/>
                    <a:pt x="13422" y="7328"/>
                    <a:pt x="13148" y="7236"/>
                  </a:cubicBezTo>
                  <a:cubicBezTo>
                    <a:pt x="12372" y="6940"/>
                    <a:pt x="11550" y="6620"/>
                    <a:pt x="10751" y="6278"/>
                  </a:cubicBezTo>
                  <a:cubicBezTo>
                    <a:pt x="10546" y="6186"/>
                    <a:pt x="10318" y="6095"/>
                    <a:pt x="10089" y="6004"/>
                  </a:cubicBezTo>
                  <a:cubicBezTo>
                    <a:pt x="9747" y="5844"/>
                    <a:pt x="9405" y="5684"/>
                    <a:pt x="9062" y="5524"/>
                  </a:cubicBezTo>
                  <a:cubicBezTo>
                    <a:pt x="8697" y="5342"/>
                    <a:pt x="8355" y="5182"/>
                    <a:pt x="7989" y="4999"/>
                  </a:cubicBezTo>
                  <a:cubicBezTo>
                    <a:pt x="7670" y="4840"/>
                    <a:pt x="7327" y="4657"/>
                    <a:pt x="7008" y="4497"/>
                  </a:cubicBezTo>
                  <a:cubicBezTo>
                    <a:pt x="5912" y="3904"/>
                    <a:pt x="4885" y="3310"/>
                    <a:pt x="3904" y="2694"/>
                  </a:cubicBezTo>
                  <a:cubicBezTo>
                    <a:pt x="2785" y="2009"/>
                    <a:pt x="1827" y="1325"/>
                    <a:pt x="914" y="617"/>
                  </a:cubicBezTo>
                  <a:lnTo>
                    <a:pt x="685" y="434"/>
                  </a:lnTo>
                  <a:lnTo>
                    <a:pt x="708" y="457"/>
                  </a:lnTo>
                  <a:lnTo>
                    <a:pt x="503" y="297"/>
                  </a:lnTo>
                  <a:cubicBezTo>
                    <a:pt x="389" y="206"/>
                    <a:pt x="274" y="115"/>
                    <a:pt x="183" y="24"/>
                  </a:cubicBezTo>
                  <a:cubicBezTo>
                    <a:pt x="160" y="24"/>
                    <a:pt x="138"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1" name="Google Shape;6841;p24"/>
            <p:cNvSpPr/>
            <p:nvPr/>
          </p:nvSpPr>
          <p:spPr>
            <a:xfrm>
              <a:off x="4215425" y="953575"/>
              <a:ext cx="355525" cy="202025"/>
            </a:xfrm>
            <a:custGeom>
              <a:avLst/>
              <a:gdLst/>
              <a:ahLst/>
              <a:cxnLst/>
              <a:rect l="l" t="t" r="r" b="b"/>
              <a:pathLst>
                <a:path w="14221" h="8081" extrusionOk="0">
                  <a:moveTo>
                    <a:pt x="92" y="1"/>
                  </a:moveTo>
                  <a:cubicBezTo>
                    <a:pt x="69" y="1"/>
                    <a:pt x="46" y="1"/>
                    <a:pt x="46" y="23"/>
                  </a:cubicBezTo>
                  <a:cubicBezTo>
                    <a:pt x="46" y="23"/>
                    <a:pt x="46" y="46"/>
                    <a:pt x="46" y="69"/>
                  </a:cubicBezTo>
                  <a:lnTo>
                    <a:pt x="23" y="69"/>
                  </a:lnTo>
                  <a:cubicBezTo>
                    <a:pt x="0" y="92"/>
                    <a:pt x="0" y="115"/>
                    <a:pt x="0" y="115"/>
                  </a:cubicBezTo>
                  <a:cubicBezTo>
                    <a:pt x="0" y="137"/>
                    <a:pt x="0" y="137"/>
                    <a:pt x="23" y="160"/>
                  </a:cubicBezTo>
                  <a:cubicBezTo>
                    <a:pt x="23" y="160"/>
                    <a:pt x="23" y="183"/>
                    <a:pt x="46" y="183"/>
                  </a:cubicBezTo>
                  <a:cubicBezTo>
                    <a:pt x="69" y="206"/>
                    <a:pt x="92" y="229"/>
                    <a:pt x="115" y="274"/>
                  </a:cubicBezTo>
                  <a:cubicBezTo>
                    <a:pt x="137" y="297"/>
                    <a:pt x="183" y="320"/>
                    <a:pt x="229" y="343"/>
                  </a:cubicBezTo>
                  <a:cubicBezTo>
                    <a:pt x="1005" y="1028"/>
                    <a:pt x="1872" y="1690"/>
                    <a:pt x="2854" y="2374"/>
                  </a:cubicBezTo>
                  <a:cubicBezTo>
                    <a:pt x="3812" y="3036"/>
                    <a:pt x="4817" y="3675"/>
                    <a:pt x="5935" y="4314"/>
                  </a:cubicBezTo>
                  <a:cubicBezTo>
                    <a:pt x="6734" y="4771"/>
                    <a:pt x="7578" y="5228"/>
                    <a:pt x="8446" y="5661"/>
                  </a:cubicBezTo>
                  <a:cubicBezTo>
                    <a:pt x="9176" y="6026"/>
                    <a:pt x="9929" y="6392"/>
                    <a:pt x="10660" y="6711"/>
                  </a:cubicBezTo>
                  <a:lnTo>
                    <a:pt x="10820" y="6780"/>
                  </a:lnTo>
                  <a:lnTo>
                    <a:pt x="10842" y="6780"/>
                  </a:lnTo>
                  <a:lnTo>
                    <a:pt x="10865" y="6802"/>
                  </a:lnTo>
                  <a:cubicBezTo>
                    <a:pt x="11139" y="6917"/>
                    <a:pt x="11390" y="7031"/>
                    <a:pt x="11641" y="7122"/>
                  </a:cubicBezTo>
                  <a:lnTo>
                    <a:pt x="11687" y="7145"/>
                  </a:lnTo>
                  <a:lnTo>
                    <a:pt x="11710" y="7145"/>
                  </a:lnTo>
                  <a:lnTo>
                    <a:pt x="11733" y="7168"/>
                  </a:lnTo>
                  <a:lnTo>
                    <a:pt x="11778" y="7190"/>
                  </a:lnTo>
                  <a:lnTo>
                    <a:pt x="11824" y="7213"/>
                  </a:lnTo>
                  <a:lnTo>
                    <a:pt x="11847" y="7213"/>
                  </a:lnTo>
                  <a:cubicBezTo>
                    <a:pt x="11870" y="7236"/>
                    <a:pt x="11892" y="7236"/>
                    <a:pt x="11938" y="7259"/>
                  </a:cubicBezTo>
                  <a:cubicBezTo>
                    <a:pt x="12143" y="7327"/>
                    <a:pt x="12372" y="7419"/>
                    <a:pt x="12577" y="7510"/>
                  </a:cubicBezTo>
                  <a:lnTo>
                    <a:pt x="12600" y="7510"/>
                  </a:lnTo>
                  <a:lnTo>
                    <a:pt x="12623" y="7533"/>
                  </a:lnTo>
                  <a:lnTo>
                    <a:pt x="12646" y="7533"/>
                  </a:lnTo>
                  <a:lnTo>
                    <a:pt x="12760" y="7579"/>
                  </a:lnTo>
                  <a:lnTo>
                    <a:pt x="12828" y="7601"/>
                  </a:lnTo>
                  <a:cubicBezTo>
                    <a:pt x="12851" y="7624"/>
                    <a:pt x="12874" y="7624"/>
                    <a:pt x="12897" y="7624"/>
                  </a:cubicBezTo>
                  <a:cubicBezTo>
                    <a:pt x="13102" y="7715"/>
                    <a:pt x="13308" y="7784"/>
                    <a:pt x="13513" y="7852"/>
                  </a:cubicBezTo>
                  <a:lnTo>
                    <a:pt x="13536" y="7875"/>
                  </a:lnTo>
                  <a:lnTo>
                    <a:pt x="13559" y="7875"/>
                  </a:lnTo>
                  <a:lnTo>
                    <a:pt x="13604" y="7898"/>
                  </a:lnTo>
                  <a:lnTo>
                    <a:pt x="13696" y="7921"/>
                  </a:lnTo>
                  <a:lnTo>
                    <a:pt x="13718" y="7944"/>
                  </a:lnTo>
                  <a:lnTo>
                    <a:pt x="13764" y="7944"/>
                  </a:lnTo>
                  <a:lnTo>
                    <a:pt x="13787" y="7967"/>
                  </a:lnTo>
                  <a:lnTo>
                    <a:pt x="13833" y="7989"/>
                  </a:lnTo>
                  <a:lnTo>
                    <a:pt x="13901" y="7989"/>
                  </a:lnTo>
                  <a:cubicBezTo>
                    <a:pt x="13947" y="8012"/>
                    <a:pt x="14015" y="8035"/>
                    <a:pt x="14084" y="8058"/>
                  </a:cubicBezTo>
                  <a:cubicBezTo>
                    <a:pt x="14106" y="8081"/>
                    <a:pt x="14106" y="8081"/>
                    <a:pt x="14129" y="8081"/>
                  </a:cubicBezTo>
                  <a:cubicBezTo>
                    <a:pt x="14152" y="8081"/>
                    <a:pt x="14198" y="8035"/>
                    <a:pt x="14221" y="7989"/>
                  </a:cubicBezTo>
                  <a:cubicBezTo>
                    <a:pt x="14221" y="7944"/>
                    <a:pt x="14198" y="7898"/>
                    <a:pt x="14152" y="7875"/>
                  </a:cubicBezTo>
                  <a:cubicBezTo>
                    <a:pt x="14084" y="7852"/>
                    <a:pt x="14015" y="7830"/>
                    <a:pt x="13947" y="7807"/>
                  </a:cubicBezTo>
                  <a:lnTo>
                    <a:pt x="13924" y="7807"/>
                  </a:lnTo>
                  <a:cubicBezTo>
                    <a:pt x="13901" y="7784"/>
                    <a:pt x="13855" y="7784"/>
                    <a:pt x="13833" y="7761"/>
                  </a:cubicBezTo>
                  <a:cubicBezTo>
                    <a:pt x="13810" y="7761"/>
                    <a:pt x="13810" y="7761"/>
                    <a:pt x="13787" y="7738"/>
                  </a:cubicBezTo>
                  <a:lnTo>
                    <a:pt x="13764" y="7738"/>
                  </a:lnTo>
                  <a:lnTo>
                    <a:pt x="13673" y="7715"/>
                  </a:lnTo>
                  <a:cubicBezTo>
                    <a:pt x="13444" y="7624"/>
                    <a:pt x="13216" y="7533"/>
                    <a:pt x="12988" y="7442"/>
                  </a:cubicBezTo>
                  <a:lnTo>
                    <a:pt x="12874" y="7396"/>
                  </a:lnTo>
                  <a:lnTo>
                    <a:pt x="12760" y="7373"/>
                  </a:lnTo>
                  <a:lnTo>
                    <a:pt x="12714" y="7350"/>
                  </a:lnTo>
                  <a:lnTo>
                    <a:pt x="12668" y="7327"/>
                  </a:lnTo>
                  <a:lnTo>
                    <a:pt x="12623" y="7305"/>
                  </a:lnTo>
                  <a:lnTo>
                    <a:pt x="12600" y="7305"/>
                  </a:lnTo>
                  <a:cubicBezTo>
                    <a:pt x="12395" y="7213"/>
                    <a:pt x="12189" y="7145"/>
                    <a:pt x="12006" y="7054"/>
                  </a:cubicBezTo>
                  <a:lnTo>
                    <a:pt x="11915" y="7031"/>
                  </a:lnTo>
                  <a:lnTo>
                    <a:pt x="11824" y="6985"/>
                  </a:lnTo>
                  <a:lnTo>
                    <a:pt x="11778" y="6962"/>
                  </a:lnTo>
                  <a:lnTo>
                    <a:pt x="11710" y="6939"/>
                  </a:lnTo>
                  <a:lnTo>
                    <a:pt x="11322" y="6780"/>
                  </a:lnTo>
                  <a:cubicBezTo>
                    <a:pt x="11185" y="6711"/>
                    <a:pt x="11071" y="6665"/>
                    <a:pt x="10934" y="6620"/>
                  </a:cubicBezTo>
                  <a:cubicBezTo>
                    <a:pt x="10842" y="6574"/>
                    <a:pt x="10774" y="6551"/>
                    <a:pt x="10705" y="6506"/>
                  </a:cubicBezTo>
                  <a:cubicBezTo>
                    <a:pt x="9998" y="6209"/>
                    <a:pt x="9290" y="5844"/>
                    <a:pt x="8537" y="5479"/>
                  </a:cubicBezTo>
                  <a:cubicBezTo>
                    <a:pt x="7464" y="4954"/>
                    <a:pt x="6391" y="4360"/>
                    <a:pt x="5387" y="3744"/>
                  </a:cubicBezTo>
                  <a:cubicBezTo>
                    <a:pt x="4314" y="3128"/>
                    <a:pt x="3287" y="2466"/>
                    <a:pt x="2374" y="1781"/>
                  </a:cubicBezTo>
                  <a:cubicBezTo>
                    <a:pt x="1986" y="1507"/>
                    <a:pt x="1598" y="1233"/>
                    <a:pt x="1233" y="936"/>
                  </a:cubicBezTo>
                  <a:cubicBezTo>
                    <a:pt x="891" y="662"/>
                    <a:pt x="571" y="389"/>
                    <a:pt x="251" y="115"/>
                  </a:cubicBezTo>
                  <a:lnTo>
                    <a:pt x="160" y="23"/>
                  </a:lnTo>
                  <a:cubicBezTo>
                    <a:pt x="137" y="1"/>
                    <a:pt x="13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2" name="Google Shape;6842;p24"/>
            <p:cNvSpPr/>
            <p:nvPr/>
          </p:nvSpPr>
          <p:spPr>
            <a:xfrm>
              <a:off x="4246800" y="915925"/>
              <a:ext cx="358400" cy="203725"/>
            </a:xfrm>
            <a:custGeom>
              <a:avLst/>
              <a:gdLst/>
              <a:ahLst/>
              <a:cxnLst/>
              <a:rect l="l" t="t" r="r" b="b"/>
              <a:pathLst>
                <a:path w="14336" h="8149" extrusionOk="0">
                  <a:moveTo>
                    <a:pt x="138" y="0"/>
                  </a:moveTo>
                  <a:cubicBezTo>
                    <a:pt x="138" y="0"/>
                    <a:pt x="138" y="23"/>
                    <a:pt x="115" y="23"/>
                  </a:cubicBezTo>
                  <a:cubicBezTo>
                    <a:pt x="92" y="69"/>
                    <a:pt x="46" y="91"/>
                    <a:pt x="1" y="137"/>
                  </a:cubicBezTo>
                  <a:cubicBezTo>
                    <a:pt x="777" y="845"/>
                    <a:pt x="1667" y="1552"/>
                    <a:pt x="2740" y="2305"/>
                  </a:cubicBezTo>
                  <a:cubicBezTo>
                    <a:pt x="3676" y="2967"/>
                    <a:pt x="4680" y="3606"/>
                    <a:pt x="5798" y="4268"/>
                  </a:cubicBezTo>
                  <a:cubicBezTo>
                    <a:pt x="6780" y="4839"/>
                    <a:pt x="7807" y="5387"/>
                    <a:pt x="8880" y="5912"/>
                  </a:cubicBezTo>
                  <a:cubicBezTo>
                    <a:pt x="9131" y="6026"/>
                    <a:pt x="9382" y="6163"/>
                    <a:pt x="9633" y="6277"/>
                  </a:cubicBezTo>
                  <a:cubicBezTo>
                    <a:pt x="9998" y="6437"/>
                    <a:pt x="10363" y="6619"/>
                    <a:pt x="10774" y="6802"/>
                  </a:cubicBezTo>
                  <a:lnTo>
                    <a:pt x="10797" y="6802"/>
                  </a:lnTo>
                  <a:lnTo>
                    <a:pt x="10843" y="6825"/>
                  </a:lnTo>
                  <a:cubicBezTo>
                    <a:pt x="10866" y="6825"/>
                    <a:pt x="10866" y="6848"/>
                    <a:pt x="10866" y="6848"/>
                  </a:cubicBezTo>
                  <a:cubicBezTo>
                    <a:pt x="11140" y="6962"/>
                    <a:pt x="11391" y="7076"/>
                    <a:pt x="11642" y="7167"/>
                  </a:cubicBezTo>
                  <a:cubicBezTo>
                    <a:pt x="11665" y="7190"/>
                    <a:pt x="11687" y="7190"/>
                    <a:pt x="11687" y="7190"/>
                  </a:cubicBezTo>
                  <a:lnTo>
                    <a:pt x="11710" y="7190"/>
                  </a:lnTo>
                  <a:lnTo>
                    <a:pt x="11824" y="7236"/>
                  </a:lnTo>
                  <a:lnTo>
                    <a:pt x="11893" y="7281"/>
                  </a:lnTo>
                  <a:lnTo>
                    <a:pt x="11938" y="7281"/>
                  </a:lnTo>
                  <a:cubicBezTo>
                    <a:pt x="12189" y="7395"/>
                    <a:pt x="12418" y="7487"/>
                    <a:pt x="12646" y="7578"/>
                  </a:cubicBezTo>
                  <a:cubicBezTo>
                    <a:pt x="12669" y="7578"/>
                    <a:pt x="12669" y="7601"/>
                    <a:pt x="12692" y="7601"/>
                  </a:cubicBezTo>
                  <a:lnTo>
                    <a:pt x="12783" y="7624"/>
                  </a:lnTo>
                  <a:lnTo>
                    <a:pt x="12851" y="7669"/>
                  </a:lnTo>
                  <a:lnTo>
                    <a:pt x="12874" y="7669"/>
                  </a:lnTo>
                  <a:cubicBezTo>
                    <a:pt x="13125" y="7761"/>
                    <a:pt x="13376" y="7852"/>
                    <a:pt x="13605" y="7943"/>
                  </a:cubicBezTo>
                  <a:lnTo>
                    <a:pt x="13650" y="7966"/>
                  </a:lnTo>
                  <a:lnTo>
                    <a:pt x="13742" y="7989"/>
                  </a:lnTo>
                  <a:lnTo>
                    <a:pt x="13764" y="7989"/>
                  </a:lnTo>
                  <a:lnTo>
                    <a:pt x="13810" y="8012"/>
                  </a:lnTo>
                  <a:lnTo>
                    <a:pt x="13833" y="8012"/>
                  </a:lnTo>
                  <a:lnTo>
                    <a:pt x="13856" y="8035"/>
                  </a:lnTo>
                  <a:lnTo>
                    <a:pt x="13879" y="8035"/>
                  </a:lnTo>
                  <a:lnTo>
                    <a:pt x="13924" y="8057"/>
                  </a:lnTo>
                  <a:lnTo>
                    <a:pt x="13947" y="8057"/>
                  </a:lnTo>
                  <a:lnTo>
                    <a:pt x="14198" y="8149"/>
                  </a:lnTo>
                  <a:lnTo>
                    <a:pt x="14221" y="8149"/>
                  </a:lnTo>
                  <a:cubicBezTo>
                    <a:pt x="14267" y="8149"/>
                    <a:pt x="14312" y="8126"/>
                    <a:pt x="14312" y="8080"/>
                  </a:cubicBezTo>
                  <a:cubicBezTo>
                    <a:pt x="14335" y="8035"/>
                    <a:pt x="14312" y="7966"/>
                    <a:pt x="14244" y="7966"/>
                  </a:cubicBezTo>
                  <a:cubicBezTo>
                    <a:pt x="14175" y="7920"/>
                    <a:pt x="14107" y="7898"/>
                    <a:pt x="14038" y="7875"/>
                  </a:cubicBezTo>
                  <a:lnTo>
                    <a:pt x="13970" y="7852"/>
                  </a:lnTo>
                  <a:lnTo>
                    <a:pt x="13924" y="7852"/>
                  </a:lnTo>
                  <a:lnTo>
                    <a:pt x="13879" y="7829"/>
                  </a:lnTo>
                  <a:lnTo>
                    <a:pt x="13810" y="7806"/>
                  </a:lnTo>
                  <a:lnTo>
                    <a:pt x="13787" y="7783"/>
                  </a:lnTo>
                  <a:cubicBezTo>
                    <a:pt x="13742" y="7783"/>
                    <a:pt x="13696" y="7761"/>
                    <a:pt x="13673" y="7761"/>
                  </a:cubicBezTo>
                  <a:cubicBezTo>
                    <a:pt x="13422" y="7647"/>
                    <a:pt x="13148" y="7555"/>
                    <a:pt x="12897" y="7464"/>
                  </a:cubicBezTo>
                  <a:cubicBezTo>
                    <a:pt x="12829" y="7441"/>
                    <a:pt x="12760" y="7418"/>
                    <a:pt x="12692" y="7373"/>
                  </a:cubicBezTo>
                  <a:cubicBezTo>
                    <a:pt x="12463" y="7281"/>
                    <a:pt x="12235" y="7190"/>
                    <a:pt x="12007" y="7099"/>
                  </a:cubicBezTo>
                  <a:lnTo>
                    <a:pt x="11938" y="7076"/>
                  </a:lnTo>
                  <a:lnTo>
                    <a:pt x="11893" y="7053"/>
                  </a:lnTo>
                  <a:lnTo>
                    <a:pt x="11870" y="7053"/>
                  </a:lnTo>
                  <a:lnTo>
                    <a:pt x="11847" y="7030"/>
                  </a:lnTo>
                  <a:lnTo>
                    <a:pt x="11710" y="6985"/>
                  </a:lnTo>
                  <a:lnTo>
                    <a:pt x="11550" y="6916"/>
                  </a:lnTo>
                  <a:lnTo>
                    <a:pt x="11413" y="6848"/>
                  </a:lnTo>
                  <a:lnTo>
                    <a:pt x="11391" y="6848"/>
                  </a:lnTo>
                  <a:cubicBezTo>
                    <a:pt x="11276" y="6802"/>
                    <a:pt x="11140" y="6734"/>
                    <a:pt x="11003" y="6688"/>
                  </a:cubicBezTo>
                  <a:lnTo>
                    <a:pt x="10980" y="6665"/>
                  </a:lnTo>
                  <a:lnTo>
                    <a:pt x="10934" y="6642"/>
                  </a:lnTo>
                  <a:lnTo>
                    <a:pt x="10911" y="6642"/>
                  </a:lnTo>
                  <a:lnTo>
                    <a:pt x="10866" y="6619"/>
                  </a:lnTo>
                  <a:cubicBezTo>
                    <a:pt x="10478" y="6460"/>
                    <a:pt x="10090" y="6277"/>
                    <a:pt x="9679" y="6072"/>
                  </a:cubicBezTo>
                  <a:cubicBezTo>
                    <a:pt x="9428" y="5957"/>
                    <a:pt x="9222" y="5843"/>
                    <a:pt x="8994" y="5729"/>
                  </a:cubicBezTo>
                  <a:cubicBezTo>
                    <a:pt x="7898" y="5204"/>
                    <a:pt x="6826" y="4634"/>
                    <a:pt x="5821" y="4040"/>
                  </a:cubicBezTo>
                  <a:cubicBezTo>
                    <a:pt x="4726" y="3401"/>
                    <a:pt x="3698" y="2739"/>
                    <a:pt x="2763" y="2077"/>
                  </a:cubicBezTo>
                  <a:cubicBezTo>
                    <a:pt x="2260" y="1712"/>
                    <a:pt x="1781" y="1370"/>
                    <a:pt x="1325" y="1004"/>
                  </a:cubicBezTo>
                  <a:cubicBezTo>
                    <a:pt x="914" y="685"/>
                    <a:pt x="526" y="342"/>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3" name="Google Shape;6843;p24"/>
            <p:cNvSpPr/>
            <p:nvPr/>
          </p:nvSpPr>
          <p:spPr>
            <a:xfrm>
              <a:off x="4278200" y="881100"/>
              <a:ext cx="17125" cy="14300"/>
            </a:xfrm>
            <a:custGeom>
              <a:avLst/>
              <a:gdLst/>
              <a:ahLst/>
              <a:cxnLst/>
              <a:rect l="l" t="t" r="r" b="b"/>
              <a:pathLst>
                <a:path w="685" h="572" extrusionOk="0">
                  <a:moveTo>
                    <a:pt x="114" y="1"/>
                  </a:moveTo>
                  <a:cubicBezTo>
                    <a:pt x="69" y="1"/>
                    <a:pt x="46" y="1"/>
                    <a:pt x="23" y="24"/>
                  </a:cubicBezTo>
                  <a:cubicBezTo>
                    <a:pt x="0" y="46"/>
                    <a:pt x="0" y="69"/>
                    <a:pt x="0" y="115"/>
                  </a:cubicBezTo>
                  <a:cubicBezTo>
                    <a:pt x="0" y="138"/>
                    <a:pt x="0" y="160"/>
                    <a:pt x="23" y="160"/>
                  </a:cubicBezTo>
                  <a:cubicBezTo>
                    <a:pt x="183" y="297"/>
                    <a:pt x="343" y="434"/>
                    <a:pt x="525" y="571"/>
                  </a:cubicBezTo>
                  <a:cubicBezTo>
                    <a:pt x="525" y="571"/>
                    <a:pt x="525" y="549"/>
                    <a:pt x="548" y="549"/>
                  </a:cubicBezTo>
                  <a:cubicBezTo>
                    <a:pt x="571" y="526"/>
                    <a:pt x="594" y="526"/>
                    <a:pt x="639" y="503"/>
                  </a:cubicBezTo>
                  <a:cubicBezTo>
                    <a:pt x="639" y="480"/>
                    <a:pt x="662" y="480"/>
                    <a:pt x="685" y="457"/>
                  </a:cubicBezTo>
                  <a:cubicBezTo>
                    <a:pt x="525" y="320"/>
                    <a:pt x="343" y="183"/>
                    <a:pt x="183" y="24"/>
                  </a:cubicBezTo>
                  <a:cubicBezTo>
                    <a:pt x="160" y="1"/>
                    <a:pt x="137" y="1"/>
                    <a:pt x="114" y="1"/>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4" name="Google Shape;6844;p24"/>
            <p:cNvSpPr/>
            <p:nvPr/>
          </p:nvSpPr>
          <p:spPr>
            <a:xfrm>
              <a:off x="4388325" y="735025"/>
              <a:ext cx="17725" cy="15425"/>
            </a:xfrm>
            <a:custGeom>
              <a:avLst/>
              <a:gdLst/>
              <a:ahLst/>
              <a:cxnLst/>
              <a:rect l="l" t="t" r="r" b="b"/>
              <a:pathLst>
                <a:path w="709" h="617" extrusionOk="0">
                  <a:moveTo>
                    <a:pt x="115" y="0"/>
                  </a:moveTo>
                  <a:cubicBezTo>
                    <a:pt x="92" y="0"/>
                    <a:pt x="69" y="23"/>
                    <a:pt x="46" y="23"/>
                  </a:cubicBezTo>
                  <a:cubicBezTo>
                    <a:pt x="23" y="46"/>
                    <a:pt x="0" y="69"/>
                    <a:pt x="0" y="115"/>
                  </a:cubicBezTo>
                  <a:cubicBezTo>
                    <a:pt x="0" y="137"/>
                    <a:pt x="23" y="160"/>
                    <a:pt x="46" y="183"/>
                  </a:cubicBezTo>
                  <a:cubicBezTo>
                    <a:pt x="206" y="320"/>
                    <a:pt x="388" y="480"/>
                    <a:pt x="571" y="617"/>
                  </a:cubicBezTo>
                  <a:cubicBezTo>
                    <a:pt x="571" y="617"/>
                    <a:pt x="594" y="594"/>
                    <a:pt x="594" y="594"/>
                  </a:cubicBezTo>
                  <a:cubicBezTo>
                    <a:pt x="617" y="571"/>
                    <a:pt x="617" y="548"/>
                    <a:pt x="640" y="548"/>
                  </a:cubicBezTo>
                  <a:cubicBezTo>
                    <a:pt x="640" y="525"/>
                    <a:pt x="662" y="503"/>
                    <a:pt x="685" y="480"/>
                  </a:cubicBezTo>
                  <a:cubicBezTo>
                    <a:pt x="685" y="480"/>
                    <a:pt x="708" y="457"/>
                    <a:pt x="708" y="457"/>
                  </a:cubicBezTo>
                  <a:lnTo>
                    <a:pt x="640" y="411"/>
                  </a:lnTo>
                  <a:lnTo>
                    <a:pt x="503" y="297"/>
                  </a:lnTo>
                  <a:cubicBezTo>
                    <a:pt x="388" y="206"/>
                    <a:pt x="297" y="115"/>
                    <a:pt x="183" y="46"/>
                  </a:cubicBezTo>
                  <a:cubicBezTo>
                    <a:pt x="160" y="23"/>
                    <a:pt x="137" y="0"/>
                    <a:pt x="115" y="0"/>
                  </a:cubicBezTo>
                  <a:close/>
                </a:path>
              </a:pathLst>
            </a:custGeom>
            <a:solidFill>
              <a:srgbClr val="04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5" name="Google Shape;6845;p24"/>
            <p:cNvSpPr/>
            <p:nvPr/>
          </p:nvSpPr>
          <p:spPr>
            <a:xfrm>
              <a:off x="4201725" y="615200"/>
              <a:ext cx="324150" cy="448525"/>
            </a:xfrm>
            <a:custGeom>
              <a:avLst/>
              <a:gdLst/>
              <a:ahLst/>
              <a:cxnLst/>
              <a:rect l="l" t="t" r="r" b="b"/>
              <a:pathLst>
                <a:path w="12966" h="17941" extrusionOk="0">
                  <a:moveTo>
                    <a:pt x="12874" y="0"/>
                  </a:moveTo>
                  <a:cubicBezTo>
                    <a:pt x="12828" y="0"/>
                    <a:pt x="12783" y="23"/>
                    <a:pt x="12760" y="46"/>
                  </a:cubicBezTo>
                  <a:cubicBezTo>
                    <a:pt x="12440" y="1141"/>
                    <a:pt x="11961" y="2260"/>
                    <a:pt x="11276" y="3470"/>
                  </a:cubicBezTo>
                  <a:cubicBezTo>
                    <a:pt x="10774" y="4383"/>
                    <a:pt x="10181" y="5318"/>
                    <a:pt x="9427" y="6414"/>
                  </a:cubicBezTo>
                  <a:cubicBezTo>
                    <a:pt x="9108" y="6871"/>
                    <a:pt x="8788" y="7304"/>
                    <a:pt x="8423" y="7806"/>
                  </a:cubicBezTo>
                  <a:cubicBezTo>
                    <a:pt x="8081" y="8286"/>
                    <a:pt x="7716" y="8765"/>
                    <a:pt x="7373" y="9244"/>
                  </a:cubicBezTo>
                  <a:cubicBezTo>
                    <a:pt x="6095" y="10979"/>
                    <a:pt x="4520" y="13011"/>
                    <a:pt x="2762" y="14905"/>
                  </a:cubicBezTo>
                  <a:cubicBezTo>
                    <a:pt x="2671" y="14996"/>
                    <a:pt x="2557" y="15110"/>
                    <a:pt x="2466" y="15225"/>
                  </a:cubicBezTo>
                  <a:lnTo>
                    <a:pt x="2237" y="15453"/>
                  </a:lnTo>
                  <a:cubicBezTo>
                    <a:pt x="2055" y="15635"/>
                    <a:pt x="1895" y="15841"/>
                    <a:pt x="1712" y="16023"/>
                  </a:cubicBezTo>
                  <a:lnTo>
                    <a:pt x="1598" y="16160"/>
                  </a:lnTo>
                  <a:cubicBezTo>
                    <a:pt x="1302" y="16480"/>
                    <a:pt x="982" y="16845"/>
                    <a:pt x="640" y="17188"/>
                  </a:cubicBezTo>
                  <a:cubicBezTo>
                    <a:pt x="434" y="17393"/>
                    <a:pt x="252" y="17576"/>
                    <a:pt x="46" y="17758"/>
                  </a:cubicBezTo>
                  <a:cubicBezTo>
                    <a:pt x="1" y="17804"/>
                    <a:pt x="1" y="17872"/>
                    <a:pt x="23" y="17918"/>
                  </a:cubicBezTo>
                  <a:cubicBezTo>
                    <a:pt x="46" y="17941"/>
                    <a:pt x="69" y="17941"/>
                    <a:pt x="115" y="17941"/>
                  </a:cubicBezTo>
                  <a:cubicBezTo>
                    <a:pt x="138" y="17941"/>
                    <a:pt x="160" y="17941"/>
                    <a:pt x="160" y="17918"/>
                  </a:cubicBezTo>
                  <a:cubicBezTo>
                    <a:pt x="640" y="17507"/>
                    <a:pt x="1051" y="17051"/>
                    <a:pt x="1416" y="16663"/>
                  </a:cubicBezTo>
                  <a:lnTo>
                    <a:pt x="1735" y="16297"/>
                  </a:lnTo>
                  <a:cubicBezTo>
                    <a:pt x="2009" y="16001"/>
                    <a:pt x="2329" y="15658"/>
                    <a:pt x="2625" y="15339"/>
                  </a:cubicBezTo>
                  <a:cubicBezTo>
                    <a:pt x="3402" y="14517"/>
                    <a:pt x="4200" y="13627"/>
                    <a:pt x="5045" y="12600"/>
                  </a:cubicBezTo>
                  <a:cubicBezTo>
                    <a:pt x="5707" y="11778"/>
                    <a:pt x="6414" y="10865"/>
                    <a:pt x="7282" y="9724"/>
                  </a:cubicBezTo>
                  <a:cubicBezTo>
                    <a:pt x="7624" y="9244"/>
                    <a:pt x="7989" y="8742"/>
                    <a:pt x="8355" y="8263"/>
                  </a:cubicBezTo>
                  <a:cubicBezTo>
                    <a:pt x="8629" y="7898"/>
                    <a:pt x="8971" y="7396"/>
                    <a:pt x="9336" y="6871"/>
                  </a:cubicBezTo>
                  <a:cubicBezTo>
                    <a:pt x="10112" y="5775"/>
                    <a:pt x="10728" y="4839"/>
                    <a:pt x="11253" y="3949"/>
                  </a:cubicBezTo>
                  <a:cubicBezTo>
                    <a:pt x="11893" y="2830"/>
                    <a:pt x="12372" y="1826"/>
                    <a:pt x="12737" y="845"/>
                  </a:cubicBezTo>
                  <a:cubicBezTo>
                    <a:pt x="12806" y="616"/>
                    <a:pt x="12874" y="365"/>
                    <a:pt x="12965" y="137"/>
                  </a:cubicBezTo>
                  <a:cubicBezTo>
                    <a:pt x="12965" y="114"/>
                    <a:pt x="12965" y="91"/>
                    <a:pt x="12965" y="46"/>
                  </a:cubicBezTo>
                  <a:cubicBezTo>
                    <a:pt x="12943" y="23"/>
                    <a:pt x="12920" y="0"/>
                    <a:pt x="12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6" name="Google Shape;6846;p24"/>
            <p:cNvSpPr/>
            <p:nvPr/>
          </p:nvSpPr>
          <p:spPr>
            <a:xfrm>
              <a:off x="4285600" y="884525"/>
              <a:ext cx="37700" cy="37700"/>
            </a:xfrm>
            <a:custGeom>
              <a:avLst/>
              <a:gdLst/>
              <a:ahLst/>
              <a:cxnLst/>
              <a:rect l="l" t="t" r="r" b="b"/>
              <a:pathLst>
                <a:path w="1508" h="1508" extrusionOk="0">
                  <a:moveTo>
                    <a:pt x="777" y="206"/>
                  </a:moveTo>
                  <a:cubicBezTo>
                    <a:pt x="823" y="229"/>
                    <a:pt x="868" y="229"/>
                    <a:pt x="891" y="229"/>
                  </a:cubicBezTo>
                  <a:cubicBezTo>
                    <a:pt x="937" y="252"/>
                    <a:pt x="982" y="275"/>
                    <a:pt x="1028" y="297"/>
                  </a:cubicBezTo>
                  <a:cubicBezTo>
                    <a:pt x="1074" y="320"/>
                    <a:pt x="1119" y="343"/>
                    <a:pt x="1142" y="389"/>
                  </a:cubicBezTo>
                  <a:cubicBezTo>
                    <a:pt x="1165" y="412"/>
                    <a:pt x="1211" y="457"/>
                    <a:pt x="1233" y="503"/>
                  </a:cubicBezTo>
                  <a:cubicBezTo>
                    <a:pt x="1256" y="548"/>
                    <a:pt x="1279" y="594"/>
                    <a:pt x="1279" y="640"/>
                  </a:cubicBezTo>
                  <a:cubicBezTo>
                    <a:pt x="1302" y="685"/>
                    <a:pt x="1302" y="731"/>
                    <a:pt x="1302" y="777"/>
                  </a:cubicBezTo>
                  <a:cubicBezTo>
                    <a:pt x="1302" y="822"/>
                    <a:pt x="1302" y="868"/>
                    <a:pt x="1279" y="914"/>
                  </a:cubicBezTo>
                  <a:cubicBezTo>
                    <a:pt x="1256" y="959"/>
                    <a:pt x="1233" y="1005"/>
                    <a:pt x="1211" y="1051"/>
                  </a:cubicBezTo>
                  <a:cubicBezTo>
                    <a:pt x="1188" y="1096"/>
                    <a:pt x="1165" y="1119"/>
                    <a:pt x="1142" y="1165"/>
                  </a:cubicBezTo>
                  <a:cubicBezTo>
                    <a:pt x="1097" y="1188"/>
                    <a:pt x="1051" y="1210"/>
                    <a:pt x="1005" y="1256"/>
                  </a:cubicBezTo>
                  <a:cubicBezTo>
                    <a:pt x="960" y="1279"/>
                    <a:pt x="937" y="1279"/>
                    <a:pt x="891" y="1302"/>
                  </a:cubicBezTo>
                  <a:cubicBezTo>
                    <a:pt x="845" y="1302"/>
                    <a:pt x="777" y="1325"/>
                    <a:pt x="731" y="1325"/>
                  </a:cubicBezTo>
                  <a:cubicBezTo>
                    <a:pt x="686" y="1302"/>
                    <a:pt x="640" y="1302"/>
                    <a:pt x="617" y="1302"/>
                  </a:cubicBezTo>
                  <a:cubicBezTo>
                    <a:pt x="549" y="1279"/>
                    <a:pt x="503" y="1256"/>
                    <a:pt x="457" y="1233"/>
                  </a:cubicBezTo>
                  <a:cubicBezTo>
                    <a:pt x="412" y="1210"/>
                    <a:pt x="389" y="1165"/>
                    <a:pt x="343" y="1142"/>
                  </a:cubicBezTo>
                  <a:cubicBezTo>
                    <a:pt x="320" y="1096"/>
                    <a:pt x="298" y="1073"/>
                    <a:pt x="275" y="1028"/>
                  </a:cubicBezTo>
                  <a:cubicBezTo>
                    <a:pt x="252" y="982"/>
                    <a:pt x="229" y="937"/>
                    <a:pt x="206" y="891"/>
                  </a:cubicBezTo>
                  <a:cubicBezTo>
                    <a:pt x="206" y="845"/>
                    <a:pt x="206" y="800"/>
                    <a:pt x="206" y="731"/>
                  </a:cubicBezTo>
                  <a:cubicBezTo>
                    <a:pt x="206" y="708"/>
                    <a:pt x="206" y="663"/>
                    <a:pt x="229" y="617"/>
                  </a:cubicBezTo>
                  <a:lnTo>
                    <a:pt x="206" y="617"/>
                  </a:lnTo>
                  <a:cubicBezTo>
                    <a:pt x="229" y="571"/>
                    <a:pt x="252" y="526"/>
                    <a:pt x="275" y="480"/>
                  </a:cubicBezTo>
                  <a:cubicBezTo>
                    <a:pt x="298" y="434"/>
                    <a:pt x="343" y="389"/>
                    <a:pt x="366" y="366"/>
                  </a:cubicBezTo>
                  <a:cubicBezTo>
                    <a:pt x="412" y="320"/>
                    <a:pt x="435" y="297"/>
                    <a:pt x="480" y="275"/>
                  </a:cubicBezTo>
                  <a:cubicBezTo>
                    <a:pt x="503" y="275"/>
                    <a:pt x="526" y="252"/>
                    <a:pt x="549" y="252"/>
                  </a:cubicBezTo>
                  <a:cubicBezTo>
                    <a:pt x="572" y="252"/>
                    <a:pt x="594" y="229"/>
                    <a:pt x="594" y="229"/>
                  </a:cubicBezTo>
                  <a:cubicBezTo>
                    <a:pt x="663" y="229"/>
                    <a:pt x="708" y="206"/>
                    <a:pt x="731" y="206"/>
                  </a:cubicBezTo>
                  <a:close/>
                  <a:moveTo>
                    <a:pt x="754" y="1"/>
                  </a:moveTo>
                  <a:cubicBezTo>
                    <a:pt x="731" y="1"/>
                    <a:pt x="708" y="23"/>
                    <a:pt x="686" y="23"/>
                  </a:cubicBezTo>
                  <a:lnTo>
                    <a:pt x="572" y="23"/>
                  </a:lnTo>
                  <a:cubicBezTo>
                    <a:pt x="549" y="46"/>
                    <a:pt x="526" y="46"/>
                    <a:pt x="503" y="46"/>
                  </a:cubicBezTo>
                  <a:cubicBezTo>
                    <a:pt x="435" y="69"/>
                    <a:pt x="389" y="115"/>
                    <a:pt x="343" y="138"/>
                  </a:cubicBezTo>
                  <a:cubicBezTo>
                    <a:pt x="298" y="160"/>
                    <a:pt x="298" y="160"/>
                    <a:pt x="275" y="183"/>
                  </a:cubicBezTo>
                  <a:cubicBezTo>
                    <a:pt x="184" y="252"/>
                    <a:pt x="115" y="343"/>
                    <a:pt x="69" y="457"/>
                  </a:cubicBezTo>
                  <a:cubicBezTo>
                    <a:pt x="47" y="526"/>
                    <a:pt x="24" y="571"/>
                    <a:pt x="24" y="617"/>
                  </a:cubicBezTo>
                  <a:cubicBezTo>
                    <a:pt x="1" y="685"/>
                    <a:pt x="1" y="754"/>
                    <a:pt x="1" y="822"/>
                  </a:cubicBezTo>
                  <a:cubicBezTo>
                    <a:pt x="1" y="891"/>
                    <a:pt x="24" y="982"/>
                    <a:pt x="47" y="1028"/>
                  </a:cubicBezTo>
                  <a:cubicBezTo>
                    <a:pt x="69" y="1096"/>
                    <a:pt x="92" y="1142"/>
                    <a:pt x="138" y="1188"/>
                  </a:cubicBezTo>
                  <a:cubicBezTo>
                    <a:pt x="161" y="1256"/>
                    <a:pt x="206" y="1302"/>
                    <a:pt x="252" y="1325"/>
                  </a:cubicBezTo>
                  <a:cubicBezTo>
                    <a:pt x="298" y="1370"/>
                    <a:pt x="343" y="1393"/>
                    <a:pt x="389" y="1416"/>
                  </a:cubicBezTo>
                  <a:cubicBezTo>
                    <a:pt x="435" y="1461"/>
                    <a:pt x="503" y="1484"/>
                    <a:pt x="572" y="1484"/>
                  </a:cubicBezTo>
                  <a:cubicBezTo>
                    <a:pt x="594" y="1507"/>
                    <a:pt x="640" y="1507"/>
                    <a:pt x="663" y="1507"/>
                  </a:cubicBezTo>
                  <a:lnTo>
                    <a:pt x="754" y="1507"/>
                  </a:lnTo>
                  <a:cubicBezTo>
                    <a:pt x="868" y="1507"/>
                    <a:pt x="982" y="1484"/>
                    <a:pt x="1074" y="1439"/>
                  </a:cubicBezTo>
                  <a:cubicBezTo>
                    <a:pt x="1165" y="1393"/>
                    <a:pt x="1256" y="1325"/>
                    <a:pt x="1348" y="1233"/>
                  </a:cubicBezTo>
                  <a:cubicBezTo>
                    <a:pt x="1370" y="1188"/>
                    <a:pt x="1393" y="1142"/>
                    <a:pt x="1416" y="1096"/>
                  </a:cubicBezTo>
                  <a:cubicBezTo>
                    <a:pt x="1462" y="1051"/>
                    <a:pt x="1462" y="982"/>
                    <a:pt x="1485" y="937"/>
                  </a:cubicBezTo>
                  <a:cubicBezTo>
                    <a:pt x="1507" y="891"/>
                    <a:pt x="1507" y="822"/>
                    <a:pt x="1507" y="754"/>
                  </a:cubicBezTo>
                  <a:cubicBezTo>
                    <a:pt x="1507" y="685"/>
                    <a:pt x="1485" y="640"/>
                    <a:pt x="1485" y="571"/>
                  </a:cubicBezTo>
                  <a:cubicBezTo>
                    <a:pt x="1439" y="457"/>
                    <a:pt x="1393" y="366"/>
                    <a:pt x="1325" y="275"/>
                  </a:cubicBezTo>
                  <a:cubicBezTo>
                    <a:pt x="1302" y="252"/>
                    <a:pt x="1279" y="206"/>
                    <a:pt x="1233" y="183"/>
                  </a:cubicBezTo>
                  <a:cubicBezTo>
                    <a:pt x="1188" y="138"/>
                    <a:pt x="1119" y="115"/>
                    <a:pt x="1051" y="69"/>
                  </a:cubicBezTo>
                  <a:cubicBezTo>
                    <a:pt x="1005" y="46"/>
                    <a:pt x="982" y="46"/>
                    <a:pt x="937" y="46"/>
                  </a:cubicBezTo>
                  <a:cubicBezTo>
                    <a:pt x="914" y="23"/>
                    <a:pt x="914" y="23"/>
                    <a:pt x="891" y="23"/>
                  </a:cubicBezTo>
                  <a:lnTo>
                    <a:pt x="868" y="23"/>
                  </a:lnTo>
                  <a:cubicBezTo>
                    <a:pt x="845" y="23"/>
                    <a:pt x="800"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7" name="Google Shape;6847;p24"/>
            <p:cNvSpPr/>
            <p:nvPr/>
          </p:nvSpPr>
          <p:spPr>
            <a:xfrm>
              <a:off x="4398600" y="739025"/>
              <a:ext cx="37675" cy="37675"/>
            </a:xfrm>
            <a:custGeom>
              <a:avLst/>
              <a:gdLst/>
              <a:ahLst/>
              <a:cxnLst/>
              <a:rect l="l" t="t" r="r" b="b"/>
              <a:pathLst>
                <a:path w="1507" h="1507" extrusionOk="0">
                  <a:moveTo>
                    <a:pt x="913" y="206"/>
                  </a:moveTo>
                  <a:cubicBezTo>
                    <a:pt x="936" y="228"/>
                    <a:pt x="959" y="228"/>
                    <a:pt x="982" y="251"/>
                  </a:cubicBezTo>
                  <a:cubicBezTo>
                    <a:pt x="1005" y="251"/>
                    <a:pt x="1027" y="251"/>
                    <a:pt x="1050" y="274"/>
                  </a:cubicBezTo>
                  <a:cubicBezTo>
                    <a:pt x="1096" y="320"/>
                    <a:pt x="1119" y="343"/>
                    <a:pt x="1164" y="365"/>
                  </a:cubicBezTo>
                  <a:cubicBezTo>
                    <a:pt x="1187" y="388"/>
                    <a:pt x="1210" y="434"/>
                    <a:pt x="1233" y="480"/>
                  </a:cubicBezTo>
                  <a:cubicBezTo>
                    <a:pt x="1256" y="525"/>
                    <a:pt x="1279" y="571"/>
                    <a:pt x="1301" y="617"/>
                  </a:cubicBezTo>
                  <a:cubicBezTo>
                    <a:pt x="1301" y="662"/>
                    <a:pt x="1301" y="708"/>
                    <a:pt x="1301" y="753"/>
                  </a:cubicBezTo>
                  <a:cubicBezTo>
                    <a:pt x="1301" y="799"/>
                    <a:pt x="1301" y="845"/>
                    <a:pt x="1279" y="890"/>
                  </a:cubicBezTo>
                  <a:cubicBezTo>
                    <a:pt x="1279" y="959"/>
                    <a:pt x="1256" y="1005"/>
                    <a:pt x="1233" y="1050"/>
                  </a:cubicBezTo>
                  <a:cubicBezTo>
                    <a:pt x="1187" y="1073"/>
                    <a:pt x="1164" y="1119"/>
                    <a:pt x="1142" y="1141"/>
                  </a:cubicBezTo>
                  <a:cubicBezTo>
                    <a:pt x="1096" y="1187"/>
                    <a:pt x="1073" y="1210"/>
                    <a:pt x="1027" y="1233"/>
                  </a:cubicBezTo>
                  <a:cubicBezTo>
                    <a:pt x="982" y="1256"/>
                    <a:pt x="936" y="1256"/>
                    <a:pt x="890" y="1278"/>
                  </a:cubicBezTo>
                  <a:cubicBezTo>
                    <a:pt x="845" y="1278"/>
                    <a:pt x="799" y="1301"/>
                    <a:pt x="754" y="1301"/>
                  </a:cubicBezTo>
                  <a:cubicBezTo>
                    <a:pt x="708" y="1301"/>
                    <a:pt x="662" y="1278"/>
                    <a:pt x="617" y="1278"/>
                  </a:cubicBezTo>
                  <a:cubicBezTo>
                    <a:pt x="571" y="1256"/>
                    <a:pt x="525" y="1233"/>
                    <a:pt x="457" y="1210"/>
                  </a:cubicBezTo>
                  <a:cubicBezTo>
                    <a:pt x="434" y="1187"/>
                    <a:pt x="388" y="1164"/>
                    <a:pt x="366" y="1119"/>
                  </a:cubicBezTo>
                  <a:cubicBezTo>
                    <a:pt x="320" y="1096"/>
                    <a:pt x="297" y="1050"/>
                    <a:pt x="274" y="1005"/>
                  </a:cubicBezTo>
                  <a:cubicBezTo>
                    <a:pt x="251" y="959"/>
                    <a:pt x="229" y="913"/>
                    <a:pt x="229" y="868"/>
                  </a:cubicBezTo>
                  <a:cubicBezTo>
                    <a:pt x="206" y="822"/>
                    <a:pt x="206" y="776"/>
                    <a:pt x="206" y="731"/>
                  </a:cubicBezTo>
                  <a:cubicBezTo>
                    <a:pt x="206" y="685"/>
                    <a:pt x="229" y="639"/>
                    <a:pt x="229" y="594"/>
                  </a:cubicBezTo>
                  <a:cubicBezTo>
                    <a:pt x="251" y="548"/>
                    <a:pt x="274" y="502"/>
                    <a:pt x="297" y="457"/>
                  </a:cubicBezTo>
                  <a:cubicBezTo>
                    <a:pt x="320" y="411"/>
                    <a:pt x="343" y="388"/>
                    <a:pt x="388" y="343"/>
                  </a:cubicBezTo>
                  <a:cubicBezTo>
                    <a:pt x="411" y="320"/>
                    <a:pt x="457" y="297"/>
                    <a:pt x="502" y="251"/>
                  </a:cubicBezTo>
                  <a:lnTo>
                    <a:pt x="548" y="251"/>
                  </a:lnTo>
                  <a:cubicBezTo>
                    <a:pt x="571" y="228"/>
                    <a:pt x="594" y="228"/>
                    <a:pt x="617" y="206"/>
                  </a:cubicBezTo>
                  <a:close/>
                  <a:moveTo>
                    <a:pt x="639" y="0"/>
                  </a:moveTo>
                  <a:cubicBezTo>
                    <a:pt x="617" y="0"/>
                    <a:pt x="571" y="23"/>
                    <a:pt x="525" y="23"/>
                  </a:cubicBezTo>
                  <a:cubicBezTo>
                    <a:pt x="457" y="46"/>
                    <a:pt x="411" y="69"/>
                    <a:pt x="366" y="92"/>
                  </a:cubicBezTo>
                  <a:cubicBezTo>
                    <a:pt x="343" y="114"/>
                    <a:pt x="343" y="114"/>
                    <a:pt x="320" y="137"/>
                  </a:cubicBezTo>
                  <a:lnTo>
                    <a:pt x="297" y="160"/>
                  </a:lnTo>
                  <a:cubicBezTo>
                    <a:pt x="251" y="183"/>
                    <a:pt x="206" y="228"/>
                    <a:pt x="160" y="297"/>
                  </a:cubicBezTo>
                  <a:cubicBezTo>
                    <a:pt x="137" y="320"/>
                    <a:pt x="92" y="388"/>
                    <a:pt x="69" y="457"/>
                  </a:cubicBezTo>
                  <a:cubicBezTo>
                    <a:pt x="23" y="525"/>
                    <a:pt x="0" y="639"/>
                    <a:pt x="0" y="753"/>
                  </a:cubicBezTo>
                  <a:cubicBezTo>
                    <a:pt x="0" y="868"/>
                    <a:pt x="23" y="982"/>
                    <a:pt x="92" y="1096"/>
                  </a:cubicBezTo>
                  <a:cubicBezTo>
                    <a:pt x="137" y="1187"/>
                    <a:pt x="229" y="1278"/>
                    <a:pt x="320" y="1370"/>
                  </a:cubicBezTo>
                  <a:cubicBezTo>
                    <a:pt x="411" y="1438"/>
                    <a:pt x="548" y="1484"/>
                    <a:pt x="662" y="1484"/>
                  </a:cubicBezTo>
                  <a:cubicBezTo>
                    <a:pt x="685" y="1507"/>
                    <a:pt x="731" y="1507"/>
                    <a:pt x="754" y="1507"/>
                  </a:cubicBezTo>
                  <a:cubicBezTo>
                    <a:pt x="776" y="1507"/>
                    <a:pt x="799" y="1507"/>
                    <a:pt x="845" y="1484"/>
                  </a:cubicBezTo>
                  <a:cubicBezTo>
                    <a:pt x="913" y="1484"/>
                    <a:pt x="959" y="1461"/>
                    <a:pt x="1005" y="1461"/>
                  </a:cubicBezTo>
                  <a:cubicBezTo>
                    <a:pt x="1073" y="1438"/>
                    <a:pt x="1119" y="1393"/>
                    <a:pt x="1164" y="1370"/>
                  </a:cubicBezTo>
                  <a:cubicBezTo>
                    <a:pt x="1210" y="1347"/>
                    <a:pt x="1256" y="1301"/>
                    <a:pt x="1301" y="1256"/>
                  </a:cubicBezTo>
                  <a:cubicBezTo>
                    <a:pt x="1347" y="1210"/>
                    <a:pt x="1393" y="1164"/>
                    <a:pt x="1415" y="1096"/>
                  </a:cubicBezTo>
                  <a:cubicBezTo>
                    <a:pt x="1461" y="1050"/>
                    <a:pt x="1484" y="982"/>
                    <a:pt x="1484" y="913"/>
                  </a:cubicBezTo>
                  <a:cubicBezTo>
                    <a:pt x="1507" y="868"/>
                    <a:pt x="1507" y="799"/>
                    <a:pt x="1507" y="753"/>
                  </a:cubicBezTo>
                  <a:cubicBezTo>
                    <a:pt x="1507" y="685"/>
                    <a:pt x="1507" y="617"/>
                    <a:pt x="1484" y="548"/>
                  </a:cubicBezTo>
                  <a:cubicBezTo>
                    <a:pt x="1461" y="434"/>
                    <a:pt x="1393" y="320"/>
                    <a:pt x="1301" y="228"/>
                  </a:cubicBezTo>
                  <a:cubicBezTo>
                    <a:pt x="1301" y="228"/>
                    <a:pt x="1301" y="206"/>
                    <a:pt x="1279" y="206"/>
                  </a:cubicBezTo>
                  <a:lnTo>
                    <a:pt x="1256" y="183"/>
                  </a:lnTo>
                  <a:cubicBezTo>
                    <a:pt x="1187" y="114"/>
                    <a:pt x="1096" y="69"/>
                    <a:pt x="1027" y="46"/>
                  </a:cubicBezTo>
                  <a:cubicBezTo>
                    <a:pt x="982" y="23"/>
                    <a:pt x="936" y="0"/>
                    <a:pt x="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8" name="Google Shape;6848;p24"/>
            <p:cNvSpPr/>
            <p:nvPr/>
          </p:nvSpPr>
          <p:spPr>
            <a:xfrm>
              <a:off x="4145225" y="576950"/>
              <a:ext cx="700200" cy="631150"/>
            </a:xfrm>
            <a:custGeom>
              <a:avLst/>
              <a:gdLst/>
              <a:ahLst/>
              <a:cxnLst/>
              <a:rect l="l" t="t" r="r" b="b"/>
              <a:pathLst>
                <a:path w="28008" h="25246" extrusionOk="0">
                  <a:moveTo>
                    <a:pt x="13217" y="275"/>
                  </a:moveTo>
                  <a:cubicBezTo>
                    <a:pt x="14837" y="1576"/>
                    <a:pt x="16732" y="2808"/>
                    <a:pt x="18992" y="3995"/>
                  </a:cubicBezTo>
                  <a:cubicBezTo>
                    <a:pt x="19950" y="4497"/>
                    <a:pt x="20977" y="5000"/>
                    <a:pt x="22119" y="5525"/>
                  </a:cubicBezTo>
                  <a:cubicBezTo>
                    <a:pt x="22644" y="5753"/>
                    <a:pt x="23169" y="5981"/>
                    <a:pt x="23694" y="6209"/>
                  </a:cubicBezTo>
                  <a:cubicBezTo>
                    <a:pt x="24355" y="6506"/>
                    <a:pt x="24903" y="6711"/>
                    <a:pt x="25383" y="6894"/>
                  </a:cubicBezTo>
                  <a:cubicBezTo>
                    <a:pt x="26273" y="7214"/>
                    <a:pt x="27049" y="7419"/>
                    <a:pt x="27779" y="7556"/>
                  </a:cubicBezTo>
                  <a:cubicBezTo>
                    <a:pt x="27483" y="8560"/>
                    <a:pt x="27003" y="9656"/>
                    <a:pt x="26318" y="10843"/>
                  </a:cubicBezTo>
                  <a:cubicBezTo>
                    <a:pt x="25383" y="12486"/>
                    <a:pt x="24219" y="14038"/>
                    <a:pt x="23100" y="15545"/>
                  </a:cubicBezTo>
                  <a:cubicBezTo>
                    <a:pt x="22895" y="15819"/>
                    <a:pt x="22689" y="16070"/>
                    <a:pt x="22484" y="16344"/>
                  </a:cubicBezTo>
                  <a:lnTo>
                    <a:pt x="22370" y="16526"/>
                  </a:lnTo>
                  <a:cubicBezTo>
                    <a:pt x="22233" y="16686"/>
                    <a:pt x="22096" y="16869"/>
                    <a:pt x="21959" y="17051"/>
                  </a:cubicBezTo>
                  <a:cubicBezTo>
                    <a:pt x="21776" y="17302"/>
                    <a:pt x="21594" y="17531"/>
                    <a:pt x="21411" y="17782"/>
                  </a:cubicBezTo>
                  <a:cubicBezTo>
                    <a:pt x="21046" y="18261"/>
                    <a:pt x="20658" y="18740"/>
                    <a:pt x="20247" y="19243"/>
                  </a:cubicBezTo>
                  <a:cubicBezTo>
                    <a:pt x="19517" y="20133"/>
                    <a:pt x="18718" y="21046"/>
                    <a:pt x="17827" y="22073"/>
                  </a:cubicBezTo>
                  <a:cubicBezTo>
                    <a:pt x="17420" y="22503"/>
                    <a:pt x="16989" y="22979"/>
                    <a:pt x="16514" y="23432"/>
                  </a:cubicBezTo>
                  <a:lnTo>
                    <a:pt x="16514" y="23432"/>
                  </a:lnTo>
                  <a:cubicBezTo>
                    <a:pt x="16518" y="23428"/>
                    <a:pt x="16522" y="23424"/>
                    <a:pt x="16526" y="23420"/>
                  </a:cubicBezTo>
                  <a:lnTo>
                    <a:pt x="16526" y="23420"/>
                  </a:lnTo>
                  <a:lnTo>
                    <a:pt x="16504" y="23442"/>
                  </a:lnTo>
                  <a:cubicBezTo>
                    <a:pt x="16507" y="23439"/>
                    <a:pt x="16511" y="23436"/>
                    <a:pt x="16514" y="23432"/>
                  </a:cubicBezTo>
                  <a:lnTo>
                    <a:pt x="16514" y="23432"/>
                  </a:lnTo>
                  <a:cubicBezTo>
                    <a:pt x="15970" y="23998"/>
                    <a:pt x="15381" y="24519"/>
                    <a:pt x="14792" y="25040"/>
                  </a:cubicBezTo>
                  <a:lnTo>
                    <a:pt x="14678" y="25017"/>
                  </a:lnTo>
                  <a:cubicBezTo>
                    <a:pt x="13810" y="24858"/>
                    <a:pt x="12897" y="24606"/>
                    <a:pt x="11733" y="24150"/>
                  </a:cubicBezTo>
                  <a:cubicBezTo>
                    <a:pt x="11254" y="23967"/>
                    <a:pt x="10774" y="23762"/>
                    <a:pt x="10341" y="23579"/>
                  </a:cubicBezTo>
                  <a:cubicBezTo>
                    <a:pt x="9930" y="23397"/>
                    <a:pt x="9496" y="23214"/>
                    <a:pt x="9017" y="22986"/>
                  </a:cubicBezTo>
                  <a:cubicBezTo>
                    <a:pt x="6666" y="21913"/>
                    <a:pt x="4657" y="20840"/>
                    <a:pt x="2900" y="19699"/>
                  </a:cubicBezTo>
                  <a:cubicBezTo>
                    <a:pt x="1941" y="19083"/>
                    <a:pt x="1051" y="18444"/>
                    <a:pt x="229" y="17782"/>
                  </a:cubicBezTo>
                  <a:cubicBezTo>
                    <a:pt x="1142" y="16983"/>
                    <a:pt x="2010" y="16161"/>
                    <a:pt x="2763" y="15339"/>
                  </a:cubicBezTo>
                  <a:cubicBezTo>
                    <a:pt x="3196" y="14883"/>
                    <a:pt x="3630" y="14404"/>
                    <a:pt x="3995" y="13970"/>
                  </a:cubicBezTo>
                  <a:cubicBezTo>
                    <a:pt x="4429" y="13468"/>
                    <a:pt x="4817" y="13011"/>
                    <a:pt x="5205" y="12532"/>
                  </a:cubicBezTo>
                  <a:cubicBezTo>
                    <a:pt x="6050" y="11528"/>
                    <a:pt x="6826" y="10569"/>
                    <a:pt x="7533" y="9633"/>
                  </a:cubicBezTo>
                  <a:lnTo>
                    <a:pt x="7807" y="9245"/>
                  </a:lnTo>
                  <a:lnTo>
                    <a:pt x="8035" y="8948"/>
                  </a:lnTo>
                  <a:cubicBezTo>
                    <a:pt x="8195" y="8743"/>
                    <a:pt x="8355" y="8515"/>
                    <a:pt x="8515" y="8309"/>
                  </a:cubicBezTo>
                  <a:cubicBezTo>
                    <a:pt x="8834" y="7853"/>
                    <a:pt x="9177" y="7419"/>
                    <a:pt x="9496" y="6963"/>
                  </a:cubicBezTo>
                  <a:cubicBezTo>
                    <a:pt x="10318" y="5867"/>
                    <a:pt x="10911" y="4977"/>
                    <a:pt x="11436" y="4132"/>
                  </a:cubicBezTo>
                  <a:cubicBezTo>
                    <a:pt x="12075" y="3059"/>
                    <a:pt x="12578" y="2101"/>
                    <a:pt x="12920" y="1165"/>
                  </a:cubicBezTo>
                  <a:cubicBezTo>
                    <a:pt x="13034" y="868"/>
                    <a:pt x="13148" y="571"/>
                    <a:pt x="13217" y="275"/>
                  </a:cubicBezTo>
                  <a:close/>
                  <a:moveTo>
                    <a:pt x="13125" y="1"/>
                  </a:moveTo>
                  <a:cubicBezTo>
                    <a:pt x="13103" y="1"/>
                    <a:pt x="13080" y="24"/>
                    <a:pt x="13080" y="69"/>
                  </a:cubicBezTo>
                  <a:cubicBezTo>
                    <a:pt x="12783" y="1119"/>
                    <a:pt x="12304" y="2238"/>
                    <a:pt x="11596" y="3470"/>
                  </a:cubicBezTo>
                  <a:cubicBezTo>
                    <a:pt x="10637" y="5137"/>
                    <a:pt x="9473" y="6689"/>
                    <a:pt x="8355" y="8172"/>
                  </a:cubicBezTo>
                  <a:cubicBezTo>
                    <a:pt x="8150" y="8446"/>
                    <a:pt x="7944" y="8720"/>
                    <a:pt x="7761" y="8971"/>
                  </a:cubicBezTo>
                  <a:lnTo>
                    <a:pt x="7625" y="9154"/>
                  </a:lnTo>
                  <a:cubicBezTo>
                    <a:pt x="7488" y="9336"/>
                    <a:pt x="7373" y="9496"/>
                    <a:pt x="7236" y="9679"/>
                  </a:cubicBezTo>
                  <a:cubicBezTo>
                    <a:pt x="7054" y="9930"/>
                    <a:pt x="6848" y="10181"/>
                    <a:pt x="6666" y="10409"/>
                  </a:cubicBezTo>
                  <a:cubicBezTo>
                    <a:pt x="6301" y="10911"/>
                    <a:pt x="5913" y="11391"/>
                    <a:pt x="5502" y="11870"/>
                  </a:cubicBezTo>
                  <a:cubicBezTo>
                    <a:pt x="4771" y="12760"/>
                    <a:pt x="3972" y="13696"/>
                    <a:pt x="3082" y="14700"/>
                  </a:cubicBezTo>
                  <a:cubicBezTo>
                    <a:pt x="2671" y="15157"/>
                    <a:pt x="2238" y="15613"/>
                    <a:pt x="1781" y="16070"/>
                  </a:cubicBezTo>
                  <a:lnTo>
                    <a:pt x="1804" y="16070"/>
                  </a:lnTo>
                  <a:cubicBezTo>
                    <a:pt x="1233" y="16618"/>
                    <a:pt x="640" y="17165"/>
                    <a:pt x="47" y="17690"/>
                  </a:cubicBezTo>
                  <a:cubicBezTo>
                    <a:pt x="1" y="17713"/>
                    <a:pt x="1" y="17736"/>
                    <a:pt x="1" y="17782"/>
                  </a:cubicBezTo>
                  <a:cubicBezTo>
                    <a:pt x="1" y="17805"/>
                    <a:pt x="1" y="17805"/>
                    <a:pt x="1" y="17827"/>
                  </a:cubicBezTo>
                  <a:cubicBezTo>
                    <a:pt x="1" y="17850"/>
                    <a:pt x="24" y="17873"/>
                    <a:pt x="47" y="17896"/>
                  </a:cubicBezTo>
                  <a:cubicBezTo>
                    <a:pt x="1690" y="19220"/>
                    <a:pt x="3584" y="20452"/>
                    <a:pt x="5867" y="21662"/>
                  </a:cubicBezTo>
                  <a:cubicBezTo>
                    <a:pt x="6826" y="22187"/>
                    <a:pt x="7853" y="22666"/>
                    <a:pt x="8994" y="23191"/>
                  </a:cubicBezTo>
                  <a:cubicBezTo>
                    <a:pt x="9473" y="23420"/>
                    <a:pt x="10021" y="23648"/>
                    <a:pt x="10569" y="23876"/>
                  </a:cubicBezTo>
                  <a:cubicBezTo>
                    <a:pt x="11231" y="24173"/>
                    <a:pt x="11779" y="24378"/>
                    <a:pt x="12258" y="24561"/>
                  </a:cubicBezTo>
                  <a:cubicBezTo>
                    <a:pt x="13217" y="24903"/>
                    <a:pt x="14061" y="25131"/>
                    <a:pt x="14860" y="25246"/>
                  </a:cubicBezTo>
                  <a:cubicBezTo>
                    <a:pt x="14883" y="25246"/>
                    <a:pt x="14906" y="25223"/>
                    <a:pt x="14929" y="25223"/>
                  </a:cubicBezTo>
                  <a:cubicBezTo>
                    <a:pt x="14929" y="25200"/>
                    <a:pt x="14951" y="25177"/>
                    <a:pt x="14951" y="25154"/>
                  </a:cubicBezTo>
                  <a:cubicBezTo>
                    <a:pt x="15887" y="24355"/>
                    <a:pt x="16732" y="23534"/>
                    <a:pt x="17508" y="22712"/>
                  </a:cubicBezTo>
                  <a:cubicBezTo>
                    <a:pt x="17942" y="22233"/>
                    <a:pt x="18352" y="21753"/>
                    <a:pt x="18740" y="21342"/>
                  </a:cubicBezTo>
                  <a:cubicBezTo>
                    <a:pt x="19174" y="20817"/>
                    <a:pt x="19562" y="20361"/>
                    <a:pt x="19950" y="19904"/>
                  </a:cubicBezTo>
                  <a:cubicBezTo>
                    <a:pt x="20795" y="18900"/>
                    <a:pt x="21548" y="17942"/>
                    <a:pt x="22256" y="16983"/>
                  </a:cubicBezTo>
                  <a:lnTo>
                    <a:pt x="22370" y="16846"/>
                  </a:lnTo>
                  <a:lnTo>
                    <a:pt x="22552" y="16618"/>
                  </a:lnTo>
                  <a:lnTo>
                    <a:pt x="22758" y="16321"/>
                  </a:lnTo>
                  <a:cubicBezTo>
                    <a:pt x="22917" y="16093"/>
                    <a:pt x="23077" y="15887"/>
                    <a:pt x="23237" y="15682"/>
                  </a:cubicBezTo>
                  <a:cubicBezTo>
                    <a:pt x="23579" y="15225"/>
                    <a:pt x="23922" y="14792"/>
                    <a:pt x="24241" y="14335"/>
                  </a:cubicBezTo>
                  <a:cubicBezTo>
                    <a:pt x="25063" y="13217"/>
                    <a:pt x="25657" y="12349"/>
                    <a:pt x="26159" y="11505"/>
                  </a:cubicBezTo>
                  <a:cubicBezTo>
                    <a:pt x="26821" y="10432"/>
                    <a:pt x="27300" y="9451"/>
                    <a:pt x="27665" y="8537"/>
                  </a:cubicBezTo>
                  <a:cubicBezTo>
                    <a:pt x="27779" y="8218"/>
                    <a:pt x="27893" y="7898"/>
                    <a:pt x="27985" y="7579"/>
                  </a:cubicBezTo>
                  <a:lnTo>
                    <a:pt x="27985" y="7556"/>
                  </a:lnTo>
                  <a:lnTo>
                    <a:pt x="28008" y="7488"/>
                  </a:lnTo>
                  <a:cubicBezTo>
                    <a:pt x="28008" y="7488"/>
                    <a:pt x="28008" y="7442"/>
                    <a:pt x="28008" y="7419"/>
                  </a:cubicBezTo>
                  <a:lnTo>
                    <a:pt x="28008" y="7373"/>
                  </a:lnTo>
                  <a:lnTo>
                    <a:pt x="27962" y="7373"/>
                  </a:lnTo>
                  <a:cubicBezTo>
                    <a:pt x="27939" y="7351"/>
                    <a:pt x="27916" y="7351"/>
                    <a:pt x="27916" y="7351"/>
                  </a:cubicBezTo>
                  <a:lnTo>
                    <a:pt x="27802" y="7351"/>
                  </a:lnTo>
                  <a:cubicBezTo>
                    <a:pt x="26935" y="7191"/>
                    <a:pt x="26022" y="6917"/>
                    <a:pt x="24858" y="6483"/>
                  </a:cubicBezTo>
                  <a:cubicBezTo>
                    <a:pt x="24378" y="6278"/>
                    <a:pt x="23899" y="6095"/>
                    <a:pt x="23465" y="5890"/>
                  </a:cubicBezTo>
                  <a:cubicBezTo>
                    <a:pt x="23054" y="5730"/>
                    <a:pt x="22621" y="5525"/>
                    <a:pt x="22141" y="5319"/>
                  </a:cubicBezTo>
                  <a:cubicBezTo>
                    <a:pt x="19790" y="4246"/>
                    <a:pt x="17782" y="3174"/>
                    <a:pt x="16001" y="2032"/>
                  </a:cubicBezTo>
                  <a:cubicBezTo>
                    <a:pt x="15043" y="1393"/>
                    <a:pt x="14107" y="731"/>
                    <a:pt x="13262" y="46"/>
                  </a:cubicBezTo>
                  <a:cubicBezTo>
                    <a:pt x="13240" y="24"/>
                    <a:pt x="13240" y="1"/>
                    <a:pt x="13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9" name="Google Shape;6849;p24"/>
            <p:cNvSpPr/>
            <p:nvPr/>
          </p:nvSpPr>
          <p:spPr>
            <a:xfrm>
              <a:off x="4504150" y="683675"/>
              <a:ext cx="103325" cy="93600"/>
            </a:xfrm>
            <a:custGeom>
              <a:avLst/>
              <a:gdLst/>
              <a:ahLst/>
              <a:cxnLst/>
              <a:rect l="l" t="t" r="r" b="b"/>
              <a:pathLst>
                <a:path w="4133" h="3744" extrusionOk="0">
                  <a:moveTo>
                    <a:pt x="1188" y="469"/>
                  </a:moveTo>
                  <a:lnTo>
                    <a:pt x="1188" y="469"/>
                  </a:lnTo>
                  <a:cubicBezTo>
                    <a:pt x="1180" y="473"/>
                    <a:pt x="1173" y="476"/>
                    <a:pt x="1165" y="480"/>
                  </a:cubicBezTo>
                  <a:cubicBezTo>
                    <a:pt x="1182" y="480"/>
                    <a:pt x="1187" y="480"/>
                    <a:pt x="1188" y="469"/>
                  </a:cubicBezTo>
                  <a:close/>
                  <a:moveTo>
                    <a:pt x="3790" y="1027"/>
                  </a:moveTo>
                  <a:cubicBezTo>
                    <a:pt x="3790" y="1045"/>
                    <a:pt x="3790" y="1049"/>
                    <a:pt x="3801" y="1050"/>
                  </a:cubicBezTo>
                  <a:lnTo>
                    <a:pt x="3801" y="1050"/>
                  </a:lnTo>
                  <a:cubicBezTo>
                    <a:pt x="3798" y="1042"/>
                    <a:pt x="3794" y="1035"/>
                    <a:pt x="3790" y="1027"/>
                  </a:cubicBezTo>
                  <a:close/>
                  <a:moveTo>
                    <a:pt x="2261" y="0"/>
                  </a:moveTo>
                  <a:cubicBezTo>
                    <a:pt x="2032" y="0"/>
                    <a:pt x="1804" y="46"/>
                    <a:pt x="1576" y="114"/>
                  </a:cubicBezTo>
                  <a:cubicBezTo>
                    <a:pt x="1256" y="206"/>
                    <a:pt x="937" y="365"/>
                    <a:pt x="686" y="594"/>
                  </a:cubicBezTo>
                  <a:cubicBezTo>
                    <a:pt x="549" y="708"/>
                    <a:pt x="435" y="822"/>
                    <a:pt x="343" y="959"/>
                  </a:cubicBezTo>
                  <a:cubicBezTo>
                    <a:pt x="229" y="1119"/>
                    <a:pt x="161" y="1278"/>
                    <a:pt x="92" y="1461"/>
                  </a:cubicBezTo>
                  <a:cubicBezTo>
                    <a:pt x="47" y="1621"/>
                    <a:pt x="1" y="1803"/>
                    <a:pt x="1" y="1986"/>
                  </a:cubicBezTo>
                  <a:cubicBezTo>
                    <a:pt x="1" y="2146"/>
                    <a:pt x="24" y="2306"/>
                    <a:pt x="69" y="2465"/>
                  </a:cubicBezTo>
                  <a:cubicBezTo>
                    <a:pt x="138" y="2785"/>
                    <a:pt x="343" y="3036"/>
                    <a:pt x="572" y="3219"/>
                  </a:cubicBezTo>
                  <a:cubicBezTo>
                    <a:pt x="823" y="3424"/>
                    <a:pt x="1142" y="3561"/>
                    <a:pt x="1462" y="3652"/>
                  </a:cubicBezTo>
                  <a:cubicBezTo>
                    <a:pt x="1660" y="3713"/>
                    <a:pt x="1868" y="3744"/>
                    <a:pt x="2079" y="3744"/>
                  </a:cubicBezTo>
                  <a:cubicBezTo>
                    <a:pt x="2185" y="3744"/>
                    <a:pt x="2291" y="3736"/>
                    <a:pt x="2398" y="3721"/>
                  </a:cubicBezTo>
                  <a:cubicBezTo>
                    <a:pt x="2557" y="3698"/>
                    <a:pt x="2717" y="3675"/>
                    <a:pt x="2877" y="3629"/>
                  </a:cubicBezTo>
                  <a:cubicBezTo>
                    <a:pt x="3037" y="3584"/>
                    <a:pt x="3174" y="3515"/>
                    <a:pt x="3311" y="3424"/>
                  </a:cubicBezTo>
                  <a:cubicBezTo>
                    <a:pt x="3493" y="3333"/>
                    <a:pt x="3653" y="3196"/>
                    <a:pt x="3767" y="3036"/>
                  </a:cubicBezTo>
                  <a:cubicBezTo>
                    <a:pt x="3836" y="2967"/>
                    <a:pt x="3904" y="2876"/>
                    <a:pt x="3950" y="2785"/>
                  </a:cubicBezTo>
                  <a:cubicBezTo>
                    <a:pt x="4018" y="2694"/>
                    <a:pt x="4041" y="2579"/>
                    <a:pt x="4064" y="2488"/>
                  </a:cubicBezTo>
                  <a:cubicBezTo>
                    <a:pt x="4132" y="2283"/>
                    <a:pt x="4132" y="2077"/>
                    <a:pt x="4087" y="1872"/>
                  </a:cubicBezTo>
                  <a:cubicBezTo>
                    <a:pt x="4041" y="1644"/>
                    <a:pt x="3950" y="1438"/>
                    <a:pt x="3813" y="1256"/>
                  </a:cubicBezTo>
                  <a:cubicBezTo>
                    <a:pt x="3785" y="1227"/>
                    <a:pt x="3756" y="1208"/>
                    <a:pt x="3728" y="1208"/>
                  </a:cubicBezTo>
                  <a:cubicBezTo>
                    <a:pt x="3711" y="1208"/>
                    <a:pt x="3693" y="1215"/>
                    <a:pt x="3676" y="1233"/>
                  </a:cubicBezTo>
                  <a:cubicBezTo>
                    <a:pt x="3630" y="1256"/>
                    <a:pt x="3630" y="1324"/>
                    <a:pt x="3653" y="1370"/>
                  </a:cubicBezTo>
                  <a:cubicBezTo>
                    <a:pt x="3699" y="1415"/>
                    <a:pt x="3744" y="1484"/>
                    <a:pt x="3767" y="1552"/>
                  </a:cubicBezTo>
                  <a:cubicBezTo>
                    <a:pt x="3836" y="1666"/>
                    <a:pt x="3858" y="1758"/>
                    <a:pt x="3904" y="1872"/>
                  </a:cubicBezTo>
                  <a:cubicBezTo>
                    <a:pt x="3927" y="1963"/>
                    <a:pt x="3927" y="2077"/>
                    <a:pt x="3927" y="2191"/>
                  </a:cubicBezTo>
                  <a:cubicBezTo>
                    <a:pt x="3927" y="2283"/>
                    <a:pt x="3904" y="2374"/>
                    <a:pt x="3881" y="2465"/>
                  </a:cubicBezTo>
                  <a:cubicBezTo>
                    <a:pt x="3858" y="2557"/>
                    <a:pt x="3813" y="2648"/>
                    <a:pt x="3767" y="2739"/>
                  </a:cubicBezTo>
                  <a:cubicBezTo>
                    <a:pt x="3699" y="2853"/>
                    <a:pt x="3607" y="2945"/>
                    <a:pt x="3516" y="3036"/>
                  </a:cubicBezTo>
                  <a:cubicBezTo>
                    <a:pt x="3402" y="3150"/>
                    <a:pt x="3265" y="3241"/>
                    <a:pt x="3151" y="3310"/>
                  </a:cubicBezTo>
                  <a:cubicBezTo>
                    <a:pt x="2991" y="3378"/>
                    <a:pt x="2809" y="3447"/>
                    <a:pt x="2626" y="3492"/>
                  </a:cubicBezTo>
                  <a:cubicBezTo>
                    <a:pt x="2443" y="3538"/>
                    <a:pt x="2261" y="3538"/>
                    <a:pt x="2055" y="3538"/>
                  </a:cubicBezTo>
                  <a:lnTo>
                    <a:pt x="2032" y="3538"/>
                  </a:lnTo>
                  <a:cubicBezTo>
                    <a:pt x="1827" y="3538"/>
                    <a:pt x="1622" y="3492"/>
                    <a:pt x="1416" y="3447"/>
                  </a:cubicBezTo>
                  <a:cubicBezTo>
                    <a:pt x="1234" y="3378"/>
                    <a:pt x="1051" y="3310"/>
                    <a:pt x="891" y="3219"/>
                  </a:cubicBezTo>
                  <a:lnTo>
                    <a:pt x="914" y="3219"/>
                  </a:lnTo>
                  <a:cubicBezTo>
                    <a:pt x="777" y="3150"/>
                    <a:pt x="663" y="3059"/>
                    <a:pt x="549" y="2945"/>
                  </a:cubicBezTo>
                  <a:cubicBezTo>
                    <a:pt x="457" y="2853"/>
                    <a:pt x="389" y="2739"/>
                    <a:pt x="343" y="2648"/>
                  </a:cubicBezTo>
                  <a:cubicBezTo>
                    <a:pt x="298" y="2557"/>
                    <a:pt x="252" y="2442"/>
                    <a:pt x="229" y="2328"/>
                  </a:cubicBezTo>
                  <a:cubicBezTo>
                    <a:pt x="206" y="2214"/>
                    <a:pt x="184" y="2123"/>
                    <a:pt x="184" y="2009"/>
                  </a:cubicBezTo>
                  <a:cubicBezTo>
                    <a:pt x="206" y="1849"/>
                    <a:pt x="229" y="1712"/>
                    <a:pt x="275" y="1575"/>
                  </a:cubicBezTo>
                  <a:lnTo>
                    <a:pt x="275" y="1575"/>
                  </a:lnTo>
                  <a:cubicBezTo>
                    <a:pt x="265" y="1575"/>
                    <a:pt x="259" y="1580"/>
                    <a:pt x="256" y="1585"/>
                  </a:cubicBezTo>
                  <a:lnTo>
                    <a:pt x="256" y="1585"/>
                  </a:lnTo>
                  <a:cubicBezTo>
                    <a:pt x="302" y="1431"/>
                    <a:pt x="369" y="1297"/>
                    <a:pt x="457" y="1164"/>
                  </a:cubicBezTo>
                  <a:cubicBezTo>
                    <a:pt x="526" y="1027"/>
                    <a:pt x="640" y="890"/>
                    <a:pt x="754" y="799"/>
                  </a:cubicBezTo>
                  <a:cubicBezTo>
                    <a:pt x="891" y="662"/>
                    <a:pt x="1028" y="548"/>
                    <a:pt x="1188" y="457"/>
                  </a:cubicBezTo>
                  <a:lnTo>
                    <a:pt x="1188" y="457"/>
                  </a:lnTo>
                  <a:cubicBezTo>
                    <a:pt x="1188" y="462"/>
                    <a:pt x="1188" y="466"/>
                    <a:pt x="1188" y="469"/>
                  </a:cubicBezTo>
                  <a:lnTo>
                    <a:pt x="1188" y="469"/>
                  </a:lnTo>
                  <a:cubicBezTo>
                    <a:pt x="1381" y="383"/>
                    <a:pt x="1554" y="298"/>
                    <a:pt x="1748" y="254"/>
                  </a:cubicBezTo>
                  <a:lnTo>
                    <a:pt x="1748" y="254"/>
                  </a:lnTo>
                  <a:cubicBezTo>
                    <a:pt x="1742" y="256"/>
                    <a:pt x="1736" y="262"/>
                    <a:pt x="1736" y="274"/>
                  </a:cubicBezTo>
                  <a:cubicBezTo>
                    <a:pt x="1918" y="228"/>
                    <a:pt x="2124" y="206"/>
                    <a:pt x="2329" y="206"/>
                  </a:cubicBezTo>
                  <a:cubicBezTo>
                    <a:pt x="2489" y="206"/>
                    <a:pt x="2672" y="228"/>
                    <a:pt x="2831" y="297"/>
                  </a:cubicBezTo>
                  <a:cubicBezTo>
                    <a:pt x="2831" y="297"/>
                    <a:pt x="2831" y="297"/>
                    <a:pt x="2831" y="274"/>
                  </a:cubicBezTo>
                  <a:cubicBezTo>
                    <a:pt x="2968" y="320"/>
                    <a:pt x="3105" y="388"/>
                    <a:pt x="3242" y="457"/>
                  </a:cubicBezTo>
                  <a:cubicBezTo>
                    <a:pt x="3356" y="525"/>
                    <a:pt x="3470" y="616"/>
                    <a:pt x="3562" y="731"/>
                  </a:cubicBezTo>
                  <a:cubicBezTo>
                    <a:pt x="3653" y="822"/>
                    <a:pt x="3744" y="936"/>
                    <a:pt x="3813" y="1050"/>
                  </a:cubicBezTo>
                  <a:cubicBezTo>
                    <a:pt x="3808" y="1050"/>
                    <a:pt x="3804" y="1050"/>
                    <a:pt x="3801" y="1050"/>
                  </a:cubicBezTo>
                  <a:lnTo>
                    <a:pt x="3801" y="1050"/>
                  </a:lnTo>
                  <a:cubicBezTo>
                    <a:pt x="3843" y="1134"/>
                    <a:pt x="3883" y="1217"/>
                    <a:pt x="3904" y="1301"/>
                  </a:cubicBezTo>
                  <a:cubicBezTo>
                    <a:pt x="3921" y="1335"/>
                    <a:pt x="3950" y="1356"/>
                    <a:pt x="3991" y="1356"/>
                  </a:cubicBezTo>
                  <a:cubicBezTo>
                    <a:pt x="4006" y="1356"/>
                    <a:pt x="4023" y="1353"/>
                    <a:pt x="4041" y="1347"/>
                  </a:cubicBezTo>
                  <a:cubicBezTo>
                    <a:pt x="4087" y="1347"/>
                    <a:pt x="4110" y="1278"/>
                    <a:pt x="4087" y="1233"/>
                  </a:cubicBezTo>
                  <a:cubicBezTo>
                    <a:pt x="4018" y="1050"/>
                    <a:pt x="3950" y="890"/>
                    <a:pt x="3836" y="753"/>
                  </a:cubicBezTo>
                  <a:cubicBezTo>
                    <a:pt x="3744" y="616"/>
                    <a:pt x="3630" y="502"/>
                    <a:pt x="3493" y="388"/>
                  </a:cubicBezTo>
                  <a:cubicBezTo>
                    <a:pt x="3219" y="206"/>
                    <a:pt x="2900" y="69"/>
                    <a:pt x="2580" y="23"/>
                  </a:cubicBezTo>
                  <a:cubicBezTo>
                    <a:pt x="2466" y="23"/>
                    <a:pt x="2375" y="0"/>
                    <a:pt x="2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0" name="Google Shape;6850;p24"/>
            <p:cNvSpPr/>
            <p:nvPr/>
          </p:nvSpPr>
          <p:spPr>
            <a:xfrm>
              <a:off x="4521275" y="707075"/>
              <a:ext cx="61100" cy="57125"/>
            </a:xfrm>
            <a:custGeom>
              <a:avLst/>
              <a:gdLst/>
              <a:ahLst/>
              <a:cxnLst/>
              <a:rect l="l" t="t" r="r" b="b"/>
              <a:pathLst>
                <a:path w="2444" h="2285" extrusionOk="0">
                  <a:moveTo>
                    <a:pt x="2009" y="0"/>
                  </a:moveTo>
                  <a:cubicBezTo>
                    <a:pt x="1964" y="0"/>
                    <a:pt x="1941" y="23"/>
                    <a:pt x="1918" y="23"/>
                  </a:cubicBezTo>
                  <a:cubicBezTo>
                    <a:pt x="1827" y="23"/>
                    <a:pt x="1758" y="46"/>
                    <a:pt x="1690" y="68"/>
                  </a:cubicBezTo>
                  <a:cubicBezTo>
                    <a:pt x="1530" y="114"/>
                    <a:pt x="1393" y="205"/>
                    <a:pt x="1256" y="274"/>
                  </a:cubicBezTo>
                  <a:cubicBezTo>
                    <a:pt x="1005" y="434"/>
                    <a:pt x="754" y="593"/>
                    <a:pt x="526" y="776"/>
                  </a:cubicBezTo>
                  <a:cubicBezTo>
                    <a:pt x="434" y="845"/>
                    <a:pt x="343" y="913"/>
                    <a:pt x="252" y="981"/>
                  </a:cubicBezTo>
                  <a:cubicBezTo>
                    <a:pt x="183" y="1027"/>
                    <a:pt x="115" y="1073"/>
                    <a:pt x="46" y="1118"/>
                  </a:cubicBezTo>
                  <a:cubicBezTo>
                    <a:pt x="1" y="1141"/>
                    <a:pt x="1" y="1210"/>
                    <a:pt x="24" y="1255"/>
                  </a:cubicBezTo>
                  <a:cubicBezTo>
                    <a:pt x="50" y="1282"/>
                    <a:pt x="77" y="1293"/>
                    <a:pt x="104" y="1293"/>
                  </a:cubicBezTo>
                  <a:cubicBezTo>
                    <a:pt x="123" y="1293"/>
                    <a:pt x="142" y="1288"/>
                    <a:pt x="161" y="1278"/>
                  </a:cubicBezTo>
                  <a:cubicBezTo>
                    <a:pt x="229" y="1233"/>
                    <a:pt x="297" y="1187"/>
                    <a:pt x="366" y="1141"/>
                  </a:cubicBezTo>
                  <a:cubicBezTo>
                    <a:pt x="457" y="1050"/>
                    <a:pt x="571" y="981"/>
                    <a:pt x="663" y="913"/>
                  </a:cubicBezTo>
                  <a:cubicBezTo>
                    <a:pt x="907" y="713"/>
                    <a:pt x="1173" y="535"/>
                    <a:pt x="1439" y="399"/>
                  </a:cubicBezTo>
                  <a:lnTo>
                    <a:pt x="1439" y="399"/>
                  </a:lnTo>
                  <a:cubicBezTo>
                    <a:pt x="1439" y="402"/>
                    <a:pt x="1439" y="406"/>
                    <a:pt x="1439" y="411"/>
                  </a:cubicBezTo>
                  <a:cubicBezTo>
                    <a:pt x="1576" y="320"/>
                    <a:pt x="1713" y="251"/>
                    <a:pt x="1872" y="228"/>
                  </a:cubicBezTo>
                  <a:lnTo>
                    <a:pt x="1850" y="228"/>
                  </a:lnTo>
                  <a:cubicBezTo>
                    <a:pt x="1895" y="205"/>
                    <a:pt x="1964" y="205"/>
                    <a:pt x="2009" y="205"/>
                  </a:cubicBezTo>
                  <a:cubicBezTo>
                    <a:pt x="2032" y="205"/>
                    <a:pt x="2078" y="205"/>
                    <a:pt x="2101" y="228"/>
                  </a:cubicBezTo>
                  <a:cubicBezTo>
                    <a:pt x="2124" y="228"/>
                    <a:pt x="2124" y="228"/>
                    <a:pt x="2146" y="251"/>
                  </a:cubicBezTo>
                  <a:cubicBezTo>
                    <a:pt x="2169" y="251"/>
                    <a:pt x="2169" y="274"/>
                    <a:pt x="2192" y="274"/>
                  </a:cubicBezTo>
                  <a:cubicBezTo>
                    <a:pt x="2192" y="297"/>
                    <a:pt x="2215" y="297"/>
                    <a:pt x="2215" y="320"/>
                  </a:cubicBezTo>
                  <a:cubicBezTo>
                    <a:pt x="2215" y="342"/>
                    <a:pt x="2238" y="342"/>
                    <a:pt x="2238" y="365"/>
                  </a:cubicBezTo>
                  <a:cubicBezTo>
                    <a:pt x="2238" y="388"/>
                    <a:pt x="2238" y="434"/>
                    <a:pt x="2238" y="457"/>
                  </a:cubicBezTo>
                  <a:cubicBezTo>
                    <a:pt x="2238" y="525"/>
                    <a:pt x="2238" y="593"/>
                    <a:pt x="2215" y="662"/>
                  </a:cubicBezTo>
                  <a:cubicBezTo>
                    <a:pt x="2146" y="867"/>
                    <a:pt x="2055" y="1050"/>
                    <a:pt x="1941" y="1233"/>
                  </a:cubicBezTo>
                  <a:cubicBezTo>
                    <a:pt x="1735" y="1552"/>
                    <a:pt x="1530" y="1849"/>
                    <a:pt x="1302" y="2123"/>
                  </a:cubicBezTo>
                  <a:cubicBezTo>
                    <a:pt x="1279" y="2168"/>
                    <a:pt x="1279" y="2237"/>
                    <a:pt x="1325" y="2260"/>
                  </a:cubicBezTo>
                  <a:cubicBezTo>
                    <a:pt x="1342" y="2277"/>
                    <a:pt x="1359" y="2285"/>
                    <a:pt x="1377" y="2285"/>
                  </a:cubicBezTo>
                  <a:cubicBezTo>
                    <a:pt x="1405" y="2285"/>
                    <a:pt x="1433" y="2265"/>
                    <a:pt x="1462" y="2237"/>
                  </a:cubicBezTo>
                  <a:cubicBezTo>
                    <a:pt x="1644" y="2009"/>
                    <a:pt x="1827" y="1780"/>
                    <a:pt x="1987" y="1529"/>
                  </a:cubicBezTo>
                  <a:cubicBezTo>
                    <a:pt x="2078" y="1370"/>
                    <a:pt x="2169" y="1210"/>
                    <a:pt x="2260" y="1050"/>
                  </a:cubicBezTo>
                  <a:cubicBezTo>
                    <a:pt x="2329" y="913"/>
                    <a:pt x="2397" y="753"/>
                    <a:pt x="2420" y="593"/>
                  </a:cubicBezTo>
                  <a:cubicBezTo>
                    <a:pt x="2443" y="457"/>
                    <a:pt x="2443" y="320"/>
                    <a:pt x="2375" y="205"/>
                  </a:cubicBezTo>
                  <a:cubicBezTo>
                    <a:pt x="2329" y="91"/>
                    <a:pt x="2215" y="46"/>
                    <a:pt x="2101" y="23"/>
                  </a:cubicBezTo>
                  <a:cubicBezTo>
                    <a:pt x="2055" y="23"/>
                    <a:pt x="2032" y="0"/>
                    <a:pt x="2009"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1" name="Google Shape;6851;p24"/>
            <p:cNvSpPr/>
            <p:nvPr/>
          </p:nvSpPr>
          <p:spPr>
            <a:xfrm>
              <a:off x="4533825" y="723050"/>
              <a:ext cx="46250" cy="17850"/>
            </a:xfrm>
            <a:custGeom>
              <a:avLst/>
              <a:gdLst/>
              <a:ahLst/>
              <a:cxnLst/>
              <a:rect l="l" t="t" r="r" b="b"/>
              <a:pathLst>
                <a:path w="1850" h="714" extrusionOk="0">
                  <a:moveTo>
                    <a:pt x="115" y="0"/>
                  </a:moveTo>
                  <a:cubicBezTo>
                    <a:pt x="92" y="0"/>
                    <a:pt x="69" y="23"/>
                    <a:pt x="47" y="46"/>
                  </a:cubicBezTo>
                  <a:cubicBezTo>
                    <a:pt x="1" y="91"/>
                    <a:pt x="24" y="137"/>
                    <a:pt x="47" y="183"/>
                  </a:cubicBezTo>
                  <a:cubicBezTo>
                    <a:pt x="275" y="365"/>
                    <a:pt x="549" y="457"/>
                    <a:pt x="845" y="548"/>
                  </a:cubicBezTo>
                  <a:cubicBezTo>
                    <a:pt x="1119" y="616"/>
                    <a:pt x="1439" y="685"/>
                    <a:pt x="1736" y="708"/>
                  </a:cubicBezTo>
                  <a:cubicBezTo>
                    <a:pt x="1744" y="712"/>
                    <a:pt x="1753" y="714"/>
                    <a:pt x="1763" y="714"/>
                  </a:cubicBezTo>
                  <a:cubicBezTo>
                    <a:pt x="1804" y="714"/>
                    <a:pt x="1850" y="676"/>
                    <a:pt x="1850" y="639"/>
                  </a:cubicBezTo>
                  <a:cubicBezTo>
                    <a:pt x="1850" y="594"/>
                    <a:pt x="1827" y="525"/>
                    <a:pt x="1758" y="525"/>
                  </a:cubicBezTo>
                  <a:cubicBezTo>
                    <a:pt x="1462" y="479"/>
                    <a:pt x="1165" y="434"/>
                    <a:pt x="868" y="342"/>
                  </a:cubicBezTo>
                  <a:lnTo>
                    <a:pt x="868" y="342"/>
                  </a:lnTo>
                  <a:cubicBezTo>
                    <a:pt x="868" y="342"/>
                    <a:pt x="868" y="343"/>
                    <a:pt x="891" y="365"/>
                  </a:cubicBezTo>
                  <a:cubicBezTo>
                    <a:pt x="686" y="297"/>
                    <a:pt x="480" y="228"/>
                    <a:pt x="298" y="114"/>
                  </a:cubicBezTo>
                  <a:lnTo>
                    <a:pt x="320" y="114"/>
                  </a:lnTo>
                  <a:cubicBezTo>
                    <a:pt x="275" y="91"/>
                    <a:pt x="229" y="69"/>
                    <a:pt x="184" y="23"/>
                  </a:cubicBezTo>
                  <a:cubicBezTo>
                    <a:pt x="161" y="23"/>
                    <a:pt x="138" y="0"/>
                    <a:pt x="115" y="0"/>
                  </a:cubicBezTo>
                  <a:close/>
                </a:path>
              </a:pathLst>
            </a:custGeom>
            <a:solidFill>
              <a:srgbClr val="8E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2" name="Google Shape;6852;p24"/>
            <p:cNvSpPr/>
            <p:nvPr/>
          </p:nvSpPr>
          <p:spPr>
            <a:xfrm>
              <a:off x="4298725" y="969550"/>
              <a:ext cx="50825" cy="46325"/>
            </a:xfrm>
            <a:custGeom>
              <a:avLst/>
              <a:gdLst/>
              <a:ahLst/>
              <a:cxnLst/>
              <a:rect l="l" t="t" r="r" b="b"/>
              <a:pathLst>
                <a:path w="2033" h="1853" extrusionOk="0">
                  <a:moveTo>
                    <a:pt x="1005" y="1"/>
                  </a:moveTo>
                  <a:cubicBezTo>
                    <a:pt x="766" y="1"/>
                    <a:pt x="526" y="92"/>
                    <a:pt x="343" y="275"/>
                  </a:cubicBezTo>
                  <a:cubicBezTo>
                    <a:pt x="1" y="640"/>
                    <a:pt x="1" y="1233"/>
                    <a:pt x="366" y="1598"/>
                  </a:cubicBezTo>
                  <a:cubicBezTo>
                    <a:pt x="546" y="1767"/>
                    <a:pt x="781" y="1852"/>
                    <a:pt x="1014" y="1852"/>
                  </a:cubicBezTo>
                  <a:cubicBezTo>
                    <a:pt x="1254" y="1852"/>
                    <a:pt x="1493" y="1761"/>
                    <a:pt x="1667" y="1576"/>
                  </a:cubicBezTo>
                  <a:cubicBezTo>
                    <a:pt x="2032" y="1210"/>
                    <a:pt x="2032" y="617"/>
                    <a:pt x="1667" y="275"/>
                  </a:cubicBezTo>
                  <a:cubicBezTo>
                    <a:pt x="1485" y="92"/>
                    <a:pt x="1245" y="1"/>
                    <a:pt x="1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3" name="Google Shape;6853;p24"/>
            <p:cNvSpPr/>
            <p:nvPr/>
          </p:nvSpPr>
          <p:spPr>
            <a:xfrm>
              <a:off x="4479050" y="1070550"/>
              <a:ext cx="51375" cy="46825"/>
            </a:xfrm>
            <a:custGeom>
              <a:avLst/>
              <a:gdLst/>
              <a:ahLst/>
              <a:cxnLst/>
              <a:rect l="l" t="t" r="r" b="b"/>
              <a:pathLst>
                <a:path w="2055" h="1873" extrusionOk="0">
                  <a:moveTo>
                    <a:pt x="1028" y="1"/>
                  </a:moveTo>
                  <a:cubicBezTo>
                    <a:pt x="788" y="1"/>
                    <a:pt x="548" y="92"/>
                    <a:pt x="366" y="275"/>
                  </a:cubicBezTo>
                  <a:cubicBezTo>
                    <a:pt x="1" y="640"/>
                    <a:pt x="24" y="1233"/>
                    <a:pt x="389" y="1598"/>
                  </a:cubicBezTo>
                  <a:cubicBezTo>
                    <a:pt x="571" y="1781"/>
                    <a:pt x="805" y="1872"/>
                    <a:pt x="1039" y="1872"/>
                  </a:cubicBezTo>
                  <a:cubicBezTo>
                    <a:pt x="1273" y="1872"/>
                    <a:pt x="1507" y="1781"/>
                    <a:pt x="1690" y="1598"/>
                  </a:cubicBezTo>
                  <a:cubicBezTo>
                    <a:pt x="2055" y="1233"/>
                    <a:pt x="2055" y="640"/>
                    <a:pt x="1690" y="275"/>
                  </a:cubicBezTo>
                  <a:cubicBezTo>
                    <a:pt x="1507" y="92"/>
                    <a:pt x="1267" y="1"/>
                    <a:pt x="1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4" name="Google Shape;6854;p24"/>
            <p:cNvSpPr/>
            <p:nvPr/>
          </p:nvSpPr>
          <p:spPr>
            <a:xfrm>
              <a:off x="4391175" y="1034600"/>
              <a:ext cx="46250" cy="36700"/>
            </a:xfrm>
            <a:custGeom>
              <a:avLst/>
              <a:gdLst/>
              <a:ahLst/>
              <a:cxnLst/>
              <a:rect l="l" t="t" r="r" b="b"/>
              <a:pathLst>
                <a:path w="1850" h="1468" extrusionOk="0">
                  <a:moveTo>
                    <a:pt x="274" y="1"/>
                  </a:moveTo>
                  <a:cubicBezTo>
                    <a:pt x="252" y="1"/>
                    <a:pt x="206" y="24"/>
                    <a:pt x="183" y="46"/>
                  </a:cubicBezTo>
                  <a:cubicBezTo>
                    <a:pt x="115" y="160"/>
                    <a:pt x="46" y="275"/>
                    <a:pt x="23" y="412"/>
                  </a:cubicBezTo>
                  <a:cubicBezTo>
                    <a:pt x="1" y="526"/>
                    <a:pt x="1" y="663"/>
                    <a:pt x="23" y="777"/>
                  </a:cubicBezTo>
                  <a:cubicBezTo>
                    <a:pt x="92" y="1005"/>
                    <a:pt x="252" y="1188"/>
                    <a:pt x="457" y="1302"/>
                  </a:cubicBezTo>
                  <a:cubicBezTo>
                    <a:pt x="629" y="1416"/>
                    <a:pt x="849" y="1467"/>
                    <a:pt x="1050" y="1467"/>
                  </a:cubicBezTo>
                  <a:cubicBezTo>
                    <a:pt x="1089" y="1467"/>
                    <a:pt x="1128" y="1465"/>
                    <a:pt x="1165" y="1462"/>
                  </a:cubicBezTo>
                  <a:cubicBezTo>
                    <a:pt x="1302" y="1439"/>
                    <a:pt x="1416" y="1393"/>
                    <a:pt x="1530" y="1325"/>
                  </a:cubicBezTo>
                  <a:cubicBezTo>
                    <a:pt x="1644" y="1233"/>
                    <a:pt x="1735" y="1142"/>
                    <a:pt x="1827" y="1028"/>
                  </a:cubicBezTo>
                  <a:cubicBezTo>
                    <a:pt x="1849" y="982"/>
                    <a:pt x="1827" y="914"/>
                    <a:pt x="1781" y="891"/>
                  </a:cubicBezTo>
                  <a:cubicBezTo>
                    <a:pt x="1772" y="873"/>
                    <a:pt x="1757" y="866"/>
                    <a:pt x="1740" y="866"/>
                  </a:cubicBezTo>
                  <a:cubicBezTo>
                    <a:pt x="1712" y="866"/>
                    <a:pt x="1681" y="886"/>
                    <a:pt x="1667" y="914"/>
                  </a:cubicBezTo>
                  <a:cubicBezTo>
                    <a:pt x="1644" y="937"/>
                    <a:pt x="1621" y="982"/>
                    <a:pt x="1598" y="1005"/>
                  </a:cubicBezTo>
                  <a:cubicBezTo>
                    <a:pt x="1530" y="1051"/>
                    <a:pt x="1484" y="1096"/>
                    <a:pt x="1439" y="1142"/>
                  </a:cubicBezTo>
                  <a:cubicBezTo>
                    <a:pt x="1370" y="1188"/>
                    <a:pt x="1302" y="1210"/>
                    <a:pt x="1256" y="1233"/>
                  </a:cubicBezTo>
                  <a:cubicBezTo>
                    <a:pt x="1187" y="1256"/>
                    <a:pt x="1119" y="1256"/>
                    <a:pt x="1051" y="1256"/>
                  </a:cubicBezTo>
                  <a:cubicBezTo>
                    <a:pt x="1028" y="1264"/>
                    <a:pt x="1005" y="1266"/>
                    <a:pt x="982" y="1266"/>
                  </a:cubicBezTo>
                  <a:cubicBezTo>
                    <a:pt x="936" y="1266"/>
                    <a:pt x="891" y="1256"/>
                    <a:pt x="845" y="1256"/>
                  </a:cubicBezTo>
                  <a:cubicBezTo>
                    <a:pt x="777" y="1233"/>
                    <a:pt x="685" y="1210"/>
                    <a:pt x="617" y="1165"/>
                  </a:cubicBezTo>
                  <a:cubicBezTo>
                    <a:pt x="548" y="1142"/>
                    <a:pt x="480" y="1096"/>
                    <a:pt x="411" y="1051"/>
                  </a:cubicBezTo>
                  <a:cubicBezTo>
                    <a:pt x="366" y="1005"/>
                    <a:pt x="343" y="959"/>
                    <a:pt x="297" y="914"/>
                  </a:cubicBezTo>
                  <a:cubicBezTo>
                    <a:pt x="274" y="868"/>
                    <a:pt x="252" y="800"/>
                    <a:pt x="229" y="754"/>
                  </a:cubicBezTo>
                  <a:cubicBezTo>
                    <a:pt x="206" y="708"/>
                    <a:pt x="206" y="663"/>
                    <a:pt x="206" y="617"/>
                  </a:cubicBezTo>
                  <a:cubicBezTo>
                    <a:pt x="206" y="571"/>
                    <a:pt x="206" y="526"/>
                    <a:pt x="206" y="480"/>
                  </a:cubicBezTo>
                  <a:cubicBezTo>
                    <a:pt x="229" y="412"/>
                    <a:pt x="252" y="366"/>
                    <a:pt x="274" y="320"/>
                  </a:cubicBezTo>
                  <a:cubicBezTo>
                    <a:pt x="297" y="252"/>
                    <a:pt x="320" y="206"/>
                    <a:pt x="366" y="160"/>
                  </a:cubicBezTo>
                  <a:cubicBezTo>
                    <a:pt x="389" y="115"/>
                    <a:pt x="366" y="46"/>
                    <a:pt x="320" y="24"/>
                  </a:cubicBezTo>
                  <a:cubicBezTo>
                    <a:pt x="320" y="24"/>
                    <a:pt x="297" y="1"/>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5" name="Google Shape;6855;p24"/>
            <p:cNvSpPr/>
            <p:nvPr/>
          </p:nvSpPr>
          <p:spPr>
            <a:xfrm>
              <a:off x="4517275" y="705350"/>
              <a:ext cx="70225" cy="62225"/>
            </a:xfrm>
            <a:custGeom>
              <a:avLst/>
              <a:gdLst/>
              <a:ahLst/>
              <a:cxnLst/>
              <a:rect l="l" t="t" r="r" b="b"/>
              <a:pathLst>
                <a:path w="2809" h="2489" extrusionOk="0">
                  <a:moveTo>
                    <a:pt x="2147" y="1"/>
                  </a:moveTo>
                  <a:cubicBezTo>
                    <a:pt x="2055" y="1"/>
                    <a:pt x="1941" y="23"/>
                    <a:pt x="1850" y="46"/>
                  </a:cubicBezTo>
                  <a:cubicBezTo>
                    <a:pt x="1690" y="69"/>
                    <a:pt x="1530" y="137"/>
                    <a:pt x="1370" y="206"/>
                  </a:cubicBezTo>
                  <a:cubicBezTo>
                    <a:pt x="1097" y="343"/>
                    <a:pt x="846" y="503"/>
                    <a:pt x="617" y="685"/>
                  </a:cubicBezTo>
                  <a:cubicBezTo>
                    <a:pt x="503" y="754"/>
                    <a:pt x="389" y="845"/>
                    <a:pt x="275" y="936"/>
                  </a:cubicBezTo>
                  <a:cubicBezTo>
                    <a:pt x="206" y="1005"/>
                    <a:pt x="138" y="1050"/>
                    <a:pt x="92" y="1119"/>
                  </a:cubicBezTo>
                  <a:cubicBezTo>
                    <a:pt x="24" y="1210"/>
                    <a:pt x="1" y="1324"/>
                    <a:pt x="92" y="1416"/>
                  </a:cubicBezTo>
                  <a:cubicBezTo>
                    <a:pt x="124" y="1447"/>
                    <a:pt x="171" y="1465"/>
                    <a:pt x="218" y="1465"/>
                  </a:cubicBezTo>
                  <a:cubicBezTo>
                    <a:pt x="273" y="1465"/>
                    <a:pt x="329" y="1442"/>
                    <a:pt x="366" y="1393"/>
                  </a:cubicBezTo>
                  <a:cubicBezTo>
                    <a:pt x="457" y="1279"/>
                    <a:pt x="572" y="1187"/>
                    <a:pt x="709" y="1096"/>
                  </a:cubicBezTo>
                  <a:lnTo>
                    <a:pt x="709" y="1096"/>
                  </a:lnTo>
                  <a:lnTo>
                    <a:pt x="663" y="1142"/>
                  </a:lnTo>
                  <a:cubicBezTo>
                    <a:pt x="960" y="891"/>
                    <a:pt x="1302" y="662"/>
                    <a:pt x="1644" y="503"/>
                  </a:cubicBezTo>
                  <a:cubicBezTo>
                    <a:pt x="1781" y="457"/>
                    <a:pt x="1895" y="411"/>
                    <a:pt x="2032" y="389"/>
                  </a:cubicBezTo>
                  <a:lnTo>
                    <a:pt x="2192" y="389"/>
                  </a:lnTo>
                  <a:cubicBezTo>
                    <a:pt x="2215" y="389"/>
                    <a:pt x="2238" y="411"/>
                    <a:pt x="2261" y="411"/>
                  </a:cubicBezTo>
                  <a:cubicBezTo>
                    <a:pt x="2284" y="411"/>
                    <a:pt x="2306" y="434"/>
                    <a:pt x="2306" y="434"/>
                  </a:cubicBezTo>
                  <a:cubicBezTo>
                    <a:pt x="2329" y="457"/>
                    <a:pt x="2352" y="457"/>
                    <a:pt x="2352" y="480"/>
                  </a:cubicBezTo>
                  <a:cubicBezTo>
                    <a:pt x="2375" y="503"/>
                    <a:pt x="2375" y="503"/>
                    <a:pt x="2375" y="526"/>
                  </a:cubicBezTo>
                  <a:cubicBezTo>
                    <a:pt x="2398" y="526"/>
                    <a:pt x="2398" y="548"/>
                    <a:pt x="2398" y="571"/>
                  </a:cubicBezTo>
                  <a:cubicBezTo>
                    <a:pt x="2398" y="594"/>
                    <a:pt x="2398" y="617"/>
                    <a:pt x="2398" y="640"/>
                  </a:cubicBezTo>
                  <a:cubicBezTo>
                    <a:pt x="2375" y="685"/>
                    <a:pt x="2375" y="754"/>
                    <a:pt x="2352" y="799"/>
                  </a:cubicBezTo>
                  <a:cubicBezTo>
                    <a:pt x="2284" y="982"/>
                    <a:pt x="2169" y="1142"/>
                    <a:pt x="2055" y="1302"/>
                  </a:cubicBezTo>
                  <a:cubicBezTo>
                    <a:pt x="1941" y="1461"/>
                    <a:pt x="1804" y="1621"/>
                    <a:pt x="1667" y="1781"/>
                  </a:cubicBezTo>
                  <a:cubicBezTo>
                    <a:pt x="1553" y="1918"/>
                    <a:pt x="1439" y="2032"/>
                    <a:pt x="1348" y="2169"/>
                  </a:cubicBezTo>
                  <a:cubicBezTo>
                    <a:pt x="1302" y="2215"/>
                    <a:pt x="1279" y="2237"/>
                    <a:pt x="1279" y="2306"/>
                  </a:cubicBezTo>
                  <a:cubicBezTo>
                    <a:pt x="1279" y="2352"/>
                    <a:pt x="1302" y="2397"/>
                    <a:pt x="1348" y="2443"/>
                  </a:cubicBezTo>
                  <a:cubicBezTo>
                    <a:pt x="1370" y="2466"/>
                    <a:pt x="1439" y="2488"/>
                    <a:pt x="1485" y="2488"/>
                  </a:cubicBezTo>
                  <a:cubicBezTo>
                    <a:pt x="1530" y="2488"/>
                    <a:pt x="1599" y="2466"/>
                    <a:pt x="1622" y="2420"/>
                  </a:cubicBezTo>
                  <a:cubicBezTo>
                    <a:pt x="1690" y="2329"/>
                    <a:pt x="1781" y="2237"/>
                    <a:pt x="1873" y="2123"/>
                  </a:cubicBezTo>
                  <a:cubicBezTo>
                    <a:pt x="1987" y="1986"/>
                    <a:pt x="2101" y="1849"/>
                    <a:pt x="2215" y="1712"/>
                  </a:cubicBezTo>
                  <a:cubicBezTo>
                    <a:pt x="2352" y="1553"/>
                    <a:pt x="2466" y="1393"/>
                    <a:pt x="2580" y="1233"/>
                  </a:cubicBezTo>
                  <a:cubicBezTo>
                    <a:pt x="2649" y="1073"/>
                    <a:pt x="2740" y="914"/>
                    <a:pt x="2763" y="754"/>
                  </a:cubicBezTo>
                  <a:cubicBezTo>
                    <a:pt x="2808" y="594"/>
                    <a:pt x="2786" y="411"/>
                    <a:pt x="2694" y="274"/>
                  </a:cubicBezTo>
                  <a:cubicBezTo>
                    <a:pt x="2603" y="160"/>
                    <a:pt x="2466" y="69"/>
                    <a:pt x="2329" y="23"/>
                  </a:cubicBezTo>
                  <a:cubicBezTo>
                    <a:pt x="2261" y="1"/>
                    <a:pt x="2192" y="1"/>
                    <a:pt x="2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6" name="Google Shape;6856;p24"/>
            <p:cNvSpPr/>
            <p:nvPr/>
          </p:nvSpPr>
          <p:spPr>
            <a:xfrm>
              <a:off x="4529275" y="720175"/>
              <a:ext cx="59375" cy="25725"/>
            </a:xfrm>
            <a:custGeom>
              <a:avLst/>
              <a:gdLst/>
              <a:ahLst/>
              <a:cxnLst/>
              <a:rect l="l" t="t" r="r" b="b"/>
              <a:pathLst>
                <a:path w="2375" h="1029" extrusionOk="0">
                  <a:moveTo>
                    <a:pt x="229" y="1"/>
                  </a:moveTo>
                  <a:cubicBezTo>
                    <a:pt x="160" y="1"/>
                    <a:pt x="92" y="24"/>
                    <a:pt x="69" y="92"/>
                  </a:cubicBezTo>
                  <a:cubicBezTo>
                    <a:pt x="0" y="184"/>
                    <a:pt x="46" y="298"/>
                    <a:pt x="137" y="343"/>
                  </a:cubicBezTo>
                  <a:cubicBezTo>
                    <a:pt x="457" y="503"/>
                    <a:pt x="776" y="640"/>
                    <a:pt x="1096" y="777"/>
                  </a:cubicBezTo>
                  <a:cubicBezTo>
                    <a:pt x="1279" y="846"/>
                    <a:pt x="1438" y="891"/>
                    <a:pt x="1621" y="937"/>
                  </a:cubicBezTo>
                  <a:cubicBezTo>
                    <a:pt x="1804" y="982"/>
                    <a:pt x="1986" y="1005"/>
                    <a:pt x="2169" y="1028"/>
                  </a:cubicBezTo>
                  <a:cubicBezTo>
                    <a:pt x="2214" y="1028"/>
                    <a:pt x="2283" y="1005"/>
                    <a:pt x="2306" y="960"/>
                  </a:cubicBezTo>
                  <a:cubicBezTo>
                    <a:pt x="2351" y="914"/>
                    <a:pt x="2374" y="868"/>
                    <a:pt x="2351" y="823"/>
                  </a:cubicBezTo>
                  <a:cubicBezTo>
                    <a:pt x="2351" y="777"/>
                    <a:pt x="2328" y="731"/>
                    <a:pt x="2306" y="686"/>
                  </a:cubicBezTo>
                  <a:cubicBezTo>
                    <a:pt x="2260" y="640"/>
                    <a:pt x="2214" y="640"/>
                    <a:pt x="2169" y="640"/>
                  </a:cubicBezTo>
                  <a:cubicBezTo>
                    <a:pt x="2146" y="640"/>
                    <a:pt x="2123" y="640"/>
                    <a:pt x="2100" y="617"/>
                  </a:cubicBezTo>
                  <a:cubicBezTo>
                    <a:pt x="1781" y="594"/>
                    <a:pt x="1484" y="503"/>
                    <a:pt x="1210" y="389"/>
                  </a:cubicBezTo>
                  <a:cubicBezTo>
                    <a:pt x="890" y="275"/>
                    <a:pt x="617" y="138"/>
                    <a:pt x="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7" name="Google Shape;6857;p24"/>
            <p:cNvSpPr/>
            <p:nvPr/>
          </p:nvSpPr>
          <p:spPr>
            <a:xfrm>
              <a:off x="4613725" y="713350"/>
              <a:ext cx="22275" cy="27775"/>
            </a:xfrm>
            <a:custGeom>
              <a:avLst/>
              <a:gdLst/>
              <a:ahLst/>
              <a:cxnLst/>
              <a:rect l="l" t="t" r="r" b="b"/>
              <a:pathLst>
                <a:path w="891" h="1111" extrusionOk="0">
                  <a:moveTo>
                    <a:pt x="662" y="0"/>
                  </a:moveTo>
                  <a:cubicBezTo>
                    <a:pt x="594" y="0"/>
                    <a:pt x="525" y="23"/>
                    <a:pt x="480" y="91"/>
                  </a:cubicBezTo>
                  <a:cubicBezTo>
                    <a:pt x="343" y="342"/>
                    <a:pt x="183" y="594"/>
                    <a:pt x="23" y="822"/>
                  </a:cubicBezTo>
                  <a:cubicBezTo>
                    <a:pt x="0" y="867"/>
                    <a:pt x="0" y="913"/>
                    <a:pt x="0" y="959"/>
                  </a:cubicBezTo>
                  <a:cubicBezTo>
                    <a:pt x="23" y="1027"/>
                    <a:pt x="46" y="1050"/>
                    <a:pt x="92" y="1073"/>
                  </a:cubicBezTo>
                  <a:cubicBezTo>
                    <a:pt x="118" y="1100"/>
                    <a:pt x="153" y="1111"/>
                    <a:pt x="186" y="1111"/>
                  </a:cubicBezTo>
                  <a:cubicBezTo>
                    <a:pt x="210" y="1111"/>
                    <a:pt x="233" y="1105"/>
                    <a:pt x="252" y="1096"/>
                  </a:cubicBezTo>
                  <a:cubicBezTo>
                    <a:pt x="297" y="1073"/>
                    <a:pt x="320" y="1050"/>
                    <a:pt x="366" y="1004"/>
                  </a:cubicBezTo>
                  <a:cubicBezTo>
                    <a:pt x="525" y="776"/>
                    <a:pt x="685" y="525"/>
                    <a:pt x="845" y="274"/>
                  </a:cubicBezTo>
                  <a:cubicBezTo>
                    <a:pt x="891" y="183"/>
                    <a:pt x="845" y="69"/>
                    <a:pt x="754" y="23"/>
                  </a:cubicBezTo>
                  <a:cubicBezTo>
                    <a:pt x="731" y="0"/>
                    <a:pt x="685" y="0"/>
                    <a:pt x="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8" name="Google Shape;6858;p24"/>
            <p:cNvSpPr/>
            <p:nvPr/>
          </p:nvSpPr>
          <p:spPr>
            <a:xfrm>
              <a:off x="4608025" y="717900"/>
              <a:ext cx="35975" cy="17725"/>
            </a:xfrm>
            <a:custGeom>
              <a:avLst/>
              <a:gdLst/>
              <a:ahLst/>
              <a:cxnLst/>
              <a:rect l="l" t="t" r="r" b="b"/>
              <a:pathLst>
                <a:path w="1439" h="709" extrusionOk="0">
                  <a:moveTo>
                    <a:pt x="228" y="1"/>
                  </a:moveTo>
                  <a:cubicBezTo>
                    <a:pt x="160" y="1"/>
                    <a:pt x="91" y="46"/>
                    <a:pt x="46" y="115"/>
                  </a:cubicBezTo>
                  <a:cubicBezTo>
                    <a:pt x="0" y="206"/>
                    <a:pt x="46" y="320"/>
                    <a:pt x="137" y="366"/>
                  </a:cubicBezTo>
                  <a:cubicBezTo>
                    <a:pt x="457" y="571"/>
                    <a:pt x="822" y="663"/>
                    <a:pt x="1187" y="708"/>
                  </a:cubicBezTo>
                  <a:cubicBezTo>
                    <a:pt x="1256" y="708"/>
                    <a:pt x="1301" y="708"/>
                    <a:pt x="1347" y="685"/>
                  </a:cubicBezTo>
                  <a:cubicBezTo>
                    <a:pt x="1393" y="663"/>
                    <a:pt x="1415" y="617"/>
                    <a:pt x="1438" y="571"/>
                  </a:cubicBezTo>
                  <a:cubicBezTo>
                    <a:pt x="1438" y="503"/>
                    <a:pt x="1438" y="457"/>
                    <a:pt x="1415" y="412"/>
                  </a:cubicBezTo>
                  <a:cubicBezTo>
                    <a:pt x="1393" y="366"/>
                    <a:pt x="1324" y="343"/>
                    <a:pt x="1278" y="320"/>
                  </a:cubicBezTo>
                  <a:cubicBezTo>
                    <a:pt x="1073" y="297"/>
                    <a:pt x="845" y="252"/>
                    <a:pt x="639" y="183"/>
                  </a:cubicBezTo>
                  <a:cubicBezTo>
                    <a:pt x="525" y="138"/>
                    <a:pt x="411" y="92"/>
                    <a:pt x="320" y="24"/>
                  </a:cubicBezTo>
                  <a:cubicBezTo>
                    <a:pt x="297" y="1"/>
                    <a:pt x="251"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9" name="Google Shape;6859;p24"/>
            <p:cNvSpPr/>
            <p:nvPr/>
          </p:nvSpPr>
          <p:spPr>
            <a:xfrm>
              <a:off x="4326700" y="980400"/>
              <a:ext cx="17150" cy="16575"/>
            </a:xfrm>
            <a:custGeom>
              <a:avLst/>
              <a:gdLst/>
              <a:ahLst/>
              <a:cxnLst/>
              <a:rect l="l" t="t" r="r" b="b"/>
              <a:pathLst>
                <a:path w="686" h="663" extrusionOk="0">
                  <a:moveTo>
                    <a:pt x="366" y="0"/>
                  </a:moveTo>
                  <a:cubicBezTo>
                    <a:pt x="183" y="0"/>
                    <a:pt x="23" y="114"/>
                    <a:pt x="0" y="297"/>
                  </a:cubicBezTo>
                  <a:cubicBezTo>
                    <a:pt x="0" y="480"/>
                    <a:pt x="137" y="662"/>
                    <a:pt x="320" y="662"/>
                  </a:cubicBezTo>
                  <a:cubicBezTo>
                    <a:pt x="502" y="662"/>
                    <a:pt x="662" y="525"/>
                    <a:pt x="662" y="343"/>
                  </a:cubicBezTo>
                  <a:cubicBezTo>
                    <a:pt x="685" y="160"/>
                    <a:pt x="525" y="0"/>
                    <a:pt x="366"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0" name="Google Shape;6860;p24"/>
            <p:cNvSpPr/>
            <p:nvPr/>
          </p:nvSpPr>
          <p:spPr>
            <a:xfrm>
              <a:off x="4508725" y="1083100"/>
              <a:ext cx="16575" cy="16000"/>
            </a:xfrm>
            <a:custGeom>
              <a:avLst/>
              <a:gdLst/>
              <a:ahLst/>
              <a:cxnLst/>
              <a:rect l="l" t="t" r="r" b="b"/>
              <a:pathLst>
                <a:path w="663" h="640" extrusionOk="0">
                  <a:moveTo>
                    <a:pt x="343" y="1"/>
                  </a:moveTo>
                  <a:cubicBezTo>
                    <a:pt x="160" y="1"/>
                    <a:pt x="23" y="138"/>
                    <a:pt x="1" y="320"/>
                  </a:cubicBezTo>
                  <a:cubicBezTo>
                    <a:pt x="1" y="480"/>
                    <a:pt x="138" y="640"/>
                    <a:pt x="320" y="640"/>
                  </a:cubicBezTo>
                  <a:cubicBezTo>
                    <a:pt x="480" y="640"/>
                    <a:pt x="640" y="526"/>
                    <a:pt x="663" y="343"/>
                  </a:cubicBezTo>
                  <a:cubicBezTo>
                    <a:pt x="663" y="183"/>
                    <a:pt x="526" y="1"/>
                    <a:pt x="3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1" name="Google Shape;6861;p24"/>
            <p:cNvSpPr/>
            <p:nvPr/>
          </p:nvSpPr>
          <p:spPr>
            <a:xfrm>
              <a:off x="4511575" y="1101375"/>
              <a:ext cx="5725" cy="5725"/>
            </a:xfrm>
            <a:custGeom>
              <a:avLst/>
              <a:gdLst/>
              <a:ahLst/>
              <a:cxnLst/>
              <a:rect l="l" t="t" r="r" b="b"/>
              <a:pathLst>
                <a:path w="229" h="229" extrusionOk="0">
                  <a:moveTo>
                    <a:pt x="115" y="0"/>
                  </a:moveTo>
                  <a:cubicBezTo>
                    <a:pt x="69" y="0"/>
                    <a:pt x="1" y="46"/>
                    <a:pt x="1" y="114"/>
                  </a:cubicBezTo>
                  <a:cubicBezTo>
                    <a:pt x="1" y="160"/>
                    <a:pt x="46" y="229"/>
                    <a:pt x="115" y="229"/>
                  </a:cubicBezTo>
                  <a:cubicBezTo>
                    <a:pt x="160" y="229"/>
                    <a:pt x="206" y="183"/>
                    <a:pt x="229" y="114"/>
                  </a:cubicBezTo>
                  <a:cubicBezTo>
                    <a:pt x="229" y="69"/>
                    <a:pt x="183"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2" name="Google Shape;6862;p24"/>
            <p:cNvSpPr/>
            <p:nvPr/>
          </p:nvSpPr>
          <p:spPr>
            <a:xfrm>
              <a:off x="4331250" y="1000375"/>
              <a:ext cx="5175" cy="5725"/>
            </a:xfrm>
            <a:custGeom>
              <a:avLst/>
              <a:gdLst/>
              <a:ahLst/>
              <a:cxnLst/>
              <a:rect l="l" t="t" r="r" b="b"/>
              <a:pathLst>
                <a:path w="207" h="229" extrusionOk="0">
                  <a:moveTo>
                    <a:pt x="115" y="0"/>
                  </a:moveTo>
                  <a:cubicBezTo>
                    <a:pt x="47" y="0"/>
                    <a:pt x="1" y="46"/>
                    <a:pt x="1" y="114"/>
                  </a:cubicBezTo>
                  <a:cubicBezTo>
                    <a:pt x="1" y="160"/>
                    <a:pt x="47" y="228"/>
                    <a:pt x="92" y="228"/>
                  </a:cubicBezTo>
                  <a:cubicBezTo>
                    <a:pt x="161" y="228"/>
                    <a:pt x="206" y="183"/>
                    <a:pt x="206" y="114"/>
                  </a:cubicBezTo>
                  <a:cubicBezTo>
                    <a:pt x="206" y="69"/>
                    <a:pt x="161" y="0"/>
                    <a:pt x="115"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3" name="Google Shape;6863;p24"/>
            <p:cNvSpPr/>
            <p:nvPr/>
          </p:nvSpPr>
          <p:spPr>
            <a:xfrm>
              <a:off x="4494450" y="1122850"/>
              <a:ext cx="33700" cy="22700"/>
            </a:xfrm>
            <a:custGeom>
              <a:avLst/>
              <a:gdLst/>
              <a:ahLst/>
              <a:cxnLst/>
              <a:rect l="l" t="t" r="r" b="b"/>
              <a:pathLst>
                <a:path w="1348" h="908" extrusionOk="0">
                  <a:moveTo>
                    <a:pt x="509" y="0"/>
                  </a:moveTo>
                  <a:cubicBezTo>
                    <a:pt x="300" y="0"/>
                    <a:pt x="132" y="81"/>
                    <a:pt x="69" y="237"/>
                  </a:cubicBezTo>
                  <a:cubicBezTo>
                    <a:pt x="1" y="442"/>
                    <a:pt x="184" y="739"/>
                    <a:pt x="526" y="853"/>
                  </a:cubicBezTo>
                  <a:cubicBezTo>
                    <a:pt x="635" y="890"/>
                    <a:pt x="742" y="907"/>
                    <a:pt x="840" y="907"/>
                  </a:cubicBezTo>
                  <a:cubicBezTo>
                    <a:pt x="1049" y="907"/>
                    <a:pt x="1217" y="826"/>
                    <a:pt x="1279" y="671"/>
                  </a:cubicBezTo>
                  <a:cubicBezTo>
                    <a:pt x="1348" y="465"/>
                    <a:pt x="1142" y="168"/>
                    <a:pt x="823" y="54"/>
                  </a:cubicBezTo>
                  <a:cubicBezTo>
                    <a:pt x="714" y="18"/>
                    <a:pt x="607"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4" name="Google Shape;6864;p24"/>
            <p:cNvSpPr/>
            <p:nvPr/>
          </p:nvSpPr>
          <p:spPr>
            <a:xfrm>
              <a:off x="4264500" y="997300"/>
              <a:ext cx="34250" cy="22700"/>
            </a:xfrm>
            <a:custGeom>
              <a:avLst/>
              <a:gdLst/>
              <a:ahLst/>
              <a:cxnLst/>
              <a:rect l="l" t="t" r="r" b="b"/>
              <a:pathLst>
                <a:path w="1370" h="908" extrusionOk="0">
                  <a:moveTo>
                    <a:pt x="518" y="1"/>
                  </a:moveTo>
                  <a:cubicBezTo>
                    <a:pt x="310" y="1"/>
                    <a:pt x="131" y="82"/>
                    <a:pt x="69" y="237"/>
                  </a:cubicBezTo>
                  <a:cubicBezTo>
                    <a:pt x="0" y="443"/>
                    <a:pt x="206" y="739"/>
                    <a:pt x="525" y="854"/>
                  </a:cubicBezTo>
                  <a:cubicBezTo>
                    <a:pt x="635" y="890"/>
                    <a:pt x="744" y="908"/>
                    <a:pt x="844" y="908"/>
                  </a:cubicBezTo>
                  <a:cubicBezTo>
                    <a:pt x="1058" y="908"/>
                    <a:pt x="1232" y="826"/>
                    <a:pt x="1279" y="671"/>
                  </a:cubicBezTo>
                  <a:cubicBezTo>
                    <a:pt x="1370" y="443"/>
                    <a:pt x="1164" y="169"/>
                    <a:pt x="822" y="55"/>
                  </a:cubicBezTo>
                  <a:cubicBezTo>
                    <a:pt x="720" y="18"/>
                    <a:pt x="616"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65" name="Google Shape;6865;p24"/>
          <p:cNvGrpSpPr/>
          <p:nvPr/>
        </p:nvGrpSpPr>
        <p:grpSpPr>
          <a:xfrm rot="-1377965">
            <a:off x="468799" y="5921249"/>
            <a:ext cx="461785" cy="680865"/>
            <a:chOff x="3716700" y="1378700"/>
            <a:chExt cx="135825" cy="199750"/>
          </a:xfrm>
        </p:grpSpPr>
        <p:sp>
          <p:nvSpPr>
            <p:cNvPr id="6866" name="Google Shape;6866;p24"/>
            <p:cNvSpPr/>
            <p:nvPr/>
          </p:nvSpPr>
          <p:spPr>
            <a:xfrm>
              <a:off x="3718975" y="1380975"/>
              <a:ext cx="129550" cy="195175"/>
            </a:xfrm>
            <a:custGeom>
              <a:avLst/>
              <a:gdLst/>
              <a:ahLst/>
              <a:cxnLst/>
              <a:rect l="l" t="t" r="r" b="b"/>
              <a:pathLst>
                <a:path w="5182" h="7807" extrusionOk="0">
                  <a:moveTo>
                    <a:pt x="3401" y="3812"/>
                  </a:moveTo>
                  <a:cubicBezTo>
                    <a:pt x="3470" y="3812"/>
                    <a:pt x="3538" y="3812"/>
                    <a:pt x="3607" y="3835"/>
                  </a:cubicBezTo>
                  <a:cubicBezTo>
                    <a:pt x="3675" y="3835"/>
                    <a:pt x="3721" y="3858"/>
                    <a:pt x="3789" y="3881"/>
                  </a:cubicBezTo>
                  <a:cubicBezTo>
                    <a:pt x="3835" y="3904"/>
                    <a:pt x="3903" y="3927"/>
                    <a:pt x="3949" y="3949"/>
                  </a:cubicBezTo>
                  <a:cubicBezTo>
                    <a:pt x="3995" y="3995"/>
                    <a:pt x="4063" y="4018"/>
                    <a:pt x="4109" y="4041"/>
                  </a:cubicBezTo>
                  <a:lnTo>
                    <a:pt x="4155" y="4086"/>
                  </a:lnTo>
                  <a:cubicBezTo>
                    <a:pt x="4200" y="4109"/>
                    <a:pt x="4246" y="4132"/>
                    <a:pt x="4292" y="4155"/>
                  </a:cubicBezTo>
                  <a:cubicBezTo>
                    <a:pt x="4337" y="4223"/>
                    <a:pt x="4406" y="4269"/>
                    <a:pt x="4451" y="4337"/>
                  </a:cubicBezTo>
                  <a:lnTo>
                    <a:pt x="4451" y="4360"/>
                  </a:lnTo>
                  <a:cubicBezTo>
                    <a:pt x="4520" y="4429"/>
                    <a:pt x="4565" y="4520"/>
                    <a:pt x="4611" y="4589"/>
                  </a:cubicBezTo>
                  <a:cubicBezTo>
                    <a:pt x="4634" y="4634"/>
                    <a:pt x="4657" y="4657"/>
                    <a:pt x="4657" y="4703"/>
                  </a:cubicBezTo>
                  <a:lnTo>
                    <a:pt x="4680" y="4725"/>
                  </a:lnTo>
                  <a:cubicBezTo>
                    <a:pt x="4702" y="4771"/>
                    <a:pt x="4702" y="4817"/>
                    <a:pt x="4725" y="4840"/>
                  </a:cubicBezTo>
                  <a:cubicBezTo>
                    <a:pt x="4748" y="4931"/>
                    <a:pt x="4771" y="4999"/>
                    <a:pt x="4794" y="5068"/>
                  </a:cubicBezTo>
                  <a:lnTo>
                    <a:pt x="4794" y="5091"/>
                  </a:lnTo>
                  <a:cubicBezTo>
                    <a:pt x="4794" y="5159"/>
                    <a:pt x="4817" y="5205"/>
                    <a:pt x="4817" y="5273"/>
                  </a:cubicBezTo>
                  <a:cubicBezTo>
                    <a:pt x="4817" y="5365"/>
                    <a:pt x="4817" y="5456"/>
                    <a:pt x="4817" y="5524"/>
                  </a:cubicBezTo>
                  <a:lnTo>
                    <a:pt x="4794" y="5593"/>
                  </a:lnTo>
                  <a:cubicBezTo>
                    <a:pt x="4794" y="5730"/>
                    <a:pt x="4771" y="5867"/>
                    <a:pt x="4748" y="5958"/>
                  </a:cubicBezTo>
                  <a:cubicBezTo>
                    <a:pt x="4748" y="6027"/>
                    <a:pt x="4702" y="6118"/>
                    <a:pt x="4657" y="6209"/>
                  </a:cubicBezTo>
                  <a:cubicBezTo>
                    <a:pt x="4657" y="6255"/>
                    <a:pt x="4634" y="6278"/>
                    <a:pt x="4611" y="6300"/>
                  </a:cubicBezTo>
                  <a:lnTo>
                    <a:pt x="4611" y="6323"/>
                  </a:lnTo>
                  <a:lnTo>
                    <a:pt x="4588" y="6369"/>
                  </a:lnTo>
                  <a:cubicBezTo>
                    <a:pt x="4565" y="6392"/>
                    <a:pt x="4565" y="6415"/>
                    <a:pt x="4543" y="6437"/>
                  </a:cubicBezTo>
                  <a:cubicBezTo>
                    <a:pt x="4565" y="6415"/>
                    <a:pt x="4565" y="6369"/>
                    <a:pt x="4565" y="6346"/>
                  </a:cubicBezTo>
                  <a:cubicBezTo>
                    <a:pt x="4588" y="6300"/>
                    <a:pt x="4588" y="6255"/>
                    <a:pt x="4588" y="6209"/>
                  </a:cubicBezTo>
                  <a:lnTo>
                    <a:pt x="4611" y="6095"/>
                  </a:lnTo>
                  <a:cubicBezTo>
                    <a:pt x="4611" y="6072"/>
                    <a:pt x="4611" y="6027"/>
                    <a:pt x="4634" y="6004"/>
                  </a:cubicBezTo>
                  <a:cubicBezTo>
                    <a:pt x="4634" y="5958"/>
                    <a:pt x="4634" y="5912"/>
                    <a:pt x="4611" y="5867"/>
                  </a:cubicBezTo>
                  <a:cubicBezTo>
                    <a:pt x="4588" y="5821"/>
                    <a:pt x="4565" y="5798"/>
                    <a:pt x="4520" y="5775"/>
                  </a:cubicBezTo>
                  <a:lnTo>
                    <a:pt x="4474" y="5775"/>
                  </a:lnTo>
                  <a:cubicBezTo>
                    <a:pt x="4383" y="5775"/>
                    <a:pt x="4314" y="5821"/>
                    <a:pt x="4292" y="5890"/>
                  </a:cubicBezTo>
                  <a:cubicBezTo>
                    <a:pt x="4292" y="5912"/>
                    <a:pt x="4292" y="5958"/>
                    <a:pt x="4269" y="5981"/>
                  </a:cubicBezTo>
                  <a:cubicBezTo>
                    <a:pt x="4246" y="6004"/>
                    <a:pt x="4246" y="6027"/>
                    <a:pt x="4223" y="6072"/>
                  </a:cubicBezTo>
                  <a:cubicBezTo>
                    <a:pt x="4200" y="6095"/>
                    <a:pt x="4177" y="6118"/>
                    <a:pt x="4155" y="6163"/>
                  </a:cubicBezTo>
                  <a:lnTo>
                    <a:pt x="4132" y="6186"/>
                  </a:lnTo>
                  <a:cubicBezTo>
                    <a:pt x="4109" y="6232"/>
                    <a:pt x="4063" y="6278"/>
                    <a:pt x="4040" y="6300"/>
                  </a:cubicBezTo>
                  <a:lnTo>
                    <a:pt x="4040" y="6278"/>
                  </a:lnTo>
                  <a:cubicBezTo>
                    <a:pt x="4040" y="6255"/>
                    <a:pt x="4040" y="6255"/>
                    <a:pt x="4040" y="6232"/>
                  </a:cubicBezTo>
                  <a:lnTo>
                    <a:pt x="4040" y="6186"/>
                  </a:lnTo>
                  <a:cubicBezTo>
                    <a:pt x="4063" y="6163"/>
                    <a:pt x="4063" y="6118"/>
                    <a:pt x="4063" y="6095"/>
                  </a:cubicBezTo>
                  <a:cubicBezTo>
                    <a:pt x="4086" y="6072"/>
                    <a:pt x="4086" y="6049"/>
                    <a:pt x="4109" y="6027"/>
                  </a:cubicBezTo>
                  <a:cubicBezTo>
                    <a:pt x="4109" y="6004"/>
                    <a:pt x="4109" y="5981"/>
                    <a:pt x="4132" y="5958"/>
                  </a:cubicBezTo>
                  <a:cubicBezTo>
                    <a:pt x="4155" y="5844"/>
                    <a:pt x="4155" y="5753"/>
                    <a:pt x="4177" y="5661"/>
                  </a:cubicBezTo>
                  <a:cubicBezTo>
                    <a:pt x="4177" y="5593"/>
                    <a:pt x="4155" y="5524"/>
                    <a:pt x="4155" y="5456"/>
                  </a:cubicBezTo>
                  <a:cubicBezTo>
                    <a:pt x="4155" y="5387"/>
                    <a:pt x="4155" y="5296"/>
                    <a:pt x="4132" y="5228"/>
                  </a:cubicBezTo>
                  <a:cubicBezTo>
                    <a:pt x="4132" y="5159"/>
                    <a:pt x="4109" y="5113"/>
                    <a:pt x="4109" y="5045"/>
                  </a:cubicBezTo>
                  <a:cubicBezTo>
                    <a:pt x="4109" y="4999"/>
                    <a:pt x="4086" y="4977"/>
                    <a:pt x="4086" y="4931"/>
                  </a:cubicBezTo>
                  <a:cubicBezTo>
                    <a:pt x="4086" y="4885"/>
                    <a:pt x="4063" y="4862"/>
                    <a:pt x="4063" y="4817"/>
                  </a:cubicBezTo>
                  <a:cubicBezTo>
                    <a:pt x="4018" y="4725"/>
                    <a:pt x="3995" y="4634"/>
                    <a:pt x="3949" y="4543"/>
                  </a:cubicBezTo>
                  <a:cubicBezTo>
                    <a:pt x="3926" y="4497"/>
                    <a:pt x="3903" y="4452"/>
                    <a:pt x="3858" y="4383"/>
                  </a:cubicBezTo>
                  <a:lnTo>
                    <a:pt x="3835" y="4337"/>
                  </a:lnTo>
                  <a:lnTo>
                    <a:pt x="3812" y="4292"/>
                  </a:lnTo>
                  <a:cubicBezTo>
                    <a:pt x="3767" y="4223"/>
                    <a:pt x="3744" y="4178"/>
                    <a:pt x="3698" y="4132"/>
                  </a:cubicBezTo>
                  <a:cubicBezTo>
                    <a:pt x="3652" y="4064"/>
                    <a:pt x="3607" y="4018"/>
                    <a:pt x="3561" y="3949"/>
                  </a:cubicBezTo>
                  <a:cubicBezTo>
                    <a:pt x="3515" y="3904"/>
                    <a:pt x="3470" y="3858"/>
                    <a:pt x="3401" y="3812"/>
                  </a:cubicBezTo>
                  <a:close/>
                  <a:moveTo>
                    <a:pt x="2351" y="754"/>
                  </a:moveTo>
                  <a:cubicBezTo>
                    <a:pt x="2443" y="777"/>
                    <a:pt x="2534" y="822"/>
                    <a:pt x="2602" y="868"/>
                  </a:cubicBezTo>
                  <a:cubicBezTo>
                    <a:pt x="2671" y="891"/>
                    <a:pt x="2739" y="936"/>
                    <a:pt x="2808" y="1005"/>
                  </a:cubicBezTo>
                  <a:cubicBezTo>
                    <a:pt x="2831" y="1028"/>
                    <a:pt x="2854" y="1028"/>
                    <a:pt x="2876" y="1051"/>
                  </a:cubicBezTo>
                  <a:cubicBezTo>
                    <a:pt x="2876" y="1073"/>
                    <a:pt x="2899" y="1096"/>
                    <a:pt x="2922" y="1119"/>
                  </a:cubicBezTo>
                  <a:cubicBezTo>
                    <a:pt x="2945" y="1165"/>
                    <a:pt x="2990" y="1233"/>
                    <a:pt x="3013" y="1302"/>
                  </a:cubicBezTo>
                  <a:cubicBezTo>
                    <a:pt x="3013" y="1347"/>
                    <a:pt x="3036" y="1370"/>
                    <a:pt x="3036" y="1416"/>
                  </a:cubicBezTo>
                  <a:cubicBezTo>
                    <a:pt x="3036" y="1507"/>
                    <a:pt x="3036" y="1598"/>
                    <a:pt x="3036" y="1713"/>
                  </a:cubicBezTo>
                  <a:lnTo>
                    <a:pt x="3036" y="1735"/>
                  </a:lnTo>
                  <a:cubicBezTo>
                    <a:pt x="3036" y="1827"/>
                    <a:pt x="3036" y="1918"/>
                    <a:pt x="3013" y="2009"/>
                  </a:cubicBezTo>
                  <a:cubicBezTo>
                    <a:pt x="2990" y="2078"/>
                    <a:pt x="2990" y="2146"/>
                    <a:pt x="2968" y="2215"/>
                  </a:cubicBezTo>
                  <a:lnTo>
                    <a:pt x="2945" y="2283"/>
                  </a:lnTo>
                  <a:cubicBezTo>
                    <a:pt x="2922" y="2352"/>
                    <a:pt x="2922" y="2397"/>
                    <a:pt x="2899" y="2443"/>
                  </a:cubicBezTo>
                  <a:cubicBezTo>
                    <a:pt x="2854" y="2580"/>
                    <a:pt x="2808" y="2740"/>
                    <a:pt x="2717" y="2877"/>
                  </a:cubicBezTo>
                  <a:cubicBezTo>
                    <a:pt x="2671" y="2968"/>
                    <a:pt x="2625" y="3059"/>
                    <a:pt x="2557" y="3151"/>
                  </a:cubicBezTo>
                  <a:lnTo>
                    <a:pt x="2511" y="3196"/>
                  </a:lnTo>
                  <a:cubicBezTo>
                    <a:pt x="2466" y="3287"/>
                    <a:pt x="2420" y="3379"/>
                    <a:pt x="2351" y="3447"/>
                  </a:cubicBezTo>
                  <a:lnTo>
                    <a:pt x="2329" y="3447"/>
                  </a:lnTo>
                  <a:cubicBezTo>
                    <a:pt x="2306" y="3470"/>
                    <a:pt x="2260" y="3470"/>
                    <a:pt x="2237" y="3470"/>
                  </a:cubicBezTo>
                  <a:cubicBezTo>
                    <a:pt x="2192" y="3493"/>
                    <a:pt x="2146" y="3516"/>
                    <a:pt x="2100" y="3539"/>
                  </a:cubicBezTo>
                  <a:cubicBezTo>
                    <a:pt x="2077" y="3539"/>
                    <a:pt x="2077" y="3561"/>
                    <a:pt x="2055" y="3584"/>
                  </a:cubicBezTo>
                  <a:lnTo>
                    <a:pt x="2032" y="3607"/>
                  </a:lnTo>
                  <a:lnTo>
                    <a:pt x="2009" y="3607"/>
                  </a:lnTo>
                  <a:cubicBezTo>
                    <a:pt x="1986" y="3607"/>
                    <a:pt x="1963" y="3630"/>
                    <a:pt x="1963" y="3653"/>
                  </a:cubicBezTo>
                  <a:cubicBezTo>
                    <a:pt x="1918" y="3676"/>
                    <a:pt x="1918" y="3721"/>
                    <a:pt x="1895" y="3744"/>
                  </a:cubicBezTo>
                  <a:cubicBezTo>
                    <a:pt x="1895" y="3835"/>
                    <a:pt x="1963" y="3904"/>
                    <a:pt x="2055" y="3927"/>
                  </a:cubicBezTo>
                  <a:cubicBezTo>
                    <a:pt x="2100" y="3927"/>
                    <a:pt x="2146" y="3904"/>
                    <a:pt x="2214" y="3881"/>
                  </a:cubicBezTo>
                  <a:cubicBezTo>
                    <a:pt x="2237" y="3858"/>
                    <a:pt x="2237" y="3858"/>
                    <a:pt x="2237" y="3858"/>
                  </a:cubicBezTo>
                  <a:lnTo>
                    <a:pt x="2329" y="3858"/>
                  </a:lnTo>
                  <a:cubicBezTo>
                    <a:pt x="2420" y="3858"/>
                    <a:pt x="2488" y="3858"/>
                    <a:pt x="2580" y="3881"/>
                  </a:cubicBezTo>
                  <a:cubicBezTo>
                    <a:pt x="2625" y="3881"/>
                    <a:pt x="2648" y="3904"/>
                    <a:pt x="2694" y="3904"/>
                  </a:cubicBezTo>
                  <a:cubicBezTo>
                    <a:pt x="2717" y="3927"/>
                    <a:pt x="2762" y="3927"/>
                    <a:pt x="2785" y="3949"/>
                  </a:cubicBezTo>
                  <a:lnTo>
                    <a:pt x="2808" y="3949"/>
                  </a:lnTo>
                  <a:cubicBezTo>
                    <a:pt x="2831" y="3972"/>
                    <a:pt x="2854" y="3995"/>
                    <a:pt x="2876" y="4018"/>
                  </a:cubicBezTo>
                  <a:cubicBezTo>
                    <a:pt x="2945" y="4064"/>
                    <a:pt x="2968" y="4109"/>
                    <a:pt x="3013" y="4155"/>
                  </a:cubicBezTo>
                  <a:lnTo>
                    <a:pt x="3036" y="4155"/>
                  </a:lnTo>
                  <a:cubicBezTo>
                    <a:pt x="3059" y="4200"/>
                    <a:pt x="3105" y="4246"/>
                    <a:pt x="3150" y="4269"/>
                  </a:cubicBezTo>
                  <a:cubicBezTo>
                    <a:pt x="3173" y="4292"/>
                    <a:pt x="3196" y="4292"/>
                    <a:pt x="3242" y="4292"/>
                  </a:cubicBezTo>
                  <a:cubicBezTo>
                    <a:pt x="3287" y="4292"/>
                    <a:pt x="3310" y="4292"/>
                    <a:pt x="3356" y="4246"/>
                  </a:cubicBezTo>
                  <a:lnTo>
                    <a:pt x="3379" y="4246"/>
                  </a:lnTo>
                  <a:cubicBezTo>
                    <a:pt x="3401" y="4292"/>
                    <a:pt x="3424" y="4315"/>
                    <a:pt x="3447" y="4337"/>
                  </a:cubicBezTo>
                  <a:cubicBezTo>
                    <a:pt x="3470" y="4383"/>
                    <a:pt x="3493" y="4429"/>
                    <a:pt x="3515" y="4452"/>
                  </a:cubicBezTo>
                  <a:cubicBezTo>
                    <a:pt x="3515" y="4497"/>
                    <a:pt x="3538" y="4520"/>
                    <a:pt x="3561" y="4566"/>
                  </a:cubicBezTo>
                  <a:cubicBezTo>
                    <a:pt x="3607" y="4634"/>
                    <a:pt x="3652" y="4703"/>
                    <a:pt x="3675" y="4817"/>
                  </a:cubicBezTo>
                  <a:cubicBezTo>
                    <a:pt x="3698" y="4862"/>
                    <a:pt x="3721" y="4931"/>
                    <a:pt x="3744" y="4977"/>
                  </a:cubicBezTo>
                  <a:cubicBezTo>
                    <a:pt x="3744" y="5022"/>
                    <a:pt x="3767" y="5068"/>
                    <a:pt x="3767" y="5113"/>
                  </a:cubicBezTo>
                  <a:lnTo>
                    <a:pt x="3767" y="5159"/>
                  </a:lnTo>
                  <a:cubicBezTo>
                    <a:pt x="3789" y="5205"/>
                    <a:pt x="3789" y="5250"/>
                    <a:pt x="3789" y="5296"/>
                  </a:cubicBezTo>
                  <a:cubicBezTo>
                    <a:pt x="3812" y="5342"/>
                    <a:pt x="3812" y="5410"/>
                    <a:pt x="3812" y="5456"/>
                  </a:cubicBezTo>
                  <a:cubicBezTo>
                    <a:pt x="3835" y="5547"/>
                    <a:pt x="3835" y="5661"/>
                    <a:pt x="3812" y="5775"/>
                  </a:cubicBezTo>
                  <a:cubicBezTo>
                    <a:pt x="3812" y="5821"/>
                    <a:pt x="3789" y="5844"/>
                    <a:pt x="3789" y="5890"/>
                  </a:cubicBezTo>
                  <a:cubicBezTo>
                    <a:pt x="3767" y="5935"/>
                    <a:pt x="3767" y="5958"/>
                    <a:pt x="3767" y="5981"/>
                  </a:cubicBezTo>
                  <a:cubicBezTo>
                    <a:pt x="3744" y="6027"/>
                    <a:pt x="3744" y="6072"/>
                    <a:pt x="3744" y="6118"/>
                  </a:cubicBezTo>
                  <a:cubicBezTo>
                    <a:pt x="3721" y="6141"/>
                    <a:pt x="3721" y="6141"/>
                    <a:pt x="3698" y="6163"/>
                  </a:cubicBezTo>
                  <a:cubicBezTo>
                    <a:pt x="3698" y="6163"/>
                    <a:pt x="3675" y="6186"/>
                    <a:pt x="3675" y="6186"/>
                  </a:cubicBezTo>
                  <a:cubicBezTo>
                    <a:pt x="3630" y="6255"/>
                    <a:pt x="3584" y="6300"/>
                    <a:pt x="3538" y="6346"/>
                  </a:cubicBezTo>
                  <a:lnTo>
                    <a:pt x="3493" y="6415"/>
                  </a:lnTo>
                  <a:cubicBezTo>
                    <a:pt x="3447" y="6460"/>
                    <a:pt x="3379" y="6529"/>
                    <a:pt x="3310" y="6574"/>
                  </a:cubicBezTo>
                  <a:cubicBezTo>
                    <a:pt x="3287" y="6597"/>
                    <a:pt x="3264" y="6620"/>
                    <a:pt x="3242" y="6643"/>
                  </a:cubicBezTo>
                  <a:cubicBezTo>
                    <a:pt x="3219" y="6666"/>
                    <a:pt x="3219" y="6666"/>
                    <a:pt x="3196" y="6688"/>
                  </a:cubicBezTo>
                  <a:lnTo>
                    <a:pt x="3173" y="6711"/>
                  </a:lnTo>
                  <a:cubicBezTo>
                    <a:pt x="3150" y="6734"/>
                    <a:pt x="3105" y="6757"/>
                    <a:pt x="3082" y="6780"/>
                  </a:cubicBezTo>
                  <a:cubicBezTo>
                    <a:pt x="3036" y="6803"/>
                    <a:pt x="2968" y="6848"/>
                    <a:pt x="2899" y="6871"/>
                  </a:cubicBezTo>
                  <a:lnTo>
                    <a:pt x="2876" y="6894"/>
                  </a:lnTo>
                  <a:lnTo>
                    <a:pt x="2831" y="6917"/>
                  </a:lnTo>
                  <a:cubicBezTo>
                    <a:pt x="2785" y="6940"/>
                    <a:pt x="2717" y="6962"/>
                    <a:pt x="2671" y="6985"/>
                  </a:cubicBezTo>
                  <a:cubicBezTo>
                    <a:pt x="2602" y="7008"/>
                    <a:pt x="2534" y="7031"/>
                    <a:pt x="2443" y="7054"/>
                  </a:cubicBezTo>
                  <a:cubicBezTo>
                    <a:pt x="2351" y="7076"/>
                    <a:pt x="2283" y="7099"/>
                    <a:pt x="2192" y="7099"/>
                  </a:cubicBezTo>
                  <a:cubicBezTo>
                    <a:pt x="2100" y="7122"/>
                    <a:pt x="2032" y="7145"/>
                    <a:pt x="1963" y="7145"/>
                  </a:cubicBezTo>
                  <a:lnTo>
                    <a:pt x="1895" y="7168"/>
                  </a:lnTo>
                  <a:cubicBezTo>
                    <a:pt x="1849" y="7168"/>
                    <a:pt x="1804" y="7168"/>
                    <a:pt x="1758" y="7191"/>
                  </a:cubicBezTo>
                  <a:lnTo>
                    <a:pt x="1689" y="7191"/>
                  </a:lnTo>
                  <a:cubicBezTo>
                    <a:pt x="1621" y="7191"/>
                    <a:pt x="1575" y="7191"/>
                    <a:pt x="1507" y="7168"/>
                  </a:cubicBezTo>
                  <a:cubicBezTo>
                    <a:pt x="1438" y="7168"/>
                    <a:pt x="1347" y="7168"/>
                    <a:pt x="1279" y="7145"/>
                  </a:cubicBezTo>
                  <a:lnTo>
                    <a:pt x="1256" y="7145"/>
                  </a:lnTo>
                  <a:cubicBezTo>
                    <a:pt x="1187" y="7122"/>
                    <a:pt x="1119" y="7122"/>
                    <a:pt x="1073" y="7099"/>
                  </a:cubicBezTo>
                  <a:cubicBezTo>
                    <a:pt x="1050" y="7076"/>
                    <a:pt x="1028" y="7076"/>
                    <a:pt x="1005" y="7054"/>
                  </a:cubicBezTo>
                  <a:cubicBezTo>
                    <a:pt x="982" y="7031"/>
                    <a:pt x="936" y="7031"/>
                    <a:pt x="913" y="7008"/>
                  </a:cubicBezTo>
                  <a:cubicBezTo>
                    <a:pt x="891" y="7008"/>
                    <a:pt x="891" y="7008"/>
                    <a:pt x="868" y="6985"/>
                  </a:cubicBezTo>
                  <a:lnTo>
                    <a:pt x="799" y="6985"/>
                  </a:lnTo>
                  <a:cubicBezTo>
                    <a:pt x="776" y="6985"/>
                    <a:pt x="754" y="6985"/>
                    <a:pt x="731" y="7008"/>
                  </a:cubicBezTo>
                  <a:cubicBezTo>
                    <a:pt x="708" y="7008"/>
                    <a:pt x="708" y="7008"/>
                    <a:pt x="708" y="7031"/>
                  </a:cubicBezTo>
                  <a:lnTo>
                    <a:pt x="639" y="6985"/>
                  </a:lnTo>
                  <a:cubicBezTo>
                    <a:pt x="639" y="6985"/>
                    <a:pt x="617" y="6962"/>
                    <a:pt x="617" y="6940"/>
                  </a:cubicBezTo>
                  <a:cubicBezTo>
                    <a:pt x="594" y="6894"/>
                    <a:pt x="594" y="6848"/>
                    <a:pt x="594" y="6803"/>
                  </a:cubicBezTo>
                  <a:lnTo>
                    <a:pt x="594" y="6780"/>
                  </a:lnTo>
                  <a:lnTo>
                    <a:pt x="594" y="6757"/>
                  </a:lnTo>
                  <a:lnTo>
                    <a:pt x="571" y="6734"/>
                  </a:lnTo>
                  <a:cubicBezTo>
                    <a:pt x="571" y="6574"/>
                    <a:pt x="571" y="6437"/>
                    <a:pt x="571" y="6278"/>
                  </a:cubicBezTo>
                  <a:cubicBezTo>
                    <a:pt x="571" y="6163"/>
                    <a:pt x="571" y="6027"/>
                    <a:pt x="571" y="5912"/>
                  </a:cubicBezTo>
                  <a:lnTo>
                    <a:pt x="594" y="5798"/>
                  </a:lnTo>
                  <a:lnTo>
                    <a:pt x="594" y="5616"/>
                  </a:lnTo>
                  <a:cubicBezTo>
                    <a:pt x="594" y="5502"/>
                    <a:pt x="594" y="5387"/>
                    <a:pt x="617" y="5273"/>
                  </a:cubicBezTo>
                  <a:cubicBezTo>
                    <a:pt x="617" y="5205"/>
                    <a:pt x="617" y="5113"/>
                    <a:pt x="617" y="5022"/>
                  </a:cubicBezTo>
                  <a:cubicBezTo>
                    <a:pt x="617" y="4954"/>
                    <a:pt x="617" y="4885"/>
                    <a:pt x="617" y="4840"/>
                  </a:cubicBezTo>
                  <a:lnTo>
                    <a:pt x="617" y="4748"/>
                  </a:lnTo>
                  <a:lnTo>
                    <a:pt x="617" y="4725"/>
                  </a:lnTo>
                  <a:cubicBezTo>
                    <a:pt x="594" y="4406"/>
                    <a:pt x="594" y="4086"/>
                    <a:pt x="594" y="3767"/>
                  </a:cubicBezTo>
                  <a:cubicBezTo>
                    <a:pt x="594" y="3698"/>
                    <a:pt x="594" y="3653"/>
                    <a:pt x="594" y="3584"/>
                  </a:cubicBezTo>
                  <a:lnTo>
                    <a:pt x="594" y="3493"/>
                  </a:lnTo>
                  <a:cubicBezTo>
                    <a:pt x="594" y="3447"/>
                    <a:pt x="594" y="3379"/>
                    <a:pt x="594" y="3333"/>
                  </a:cubicBezTo>
                  <a:lnTo>
                    <a:pt x="594" y="3242"/>
                  </a:lnTo>
                  <a:cubicBezTo>
                    <a:pt x="594" y="3196"/>
                    <a:pt x="594" y="3151"/>
                    <a:pt x="594" y="3082"/>
                  </a:cubicBezTo>
                  <a:lnTo>
                    <a:pt x="594" y="3014"/>
                  </a:lnTo>
                  <a:cubicBezTo>
                    <a:pt x="594" y="2922"/>
                    <a:pt x="594" y="2831"/>
                    <a:pt x="594" y="2762"/>
                  </a:cubicBezTo>
                  <a:lnTo>
                    <a:pt x="594" y="2626"/>
                  </a:lnTo>
                  <a:cubicBezTo>
                    <a:pt x="594" y="2580"/>
                    <a:pt x="571" y="2511"/>
                    <a:pt x="571" y="2443"/>
                  </a:cubicBezTo>
                  <a:cubicBezTo>
                    <a:pt x="571" y="2352"/>
                    <a:pt x="571" y="2238"/>
                    <a:pt x="571" y="2123"/>
                  </a:cubicBezTo>
                  <a:lnTo>
                    <a:pt x="571" y="1941"/>
                  </a:lnTo>
                  <a:cubicBezTo>
                    <a:pt x="594" y="1849"/>
                    <a:pt x="594" y="1781"/>
                    <a:pt x="594" y="1713"/>
                  </a:cubicBezTo>
                  <a:cubicBezTo>
                    <a:pt x="594" y="1667"/>
                    <a:pt x="594" y="1644"/>
                    <a:pt x="594" y="1598"/>
                  </a:cubicBezTo>
                  <a:cubicBezTo>
                    <a:pt x="594" y="1576"/>
                    <a:pt x="594" y="1553"/>
                    <a:pt x="594" y="1530"/>
                  </a:cubicBezTo>
                  <a:cubicBezTo>
                    <a:pt x="594" y="1461"/>
                    <a:pt x="594" y="1393"/>
                    <a:pt x="594" y="1325"/>
                  </a:cubicBezTo>
                  <a:cubicBezTo>
                    <a:pt x="639" y="1279"/>
                    <a:pt x="708" y="1233"/>
                    <a:pt x="754" y="1188"/>
                  </a:cubicBezTo>
                  <a:cubicBezTo>
                    <a:pt x="799" y="1142"/>
                    <a:pt x="845" y="1119"/>
                    <a:pt x="891" y="1073"/>
                  </a:cubicBezTo>
                  <a:cubicBezTo>
                    <a:pt x="959" y="1051"/>
                    <a:pt x="1005" y="1005"/>
                    <a:pt x="1073" y="959"/>
                  </a:cubicBezTo>
                  <a:cubicBezTo>
                    <a:pt x="1142" y="936"/>
                    <a:pt x="1210" y="914"/>
                    <a:pt x="1256" y="891"/>
                  </a:cubicBezTo>
                  <a:cubicBezTo>
                    <a:pt x="1370" y="845"/>
                    <a:pt x="1507" y="822"/>
                    <a:pt x="1667" y="800"/>
                  </a:cubicBezTo>
                  <a:cubicBezTo>
                    <a:pt x="1712" y="777"/>
                    <a:pt x="1735" y="777"/>
                    <a:pt x="1781" y="777"/>
                  </a:cubicBezTo>
                  <a:lnTo>
                    <a:pt x="1872" y="777"/>
                  </a:lnTo>
                  <a:lnTo>
                    <a:pt x="1918" y="754"/>
                  </a:lnTo>
                  <a:close/>
                  <a:moveTo>
                    <a:pt x="2511" y="1"/>
                  </a:moveTo>
                  <a:cubicBezTo>
                    <a:pt x="2351" y="1"/>
                    <a:pt x="2192" y="23"/>
                    <a:pt x="2032" y="46"/>
                  </a:cubicBezTo>
                  <a:cubicBezTo>
                    <a:pt x="1941" y="69"/>
                    <a:pt x="1849" y="92"/>
                    <a:pt x="1758" y="92"/>
                  </a:cubicBezTo>
                  <a:cubicBezTo>
                    <a:pt x="1689" y="115"/>
                    <a:pt x="1621" y="138"/>
                    <a:pt x="1552" y="138"/>
                  </a:cubicBezTo>
                  <a:cubicBezTo>
                    <a:pt x="1370" y="183"/>
                    <a:pt x="1187" y="229"/>
                    <a:pt x="1028" y="320"/>
                  </a:cubicBezTo>
                  <a:cubicBezTo>
                    <a:pt x="959" y="343"/>
                    <a:pt x="913" y="389"/>
                    <a:pt x="845" y="434"/>
                  </a:cubicBezTo>
                  <a:lnTo>
                    <a:pt x="822" y="457"/>
                  </a:lnTo>
                  <a:lnTo>
                    <a:pt x="754" y="480"/>
                  </a:lnTo>
                  <a:cubicBezTo>
                    <a:pt x="708" y="503"/>
                    <a:pt x="662" y="548"/>
                    <a:pt x="594" y="594"/>
                  </a:cubicBezTo>
                  <a:cubicBezTo>
                    <a:pt x="525" y="640"/>
                    <a:pt x="457" y="685"/>
                    <a:pt x="388" y="754"/>
                  </a:cubicBezTo>
                  <a:lnTo>
                    <a:pt x="388" y="777"/>
                  </a:lnTo>
                  <a:lnTo>
                    <a:pt x="274" y="777"/>
                  </a:lnTo>
                  <a:cubicBezTo>
                    <a:pt x="251" y="800"/>
                    <a:pt x="206" y="822"/>
                    <a:pt x="183" y="845"/>
                  </a:cubicBezTo>
                  <a:cubicBezTo>
                    <a:pt x="160" y="868"/>
                    <a:pt x="137" y="891"/>
                    <a:pt x="114" y="914"/>
                  </a:cubicBezTo>
                  <a:cubicBezTo>
                    <a:pt x="92" y="936"/>
                    <a:pt x="92" y="959"/>
                    <a:pt x="69" y="982"/>
                  </a:cubicBezTo>
                  <a:cubicBezTo>
                    <a:pt x="23" y="1073"/>
                    <a:pt x="23" y="1165"/>
                    <a:pt x="0" y="1256"/>
                  </a:cubicBezTo>
                  <a:cubicBezTo>
                    <a:pt x="0" y="1347"/>
                    <a:pt x="0" y="1416"/>
                    <a:pt x="0" y="1484"/>
                  </a:cubicBezTo>
                  <a:lnTo>
                    <a:pt x="0" y="1530"/>
                  </a:lnTo>
                  <a:cubicBezTo>
                    <a:pt x="0" y="1598"/>
                    <a:pt x="0" y="1667"/>
                    <a:pt x="0" y="1735"/>
                  </a:cubicBezTo>
                  <a:cubicBezTo>
                    <a:pt x="0" y="1804"/>
                    <a:pt x="0" y="1895"/>
                    <a:pt x="0" y="1986"/>
                  </a:cubicBezTo>
                  <a:cubicBezTo>
                    <a:pt x="0" y="2055"/>
                    <a:pt x="0" y="2123"/>
                    <a:pt x="0" y="2192"/>
                  </a:cubicBezTo>
                  <a:lnTo>
                    <a:pt x="0" y="2215"/>
                  </a:lnTo>
                  <a:cubicBezTo>
                    <a:pt x="0" y="2397"/>
                    <a:pt x="0" y="2557"/>
                    <a:pt x="0" y="2717"/>
                  </a:cubicBezTo>
                  <a:cubicBezTo>
                    <a:pt x="0" y="2762"/>
                    <a:pt x="0" y="2831"/>
                    <a:pt x="0" y="2877"/>
                  </a:cubicBezTo>
                  <a:lnTo>
                    <a:pt x="0" y="2991"/>
                  </a:lnTo>
                  <a:cubicBezTo>
                    <a:pt x="0" y="3082"/>
                    <a:pt x="0" y="3151"/>
                    <a:pt x="0" y="3242"/>
                  </a:cubicBezTo>
                  <a:cubicBezTo>
                    <a:pt x="23" y="3402"/>
                    <a:pt x="23" y="3539"/>
                    <a:pt x="23" y="3676"/>
                  </a:cubicBezTo>
                  <a:lnTo>
                    <a:pt x="23" y="3767"/>
                  </a:lnTo>
                  <a:cubicBezTo>
                    <a:pt x="23" y="3949"/>
                    <a:pt x="23" y="4132"/>
                    <a:pt x="23" y="4292"/>
                  </a:cubicBezTo>
                  <a:lnTo>
                    <a:pt x="23" y="4566"/>
                  </a:lnTo>
                  <a:lnTo>
                    <a:pt x="23" y="4840"/>
                  </a:lnTo>
                  <a:lnTo>
                    <a:pt x="23" y="4908"/>
                  </a:lnTo>
                  <a:cubicBezTo>
                    <a:pt x="23" y="5045"/>
                    <a:pt x="23" y="5182"/>
                    <a:pt x="23" y="5319"/>
                  </a:cubicBezTo>
                  <a:cubicBezTo>
                    <a:pt x="23" y="5387"/>
                    <a:pt x="23" y="5456"/>
                    <a:pt x="23" y="5547"/>
                  </a:cubicBezTo>
                  <a:lnTo>
                    <a:pt x="23" y="5616"/>
                  </a:lnTo>
                  <a:cubicBezTo>
                    <a:pt x="23" y="5661"/>
                    <a:pt x="23" y="5707"/>
                    <a:pt x="23" y="5775"/>
                  </a:cubicBezTo>
                  <a:lnTo>
                    <a:pt x="23" y="5844"/>
                  </a:lnTo>
                  <a:cubicBezTo>
                    <a:pt x="23" y="6027"/>
                    <a:pt x="23" y="6186"/>
                    <a:pt x="46" y="6346"/>
                  </a:cubicBezTo>
                  <a:cubicBezTo>
                    <a:pt x="46" y="6529"/>
                    <a:pt x="46" y="6688"/>
                    <a:pt x="46" y="6848"/>
                  </a:cubicBezTo>
                  <a:lnTo>
                    <a:pt x="46" y="6917"/>
                  </a:lnTo>
                  <a:cubicBezTo>
                    <a:pt x="46" y="6985"/>
                    <a:pt x="46" y="7031"/>
                    <a:pt x="46" y="7099"/>
                  </a:cubicBezTo>
                  <a:cubicBezTo>
                    <a:pt x="46" y="7191"/>
                    <a:pt x="46" y="7282"/>
                    <a:pt x="69" y="7350"/>
                  </a:cubicBezTo>
                  <a:cubicBezTo>
                    <a:pt x="69" y="7442"/>
                    <a:pt x="114" y="7510"/>
                    <a:pt x="206" y="7556"/>
                  </a:cubicBezTo>
                  <a:cubicBezTo>
                    <a:pt x="229" y="7579"/>
                    <a:pt x="297" y="7601"/>
                    <a:pt x="343" y="7624"/>
                  </a:cubicBezTo>
                  <a:cubicBezTo>
                    <a:pt x="388" y="7647"/>
                    <a:pt x="434" y="7647"/>
                    <a:pt x="503" y="7670"/>
                  </a:cubicBezTo>
                  <a:cubicBezTo>
                    <a:pt x="525" y="7670"/>
                    <a:pt x="548" y="7670"/>
                    <a:pt x="571" y="7693"/>
                  </a:cubicBezTo>
                  <a:cubicBezTo>
                    <a:pt x="662" y="7693"/>
                    <a:pt x="754" y="7716"/>
                    <a:pt x="845" y="7738"/>
                  </a:cubicBezTo>
                  <a:cubicBezTo>
                    <a:pt x="1005" y="7761"/>
                    <a:pt x="1164" y="7761"/>
                    <a:pt x="1324" y="7784"/>
                  </a:cubicBezTo>
                  <a:lnTo>
                    <a:pt x="1438" y="7784"/>
                  </a:lnTo>
                  <a:cubicBezTo>
                    <a:pt x="1484" y="7784"/>
                    <a:pt x="1530" y="7784"/>
                    <a:pt x="1598" y="7807"/>
                  </a:cubicBezTo>
                  <a:lnTo>
                    <a:pt x="1621" y="7807"/>
                  </a:lnTo>
                  <a:cubicBezTo>
                    <a:pt x="1689" y="7807"/>
                    <a:pt x="1781" y="7784"/>
                    <a:pt x="1849" y="7784"/>
                  </a:cubicBezTo>
                  <a:lnTo>
                    <a:pt x="1872" y="7784"/>
                  </a:lnTo>
                  <a:cubicBezTo>
                    <a:pt x="1918" y="7784"/>
                    <a:pt x="1941" y="7761"/>
                    <a:pt x="1986" y="7761"/>
                  </a:cubicBezTo>
                  <a:lnTo>
                    <a:pt x="2146" y="7761"/>
                  </a:lnTo>
                  <a:cubicBezTo>
                    <a:pt x="2192" y="7761"/>
                    <a:pt x="2260" y="7761"/>
                    <a:pt x="2306" y="7738"/>
                  </a:cubicBezTo>
                  <a:cubicBezTo>
                    <a:pt x="2374" y="7738"/>
                    <a:pt x="2420" y="7738"/>
                    <a:pt x="2466" y="7716"/>
                  </a:cubicBezTo>
                  <a:lnTo>
                    <a:pt x="2534" y="7716"/>
                  </a:lnTo>
                  <a:cubicBezTo>
                    <a:pt x="2602" y="7693"/>
                    <a:pt x="2648" y="7693"/>
                    <a:pt x="2717" y="7693"/>
                  </a:cubicBezTo>
                  <a:lnTo>
                    <a:pt x="2762" y="7670"/>
                  </a:lnTo>
                  <a:cubicBezTo>
                    <a:pt x="2831" y="7670"/>
                    <a:pt x="2899" y="7670"/>
                    <a:pt x="2990" y="7647"/>
                  </a:cubicBezTo>
                  <a:cubicBezTo>
                    <a:pt x="3013" y="7647"/>
                    <a:pt x="3059" y="7647"/>
                    <a:pt x="3105" y="7624"/>
                  </a:cubicBezTo>
                  <a:lnTo>
                    <a:pt x="3173" y="7624"/>
                  </a:lnTo>
                  <a:cubicBezTo>
                    <a:pt x="3196" y="7624"/>
                    <a:pt x="3242" y="7601"/>
                    <a:pt x="3264" y="7601"/>
                  </a:cubicBezTo>
                  <a:lnTo>
                    <a:pt x="3333" y="7601"/>
                  </a:lnTo>
                  <a:lnTo>
                    <a:pt x="3356" y="7579"/>
                  </a:lnTo>
                  <a:cubicBezTo>
                    <a:pt x="3401" y="7579"/>
                    <a:pt x="3447" y="7579"/>
                    <a:pt x="3515" y="7556"/>
                  </a:cubicBezTo>
                  <a:cubicBezTo>
                    <a:pt x="3584" y="7533"/>
                    <a:pt x="3652" y="7510"/>
                    <a:pt x="3721" y="7487"/>
                  </a:cubicBezTo>
                  <a:cubicBezTo>
                    <a:pt x="3812" y="7465"/>
                    <a:pt x="3881" y="7419"/>
                    <a:pt x="3972" y="7373"/>
                  </a:cubicBezTo>
                  <a:cubicBezTo>
                    <a:pt x="3995" y="7350"/>
                    <a:pt x="4040" y="7328"/>
                    <a:pt x="4063" y="7328"/>
                  </a:cubicBezTo>
                  <a:cubicBezTo>
                    <a:pt x="4086" y="7305"/>
                    <a:pt x="4132" y="7282"/>
                    <a:pt x="4155" y="7259"/>
                  </a:cubicBezTo>
                  <a:cubicBezTo>
                    <a:pt x="4269" y="7191"/>
                    <a:pt x="4383" y="7099"/>
                    <a:pt x="4520" y="6985"/>
                  </a:cubicBezTo>
                  <a:cubicBezTo>
                    <a:pt x="4543" y="6962"/>
                    <a:pt x="4588" y="6917"/>
                    <a:pt x="4634" y="6871"/>
                  </a:cubicBezTo>
                  <a:lnTo>
                    <a:pt x="4657" y="6848"/>
                  </a:lnTo>
                  <a:lnTo>
                    <a:pt x="4680" y="6825"/>
                  </a:lnTo>
                  <a:cubicBezTo>
                    <a:pt x="4725" y="6780"/>
                    <a:pt x="4771" y="6734"/>
                    <a:pt x="4817" y="6688"/>
                  </a:cubicBezTo>
                  <a:cubicBezTo>
                    <a:pt x="4817" y="6666"/>
                    <a:pt x="4839" y="6620"/>
                    <a:pt x="4862" y="6597"/>
                  </a:cubicBezTo>
                  <a:lnTo>
                    <a:pt x="4862" y="6574"/>
                  </a:lnTo>
                  <a:cubicBezTo>
                    <a:pt x="4885" y="6551"/>
                    <a:pt x="4908" y="6529"/>
                    <a:pt x="4908" y="6483"/>
                  </a:cubicBezTo>
                  <a:cubicBezTo>
                    <a:pt x="4953" y="6437"/>
                    <a:pt x="4976" y="6392"/>
                    <a:pt x="4999" y="6346"/>
                  </a:cubicBezTo>
                  <a:cubicBezTo>
                    <a:pt x="5022" y="6255"/>
                    <a:pt x="5045" y="6186"/>
                    <a:pt x="5068" y="6118"/>
                  </a:cubicBezTo>
                  <a:cubicBezTo>
                    <a:pt x="5090" y="6072"/>
                    <a:pt x="5090" y="6004"/>
                    <a:pt x="5113" y="5935"/>
                  </a:cubicBezTo>
                  <a:lnTo>
                    <a:pt x="5113" y="5844"/>
                  </a:lnTo>
                  <a:cubicBezTo>
                    <a:pt x="5136" y="5775"/>
                    <a:pt x="5136" y="5707"/>
                    <a:pt x="5159" y="5638"/>
                  </a:cubicBezTo>
                  <a:lnTo>
                    <a:pt x="5159" y="5547"/>
                  </a:lnTo>
                  <a:cubicBezTo>
                    <a:pt x="5159" y="5502"/>
                    <a:pt x="5159" y="5456"/>
                    <a:pt x="5159" y="5410"/>
                  </a:cubicBezTo>
                  <a:cubicBezTo>
                    <a:pt x="5182" y="5250"/>
                    <a:pt x="5159" y="5113"/>
                    <a:pt x="5136" y="5022"/>
                  </a:cubicBezTo>
                  <a:lnTo>
                    <a:pt x="5113" y="4977"/>
                  </a:lnTo>
                  <a:cubicBezTo>
                    <a:pt x="5113" y="4931"/>
                    <a:pt x="5090" y="4885"/>
                    <a:pt x="5090" y="4840"/>
                  </a:cubicBezTo>
                  <a:cubicBezTo>
                    <a:pt x="5068" y="4771"/>
                    <a:pt x="5045" y="4680"/>
                    <a:pt x="4999" y="4589"/>
                  </a:cubicBezTo>
                  <a:cubicBezTo>
                    <a:pt x="4976" y="4520"/>
                    <a:pt x="4931" y="4452"/>
                    <a:pt x="4885" y="4383"/>
                  </a:cubicBezTo>
                  <a:cubicBezTo>
                    <a:pt x="4862" y="4337"/>
                    <a:pt x="4839" y="4292"/>
                    <a:pt x="4794" y="4246"/>
                  </a:cubicBezTo>
                  <a:lnTo>
                    <a:pt x="4748" y="4178"/>
                  </a:lnTo>
                  <a:cubicBezTo>
                    <a:pt x="4702" y="4109"/>
                    <a:pt x="4657" y="4041"/>
                    <a:pt x="4588" y="3972"/>
                  </a:cubicBezTo>
                  <a:cubicBezTo>
                    <a:pt x="4520" y="3904"/>
                    <a:pt x="4451" y="3858"/>
                    <a:pt x="4383" y="3812"/>
                  </a:cubicBezTo>
                  <a:lnTo>
                    <a:pt x="4314" y="3767"/>
                  </a:lnTo>
                  <a:cubicBezTo>
                    <a:pt x="4269" y="3744"/>
                    <a:pt x="4223" y="3721"/>
                    <a:pt x="4177" y="3698"/>
                  </a:cubicBezTo>
                  <a:cubicBezTo>
                    <a:pt x="4109" y="3653"/>
                    <a:pt x="4018" y="3607"/>
                    <a:pt x="3949" y="3584"/>
                  </a:cubicBezTo>
                  <a:lnTo>
                    <a:pt x="3903" y="3561"/>
                  </a:lnTo>
                  <a:cubicBezTo>
                    <a:pt x="3858" y="3539"/>
                    <a:pt x="3789" y="3516"/>
                    <a:pt x="3721" y="3493"/>
                  </a:cubicBezTo>
                  <a:cubicBezTo>
                    <a:pt x="3630" y="3470"/>
                    <a:pt x="3538" y="3470"/>
                    <a:pt x="3447" y="3470"/>
                  </a:cubicBezTo>
                  <a:cubicBezTo>
                    <a:pt x="3356" y="3470"/>
                    <a:pt x="3287" y="3447"/>
                    <a:pt x="3196" y="3447"/>
                  </a:cubicBezTo>
                  <a:lnTo>
                    <a:pt x="3219" y="3447"/>
                  </a:lnTo>
                  <a:cubicBezTo>
                    <a:pt x="3287" y="3379"/>
                    <a:pt x="3356" y="3333"/>
                    <a:pt x="3401" y="3287"/>
                  </a:cubicBezTo>
                  <a:cubicBezTo>
                    <a:pt x="3447" y="3242"/>
                    <a:pt x="3493" y="3219"/>
                    <a:pt x="3538" y="3173"/>
                  </a:cubicBezTo>
                  <a:lnTo>
                    <a:pt x="3584" y="3128"/>
                  </a:lnTo>
                  <a:cubicBezTo>
                    <a:pt x="3698" y="3014"/>
                    <a:pt x="3789" y="2899"/>
                    <a:pt x="3881" y="2762"/>
                  </a:cubicBezTo>
                  <a:cubicBezTo>
                    <a:pt x="3903" y="2717"/>
                    <a:pt x="3926" y="2648"/>
                    <a:pt x="3972" y="2603"/>
                  </a:cubicBezTo>
                  <a:cubicBezTo>
                    <a:pt x="4018" y="2511"/>
                    <a:pt x="4040" y="2443"/>
                    <a:pt x="4086" y="2374"/>
                  </a:cubicBezTo>
                  <a:cubicBezTo>
                    <a:pt x="4086" y="2329"/>
                    <a:pt x="4109" y="2283"/>
                    <a:pt x="4132" y="2238"/>
                  </a:cubicBezTo>
                  <a:lnTo>
                    <a:pt x="4132" y="2215"/>
                  </a:lnTo>
                  <a:cubicBezTo>
                    <a:pt x="4155" y="2169"/>
                    <a:pt x="4177" y="2101"/>
                    <a:pt x="4177" y="2055"/>
                  </a:cubicBezTo>
                  <a:cubicBezTo>
                    <a:pt x="4200" y="1918"/>
                    <a:pt x="4223" y="1781"/>
                    <a:pt x="4223" y="1667"/>
                  </a:cubicBezTo>
                  <a:lnTo>
                    <a:pt x="4223" y="1576"/>
                  </a:lnTo>
                  <a:cubicBezTo>
                    <a:pt x="4223" y="1530"/>
                    <a:pt x="4223" y="1484"/>
                    <a:pt x="4223" y="1416"/>
                  </a:cubicBezTo>
                  <a:cubicBezTo>
                    <a:pt x="4223" y="1393"/>
                    <a:pt x="4223" y="1370"/>
                    <a:pt x="4223" y="1347"/>
                  </a:cubicBezTo>
                  <a:lnTo>
                    <a:pt x="4223" y="1279"/>
                  </a:lnTo>
                  <a:cubicBezTo>
                    <a:pt x="4223" y="1233"/>
                    <a:pt x="4223" y="1188"/>
                    <a:pt x="4223" y="1142"/>
                  </a:cubicBezTo>
                  <a:cubicBezTo>
                    <a:pt x="4200" y="959"/>
                    <a:pt x="4177" y="822"/>
                    <a:pt x="4132" y="685"/>
                  </a:cubicBezTo>
                  <a:cubicBezTo>
                    <a:pt x="4086" y="640"/>
                    <a:pt x="4063" y="571"/>
                    <a:pt x="4018" y="503"/>
                  </a:cubicBezTo>
                  <a:cubicBezTo>
                    <a:pt x="3995" y="480"/>
                    <a:pt x="3972" y="434"/>
                    <a:pt x="3926" y="389"/>
                  </a:cubicBezTo>
                  <a:cubicBezTo>
                    <a:pt x="3903" y="366"/>
                    <a:pt x="3881" y="343"/>
                    <a:pt x="3858" y="320"/>
                  </a:cubicBezTo>
                  <a:lnTo>
                    <a:pt x="3835" y="320"/>
                  </a:lnTo>
                  <a:cubicBezTo>
                    <a:pt x="3812" y="275"/>
                    <a:pt x="3767" y="252"/>
                    <a:pt x="3698" y="229"/>
                  </a:cubicBezTo>
                  <a:cubicBezTo>
                    <a:pt x="3630" y="183"/>
                    <a:pt x="3584" y="160"/>
                    <a:pt x="3515" y="138"/>
                  </a:cubicBezTo>
                  <a:cubicBezTo>
                    <a:pt x="3447" y="138"/>
                    <a:pt x="3401" y="115"/>
                    <a:pt x="3356" y="115"/>
                  </a:cubicBezTo>
                  <a:lnTo>
                    <a:pt x="3287" y="92"/>
                  </a:lnTo>
                  <a:cubicBezTo>
                    <a:pt x="3219" y="69"/>
                    <a:pt x="3127" y="69"/>
                    <a:pt x="3059" y="46"/>
                  </a:cubicBezTo>
                  <a:cubicBezTo>
                    <a:pt x="3013" y="46"/>
                    <a:pt x="2968" y="46"/>
                    <a:pt x="2922" y="23"/>
                  </a:cubicBezTo>
                  <a:lnTo>
                    <a:pt x="2785" y="23"/>
                  </a:lnTo>
                  <a:cubicBezTo>
                    <a:pt x="2717" y="1"/>
                    <a:pt x="2648" y="1"/>
                    <a:pt x="25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7" name="Google Shape;6867;p24"/>
            <p:cNvSpPr/>
            <p:nvPr/>
          </p:nvSpPr>
          <p:spPr>
            <a:xfrm>
              <a:off x="3802275" y="1473425"/>
              <a:ext cx="39400" cy="72725"/>
            </a:xfrm>
            <a:custGeom>
              <a:avLst/>
              <a:gdLst/>
              <a:ahLst/>
              <a:cxnLst/>
              <a:rect l="l" t="t" r="r" b="b"/>
              <a:pathLst>
                <a:path w="1576" h="2909" extrusionOk="0">
                  <a:moveTo>
                    <a:pt x="252" y="0"/>
                  </a:moveTo>
                  <a:cubicBezTo>
                    <a:pt x="206" y="0"/>
                    <a:pt x="183" y="0"/>
                    <a:pt x="138" y="23"/>
                  </a:cubicBezTo>
                  <a:cubicBezTo>
                    <a:pt x="138" y="23"/>
                    <a:pt x="115" y="46"/>
                    <a:pt x="92" y="46"/>
                  </a:cubicBezTo>
                  <a:cubicBezTo>
                    <a:pt x="77" y="46"/>
                    <a:pt x="62" y="36"/>
                    <a:pt x="47" y="36"/>
                  </a:cubicBezTo>
                  <a:cubicBezTo>
                    <a:pt x="39" y="36"/>
                    <a:pt x="31" y="38"/>
                    <a:pt x="24" y="46"/>
                  </a:cubicBezTo>
                  <a:cubicBezTo>
                    <a:pt x="1" y="69"/>
                    <a:pt x="1" y="114"/>
                    <a:pt x="24" y="137"/>
                  </a:cubicBezTo>
                  <a:cubicBezTo>
                    <a:pt x="47" y="137"/>
                    <a:pt x="47" y="160"/>
                    <a:pt x="69" y="160"/>
                  </a:cubicBezTo>
                  <a:cubicBezTo>
                    <a:pt x="69" y="183"/>
                    <a:pt x="69" y="183"/>
                    <a:pt x="69" y="183"/>
                  </a:cubicBezTo>
                  <a:cubicBezTo>
                    <a:pt x="69" y="206"/>
                    <a:pt x="92" y="229"/>
                    <a:pt x="115" y="251"/>
                  </a:cubicBezTo>
                  <a:cubicBezTo>
                    <a:pt x="115" y="274"/>
                    <a:pt x="115" y="274"/>
                    <a:pt x="138" y="297"/>
                  </a:cubicBezTo>
                  <a:cubicBezTo>
                    <a:pt x="161" y="320"/>
                    <a:pt x="183" y="343"/>
                    <a:pt x="229" y="388"/>
                  </a:cubicBezTo>
                  <a:cubicBezTo>
                    <a:pt x="275" y="434"/>
                    <a:pt x="320" y="502"/>
                    <a:pt x="343" y="548"/>
                  </a:cubicBezTo>
                  <a:cubicBezTo>
                    <a:pt x="366" y="594"/>
                    <a:pt x="412" y="639"/>
                    <a:pt x="435" y="685"/>
                  </a:cubicBezTo>
                  <a:cubicBezTo>
                    <a:pt x="435" y="708"/>
                    <a:pt x="457" y="731"/>
                    <a:pt x="457" y="754"/>
                  </a:cubicBezTo>
                  <a:cubicBezTo>
                    <a:pt x="503" y="868"/>
                    <a:pt x="526" y="982"/>
                    <a:pt x="549" y="1119"/>
                  </a:cubicBezTo>
                  <a:cubicBezTo>
                    <a:pt x="571" y="1187"/>
                    <a:pt x="594" y="1256"/>
                    <a:pt x="594" y="1347"/>
                  </a:cubicBezTo>
                  <a:cubicBezTo>
                    <a:pt x="617" y="1393"/>
                    <a:pt x="617" y="1461"/>
                    <a:pt x="617" y="1530"/>
                  </a:cubicBezTo>
                  <a:cubicBezTo>
                    <a:pt x="617" y="1575"/>
                    <a:pt x="617" y="1621"/>
                    <a:pt x="640" y="1644"/>
                  </a:cubicBezTo>
                  <a:cubicBezTo>
                    <a:pt x="640" y="1712"/>
                    <a:pt x="640" y="1758"/>
                    <a:pt x="640" y="1826"/>
                  </a:cubicBezTo>
                  <a:cubicBezTo>
                    <a:pt x="640" y="1940"/>
                    <a:pt x="640" y="2055"/>
                    <a:pt x="640" y="2146"/>
                  </a:cubicBezTo>
                  <a:cubicBezTo>
                    <a:pt x="640" y="2260"/>
                    <a:pt x="640" y="2374"/>
                    <a:pt x="663" y="2465"/>
                  </a:cubicBezTo>
                  <a:cubicBezTo>
                    <a:pt x="663" y="2534"/>
                    <a:pt x="663" y="2580"/>
                    <a:pt x="663" y="2625"/>
                  </a:cubicBezTo>
                  <a:cubicBezTo>
                    <a:pt x="663" y="2648"/>
                    <a:pt x="663" y="2671"/>
                    <a:pt x="663" y="2717"/>
                  </a:cubicBezTo>
                  <a:cubicBezTo>
                    <a:pt x="663" y="2739"/>
                    <a:pt x="663" y="2762"/>
                    <a:pt x="663" y="2785"/>
                  </a:cubicBezTo>
                  <a:cubicBezTo>
                    <a:pt x="663" y="2808"/>
                    <a:pt x="686" y="2831"/>
                    <a:pt x="708" y="2876"/>
                  </a:cubicBezTo>
                  <a:cubicBezTo>
                    <a:pt x="725" y="2892"/>
                    <a:pt x="752" y="2909"/>
                    <a:pt x="791" y="2909"/>
                  </a:cubicBezTo>
                  <a:cubicBezTo>
                    <a:pt x="807" y="2909"/>
                    <a:pt x="825" y="2906"/>
                    <a:pt x="845" y="2899"/>
                  </a:cubicBezTo>
                  <a:cubicBezTo>
                    <a:pt x="868" y="2899"/>
                    <a:pt x="868" y="2899"/>
                    <a:pt x="891" y="2876"/>
                  </a:cubicBezTo>
                  <a:cubicBezTo>
                    <a:pt x="914" y="2853"/>
                    <a:pt x="937" y="2808"/>
                    <a:pt x="937" y="2785"/>
                  </a:cubicBezTo>
                  <a:cubicBezTo>
                    <a:pt x="960" y="2694"/>
                    <a:pt x="960" y="2602"/>
                    <a:pt x="960" y="2534"/>
                  </a:cubicBezTo>
                  <a:cubicBezTo>
                    <a:pt x="960" y="2511"/>
                    <a:pt x="960" y="2488"/>
                    <a:pt x="960" y="2465"/>
                  </a:cubicBezTo>
                  <a:cubicBezTo>
                    <a:pt x="960" y="2488"/>
                    <a:pt x="982" y="2488"/>
                    <a:pt x="982" y="2488"/>
                  </a:cubicBezTo>
                  <a:cubicBezTo>
                    <a:pt x="982" y="2534"/>
                    <a:pt x="982" y="2580"/>
                    <a:pt x="982" y="2602"/>
                  </a:cubicBezTo>
                  <a:cubicBezTo>
                    <a:pt x="1005" y="2671"/>
                    <a:pt x="1074" y="2739"/>
                    <a:pt x="1142" y="2739"/>
                  </a:cubicBezTo>
                  <a:cubicBezTo>
                    <a:pt x="1165" y="2739"/>
                    <a:pt x="1188" y="2739"/>
                    <a:pt x="1211" y="2717"/>
                  </a:cubicBezTo>
                  <a:cubicBezTo>
                    <a:pt x="1237" y="2743"/>
                    <a:pt x="1264" y="2754"/>
                    <a:pt x="1291" y="2754"/>
                  </a:cubicBezTo>
                  <a:cubicBezTo>
                    <a:pt x="1310" y="2754"/>
                    <a:pt x="1329" y="2749"/>
                    <a:pt x="1348" y="2739"/>
                  </a:cubicBezTo>
                  <a:cubicBezTo>
                    <a:pt x="1370" y="2739"/>
                    <a:pt x="1393" y="2739"/>
                    <a:pt x="1416" y="2717"/>
                  </a:cubicBezTo>
                  <a:cubicBezTo>
                    <a:pt x="1439" y="2694"/>
                    <a:pt x="1462" y="2671"/>
                    <a:pt x="1462" y="2648"/>
                  </a:cubicBezTo>
                  <a:cubicBezTo>
                    <a:pt x="1485" y="2602"/>
                    <a:pt x="1485" y="2580"/>
                    <a:pt x="1485" y="2534"/>
                  </a:cubicBezTo>
                  <a:cubicBezTo>
                    <a:pt x="1507" y="2511"/>
                    <a:pt x="1507" y="2465"/>
                    <a:pt x="1530" y="2420"/>
                  </a:cubicBezTo>
                  <a:cubicBezTo>
                    <a:pt x="1530" y="2351"/>
                    <a:pt x="1553" y="2260"/>
                    <a:pt x="1553" y="2169"/>
                  </a:cubicBezTo>
                  <a:cubicBezTo>
                    <a:pt x="1553" y="2055"/>
                    <a:pt x="1553" y="1940"/>
                    <a:pt x="1553" y="1826"/>
                  </a:cubicBezTo>
                  <a:cubicBezTo>
                    <a:pt x="1553" y="1758"/>
                    <a:pt x="1576" y="1712"/>
                    <a:pt x="1576" y="1644"/>
                  </a:cubicBezTo>
                  <a:cubicBezTo>
                    <a:pt x="1576" y="1507"/>
                    <a:pt x="1553" y="1370"/>
                    <a:pt x="1530" y="1256"/>
                  </a:cubicBezTo>
                  <a:cubicBezTo>
                    <a:pt x="1530" y="1187"/>
                    <a:pt x="1507" y="1119"/>
                    <a:pt x="1485" y="1073"/>
                  </a:cubicBezTo>
                  <a:cubicBezTo>
                    <a:pt x="1462" y="1005"/>
                    <a:pt x="1439" y="936"/>
                    <a:pt x="1393" y="868"/>
                  </a:cubicBezTo>
                  <a:cubicBezTo>
                    <a:pt x="1370" y="822"/>
                    <a:pt x="1348" y="799"/>
                    <a:pt x="1325" y="754"/>
                  </a:cubicBezTo>
                  <a:cubicBezTo>
                    <a:pt x="1325" y="731"/>
                    <a:pt x="1302" y="731"/>
                    <a:pt x="1302" y="708"/>
                  </a:cubicBezTo>
                  <a:cubicBezTo>
                    <a:pt x="1256" y="617"/>
                    <a:pt x="1188" y="525"/>
                    <a:pt x="1119" y="457"/>
                  </a:cubicBezTo>
                  <a:cubicBezTo>
                    <a:pt x="1096" y="411"/>
                    <a:pt x="1051" y="388"/>
                    <a:pt x="1005" y="343"/>
                  </a:cubicBezTo>
                  <a:cubicBezTo>
                    <a:pt x="982" y="320"/>
                    <a:pt x="960" y="320"/>
                    <a:pt x="914" y="297"/>
                  </a:cubicBezTo>
                  <a:lnTo>
                    <a:pt x="823" y="297"/>
                  </a:lnTo>
                  <a:cubicBezTo>
                    <a:pt x="823" y="297"/>
                    <a:pt x="800" y="320"/>
                    <a:pt x="800" y="320"/>
                  </a:cubicBezTo>
                  <a:cubicBezTo>
                    <a:pt x="777" y="297"/>
                    <a:pt x="754" y="274"/>
                    <a:pt x="754" y="274"/>
                  </a:cubicBezTo>
                  <a:cubicBezTo>
                    <a:pt x="663" y="183"/>
                    <a:pt x="571" y="114"/>
                    <a:pt x="480" y="69"/>
                  </a:cubicBezTo>
                  <a:cubicBezTo>
                    <a:pt x="412" y="23"/>
                    <a:pt x="320" y="0"/>
                    <a:pt x="2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8" name="Google Shape;6868;p24"/>
            <p:cNvSpPr/>
            <p:nvPr/>
          </p:nvSpPr>
          <p:spPr>
            <a:xfrm>
              <a:off x="3716700" y="1378700"/>
              <a:ext cx="135825" cy="199750"/>
            </a:xfrm>
            <a:custGeom>
              <a:avLst/>
              <a:gdLst/>
              <a:ahLst/>
              <a:cxnLst/>
              <a:rect l="l" t="t" r="r" b="b"/>
              <a:pathLst>
                <a:path w="5433" h="7990" extrusionOk="0">
                  <a:moveTo>
                    <a:pt x="2671" y="183"/>
                  </a:moveTo>
                  <a:cubicBezTo>
                    <a:pt x="2785" y="183"/>
                    <a:pt x="2922" y="183"/>
                    <a:pt x="3013" y="206"/>
                  </a:cubicBezTo>
                  <a:cubicBezTo>
                    <a:pt x="3264" y="229"/>
                    <a:pt x="3447" y="274"/>
                    <a:pt x="3629" y="343"/>
                  </a:cubicBezTo>
                  <a:lnTo>
                    <a:pt x="3606" y="320"/>
                  </a:lnTo>
                  <a:lnTo>
                    <a:pt x="3606" y="320"/>
                  </a:lnTo>
                  <a:cubicBezTo>
                    <a:pt x="3721" y="388"/>
                    <a:pt x="3812" y="434"/>
                    <a:pt x="3880" y="480"/>
                  </a:cubicBezTo>
                  <a:cubicBezTo>
                    <a:pt x="3949" y="548"/>
                    <a:pt x="4017" y="594"/>
                    <a:pt x="4063" y="662"/>
                  </a:cubicBezTo>
                  <a:cubicBezTo>
                    <a:pt x="4131" y="731"/>
                    <a:pt x="4177" y="822"/>
                    <a:pt x="4200" y="891"/>
                  </a:cubicBezTo>
                  <a:cubicBezTo>
                    <a:pt x="4246" y="1005"/>
                    <a:pt x="4268" y="1096"/>
                    <a:pt x="4291" y="1210"/>
                  </a:cubicBezTo>
                  <a:cubicBezTo>
                    <a:pt x="4314" y="1347"/>
                    <a:pt x="4314" y="1507"/>
                    <a:pt x="4314" y="1667"/>
                  </a:cubicBezTo>
                  <a:lnTo>
                    <a:pt x="4291" y="1689"/>
                  </a:lnTo>
                  <a:cubicBezTo>
                    <a:pt x="4268" y="1918"/>
                    <a:pt x="4223" y="2169"/>
                    <a:pt x="4131" y="2397"/>
                  </a:cubicBezTo>
                  <a:lnTo>
                    <a:pt x="4109" y="2420"/>
                  </a:lnTo>
                  <a:cubicBezTo>
                    <a:pt x="4040" y="2602"/>
                    <a:pt x="3949" y="2762"/>
                    <a:pt x="3835" y="2899"/>
                  </a:cubicBezTo>
                  <a:cubicBezTo>
                    <a:pt x="3743" y="3036"/>
                    <a:pt x="3606" y="3173"/>
                    <a:pt x="3492" y="3264"/>
                  </a:cubicBezTo>
                  <a:cubicBezTo>
                    <a:pt x="3355" y="3356"/>
                    <a:pt x="3241" y="3447"/>
                    <a:pt x="3104" y="3493"/>
                  </a:cubicBezTo>
                  <a:cubicBezTo>
                    <a:pt x="3081" y="3515"/>
                    <a:pt x="3059" y="3515"/>
                    <a:pt x="3036" y="3538"/>
                  </a:cubicBezTo>
                  <a:cubicBezTo>
                    <a:pt x="3036" y="3561"/>
                    <a:pt x="3036" y="3561"/>
                    <a:pt x="3036" y="3584"/>
                  </a:cubicBezTo>
                  <a:cubicBezTo>
                    <a:pt x="3036" y="3607"/>
                    <a:pt x="3036" y="3630"/>
                    <a:pt x="3036" y="3630"/>
                  </a:cubicBezTo>
                  <a:cubicBezTo>
                    <a:pt x="3036" y="3652"/>
                    <a:pt x="3059" y="3675"/>
                    <a:pt x="3081" y="3698"/>
                  </a:cubicBezTo>
                  <a:lnTo>
                    <a:pt x="3196" y="3698"/>
                  </a:lnTo>
                  <a:cubicBezTo>
                    <a:pt x="3287" y="3675"/>
                    <a:pt x="3378" y="3675"/>
                    <a:pt x="3447" y="3675"/>
                  </a:cubicBezTo>
                  <a:lnTo>
                    <a:pt x="3629" y="3675"/>
                  </a:lnTo>
                  <a:cubicBezTo>
                    <a:pt x="3766" y="3698"/>
                    <a:pt x="3903" y="3721"/>
                    <a:pt x="4040" y="3767"/>
                  </a:cubicBezTo>
                  <a:cubicBezTo>
                    <a:pt x="4177" y="3835"/>
                    <a:pt x="4337" y="3926"/>
                    <a:pt x="4474" y="4018"/>
                  </a:cubicBezTo>
                  <a:cubicBezTo>
                    <a:pt x="4588" y="4109"/>
                    <a:pt x="4725" y="4223"/>
                    <a:pt x="4816" y="4360"/>
                  </a:cubicBezTo>
                  <a:cubicBezTo>
                    <a:pt x="4930" y="4497"/>
                    <a:pt x="5022" y="4634"/>
                    <a:pt x="5090" y="4794"/>
                  </a:cubicBezTo>
                  <a:cubicBezTo>
                    <a:pt x="5136" y="4953"/>
                    <a:pt x="5181" y="5090"/>
                    <a:pt x="5227" y="5250"/>
                  </a:cubicBezTo>
                  <a:cubicBezTo>
                    <a:pt x="5227" y="5319"/>
                    <a:pt x="5227" y="5387"/>
                    <a:pt x="5227" y="5478"/>
                  </a:cubicBezTo>
                  <a:cubicBezTo>
                    <a:pt x="5250" y="5570"/>
                    <a:pt x="5227" y="5661"/>
                    <a:pt x="5227" y="5729"/>
                  </a:cubicBezTo>
                  <a:cubicBezTo>
                    <a:pt x="5204" y="5958"/>
                    <a:pt x="5136" y="6163"/>
                    <a:pt x="5067" y="6369"/>
                  </a:cubicBezTo>
                  <a:cubicBezTo>
                    <a:pt x="4999" y="6528"/>
                    <a:pt x="4930" y="6688"/>
                    <a:pt x="4816" y="6825"/>
                  </a:cubicBezTo>
                  <a:cubicBezTo>
                    <a:pt x="4702" y="6962"/>
                    <a:pt x="4588" y="7076"/>
                    <a:pt x="4474" y="7167"/>
                  </a:cubicBezTo>
                  <a:cubicBezTo>
                    <a:pt x="4314" y="7304"/>
                    <a:pt x="4131" y="7396"/>
                    <a:pt x="3949" y="7487"/>
                  </a:cubicBezTo>
                  <a:cubicBezTo>
                    <a:pt x="3675" y="7601"/>
                    <a:pt x="3378" y="7670"/>
                    <a:pt x="3059" y="7738"/>
                  </a:cubicBezTo>
                  <a:cubicBezTo>
                    <a:pt x="2785" y="7784"/>
                    <a:pt x="2511" y="7807"/>
                    <a:pt x="2191" y="7807"/>
                  </a:cubicBezTo>
                  <a:lnTo>
                    <a:pt x="1895" y="7807"/>
                  </a:lnTo>
                  <a:cubicBezTo>
                    <a:pt x="1621" y="7807"/>
                    <a:pt x="1392" y="7807"/>
                    <a:pt x="1164" y="7784"/>
                  </a:cubicBezTo>
                  <a:cubicBezTo>
                    <a:pt x="867" y="7738"/>
                    <a:pt x="639" y="7692"/>
                    <a:pt x="411" y="7601"/>
                  </a:cubicBezTo>
                  <a:cubicBezTo>
                    <a:pt x="365" y="7578"/>
                    <a:pt x="297" y="7556"/>
                    <a:pt x="251" y="7533"/>
                  </a:cubicBezTo>
                  <a:lnTo>
                    <a:pt x="228" y="4999"/>
                  </a:lnTo>
                  <a:lnTo>
                    <a:pt x="205" y="2351"/>
                  </a:lnTo>
                  <a:cubicBezTo>
                    <a:pt x="183" y="1963"/>
                    <a:pt x="183" y="1575"/>
                    <a:pt x="183" y="1187"/>
                  </a:cubicBezTo>
                  <a:cubicBezTo>
                    <a:pt x="274" y="1073"/>
                    <a:pt x="388" y="959"/>
                    <a:pt x="502" y="868"/>
                  </a:cubicBezTo>
                  <a:cubicBezTo>
                    <a:pt x="685" y="731"/>
                    <a:pt x="867" y="617"/>
                    <a:pt x="1096" y="525"/>
                  </a:cubicBezTo>
                  <a:lnTo>
                    <a:pt x="1119" y="502"/>
                  </a:lnTo>
                  <a:cubicBezTo>
                    <a:pt x="1415" y="388"/>
                    <a:pt x="1735" y="274"/>
                    <a:pt x="2077" y="229"/>
                  </a:cubicBezTo>
                  <a:cubicBezTo>
                    <a:pt x="2283" y="206"/>
                    <a:pt x="2488" y="183"/>
                    <a:pt x="2671" y="183"/>
                  </a:cubicBezTo>
                  <a:close/>
                  <a:moveTo>
                    <a:pt x="2648" y="0"/>
                  </a:moveTo>
                  <a:cubicBezTo>
                    <a:pt x="2328" y="0"/>
                    <a:pt x="2009" y="46"/>
                    <a:pt x="1643" y="137"/>
                  </a:cubicBezTo>
                  <a:cubicBezTo>
                    <a:pt x="1324" y="229"/>
                    <a:pt x="1027" y="343"/>
                    <a:pt x="730" y="502"/>
                  </a:cubicBezTo>
                  <a:cubicBezTo>
                    <a:pt x="434" y="662"/>
                    <a:pt x="205" y="868"/>
                    <a:pt x="23" y="1073"/>
                  </a:cubicBezTo>
                  <a:cubicBezTo>
                    <a:pt x="23" y="1096"/>
                    <a:pt x="23" y="1096"/>
                    <a:pt x="23" y="1119"/>
                  </a:cubicBezTo>
                  <a:cubicBezTo>
                    <a:pt x="0" y="1119"/>
                    <a:pt x="0" y="1142"/>
                    <a:pt x="0" y="1142"/>
                  </a:cubicBezTo>
                  <a:lnTo>
                    <a:pt x="46" y="3995"/>
                  </a:lnTo>
                  <a:lnTo>
                    <a:pt x="69" y="6871"/>
                  </a:lnTo>
                  <a:lnTo>
                    <a:pt x="69" y="7213"/>
                  </a:lnTo>
                  <a:lnTo>
                    <a:pt x="69" y="7578"/>
                  </a:lnTo>
                  <a:cubicBezTo>
                    <a:pt x="69" y="7601"/>
                    <a:pt x="69" y="7624"/>
                    <a:pt x="91" y="7647"/>
                  </a:cubicBezTo>
                  <a:cubicBezTo>
                    <a:pt x="114" y="7670"/>
                    <a:pt x="137" y="7670"/>
                    <a:pt x="160" y="7670"/>
                  </a:cubicBezTo>
                  <a:cubicBezTo>
                    <a:pt x="297" y="7761"/>
                    <a:pt x="434" y="7807"/>
                    <a:pt x="616" y="7852"/>
                  </a:cubicBezTo>
                  <a:cubicBezTo>
                    <a:pt x="822" y="7921"/>
                    <a:pt x="1004" y="7944"/>
                    <a:pt x="1187" y="7966"/>
                  </a:cubicBezTo>
                  <a:cubicBezTo>
                    <a:pt x="1415" y="7989"/>
                    <a:pt x="1643" y="7989"/>
                    <a:pt x="1895" y="7989"/>
                  </a:cubicBezTo>
                  <a:cubicBezTo>
                    <a:pt x="2032" y="7989"/>
                    <a:pt x="2191" y="7989"/>
                    <a:pt x="2397" y="7966"/>
                  </a:cubicBezTo>
                  <a:cubicBezTo>
                    <a:pt x="3013" y="7944"/>
                    <a:pt x="3789" y="7852"/>
                    <a:pt x="4428" y="7419"/>
                  </a:cubicBezTo>
                  <a:cubicBezTo>
                    <a:pt x="4702" y="7236"/>
                    <a:pt x="4953" y="6985"/>
                    <a:pt x="5113" y="6688"/>
                  </a:cubicBezTo>
                  <a:cubicBezTo>
                    <a:pt x="5204" y="6551"/>
                    <a:pt x="5273" y="6391"/>
                    <a:pt x="5318" y="6209"/>
                  </a:cubicBezTo>
                  <a:cubicBezTo>
                    <a:pt x="5364" y="6026"/>
                    <a:pt x="5410" y="5821"/>
                    <a:pt x="5410" y="5615"/>
                  </a:cubicBezTo>
                  <a:cubicBezTo>
                    <a:pt x="5432" y="5433"/>
                    <a:pt x="5410" y="5227"/>
                    <a:pt x="5364" y="5022"/>
                  </a:cubicBezTo>
                  <a:cubicBezTo>
                    <a:pt x="5318" y="4862"/>
                    <a:pt x="5227" y="4680"/>
                    <a:pt x="5136" y="4497"/>
                  </a:cubicBezTo>
                  <a:cubicBezTo>
                    <a:pt x="5044" y="4337"/>
                    <a:pt x="4908" y="4177"/>
                    <a:pt x="4771" y="4040"/>
                  </a:cubicBezTo>
                  <a:cubicBezTo>
                    <a:pt x="4634" y="3903"/>
                    <a:pt x="4474" y="3789"/>
                    <a:pt x="4291" y="3698"/>
                  </a:cubicBezTo>
                  <a:cubicBezTo>
                    <a:pt x="4109" y="3607"/>
                    <a:pt x="3926" y="3538"/>
                    <a:pt x="3721" y="3515"/>
                  </a:cubicBezTo>
                  <a:cubicBezTo>
                    <a:pt x="3629" y="3493"/>
                    <a:pt x="3561" y="3493"/>
                    <a:pt x="3470" y="3493"/>
                  </a:cubicBezTo>
                  <a:cubicBezTo>
                    <a:pt x="3538" y="3447"/>
                    <a:pt x="3606" y="3401"/>
                    <a:pt x="3698" y="3333"/>
                  </a:cubicBezTo>
                  <a:cubicBezTo>
                    <a:pt x="3858" y="3196"/>
                    <a:pt x="3994" y="3036"/>
                    <a:pt x="4109" y="2831"/>
                  </a:cubicBezTo>
                  <a:cubicBezTo>
                    <a:pt x="4200" y="2671"/>
                    <a:pt x="4268" y="2511"/>
                    <a:pt x="4360" y="2283"/>
                  </a:cubicBezTo>
                  <a:cubicBezTo>
                    <a:pt x="4405" y="2123"/>
                    <a:pt x="4451" y="1940"/>
                    <a:pt x="4474" y="1758"/>
                  </a:cubicBezTo>
                  <a:cubicBezTo>
                    <a:pt x="4497" y="1575"/>
                    <a:pt x="4497" y="1393"/>
                    <a:pt x="4474" y="1233"/>
                  </a:cubicBezTo>
                  <a:cubicBezTo>
                    <a:pt x="4474" y="1164"/>
                    <a:pt x="4451" y="1073"/>
                    <a:pt x="4428" y="1005"/>
                  </a:cubicBezTo>
                  <a:cubicBezTo>
                    <a:pt x="4405" y="936"/>
                    <a:pt x="4383" y="845"/>
                    <a:pt x="4337" y="776"/>
                  </a:cubicBezTo>
                  <a:cubicBezTo>
                    <a:pt x="4268" y="617"/>
                    <a:pt x="4177" y="480"/>
                    <a:pt x="4040" y="388"/>
                  </a:cubicBezTo>
                  <a:cubicBezTo>
                    <a:pt x="3903" y="274"/>
                    <a:pt x="3743" y="183"/>
                    <a:pt x="3561" y="137"/>
                  </a:cubicBezTo>
                  <a:cubicBezTo>
                    <a:pt x="3424" y="92"/>
                    <a:pt x="3287" y="69"/>
                    <a:pt x="3127" y="46"/>
                  </a:cubicBezTo>
                  <a:cubicBezTo>
                    <a:pt x="2990" y="23"/>
                    <a:pt x="2830"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9" name="Google Shape;6869;p24"/>
            <p:cNvSpPr/>
            <p:nvPr/>
          </p:nvSpPr>
          <p:spPr>
            <a:xfrm>
              <a:off x="3732100" y="1398100"/>
              <a:ext cx="84475" cy="163225"/>
            </a:xfrm>
            <a:custGeom>
              <a:avLst/>
              <a:gdLst/>
              <a:ahLst/>
              <a:cxnLst/>
              <a:rect l="l" t="t" r="r" b="b"/>
              <a:pathLst>
                <a:path w="3379" h="6529" extrusionOk="0">
                  <a:moveTo>
                    <a:pt x="1575" y="183"/>
                  </a:moveTo>
                  <a:cubicBezTo>
                    <a:pt x="1667" y="183"/>
                    <a:pt x="1735" y="183"/>
                    <a:pt x="1826" y="206"/>
                  </a:cubicBezTo>
                  <a:cubicBezTo>
                    <a:pt x="1895" y="206"/>
                    <a:pt x="1986" y="229"/>
                    <a:pt x="2055" y="274"/>
                  </a:cubicBezTo>
                  <a:cubicBezTo>
                    <a:pt x="2123" y="297"/>
                    <a:pt x="2169" y="343"/>
                    <a:pt x="2237" y="388"/>
                  </a:cubicBezTo>
                  <a:cubicBezTo>
                    <a:pt x="2283" y="434"/>
                    <a:pt x="2306" y="480"/>
                    <a:pt x="2351" y="525"/>
                  </a:cubicBezTo>
                  <a:cubicBezTo>
                    <a:pt x="2397" y="571"/>
                    <a:pt x="2420" y="640"/>
                    <a:pt x="2443" y="708"/>
                  </a:cubicBezTo>
                  <a:cubicBezTo>
                    <a:pt x="2465" y="776"/>
                    <a:pt x="2488" y="868"/>
                    <a:pt x="2488" y="936"/>
                  </a:cubicBezTo>
                  <a:cubicBezTo>
                    <a:pt x="2511" y="1073"/>
                    <a:pt x="2488" y="1187"/>
                    <a:pt x="2465" y="1324"/>
                  </a:cubicBezTo>
                  <a:cubicBezTo>
                    <a:pt x="2420" y="1530"/>
                    <a:pt x="2351" y="1735"/>
                    <a:pt x="2260" y="1918"/>
                  </a:cubicBezTo>
                  <a:cubicBezTo>
                    <a:pt x="2169" y="2100"/>
                    <a:pt x="2077" y="2260"/>
                    <a:pt x="1941" y="2420"/>
                  </a:cubicBezTo>
                  <a:cubicBezTo>
                    <a:pt x="1941" y="2443"/>
                    <a:pt x="1941" y="2443"/>
                    <a:pt x="1941" y="2443"/>
                  </a:cubicBezTo>
                  <a:cubicBezTo>
                    <a:pt x="1781" y="2602"/>
                    <a:pt x="1621" y="2739"/>
                    <a:pt x="1438" y="2854"/>
                  </a:cubicBezTo>
                  <a:cubicBezTo>
                    <a:pt x="1370" y="2922"/>
                    <a:pt x="1279" y="2968"/>
                    <a:pt x="1187" y="3013"/>
                  </a:cubicBezTo>
                  <a:cubicBezTo>
                    <a:pt x="1142" y="3036"/>
                    <a:pt x="1119" y="3082"/>
                    <a:pt x="1142" y="3127"/>
                  </a:cubicBezTo>
                  <a:cubicBezTo>
                    <a:pt x="1119" y="3196"/>
                    <a:pt x="1164" y="3219"/>
                    <a:pt x="1210" y="3242"/>
                  </a:cubicBezTo>
                  <a:lnTo>
                    <a:pt x="1324" y="3242"/>
                  </a:lnTo>
                  <a:cubicBezTo>
                    <a:pt x="1530" y="3264"/>
                    <a:pt x="1735" y="3287"/>
                    <a:pt x="1963" y="3310"/>
                  </a:cubicBezTo>
                  <a:cubicBezTo>
                    <a:pt x="2123" y="3356"/>
                    <a:pt x="2283" y="3401"/>
                    <a:pt x="2420" y="3470"/>
                  </a:cubicBezTo>
                  <a:cubicBezTo>
                    <a:pt x="2511" y="3515"/>
                    <a:pt x="2602" y="3561"/>
                    <a:pt x="2671" y="3630"/>
                  </a:cubicBezTo>
                  <a:cubicBezTo>
                    <a:pt x="2762" y="3698"/>
                    <a:pt x="2831" y="3789"/>
                    <a:pt x="2899" y="3881"/>
                  </a:cubicBezTo>
                  <a:cubicBezTo>
                    <a:pt x="2990" y="4018"/>
                    <a:pt x="3036" y="4132"/>
                    <a:pt x="3105" y="4246"/>
                  </a:cubicBezTo>
                  <a:cubicBezTo>
                    <a:pt x="3150" y="4383"/>
                    <a:pt x="3173" y="4520"/>
                    <a:pt x="3173" y="4657"/>
                  </a:cubicBezTo>
                  <a:cubicBezTo>
                    <a:pt x="3196" y="4794"/>
                    <a:pt x="3173" y="4931"/>
                    <a:pt x="3150" y="5068"/>
                  </a:cubicBezTo>
                  <a:cubicBezTo>
                    <a:pt x="3127" y="5182"/>
                    <a:pt x="3082" y="5319"/>
                    <a:pt x="3036" y="5433"/>
                  </a:cubicBezTo>
                  <a:cubicBezTo>
                    <a:pt x="2990" y="5524"/>
                    <a:pt x="2922" y="5638"/>
                    <a:pt x="2854" y="5730"/>
                  </a:cubicBezTo>
                  <a:cubicBezTo>
                    <a:pt x="2762" y="5821"/>
                    <a:pt x="2671" y="5912"/>
                    <a:pt x="2557" y="5981"/>
                  </a:cubicBezTo>
                  <a:cubicBezTo>
                    <a:pt x="2420" y="6072"/>
                    <a:pt x="2260" y="6163"/>
                    <a:pt x="2100" y="6209"/>
                  </a:cubicBezTo>
                  <a:cubicBezTo>
                    <a:pt x="1895" y="6277"/>
                    <a:pt x="1689" y="6323"/>
                    <a:pt x="1484" y="6346"/>
                  </a:cubicBezTo>
                  <a:lnTo>
                    <a:pt x="1279" y="6346"/>
                  </a:lnTo>
                  <a:cubicBezTo>
                    <a:pt x="1050" y="6346"/>
                    <a:pt x="822" y="6323"/>
                    <a:pt x="594" y="6277"/>
                  </a:cubicBezTo>
                  <a:cubicBezTo>
                    <a:pt x="457" y="6255"/>
                    <a:pt x="320" y="6232"/>
                    <a:pt x="206" y="6186"/>
                  </a:cubicBezTo>
                  <a:cubicBezTo>
                    <a:pt x="206" y="6049"/>
                    <a:pt x="206" y="5889"/>
                    <a:pt x="206" y="5752"/>
                  </a:cubicBezTo>
                  <a:lnTo>
                    <a:pt x="206" y="5570"/>
                  </a:lnTo>
                  <a:lnTo>
                    <a:pt x="206" y="4246"/>
                  </a:lnTo>
                  <a:cubicBezTo>
                    <a:pt x="183" y="3379"/>
                    <a:pt x="183" y="2488"/>
                    <a:pt x="183" y="1621"/>
                  </a:cubicBezTo>
                  <a:lnTo>
                    <a:pt x="183" y="708"/>
                  </a:lnTo>
                  <a:cubicBezTo>
                    <a:pt x="229" y="685"/>
                    <a:pt x="297" y="640"/>
                    <a:pt x="343" y="571"/>
                  </a:cubicBezTo>
                  <a:cubicBezTo>
                    <a:pt x="525" y="480"/>
                    <a:pt x="708" y="388"/>
                    <a:pt x="913" y="297"/>
                  </a:cubicBezTo>
                  <a:cubicBezTo>
                    <a:pt x="1096" y="251"/>
                    <a:pt x="1279" y="206"/>
                    <a:pt x="1461" y="183"/>
                  </a:cubicBezTo>
                  <a:close/>
                  <a:moveTo>
                    <a:pt x="1598" y="0"/>
                  </a:moveTo>
                  <a:cubicBezTo>
                    <a:pt x="1530" y="0"/>
                    <a:pt x="1461" y="0"/>
                    <a:pt x="1370" y="23"/>
                  </a:cubicBezTo>
                  <a:cubicBezTo>
                    <a:pt x="1119" y="46"/>
                    <a:pt x="891" y="115"/>
                    <a:pt x="639" y="229"/>
                  </a:cubicBezTo>
                  <a:cubicBezTo>
                    <a:pt x="411" y="320"/>
                    <a:pt x="229" y="434"/>
                    <a:pt x="69" y="571"/>
                  </a:cubicBezTo>
                  <a:cubicBezTo>
                    <a:pt x="46" y="571"/>
                    <a:pt x="0" y="617"/>
                    <a:pt x="0" y="662"/>
                  </a:cubicBezTo>
                  <a:lnTo>
                    <a:pt x="0" y="3287"/>
                  </a:lnTo>
                  <a:lnTo>
                    <a:pt x="23" y="5889"/>
                  </a:lnTo>
                  <a:lnTo>
                    <a:pt x="23" y="6072"/>
                  </a:lnTo>
                  <a:lnTo>
                    <a:pt x="23" y="6232"/>
                  </a:lnTo>
                  <a:cubicBezTo>
                    <a:pt x="23" y="6255"/>
                    <a:pt x="46" y="6277"/>
                    <a:pt x="46" y="6300"/>
                  </a:cubicBezTo>
                  <a:cubicBezTo>
                    <a:pt x="69" y="6323"/>
                    <a:pt x="92" y="6346"/>
                    <a:pt x="114" y="6346"/>
                  </a:cubicBezTo>
                  <a:cubicBezTo>
                    <a:pt x="525" y="6460"/>
                    <a:pt x="913" y="6528"/>
                    <a:pt x="1256" y="6528"/>
                  </a:cubicBezTo>
                  <a:cubicBezTo>
                    <a:pt x="1347" y="6528"/>
                    <a:pt x="1416" y="6528"/>
                    <a:pt x="1484" y="6506"/>
                  </a:cubicBezTo>
                  <a:cubicBezTo>
                    <a:pt x="1986" y="6483"/>
                    <a:pt x="2420" y="6323"/>
                    <a:pt x="2762" y="6049"/>
                  </a:cubicBezTo>
                  <a:cubicBezTo>
                    <a:pt x="2922" y="5935"/>
                    <a:pt x="3036" y="5775"/>
                    <a:pt x="3150" y="5593"/>
                  </a:cubicBezTo>
                  <a:cubicBezTo>
                    <a:pt x="3196" y="5524"/>
                    <a:pt x="3219" y="5433"/>
                    <a:pt x="3264" y="5364"/>
                  </a:cubicBezTo>
                  <a:cubicBezTo>
                    <a:pt x="3310" y="5250"/>
                    <a:pt x="3333" y="5159"/>
                    <a:pt x="3333" y="5068"/>
                  </a:cubicBezTo>
                  <a:cubicBezTo>
                    <a:pt x="3378" y="4885"/>
                    <a:pt x="3378" y="4702"/>
                    <a:pt x="3333" y="4497"/>
                  </a:cubicBezTo>
                  <a:cubicBezTo>
                    <a:pt x="3310" y="4314"/>
                    <a:pt x="3242" y="4109"/>
                    <a:pt x="3150" y="3926"/>
                  </a:cubicBezTo>
                  <a:cubicBezTo>
                    <a:pt x="3059" y="3767"/>
                    <a:pt x="2922" y="3607"/>
                    <a:pt x="2785" y="3493"/>
                  </a:cubicBezTo>
                  <a:cubicBezTo>
                    <a:pt x="2648" y="3379"/>
                    <a:pt x="2511" y="3287"/>
                    <a:pt x="2329" y="3242"/>
                  </a:cubicBezTo>
                  <a:cubicBezTo>
                    <a:pt x="2169" y="3173"/>
                    <a:pt x="1986" y="3127"/>
                    <a:pt x="1804" y="3105"/>
                  </a:cubicBezTo>
                  <a:cubicBezTo>
                    <a:pt x="1689" y="3105"/>
                    <a:pt x="1575" y="3082"/>
                    <a:pt x="1438" y="3059"/>
                  </a:cubicBezTo>
                  <a:cubicBezTo>
                    <a:pt x="1575" y="2991"/>
                    <a:pt x="1689" y="2899"/>
                    <a:pt x="1804" y="2808"/>
                  </a:cubicBezTo>
                  <a:cubicBezTo>
                    <a:pt x="1963" y="2671"/>
                    <a:pt x="2100" y="2511"/>
                    <a:pt x="2237" y="2329"/>
                  </a:cubicBezTo>
                  <a:cubicBezTo>
                    <a:pt x="2351" y="2169"/>
                    <a:pt x="2420" y="2009"/>
                    <a:pt x="2511" y="1804"/>
                  </a:cubicBezTo>
                  <a:cubicBezTo>
                    <a:pt x="2580" y="1644"/>
                    <a:pt x="2625" y="1461"/>
                    <a:pt x="2648" y="1279"/>
                  </a:cubicBezTo>
                  <a:cubicBezTo>
                    <a:pt x="2694" y="1096"/>
                    <a:pt x="2671" y="936"/>
                    <a:pt x="2648" y="754"/>
                  </a:cubicBezTo>
                  <a:cubicBezTo>
                    <a:pt x="2602" y="594"/>
                    <a:pt x="2534" y="434"/>
                    <a:pt x="2420" y="320"/>
                  </a:cubicBezTo>
                  <a:cubicBezTo>
                    <a:pt x="2283" y="183"/>
                    <a:pt x="2123" y="92"/>
                    <a:pt x="1941" y="46"/>
                  </a:cubicBezTo>
                  <a:cubicBezTo>
                    <a:pt x="1826" y="23"/>
                    <a:pt x="1712"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70" name="Google Shape;6870;p24"/>
          <p:cNvGrpSpPr/>
          <p:nvPr/>
        </p:nvGrpSpPr>
        <p:grpSpPr>
          <a:xfrm rot="-1687898">
            <a:off x="11293261" y="589925"/>
            <a:ext cx="454944" cy="557843"/>
            <a:chOff x="2019050" y="1133325"/>
            <a:chExt cx="153525" cy="187750"/>
          </a:xfrm>
        </p:grpSpPr>
        <p:sp>
          <p:nvSpPr>
            <p:cNvPr id="6871" name="Google Shape;6871;p24"/>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2" name="Google Shape;6872;p24"/>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3" name="Google Shape;6873;p24"/>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4" name="Google Shape;6874;p24"/>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75" name="Google Shape;6875;p24"/>
          <p:cNvGrpSpPr/>
          <p:nvPr/>
        </p:nvGrpSpPr>
        <p:grpSpPr>
          <a:xfrm>
            <a:off x="5695478" y="6066559"/>
            <a:ext cx="770876" cy="687821"/>
            <a:chOff x="4748225" y="4600750"/>
            <a:chExt cx="332125" cy="295625"/>
          </a:xfrm>
        </p:grpSpPr>
        <p:sp>
          <p:nvSpPr>
            <p:cNvPr id="6876" name="Google Shape;6876;p24"/>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chemeClr val="accent6"/>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7" name="Google Shape;6877;p24"/>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8" name="Google Shape;6878;p24"/>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9" name="Google Shape;6879;p24"/>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0" name="Google Shape;6880;p24"/>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1" name="Google Shape;6881;p24"/>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2" name="Google Shape;6882;p24"/>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3" name="Google Shape;6883;p24"/>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4" name="Google Shape;6884;p24"/>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5" name="Google Shape;6885;p24"/>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6" name="Google Shape;6886;p24"/>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7" name="Google Shape;6887;p24"/>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8" name="Google Shape;6888;p24"/>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9" name="Google Shape;6889;p24"/>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0" name="Google Shape;6890;p24"/>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1" name="Google Shape;6891;p24"/>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2" name="Google Shape;6892;p24"/>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3" name="Google Shape;6893;p24"/>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4" name="Google Shape;6894;p24"/>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5" name="Google Shape;6895;p24"/>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6" name="Google Shape;6896;p24"/>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7" name="Google Shape;6897;p24"/>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8" name="Google Shape;6898;p24"/>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9" name="Google Shape;6899;p24"/>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0" name="Google Shape;6900;p24"/>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1" name="Google Shape;6901;p24"/>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2" name="Google Shape;6902;p24"/>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3" name="Google Shape;6903;p24"/>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4" name="Google Shape;6904;p24"/>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5" name="Google Shape;6905;p24"/>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6" name="Google Shape;6906;p24"/>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7" name="Google Shape;6907;p24"/>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8" name="Google Shape;6908;p24"/>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9" name="Google Shape;6909;p24"/>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0" name="Google Shape;6910;p24"/>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1" name="Google Shape;6911;p24"/>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2" name="Google Shape;6912;p24"/>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3" name="Google Shape;6913;p24"/>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4" name="Google Shape;6914;p24"/>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5" name="Google Shape;6915;p24"/>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6" name="Google Shape;6916;p24"/>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7" name="Google Shape;6917;p24"/>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8" name="Google Shape;6918;p24"/>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9" name="Google Shape;6919;p24"/>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0" name="Google Shape;6920;p24"/>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1" name="Google Shape;6921;p24"/>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2" name="Google Shape;6922;p24"/>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3" name="Google Shape;6923;p24"/>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4" name="Google Shape;6924;p24"/>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5" name="Google Shape;6925;p24"/>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6" name="Google Shape;6926;p24"/>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7" name="Google Shape;6927;p24"/>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8" name="Google Shape;6928;p24"/>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9" name="Google Shape;6929;p24"/>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0" name="Google Shape;6930;p24"/>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1" name="Google Shape;6931;p24"/>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2" name="Google Shape;6932;p24"/>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3" name="Google Shape;6933;p24"/>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4" name="Google Shape;6934;p24"/>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5" name="Google Shape;6935;p24"/>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6" name="Google Shape;6936;p24"/>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7" name="Google Shape;6937;p24"/>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8" name="Google Shape;6938;p24"/>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9" name="Google Shape;6939;p24"/>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0" name="Google Shape;6940;p24"/>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941" name="Google Shape;6941;p24"/>
          <p:cNvGrpSpPr/>
          <p:nvPr/>
        </p:nvGrpSpPr>
        <p:grpSpPr>
          <a:xfrm rot="-5400000">
            <a:off x="29519" y="1549172"/>
            <a:ext cx="620120" cy="679176"/>
            <a:chOff x="818450" y="719950"/>
            <a:chExt cx="162075" cy="177950"/>
          </a:xfrm>
        </p:grpSpPr>
        <p:sp>
          <p:nvSpPr>
            <p:cNvPr id="6942" name="Google Shape;6942;p24"/>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3" name="Google Shape;6943;p24"/>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4" name="Google Shape;6944;p24"/>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945" name="Google Shape;6945;p24"/>
          <p:cNvGrpSpPr/>
          <p:nvPr/>
        </p:nvGrpSpPr>
        <p:grpSpPr>
          <a:xfrm rot="672145">
            <a:off x="11672811" y="4884789"/>
            <a:ext cx="438437" cy="565119"/>
            <a:chOff x="3526675" y="707075"/>
            <a:chExt cx="187750" cy="241400"/>
          </a:xfrm>
        </p:grpSpPr>
        <p:sp>
          <p:nvSpPr>
            <p:cNvPr id="6946" name="Google Shape;6946;p24"/>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7" name="Google Shape;6947;p24"/>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8" name="Google Shape;6948;p24"/>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949" name="Google Shape;6949;p24"/>
          <p:cNvSpPr/>
          <p:nvPr/>
        </p:nvSpPr>
        <p:spPr>
          <a:xfrm rot="1258828">
            <a:off x="2416379" y="311527"/>
            <a:ext cx="451571" cy="147516"/>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50" name="Google Shape;6950;p24"/>
          <p:cNvSpPr/>
          <p:nvPr/>
        </p:nvSpPr>
        <p:spPr>
          <a:xfrm>
            <a:off x="9334648" y="153968"/>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51" name="Google Shape;6951;p24"/>
          <p:cNvSpPr/>
          <p:nvPr/>
        </p:nvSpPr>
        <p:spPr>
          <a:xfrm>
            <a:off x="220849" y="4141414"/>
            <a:ext cx="141921" cy="111621"/>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52" name="Google Shape;6952;p24"/>
          <p:cNvSpPr/>
          <p:nvPr/>
        </p:nvSpPr>
        <p:spPr>
          <a:xfrm>
            <a:off x="2770960" y="6293735"/>
            <a:ext cx="206775" cy="233467"/>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593367"/>
            <a:ext cx="10264942"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Kavoon"/>
              <a:buNone/>
              <a:defRPr sz="3500">
                <a:solidFill>
                  <a:schemeClr val="dk1"/>
                </a:solidFill>
                <a:latin typeface="Kavoon"/>
                <a:ea typeface="Kavoon"/>
                <a:cs typeface="Kavoon"/>
                <a:sym typeface="Kavoon"/>
              </a:defRPr>
            </a:lvl1pPr>
            <a:lvl2pPr lvl="1"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536633"/>
            <a:ext cx="10264942"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9pPr>
          </a:lstStyle>
          <a:p>
            <a:endParaRPr/>
          </a:p>
        </p:txBody>
      </p:sp>
      <p:sp>
        <p:nvSpPr>
          <p:cNvPr id="2" name="TextBox 1">
            <a:extLst>
              <a:ext uri="{FF2B5EF4-FFF2-40B4-BE49-F238E27FC236}">
                <a16:creationId xmlns:a16="http://schemas.microsoft.com/office/drawing/2014/main" id="{4DE5F42E-5B3F-D1C2-437B-0C70C69E8A4B}"/>
              </a:ext>
            </a:extLst>
          </p:cNvPr>
          <p:cNvSpPr txBox="1"/>
          <p:nvPr userDrawn="1"/>
        </p:nvSpPr>
        <p:spPr>
          <a:xfrm>
            <a:off x="1651819" y="8170606"/>
            <a:ext cx="8554065" cy="1384995"/>
          </a:xfrm>
          <a:prstGeom prst="rect">
            <a:avLst/>
          </a:prstGeom>
          <a:noFill/>
        </p:spPr>
        <p:txBody>
          <a:bodyPr wrap="square" rtlCol="0">
            <a:spAutoFit/>
          </a:bodyPr>
          <a:lstStyle/>
          <a:p>
            <a:pPr algn="ctr"/>
            <a:r>
              <a:rPr lang="en-US" sz="2800"/>
              <a:t>Kho ppt Phan Linh_0916.604.268</a:t>
            </a:r>
          </a:p>
          <a:p>
            <a:pPr algn="ctr"/>
            <a:r>
              <a:rPr lang="en-US" sz="2800"/>
              <a:t>Thầy cô hãy liên  hệ chính chủ sp để được đồng hành và hỗ trợ nhé!</a:t>
            </a: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8" r:id="rId4"/>
    <p:sldLayoutId id="2147483662" r:id="rId5"/>
    <p:sldLayoutId id="2147483663" r:id="rId6"/>
    <p:sldLayoutId id="2147483668" r:id="rId7"/>
    <p:sldLayoutId id="2147483669" r:id="rId8"/>
    <p:sldLayoutId id="2147483670" r:id="rId9"/>
    <p:sldLayoutId id="2147483675" r:id="rId10"/>
    <p:sldLayoutId id="214748367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56" userDrawn="1">
          <p15:clr>
            <a:srgbClr val="EA4335"/>
          </p15:clr>
        </p15:guide>
        <p15:guide id="2" pos="597" userDrawn="1">
          <p15:clr>
            <a:srgbClr val="EA4335"/>
          </p15:clr>
        </p15:guide>
        <p15:guide id="3" pos="7064" userDrawn="1">
          <p15:clr>
            <a:srgbClr val="EA4335"/>
          </p15:clr>
        </p15:guide>
        <p15:guide id="4" orient="horz" pos="3864" userDrawn="1">
          <p15:clr>
            <a:srgbClr val="EA4335"/>
          </p15:clr>
        </p15:guide>
        <p15:guide id="5" pos="3831" userDrawn="1">
          <p15:clr>
            <a:srgbClr val="EA4335"/>
          </p15:clr>
        </p15:guide>
        <p15:guide id="6" orient="horz" pos="2160" userDrawn="1">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593367"/>
            <a:ext cx="10264543"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1pPr>
            <a:lvl2pPr lvl="1"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2pPr>
            <a:lvl3pPr lvl="2"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3pPr>
            <a:lvl4pPr lvl="3"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4pPr>
            <a:lvl5pPr lvl="4"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5pPr>
            <a:lvl6pPr lvl="5"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6pPr>
            <a:lvl7pPr lvl="6"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7pPr>
            <a:lvl8pPr lvl="7"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8pPr>
            <a:lvl9pPr lvl="8"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1pPr>
            <a:lvl2pPr marL="914400" lvl="1"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2pPr>
            <a:lvl3pPr marL="1371600" lvl="2"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3pPr>
            <a:lvl4pPr marL="1828800" lvl="3"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4pPr>
            <a:lvl5pPr marL="2286000" lvl="4"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5pPr>
            <a:lvl6pPr marL="2743200" lvl="5"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6pPr>
            <a:lvl7pPr marL="3200400" lvl="6"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7pPr>
            <a:lvl8pPr marL="3657600" lvl="7"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8pPr>
            <a:lvl9pPr marL="4114800" lvl="8"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9pPr>
          </a:lstStyle>
          <a:p>
            <a:endParaRPr/>
          </a:p>
        </p:txBody>
      </p:sp>
      <p:sp>
        <p:nvSpPr>
          <p:cNvPr id="3" name="TextBox 2">
            <a:extLst>
              <a:ext uri="{FF2B5EF4-FFF2-40B4-BE49-F238E27FC236}">
                <a16:creationId xmlns:a16="http://schemas.microsoft.com/office/drawing/2014/main" id="{E0E53E72-7BC4-0510-93EA-27B423DBA4CD}"/>
              </a:ext>
            </a:extLst>
          </p:cNvPr>
          <p:cNvSpPr txBox="1"/>
          <p:nvPr userDrawn="1"/>
        </p:nvSpPr>
        <p:spPr>
          <a:xfrm>
            <a:off x="4336026" y="7907261"/>
            <a:ext cx="6076334" cy="400110"/>
          </a:xfrm>
          <a:prstGeom prst="rect">
            <a:avLst/>
          </a:prstGeom>
          <a:noFill/>
        </p:spPr>
        <p:txBody>
          <a:bodyPr wrap="square">
            <a:spAutoFit/>
          </a:bodyPr>
          <a:lstStyle/>
          <a:p>
            <a:r>
              <a:rPr lang="en-US" sz="2000"/>
              <a:t>Kho ppt Phan Linh_0916.604.268</a:t>
            </a:r>
          </a:p>
        </p:txBody>
      </p:sp>
    </p:spTree>
    <p:extLst>
      <p:ext uri="{BB962C8B-B14F-4D97-AF65-F5344CB8AC3E}">
        <p14:creationId xmlns:p14="http://schemas.microsoft.com/office/powerpoint/2010/main" val="122604007"/>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4" r:id="rId4"/>
    <p:sldLayoutId id="2147483685" r:id="rId5"/>
    <p:sldLayoutId id="2147483686" r:id="rId6"/>
    <p:sldLayoutId id="2147483688" r:id="rId7"/>
    <p:sldLayoutId id="2147483689" r:id="rId8"/>
    <p:sldLayoutId id="2147483690" r:id="rId9"/>
    <p:sldLayoutId id="2147483691" r:id="rId10"/>
    <p:sldLayoutId id="214748369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2.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11.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tags" Target="../tags/tag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tags" Target="../tags/tag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tags" Target="../tags/tag17.xm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ags" Target="../tags/tag19.xml"/><Relationship Id="rId5" Type="http://schemas.microsoft.com/office/2007/relationships/hdphoto" Target="../media/hdphoto2.wdp"/><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2.xml"/><Relationship Id="rId1" Type="http://schemas.openxmlformats.org/officeDocument/2006/relationships/tags" Target="../tags/tag21.xml"/><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2.xml"/><Relationship Id="rId1" Type="http://schemas.openxmlformats.org/officeDocument/2006/relationships/tags" Target="../tags/tag22.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2.xml"/><Relationship Id="rId1" Type="http://schemas.openxmlformats.org/officeDocument/2006/relationships/tags" Target="../tags/tag23.xml"/><Relationship Id="rId5" Type="http://schemas.openxmlformats.org/officeDocument/2006/relationships/image" Target="../media/image13.pn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2.xml"/><Relationship Id="rId1" Type="http://schemas.openxmlformats.org/officeDocument/2006/relationships/tags" Target="../tags/tag24.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tags" Target="../tags/tag26.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8.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ags" Target="../tags/tag9.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grpSp>
        <p:nvGrpSpPr>
          <p:cNvPr id="911" name="Google Shape;911;p28"/>
          <p:cNvGrpSpPr/>
          <p:nvPr/>
        </p:nvGrpSpPr>
        <p:grpSpPr>
          <a:xfrm>
            <a:off x="5495599" y="3694874"/>
            <a:ext cx="4927667" cy="496568"/>
            <a:chOff x="4131921" y="2771650"/>
            <a:chExt cx="3704916" cy="373350"/>
          </a:xfrm>
        </p:grpSpPr>
        <p:grpSp>
          <p:nvGrpSpPr>
            <p:cNvPr id="912" name="Google Shape;912;p28"/>
            <p:cNvGrpSpPr/>
            <p:nvPr/>
          </p:nvGrpSpPr>
          <p:grpSpPr>
            <a:xfrm rot="-5400000">
              <a:off x="7447563" y="2755725"/>
              <a:ext cx="373350" cy="405200"/>
              <a:chOff x="5133675" y="-97975"/>
              <a:chExt cx="373350" cy="405200"/>
            </a:xfrm>
          </p:grpSpPr>
          <p:sp>
            <p:nvSpPr>
              <p:cNvPr id="913" name="Google Shape;913;p28"/>
              <p:cNvSpPr/>
              <p:nvPr/>
            </p:nvSpPr>
            <p:spPr>
              <a:xfrm>
                <a:off x="5133675" y="-97975"/>
                <a:ext cx="373350" cy="405200"/>
              </a:xfrm>
              <a:custGeom>
                <a:avLst/>
                <a:gdLst/>
                <a:ahLst/>
                <a:cxnLst/>
                <a:rect l="l" t="t" r="r" b="b"/>
                <a:pathLst>
                  <a:path w="14934" h="16208" extrusionOk="0">
                    <a:moveTo>
                      <a:pt x="9544" y="6588"/>
                    </a:moveTo>
                    <a:lnTo>
                      <a:pt x="9544" y="6588"/>
                    </a:lnTo>
                    <a:cubicBezTo>
                      <a:pt x="9577" y="6600"/>
                      <a:pt x="9621" y="6610"/>
                      <a:pt x="9664" y="6610"/>
                    </a:cubicBezTo>
                    <a:cubicBezTo>
                      <a:pt x="10058" y="6709"/>
                      <a:pt x="10473" y="6785"/>
                      <a:pt x="10899" y="6851"/>
                    </a:cubicBezTo>
                    <a:cubicBezTo>
                      <a:pt x="10976" y="6862"/>
                      <a:pt x="11042" y="6873"/>
                      <a:pt x="11118" y="6873"/>
                    </a:cubicBezTo>
                    <a:cubicBezTo>
                      <a:pt x="10681" y="6894"/>
                      <a:pt x="10243" y="6960"/>
                      <a:pt x="9817" y="7069"/>
                    </a:cubicBezTo>
                    <a:cubicBezTo>
                      <a:pt x="9730" y="6906"/>
                      <a:pt x="9631" y="6741"/>
                      <a:pt x="9544" y="6588"/>
                    </a:cubicBezTo>
                    <a:close/>
                    <a:moveTo>
                      <a:pt x="8287" y="7671"/>
                    </a:moveTo>
                    <a:cubicBezTo>
                      <a:pt x="8309" y="7703"/>
                      <a:pt x="8319" y="7725"/>
                      <a:pt x="8331" y="7747"/>
                    </a:cubicBezTo>
                    <a:cubicBezTo>
                      <a:pt x="8309" y="7769"/>
                      <a:pt x="8276" y="7780"/>
                      <a:pt x="8254" y="7802"/>
                    </a:cubicBezTo>
                    <a:lnTo>
                      <a:pt x="8287" y="7671"/>
                    </a:lnTo>
                    <a:close/>
                    <a:moveTo>
                      <a:pt x="903" y="0"/>
                    </a:moveTo>
                    <a:cubicBezTo>
                      <a:pt x="544" y="0"/>
                      <a:pt x="222" y="245"/>
                      <a:pt x="121" y="620"/>
                    </a:cubicBezTo>
                    <a:cubicBezTo>
                      <a:pt x="1" y="1057"/>
                      <a:pt x="252" y="1484"/>
                      <a:pt x="689" y="1604"/>
                    </a:cubicBezTo>
                    <a:cubicBezTo>
                      <a:pt x="1488" y="1812"/>
                      <a:pt x="2275" y="2106"/>
                      <a:pt x="3029" y="2500"/>
                    </a:cubicBezTo>
                    <a:cubicBezTo>
                      <a:pt x="2821" y="2992"/>
                      <a:pt x="2668" y="3517"/>
                      <a:pt x="2569" y="4042"/>
                    </a:cubicBezTo>
                    <a:cubicBezTo>
                      <a:pt x="2428" y="4927"/>
                      <a:pt x="2438" y="5769"/>
                      <a:pt x="2613" y="6479"/>
                    </a:cubicBezTo>
                    <a:cubicBezTo>
                      <a:pt x="2821" y="7343"/>
                      <a:pt x="3356" y="7594"/>
                      <a:pt x="3652" y="7671"/>
                    </a:cubicBezTo>
                    <a:cubicBezTo>
                      <a:pt x="3750" y="7693"/>
                      <a:pt x="3859" y="7703"/>
                      <a:pt x="3958" y="7703"/>
                    </a:cubicBezTo>
                    <a:cubicBezTo>
                      <a:pt x="4450" y="7703"/>
                      <a:pt x="4931" y="7419"/>
                      <a:pt x="5226" y="6928"/>
                    </a:cubicBezTo>
                    <a:cubicBezTo>
                      <a:pt x="5346" y="6719"/>
                      <a:pt x="5521" y="6381"/>
                      <a:pt x="5652" y="5692"/>
                    </a:cubicBezTo>
                    <a:cubicBezTo>
                      <a:pt x="5729" y="5266"/>
                      <a:pt x="5761" y="4839"/>
                      <a:pt x="5740" y="4424"/>
                    </a:cubicBezTo>
                    <a:lnTo>
                      <a:pt x="5740" y="4424"/>
                    </a:lnTo>
                    <a:cubicBezTo>
                      <a:pt x="5958" y="4621"/>
                      <a:pt x="6177" y="4839"/>
                      <a:pt x="6374" y="5058"/>
                    </a:cubicBezTo>
                    <a:cubicBezTo>
                      <a:pt x="6057" y="5408"/>
                      <a:pt x="5773" y="5801"/>
                      <a:pt x="5565" y="6228"/>
                    </a:cubicBezTo>
                    <a:cubicBezTo>
                      <a:pt x="5401" y="6545"/>
                      <a:pt x="5270" y="6884"/>
                      <a:pt x="5182" y="7212"/>
                    </a:cubicBezTo>
                    <a:cubicBezTo>
                      <a:pt x="5073" y="7605"/>
                      <a:pt x="4996" y="8031"/>
                      <a:pt x="5073" y="8468"/>
                    </a:cubicBezTo>
                    <a:cubicBezTo>
                      <a:pt x="5171" y="8983"/>
                      <a:pt x="5510" y="9409"/>
                      <a:pt x="5958" y="9595"/>
                    </a:cubicBezTo>
                    <a:cubicBezTo>
                      <a:pt x="6123" y="9660"/>
                      <a:pt x="6286" y="9682"/>
                      <a:pt x="6461" y="9682"/>
                    </a:cubicBezTo>
                    <a:cubicBezTo>
                      <a:pt x="6461" y="9693"/>
                      <a:pt x="6450" y="9693"/>
                      <a:pt x="6450" y="9704"/>
                    </a:cubicBezTo>
                    <a:cubicBezTo>
                      <a:pt x="6276" y="10032"/>
                      <a:pt x="6079" y="10469"/>
                      <a:pt x="6067" y="10972"/>
                    </a:cubicBezTo>
                    <a:cubicBezTo>
                      <a:pt x="6067" y="11529"/>
                      <a:pt x="6308" y="12054"/>
                      <a:pt x="6723" y="12371"/>
                    </a:cubicBezTo>
                    <a:cubicBezTo>
                      <a:pt x="6975" y="12557"/>
                      <a:pt x="7281" y="12656"/>
                      <a:pt x="7598" y="12656"/>
                    </a:cubicBezTo>
                    <a:cubicBezTo>
                      <a:pt x="7828" y="12656"/>
                      <a:pt x="8057" y="12612"/>
                      <a:pt x="8287" y="12513"/>
                    </a:cubicBezTo>
                    <a:cubicBezTo>
                      <a:pt x="8604" y="12371"/>
                      <a:pt x="8844" y="12163"/>
                      <a:pt x="9052" y="11923"/>
                    </a:cubicBezTo>
                    <a:lnTo>
                      <a:pt x="9052" y="11923"/>
                    </a:lnTo>
                    <a:cubicBezTo>
                      <a:pt x="9019" y="12153"/>
                      <a:pt x="8987" y="12393"/>
                      <a:pt x="8975" y="12634"/>
                    </a:cubicBezTo>
                    <a:cubicBezTo>
                      <a:pt x="8953" y="13060"/>
                      <a:pt x="8975" y="13497"/>
                      <a:pt x="9041" y="13934"/>
                    </a:cubicBezTo>
                    <a:cubicBezTo>
                      <a:pt x="9118" y="14427"/>
                      <a:pt x="9238" y="14995"/>
                      <a:pt x="9587" y="15465"/>
                    </a:cubicBezTo>
                    <a:cubicBezTo>
                      <a:pt x="9937" y="15946"/>
                      <a:pt x="10451" y="16208"/>
                      <a:pt x="10976" y="16208"/>
                    </a:cubicBezTo>
                    <a:cubicBezTo>
                      <a:pt x="11030" y="16208"/>
                      <a:pt x="11085" y="16208"/>
                      <a:pt x="11140" y="16197"/>
                    </a:cubicBezTo>
                    <a:cubicBezTo>
                      <a:pt x="11708" y="16142"/>
                      <a:pt x="12255" y="15771"/>
                      <a:pt x="12539" y="15224"/>
                    </a:cubicBezTo>
                    <a:cubicBezTo>
                      <a:pt x="12769" y="14809"/>
                      <a:pt x="12878" y="14317"/>
                      <a:pt x="12878" y="13759"/>
                    </a:cubicBezTo>
                    <a:cubicBezTo>
                      <a:pt x="12878" y="13312"/>
                      <a:pt x="12791" y="12841"/>
                      <a:pt x="12648" y="12382"/>
                    </a:cubicBezTo>
                    <a:cubicBezTo>
                      <a:pt x="12495" y="11912"/>
                      <a:pt x="12276" y="11475"/>
                      <a:pt x="12004" y="11082"/>
                    </a:cubicBezTo>
                    <a:cubicBezTo>
                      <a:pt x="11752" y="10732"/>
                      <a:pt x="11468" y="10426"/>
                      <a:pt x="11151" y="10163"/>
                    </a:cubicBezTo>
                    <a:cubicBezTo>
                      <a:pt x="11129" y="10086"/>
                      <a:pt x="11096" y="10021"/>
                      <a:pt x="11074" y="9945"/>
                    </a:cubicBezTo>
                    <a:lnTo>
                      <a:pt x="11074" y="9945"/>
                    </a:lnTo>
                    <a:cubicBezTo>
                      <a:pt x="11457" y="10086"/>
                      <a:pt x="11851" y="10196"/>
                      <a:pt x="12244" y="10273"/>
                    </a:cubicBezTo>
                    <a:cubicBezTo>
                      <a:pt x="12484" y="10314"/>
                      <a:pt x="12780" y="10372"/>
                      <a:pt x="13096" y="10372"/>
                    </a:cubicBezTo>
                    <a:cubicBezTo>
                      <a:pt x="13285" y="10372"/>
                      <a:pt x="13480" y="10352"/>
                      <a:pt x="13676" y="10294"/>
                    </a:cubicBezTo>
                    <a:cubicBezTo>
                      <a:pt x="14255" y="10130"/>
                      <a:pt x="14693" y="9693"/>
                      <a:pt x="14813" y="9168"/>
                    </a:cubicBezTo>
                    <a:lnTo>
                      <a:pt x="14813" y="9158"/>
                    </a:lnTo>
                    <a:cubicBezTo>
                      <a:pt x="14933" y="8600"/>
                      <a:pt x="14693" y="8009"/>
                      <a:pt x="14179" y="7616"/>
                    </a:cubicBezTo>
                    <a:cubicBezTo>
                      <a:pt x="13796" y="7332"/>
                      <a:pt x="13348" y="7200"/>
                      <a:pt x="12954" y="7091"/>
                    </a:cubicBezTo>
                    <a:cubicBezTo>
                      <a:pt x="12583" y="6993"/>
                      <a:pt x="12189" y="6916"/>
                      <a:pt x="11796" y="6894"/>
                    </a:cubicBezTo>
                    <a:lnTo>
                      <a:pt x="11774" y="6894"/>
                    </a:lnTo>
                    <a:cubicBezTo>
                      <a:pt x="11992" y="6862"/>
                      <a:pt x="12211" y="6807"/>
                      <a:pt x="12430" y="6698"/>
                    </a:cubicBezTo>
                    <a:cubicBezTo>
                      <a:pt x="12987" y="6413"/>
                      <a:pt x="13315" y="5856"/>
                      <a:pt x="13272" y="5266"/>
                    </a:cubicBezTo>
                    <a:cubicBezTo>
                      <a:pt x="13228" y="4730"/>
                      <a:pt x="12889" y="4238"/>
                      <a:pt x="12375" y="3954"/>
                    </a:cubicBezTo>
                    <a:cubicBezTo>
                      <a:pt x="11960" y="3714"/>
                      <a:pt x="11511" y="3637"/>
                      <a:pt x="11085" y="3583"/>
                    </a:cubicBezTo>
                    <a:cubicBezTo>
                      <a:pt x="10812" y="3541"/>
                      <a:pt x="10529" y="3521"/>
                      <a:pt x="10244" y="3521"/>
                    </a:cubicBezTo>
                    <a:cubicBezTo>
                      <a:pt x="10084" y="3521"/>
                      <a:pt x="9923" y="3527"/>
                      <a:pt x="9762" y="3539"/>
                    </a:cubicBezTo>
                    <a:cubicBezTo>
                      <a:pt x="9030" y="3583"/>
                      <a:pt x="8309" y="3746"/>
                      <a:pt x="7631" y="4020"/>
                    </a:cubicBezTo>
                    <a:cubicBezTo>
                      <a:pt x="7379" y="3736"/>
                      <a:pt x="7106" y="3473"/>
                      <a:pt x="6833" y="3211"/>
                    </a:cubicBezTo>
                    <a:cubicBezTo>
                      <a:pt x="7194" y="3211"/>
                      <a:pt x="7565" y="3178"/>
                      <a:pt x="7948" y="3145"/>
                    </a:cubicBezTo>
                    <a:cubicBezTo>
                      <a:pt x="8003" y="3134"/>
                      <a:pt x="8046" y="3123"/>
                      <a:pt x="8101" y="3123"/>
                    </a:cubicBezTo>
                    <a:cubicBezTo>
                      <a:pt x="8494" y="3080"/>
                      <a:pt x="8931" y="3036"/>
                      <a:pt x="9347" y="2861"/>
                    </a:cubicBezTo>
                    <a:cubicBezTo>
                      <a:pt x="9708" y="2708"/>
                      <a:pt x="9992" y="2412"/>
                      <a:pt x="10134" y="2074"/>
                    </a:cubicBezTo>
                    <a:cubicBezTo>
                      <a:pt x="10243" y="1778"/>
                      <a:pt x="10243" y="1451"/>
                      <a:pt x="10112" y="1156"/>
                    </a:cubicBezTo>
                    <a:cubicBezTo>
                      <a:pt x="9806" y="467"/>
                      <a:pt x="9052" y="336"/>
                      <a:pt x="8691" y="270"/>
                    </a:cubicBezTo>
                    <a:cubicBezTo>
                      <a:pt x="8309" y="200"/>
                      <a:pt x="7923" y="164"/>
                      <a:pt x="7536" y="164"/>
                    </a:cubicBezTo>
                    <a:cubicBezTo>
                      <a:pt x="7079" y="164"/>
                      <a:pt x="6621" y="213"/>
                      <a:pt x="6166" y="314"/>
                    </a:cubicBezTo>
                    <a:cubicBezTo>
                      <a:pt x="5412" y="478"/>
                      <a:pt x="4701" y="773"/>
                      <a:pt x="4034" y="1188"/>
                    </a:cubicBezTo>
                    <a:cubicBezTo>
                      <a:pt x="3105" y="685"/>
                      <a:pt x="2122" y="292"/>
                      <a:pt x="1116" y="29"/>
                    </a:cubicBezTo>
                    <a:cubicBezTo>
                      <a:pt x="1044" y="10"/>
                      <a:pt x="973" y="0"/>
                      <a:pt x="903" y="0"/>
                    </a:cubicBezTo>
                    <a:close/>
                  </a:path>
                </a:pathLst>
              </a:custGeom>
              <a:solidFill>
                <a:schemeClr val="dk2"/>
              </a:solidFill>
              <a:ln w="28575" cap="flat" cmpd="sng">
                <a:solidFill>
                  <a:schemeClr val="dk2"/>
                </a:solidFill>
                <a:prstDash val="solid"/>
                <a:round/>
                <a:headEnd type="none" w="sm" len="sm"/>
                <a:tailEnd type="none" w="sm" len="sm"/>
              </a:ln>
              <a:effectLst>
                <a:outerShdw blurRad="14288" dist="38100" dir="3720000" algn="bl" rotWithShape="0">
                  <a:schemeClr val="lt2">
                    <a:alpha val="74000"/>
                  </a:schemeClr>
                </a:outerShdw>
              </a:effectLst>
            </p:spPr>
            <p:txBody>
              <a:bodyPr spcFirstLastPara="1" wrap="square" lIns="121598" tIns="121598" rIns="121598" bIns="121598" anchor="ctr" anchorCtr="0">
                <a:noAutofit/>
              </a:bodyPr>
              <a:lstStyle/>
              <a:p>
                <a:endParaRPr sz="2479"/>
              </a:p>
            </p:txBody>
          </p:sp>
          <p:sp>
            <p:nvSpPr>
              <p:cNvPr id="914" name="Google Shape;914;p28"/>
              <p:cNvSpPr/>
              <p:nvPr/>
            </p:nvSpPr>
            <p:spPr>
              <a:xfrm>
                <a:off x="5149425" y="-82350"/>
                <a:ext cx="341200" cy="373875"/>
              </a:xfrm>
              <a:custGeom>
                <a:avLst/>
                <a:gdLst/>
                <a:ahLst/>
                <a:cxnLst/>
                <a:rect l="l" t="t" r="r" b="b"/>
                <a:pathLst>
                  <a:path w="13648" h="14955" extrusionOk="0">
                    <a:moveTo>
                      <a:pt x="284" y="0"/>
                    </a:moveTo>
                    <a:cubicBezTo>
                      <a:pt x="79" y="0"/>
                      <a:pt x="0" y="316"/>
                      <a:pt x="224" y="366"/>
                    </a:cubicBezTo>
                    <a:cubicBezTo>
                      <a:pt x="1273" y="640"/>
                      <a:pt x="2289" y="1066"/>
                      <a:pt x="3229" y="1613"/>
                    </a:cubicBezTo>
                    <a:cubicBezTo>
                      <a:pt x="2901" y="2214"/>
                      <a:pt x="2672" y="2859"/>
                      <a:pt x="2563" y="3526"/>
                    </a:cubicBezTo>
                    <a:cubicBezTo>
                      <a:pt x="2442" y="4236"/>
                      <a:pt x="2420" y="5013"/>
                      <a:pt x="2595" y="5712"/>
                    </a:cubicBezTo>
                    <a:cubicBezTo>
                      <a:pt x="2672" y="6018"/>
                      <a:pt x="2836" y="6357"/>
                      <a:pt x="3175" y="6434"/>
                    </a:cubicBezTo>
                    <a:cubicBezTo>
                      <a:pt x="3226" y="6446"/>
                      <a:pt x="3277" y="6452"/>
                      <a:pt x="3327" y="6452"/>
                    </a:cubicBezTo>
                    <a:cubicBezTo>
                      <a:pt x="3628" y="6452"/>
                      <a:pt x="3901" y="6239"/>
                      <a:pt x="4060" y="5985"/>
                    </a:cubicBezTo>
                    <a:cubicBezTo>
                      <a:pt x="4235" y="5669"/>
                      <a:pt x="4334" y="5297"/>
                      <a:pt x="4399" y="4947"/>
                    </a:cubicBezTo>
                    <a:cubicBezTo>
                      <a:pt x="4475" y="4575"/>
                      <a:pt x="4497" y="4204"/>
                      <a:pt x="4487" y="3821"/>
                    </a:cubicBezTo>
                    <a:cubicBezTo>
                      <a:pt x="4454" y="3264"/>
                      <a:pt x="4334" y="2706"/>
                      <a:pt x="4115" y="2192"/>
                    </a:cubicBezTo>
                    <a:lnTo>
                      <a:pt x="4115" y="2192"/>
                    </a:lnTo>
                    <a:cubicBezTo>
                      <a:pt x="4421" y="2400"/>
                      <a:pt x="4705" y="2618"/>
                      <a:pt x="4990" y="2848"/>
                    </a:cubicBezTo>
                    <a:cubicBezTo>
                      <a:pt x="5580" y="3340"/>
                      <a:pt x="6115" y="3886"/>
                      <a:pt x="6618" y="4466"/>
                    </a:cubicBezTo>
                    <a:lnTo>
                      <a:pt x="6618" y="4477"/>
                    </a:lnTo>
                    <a:cubicBezTo>
                      <a:pt x="6148" y="4860"/>
                      <a:pt x="5765" y="5341"/>
                      <a:pt x="5493" y="5887"/>
                    </a:cubicBezTo>
                    <a:cubicBezTo>
                      <a:pt x="5350" y="6160"/>
                      <a:pt x="5241" y="6456"/>
                      <a:pt x="5153" y="6750"/>
                    </a:cubicBezTo>
                    <a:cubicBezTo>
                      <a:pt x="5077" y="7068"/>
                      <a:pt x="5000" y="7406"/>
                      <a:pt x="5066" y="7734"/>
                    </a:cubicBezTo>
                    <a:cubicBezTo>
                      <a:pt x="5121" y="8008"/>
                      <a:pt x="5296" y="8281"/>
                      <a:pt x="5569" y="8390"/>
                    </a:cubicBezTo>
                    <a:cubicBezTo>
                      <a:pt x="5645" y="8418"/>
                      <a:pt x="5723" y="8431"/>
                      <a:pt x="5799" y="8431"/>
                    </a:cubicBezTo>
                    <a:cubicBezTo>
                      <a:pt x="6017" y="8431"/>
                      <a:pt x="6227" y="8326"/>
                      <a:pt x="6389" y="8171"/>
                    </a:cubicBezTo>
                    <a:cubicBezTo>
                      <a:pt x="6618" y="7953"/>
                      <a:pt x="6761" y="7658"/>
                      <a:pt x="6880" y="7363"/>
                    </a:cubicBezTo>
                    <a:cubicBezTo>
                      <a:pt x="7001" y="7090"/>
                      <a:pt x="7089" y="6794"/>
                      <a:pt x="7154" y="6488"/>
                    </a:cubicBezTo>
                    <a:cubicBezTo>
                      <a:pt x="7230" y="6073"/>
                      <a:pt x="7252" y="5647"/>
                      <a:pt x="7220" y="5220"/>
                    </a:cubicBezTo>
                    <a:lnTo>
                      <a:pt x="7220" y="5220"/>
                    </a:lnTo>
                    <a:cubicBezTo>
                      <a:pt x="7723" y="5909"/>
                      <a:pt x="8170" y="6641"/>
                      <a:pt x="8564" y="7406"/>
                    </a:cubicBezTo>
                    <a:cubicBezTo>
                      <a:pt x="7963" y="7647"/>
                      <a:pt x="7427" y="8018"/>
                      <a:pt x="6990" y="8489"/>
                    </a:cubicBezTo>
                    <a:cubicBezTo>
                      <a:pt x="6749" y="8762"/>
                      <a:pt x="6542" y="9057"/>
                      <a:pt x="6378" y="9363"/>
                    </a:cubicBezTo>
                    <a:cubicBezTo>
                      <a:pt x="6214" y="9669"/>
                      <a:pt x="6071" y="10008"/>
                      <a:pt x="6071" y="10358"/>
                    </a:cubicBezTo>
                    <a:cubicBezTo>
                      <a:pt x="6061" y="10697"/>
                      <a:pt x="6192" y="11035"/>
                      <a:pt x="6465" y="11244"/>
                    </a:cubicBezTo>
                    <a:cubicBezTo>
                      <a:pt x="6613" y="11356"/>
                      <a:pt x="6787" y="11404"/>
                      <a:pt x="6963" y="11404"/>
                    </a:cubicBezTo>
                    <a:cubicBezTo>
                      <a:pt x="7113" y="11404"/>
                      <a:pt x="7265" y="11369"/>
                      <a:pt x="7405" y="11309"/>
                    </a:cubicBezTo>
                    <a:cubicBezTo>
                      <a:pt x="7744" y="11167"/>
                      <a:pt x="7985" y="10872"/>
                      <a:pt x="8192" y="10576"/>
                    </a:cubicBezTo>
                    <a:cubicBezTo>
                      <a:pt x="8389" y="10303"/>
                      <a:pt x="8553" y="10008"/>
                      <a:pt x="8695" y="9702"/>
                    </a:cubicBezTo>
                    <a:cubicBezTo>
                      <a:pt x="8870" y="9298"/>
                      <a:pt x="8979" y="8871"/>
                      <a:pt x="9045" y="8434"/>
                    </a:cubicBezTo>
                    <a:cubicBezTo>
                      <a:pt x="9242" y="8893"/>
                      <a:pt x="9406" y="9363"/>
                      <a:pt x="9559" y="9844"/>
                    </a:cubicBezTo>
                    <a:cubicBezTo>
                      <a:pt x="9220" y="10533"/>
                      <a:pt x="9012" y="11276"/>
                      <a:pt x="8969" y="12053"/>
                    </a:cubicBezTo>
                    <a:cubicBezTo>
                      <a:pt x="8947" y="12435"/>
                      <a:pt x="8969" y="12828"/>
                      <a:pt x="9023" y="13211"/>
                    </a:cubicBezTo>
                    <a:cubicBezTo>
                      <a:pt x="9100" y="13649"/>
                      <a:pt x="9198" y="14108"/>
                      <a:pt x="9460" y="14468"/>
                    </a:cubicBezTo>
                    <a:cubicBezTo>
                      <a:pt x="9670" y="14757"/>
                      <a:pt x="9987" y="14955"/>
                      <a:pt x="10339" y="14955"/>
                    </a:cubicBezTo>
                    <a:cubicBezTo>
                      <a:pt x="10374" y="14955"/>
                      <a:pt x="10409" y="14953"/>
                      <a:pt x="10444" y="14949"/>
                    </a:cubicBezTo>
                    <a:cubicBezTo>
                      <a:pt x="10838" y="14917"/>
                      <a:pt x="11177" y="14643"/>
                      <a:pt x="11362" y="14304"/>
                    </a:cubicBezTo>
                    <a:cubicBezTo>
                      <a:pt x="11734" y="13605"/>
                      <a:pt x="11658" y="12675"/>
                      <a:pt x="11417" y="11943"/>
                    </a:cubicBezTo>
                    <a:cubicBezTo>
                      <a:pt x="11166" y="11134"/>
                      <a:pt x="10663" y="10423"/>
                      <a:pt x="9974" y="9910"/>
                    </a:cubicBezTo>
                    <a:cubicBezTo>
                      <a:pt x="9778" y="9265"/>
                      <a:pt x="9537" y="8631"/>
                      <a:pt x="9263" y="8008"/>
                    </a:cubicBezTo>
                    <a:lnTo>
                      <a:pt x="9263" y="8008"/>
                    </a:lnTo>
                    <a:cubicBezTo>
                      <a:pt x="9701" y="8303"/>
                      <a:pt x="10171" y="8543"/>
                      <a:pt x="10663" y="8729"/>
                    </a:cubicBezTo>
                    <a:cubicBezTo>
                      <a:pt x="11012" y="8861"/>
                      <a:pt x="11362" y="8958"/>
                      <a:pt x="11734" y="9035"/>
                    </a:cubicBezTo>
                    <a:cubicBezTo>
                      <a:pt x="11962" y="9077"/>
                      <a:pt x="12207" y="9118"/>
                      <a:pt x="12451" y="9118"/>
                    </a:cubicBezTo>
                    <a:cubicBezTo>
                      <a:pt x="12593" y="9118"/>
                      <a:pt x="12734" y="9104"/>
                      <a:pt x="12871" y="9068"/>
                    </a:cubicBezTo>
                    <a:cubicBezTo>
                      <a:pt x="13188" y="8980"/>
                      <a:pt x="13494" y="8740"/>
                      <a:pt x="13570" y="8401"/>
                    </a:cubicBezTo>
                    <a:cubicBezTo>
                      <a:pt x="13647" y="8052"/>
                      <a:pt x="13451" y="7702"/>
                      <a:pt x="13166" y="7494"/>
                    </a:cubicBezTo>
                    <a:cubicBezTo>
                      <a:pt x="12882" y="7275"/>
                      <a:pt x="12510" y="7166"/>
                      <a:pt x="12161" y="7068"/>
                    </a:cubicBezTo>
                    <a:cubicBezTo>
                      <a:pt x="11821" y="6980"/>
                      <a:pt x="11472" y="6915"/>
                      <a:pt x="11111" y="6893"/>
                    </a:cubicBezTo>
                    <a:cubicBezTo>
                      <a:pt x="10976" y="6883"/>
                      <a:pt x="10841" y="6878"/>
                      <a:pt x="10705" y="6878"/>
                    </a:cubicBezTo>
                    <a:cubicBezTo>
                      <a:pt x="10084" y="6878"/>
                      <a:pt x="9462" y="6982"/>
                      <a:pt x="8870" y="7188"/>
                    </a:cubicBezTo>
                    <a:cubicBezTo>
                      <a:pt x="8476" y="6422"/>
                      <a:pt x="8029" y="5679"/>
                      <a:pt x="7504" y="4979"/>
                    </a:cubicBezTo>
                    <a:cubicBezTo>
                      <a:pt x="7471" y="4925"/>
                      <a:pt x="7427" y="4882"/>
                      <a:pt x="7383" y="4826"/>
                    </a:cubicBezTo>
                    <a:lnTo>
                      <a:pt x="7383" y="4826"/>
                    </a:lnTo>
                    <a:cubicBezTo>
                      <a:pt x="7974" y="5056"/>
                      <a:pt x="8564" y="5242"/>
                      <a:pt x="9176" y="5384"/>
                    </a:cubicBezTo>
                    <a:cubicBezTo>
                      <a:pt x="9570" y="5472"/>
                      <a:pt x="9963" y="5548"/>
                      <a:pt x="10357" y="5603"/>
                    </a:cubicBezTo>
                    <a:cubicBezTo>
                      <a:pt x="10535" y="5628"/>
                      <a:pt x="10715" y="5650"/>
                      <a:pt x="10892" y="5650"/>
                    </a:cubicBezTo>
                    <a:cubicBezTo>
                      <a:pt x="11107" y="5650"/>
                      <a:pt x="11318" y="5617"/>
                      <a:pt x="11515" y="5516"/>
                    </a:cubicBezTo>
                    <a:cubicBezTo>
                      <a:pt x="11821" y="5362"/>
                      <a:pt x="12040" y="5045"/>
                      <a:pt x="12008" y="4695"/>
                    </a:cubicBezTo>
                    <a:cubicBezTo>
                      <a:pt x="11986" y="4345"/>
                      <a:pt x="11745" y="4039"/>
                      <a:pt x="11439" y="3876"/>
                    </a:cubicBezTo>
                    <a:cubicBezTo>
                      <a:pt x="11122" y="3690"/>
                      <a:pt x="10728" y="3624"/>
                      <a:pt x="10368" y="3580"/>
                    </a:cubicBezTo>
                    <a:cubicBezTo>
                      <a:pt x="10100" y="3543"/>
                      <a:pt x="9827" y="3521"/>
                      <a:pt x="9555" y="3521"/>
                    </a:cubicBezTo>
                    <a:cubicBezTo>
                      <a:pt x="9428" y="3521"/>
                      <a:pt x="9301" y="3526"/>
                      <a:pt x="9176" y="3537"/>
                    </a:cubicBezTo>
                    <a:cubicBezTo>
                      <a:pt x="8367" y="3592"/>
                      <a:pt x="7570" y="3799"/>
                      <a:pt x="6837" y="4149"/>
                    </a:cubicBezTo>
                    <a:cubicBezTo>
                      <a:pt x="6093" y="3286"/>
                      <a:pt x="5230" y="2509"/>
                      <a:pt x="4290" y="1853"/>
                    </a:cubicBezTo>
                    <a:lnTo>
                      <a:pt x="4290" y="1853"/>
                    </a:lnTo>
                    <a:cubicBezTo>
                      <a:pt x="4799" y="1922"/>
                      <a:pt x="5307" y="1964"/>
                      <a:pt x="5823" y="1964"/>
                    </a:cubicBezTo>
                    <a:cubicBezTo>
                      <a:pt x="5884" y="1964"/>
                      <a:pt x="5945" y="1964"/>
                      <a:pt x="6006" y="1962"/>
                    </a:cubicBezTo>
                    <a:cubicBezTo>
                      <a:pt x="6421" y="1962"/>
                      <a:pt x="6837" y="1941"/>
                      <a:pt x="7252" y="1897"/>
                    </a:cubicBezTo>
                    <a:cubicBezTo>
                      <a:pt x="7646" y="1843"/>
                      <a:pt x="8094" y="1821"/>
                      <a:pt x="8466" y="1656"/>
                    </a:cubicBezTo>
                    <a:cubicBezTo>
                      <a:pt x="8804" y="1515"/>
                      <a:pt x="9067" y="1153"/>
                      <a:pt x="8914" y="782"/>
                    </a:cubicBezTo>
                    <a:cubicBezTo>
                      <a:pt x="8750" y="421"/>
                      <a:pt x="8301" y="323"/>
                      <a:pt x="7952" y="257"/>
                    </a:cubicBezTo>
                    <a:cubicBezTo>
                      <a:pt x="7610" y="198"/>
                      <a:pt x="7264" y="167"/>
                      <a:pt x="6917" y="167"/>
                    </a:cubicBezTo>
                    <a:cubicBezTo>
                      <a:pt x="6499" y="167"/>
                      <a:pt x="6080" y="211"/>
                      <a:pt x="5667" y="301"/>
                    </a:cubicBezTo>
                    <a:cubicBezTo>
                      <a:pt x="4859" y="476"/>
                      <a:pt x="4104" y="815"/>
                      <a:pt x="3437" y="1307"/>
                    </a:cubicBezTo>
                    <a:cubicBezTo>
                      <a:pt x="3372" y="1263"/>
                      <a:pt x="3295" y="1219"/>
                      <a:pt x="3229" y="1187"/>
                    </a:cubicBezTo>
                    <a:cubicBezTo>
                      <a:pt x="2311" y="672"/>
                      <a:pt x="1339" y="268"/>
                      <a:pt x="333" y="6"/>
                    </a:cubicBezTo>
                    <a:cubicBezTo>
                      <a:pt x="316" y="2"/>
                      <a:pt x="300" y="0"/>
                      <a:pt x="2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nvGrpSpPr>
            <p:cNvPr id="915" name="Google Shape;915;p28"/>
            <p:cNvGrpSpPr/>
            <p:nvPr/>
          </p:nvGrpSpPr>
          <p:grpSpPr>
            <a:xfrm rot="5400000" flipH="1">
              <a:off x="4144078" y="2759493"/>
              <a:ext cx="373350" cy="397663"/>
              <a:chOff x="5133675" y="-97975"/>
              <a:chExt cx="373350" cy="405200"/>
            </a:xfrm>
          </p:grpSpPr>
          <p:sp>
            <p:nvSpPr>
              <p:cNvPr id="916" name="Google Shape;916;p28"/>
              <p:cNvSpPr/>
              <p:nvPr/>
            </p:nvSpPr>
            <p:spPr>
              <a:xfrm>
                <a:off x="5133675" y="-97975"/>
                <a:ext cx="373350" cy="405200"/>
              </a:xfrm>
              <a:custGeom>
                <a:avLst/>
                <a:gdLst/>
                <a:ahLst/>
                <a:cxnLst/>
                <a:rect l="l" t="t" r="r" b="b"/>
                <a:pathLst>
                  <a:path w="14934" h="16208" extrusionOk="0">
                    <a:moveTo>
                      <a:pt x="9544" y="6588"/>
                    </a:moveTo>
                    <a:lnTo>
                      <a:pt x="9544" y="6588"/>
                    </a:lnTo>
                    <a:cubicBezTo>
                      <a:pt x="9577" y="6600"/>
                      <a:pt x="9621" y="6610"/>
                      <a:pt x="9664" y="6610"/>
                    </a:cubicBezTo>
                    <a:cubicBezTo>
                      <a:pt x="10058" y="6709"/>
                      <a:pt x="10473" y="6785"/>
                      <a:pt x="10899" y="6851"/>
                    </a:cubicBezTo>
                    <a:cubicBezTo>
                      <a:pt x="10976" y="6862"/>
                      <a:pt x="11042" y="6873"/>
                      <a:pt x="11118" y="6873"/>
                    </a:cubicBezTo>
                    <a:cubicBezTo>
                      <a:pt x="10681" y="6894"/>
                      <a:pt x="10243" y="6960"/>
                      <a:pt x="9817" y="7069"/>
                    </a:cubicBezTo>
                    <a:cubicBezTo>
                      <a:pt x="9730" y="6906"/>
                      <a:pt x="9631" y="6741"/>
                      <a:pt x="9544" y="6588"/>
                    </a:cubicBezTo>
                    <a:close/>
                    <a:moveTo>
                      <a:pt x="8287" y="7671"/>
                    </a:moveTo>
                    <a:cubicBezTo>
                      <a:pt x="8309" y="7703"/>
                      <a:pt x="8319" y="7725"/>
                      <a:pt x="8331" y="7747"/>
                    </a:cubicBezTo>
                    <a:cubicBezTo>
                      <a:pt x="8309" y="7769"/>
                      <a:pt x="8276" y="7780"/>
                      <a:pt x="8254" y="7802"/>
                    </a:cubicBezTo>
                    <a:lnTo>
                      <a:pt x="8287" y="7671"/>
                    </a:lnTo>
                    <a:close/>
                    <a:moveTo>
                      <a:pt x="903" y="0"/>
                    </a:moveTo>
                    <a:cubicBezTo>
                      <a:pt x="544" y="0"/>
                      <a:pt x="222" y="245"/>
                      <a:pt x="121" y="620"/>
                    </a:cubicBezTo>
                    <a:cubicBezTo>
                      <a:pt x="1" y="1057"/>
                      <a:pt x="252" y="1484"/>
                      <a:pt x="689" y="1604"/>
                    </a:cubicBezTo>
                    <a:cubicBezTo>
                      <a:pt x="1488" y="1812"/>
                      <a:pt x="2275" y="2106"/>
                      <a:pt x="3029" y="2500"/>
                    </a:cubicBezTo>
                    <a:cubicBezTo>
                      <a:pt x="2821" y="2992"/>
                      <a:pt x="2668" y="3517"/>
                      <a:pt x="2569" y="4042"/>
                    </a:cubicBezTo>
                    <a:cubicBezTo>
                      <a:pt x="2428" y="4927"/>
                      <a:pt x="2438" y="5769"/>
                      <a:pt x="2613" y="6479"/>
                    </a:cubicBezTo>
                    <a:cubicBezTo>
                      <a:pt x="2821" y="7343"/>
                      <a:pt x="3356" y="7594"/>
                      <a:pt x="3652" y="7671"/>
                    </a:cubicBezTo>
                    <a:cubicBezTo>
                      <a:pt x="3750" y="7693"/>
                      <a:pt x="3859" y="7703"/>
                      <a:pt x="3958" y="7703"/>
                    </a:cubicBezTo>
                    <a:cubicBezTo>
                      <a:pt x="4450" y="7703"/>
                      <a:pt x="4931" y="7419"/>
                      <a:pt x="5226" y="6928"/>
                    </a:cubicBezTo>
                    <a:cubicBezTo>
                      <a:pt x="5346" y="6719"/>
                      <a:pt x="5521" y="6381"/>
                      <a:pt x="5652" y="5692"/>
                    </a:cubicBezTo>
                    <a:cubicBezTo>
                      <a:pt x="5729" y="5266"/>
                      <a:pt x="5761" y="4839"/>
                      <a:pt x="5740" y="4424"/>
                    </a:cubicBezTo>
                    <a:lnTo>
                      <a:pt x="5740" y="4424"/>
                    </a:lnTo>
                    <a:cubicBezTo>
                      <a:pt x="5958" y="4621"/>
                      <a:pt x="6177" y="4839"/>
                      <a:pt x="6374" y="5058"/>
                    </a:cubicBezTo>
                    <a:cubicBezTo>
                      <a:pt x="6057" y="5408"/>
                      <a:pt x="5773" y="5801"/>
                      <a:pt x="5565" y="6228"/>
                    </a:cubicBezTo>
                    <a:cubicBezTo>
                      <a:pt x="5401" y="6545"/>
                      <a:pt x="5270" y="6884"/>
                      <a:pt x="5182" y="7212"/>
                    </a:cubicBezTo>
                    <a:cubicBezTo>
                      <a:pt x="5073" y="7605"/>
                      <a:pt x="4996" y="8031"/>
                      <a:pt x="5073" y="8468"/>
                    </a:cubicBezTo>
                    <a:cubicBezTo>
                      <a:pt x="5171" y="8983"/>
                      <a:pt x="5510" y="9409"/>
                      <a:pt x="5958" y="9595"/>
                    </a:cubicBezTo>
                    <a:cubicBezTo>
                      <a:pt x="6123" y="9660"/>
                      <a:pt x="6286" y="9682"/>
                      <a:pt x="6461" y="9682"/>
                    </a:cubicBezTo>
                    <a:cubicBezTo>
                      <a:pt x="6461" y="9693"/>
                      <a:pt x="6450" y="9693"/>
                      <a:pt x="6450" y="9704"/>
                    </a:cubicBezTo>
                    <a:cubicBezTo>
                      <a:pt x="6276" y="10032"/>
                      <a:pt x="6079" y="10469"/>
                      <a:pt x="6067" y="10972"/>
                    </a:cubicBezTo>
                    <a:cubicBezTo>
                      <a:pt x="6067" y="11529"/>
                      <a:pt x="6308" y="12054"/>
                      <a:pt x="6723" y="12371"/>
                    </a:cubicBezTo>
                    <a:cubicBezTo>
                      <a:pt x="6975" y="12557"/>
                      <a:pt x="7281" y="12656"/>
                      <a:pt x="7598" y="12656"/>
                    </a:cubicBezTo>
                    <a:cubicBezTo>
                      <a:pt x="7828" y="12656"/>
                      <a:pt x="8057" y="12612"/>
                      <a:pt x="8287" y="12513"/>
                    </a:cubicBezTo>
                    <a:cubicBezTo>
                      <a:pt x="8604" y="12371"/>
                      <a:pt x="8844" y="12163"/>
                      <a:pt x="9052" y="11923"/>
                    </a:cubicBezTo>
                    <a:lnTo>
                      <a:pt x="9052" y="11923"/>
                    </a:lnTo>
                    <a:cubicBezTo>
                      <a:pt x="9019" y="12153"/>
                      <a:pt x="8987" y="12393"/>
                      <a:pt x="8975" y="12634"/>
                    </a:cubicBezTo>
                    <a:cubicBezTo>
                      <a:pt x="8953" y="13060"/>
                      <a:pt x="8975" y="13497"/>
                      <a:pt x="9041" y="13934"/>
                    </a:cubicBezTo>
                    <a:cubicBezTo>
                      <a:pt x="9118" y="14427"/>
                      <a:pt x="9238" y="14995"/>
                      <a:pt x="9587" y="15465"/>
                    </a:cubicBezTo>
                    <a:cubicBezTo>
                      <a:pt x="9937" y="15946"/>
                      <a:pt x="10451" y="16208"/>
                      <a:pt x="10976" y="16208"/>
                    </a:cubicBezTo>
                    <a:cubicBezTo>
                      <a:pt x="11030" y="16208"/>
                      <a:pt x="11085" y="16208"/>
                      <a:pt x="11140" y="16197"/>
                    </a:cubicBezTo>
                    <a:cubicBezTo>
                      <a:pt x="11708" y="16142"/>
                      <a:pt x="12255" y="15771"/>
                      <a:pt x="12539" y="15224"/>
                    </a:cubicBezTo>
                    <a:cubicBezTo>
                      <a:pt x="12769" y="14809"/>
                      <a:pt x="12878" y="14317"/>
                      <a:pt x="12878" y="13759"/>
                    </a:cubicBezTo>
                    <a:cubicBezTo>
                      <a:pt x="12878" y="13312"/>
                      <a:pt x="12791" y="12841"/>
                      <a:pt x="12648" y="12382"/>
                    </a:cubicBezTo>
                    <a:cubicBezTo>
                      <a:pt x="12495" y="11912"/>
                      <a:pt x="12276" y="11475"/>
                      <a:pt x="12004" y="11082"/>
                    </a:cubicBezTo>
                    <a:cubicBezTo>
                      <a:pt x="11752" y="10732"/>
                      <a:pt x="11468" y="10426"/>
                      <a:pt x="11151" y="10163"/>
                    </a:cubicBezTo>
                    <a:cubicBezTo>
                      <a:pt x="11129" y="10086"/>
                      <a:pt x="11096" y="10021"/>
                      <a:pt x="11074" y="9945"/>
                    </a:cubicBezTo>
                    <a:lnTo>
                      <a:pt x="11074" y="9945"/>
                    </a:lnTo>
                    <a:cubicBezTo>
                      <a:pt x="11457" y="10086"/>
                      <a:pt x="11851" y="10196"/>
                      <a:pt x="12244" y="10273"/>
                    </a:cubicBezTo>
                    <a:cubicBezTo>
                      <a:pt x="12484" y="10314"/>
                      <a:pt x="12780" y="10372"/>
                      <a:pt x="13096" y="10372"/>
                    </a:cubicBezTo>
                    <a:cubicBezTo>
                      <a:pt x="13285" y="10372"/>
                      <a:pt x="13480" y="10352"/>
                      <a:pt x="13676" y="10294"/>
                    </a:cubicBezTo>
                    <a:cubicBezTo>
                      <a:pt x="14255" y="10130"/>
                      <a:pt x="14693" y="9693"/>
                      <a:pt x="14813" y="9168"/>
                    </a:cubicBezTo>
                    <a:lnTo>
                      <a:pt x="14813" y="9158"/>
                    </a:lnTo>
                    <a:cubicBezTo>
                      <a:pt x="14933" y="8600"/>
                      <a:pt x="14693" y="8009"/>
                      <a:pt x="14179" y="7616"/>
                    </a:cubicBezTo>
                    <a:cubicBezTo>
                      <a:pt x="13796" y="7332"/>
                      <a:pt x="13348" y="7200"/>
                      <a:pt x="12954" y="7091"/>
                    </a:cubicBezTo>
                    <a:cubicBezTo>
                      <a:pt x="12583" y="6993"/>
                      <a:pt x="12189" y="6916"/>
                      <a:pt x="11796" y="6894"/>
                    </a:cubicBezTo>
                    <a:lnTo>
                      <a:pt x="11774" y="6894"/>
                    </a:lnTo>
                    <a:cubicBezTo>
                      <a:pt x="11992" y="6862"/>
                      <a:pt x="12211" y="6807"/>
                      <a:pt x="12430" y="6698"/>
                    </a:cubicBezTo>
                    <a:cubicBezTo>
                      <a:pt x="12987" y="6413"/>
                      <a:pt x="13315" y="5856"/>
                      <a:pt x="13272" y="5266"/>
                    </a:cubicBezTo>
                    <a:cubicBezTo>
                      <a:pt x="13228" y="4730"/>
                      <a:pt x="12889" y="4238"/>
                      <a:pt x="12375" y="3954"/>
                    </a:cubicBezTo>
                    <a:cubicBezTo>
                      <a:pt x="11960" y="3714"/>
                      <a:pt x="11511" y="3637"/>
                      <a:pt x="11085" y="3583"/>
                    </a:cubicBezTo>
                    <a:cubicBezTo>
                      <a:pt x="10812" y="3541"/>
                      <a:pt x="10529" y="3521"/>
                      <a:pt x="10244" y="3521"/>
                    </a:cubicBezTo>
                    <a:cubicBezTo>
                      <a:pt x="10084" y="3521"/>
                      <a:pt x="9923" y="3527"/>
                      <a:pt x="9762" y="3539"/>
                    </a:cubicBezTo>
                    <a:cubicBezTo>
                      <a:pt x="9030" y="3583"/>
                      <a:pt x="8309" y="3746"/>
                      <a:pt x="7631" y="4020"/>
                    </a:cubicBezTo>
                    <a:cubicBezTo>
                      <a:pt x="7379" y="3736"/>
                      <a:pt x="7106" y="3473"/>
                      <a:pt x="6833" y="3211"/>
                    </a:cubicBezTo>
                    <a:cubicBezTo>
                      <a:pt x="7194" y="3211"/>
                      <a:pt x="7565" y="3178"/>
                      <a:pt x="7948" y="3145"/>
                    </a:cubicBezTo>
                    <a:cubicBezTo>
                      <a:pt x="8003" y="3134"/>
                      <a:pt x="8046" y="3123"/>
                      <a:pt x="8101" y="3123"/>
                    </a:cubicBezTo>
                    <a:cubicBezTo>
                      <a:pt x="8494" y="3080"/>
                      <a:pt x="8931" y="3036"/>
                      <a:pt x="9347" y="2861"/>
                    </a:cubicBezTo>
                    <a:cubicBezTo>
                      <a:pt x="9708" y="2708"/>
                      <a:pt x="9992" y="2412"/>
                      <a:pt x="10134" y="2074"/>
                    </a:cubicBezTo>
                    <a:cubicBezTo>
                      <a:pt x="10243" y="1778"/>
                      <a:pt x="10243" y="1451"/>
                      <a:pt x="10112" y="1156"/>
                    </a:cubicBezTo>
                    <a:cubicBezTo>
                      <a:pt x="9806" y="467"/>
                      <a:pt x="9052" y="336"/>
                      <a:pt x="8691" y="270"/>
                    </a:cubicBezTo>
                    <a:cubicBezTo>
                      <a:pt x="8309" y="200"/>
                      <a:pt x="7923" y="164"/>
                      <a:pt x="7536" y="164"/>
                    </a:cubicBezTo>
                    <a:cubicBezTo>
                      <a:pt x="7079" y="164"/>
                      <a:pt x="6621" y="213"/>
                      <a:pt x="6166" y="314"/>
                    </a:cubicBezTo>
                    <a:cubicBezTo>
                      <a:pt x="5412" y="478"/>
                      <a:pt x="4701" y="773"/>
                      <a:pt x="4034" y="1188"/>
                    </a:cubicBezTo>
                    <a:cubicBezTo>
                      <a:pt x="3105" y="685"/>
                      <a:pt x="2122" y="292"/>
                      <a:pt x="1116" y="29"/>
                    </a:cubicBezTo>
                    <a:cubicBezTo>
                      <a:pt x="1044" y="10"/>
                      <a:pt x="973" y="0"/>
                      <a:pt x="903" y="0"/>
                    </a:cubicBezTo>
                    <a:close/>
                  </a:path>
                </a:pathLst>
              </a:custGeom>
              <a:solidFill>
                <a:schemeClr val="dk2"/>
              </a:solidFill>
              <a:ln w="28575" cap="flat" cmpd="sng">
                <a:solidFill>
                  <a:schemeClr val="dk2"/>
                </a:solidFill>
                <a:prstDash val="solid"/>
                <a:round/>
                <a:headEnd type="none" w="sm" len="sm"/>
                <a:tailEnd type="none" w="sm" len="sm"/>
              </a:ln>
              <a:effectLst>
                <a:outerShdw blurRad="14288" dist="38100" dir="3720000" algn="bl" rotWithShape="0">
                  <a:schemeClr val="lt2">
                    <a:alpha val="74000"/>
                  </a:schemeClr>
                </a:outerShdw>
              </a:effectLst>
            </p:spPr>
            <p:txBody>
              <a:bodyPr spcFirstLastPara="1" wrap="square" lIns="121598" tIns="121598" rIns="121598" bIns="121598" anchor="ctr" anchorCtr="0">
                <a:noAutofit/>
              </a:bodyPr>
              <a:lstStyle/>
              <a:p>
                <a:endParaRPr sz="2479"/>
              </a:p>
            </p:txBody>
          </p:sp>
          <p:sp>
            <p:nvSpPr>
              <p:cNvPr id="917" name="Google Shape;917;p28"/>
              <p:cNvSpPr/>
              <p:nvPr/>
            </p:nvSpPr>
            <p:spPr>
              <a:xfrm>
                <a:off x="5149425" y="-82350"/>
                <a:ext cx="341200" cy="373875"/>
              </a:xfrm>
              <a:custGeom>
                <a:avLst/>
                <a:gdLst/>
                <a:ahLst/>
                <a:cxnLst/>
                <a:rect l="l" t="t" r="r" b="b"/>
                <a:pathLst>
                  <a:path w="13648" h="14955" extrusionOk="0">
                    <a:moveTo>
                      <a:pt x="284" y="0"/>
                    </a:moveTo>
                    <a:cubicBezTo>
                      <a:pt x="79" y="0"/>
                      <a:pt x="0" y="316"/>
                      <a:pt x="224" y="366"/>
                    </a:cubicBezTo>
                    <a:cubicBezTo>
                      <a:pt x="1273" y="640"/>
                      <a:pt x="2289" y="1066"/>
                      <a:pt x="3229" y="1613"/>
                    </a:cubicBezTo>
                    <a:cubicBezTo>
                      <a:pt x="2901" y="2214"/>
                      <a:pt x="2672" y="2859"/>
                      <a:pt x="2563" y="3526"/>
                    </a:cubicBezTo>
                    <a:cubicBezTo>
                      <a:pt x="2442" y="4236"/>
                      <a:pt x="2420" y="5013"/>
                      <a:pt x="2595" y="5712"/>
                    </a:cubicBezTo>
                    <a:cubicBezTo>
                      <a:pt x="2672" y="6018"/>
                      <a:pt x="2836" y="6357"/>
                      <a:pt x="3175" y="6434"/>
                    </a:cubicBezTo>
                    <a:cubicBezTo>
                      <a:pt x="3226" y="6446"/>
                      <a:pt x="3277" y="6452"/>
                      <a:pt x="3327" y="6452"/>
                    </a:cubicBezTo>
                    <a:cubicBezTo>
                      <a:pt x="3628" y="6452"/>
                      <a:pt x="3901" y="6239"/>
                      <a:pt x="4060" y="5985"/>
                    </a:cubicBezTo>
                    <a:cubicBezTo>
                      <a:pt x="4235" y="5669"/>
                      <a:pt x="4334" y="5297"/>
                      <a:pt x="4399" y="4947"/>
                    </a:cubicBezTo>
                    <a:cubicBezTo>
                      <a:pt x="4475" y="4575"/>
                      <a:pt x="4497" y="4204"/>
                      <a:pt x="4487" y="3821"/>
                    </a:cubicBezTo>
                    <a:cubicBezTo>
                      <a:pt x="4454" y="3264"/>
                      <a:pt x="4334" y="2706"/>
                      <a:pt x="4115" y="2192"/>
                    </a:cubicBezTo>
                    <a:lnTo>
                      <a:pt x="4115" y="2192"/>
                    </a:lnTo>
                    <a:cubicBezTo>
                      <a:pt x="4421" y="2400"/>
                      <a:pt x="4705" y="2618"/>
                      <a:pt x="4990" y="2848"/>
                    </a:cubicBezTo>
                    <a:cubicBezTo>
                      <a:pt x="5580" y="3340"/>
                      <a:pt x="6115" y="3886"/>
                      <a:pt x="6618" y="4466"/>
                    </a:cubicBezTo>
                    <a:lnTo>
                      <a:pt x="6618" y="4477"/>
                    </a:lnTo>
                    <a:cubicBezTo>
                      <a:pt x="6148" y="4860"/>
                      <a:pt x="5765" y="5341"/>
                      <a:pt x="5493" y="5887"/>
                    </a:cubicBezTo>
                    <a:cubicBezTo>
                      <a:pt x="5350" y="6160"/>
                      <a:pt x="5241" y="6456"/>
                      <a:pt x="5153" y="6750"/>
                    </a:cubicBezTo>
                    <a:cubicBezTo>
                      <a:pt x="5077" y="7068"/>
                      <a:pt x="5000" y="7406"/>
                      <a:pt x="5066" y="7734"/>
                    </a:cubicBezTo>
                    <a:cubicBezTo>
                      <a:pt x="5121" y="8008"/>
                      <a:pt x="5296" y="8281"/>
                      <a:pt x="5569" y="8390"/>
                    </a:cubicBezTo>
                    <a:cubicBezTo>
                      <a:pt x="5645" y="8418"/>
                      <a:pt x="5723" y="8431"/>
                      <a:pt x="5799" y="8431"/>
                    </a:cubicBezTo>
                    <a:cubicBezTo>
                      <a:pt x="6017" y="8431"/>
                      <a:pt x="6227" y="8326"/>
                      <a:pt x="6389" y="8171"/>
                    </a:cubicBezTo>
                    <a:cubicBezTo>
                      <a:pt x="6618" y="7953"/>
                      <a:pt x="6761" y="7658"/>
                      <a:pt x="6880" y="7363"/>
                    </a:cubicBezTo>
                    <a:cubicBezTo>
                      <a:pt x="7001" y="7090"/>
                      <a:pt x="7089" y="6794"/>
                      <a:pt x="7154" y="6488"/>
                    </a:cubicBezTo>
                    <a:cubicBezTo>
                      <a:pt x="7230" y="6073"/>
                      <a:pt x="7252" y="5647"/>
                      <a:pt x="7220" y="5220"/>
                    </a:cubicBezTo>
                    <a:lnTo>
                      <a:pt x="7220" y="5220"/>
                    </a:lnTo>
                    <a:cubicBezTo>
                      <a:pt x="7723" y="5909"/>
                      <a:pt x="8170" y="6641"/>
                      <a:pt x="8564" y="7406"/>
                    </a:cubicBezTo>
                    <a:cubicBezTo>
                      <a:pt x="7963" y="7647"/>
                      <a:pt x="7427" y="8018"/>
                      <a:pt x="6990" y="8489"/>
                    </a:cubicBezTo>
                    <a:cubicBezTo>
                      <a:pt x="6749" y="8762"/>
                      <a:pt x="6542" y="9057"/>
                      <a:pt x="6378" y="9363"/>
                    </a:cubicBezTo>
                    <a:cubicBezTo>
                      <a:pt x="6214" y="9669"/>
                      <a:pt x="6071" y="10008"/>
                      <a:pt x="6071" y="10358"/>
                    </a:cubicBezTo>
                    <a:cubicBezTo>
                      <a:pt x="6061" y="10697"/>
                      <a:pt x="6192" y="11035"/>
                      <a:pt x="6465" y="11244"/>
                    </a:cubicBezTo>
                    <a:cubicBezTo>
                      <a:pt x="6613" y="11356"/>
                      <a:pt x="6787" y="11404"/>
                      <a:pt x="6963" y="11404"/>
                    </a:cubicBezTo>
                    <a:cubicBezTo>
                      <a:pt x="7113" y="11404"/>
                      <a:pt x="7265" y="11369"/>
                      <a:pt x="7405" y="11309"/>
                    </a:cubicBezTo>
                    <a:cubicBezTo>
                      <a:pt x="7744" y="11167"/>
                      <a:pt x="7985" y="10872"/>
                      <a:pt x="8192" y="10576"/>
                    </a:cubicBezTo>
                    <a:cubicBezTo>
                      <a:pt x="8389" y="10303"/>
                      <a:pt x="8553" y="10008"/>
                      <a:pt x="8695" y="9702"/>
                    </a:cubicBezTo>
                    <a:cubicBezTo>
                      <a:pt x="8870" y="9298"/>
                      <a:pt x="8979" y="8871"/>
                      <a:pt x="9045" y="8434"/>
                    </a:cubicBezTo>
                    <a:cubicBezTo>
                      <a:pt x="9242" y="8893"/>
                      <a:pt x="9406" y="9363"/>
                      <a:pt x="9559" y="9844"/>
                    </a:cubicBezTo>
                    <a:cubicBezTo>
                      <a:pt x="9220" y="10533"/>
                      <a:pt x="9012" y="11276"/>
                      <a:pt x="8969" y="12053"/>
                    </a:cubicBezTo>
                    <a:cubicBezTo>
                      <a:pt x="8947" y="12435"/>
                      <a:pt x="8969" y="12828"/>
                      <a:pt x="9023" y="13211"/>
                    </a:cubicBezTo>
                    <a:cubicBezTo>
                      <a:pt x="9100" y="13649"/>
                      <a:pt x="9198" y="14108"/>
                      <a:pt x="9460" y="14468"/>
                    </a:cubicBezTo>
                    <a:cubicBezTo>
                      <a:pt x="9670" y="14757"/>
                      <a:pt x="9987" y="14955"/>
                      <a:pt x="10339" y="14955"/>
                    </a:cubicBezTo>
                    <a:cubicBezTo>
                      <a:pt x="10374" y="14955"/>
                      <a:pt x="10409" y="14953"/>
                      <a:pt x="10444" y="14949"/>
                    </a:cubicBezTo>
                    <a:cubicBezTo>
                      <a:pt x="10838" y="14917"/>
                      <a:pt x="11177" y="14643"/>
                      <a:pt x="11362" y="14304"/>
                    </a:cubicBezTo>
                    <a:cubicBezTo>
                      <a:pt x="11734" y="13605"/>
                      <a:pt x="11658" y="12675"/>
                      <a:pt x="11417" y="11943"/>
                    </a:cubicBezTo>
                    <a:cubicBezTo>
                      <a:pt x="11166" y="11134"/>
                      <a:pt x="10663" y="10423"/>
                      <a:pt x="9974" y="9910"/>
                    </a:cubicBezTo>
                    <a:cubicBezTo>
                      <a:pt x="9778" y="9265"/>
                      <a:pt x="9537" y="8631"/>
                      <a:pt x="9263" y="8008"/>
                    </a:cubicBezTo>
                    <a:lnTo>
                      <a:pt x="9263" y="8008"/>
                    </a:lnTo>
                    <a:cubicBezTo>
                      <a:pt x="9701" y="8303"/>
                      <a:pt x="10171" y="8543"/>
                      <a:pt x="10663" y="8729"/>
                    </a:cubicBezTo>
                    <a:cubicBezTo>
                      <a:pt x="11012" y="8861"/>
                      <a:pt x="11362" y="8958"/>
                      <a:pt x="11734" y="9035"/>
                    </a:cubicBezTo>
                    <a:cubicBezTo>
                      <a:pt x="11962" y="9077"/>
                      <a:pt x="12207" y="9118"/>
                      <a:pt x="12451" y="9118"/>
                    </a:cubicBezTo>
                    <a:cubicBezTo>
                      <a:pt x="12593" y="9118"/>
                      <a:pt x="12734" y="9104"/>
                      <a:pt x="12871" y="9068"/>
                    </a:cubicBezTo>
                    <a:cubicBezTo>
                      <a:pt x="13188" y="8980"/>
                      <a:pt x="13494" y="8740"/>
                      <a:pt x="13570" y="8401"/>
                    </a:cubicBezTo>
                    <a:cubicBezTo>
                      <a:pt x="13647" y="8052"/>
                      <a:pt x="13451" y="7702"/>
                      <a:pt x="13166" y="7494"/>
                    </a:cubicBezTo>
                    <a:cubicBezTo>
                      <a:pt x="12882" y="7275"/>
                      <a:pt x="12510" y="7166"/>
                      <a:pt x="12161" y="7068"/>
                    </a:cubicBezTo>
                    <a:cubicBezTo>
                      <a:pt x="11821" y="6980"/>
                      <a:pt x="11472" y="6915"/>
                      <a:pt x="11111" y="6893"/>
                    </a:cubicBezTo>
                    <a:cubicBezTo>
                      <a:pt x="10976" y="6883"/>
                      <a:pt x="10841" y="6878"/>
                      <a:pt x="10705" y="6878"/>
                    </a:cubicBezTo>
                    <a:cubicBezTo>
                      <a:pt x="10084" y="6878"/>
                      <a:pt x="9462" y="6982"/>
                      <a:pt x="8870" y="7188"/>
                    </a:cubicBezTo>
                    <a:cubicBezTo>
                      <a:pt x="8476" y="6422"/>
                      <a:pt x="8029" y="5679"/>
                      <a:pt x="7504" y="4979"/>
                    </a:cubicBezTo>
                    <a:cubicBezTo>
                      <a:pt x="7471" y="4925"/>
                      <a:pt x="7427" y="4882"/>
                      <a:pt x="7383" y="4826"/>
                    </a:cubicBezTo>
                    <a:lnTo>
                      <a:pt x="7383" y="4826"/>
                    </a:lnTo>
                    <a:cubicBezTo>
                      <a:pt x="7974" y="5056"/>
                      <a:pt x="8564" y="5242"/>
                      <a:pt x="9176" y="5384"/>
                    </a:cubicBezTo>
                    <a:cubicBezTo>
                      <a:pt x="9570" y="5472"/>
                      <a:pt x="9963" y="5548"/>
                      <a:pt x="10357" y="5603"/>
                    </a:cubicBezTo>
                    <a:cubicBezTo>
                      <a:pt x="10535" y="5628"/>
                      <a:pt x="10715" y="5650"/>
                      <a:pt x="10892" y="5650"/>
                    </a:cubicBezTo>
                    <a:cubicBezTo>
                      <a:pt x="11107" y="5650"/>
                      <a:pt x="11318" y="5617"/>
                      <a:pt x="11515" y="5516"/>
                    </a:cubicBezTo>
                    <a:cubicBezTo>
                      <a:pt x="11821" y="5362"/>
                      <a:pt x="12040" y="5045"/>
                      <a:pt x="12008" y="4695"/>
                    </a:cubicBezTo>
                    <a:cubicBezTo>
                      <a:pt x="11986" y="4345"/>
                      <a:pt x="11745" y="4039"/>
                      <a:pt x="11439" y="3876"/>
                    </a:cubicBezTo>
                    <a:cubicBezTo>
                      <a:pt x="11122" y="3690"/>
                      <a:pt x="10728" y="3624"/>
                      <a:pt x="10368" y="3580"/>
                    </a:cubicBezTo>
                    <a:cubicBezTo>
                      <a:pt x="10100" y="3543"/>
                      <a:pt x="9827" y="3521"/>
                      <a:pt x="9555" y="3521"/>
                    </a:cubicBezTo>
                    <a:cubicBezTo>
                      <a:pt x="9428" y="3521"/>
                      <a:pt x="9301" y="3526"/>
                      <a:pt x="9176" y="3537"/>
                    </a:cubicBezTo>
                    <a:cubicBezTo>
                      <a:pt x="8367" y="3592"/>
                      <a:pt x="7570" y="3799"/>
                      <a:pt x="6837" y="4149"/>
                    </a:cubicBezTo>
                    <a:cubicBezTo>
                      <a:pt x="6093" y="3286"/>
                      <a:pt x="5230" y="2509"/>
                      <a:pt x="4290" y="1853"/>
                    </a:cubicBezTo>
                    <a:lnTo>
                      <a:pt x="4290" y="1853"/>
                    </a:lnTo>
                    <a:cubicBezTo>
                      <a:pt x="4799" y="1922"/>
                      <a:pt x="5307" y="1964"/>
                      <a:pt x="5823" y="1964"/>
                    </a:cubicBezTo>
                    <a:cubicBezTo>
                      <a:pt x="5884" y="1964"/>
                      <a:pt x="5945" y="1964"/>
                      <a:pt x="6006" y="1962"/>
                    </a:cubicBezTo>
                    <a:cubicBezTo>
                      <a:pt x="6421" y="1962"/>
                      <a:pt x="6837" y="1941"/>
                      <a:pt x="7252" y="1897"/>
                    </a:cubicBezTo>
                    <a:cubicBezTo>
                      <a:pt x="7646" y="1843"/>
                      <a:pt x="8094" y="1821"/>
                      <a:pt x="8466" y="1656"/>
                    </a:cubicBezTo>
                    <a:cubicBezTo>
                      <a:pt x="8804" y="1515"/>
                      <a:pt x="9067" y="1153"/>
                      <a:pt x="8914" y="782"/>
                    </a:cubicBezTo>
                    <a:cubicBezTo>
                      <a:pt x="8750" y="421"/>
                      <a:pt x="8301" y="323"/>
                      <a:pt x="7952" y="257"/>
                    </a:cubicBezTo>
                    <a:cubicBezTo>
                      <a:pt x="7610" y="198"/>
                      <a:pt x="7264" y="167"/>
                      <a:pt x="6917" y="167"/>
                    </a:cubicBezTo>
                    <a:cubicBezTo>
                      <a:pt x="6499" y="167"/>
                      <a:pt x="6080" y="211"/>
                      <a:pt x="5667" y="301"/>
                    </a:cubicBezTo>
                    <a:cubicBezTo>
                      <a:pt x="4859" y="476"/>
                      <a:pt x="4104" y="815"/>
                      <a:pt x="3437" y="1307"/>
                    </a:cubicBezTo>
                    <a:cubicBezTo>
                      <a:pt x="3372" y="1263"/>
                      <a:pt x="3295" y="1219"/>
                      <a:pt x="3229" y="1187"/>
                    </a:cubicBezTo>
                    <a:cubicBezTo>
                      <a:pt x="2311" y="672"/>
                      <a:pt x="1339" y="268"/>
                      <a:pt x="333" y="6"/>
                    </a:cubicBezTo>
                    <a:cubicBezTo>
                      <a:pt x="316" y="2"/>
                      <a:pt x="300" y="0"/>
                      <a:pt x="2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sp>
        <p:nvSpPr>
          <p:cNvPr id="919" name="Google Shape;919;p28"/>
          <p:cNvSpPr txBox="1">
            <a:spLocks noGrp="1"/>
          </p:cNvSpPr>
          <p:nvPr>
            <p:ph type="ctrTitle" idx="4294967295"/>
          </p:nvPr>
        </p:nvSpPr>
        <p:spPr>
          <a:xfrm>
            <a:off x="5665788" y="1273175"/>
            <a:ext cx="6496050" cy="2551113"/>
          </a:xfrm>
          <a:prstGeom prst="rect">
            <a:avLst/>
          </a:prstGeom>
        </p:spPr>
        <p:txBody>
          <a:bodyPr spcFirstLastPara="1" wrap="square" lIns="121598" tIns="121598" rIns="121598" bIns="121598" anchor="ctr" anchorCtr="0">
            <a:noAutofit/>
          </a:bodyPr>
          <a:lstStyle/>
          <a:p>
            <a:r>
              <a:rPr lang="en" sz="11500" b="1">
                <a:solidFill>
                  <a:srgbClr val="000000"/>
                </a:solidFill>
                <a:latin typeface="+mj-lt"/>
              </a:rPr>
              <a:t>TOÁN 4</a:t>
            </a:r>
            <a:endParaRPr sz="8000" b="1">
              <a:solidFill>
                <a:srgbClr val="000000"/>
              </a:solidFill>
              <a:latin typeface="+mj-lt"/>
            </a:endParaRPr>
          </a:p>
        </p:txBody>
      </p:sp>
      <p:sp>
        <p:nvSpPr>
          <p:cNvPr id="923" name="Google Shape;923;p28"/>
          <p:cNvSpPr/>
          <p:nvPr/>
        </p:nvSpPr>
        <p:spPr>
          <a:xfrm>
            <a:off x="6742477" y="5194622"/>
            <a:ext cx="2389370" cy="38671"/>
          </a:xfrm>
          <a:custGeom>
            <a:avLst/>
            <a:gdLst/>
            <a:ahLst/>
            <a:cxnLst/>
            <a:rect l="l" t="t" r="r" b="b"/>
            <a:pathLst>
              <a:path w="42842" h="592" fill="none" extrusionOk="0">
                <a:moveTo>
                  <a:pt x="1" y="1"/>
                </a:moveTo>
                <a:cubicBezTo>
                  <a:pt x="1346" y="1"/>
                  <a:pt x="1346" y="591"/>
                  <a:pt x="2679" y="591"/>
                </a:cubicBezTo>
                <a:cubicBezTo>
                  <a:pt x="4013" y="591"/>
                  <a:pt x="4013" y="1"/>
                  <a:pt x="5357" y="1"/>
                </a:cubicBezTo>
                <a:cubicBezTo>
                  <a:pt x="6691" y="1"/>
                  <a:pt x="6691" y="591"/>
                  <a:pt x="8036" y="591"/>
                </a:cubicBezTo>
                <a:cubicBezTo>
                  <a:pt x="9369" y="591"/>
                  <a:pt x="9369" y="1"/>
                  <a:pt x="10713" y="1"/>
                </a:cubicBezTo>
                <a:cubicBezTo>
                  <a:pt x="12047" y="1"/>
                  <a:pt x="12047" y="591"/>
                  <a:pt x="13392" y="591"/>
                </a:cubicBezTo>
                <a:cubicBezTo>
                  <a:pt x="14726" y="591"/>
                  <a:pt x="14726" y="1"/>
                  <a:pt x="16070" y="1"/>
                </a:cubicBezTo>
                <a:cubicBezTo>
                  <a:pt x="17403" y="1"/>
                  <a:pt x="17403" y="591"/>
                  <a:pt x="18737" y="591"/>
                </a:cubicBezTo>
                <a:cubicBezTo>
                  <a:pt x="20082" y="591"/>
                  <a:pt x="20082" y="1"/>
                  <a:pt x="21416" y="1"/>
                </a:cubicBezTo>
                <a:cubicBezTo>
                  <a:pt x="22760" y="1"/>
                  <a:pt x="22760" y="591"/>
                  <a:pt x="24093" y="591"/>
                </a:cubicBezTo>
                <a:cubicBezTo>
                  <a:pt x="25438" y="591"/>
                  <a:pt x="25438" y="1"/>
                  <a:pt x="26772" y="1"/>
                </a:cubicBezTo>
                <a:cubicBezTo>
                  <a:pt x="28116" y="1"/>
                  <a:pt x="28116" y="591"/>
                  <a:pt x="29450" y="591"/>
                </a:cubicBezTo>
                <a:cubicBezTo>
                  <a:pt x="30795" y="591"/>
                  <a:pt x="30795" y="1"/>
                  <a:pt x="32128" y="1"/>
                </a:cubicBezTo>
                <a:cubicBezTo>
                  <a:pt x="33462" y="1"/>
                  <a:pt x="33462" y="591"/>
                  <a:pt x="34806" y="591"/>
                </a:cubicBezTo>
                <a:cubicBezTo>
                  <a:pt x="36140" y="591"/>
                  <a:pt x="36140" y="1"/>
                  <a:pt x="37485" y="1"/>
                </a:cubicBezTo>
                <a:cubicBezTo>
                  <a:pt x="38818" y="1"/>
                  <a:pt x="38818" y="591"/>
                  <a:pt x="40163" y="591"/>
                </a:cubicBezTo>
                <a:cubicBezTo>
                  <a:pt x="41496" y="591"/>
                  <a:pt x="41496" y="1"/>
                  <a:pt x="42841" y="1"/>
                </a:cubicBezTo>
              </a:path>
            </a:pathLst>
          </a:custGeom>
          <a:solidFill>
            <a:schemeClr val="dk2"/>
          </a:solidFill>
          <a:ln w="19050" cap="rnd" cmpd="sng">
            <a:solidFill>
              <a:schemeClr val="dk1"/>
            </a:solidFill>
            <a:prstDash val="solid"/>
            <a:miter lim="874"/>
            <a:headEnd type="none" w="sm" len="sm"/>
            <a:tailEnd type="none" w="sm" len="sm"/>
          </a:ln>
        </p:spPr>
        <p:txBody>
          <a:bodyPr spcFirstLastPara="1" wrap="square" lIns="121598" tIns="121598" rIns="121598" bIns="121598" anchor="ctr" anchorCtr="0">
            <a:noAutofit/>
          </a:bodyPr>
          <a:lstStyle/>
          <a:p>
            <a:endParaRPr sz="2479"/>
          </a:p>
        </p:txBody>
      </p:sp>
      <p:grpSp>
        <p:nvGrpSpPr>
          <p:cNvPr id="924" name="Google Shape;924;p28"/>
          <p:cNvGrpSpPr/>
          <p:nvPr/>
        </p:nvGrpSpPr>
        <p:grpSpPr>
          <a:xfrm>
            <a:off x="684025" y="1157817"/>
            <a:ext cx="1118275" cy="1075462"/>
            <a:chOff x="514291" y="864138"/>
            <a:chExt cx="840786" cy="808597"/>
          </a:xfrm>
        </p:grpSpPr>
        <p:grpSp>
          <p:nvGrpSpPr>
            <p:cNvPr id="925" name="Google Shape;925;p28"/>
            <p:cNvGrpSpPr/>
            <p:nvPr/>
          </p:nvGrpSpPr>
          <p:grpSpPr>
            <a:xfrm>
              <a:off x="1100437" y="938672"/>
              <a:ext cx="254640" cy="256879"/>
              <a:chOff x="5050500" y="-177700"/>
              <a:chExt cx="517350" cy="521900"/>
            </a:xfrm>
          </p:grpSpPr>
          <p:sp>
            <p:nvSpPr>
              <p:cNvPr id="926" name="Google Shape;926;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27" name="Google Shape;927;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8" name="Google Shape;928;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9" name="Google Shape;929;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0" name="Google Shape;930;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1" name="Google Shape;931;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2" name="Google Shape;932;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3" name="Google Shape;933;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4" name="Google Shape;934;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5" name="Google Shape;935;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6" name="Google Shape;936;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937" name="Google Shape;937;p28"/>
            <p:cNvGrpSpPr/>
            <p:nvPr/>
          </p:nvGrpSpPr>
          <p:grpSpPr>
            <a:xfrm>
              <a:off x="514291" y="864138"/>
              <a:ext cx="406362" cy="405940"/>
              <a:chOff x="2777825" y="203300"/>
              <a:chExt cx="600950" cy="600325"/>
            </a:xfrm>
          </p:grpSpPr>
          <p:sp>
            <p:nvSpPr>
              <p:cNvPr id="938" name="Google Shape;938;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939" name="Google Shape;939;p28"/>
              <p:cNvGrpSpPr/>
              <p:nvPr/>
            </p:nvGrpSpPr>
            <p:grpSpPr>
              <a:xfrm>
                <a:off x="2793375" y="218925"/>
                <a:ext cx="569025" cy="569025"/>
                <a:chOff x="2793375" y="218925"/>
                <a:chExt cx="569025" cy="569025"/>
              </a:xfrm>
            </p:grpSpPr>
            <p:sp>
              <p:nvSpPr>
                <p:cNvPr id="940" name="Google Shape;940;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1" name="Google Shape;941;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2" name="Google Shape;942;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3" name="Google Shape;943;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4" name="Google Shape;944;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5" name="Google Shape;945;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6" name="Google Shape;946;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7" name="Google Shape;947;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8" name="Google Shape;948;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9" name="Google Shape;949;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0" name="Google Shape;950;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1" name="Google Shape;951;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2" name="Google Shape;952;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3" name="Google Shape;953;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4" name="Google Shape;954;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5" name="Google Shape;955;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6" name="Google Shape;956;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957" name="Google Shape;957;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958" name="Google Shape;958;p28"/>
              <p:cNvGrpSpPr/>
              <p:nvPr/>
            </p:nvGrpSpPr>
            <p:grpSpPr>
              <a:xfrm>
                <a:off x="2966925" y="394225"/>
                <a:ext cx="218650" cy="218650"/>
                <a:chOff x="2966925" y="394225"/>
                <a:chExt cx="218650" cy="218650"/>
              </a:xfrm>
            </p:grpSpPr>
            <p:sp>
              <p:nvSpPr>
                <p:cNvPr id="959" name="Google Shape;959;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0" name="Google Shape;960;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1" name="Google Shape;961;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2" name="Google Shape;962;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3" name="Google Shape;963;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4" name="Google Shape;964;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5" name="Google Shape;965;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6" name="Google Shape;966;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7" name="Google Shape;967;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8" name="Google Shape;968;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9" name="Google Shape;969;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0" name="Google Shape;970;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1" name="Google Shape;971;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2" name="Google Shape;972;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3" name="Google Shape;973;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4" name="Google Shape;974;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5" name="Google Shape;975;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976" name="Google Shape;976;p28"/>
            <p:cNvGrpSpPr/>
            <p:nvPr/>
          </p:nvGrpSpPr>
          <p:grpSpPr>
            <a:xfrm>
              <a:off x="590148" y="1415856"/>
              <a:ext cx="254640" cy="256879"/>
              <a:chOff x="5050500" y="-177700"/>
              <a:chExt cx="517350" cy="521900"/>
            </a:xfrm>
          </p:grpSpPr>
          <p:sp>
            <p:nvSpPr>
              <p:cNvPr id="977" name="Google Shape;977;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78" name="Google Shape;978;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79" name="Google Shape;979;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0" name="Google Shape;980;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1" name="Google Shape;981;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2" name="Google Shape;982;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3" name="Google Shape;983;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4" name="Google Shape;984;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5" name="Google Shape;985;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6" name="Google Shape;986;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7" name="Google Shape;987;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grpSp>
        <p:nvGrpSpPr>
          <p:cNvPr id="988" name="Google Shape;988;p28"/>
          <p:cNvGrpSpPr/>
          <p:nvPr/>
        </p:nvGrpSpPr>
        <p:grpSpPr>
          <a:xfrm>
            <a:off x="3469916" y="4698221"/>
            <a:ext cx="1118275" cy="1075462"/>
            <a:chOff x="2608891" y="3526026"/>
            <a:chExt cx="840786" cy="808597"/>
          </a:xfrm>
        </p:grpSpPr>
        <p:grpSp>
          <p:nvGrpSpPr>
            <p:cNvPr id="989" name="Google Shape;989;p28"/>
            <p:cNvGrpSpPr/>
            <p:nvPr/>
          </p:nvGrpSpPr>
          <p:grpSpPr>
            <a:xfrm rot="10800000">
              <a:off x="2608891" y="4003210"/>
              <a:ext cx="254640" cy="256879"/>
              <a:chOff x="5050500" y="-177700"/>
              <a:chExt cx="517350" cy="521900"/>
            </a:xfrm>
          </p:grpSpPr>
          <p:sp>
            <p:nvSpPr>
              <p:cNvPr id="990" name="Google Shape;990;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91" name="Google Shape;991;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2" name="Google Shape;992;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3" name="Google Shape;993;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4" name="Google Shape;994;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5" name="Google Shape;995;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6" name="Google Shape;996;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7" name="Google Shape;997;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8" name="Google Shape;998;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9" name="Google Shape;999;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00" name="Google Shape;1000;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1001" name="Google Shape;1001;p28"/>
            <p:cNvGrpSpPr/>
            <p:nvPr/>
          </p:nvGrpSpPr>
          <p:grpSpPr>
            <a:xfrm rot="10800000">
              <a:off x="3043314" y="3928683"/>
              <a:ext cx="406362" cy="405940"/>
              <a:chOff x="2777825" y="203300"/>
              <a:chExt cx="600950" cy="600325"/>
            </a:xfrm>
          </p:grpSpPr>
          <p:sp>
            <p:nvSpPr>
              <p:cNvPr id="1002" name="Google Shape;1002;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1003" name="Google Shape;1003;p28"/>
              <p:cNvGrpSpPr/>
              <p:nvPr/>
            </p:nvGrpSpPr>
            <p:grpSpPr>
              <a:xfrm>
                <a:off x="2793375" y="218925"/>
                <a:ext cx="569025" cy="569025"/>
                <a:chOff x="2793375" y="218925"/>
                <a:chExt cx="569025" cy="569025"/>
              </a:xfrm>
            </p:grpSpPr>
            <p:sp>
              <p:nvSpPr>
                <p:cNvPr id="1004" name="Google Shape;1004;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5" name="Google Shape;1005;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6" name="Google Shape;1006;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7" name="Google Shape;1007;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8" name="Google Shape;1008;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9" name="Google Shape;1009;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0" name="Google Shape;1010;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1" name="Google Shape;1011;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2" name="Google Shape;1012;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3" name="Google Shape;1013;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4" name="Google Shape;1014;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5" name="Google Shape;1015;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6" name="Google Shape;1016;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7" name="Google Shape;1017;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8" name="Google Shape;1018;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9" name="Google Shape;1019;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20" name="Google Shape;1020;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1021" name="Google Shape;1021;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1022" name="Google Shape;1022;p28"/>
              <p:cNvGrpSpPr/>
              <p:nvPr/>
            </p:nvGrpSpPr>
            <p:grpSpPr>
              <a:xfrm>
                <a:off x="2966925" y="394225"/>
                <a:ext cx="218650" cy="218650"/>
                <a:chOff x="2966925" y="394225"/>
                <a:chExt cx="218650" cy="218650"/>
              </a:xfrm>
            </p:grpSpPr>
            <p:sp>
              <p:nvSpPr>
                <p:cNvPr id="1023" name="Google Shape;1023;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4" name="Google Shape;1024;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5" name="Google Shape;1025;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6" name="Google Shape;1026;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7" name="Google Shape;1027;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8" name="Google Shape;1028;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9" name="Google Shape;1029;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0" name="Google Shape;1030;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1" name="Google Shape;1031;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2" name="Google Shape;1032;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3" name="Google Shape;1033;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4" name="Google Shape;1034;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5" name="Google Shape;1035;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6" name="Google Shape;1036;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7" name="Google Shape;1037;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8" name="Google Shape;1038;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9" name="Google Shape;1039;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1040" name="Google Shape;1040;p28"/>
            <p:cNvGrpSpPr/>
            <p:nvPr/>
          </p:nvGrpSpPr>
          <p:grpSpPr>
            <a:xfrm rot="10800000">
              <a:off x="3119179" y="3526026"/>
              <a:ext cx="254640" cy="256879"/>
              <a:chOff x="5050500" y="-177700"/>
              <a:chExt cx="517350" cy="521900"/>
            </a:xfrm>
          </p:grpSpPr>
          <p:sp>
            <p:nvSpPr>
              <p:cNvPr id="1041" name="Google Shape;1041;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1042" name="Google Shape;1042;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3" name="Google Shape;1043;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4" name="Google Shape;1044;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5" name="Google Shape;1045;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6" name="Google Shape;1046;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7" name="Google Shape;1047;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8" name="Google Shape;1048;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9" name="Google Shape;1049;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0" name="Google Shape;1050;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1" name="Google Shape;1051;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pic>
        <p:nvPicPr>
          <p:cNvPr id="3" name="Picture 2">
            <a:extLst>
              <a:ext uri="{FF2B5EF4-FFF2-40B4-BE49-F238E27FC236}">
                <a16:creationId xmlns:a16="http://schemas.microsoft.com/office/drawing/2014/main" id="{13ACB742-3640-D3C3-6AC6-752E512A0616}"/>
              </a:ext>
            </a:extLst>
          </p:cNvPr>
          <p:cNvPicPr>
            <a:picLocks noChangeAspect="1"/>
          </p:cNvPicPr>
          <p:nvPr/>
        </p:nvPicPr>
        <p:blipFill>
          <a:blip r:embed="rId4"/>
          <a:srcRect t="156" b="156"/>
          <a:stretch/>
        </p:blipFill>
        <p:spPr>
          <a:xfrm>
            <a:off x="6105150" y="3429000"/>
            <a:ext cx="3668299" cy="1784957"/>
          </a:xfrm>
          <a:prstGeom prst="rect">
            <a:avLst/>
          </a:prstGeom>
        </p:spPr>
      </p:pic>
      <p:pic>
        <p:nvPicPr>
          <p:cNvPr id="4" name="Picture 2" descr="Bộ SGK Lớp 6 - Kết nối tri thức với cuộc sống - Công ty Cổ phần Đầu tư và  Phát triển Giáo dục Phương Nam">
            <a:extLst>
              <a:ext uri="{FF2B5EF4-FFF2-40B4-BE49-F238E27FC236}">
                <a16:creationId xmlns:a16="http://schemas.microsoft.com/office/drawing/2014/main" id="{773CA36C-A66E-DE50-A21B-6664199006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10378978" y="153321"/>
            <a:ext cx="1561590" cy="144210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3542A80-64B3-6BF4-A9EC-6330FEB21E14}"/>
              </a:ext>
            </a:extLst>
          </p:cNvPr>
          <p:cNvGrpSpPr/>
          <p:nvPr/>
        </p:nvGrpSpPr>
        <p:grpSpPr>
          <a:xfrm>
            <a:off x="1168200" y="1818162"/>
            <a:ext cx="3480496" cy="4045432"/>
            <a:chOff x="859431" y="1486020"/>
            <a:chExt cx="3480496" cy="4045432"/>
          </a:xfrm>
        </p:grpSpPr>
        <p:sp>
          <p:nvSpPr>
            <p:cNvPr id="921" name="Google Shape;921;p28"/>
            <p:cNvSpPr/>
            <p:nvPr/>
          </p:nvSpPr>
          <p:spPr>
            <a:xfrm rot="997747">
              <a:off x="925572" y="1486020"/>
              <a:ext cx="3414355" cy="4045432"/>
            </a:xfrm>
            <a:custGeom>
              <a:avLst/>
              <a:gdLst/>
              <a:ahLst/>
              <a:cxnLst/>
              <a:rect l="l" t="t" r="r" b="b"/>
              <a:pathLst>
                <a:path w="24958" h="29571" extrusionOk="0">
                  <a:moveTo>
                    <a:pt x="603" y="0"/>
                  </a:moveTo>
                  <a:cubicBezTo>
                    <a:pt x="532" y="0"/>
                    <a:pt x="463" y="33"/>
                    <a:pt x="394" y="119"/>
                  </a:cubicBezTo>
                  <a:cubicBezTo>
                    <a:pt x="1" y="588"/>
                    <a:pt x="701" y="840"/>
                    <a:pt x="701" y="1441"/>
                  </a:cubicBezTo>
                  <a:cubicBezTo>
                    <a:pt x="701" y="2053"/>
                    <a:pt x="351" y="2053"/>
                    <a:pt x="351" y="2655"/>
                  </a:cubicBezTo>
                  <a:cubicBezTo>
                    <a:pt x="351" y="3267"/>
                    <a:pt x="701" y="3267"/>
                    <a:pt x="701" y="3868"/>
                  </a:cubicBezTo>
                  <a:cubicBezTo>
                    <a:pt x="701" y="4480"/>
                    <a:pt x="351" y="4480"/>
                    <a:pt x="351" y="5082"/>
                  </a:cubicBezTo>
                  <a:cubicBezTo>
                    <a:pt x="351" y="5694"/>
                    <a:pt x="701" y="5694"/>
                    <a:pt x="701" y="6295"/>
                  </a:cubicBezTo>
                  <a:cubicBezTo>
                    <a:pt x="701" y="6896"/>
                    <a:pt x="351" y="6896"/>
                    <a:pt x="351" y="7508"/>
                  </a:cubicBezTo>
                  <a:cubicBezTo>
                    <a:pt x="351" y="8109"/>
                    <a:pt x="701" y="8109"/>
                    <a:pt x="701" y="8721"/>
                  </a:cubicBezTo>
                  <a:cubicBezTo>
                    <a:pt x="701" y="9323"/>
                    <a:pt x="351" y="9323"/>
                    <a:pt x="351" y="9935"/>
                  </a:cubicBezTo>
                  <a:cubicBezTo>
                    <a:pt x="351" y="10536"/>
                    <a:pt x="701" y="10536"/>
                    <a:pt x="701" y="11148"/>
                  </a:cubicBezTo>
                  <a:cubicBezTo>
                    <a:pt x="701" y="11750"/>
                    <a:pt x="351" y="11750"/>
                    <a:pt x="351" y="12362"/>
                  </a:cubicBezTo>
                  <a:cubicBezTo>
                    <a:pt x="351" y="12963"/>
                    <a:pt x="701" y="12963"/>
                    <a:pt x="701" y="13575"/>
                  </a:cubicBezTo>
                  <a:cubicBezTo>
                    <a:pt x="701" y="14177"/>
                    <a:pt x="351" y="14177"/>
                    <a:pt x="351" y="14789"/>
                  </a:cubicBezTo>
                  <a:cubicBezTo>
                    <a:pt x="351" y="15390"/>
                    <a:pt x="701" y="15390"/>
                    <a:pt x="701" y="16002"/>
                  </a:cubicBezTo>
                  <a:cubicBezTo>
                    <a:pt x="701" y="16603"/>
                    <a:pt x="351" y="16603"/>
                    <a:pt x="351" y="17216"/>
                  </a:cubicBezTo>
                  <a:cubicBezTo>
                    <a:pt x="351" y="17816"/>
                    <a:pt x="701" y="17816"/>
                    <a:pt x="701" y="18429"/>
                  </a:cubicBezTo>
                  <a:cubicBezTo>
                    <a:pt x="701" y="19030"/>
                    <a:pt x="351" y="19030"/>
                    <a:pt x="351" y="19642"/>
                  </a:cubicBezTo>
                  <a:cubicBezTo>
                    <a:pt x="351" y="20243"/>
                    <a:pt x="701" y="20243"/>
                    <a:pt x="701" y="20855"/>
                  </a:cubicBezTo>
                  <a:cubicBezTo>
                    <a:pt x="701" y="21457"/>
                    <a:pt x="351" y="21457"/>
                    <a:pt x="351" y="22069"/>
                  </a:cubicBezTo>
                  <a:cubicBezTo>
                    <a:pt x="351" y="22670"/>
                    <a:pt x="701" y="22670"/>
                    <a:pt x="701" y="23272"/>
                  </a:cubicBezTo>
                  <a:cubicBezTo>
                    <a:pt x="701" y="23884"/>
                    <a:pt x="351" y="23884"/>
                    <a:pt x="351" y="24485"/>
                  </a:cubicBezTo>
                  <a:cubicBezTo>
                    <a:pt x="351" y="25097"/>
                    <a:pt x="701" y="25097"/>
                    <a:pt x="701" y="25698"/>
                  </a:cubicBezTo>
                  <a:cubicBezTo>
                    <a:pt x="701" y="26311"/>
                    <a:pt x="351" y="26311"/>
                    <a:pt x="351" y="26911"/>
                  </a:cubicBezTo>
                  <a:cubicBezTo>
                    <a:pt x="351" y="27523"/>
                    <a:pt x="701" y="27523"/>
                    <a:pt x="701" y="28125"/>
                  </a:cubicBezTo>
                  <a:cubicBezTo>
                    <a:pt x="701" y="28737"/>
                    <a:pt x="1" y="28988"/>
                    <a:pt x="394" y="29447"/>
                  </a:cubicBezTo>
                  <a:cubicBezTo>
                    <a:pt x="463" y="29536"/>
                    <a:pt x="533" y="29570"/>
                    <a:pt x="605" y="29570"/>
                  </a:cubicBezTo>
                  <a:cubicBezTo>
                    <a:pt x="853" y="29570"/>
                    <a:pt x="1131" y="29163"/>
                    <a:pt x="1521" y="29163"/>
                  </a:cubicBezTo>
                  <a:cubicBezTo>
                    <a:pt x="2024" y="29163"/>
                    <a:pt x="2024" y="29513"/>
                    <a:pt x="2515" y="29513"/>
                  </a:cubicBezTo>
                  <a:cubicBezTo>
                    <a:pt x="3018" y="29513"/>
                    <a:pt x="3018" y="29163"/>
                    <a:pt x="3510" y="29163"/>
                  </a:cubicBezTo>
                  <a:cubicBezTo>
                    <a:pt x="4013" y="29163"/>
                    <a:pt x="4013" y="29513"/>
                    <a:pt x="4505" y="29513"/>
                  </a:cubicBezTo>
                  <a:cubicBezTo>
                    <a:pt x="5007" y="29513"/>
                    <a:pt x="5007" y="29163"/>
                    <a:pt x="5510" y="29163"/>
                  </a:cubicBezTo>
                  <a:cubicBezTo>
                    <a:pt x="6003" y="29163"/>
                    <a:pt x="6003" y="29513"/>
                    <a:pt x="6506" y="29513"/>
                  </a:cubicBezTo>
                  <a:cubicBezTo>
                    <a:pt x="6997" y="29513"/>
                    <a:pt x="6997" y="29163"/>
                    <a:pt x="7500" y="29163"/>
                  </a:cubicBezTo>
                  <a:cubicBezTo>
                    <a:pt x="7992" y="29163"/>
                    <a:pt x="7992" y="29513"/>
                    <a:pt x="8495" y="29513"/>
                  </a:cubicBezTo>
                  <a:cubicBezTo>
                    <a:pt x="8998" y="29513"/>
                    <a:pt x="8998" y="29163"/>
                    <a:pt x="9489" y="29163"/>
                  </a:cubicBezTo>
                  <a:cubicBezTo>
                    <a:pt x="9992" y="29163"/>
                    <a:pt x="9992" y="29513"/>
                    <a:pt x="10485" y="29513"/>
                  </a:cubicBezTo>
                  <a:cubicBezTo>
                    <a:pt x="10987" y="29513"/>
                    <a:pt x="10987" y="29163"/>
                    <a:pt x="11479" y="29163"/>
                  </a:cubicBezTo>
                  <a:cubicBezTo>
                    <a:pt x="11982" y="29163"/>
                    <a:pt x="11982" y="29513"/>
                    <a:pt x="12485" y="29513"/>
                  </a:cubicBezTo>
                  <a:cubicBezTo>
                    <a:pt x="12977" y="29513"/>
                    <a:pt x="12977" y="29163"/>
                    <a:pt x="13480" y="29163"/>
                  </a:cubicBezTo>
                  <a:cubicBezTo>
                    <a:pt x="13971" y="29163"/>
                    <a:pt x="13971" y="29513"/>
                    <a:pt x="14474" y="29513"/>
                  </a:cubicBezTo>
                  <a:cubicBezTo>
                    <a:pt x="14966" y="29513"/>
                    <a:pt x="14966" y="29163"/>
                    <a:pt x="15469" y="29163"/>
                  </a:cubicBezTo>
                  <a:cubicBezTo>
                    <a:pt x="15961" y="29163"/>
                    <a:pt x="15961" y="29513"/>
                    <a:pt x="16464" y="29513"/>
                  </a:cubicBezTo>
                  <a:cubicBezTo>
                    <a:pt x="16966" y="29513"/>
                    <a:pt x="16966" y="29163"/>
                    <a:pt x="17459" y="29163"/>
                  </a:cubicBezTo>
                  <a:cubicBezTo>
                    <a:pt x="17962" y="29163"/>
                    <a:pt x="17962" y="29513"/>
                    <a:pt x="18453" y="29513"/>
                  </a:cubicBezTo>
                  <a:cubicBezTo>
                    <a:pt x="18956" y="29513"/>
                    <a:pt x="18956" y="29163"/>
                    <a:pt x="19448" y="29163"/>
                  </a:cubicBezTo>
                  <a:cubicBezTo>
                    <a:pt x="19951" y="29163"/>
                    <a:pt x="19951" y="29513"/>
                    <a:pt x="20454" y="29513"/>
                  </a:cubicBezTo>
                  <a:cubicBezTo>
                    <a:pt x="20945" y="29513"/>
                    <a:pt x="20945" y="29163"/>
                    <a:pt x="21448" y="29163"/>
                  </a:cubicBezTo>
                  <a:cubicBezTo>
                    <a:pt x="21941" y="29163"/>
                    <a:pt x="21941" y="29513"/>
                    <a:pt x="22443" y="29513"/>
                  </a:cubicBezTo>
                  <a:cubicBezTo>
                    <a:pt x="22935" y="29513"/>
                    <a:pt x="22935" y="29163"/>
                    <a:pt x="23438" y="29163"/>
                  </a:cubicBezTo>
                  <a:cubicBezTo>
                    <a:pt x="23819" y="29163"/>
                    <a:pt x="24102" y="29570"/>
                    <a:pt x="24353" y="29570"/>
                  </a:cubicBezTo>
                  <a:cubicBezTo>
                    <a:pt x="24425" y="29570"/>
                    <a:pt x="24495" y="29536"/>
                    <a:pt x="24564" y="29447"/>
                  </a:cubicBezTo>
                  <a:cubicBezTo>
                    <a:pt x="24958" y="28988"/>
                    <a:pt x="24433" y="28857"/>
                    <a:pt x="24269" y="28169"/>
                  </a:cubicBezTo>
                  <a:cubicBezTo>
                    <a:pt x="24116" y="27579"/>
                    <a:pt x="24608" y="27523"/>
                    <a:pt x="24608" y="26911"/>
                  </a:cubicBezTo>
                  <a:cubicBezTo>
                    <a:pt x="24608" y="26311"/>
                    <a:pt x="24258" y="26311"/>
                    <a:pt x="24258" y="25698"/>
                  </a:cubicBezTo>
                  <a:cubicBezTo>
                    <a:pt x="24258" y="25097"/>
                    <a:pt x="24608" y="25097"/>
                    <a:pt x="24608" y="24485"/>
                  </a:cubicBezTo>
                  <a:cubicBezTo>
                    <a:pt x="24608" y="23884"/>
                    <a:pt x="24258" y="23884"/>
                    <a:pt x="24258" y="23272"/>
                  </a:cubicBezTo>
                  <a:cubicBezTo>
                    <a:pt x="24258" y="22670"/>
                    <a:pt x="24608" y="22670"/>
                    <a:pt x="24608" y="22058"/>
                  </a:cubicBezTo>
                  <a:cubicBezTo>
                    <a:pt x="24608" y="21457"/>
                    <a:pt x="24258" y="21457"/>
                    <a:pt x="24258" y="20845"/>
                  </a:cubicBezTo>
                  <a:cubicBezTo>
                    <a:pt x="24258" y="20243"/>
                    <a:pt x="24608" y="20243"/>
                    <a:pt x="24608" y="19642"/>
                  </a:cubicBezTo>
                  <a:cubicBezTo>
                    <a:pt x="24608" y="19030"/>
                    <a:pt x="24258" y="19030"/>
                    <a:pt x="24258" y="18429"/>
                  </a:cubicBezTo>
                  <a:cubicBezTo>
                    <a:pt x="24258" y="17816"/>
                    <a:pt x="24608" y="17816"/>
                    <a:pt x="24608" y="17216"/>
                  </a:cubicBezTo>
                  <a:cubicBezTo>
                    <a:pt x="24608" y="16603"/>
                    <a:pt x="24258" y="16603"/>
                    <a:pt x="24258" y="16002"/>
                  </a:cubicBezTo>
                  <a:cubicBezTo>
                    <a:pt x="24258" y="15390"/>
                    <a:pt x="24608" y="15390"/>
                    <a:pt x="24608" y="14789"/>
                  </a:cubicBezTo>
                  <a:cubicBezTo>
                    <a:pt x="24608" y="14177"/>
                    <a:pt x="24258" y="14177"/>
                    <a:pt x="24258" y="13575"/>
                  </a:cubicBezTo>
                  <a:cubicBezTo>
                    <a:pt x="24258" y="12963"/>
                    <a:pt x="24608" y="12963"/>
                    <a:pt x="24608" y="12362"/>
                  </a:cubicBezTo>
                  <a:cubicBezTo>
                    <a:pt x="24608" y="11750"/>
                    <a:pt x="24258" y="11750"/>
                    <a:pt x="24258" y="11148"/>
                  </a:cubicBezTo>
                  <a:cubicBezTo>
                    <a:pt x="24258" y="10536"/>
                    <a:pt x="24608" y="10536"/>
                    <a:pt x="24608" y="9935"/>
                  </a:cubicBezTo>
                  <a:cubicBezTo>
                    <a:pt x="24608" y="9323"/>
                    <a:pt x="24258" y="9323"/>
                    <a:pt x="24258" y="8721"/>
                  </a:cubicBezTo>
                  <a:cubicBezTo>
                    <a:pt x="24258" y="8109"/>
                    <a:pt x="24608" y="8109"/>
                    <a:pt x="24608" y="7508"/>
                  </a:cubicBezTo>
                  <a:cubicBezTo>
                    <a:pt x="24608" y="6896"/>
                    <a:pt x="24258" y="6896"/>
                    <a:pt x="24258" y="6295"/>
                  </a:cubicBezTo>
                  <a:cubicBezTo>
                    <a:pt x="24258" y="5683"/>
                    <a:pt x="24608" y="5683"/>
                    <a:pt x="24608" y="5082"/>
                  </a:cubicBezTo>
                  <a:cubicBezTo>
                    <a:pt x="24608" y="4480"/>
                    <a:pt x="24258" y="4480"/>
                    <a:pt x="24258" y="3868"/>
                  </a:cubicBezTo>
                  <a:cubicBezTo>
                    <a:pt x="24258" y="3267"/>
                    <a:pt x="24608" y="3267"/>
                    <a:pt x="24608" y="2655"/>
                  </a:cubicBezTo>
                  <a:cubicBezTo>
                    <a:pt x="24608" y="2053"/>
                    <a:pt x="24258" y="2053"/>
                    <a:pt x="24258" y="1441"/>
                  </a:cubicBezTo>
                  <a:cubicBezTo>
                    <a:pt x="24258" y="840"/>
                    <a:pt x="24958" y="588"/>
                    <a:pt x="24564" y="119"/>
                  </a:cubicBezTo>
                  <a:cubicBezTo>
                    <a:pt x="24496" y="33"/>
                    <a:pt x="24427" y="0"/>
                    <a:pt x="24355" y="0"/>
                  </a:cubicBezTo>
                  <a:cubicBezTo>
                    <a:pt x="24104" y="0"/>
                    <a:pt x="23820" y="403"/>
                    <a:pt x="23438" y="403"/>
                  </a:cubicBezTo>
                  <a:cubicBezTo>
                    <a:pt x="22935" y="403"/>
                    <a:pt x="22935" y="53"/>
                    <a:pt x="22443" y="53"/>
                  </a:cubicBezTo>
                  <a:cubicBezTo>
                    <a:pt x="21941" y="53"/>
                    <a:pt x="21941" y="403"/>
                    <a:pt x="21448" y="403"/>
                  </a:cubicBezTo>
                  <a:cubicBezTo>
                    <a:pt x="20945" y="403"/>
                    <a:pt x="20945" y="53"/>
                    <a:pt x="20454" y="53"/>
                  </a:cubicBezTo>
                  <a:cubicBezTo>
                    <a:pt x="19951" y="53"/>
                    <a:pt x="19951" y="403"/>
                    <a:pt x="19448" y="403"/>
                  </a:cubicBezTo>
                  <a:cubicBezTo>
                    <a:pt x="18956" y="403"/>
                    <a:pt x="18956" y="53"/>
                    <a:pt x="18453" y="53"/>
                  </a:cubicBezTo>
                  <a:cubicBezTo>
                    <a:pt x="17962" y="53"/>
                    <a:pt x="17962" y="403"/>
                    <a:pt x="17459" y="403"/>
                  </a:cubicBezTo>
                  <a:cubicBezTo>
                    <a:pt x="16966" y="403"/>
                    <a:pt x="16966" y="53"/>
                    <a:pt x="16464" y="53"/>
                  </a:cubicBezTo>
                  <a:cubicBezTo>
                    <a:pt x="15961" y="53"/>
                    <a:pt x="15961" y="403"/>
                    <a:pt x="15469" y="403"/>
                  </a:cubicBezTo>
                  <a:cubicBezTo>
                    <a:pt x="14966" y="403"/>
                    <a:pt x="14966" y="53"/>
                    <a:pt x="14474" y="53"/>
                  </a:cubicBezTo>
                  <a:cubicBezTo>
                    <a:pt x="13971" y="53"/>
                    <a:pt x="13971" y="403"/>
                    <a:pt x="13480" y="403"/>
                  </a:cubicBezTo>
                  <a:cubicBezTo>
                    <a:pt x="12977" y="403"/>
                    <a:pt x="12977" y="53"/>
                    <a:pt x="12474" y="53"/>
                  </a:cubicBezTo>
                  <a:cubicBezTo>
                    <a:pt x="11982" y="53"/>
                    <a:pt x="11982" y="403"/>
                    <a:pt x="11479" y="403"/>
                  </a:cubicBezTo>
                  <a:cubicBezTo>
                    <a:pt x="10987" y="403"/>
                    <a:pt x="10987" y="53"/>
                    <a:pt x="10485" y="53"/>
                  </a:cubicBezTo>
                  <a:cubicBezTo>
                    <a:pt x="9992" y="53"/>
                    <a:pt x="9992" y="403"/>
                    <a:pt x="9489" y="403"/>
                  </a:cubicBezTo>
                  <a:cubicBezTo>
                    <a:pt x="8998" y="403"/>
                    <a:pt x="8998" y="53"/>
                    <a:pt x="8495" y="53"/>
                  </a:cubicBezTo>
                  <a:cubicBezTo>
                    <a:pt x="7992" y="53"/>
                    <a:pt x="7992" y="403"/>
                    <a:pt x="7500" y="403"/>
                  </a:cubicBezTo>
                  <a:cubicBezTo>
                    <a:pt x="6997" y="403"/>
                    <a:pt x="6997" y="53"/>
                    <a:pt x="6506" y="53"/>
                  </a:cubicBezTo>
                  <a:cubicBezTo>
                    <a:pt x="6003" y="53"/>
                    <a:pt x="6003" y="403"/>
                    <a:pt x="5510" y="403"/>
                  </a:cubicBezTo>
                  <a:cubicBezTo>
                    <a:pt x="5007" y="403"/>
                    <a:pt x="5007" y="53"/>
                    <a:pt x="4505" y="53"/>
                  </a:cubicBezTo>
                  <a:cubicBezTo>
                    <a:pt x="4013" y="53"/>
                    <a:pt x="4013" y="403"/>
                    <a:pt x="3510" y="403"/>
                  </a:cubicBezTo>
                  <a:cubicBezTo>
                    <a:pt x="3018" y="403"/>
                    <a:pt x="3018" y="53"/>
                    <a:pt x="2515" y="53"/>
                  </a:cubicBezTo>
                  <a:cubicBezTo>
                    <a:pt x="2024" y="53"/>
                    <a:pt x="2024" y="403"/>
                    <a:pt x="1521" y="403"/>
                  </a:cubicBezTo>
                  <a:cubicBezTo>
                    <a:pt x="1130" y="403"/>
                    <a:pt x="851" y="0"/>
                    <a:pt x="603" y="0"/>
                  </a:cubicBezTo>
                  <a:close/>
                </a:path>
              </a:pathLst>
            </a:custGeom>
            <a:solidFill>
              <a:schemeClr val="accent5">
                <a:lumMod val="90000"/>
              </a:schemeClr>
            </a:solidFill>
            <a:ln>
              <a:noFill/>
            </a:ln>
          </p:spPr>
          <p:txBody>
            <a:bodyPr spcFirstLastPara="1" wrap="square" lIns="121598" tIns="121598" rIns="121598" bIns="121598" anchor="ctr" anchorCtr="0">
              <a:noAutofit/>
            </a:bodyPr>
            <a:lstStyle/>
            <a:p>
              <a:endParaRPr sz="2479"/>
            </a:p>
          </p:txBody>
        </p:sp>
        <p:pic>
          <p:nvPicPr>
            <p:cNvPr id="6" name="Picture 5">
              <a:extLst>
                <a:ext uri="{FF2B5EF4-FFF2-40B4-BE49-F238E27FC236}">
                  <a16:creationId xmlns:a16="http://schemas.microsoft.com/office/drawing/2014/main" id="{F1E2470D-2669-C7E0-3C2A-9CED0101D17D}"/>
                </a:ext>
              </a:extLst>
            </p:cNvPr>
            <p:cNvPicPr>
              <a:picLocks noChangeAspect="1"/>
            </p:cNvPicPr>
            <p:nvPr/>
          </p:nvPicPr>
          <p:blipFill>
            <a:blip r:embed="rId7"/>
            <a:stretch>
              <a:fillRect/>
            </a:stretch>
          </p:blipFill>
          <p:spPr>
            <a:xfrm>
              <a:off x="859431" y="1831562"/>
              <a:ext cx="3231160" cy="3682303"/>
            </a:xfrm>
            <a:prstGeom prst="rect">
              <a:avLst/>
            </a:prstGeom>
          </p:spPr>
        </p:pic>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0BED2-2C35-2BC7-1ACF-29A42C207C3C}"/>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DB171E4-1ABB-80AF-DEE1-A0EB769D7FB4}"/>
              </a:ext>
            </a:extLst>
          </p:cNvPr>
          <p:cNvGraphicFramePr>
            <a:graphicFrameLocks noGrp="1"/>
          </p:cNvGraphicFramePr>
          <p:nvPr/>
        </p:nvGraphicFramePr>
        <p:xfrm>
          <a:off x="1508918" y="1142999"/>
          <a:ext cx="4572001" cy="4572001"/>
        </p:xfrm>
        <a:graphic>
          <a:graphicData uri="http://schemas.openxmlformats.org/drawingml/2006/table">
            <a:tbl>
              <a:tblPr firstRow="1" bandRow="1">
                <a:tableStyleId>{2625C379-8424-4B3C-851D-A5F68EA15CB4}</a:tableStyleId>
              </a:tblPr>
              <a:tblGrid>
                <a:gridCol w="653143">
                  <a:extLst>
                    <a:ext uri="{9D8B030D-6E8A-4147-A177-3AD203B41FA5}">
                      <a16:colId xmlns:a16="http://schemas.microsoft.com/office/drawing/2014/main" val="4079849538"/>
                    </a:ext>
                  </a:extLst>
                </a:gridCol>
                <a:gridCol w="653143">
                  <a:extLst>
                    <a:ext uri="{9D8B030D-6E8A-4147-A177-3AD203B41FA5}">
                      <a16:colId xmlns:a16="http://schemas.microsoft.com/office/drawing/2014/main" val="1985674890"/>
                    </a:ext>
                  </a:extLst>
                </a:gridCol>
                <a:gridCol w="653143">
                  <a:extLst>
                    <a:ext uri="{9D8B030D-6E8A-4147-A177-3AD203B41FA5}">
                      <a16:colId xmlns:a16="http://schemas.microsoft.com/office/drawing/2014/main" val="3349066494"/>
                    </a:ext>
                  </a:extLst>
                </a:gridCol>
                <a:gridCol w="653143">
                  <a:extLst>
                    <a:ext uri="{9D8B030D-6E8A-4147-A177-3AD203B41FA5}">
                      <a16:colId xmlns:a16="http://schemas.microsoft.com/office/drawing/2014/main" val="1687691426"/>
                    </a:ext>
                  </a:extLst>
                </a:gridCol>
                <a:gridCol w="653143">
                  <a:extLst>
                    <a:ext uri="{9D8B030D-6E8A-4147-A177-3AD203B41FA5}">
                      <a16:colId xmlns:a16="http://schemas.microsoft.com/office/drawing/2014/main" val="3794065267"/>
                    </a:ext>
                  </a:extLst>
                </a:gridCol>
                <a:gridCol w="653143">
                  <a:extLst>
                    <a:ext uri="{9D8B030D-6E8A-4147-A177-3AD203B41FA5}">
                      <a16:colId xmlns:a16="http://schemas.microsoft.com/office/drawing/2014/main" val="2787089392"/>
                    </a:ext>
                  </a:extLst>
                </a:gridCol>
                <a:gridCol w="653143">
                  <a:extLst>
                    <a:ext uri="{9D8B030D-6E8A-4147-A177-3AD203B41FA5}">
                      <a16:colId xmlns:a16="http://schemas.microsoft.com/office/drawing/2014/main" val="201806637"/>
                    </a:ext>
                  </a:extLst>
                </a:gridCol>
              </a:tblGrid>
              <a:tr h="653143">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3200">
                        <a:solidFill>
                          <a:schemeClr val="accent3">
                            <a:lumMod val="50000"/>
                          </a:schemeClr>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a:solidFill>
                            <a:schemeClr val="accent3">
                              <a:lumMod val="50000"/>
                            </a:schemeClr>
                          </a:solidFill>
                        </a:rPr>
                        <a:t>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6622129"/>
                  </a:ext>
                </a:extLst>
              </a:tr>
              <a:tr h="653143">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081482"/>
                  </a:ext>
                </a:extLst>
              </a:tr>
              <a:tr h="653143">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a:solidFill>
                            <a:schemeClr val="accent3">
                              <a:lumMod val="50000"/>
                            </a:schemeClr>
                          </a:solidFill>
                        </a:rPr>
                        <a:t>4</a:t>
                      </a:r>
                      <a:endParaRPr lang="en-US">
                        <a:solidFill>
                          <a:schemeClr val="accent3">
                            <a:lumMod val="50000"/>
                          </a:schemeClr>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458350"/>
                  </a:ext>
                </a:extLst>
              </a:tr>
              <a:tr h="653143">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723176"/>
                  </a:ext>
                </a:extLst>
              </a:tr>
              <a:tr h="653143">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a:solidFill>
                            <a:schemeClr val="accent3">
                              <a:lumMod val="50000"/>
                            </a:schemeClr>
                          </a:solidFill>
                        </a:rPr>
                        <a:t>2</a:t>
                      </a:r>
                      <a:endParaRPr lang="en-US" sz="3600">
                        <a:solidFill>
                          <a:schemeClr val="accent3">
                            <a:lumMod val="50000"/>
                          </a:schemeClr>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462748"/>
                  </a:ext>
                </a:extLst>
              </a:tr>
              <a:tr h="653143">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041998"/>
                  </a:ext>
                </a:extLst>
              </a:tr>
              <a:tr h="653143">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8811350"/>
                  </a:ext>
                </a:extLst>
              </a:tr>
            </a:tbl>
          </a:graphicData>
        </a:graphic>
      </p:graphicFrame>
      <p:sp>
        <p:nvSpPr>
          <p:cNvPr id="4" name="TextBox 3">
            <a:extLst>
              <a:ext uri="{FF2B5EF4-FFF2-40B4-BE49-F238E27FC236}">
                <a16:creationId xmlns:a16="http://schemas.microsoft.com/office/drawing/2014/main" id="{1FE7572E-D04D-1F90-9ED2-C37EA0B0998B}"/>
              </a:ext>
            </a:extLst>
          </p:cNvPr>
          <p:cNvSpPr txBox="1"/>
          <p:nvPr/>
        </p:nvSpPr>
        <p:spPr>
          <a:xfrm>
            <a:off x="4704182" y="5837912"/>
            <a:ext cx="2870720" cy="1031051"/>
          </a:xfrm>
          <a:prstGeom prst="rect">
            <a:avLst/>
          </a:prstGeom>
          <a:noFill/>
        </p:spPr>
        <p:txBody>
          <a:bodyPr wrap="square" rtlCol="0">
            <a:spAutoFit/>
          </a:bodyPr>
          <a:lstStyle/>
          <a:p>
            <a:pPr algn="ctr">
              <a:spcAft>
                <a:spcPts val="600"/>
              </a:spcAft>
            </a:pPr>
            <a:r>
              <a:rPr lang="en-US" sz="2800"/>
              <a:t>(Môn </a:t>
            </a:r>
          </a:p>
          <a:p>
            <a:pPr algn="ctr">
              <a:spcAft>
                <a:spcPts val="600"/>
              </a:spcAft>
            </a:pPr>
            <a:r>
              <a:rPr lang="en-US" sz="2800"/>
              <a:t>thể thao)</a:t>
            </a:r>
          </a:p>
        </p:txBody>
      </p:sp>
      <p:sp>
        <p:nvSpPr>
          <p:cNvPr id="5" name="TextBox 4">
            <a:extLst>
              <a:ext uri="{FF2B5EF4-FFF2-40B4-BE49-F238E27FC236}">
                <a16:creationId xmlns:a16="http://schemas.microsoft.com/office/drawing/2014/main" id="{7B85B2FD-F109-98E1-1466-60316E785EDA}"/>
              </a:ext>
            </a:extLst>
          </p:cNvPr>
          <p:cNvSpPr txBox="1"/>
          <p:nvPr/>
        </p:nvSpPr>
        <p:spPr>
          <a:xfrm>
            <a:off x="952187" y="5347968"/>
            <a:ext cx="668697" cy="584775"/>
          </a:xfrm>
          <a:prstGeom prst="rect">
            <a:avLst/>
          </a:prstGeom>
          <a:noFill/>
        </p:spPr>
        <p:txBody>
          <a:bodyPr wrap="square" rtlCol="0">
            <a:spAutoFit/>
          </a:bodyPr>
          <a:lstStyle/>
          <a:p>
            <a:pPr algn="just">
              <a:spcAft>
                <a:spcPts val="600"/>
              </a:spcAft>
            </a:pPr>
            <a:r>
              <a:rPr lang="en-US" sz="3200"/>
              <a:t>0</a:t>
            </a:r>
          </a:p>
        </p:txBody>
      </p:sp>
      <p:sp>
        <p:nvSpPr>
          <p:cNvPr id="6" name="TextBox 5">
            <a:extLst>
              <a:ext uri="{FF2B5EF4-FFF2-40B4-BE49-F238E27FC236}">
                <a16:creationId xmlns:a16="http://schemas.microsoft.com/office/drawing/2014/main" id="{55C39BB3-7CEF-EC56-1C2C-56C4E96D74BE}"/>
              </a:ext>
            </a:extLst>
          </p:cNvPr>
          <p:cNvSpPr txBox="1"/>
          <p:nvPr/>
        </p:nvSpPr>
        <p:spPr>
          <a:xfrm>
            <a:off x="952187" y="4763193"/>
            <a:ext cx="668697" cy="584775"/>
          </a:xfrm>
          <a:prstGeom prst="rect">
            <a:avLst/>
          </a:prstGeom>
          <a:noFill/>
        </p:spPr>
        <p:txBody>
          <a:bodyPr wrap="square" rtlCol="0">
            <a:spAutoFit/>
          </a:bodyPr>
          <a:lstStyle/>
          <a:p>
            <a:pPr algn="just">
              <a:spcAft>
                <a:spcPts val="600"/>
              </a:spcAft>
            </a:pPr>
            <a:r>
              <a:rPr lang="en-US" sz="3200"/>
              <a:t>1</a:t>
            </a:r>
          </a:p>
        </p:txBody>
      </p:sp>
      <p:sp>
        <p:nvSpPr>
          <p:cNvPr id="7" name="TextBox 6">
            <a:extLst>
              <a:ext uri="{FF2B5EF4-FFF2-40B4-BE49-F238E27FC236}">
                <a16:creationId xmlns:a16="http://schemas.microsoft.com/office/drawing/2014/main" id="{2E425B1E-F4A3-D8CA-1A5D-7075CCAACA84}"/>
              </a:ext>
            </a:extLst>
          </p:cNvPr>
          <p:cNvSpPr txBox="1"/>
          <p:nvPr/>
        </p:nvSpPr>
        <p:spPr>
          <a:xfrm>
            <a:off x="968207" y="4086807"/>
            <a:ext cx="668697" cy="584775"/>
          </a:xfrm>
          <a:prstGeom prst="rect">
            <a:avLst/>
          </a:prstGeom>
          <a:noFill/>
        </p:spPr>
        <p:txBody>
          <a:bodyPr wrap="square" rtlCol="0">
            <a:spAutoFit/>
          </a:bodyPr>
          <a:lstStyle/>
          <a:p>
            <a:pPr algn="just">
              <a:spcAft>
                <a:spcPts val="600"/>
              </a:spcAft>
            </a:pPr>
            <a:r>
              <a:rPr lang="en-US" sz="3200"/>
              <a:t>2</a:t>
            </a:r>
          </a:p>
        </p:txBody>
      </p:sp>
      <p:sp>
        <p:nvSpPr>
          <p:cNvPr id="8" name="TextBox 7">
            <a:extLst>
              <a:ext uri="{FF2B5EF4-FFF2-40B4-BE49-F238E27FC236}">
                <a16:creationId xmlns:a16="http://schemas.microsoft.com/office/drawing/2014/main" id="{0B30BBB9-723D-4B8A-2B41-7ECB39DECA5B}"/>
              </a:ext>
            </a:extLst>
          </p:cNvPr>
          <p:cNvSpPr txBox="1"/>
          <p:nvPr/>
        </p:nvSpPr>
        <p:spPr>
          <a:xfrm>
            <a:off x="968207" y="3502032"/>
            <a:ext cx="668697" cy="584775"/>
          </a:xfrm>
          <a:prstGeom prst="rect">
            <a:avLst/>
          </a:prstGeom>
          <a:noFill/>
        </p:spPr>
        <p:txBody>
          <a:bodyPr wrap="square" rtlCol="0">
            <a:spAutoFit/>
          </a:bodyPr>
          <a:lstStyle/>
          <a:p>
            <a:pPr algn="just">
              <a:spcAft>
                <a:spcPts val="600"/>
              </a:spcAft>
            </a:pPr>
            <a:r>
              <a:rPr lang="en-US" sz="3200"/>
              <a:t>3</a:t>
            </a:r>
          </a:p>
        </p:txBody>
      </p:sp>
      <p:sp>
        <p:nvSpPr>
          <p:cNvPr id="9" name="TextBox 8">
            <a:extLst>
              <a:ext uri="{FF2B5EF4-FFF2-40B4-BE49-F238E27FC236}">
                <a16:creationId xmlns:a16="http://schemas.microsoft.com/office/drawing/2014/main" id="{0AC7A698-2814-ED1A-FCB1-44C5F6058BDF}"/>
              </a:ext>
            </a:extLst>
          </p:cNvPr>
          <p:cNvSpPr txBox="1"/>
          <p:nvPr/>
        </p:nvSpPr>
        <p:spPr>
          <a:xfrm>
            <a:off x="952187" y="2825563"/>
            <a:ext cx="668697" cy="584775"/>
          </a:xfrm>
          <a:prstGeom prst="rect">
            <a:avLst/>
          </a:prstGeom>
          <a:noFill/>
        </p:spPr>
        <p:txBody>
          <a:bodyPr wrap="square" rtlCol="0">
            <a:spAutoFit/>
          </a:bodyPr>
          <a:lstStyle/>
          <a:p>
            <a:pPr algn="just">
              <a:spcAft>
                <a:spcPts val="600"/>
              </a:spcAft>
            </a:pPr>
            <a:r>
              <a:rPr lang="en-US" sz="3200"/>
              <a:t>4</a:t>
            </a:r>
          </a:p>
        </p:txBody>
      </p:sp>
      <p:sp>
        <p:nvSpPr>
          <p:cNvPr id="10" name="TextBox 9">
            <a:extLst>
              <a:ext uri="{FF2B5EF4-FFF2-40B4-BE49-F238E27FC236}">
                <a16:creationId xmlns:a16="http://schemas.microsoft.com/office/drawing/2014/main" id="{F6F6091A-1648-7A06-20EC-876703A6A4F7}"/>
              </a:ext>
            </a:extLst>
          </p:cNvPr>
          <p:cNvSpPr txBox="1"/>
          <p:nvPr/>
        </p:nvSpPr>
        <p:spPr>
          <a:xfrm>
            <a:off x="968207" y="2149177"/>
            <a:ext cx="668697" cy="584775"/>
          </a:xfrm>
          <a:prstGeom prst="rect">
            <a:avLst/>
          </a:prstGeom>
          <a:noFill/>
        </p:spPr>
        <p:txBody>
          <a:bodyPr wrap="square" rtlCol="0">
            <a:spAutoFit/>
          </a:bodyPr>
          <a:lstStyle/>
          <a:p>
            <a:pPr algn="just">
              <a:spcAft>
                <a:spcPts val="600"/>
              </a:spcAft>
            </a:pPr>
            <a:r>
              <a:rPr lang="en-US" sz="3200"/>
              <a:t>5</a:t>
            </a:r>
          </a:p>
        </p:txBody>
      </p:sp>
      <p:sp>
        <p:nvSpPr>
          <p:cNvPr id="11" name="TextBox 10">
            <a:extLst>
              <a:ext uri="{FF2B5EF4-FFF2-40B4-BE49-F238E27FC236}">
                <a16:creationId xmlns:a16="http://schemas.microsoft.com/office/drawing/2014/main" id="{6C8FE8C6-7E43-E73C-44B3-24595CE5A11C}"/>
              </a:ext>
            </a:extLst>
          </p:cNvPr>
          <p:cNvSpPr txBox="1"/>
          <p:nvPr/>
        </p:nvSpPr>
        <p:spPr>
          <a:xfrm>
            <a:off x="968207" y="1564402"/>
            <a:ext cx="668697" cy="584775"/>
          </a:xfrm>
          <a:prstGeom prst="rect">
            <a:avLst/>
          </a:prstGeom>
          <a:noFill/>
        </p:spPr>
        <p:txBody>
          <a:bodyPr wrap="square" rtlCol="0">
            <a:spAutoFit/>
          </a:bodyPr>
          <a:lstStyle/>
          <a:p>
            <a:pPr algn="just">
              <a:spcAft>
                <a:spcPts val="600"/>
              </a:spcAft>
            </a:pPr>
            <a:r>
              <a:rPr lang="en-US" sz="3200"/>
              <a:t>6</a:t>
            </a:r>
          </a:p>
        </p:txBody>
      </p:sp>
      <p:sp>
        <p:nvSpPr>
          <p:cNvPr id="12" name="TextBox 11">
            <a:extLst>
              <a:ext uri="{FF2B5EF4-FFF2-40B4-BE49-F238E27FC236}">
                <a16:creationId xmlns:a16="http://schemas.microsoft.com/office/drawing/2014/main" id="{288D1CF1-9C17-CC3F-F67B-D661F720097F}"/>
              </a:ext>
            </a:extLst>
          </p:cNvPr>
          <p:cNvSpPr txBox="1"/>
          <p:nvPr/>
        </p:nvSpPr>
        <p:spPr>
          <a:xfrm>
            <a:off x="491412" y="838588"/>
            <a:ext cx="1244553" cy="523220"/>
          </a:xfrm>
          <a:prstGeom prst="rect">
            <a:avLst/>
          </a:prstGeom>
          <a:noFill/>
        </p:spPr>
        <p:txBody>
          <a:bodyPr wrap="square" rtlCol="0">
            <a:spAutoFit/>
          </a:bodyPr>
          <a:lstStyle/>
          <a:p>
            <a:pPr algn="just">
              <a:spcAft>
                <a:spcPts val="600"/>
              </a:spcAft>
            </a:pPr>
            <a:r>
              <a:rPr lang="en-US" sz="2800"/>
              <a:t>(Bạn)</a:t>
            </a:r>
          </a:p>
        </p:txBody>
      </p:sp>
      <p:sp>
        <p:nvSpPr>
          <p:cNvPr id="13" name="TextBox 12">
            <a:extLst>
              <a:ext uri="{FF2B5EF4-FFF2-40B4-BE49-F238E27FC236}">
                <a16:creationId xmlns:a16="http://schemas.microsoft.com/office/drawing/2014/main" id="{F03B4C5A-FE40-DEDB-2D99-519EF1C38929}"/>
              </a:ext>
            </a:extLst>
          </p:cNvPr>
          <p:cNvSpPr txBox="1"/>
          <p:nvPr/>
        </p:nvSpPr>
        <p:spPr>
          <a:xfrm>
            <a:off x="1959897" y="5740925"/>
            <a:ext cx="1053892" cy="954107"/>
          </a:xfrm>
          <a:prstGeom prst="rect">
            <a:avLst/>
          </a:prstGeom>
          <a:noFill/>
        </p:spPr>
        <p:txBody>
          <a:bodyPr wrap="square" rtlCol="0">
            <a:spAutoFit/>
          </a:bodyPr>
          <a:lstStyle/>
          <a:p>
            <a:pPr algn="ctr">
              <a:spcAft>
                <a:spcPts val="600"/>
              </a:spcAft>
            </a:pPr>
            <a:r>
              <a:rPr lang="en-US" sz="2800"/>
              <a:t>Bóng đá</a:t>
            </a:r>
          </a:p>
        </p:txBody>
      </p:sp>
      <p:sp>
        <p:nvSpPr>
          <p:cNvPr id="14" name="TextBox 13">
            <a:extLst>
              <a:ext uri="{FF2B5EF4-FFF2-40B4-BE49-F238E27FC236}">
                <a16:creationId xmlns:a16="http://schemas.microsoft.com/office/drawing/2014/main" id="{F061AB0C-504E-AFAF-9852-BC62DC48D82B}"/>
              </a:ext>
            </a:extLst>
          </p:cNvPr>
          <p:cNvSpPr txBox="1"/>
          <p:nvPr/>
        </p:nvSpPr>
        <p:spPr>
          <a:xfrm>
            <a:off x="3267972" y="5694757"/>
            <a:ext cx="1053892" cy="954107"/>
          </a:xfrm>
          <a:prstGeom prst="rect">
            <a:avLst/>
          </a:prstGeom>
          <a:noFill/>
        </p:spPr>
        <p:txBody>
          <a:bodyPr wrap="square" rtlCol="0">
            <a:spAutoFit/>
          </a:bodyPr>
          <a:lstStyle/>
          <a:p>
            <a:pPr algn="ctr">
              <a:spcAft>
                <a:spcPts val="600"/>
              </a:spcAft>
            </a:pPr>
            <a:r>
              <a:rPr lang="en-US" sz="2800"/>
              <a:t>Bóng rổ</a:t>
            </a:r>
          </a:p>
        </p:txBody>
      </p:sp>
      <p:sp>
        <p:nvSpPr>
          <p:cNvPr id="15" name="TextBox 14">
            <a:extLst>
              <a:ext uri="{FF2B5EF4-FFF2-40B4-BE49-F238E27FC236}">
                <a16:creationId xmlns:a16="http://schemas.microsoft.com/office/drawing/2014/main" id="{D41BBA9F-8EE0-D47C-BA86-F0968B11B812}"/>
              </a:ext>
            </a:extLst>
          </p:cNvPr>
          <p:cNvSpPr txBox="1"/>
          <p:nvPr/>
        </p:nvSpPr>
        <p:spPr>
          <a:xfrm>
            <a:off x="4554938" y="5694757"/>
            <a:ext cx="1053892" cy="523220"/>
          </a:xfrm>
          <a:prstGeom prst="rect">
            <a:avLst/>
          </a:prstGeom>
          <a:noFill/>
        </p:spPr>
        <p:txBody>
          <a:bodyPr wrap="square" rtlCol="0">
            <a:spAutoFit/>
          </a:bodyPr>
          <a:lstStyle/>
          <a:p>
            <a:pPr algn="ctr">
              <a:spcAft>
                <a:spcPts val="600"/>
              </a:spcAft>
            </a:pPr>
            <a:r>
              <a:rPr lang="en-US" sz="2800"/>
              <a:t>Bơi </a:t>
            </a:r>
          </a:p>
        </p:txBody>
      </p:sp>
      <p:sp>
        <p:nvSpPr>
          <p:cNvPr id="16" name="TextBox 15">
            <a:extLst>
              <a:ext uri="{FF2B5EF4-FFF2-40B4-BE49-F238E27FC236}">
                <a16:creationId xmlns:a16="http://schemas.microsoft.com/office/drawing/2014/main" id="{BA5FF89B-53C1-BD9A-75FA-7382DA0B4FCA}"/>
              </a:ext>
            </a:extLst>
          </p:cNvPr>
          <p:cNvSpPr txBox="1"/>
          <p:nvPr/>
        </p:nvSpPr>
        <p:spPr>
          <a:xfrm>
            <a:off x="6232847" y="1142999"/>
            <a:ext cx="5223032" cy="4755148"/>
          </a:xfrm>
          <a:prstGeom prst="rect">
            <a:avLst/>
          </a:prstGeom>
          <a:noFill/>
        </p:spPr>
        <p:txBody>
          <a:bodyPr wrap="square" rtlCol="0">
            <a:spAutoFit/>
          </a:bodyPr>
          <a:lstStyle/>
          <a:p>
            <a:pPr marL="457200" indent="-457200" algn="just">
              <a:spcAft>
                <a:spcPts val="600"/>
              </a:spcAft>
              <a:buFont typeface="Arial" panose="020B0604020202020204" pitchFamily="34" charset="0"/>
              <a:buChar char="•"/>
            </a:pPr>
            <a:r>
              <a:rPr lang="en-US" sz="3200"/>
              <a:t>Hàng dưới ghi tên của môn thể thao.</a:t>
            </a:r>
          </a:p>
          <a:p>
            <a:pPr marL="457200" indent="-457200" algn="just">
              <a:spcAft>
                <a:spcPts val="600"/>
              </a:spcAft>
              <a:buFont typeface="Arial" panose="020B0604020202020204" pitchFamily="34" charset="0"/>
              <a:buChar char="•"/>
            </a:pPr>
            <a:r>
              <a:rPr lang="en-US" sz="3200"/>
              <a:t>Các số ghi ở bên trái của biểu đồ chỉ số bạn.</a:t>
            </a:r>
          </a:p>
          <a:p>
            <a:pPr marL="457200" indent="-457200" algn="just">
              <a:spcAft>
                <a:spcPts val="600"/>
              </a:spcAft>
              <a:buFont typeface="Arial" panose="020B0604020202020204" pitchFamily="34" charset="0"/>
              <a:buChar char="•"/>
            </a:pPr>
            <a:r>
              <a:rPr lang="en-US" sz="3200"/>
              <a:t>Mỗi cột biểu diễn số bạn yêu thích môn thể thao đó.</a:t>
            </a:r>
          </a:p>
          <a:p>
            <a:pPr marL="457200" indent="-457200" algn="just">
              <a:spcAft>
                <a:spcPts val="600"/>
              </a:spcAft>
              <a:buFont typeface="Arial" panose="020B0604020202020204" pitchFamily="34" charset="0"/>
              <a:buChar char="•"/>
            </a:pPr>
            <a:r>
              <a:rPr lang="en-US" sz="3200"/>
              <a:t>Số ghi ở đỉnh cột chỉ số bạn biểu diễn ở cột đó.</a:t>
            </a:r>
          </a:p>
        </p:txBody>
      </p:sp>
      <p:sp>
        <p:nvSpPr>
          <p:cNvPr id="17" name="Rectangle: Rounded Corners 16">
            <a:extLst>
              <a:ext uri="{FF2B5EF4-FFF2-40B4-BE49-F238E27FC236}">
                <a16:creationId xmlns:a16="http://schemas.microsoft.com/office/drawing/2014/main" id="{D7074567-C48E-028F-6EC3-92D69730FE27}"/>
              </a:ext>
            </a:extLst>
          </p:cNvPr>
          <p:cNvSpPr/>
          <p:nvPr/>
        </p:nvSpPr>
        <p:spPr>
          <a:xfrm>
            <a:off x="3477160" y="1211294"/>
            <a:ext cx="590113" cy="488886"/>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071FEA82-0F2F-242D-DEB5-9EC3B5636065}"/>
              </a:ext>
            </a:extLst>
          </p:cNvPr>
          <p:cNvSpPr/>
          <p:nvPr/>
        </p:nvSpPr>
        <p:spPr>
          <a:xfrm>
            <a:off x="2157277" y="2432316"/>
            <a:ext cx="590113" cy="591553"/>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17F7857-2D7A-2D90-772E-6BBCF7EA05C3}"/>
              </a:ext>
            </a:extLst>
          </p:cNvPr>
          <p:cNvSpPr/>
          <p:nvPr/>
        </p:nvSpPr>
        <p:spPr>
          <a:xfrm>
            <a:off x="4786827" y="3825111"/>
            <a:ext cx="590113" cy="488886"/>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78E6C0B-50A9-5CA6-E838-AD589DE5AB2A}"/>
              </a:ext>
            </a:extLst>
          </p:cNvPr>
          <p:cNvSpPr txBox="1"/>
          <p:nvPr/>
        </p:nvSpPr>
        <p:spPr>
          <a:xfrm>
            <a:off x="1182700" y="423988"/>
            <a:ext cx="7763040" cy="400110"/>
          </a:xfrm>
          <a:prstGeom prst="rect">
            <a:avLst/>
          </a:prstGeom>
          <a:noFill/>
        </p:spPr>
        <p:txBody>
          <a:bodyPr wrap="square" rtlCol="0">
            <a:spAutoFit/>
          </a:bodyPr>
          <a:lstStyle/>
          <a:p>
            <a:pPr algn="just">
              <a:spcAft>
                <a:spcPts val="600"/>
              </a:spcAft>
            </a:pPr>
            <a:r>
              <a:rPr lang="en-US" sz="2000"/>
              <a:t>SỐ BẠN YÊU THÍCH MỖI MÔN THỂ THAO</a:t>
            </a:r>
          </a:p>
        </p:txBody>
      </p:sp>
    </p:spTree>
    <p:custDataLst>
      <p:tags r:id="rId1"/>
    </p:custDataLst>
    <p:extLst>
      <p:ext uri="{BB962C8B-B14F-4D97-AF65-F5344CB8AC3E}">
        <p14:creationId xmlns:p14="http://schemas.microsoft.com/office/powerpoint/2010/main" val="156143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wipe(down)">
                                      <p:cBhvr>
                                        <p:cTn id="7" dur="500"/>
                                        <p:tgtEl>
                                          <p:spTgt spid="1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20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heel(1)">
                                      <p:cBhvr>
                                        <p:cTn id="22" dur="20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5ED7F35-6255-5B6C-FD91-C7577C2F76DE}"/>
              </a:ext>
            </a:extLst>
          </p:cNvPr>
          <p:cNvSpPr txBox="1"/>
          <p:nvPr/>
        </p:nvSpPr>
        <p:spPr>
          <a:xfrm>
            <a:off x="4693620" y="805205"/>
            <a:ext cx="6969683" cy="5247590"/>
          </a:xfrm>
          <a:prstGeom prst="rect">
            <a:avLst/>
          </a:prstGeom>
          <a:noFill/>
        </p:spPr>
        <p:txBody>
          <a:bodyPr wrap="square" rtlCol="0">
            <a:spAutoFit/>
          </a:bodyPr>
          <a:lstStyle/>
          <a:p>
            <a:pPr marL="457200" indent="-457200" algn="just">
              <a:spcAft>
                <a:spcPts val="600"/>
              </a:spcAft>
              <a:buFont typeface="Arial" panose="020B0604020202020204" pitchFamily="34" charset="0"/>
              <a:buChar char="•"/>
            </a:pPr>
            <a:r>
              <a:rPr lang="en-US" sz="3200"/>
              <a:t>Biểu đồ trên cho biết: </a:t>
            </a:r>
          </a:p>
          <a:p>
            <a:pPr marL="457200" indent="-457200" algn="just">
              <a:spcAft>
                <a:spcPts val="600"/>
              </a:spcAft>
              <a:buFont typeface="Arial" panose="020B0604020202020204" pitchFamily="34" charset="0"/>
              <a:buChar char="•"/>
            </a:pPr>
            <a:r>
              <a:rPr lang="en-US" sz="3200"/>
              <a:t>Ba môn thể thao được nêu tên trên biểu đồ là: Bóng đã, Bóng rổ, Bơi.</a:t>
            </a:r>
          </a:p>
          <a:p>
            <a:pPr marL="457200" indent="-457200" algn="just">
              <a:spcAft>
                <a:spcPts val="600"/>
              </a:spcAft>
              <a:buFont typeface="Arial" panose="020B0604020202020204" pitchFamily="34" charset="0"/>
              <a:buChar char="•"/>
            </a:pPr>
            <a:r>
              <a:rPr lang="en-US" sz="3200"/>
              <a:t>Số bạn yêu thích Bóng đã là 4 bạn, Bóng rổ là 6 bạn và Bơi là 2 bạn.</a:t>
            </a:r>
          </a:p>
          <a:p>
            <a:pPr marL="457200" indent="-457200" algn="just">
              <a:spcAft>
                <a:spcPts val="600"/>
              </a:spcAft>
              <a:buFont typeface="Arial" panose="020B0604020202020204" pitchFamily="34" charset="0"/>
              <a:buChar char="•"/>
            </a:pPr>
            <a:r>
              <a:rPr lang="en-US" sz="3200"/>
              <a:t>Cột cao hơn biểu diễn số bạn nhiều hơn, cột thấp hơn biểu diễn số bạn ít hơn.</a:t>
            </a:r>
          </a:p>
        </p:txBody>
      </p:sp>
      <p:pic>
        <p:nvPicPr>
          <p:cNvPr id="18" name="Picture 17">
            <a:extLst>
              <a:ext uri="{FF2B5EF4-FFF2-40B4-BE49-F238E27FC236}">
                <a16:creationId xmlns:a16="http://schemas.microsoft.com/office/drawing/2014/main" id="{0D438E23-5A59-95F5-0783-C48F726249DF}"/>
              </a:ext>
            </a:extLst>
          </p:cNvPr>
          <p:cNvPicPr>
            <a:picLocks noChangeAspect="1"/>
          </p:cNvPicPr>
          <p:nvPr/>
        </p:nvPicPr>
        <p:blipFill>
          <a:blip r:embed="rId4"/>
          <a:stretch>
            <a:fillRect/>
          </a:stretch>
        </p:blipFill>
        <p:spPr>
          <a:xfrm>
            <a:off x="0" y="1125602"/>
            <a:ext cx="5311735" cy="4606795"/>
          </a:xfrm>
          <a:prstGeom prst="rect">
            <a:avLst/>
          </a:prstGeom>
        </p:spPr>
      </p:pic>
      <p:sp>
        <p:nvSpPr>
          <p:cNvPr id="2" name="TextBox 1">
            <a:extLst>
              <a:ext uri="{FF2B5EF4-FFF2-40B4-BE49-F238E27FC236}">
                <a16:creationId xmlns:a16="http://schemas.microsoft.com/office/drawing/2014/main" id="{E9BF9D9A-5A8B-E99E-8EE4-265BF4815244}"/>
              </a:ext>
            </a:extLst>
          </p:cNvPr>
          <p:cNvSpPr txBox="1"/>
          <p:nvPr/>
        </p:nvSpPr>
        <p:spPr>
          <a:xfrm>
            <a:off x="143594" y="925547"/>
            <a:ext cx="7763040" cy="400110"/>
          </a:xfrm>
          <a:prstGeom prst="rect">
            <a:avLst/>
          </a:prstGeom>
          <a:noFill/>
        </p:spPr>
        <p:txBody>
          <a:bodyPr wrap="square" rtlCol="0">
            <a:spAutoFit/>
          </a:bodyPr>
          <a:lstStyle/>
          <a:p>
            <a:pPr algn="just">
              <a:spcAft>
                <a:spcPts val="600"/>
              </a:spcAft>
            </a:pPr>
            <a:r>
              <a:rPr lang="en-US" sz="2000"/>
              <a:t>SỐ BẠN YÊU THÍCH MỖI MÔN THỂ THAO</a:t>
            </a:r>
          </a:p>
        </p:txBody>
      </p:sp>
    </p:spTree>
    <p:custDataLst>
      <p:tags r:id="rId1"/>
    </p:custDataLst>
    <p:extLst>
      <p:ext uri="{BB962C8B-B14F-4D97-AF65-F5344CB8AC3E}">
        <p14:creationId xmlns:p14="http://schemas.microsoft.com/office/powerpoint/2010/main" val="198968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left)">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wipe(left)">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F8AC63-19B3-5668-F4A3-BE0BCAEE03DD}"/>
              </a:ext>
            </a:extLst>
          </p:cNvPr>
          <p:cNvPicPr>
            <a:picLocks noChangeAspect="1"/>
          </p:cNvPicPr>
          <p:nvPr/>
        </p:nvPicPr>
        <p:blipFill>
          <a:blip r:embed="rId4"/>
          <a:stretch>
            <a:fillRect/>
          </a:stretch>
        </p:blipFill>
        <p:spPr>
          <a:xfrm>
            <a:off x="624526" y="2115055"/>
            <a:ext cx="10912785" cy="2078362"/>
          </a:xfrm>
          <a:prstGeom prst="rect">
            <a:avLst/>
          </a:prstGeom>
        </p:spPr>
      </p:pic>
    </p:spTree>
    <p:custDataLst>
      <p:tags r:id="rId1"/>
    </p:custDataLst>
    <p:extLst>
      <p:ext uri="{BB962C8B-B14F-4D97-AF65-F5344CB8AC3E}">
        <p14:creationId xmlns:p14="http://schemas.microsoft.com/office/powerpoint/2010/main" val="3270845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349736" y="162397"/>
            <a:ext cx="10951571" cy="954107"/>
          </a:xfrm>
          <a:prstGeom prst="rect">
            <a:avLst/>
          </a:prstGeom>
          <a:noFill/>
        </p:spPr>
        <p:txBody>
          <a:bodyPr wrap="square" rtlCol="0">
            <a:spAutoFit/>
          </a:bodyPr>
          <a:lstStyle/>
          <a:p>
            <a:pPr algn="just"/>
            <a:r>
              <a:rPr lang="en-US" sz="2800" b="1"/>
              <a:t>1. Biểu đồ dưới đây cho biết số cuốn sách khối lớp 4 đã đóng góp cho thư viện của nhà trường.  </a:t>
            </a:r>
            <a:endParaRPr lang="vi-VN" sz="2800"/>
          </a:p>
        </p:txBody>
      </p:sp>
      <p:sp>
        <p:nvSpPr>
          <p:cNvPr id="6" name="TextBox 5">
            <a:extLst>
              <a:ext uri="{FF2B5EF4-FFF2-40B4-BE49-F238E27FC236}">
                <a16:creationId xmlns:a16="http://schemas.microsoft.com/office/drawing/2014/main" id="{BA34CFA8-5153-4F0C-44A2-18E2C0B41049}"/>
              </a:ext>
            </a:extLst>
          </p:cNvPr>
          <p:cNvSpPr txBox="1"/>
          <p:nvPr/>
        </p:nvSpPr>
        <p:spPr>
          <a:xfrm>
            <a:off x="5343159" y="1408200"/>
            <a:ext cx="6677660" cy="5509200"/>
          </a:xfrm>
          <a:prstGeom prst="rect">
            <a:avLst/>
          </a:prstGeom>
          <a:noFill/>
        </p:spPr>
        <p:txBody>
          <a:bodyPr wrap="square" rtlCol="0">
            <a:spAutoFit/>
          </a:bodyPr>
          <a:lstStyle/>
          <a:p>
            <a:pPr algn="just"/>
            <a:r>
              <a:rPr lang="en-US" sz="3200"/>
              <a:t>Quan sát biểu đồ trên và trả lời câu hỏi.</a:t>
            </a:r>
          </a:p>
          <a:p>
            <a:pPr algn="just"/>
            <a:r>
              <a:rPr lang="vi-VN" sz="3200"/>
              <a:t>a) Có những lớp nào đóng góp sách vào thư viện? Mỗi lớp đóng góp bao nhiêu cuốn sách?</a:t>
            </a:r>
          </a:p>
          <a:p>
            <a:pPr algn="just"/>
            <a:r>
              <a:rPr lang="vi-VN" sz="3200"/>
              <a:t>b) Lớp nào đóng góp nhiều sách nhất? Lớp nào đóng góp ít sách nhất?</a:t>
            </a:r>
          </a:p>
          <a:p>
            <a:pPr algn="just"/>
            <a:r>
              <a:rPr lang="vi-VN" sz="3200"/>
              <a:t>c) Có bao nhiêu lớp đóng góp nhiều hơn 50 cuốn sách?</a:t>
            </a:r>
          </a:p>
          <a:p>
            <a:pPr algn="just"/>
            <a:endParaRPr lang="vi-VN" sz="3200"/>
          </a:p>
        </p:txBody>
      </p:sp>
      <p:pic>
        <p:nvPicPr>
          <p:cNvPr id="3" name="Picture 2">
            <a:extLst>
              <a:ext uri="{FF2B5EF4-FFF2-40B4-BE49-F238E27FC236}">
                <a16:creationId xmlns:a16="http://schemas.microsoft.com/office/drawing/2014/main" id="{65629BA8-DF67-E1AB-890F-021776C8B20D}"/>
              </a:ext>
            </a:extLst>
          </p:cNvPr>
          <p:cNvPicPr>
            <a:picLocks noChangeAspect="1"/>
          </p:cNvPicPr>
          <p:nvPr/>
        </p:nvPicPr>
        <p:blipFill>
          <a:blip r:embed="rId4"/>
          <a:stretch>
            <a:fillRect/>
          </a:stretch>
        </p:blipFill>
        <p:spPr>
          <a:xfrm>
            <a:off x="-143241" y="1623527"/>
            <a:ext cx="5810994" cy="4341181"/>
          </a:xfrm>
          <a:prstGeom prst="rect">
            <a:avLst/>
          </a:prstGeom>
        </p:spPr>
      </p:pic>
    </p:spTree>
    <p:custDataLst>
      <p:tags r:id="rId1"/>
    </p:custDataLst>
    <p:extLst>
      <p:ext uri="{BB962C8B-B14F-4D97-AF65-F5344CB8AC3E}">
        <p14:creationId xmlns:p14="http://schemas.microsoft.com/office/powerpoint/2010/main" val="2851725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6020CD-5AF8-2DCF-3A3F-6B3D7B135C46}"/>
              </a:ext>
            </a:extLst>
          </p:cNvPr>
          <p:cNvPicPr>
            <a:picLocks noChangeAspect="1"/>
          </p:cNvPicPr>
          <p:nvPr/>
        </p:nvPicPr>
        <p:blipFill>
          <a:blip r:embed="rId6"/>
          <a:stretch>
            <a:fillRect/>
          </a:stretch>
        </p:blipFill>
        <p:spPr>
          <a:xfrm>
            <a:off x="-143241" y="1623527"/>
            <a:ext cx="5810994" cy="4341181"/>
          </a:xfrm>
          <a:prstGeom prst="rect">
            <a:avLst/>
          </a:prstGeom>
        </p:spPr>
      </p:pic>
      <p:sp>
        <p:nvSpPr>
          <p:cNvPr id="2" name="TextBox 1">
            <a:extLst>
              <a:ext uri="{FF2B5EF4-FFF2-40B4-BE49-F238E27FC236}">
                <a16:creationId xmlns:a16="http://schemas.microsoft.com/office/drawing/2014/main" id="{369B6BD5-BDBF-ED1C-2E4A-A35A24453EA2}"/>
              </a:ext>
            </a:extLst>
          </p:cNvPr>
          <p:cNvSpPr txBox="1"/>
          <p:nvPr/>
        </p:nvSpPr>
        <p:spPr>
          <a:xfrm>
            <a:off x="349736" y="162397"/>
            <a:ext cx="10951571" cy="954107"/>
          </a:xfrm>
          <a:prstGeom prst="rect">
            <a:avLst/>
          </a:prstGeom>
          <a:noFill/>
        </p:spPr>
        <p:txBody>
          <a:bodyPr wrap="square" rtlCol="0">
            <a:spAutoFit/>
          </a:bodyPr>
          <a:lstStyle/>
          <a:p>
            <a:pPr algn="just"/>
            <a:r>
              <a:rPr lang="en-US" sz="2800" b="1"/>
              <a:t>1. Biểu đồ dưới đây cho biết số cuốn sách khối lớp 4 đã đóng góp cho thư viện của nhà trường.  </a:t>
            </a:r>
            <a:endParaRPr lang="vi-VN" sz="2800"/>
          </a:p>
        </p:txBody>
      </p:sp>
      <p:sp>
        <p:nvSpPr>
          <p:cNvPr id="6" name="TextBox 5">
            <a:extLst>
              <a:ext uri="{FF2B5EF4-FFF2-40B4-BE49-F238E27FC236}">
                <a16:creationId xmlns:a16="http://schemas.microsoft.com/office/drawing/2014/main" id="{BA34CFA8-5153-4F0C-44A2-18E2C0B41049}"/>
              </a:ext>
            </a:extLst>
          </p:cNvPr>
          <p:cNvSpPr txBox="1"/>
          <p:nvPr/>
        </p:nvSpPr>
        <p:spPr>
          <a:xfrm>
            <a:off x="5343159" y="1296234"/>
            <a:ext cx="6677660" cy="1384995"/>
          </a:xfrm>
          <a:prstGeom prst="rect">
            <a:avLst/>
          </a:prstGeom>
          <a:noFill/>
        </p:spPr>
        <p:txBody>
          <a:bodyPr wrap="square" rtlCol="0">
            <a:spAutoFit/>
          </a:bodyPr>
          <a:lstStyle/>
          <a:p>
            <a:pPr algn="just"/>
            <a:r>
              <a:rPr lang="vi-VN" sz="2800"/>
              <a:t>a) Có những lớp nào đóng góp sách vào thư viện? Mỗi lớp đóng góp bao nhiêu cuốn sách?</a:t>
            </a:r>
          </a:p>
        </p:txBody>
      </p:sp>
      <p:sp>
        <p:nvSpPr>
          <p:cNvPr id="3" name="TextBox 2">
            <a:extLst>
              <a:ext uri="{FF2B5EF4-FFF2-40B4-BE49-F238E27FC236}">
                <a16:creationId xmlns:a16="http://schemas.microsoft.com/office/drawing/2014/main" id="{063F5FF9-6C22-A34B-8170-8AAEE281C426}"/>
              </a:ext>
            </a:extLst>
          </p:cNvPr>
          <p:cNvSpPr txBox="1"/>
          <p:nvPr/>
        </p:nvSpPr>
        <p:spPr>
          <a:xfrm>
            <a:off x="5343159" y="2770908"/>
            <a:ext cx="6677660" cy="954107"/>
          </a:xfrm>
          <a:prstGeom prst="rect">
            <a:avLst/>
          </a:prstGeom>
          <a:noFill/>
        </p:spPr>
        <p:txBody>
          <a:bodyPr wrap="square" rtlCol="0">
            <a:spAutoFit/>
          </a:bodyPr>
          <a:lstStyle/>
          <a:p>
            <a:pPr algn="just"/>
            <a:r>
              <a:rPr lang="vi-VN" sz="2800">
                <a:solidFill>
                  <a:srgbClr val="C00000"/>
                </a:solidFill>
              </a:rPr>
              <a:t>Các lớp đóng góp sách vào thư viện là: 4A, 4B, 4C, 4D, 4E.</a:t>
            </a:r>
          </a:p>
        </p:txBody>
      </p:sp>
      <p:sp>
        <p:nvSpPr>
          <p:cNvPr id="4" name="Rectangle: Rounded Corners 3">
            <a:extLst>
              <a:ext uri="{FF2B5EF4-FFF2-40B4-BE49-F238E27FC236}">
                <a16:creationId xmlns:a16="http://schemas.microsoft.com/office/drawing/2014/main" id="{25E34772-4AE9-399C-BFDE-9F84B32F5AFF}"/>
              </a:ext>
            </a:extLst>
          </p:cNvPr>
          <p:cNvSpPr/>
          <p:nvPr/>
        </p:nvSpPr>
        <p:spPr>
          <a:xfrm>
            <a:off x="1063689" y="5449800"/>
            <a:ext cx="4279469" cy="51490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4EF2D0-BC10-FC14-EC20-749107EA933B}"/>
              </a:ext>
            </a:extLst>
          </p:cNvPr>
          <p:cNvSpPr txBox="1"/>
          <p:nvPr/>
        </p:nvSpPr>
        <p:spPr>
          <a:xfrm>
            <a:off x="5343159" y="3788729"/>
            <a:ext cx="6677660" cy="2862322"/>
          </a:xfrm>
          <a:prstGeom prst="rect">
            <a:avLst/>
          </a:prstGeom>
          <a:noFill/>
        </p:spPr>
        <p:txBody>
          <a:bodyPr wrap="square" rtlCol="0">
            <a:spAutoFit/>
          </a:bodyPr>
          <a:lstStyle/>
          <a:p>
            <a:pPr algn="just">
              <a:spcBef>
                <a:spcPts val="600"/>
              </a:spcBef>
              <a:spcAft>
                <a:spcPts val="600"/>
              </a:spcAft>
            </a:pPr>
            <a:r>
              <a:rPr lang="en-US" sz="2800">
                <a:solidFill>
                  <a:srgbClr val="C00000"/>
                </a:solidFill>
              </a:rPr>
              <a:t>Lớp 4A đóng góp 60 quyển sách.</a:t>
            </a:r>
          </a:p>
          <a:p>
            <a:pPr algn="just">
              <a:spcBef>
                <a:spcPts val="600"/>
              </a:spcBef>
              <a:spcAft>
                <a:spcPts val="600"/>
              </a:spcAft>
            </a:pPr>
            <a:r>
              <a:rPr lang="en-US" sz="2800">
                <a:solidFill>
                  <a:srgbClr val="C00000"/>
                </a:solidFill>
              </a:rPr>
              <a:t>L</a:t>
            </a:r>
            <a:r>
              <a:rPr lang="vi-VN" sz="2800">
                <a:solidFill>
                  <a:srgbClr val="C00000"/>
                </a:solidFill>
              </a:rPr>
              <a:t>ớp 4B đóng góp 52 quyển sách</a:t>
            </a:r>
            <a:r>
              <a:rPr lang="en-US" sz="2800">
                <a:solidFill>
                  <a:srgbClr val="C00000"/>
                </a:solidFill>
              </a:rPr>
              <a:t>.</a:t>
            </a:r>
            <a:endParaRPr lang="vi-VN" sz="2800">
              <a:solidFill>
                <a:srgbClr val="C00000"/>
              </a:solidFill>
            </a:endParaRPr>
          </a:p>
          <a:p>
            <a:pPr algn="just">
              <a:spcBef>
                <a:spcPts val="600"/>
              </a:spcBef>
              <a:spcAft>
                <a:spcPts val="600"/>
              </a:spcAft>
            </a:pPr>
            <a:r>
              <a:rPr lang="en-US" sz="2800">
                <a:solidFill>
                  <a:srgbClr val="C00000"/>
                </a:solidFill>
              </a:rPr>
              <a:t>L</a:t>
            </a:r>
            <a:r>
              <a:rPr lang="vi-VN" sz="2800">
                <a:solidFill>
                  <a:srgbClr val="C00000"/>
                </a:solidFill>
              </a:rPr>
              <a:t>ớp 4C đóng góp được 80 quyển sách</a:t>
            </a:r>
            <a:r>
              <a:rPr lang="en-US" sz="2800">
                <a:solidFill>
                  <a:srgbClr val="C00000"/>
                </a:solidFill>
              </a:rPr>
              <a:t>.</a:t>
            </a:r>
            <a:endParaRPr lang="vi-VN" sz="2800">
              <a:solidFill>
                <a:srgbClr val="C00000"/>
              </a:solidFill>
            </a:endParaRPr>
          </a:p>
          <a:p>
            <a:pPr algn="just">
              <a:spcBef>
                <a:spcPts val="600"/>
              </a:spcBef>
              <a:spcAft>
                <a:spcPts val="600"/>
              </a:spcAft>
            </a:pPr>
            <a:r>
              <a:rPr lang="en-US" sz="2800">
                <a:solidFill>
                  <a:srgbClr val="C00000"/>
                </a:solidFill>
              </a:rPr>
              <a:t>L</a:t>
            </a:r>
            <a:r>
              <a:rPr lang="vi-VN" sz="2800">
                <a:solidFill>
                  <a:srgbClr val="C00000"/>
                </a:solidFill>
              </a:rPr>
              <a:t>ớp 4D đóng góp được 68 quyển sách</a:t>
            </a:r>
            <a:r>
              <a:rPr lang="en-US" sz="2800">
                <a:solidFill>
                  <a:srgbClr val="C00000"/>
                </a:solidFill>
              </a:rPr>
              <a:t>.</a:t>
            </a:r>
            <a:endParaRPr lang="vi-VN" sz="2800">
              <a:solidFill>
                <a:srgbClr val="C00000"/>
              </a:solidFill>
            </a:endParaRPr>
          </a:p>
          <a:p>
            <a:pPr algn="just">
              <a:spcBef>
                <a:spcPts val="600"/>
              </a:spcBef>
              <a:spcAft>
                <a:spcPts val="600"/>
              </a:spcAft>
            </a:pPr>
            <a:r>
              <a:rPr lang="en-US" sz="2800">
                <a:solidFill>
                  <a:srgbClr val="C00000"/>
                </a:solidFill>
              </a:rPr>
              <a:t>L</a:t>
            </a:r>
            <a:r>
              <a:rPr lang="vi-VN" sz="2800">
                <a:solidFill>
                  <a:srgbClr val="C00000"/>
                </a:solidFill>
              </a:rPr>
              <a:t>ớp 4E đóng góp được 40 quyển sách.</a:t>
            </a:r>
          </a:p>
        </p:txBody>
      </p:sp>
    </p:spTree>
    <p:custDataLst>
      <p:tags r:id="rId1"/>
    </p:custDataLst>
    <p:extLst>
      <p:ext uri="{BB962C8B-B14F-4D97-AF65-F5344CB8AC3E}">
        <p14:creationId xmlns:p14="http://schemas.microsoft.com/office/powerpoint/2010/main" val="310424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5" name="applaus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left)">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left)">
                                      <p:cBhvr>
                                        <p:cTn id="3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59EA67-2E69-EBC3-498C-57DB02779AAB}"/>
              </a:ext>
            </a:extLst>
          </p:cNvPr>
          <p:cNvPicPr>
            <a:picLocks noChangeAspect="1"/>
          </p:cNvPicPr>
          <p:nvPr/>
        </p:nvPicPr>
        <p:blipFill>
          <a:blip r:embed="rId6"/>
          <a:stretch>
            <a:fillRect/>
          </a:stretch>
        </p:blipFill>
        <p:spPr>
          <a:xfrm>
            <a:off x="-105919" y="1623527"/>
            <a:ext cx="5810994" cy="4341181"/>
          </a:xfrm>
          <a:prstGeom prst="rect">
            <a:avLst/>
          </a:prstGeom>
        </p:spPr>
      </p:pic>
      <p:sp>
        <p:nvSpPr>
          <p:cNvPr id="2" name="TextBox 1">
            <a:extLst>
              <a:ext uri="{FF2B5EF4-FFF2-40B4-BE49-F238E27FC236}">
                <a16:creationId xmlns:a16="http://schemas.microsoft.com/office/drawing/2014/main" id="{369B6BD5-BDBF-ED1C-2E4A-A35A24453EA2}"/>
              </a:ext>
            </a:extLst>
          </p:cNvPr>
          <p:cNvSpPr txBox="1"/>
          <p:nvPr/>
        </p:nvSpPr>
        <p:spPr>
          <a:xfrm>
            <a:off x="349736" y="162397"/>
            <a:ext cx="10951571" cy="954107"/>
          </a:xfrm>
          <a:prstGeom prst="rect">
            <a:avLst/>
          </a:prstGeom>
          <a:noFill/>
        </p:spPr>
        <p:txBody>
          <a:bodyPr wrap="square" rtlCol="0">
            <a:spAutoFit/>
          </a:bodyPr>
          <a:lstStyle/>
          <a:p>
            <a:pPr algn="just"/>
            <a:r>
              <a:rPr lang="en-US" sz="2800" b="1"/>
              <a:t>1. Biểu đồ dưới đây cho biết số cuốn sách khối lớp 4 đã đóng góp cho thư viện của nhà trường.  </a:t>
            </a:r>
            <a:endParaRPr lang="vi-VN" sz="2800"/>
          </a:p>
        </p:txBody>
      </p:sp>
      <p:sp>
        <p:nvSpPr>
          <p:cNvPr id="6" name="TextBox 5">
            <a:extLst>
              <a:ext uri="{FF2B5EF4-FFF2-40B4-BE49-F238E27FC236}">
                <a16:creationId xmlns:a16="http://schemas.microsoft.com/office/drawing/2014/main" id="{BA34CFA8-5153-4F0C-44A2-18E2C0B41049}"/>
              </a:ext>
            </a:extLst>
          </p:cNvPr>
          <p:cNvSpPr txBox="1"/>
          <p:nvPr/>
        </p:nvSpPr>
        <p:spPr>
          <a:xfrm>
            <a:off x="5343159" y="1408200"/>
            <a:ext cx="6677660" cy="1569660"/>
          </a:xfrm>
          <a:prstGeom prst="rect">
            <a:avLst/>
          </a:prstGeom>
          <a:noFill/>
        </p:spPr>
        <p:txBody>
          <a:bodyPr wrap="square" rtlCol="0">
            <a:spAutoFit/>
          </a:bodyPr>
          <a:lstStyle/>
          <a:p>
            <a:pPr algn="just"/>
            <a:r>
              <a:rPr lang="vi-VN" sz="3200"/>
              <a:t>b) Lớp nào đóng góp nhiều sách nhất? Lớp nào đóng góp ít sách nhất?</a:t>
            </a:r>
          </a:p>
        </p:txBody>
      </p:sp>
      <p:sp>
        <p:nvSpPr>
          <p:cNvPr id="3" name="Rectangle: Rounded Corners 2">
            <a:extLst>
              <a:ext uri="{FF2B5EF4-FFF2-40B4-BE49-F238E27FC236}">
                <a16:creationId xmlns:a16="http://schemas.microsoft.com/office/drawing/2014/main" id="{7F99F3D5-8972-76C2-316E-44E07847F9CA}"/>
              </a:ext>
            </a:extLst>
          </p:cNvPr>
          <p:cNvSpPr/>
          <p:nvPr/>
        </p:nvSpPr>
        <p:spPr>
          <a:xfrm>
            <a:off x="2500605" y="2258009"/>
            <a:ext cx="746450" cy="370670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6CFB90B-3CF5-3949-1CE1-B96EF3E9962B}"/>
              </a:ext>
            </a:extLst>
          </p:cNvPr>
          <p:cNvSpPr txBox="1"/>
          <p:nvPr/>
        </p:nvSpPr>
        <p:spPr>
          <a:xfrm>
            <a:off x="5343159" y="3040123"/>
            <a:ext cx="6677660" cy="1077218"/>
          </a:xfrm>
          <a:prstGeom prst="rect">
            <a:avLst/>
          </a:prstGeom>
          <a:noFill/>
        </p:spPr>
        <p:txBody>
          <a:bodyPr wrap="square" rtlCol="0">
            <a:spAutoFit/>
          </a:bodyPr>
          <a:lstStyle/>
          <a:p>
            <a:pPr algn="just"/>
            <a:r>
              <a:rPr lang="vi-VN" sz="3200">
                <a:solidFill>
                  <a:srgbClr val="C00000"/>
                </a:solidFill>
              </a:rPr>
              <a:t>Lớp 4C đóng góp được nhiều sách nhất</a:t>
            </a:r>
            <a:r>
              <a:rPr lang="en-US" sz="3200">
                <a:solidFill>
                  <a:srgbClr val="C00000"/>
                </a:solidFill>
              </a:rPr>
              <a:t>.</a:t>
            </a:r>
            <a:endParaRPr lang="vi-VN" sz="4800">
              <a:solidFill>
                <a:srgbClr val="C00000"/>
              </a:solidFill>
            </a:endParaRPr>
          </a:p>
        </p:txBody>
      </p:sp>
      <p:sp>
        <p:nvSpPr>
          <p:cNvPr id="7" name="Rectangle: Rounded Corners 6">
            <a:extLst>
              <a:ext uri="{FF2B5EF4-FFF2-40B4-BE49-F238E27FC236}">
                <a16:creationId xmlns:a16="http://schemas.microsoft.com/office/drawing/2014/main" id="{D64BA704-4D77-49F0-1636-1ACDE784B880}"/>
              </a:ext>
            </a:extLst>
          </p:cNvPr>
          <p:cNvSpPr/>
          <p:nvPr/>
        </p:nvSpPr>
        <p:spPr>
          <a:xfrm>
            <a:off x="3921882" y="3788229"/>
            <a:ext cx="746450" cy="217648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386052D-6E1E-C7A8-6183-640EAD6F5222}"/>
              </a:ext>
            </a:extLst>
          </p:cNvPr>
          <p:cNvSpPr txBox="1"/>
          <p:nvPr/>
        </p:nvSpPr>
        <p:spPr>
          <a:xfrm>
            <a:off x="5343159" y="4337860"/>
            <a:ext cx="6677660" cy="1077218"/>
          </a:xfrm>
          <a:prstGeom prst="rect">
            <a:avLst/>
          </a:prstGeom>
          <a:noFill/>
        </p:spPr>
        <p:txBody>
          <a:bodyPr wrap="square" rtlCol="0">
            <a:spAutoFit/>
          </a:bodyPr>
          <a:lstStyle/>
          <a:p>
            <a:pPr algn="just"/>
            <a:r>
              <a:rPr lang="vi-VN" sz="3200">
                <a:solidFill>
                  <a:srgbClr val="C00000"/>
                </a:solidFill>
              </a:rPr>
              <a:t>Lớp 4</a:t>
            </a:r>
            <a:r>
              <a:rPr lang="en-US" sz="3200">
                <a:solidFill>
                  <a:srgbClr val="C00000"/>
                </a:solidFill>
              </a:rPr>
              <a:t>E</a:t>
            </a:r>
            <a:r>
              <a:rPr lang="vi-VN" sz="3200">
                <a:solidFill>
                  <a:srgbClr val="C00000"/>
                </a:solidFill>
              </a:rPr>
              <a:t> đóng góp được </a:t>
            </a:r>
            <a:r>
              <a:rPr lang="en-US" sz="3200">
                <a:solidFill>
                  <a:srgbClr val="C00000"/>
                </a:solidFill>
              </a:rPr>
              <a:t>ít</a:t>
            </a:r>
            <a:r>
              <a:rPr lang="vi-VN" sz="3200">
                <a:solidFill>
                  <a:srgbClr val="C00000"/>
                </a:solidFill>
              </a:rPr>
              <a:t> sách nhất</a:t>
            </a:r>
            <a:r>
              <a:rPr lang="en-US" sz="3200">
                <a:solidFill>
                  <a:srgbClr val="C00000"/>
                </a:solidFill>
              </a:rPr>
              <a:t>.</a:t>
            </a:r>
            <a:endParaRPr lang="vi-VN" sz="4800">
              <a:solidFill>
                <a:srgbClr val="C00000"/>
              </a:solidFill>
            </a:endParaRPr>
          </a:p>
        </p:txBody>
      </p:sp>
    </p:spTree>
    <p:custDataLst>
      <p:tags r:id="rId1"/>
    </p:custDataLst>
    <p:extLst>
      <p:ext uri="{BB962C8B-B14F-4D97-AF65-F5344CB8AC3E}">
        <p14:creationId xmlns:p14="http://schemas.microsoft.com/office/powerpoint/2010/main" val="117926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5" name="applause.wav"/>
                                        </p:tgtEl>
                                      </p:cMediaNode>
                                    </p:audio>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4976AC-6D65-FE09-26ED-9261A73BA976}"/>
              </a:ext>
            </a:extLst>
          </p:cNvPr>
          <p:cNvPicPr>
            <a:picLocks noChangeAspect="1"/>
          </p:cNvPicPr>
          <p:nvPr/>
        </p:nvPicPr>
        <p:blipFill>
          <a:blip r:embed="rId6"/>
          <a:stretch>
            <a:fillRect/>
          </a:stretch>
        </p:blipFill>
        <p:spPr>
          <a:xfrm>
            <a:off x="-143241" y="1623527"/>
            <a:ext cx="5810994" cy="4341181"/>
          </a:xfrm>
          <a:prstGeom prst="rect">
            <a:avLst/>
          </a:prstGeom>
        </p:spPr>
      </p:pic>
      <p:sp>
        <p:nvSpPr>
          <p:cNvPr id="2" name="TextBox 1">
            <a:extLst>
              <a:ext uri="{FF2B5EF4-FFF2-40B4-BE49-F238E27FC236}">
                <a16:creationId xmlns:a16="http://schemas.microsoft.com/office/drawing/2014/main" id="{369B6BD5-BDBF-ED1C-2E4A-A35A24453EA2}"/>
              </a:ext>
            </a:extLst>
          </p:cNvPr>
          <p:cNvSpPr txBox="1"/>
          <p:nvPr/>
        </p:nvSpPr>
        <p:spPr>
          <a:xfrm>
            <a:off x="349736" y="162397"/>
            <a:ext cx="10951571" cy="954107"/>
          </a:xfrm>
          <a:prstGeom prst="rect">
            <a:avLst/>
          </a:prstGeom>
          <a:noFill/>
        </p:spPr>
        <p:txBody>
          <a:bodyPr wrap="square" rtlCol="0">
            <a:spAutoFit/>
          </a:bodyPr>
          <a:lstStyle/>
          <a:p>
            <a:pPr algn="just"/>
            <a:r>
              <a:rPr lang="en-US" sz="2800" b="1"/>
              <a:t>1. Biểu đồ dưới đây cho biết số cuốn sách khối lớp 4 đã đóng góp cho thư viện của nhà trường.  </a:t>
            </a:r>
            <a:endParaRPr lang="vi-VN" sz="2800"/>
          </a:p>
        </p:txBody>
      </p:sp>
      <p:sp>
        <p:nvSpPr>
          <p:cNvPr id="6" name="TextBox 5">
            <a:extLst>
              <a:ext uri="{FF2B5EF4-FFF2-40B4-BE49-F238E27FC236}">
                <a16:creationId xmlns:a16="http://schemas.microsoft.com/office/drawing/2014/main" id="{BA34CFA8-5153-4F0C-44A2-18E2C0B41049}"/>
              </a:ext>
            </a:extLst>
          </p:cNvPr>
          <p:cNvSpPr txBox="1"/>
          <p:nvPr/>
        </p:nvSpPr>
        <p:spPr>
          <a:xfrm>
            <a:off x="5343159" y="1408200"/>
            <a:ext cx="6677660" cy="1077218"/>
          </a:xfrm>
          <a:prstGeom prst="rect">
            <a:avLst/>
          </a:prstGeom>
          <a:noFill/>
        </p:spPr>
        <p:txBody>
          <a:bodyPr wrap="square" rtlCol="0">
            <a:spAutoFit/>
          </a:bodyPr>
          <a:lstStyle/>
          <a:p>
            <a:pPr algn="just"/>
            <a:r>
              <a:rPr lang="vi-VN" sz="3200"/>
              <a:t>c) Có bao nhiêu lớp đóng góp nhiều hơn 50 cuốn sách?</a:t>
            </a:r>
          </a:p>
        </p:txBody>
      </p:sp>
      <p:sp>
        <p:nvSpPr>
          <p:cNvPr id="3" name="Rectangle: Rounded Corners 2">
            <a:extLst>
              <a:ext uri="{FF2B5EF4-FFF2-40B4-BE49-F238E27FC236}">
                <a16:creationId xmlns:a16="http://schemas.microsoft.com/office/drawing/2014/main" id="{7F99F3D5-8972-76C2-316E-44E07847F9CA}"/>
              </a:ext>
            </a:extLst>
          </p:cNvPr>
          <p:cNvSpPr/>
          <p:nvPr/>
        </p:nvSpPr>
        <p:spPr>
          <a:xfrm>
            <a:off x="989045" y="2295330"/>
            <a:ext cx="3788229" cy="1548881"/>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6CFB90B-3CF5-3949-1CE1-B96EF3E9962B}"/>
              </a:ext>
            </a:extLst>
          </p:cNvPr>
          <p:cNvSpPr txBox="1"/>
          <p:nvPr/>
        </p:nvSpPr>
        <p:spPr>
          <a:xfrm>
            <a:off x="5343159" y="2644170"/>
            <a:ext cx="6677660" cy="1569660"/>
          </a:xfrm>
          <a:prstGeom prst="rect">
            <a:avLst/>
          </a:prstGeom>
          <a:noFill/>
        </p:spPr>
        <p:txBody>
          <a:bodyPr wrap="square" rtlCol="0">
            <a:spAutoFit/>
          </a:bodyPr>
          <a:lstStyle/>
          <a:p>
            <a:pPr algn="just"/>
            <a:r>
              <a:rPr lang="vi-VN" sz="3200">
                <a:solidFill>
                  <a:srgbClr val="C00000"/>
                </a:solidFill>
              </a:rPr>
              <a:t>Có 4 lớp đóng góp được nhiều hơn 50 quyển sách là lớp 4A, 4B, 4C, 4D.</a:t>
            </a:r>
            <a:endParaRPr lang="vi-VN" sz="7200">
              <a:solidFill>
                <a:srgbClr val="C00000"/>
              </a:solidFill>
            </a:endParaRPr>
          </a:p>
        </p:txBody>
      </p:sp>
    </p:spTree>
    <p:custDataLst>
      <p:tags r:id="rId1"/>
    </p:custDataLst>
    <p:extLst>
      <p:ext uri="{BB962C8B-B14F-4D97-AF65-F5344CB8AC3E}">
        <p14:creationId xmlns:p14="http://schemas.microsoft.com/office/powerpoint/2010/main" val="388843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349736" y="162397"/>
            <a:ext cx="10951571" cy="1754326"/>
          </a:xfrm>
          <a:prstGeom prst="rect">
            <a:avLst/>
          </a:prstGeom>
          <a:noFill/>
        </p:spPr>
        <p:txBody>
          <a:bodyPr wrap="square" rtlCol="0">
            <a:spAutoFit/>
          </a:bodyPr>
          <a:lstStyle/>
          <a:p>
            <a:pPr algn="just"/>
            <a:r>
              <a:rPr lang="en-US" sz="3600" b="1"/>
              <a:t>2. </a:t>
            </a:r>
            <a:r>
              <a:rPr lang="vi-VN" sz="3600" b="1"/>
              <a:t>Cho biết số học sinh đến thư viện trường mượn sách vào mỗi ngày trong tuần vừa qua như sau:</a:t>
            </a:r>
          </a:p>
        </p:txBody>
      </p:sp>
      <p:graphicFrame>
        <p:nvGraphicFramePr>
          <p:cNvPr id="3" name="Table 2">
            <a:extLst>
              <a:ext uri="{FF2B5EF4-FFF2-40B4-BE49-F238E27FC236}">
                <a16:creationId xmlns:a16="http://schemas.microsoft.com/office/drawing/2014/main" id="{18666E39-A781-3E73-4401-D09A9A70AB9F}"/>
              </a:ext>
            </a:extLst>
          </p:cNvPr>
          <p:cNvGraphicFramePr>
            <a:graphicFrameLocks noGrp="1"/>
          </p:cNvGraphicFramePr>
          <p:nvPr>
            <p:extLst>
              <p:ext uri="{D42A27DB-BD31-4B8C-83A1-F6EECF244321}">
                <p14:modId xmlns:p14="http://schemas.microsoft.com/office/powerpoint/2010/main" val="2328268419"/>
              </p:ext>
            </p:extLst>
          </p:nvPr>
        </p:nvGraphicFramePr>
        <p:xfrm>
          <a:off x="423018" y="2219266"/>
          <a:ext cx="11315802" cy="2133600"/>
        </p:xfrm>
        <a:graphic>
          <a:graphicData uri="http://schemas.openxmlformats.org/drawingml/2006/table">
            <a:tbl>
              <a:tblPr firstRow="1" bandRow="1">
                <a:tableStyleId>{2625C379-8424-4B3C-851D-A5F68EA15CB4}</a:tableStyleId>
              </a:tblPr>
              <a:tblGrid>
                <a:gridCol w="1885967">
                  <a:extLst>
                    <a:ext uri="{9D8B030D-6E8A-4147-A177-3AD203B41FA5}">
                      <a16:colId xmlns:a16="http://schemas.microsoft.com/office/drawing/2014/main" val="1457670116"/>
                    </a:ext>
                  </a:extLst>
                </a:gridCol>
                <a:gridCol w="1885967">
                  <a:extLst>
                    <a:ext uri="{9D8B030D-6E8A-4147-A177-3AD203B41FA5}">
                      <a16:colId xmlns:a16="http://schemas.microsoft.com/office/drawing/2014/main" val="3102842136"/>
                    </a:ext>
                  </a:extLst>
                </a:gridCol>
                <a:gridCol w="1885967">
                  <a:extLst>
                    <a:ext uri="{9D8B030D-6E8A-4147-A177-3AD203B41FA5}">
                      <a16:colId xmlns:a16="http://schemas.microsoft.com/office/drawing/2014/main" val="3654891527"/>
                    </a:ext>
                  </a:extLst>
                </a:gridCol>
                <a:gridCol w="1885967">
                  <a:extLst>
                    <a:ext uri="{9D8B030D-6E8A-4147-A177-3AD203B41FA5}">
                      <a16:colId xmlns:a16="http://schemas.microsoft.com/office/drawing/2014/main" val="2896585367"/>
                    </a:ext>
                  </a:extLst>
                </a:gridCol>
                <a:gridCol w="1885967">
                  <a:extLst>
                    <a:ext uri="{9D8B030D-6E8A-4147-A177-3AD203B41FA5}">
                      <a16:colId xmlns:a16="http://schemas.microsoft.com/office/drawing/2014/main" val="1064865839"/>
                    </a:ext>
                  </a:extLst>
                </a:gridCol>
                <a:gridCol w="1885967">
                  <a:extLst>
                    <a:ext uri="{9D8B030D-6E8A-4147-A177-3AD203B41FA5}">
                      <a16:colId xmlns:a16="http://schemas.microsoft.com/office/drawing/2014/main" val="4034686652"/>
                    </a:ext>
                  </a:extLst>
                </a:gridCol>
              </a:tblGrid>
              <a:tr h="1024745">
                <a:tc>
                  <a:txBody>
                    <a:bodyPr/>
                    <a:lstStyle/>
                    <a:p>
                      <a:pPr algn="ctr"/>
                      <a:r>
                        <a:rPr lang="en-US" sz="3200"/>
                        <a:t>Ngày</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a:r>
                        <a:rPr lang="en-US" sz="3200"/>
                        <a:t>Thứ Hai</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r>
                        <a:rPr lang="en-US" sz="3200"/>
                        <a:t>Thứ Ba</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r>
                        <a:rPr lang="en-US" sz="3200"/>
                        <a:t>Thứ Tư</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r>
                        <a:rPr lang="en-US" sz="3200"/>
                        <a:t>Thứ Năm</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r>
                        <a:rPr lang="en-US" sz="3200"/>
                        <a:t>Thứ Sáu</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1955487"/>
                  </a:ext>
                </a:extLst>
              </a:tr>
              <a:tr h="1024745">
                <a:tc>
                  <a:txBody>
                    <a:bodyPr/>
                    <a:lstStyle/>
                    <a:p>
                      <a:pPr algn="ctr"/>
                      <a:r>
                        <a:rPr lang="en-US" sz="3200"/>
                        <a:t>Số </a:t>
                      </a:r>
                    </a:p>
                    <a:p>
                      <a:pPr algn="ctr"/>
                      <a:r>
                        <a:rPr lang="en-US" sz="3200"/>
                        <a:t>học sinh</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a:r>
                        <a:rPr lang="en-US" sz="3200"/>
                        <a:t>35</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r>
                        <a:rPr lang="en-US" sz="3200"/>
                        <a:t>50</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r>
                        <a:rPr lang="en-US" sz="3200"/>
                        <a:t>50</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r>
                        <a:rPr lang="en-US" sz="3200"/>
                        <a:t>70</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r>
                        <a:rPr lang="en-US" sz="3200"/>
                        <a:t>115</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2675253"/>
                  </a:ext>
                </a:extLst>
              </a:tr>
            </a:tbl>
          </a:graphicData>
        </a:graphic>
      </p:graphicFrame>
    </p:spTree>
    <p:custDataLst>
      <p:tags r:id="rId1"/>
    </p:custDataLst>
    <p:extLst>
      <p:ext uri="{BB962C8B-B14F-4D97-AF65-F5344CB8AC3E}">
        <p14:creationId xmlns:p14="http://schemas.microsoft.com/office/powerpoint/2010/main" val="2315638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E1DCB176-4861-2784-1729-8D0C4C3F7D22}"/>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b="3497"/>
          <a:stretch/>
        </p:blipFill>
        <p:spPr>
          <a:xfrm>
            <a:off x="8096505" y="1474078"/>
            <a:ext cx="4006219" cy="5377438"/>
          </a:xfrm>
          <a:prstGeom prst="rect">
            <a:avLst/>
          </a:prstGeom>
          <a:ln>
            <a:noFill/>
          </a:ln>
          <a:effectLst>
            <a:softEdge rad="112500"/>
          </a:effectLst>
        </p:spPr>
      </p:pic>
      <p:sp>
        <p:nvSpPr>
          <p:cNvPr id="2" name="TextBox 1">
            <a:extLst>
              <a:ext uri="{FF2B5EF4-FFF2-40B4-BE49-F238E27FC236}">
                <a16:creationId xmlns:a16="http://schemas.microsoft.com/office/drawing/2014/main" id="{369B6BD5-BDBF-ED1C-2E4A-A35A24453EA2}"/>
              </a:ext>
            </a:extLst>
          </p:cNvPr>
          <p:cNvSpPr txBox="1"/>
          <p:nvPr/>
        </p:nvSpPr>
        <p:spPr>
          <a:xfrm>
            <a:off x="1805310" y="-5552"/>
            <a:ext cx="10951571" cy="523220"/>
          </a:xfrm>
          <a:prstGeom prst="rect">
            <a:avLst/>
          </a:prstGeom>
          <a:noFill/>
        </p:spPr>
        <p:txBody>
          <a:bodyPr wrap="square" rtlCol="0">
            <a:spAutoFit/>
          </a:bodyPr>
          <a:lstStyle/>
          <a:p>
            <a:pPr algn="just"/>
            <a:r>
              <a:rPr lang="en-US" sz="2800" b="1"/>
              <a:t>2. </a:t>
            </a:r>
            <a:endParaRPr lang="vi-VN" sz="2800" b="1"/>
          </a:p>
        </p:txBody>
      </p:sp>
      <p:sp>
        <p:nvSpPr>
          <p:cNvPr id="4" name="TextBox 3">
            <a:extLst>
              <a:ext uri="{FF2B5EF4-FFF2-40B4-BE49-F238E27FC236}">
                <a16:creationId xmlns:a16="http://schemas.microsoft.com/office/drawing/2014/main" id="{940A40C3-2369-0932-2AB6-D00D11A204E5}"/>
              </a:ext>
            </a:extLst>
          </p:cNvPr>
          <p:cNvSpPr txBox="1"/>
          <p:nvPr/>
        </p:nvSpPr>
        <p:spPr>
          <a:xfrm>
            <a:off x="2316105" y="-5552"/>
            <a:ext cx="10951571" cy="954107"/>
          </a:xfrm>
          <a:prstGeom prst="rect">
            <a:avLst/>
          </a:prstGeom>
          <a:noFill/>
        </p:spPr>
        <p:txBody>
          <a:bodyPr wrap="square" rtlCol="0">
            <a:spAutoFit/>
          </a:bodyPr>
          <a:lstStyle/>
          <a:p>
            <a:pPr algn="just"/>
            <a:r>
              <a:rPr lang="en-US" sz="2800"/>
              <a:t>a) Số?</a:t>
            </a:r>
          </a:p>
          <a:p>
            <a:pPr algn="just"/>
            <a:r>
              <a:rPr lang="en-US" sz="2800"/>
              <a:t>Hoàn thành biểu đồ dưới đây.</a:t>
            </a:r>
            <a:endParaRPr lang="vi-VN" sz="2800"/>
          </a:p>
        </p:txBody>
      </p:sp>
      <p:graphicFrame>
        <p:nvGraphicFramePr>
          <p:cNvPr id="5" name="Table 4">
            <a:extLst>
              <a:ext uri="{FF2B5EF4-FFF2-40B4-BE49-F238E27FC236}">
                <a16:creationId xmlns:a16="http://schemas.microsoft.com/office/drawing/2014/main" id="{CD2B6A8A-7979-F12F-414C-F878296136ED}"/>
              </a:ext>
            </a:extLst>
          </p:cNvPr>
          <p:cNvGraphicFramePr>
            <a:graphicFrameLocks noGrp="1"/>
          </p:cNvGraphicFramePr>
          <p:nvPr>
            <p:extLst>
              <p:ext uri="{D42A27DB-BD31-4B8C-83A1-F6EECF244321}">
                <p14:modId xmlns:p14="http://schemas.microsoft.com/office/powerpoint/2010/main" val="1373470885"/>
              </p:ext>
            </p:extLst>
          </p:nvPr>
        </p:nvGraphicFramePr>
        <p:xfrm>
          <a:off x="1591484" y="1457396"/>
          <a:ext cx="6035040" cy="4389120"/>
        </p:xfrm>
        <a:graphic>
          <a:graphicData uri="http://schemas.openxmlformats.org/drawingml/2006/table">
            <a:tbl>
              <a:tblPr firstRow="1" bandRow="1">
                <a:tableStyleId>{2625C379-8424-4B3C-851D-A5F68EA15CB4}</a:tableStyleId>
              </a:tblPr>
              <a:tblGrid>
                <a:gridCol w="548640">
                  <a:extLst>
                    <a:ext uri="{9D8B030D-6E8A-4147-A177-3AD203B41FA5}">
                      <a16:colId xmlns:a16="http://schemas.microsoft.com/office/drawing/2014/main" val="2670715480"/>
                    </a:ext>
                  </a:extLst>
                </a:gridCol>
                <a:gridCol w="548640">
                  <a:extLst>
                    <a:ext uri="{9D8B030D-6E8A-4147-A177-3AD203B41FA5}">
                      <a16:colId xmlns:a16="http://schemas.microsoft.com/office/drawing/2014/main" val="1875651546"/>
                    </a:ext>
                  </a:extLst>
                </a:gridCol>
                <a:gridCol w="548640">
                  <a:extLst>
                    <a:ext uri="{9D8B030D-6E8A-4147-A177-3AD203B41FA5}">
                      <a16:colId xmlns:a16="http://schemas.microsoft.com/office/drawing/2014/main" val="3119321836"/>
                    </a:ext>
                  </a:extLst>
                </a:gridCol>
                <a:gridCol w="548640">
                  <a:extLst>
                    <a:ext uri="{9D8B030D-6E8A-4147-A177-3AD203B41FA5}">
                      <a16:colId xmlns:a16="http://schemas.microsoft.com/office/drawing/2014/main" val="147906263"/>
                    </a:ext>
                  </a:extLst>
                </a:gridCol>
                <a:gridCol w="548640">
                  <a:extLst>
                    <a:ext uri="{9D8B030D-6E8A-4147-A177-3AD203B41FA5}">
                      <a16:colId xmlns:a16="http://schemas.microsoft.com/office/drawing/2014/main" val="3008207815"/>
                    </a:ext>
                  </a:extLst>
                </a:gridCol>
                <a:gridCol w="548640">
                  <a:extLst>
                    <a:ext uri="{9D8B030D-6E8A-4147-A177-3AD203B41FA5}">
                      <a16:colId xmlns:a16="http://schemas.microsoft.com/office/drawing/2014/main" val="2182286890"/>
                    </a:ext>
                  </a:extLst>
                </a:gridCol>
                <a:gridCol w="548640">
                  <a:extLst>
                    <a:ext uri="{9D8B030D-6E8A-4147-A177-3AD203B41FA5}">
                      <a16:colId xmlns:a16="http://schemas.microsoft.com/office/drawing/2014/main" val="1455819092"/>
                    </a:ext>
                  </a:extLst>
                </a:gridCol>
                <a:gridCol w="548640">
                  <a:extLst>
                    <a:ext uri="{9D8B030D-6E8A-4147-A177-3AD203B41FA5}">
                      <a16:colId xmlns:a16="http://schemas.microsoft.com/office/drawing/2014/main" val="2186473461"/>
                    </a:ext>
                  </a:extLst>
                </a:gridCol>
                <a:gridCol w="548640">
                  <a:extLst>
                    <a:ext uri="{9D8B030D-6E8A-4147-A177-3AD203B41FA5}">
                      <a16:colId xmlns:a16="http://schemas.microsoft.com/office/drawing/2014/main" val="2444717052"/>
                    </a:ext>
                  </a:extLst>
                </a:gridCol>
                <a:gridCol w="548640">
                  <a:extLst>
                    <a:ext uri="{9D8B030D-6E8A-4147-A177-3AD203B41FA5}">
                      <a16:colId xmlns:a16="http://schemas.microsoft.com/office/drawing/2014/main" val="3408220355"/>
                    </a:ext>
                  </a:extLst>
                </a:gridCol>
                <a:gridCol w="548640">
                  <a:extLst>
                    <a:ext uri="{9D8B030D-6E8A-4147-A177-3AD203B41FA5}">
                      <a16:colId xmlns:a16="http://schemas.microsoft.com/office/drawing/2014/main" val="2326716873"/>
                    </a:ext>
                  </a:extLst>
                </a:gridCol>
              </a:tblGrid>
              <a:tr h="548640">
                <a:tc>
                  <a:txBody>
                    <a:bodyPr/>
                    <a:lstStyle/>
                    <a:p>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spcBef>
                          <a:spcPts val="1200"/>
                        </a:spcBef>
                      </a:pP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82854277"/>
                  </a:ext>
                </a:extLst>
              </a:tr>
              <a:tr h="548640">
                <a:tc>
                  <a:txBody>
                    <a:bodyPr/>
                    <a:lstStyle/>
                    <a:p>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4897980"/>
                  </a:ext>
                </a:extLst>
              </a:tr>
              <a:tr h="548640">
                <a:tc>
                  <a:txBody>
                    <a:bodyPr/>
                    <a:lstStyle/>
                    <a:p>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4307974"/>
                  </a:ext>
                </a:extLst>
              </a:tr>
              <a:tr h="548640">
                <a:tc>
                  <a:txBody>
                    <a:bodyPr/>
                    <a:lstStyle/>
                    <a:p>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b="1">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42118869"/>
                  </a:ext>
                </a:extLst>
              </a:tr>
              <a:tr h="5486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38084613"/>
                  </a:ext>
                </a:extLst>
              </a:tr>
              <a:tr h="5486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14773725"/>
                  </a:ext>
                </a:extLst>
              </a:tr>
              <a:tr h="5486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40451844"/>
                  </a:ext>
                </a:extLst>
              </a:tr>
              <a:tr h="5486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2741164"/>
                  </a:ext>
                </a:extLst>
              </a:tr>
            </a:tbl>
          </a:graphicData>
        </a:graphic>
      </p:graphicFrame>
      <p:sp>
        <p:nvSpPr>
          <p:cNvPr id="6" name="Rectangle 5">
            <a:extLst>
              <a:ext uri="{FF2B5EF4-FFF2-40B4-BE49-F238E27FC236}">
                <a16:creationId xmlns:a16="http://schemas.microsoft.com/office/drawing/2014/main" id="{9776B978-3DA5-3520-F121-5CD918B3F15B}"/>
              </a:ext>
            </a:extLst>
          </p:cNvPr>
          <p:cNvSpPr/>
          <p:nvPr/>
        </p:nvSpPr>
        <p:spPr>
          <a:xfrm>
            <a:off x="2146721" y="4857039"/>
            <a:ext cx="533622" cy="4572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544D4E-8A8A-FE73-BA51-3A72E38F9800}"/>
              </a:ext>
            </a:extLst>
          </p:cNvPr>
          <p:cNvSpPr txBox="1"/>
          <p:nvPr/>
        </p:nvSpPr>
        <p:spPr>
          <a:xfrm>
            <a:off x="872178" y="930063"/>
            <a:ext cx="7499787" cy="461665"/>
          </a:xfrm>
          <a:prstGeom prst="rect">
            <a:avLst/>
          </a:prstGeom>
          <a:noFill/>
        </p:spPr>
        <p:txBody>
          <a:bodyPr wrap="square" rtlCol="0">
            <a:spAutoFit/>
          </a:bodyPr>
          <a:lstStyle/>
          <a:p>
            <a:pPr algn="ctr"/>
            <a:r>
              <a:rPr lang="en-US" sz="2400"/>
              <a:t>SỐ HỌC SINH ĐẾN THƯ VIỆN MƯỢN SÁCH</a:t>
            </a:r>
            <a:endParaRPr lang="vi-VN" sz="2400"/>
          </a:p>
        </p:txBody>
      </p:sp>
      <p:sp>
        <p:nvSpPr>
          <p:cNvPr id="8" name="TextBox 7">
            <a:extLst>
              <a:ext uri="{FF2B5EF4-FFF2-40B4-BE49-F238E27FC236}">
                <a16:creationId xmlns:a16="http://schemas.microsoft.com/office/drawing/2014/main" id="{AAF043B1-04FE-17AE-2DCE-2640BA10C188}"/>
              </a:ext>
            </a:extLst>
          </p:cNvPr>
          <p:cNvSpPr txBox="1"/>
          <p:nvPr/>
        </p:nvSpPr>
        <p:spPr>
          <a:xfrm>
            <a:off x="-71017" y="1236961"/>
            <a:ext cx="1651000" cy="461665"/>
          </a:xfrm>
          <a:prstGeom prst="rect">
            <a:avLst/>
          </a:prstGeom>
          <a:noFill/>
        </p:spPr>
        <p:txBody>
          <a:bodyPr wrap="square" rtlCol="0">
            <a:spAutoFit/>
          </a:bodyPr>
          <a:lstStyle/>
          <a:p>
            <a:pPr algn="ctr"/>
            <a:r>
              <a:rPr lang="en-US" sz="2400"/>
              <a:t>(Học sinh)</a:t>
            </a:r>
            <a:endParaRPr lang="vi-VN" sz="2400"/>
          </a:p>
        </p:txBody>
      </p:sp>
      <p:sp>
        <p:nvSpPr>
          <p:cNvPr id="9" name="TextBox 8">
            <a:extLst>
              <a:ext uri="{FF2B5EF4-FFF2-40B4-BE49-F238E27FC236}">
                <a16:creationId xmlns:a16="http://schemas.microsoft.com/office/drawing/2014/main" id="{94FA9613-045D-4E02-BB8F-DB1090FDED24}"/>
              </a:ext>
            </a:extLst>
          </p:cNvPr>
          <p:cNvSpPr txBox="1"/>
          <p:nvPr/>
        </p:nvSpPr>
        <p:spPr>
          <a:xfrm>
            <a:off x="7337078" y="5912184"/>
            <a:ext cx="1535501" cy="461665"/>
          </a:xfrm>
          <a:prstGeom prst="rect">
            <a:avLst/>
          </a:prstGeom>
          <a:noFill/>
        </p:spPr>
        <p:txBody>
          <a:bodyPr wrap="square" rtlCol="0">
            <a:spAutoFit/>
          </a:bodyPr>
          <a:lstStyle/>
          <a:p>
            <a:pPr algn="ctr"/>
            <a:r>
              <a:rPr lang="en-US" sz="2400"/>
              <a:t>(Ngày)</a:t>
            </a:r>
            <a:endParaRPr lang="vi-VN" sz="2400"/>
          </a:p>
        </p:txBody>
      </p:sp>
      <p:sp>
        <p:nvSpPr>
          <p:cNvPr id="10" name="TextBox 9">
            <a:extLst>
              <a:ext uri="{FF2B5EF4-FFF2-40B4-BE49-F238E27FC236}">
                <a16:creationId xmlns:a16="http://schemas.microsoft.com/office/drawing/2014/main" id="{12949CE7-44BE-2575-792F-5B5D343DDEA6}"/>
              </a:ext>
            </a:extLst>
          </p:cNvPr>
          <p:cNvSpPr txBox="1"/>
          <p:nvPr/>
        </p:nvSpPr>
        <p:spPr>
          <a:xfrm>
            <a:off x="1626005" y="5913942"/>
            <a:ext cx="1535501" cy="830997"/>
          </a:xfrm>
          <a:prstGeom prst="rect">
            <a:avLst/>
          </a:prstGeom>
          <a:noFill/>
        </p:spPr>
        <p:txBody>
          <a:bodyPr wrap="square" rtlCol="0">
            <a:spAutoFit/>
          </a:bodyPr>
          <a:lstStyle/>
          <a:p>
            <a:pPr algn="ctr"/>
            <a:r>
              <a:rPr lang="en-US" sz="2400"/>
              <a:t>Thứ </a:t>
            </a:r>
          </a:p>
          <a:p>
            <a:pPr algn="ctr"/>
            <a:r>
              <a:rPr lang="en-US" sz="2400"/>
              <a:t>Hai</a:t>
            </a:r>
            <a:endParaRPr lang="vi-VN" sz="2400"/>
          </a:p>
        </p:txBody>
      </p:sp>
      <p:sp>
        <p:nvSpPr>
          <p:cNvPr id="11" name="TextBox 10">
            <a:extLst>
              <a:ext uri="{FF2B5EF4-FFF2-40B4-BE49-F238E27FC236}">
                <a16:creationId xmlns:a16="http://schemas.microsoft.com/office/drawing/2014/main" id="{AA8E0D99-BD13-5452-32F7-5D58D1E5A8A2}"/>
              </a:ext>
            </a:extLst>
          </p:cNvPr>
          <p:cNvSpPr txBox="1"/>
          <p:nvPr/>
        </p:nvSpPr>
        <p:spPr>
          <a:xfrm>
            <a:off x="2728106" y="5913942"/>
            <a:ext cx="1535501" cy="830997"/>
          </a:xfrm>
          <a:prstGeom prst="rect">
            <a:avLst/>
          </a:prstGeom>
          <a:noFill/>
        </p:spPr>
        <p:txBody>
          <a:bodyPr wrap="square" rtlCol="0">
            <a:spAutoFit/>
          </a:bodyPr>
          <a:lstStyle/>
          <a:p>
            <a:pPr algn="ctr"/>
            <a:r>
              <a:rPr lang="en-US" sz="2400"/>
              <a:t>Thứ </a:t>
            </a:r>
          </a:p>
          <a:p>
            <a:pPr algn="ctr"/>
            <a:r>
              <a:rPr lang="en-US" sz="2400"/>
              <a:t>Ba</a:t>
            </a:r>
            <a:endParaRPr lang="vi-VN" sz="2400"/>
          </a:p>
        </p:txBody>
      </p:sp>
      <p:sp>
        <p:nvSpPr>
          <p:cNvPr id="12" name="TextBox 11">
            <a:extLst>
              <a:ext uri="{FF2B5EF4-FFF2-40B4-BE49-F238E27FC236}">
                <a16:creationId xmlns:a16="http://schemas.microsoft.com/office/drawing/2014/main" id="{2DFF4B12-0482-FE7B-823A-4CECA9F29C29}"/>
              </a:ext>
            </a:extLst>
          </p:cNvPr>
          <p:cNvSpPr txBox="1"/>
          <p:nvPr/>
        </p:nvSpPr>
        <p:spPr>
          <a:xfrm>
            <a:off x="4175261" y="5913942"/>
            <a:ext cx="866750" cy="830997"/>
          </a:xfrm>
          <a:prstGeom prst="rect">
            <a:avLst/>
          </a:prstGeom>
          <a:noFill/>
        </p:spPr>
        <p:txBody>
          <a:bodyPr wrap="square" rtlCol="0">
            <a:spAutoFit/>
          </a:bodyPr>
          <a:lstStyle/>
          <a:p>
            <a:pPr algn="ctr"/>
            <a:r>
              <a:rPr lang="en-US" sz="2400"/>
              <a:t>Thứ Tư</a:t>
            </a:r>
            <a:endParaRPr lang="vi-VN" sz="2400"/>
          </a:p>
        </p:txBody>
      </p:sp>
      <p:sp>
        <p:nvSpPr>
          <p:cNvPr id="13" name="TextBox 12">
            <a:extLst>
              <a:ext uri="{FF2B5EF4-FFF2-40B4-BE49-F238E27FC236}">
                <a16:creationId xmlns:a16="http://schemas.microsoft.com/office/drawing/2014/main" id="{2D568EDD-3BEF-9C88-7F90-58D3DC9D3FB1}"/>
              </a:ext>
            </a:extLst>
          </p:cNvPr>
          <p:cNvSpPr txBox="1"/>
          <p:nvPr/>
        </p:nvSpPr>
        <p:spPr>
          <a:xfrm>
            <a:off x="5294575" y="5913942"/>
            <a:ext cx="866750" cy="830997"/>
          </a:xfrm>
          <a:prstGeom prst="rect">
            <a:avLst/>
          </a:prstGeom>
          <a:noFill/>
        </p:spPr>
        <p:txBody>
          <a:bodyPr wrap="square" rtlCol="0">
            <a:spAutoFit/>
          </a:bodyPr>
          <a:lstStyle/>
          <a:p>
            <a:pPr algn="ctr"/>
            <a:r>
              <a:rPr lang="en-US" sz="2400"/>
              <a:t>Thứ</a:t>
            </a:r>
          </a:p>
          <a:p>
            <a:pPr algn="ctr"/>
            <a:r>
              <a:rPr lang="en-US" sz="2400"/>
              <a:t>Năm</a:t>
            </a:r>
            <a:endParaRPr lang="vi-VN" sz="2400"/>
          </a:p>
        </p:txBody>
      </p:sp>
      <p:sp>
        <p:nvSpPr>
          <p:cNvPr id="14" name="TextBox 13">
            <a:extLst>
              <a:ext uri="{FF2B5EF4-FFF2-40B4-BE49-F238E27FC236}">
                <a16:creationId xmlns:a16="http://schemas.microsoft.com/office/drawing/2014/main" id="{5FB407C9-2545-0B35-B98A-FE190F9375C6}"/>
              </a:ext>
            </a:extLst>
          </p:cNvPr>
          <p:cNvSpPr txBox="1"/>
          <p:nvPr/>
        </p:nvSpPr>
        <p:spPr>
          <a:xfrm>
            <a:off x="6413889" y="5913942"/>
            <a:ext cx="866750" cy="830997"/>
          </a:xfrm>
          <a:prstGeom prst="rect">
            <a:avLst/>
          </a:prstGeom>
          <a:noFill/>
        </p:spPr>
        <p:txBody>
          <a:bodyPr wrap="square" rtlCol="0">
            <a:spAutoFit/>
          </a:bodyPr>
          <a:lstStyle/>
          <a:p>
            <a:pPr algn="ctr"/>
            <a:r>
              <a:rPr lang="en-US" sz="2400"/>
              <a:t>Thứ Sáu</a:t>
            </a:r>
            <a:endParaRPr lang="vi-VN" sz="2400"/>
          </a:p>
        </p:txBody>
      </p:sp>
      <p:sp>
        <p:nvSpPr>
          <p:cNvPr id="15" name="TextBox 14">
            <a:extLst>
              <a:ext uri="{FF2B5EF4-FFF2-40B4-BE49-F238E27FC236}">
                <a16:creationId xmlns:a16="http://schemas.microsoft.com/office/drawing/2014/main" id="{8CBA1491-9D74-DABE-FB84-E400506B4F5B}"/>
              </a:ext>
            </a:extLst>
          </p:cNvPr>
          <p:cNvSpPr txBox="1"/>
          <p:nvPr/>
        </p:nvSpPr>
        <p:spPr>
          <a:xfrm>
            <a:off x="982734" y="5526879"/>
            <a:ext cx="564619" cy="461665"/>
          </a:xfrm>
          <a:prstGeom prst="rect">
            <a:avLst/>
          </a:prstGeom>
          <a:noFill/>
        </p:spPr>
        <p:txBody>
          <a:bodyPr wrap="square" rtlCol="0">
            <a:spAutoFit/>
          </a:bodyPr>
          <a:lstStyle/>
          <a:p>
            <a:pPr algn="ctr"/>
            <a:r>
              <a:rPr lang="en-US" sz="2400"/>
              <a:t>0</a:t>
            </a:r>
            <a:endParaRPr lang="vi-VN" sz="2400"/>
          </a:p>
        </p:txBody>
      </p:sp>
      <p:sp>
        <p:nvSpPr>
          <p:cNvPr id="16" name="TextBox 15">
            <a:extLst>
              <a:ext uri="{FF2B5EF4-FFF2-40B4-BE49-F238E27FC236}">
                <a16:creationId xmlns:a16="http://schemas.microsoft.com/office/drawing/2014/main" id="{E6FCFE9A-7A16-C17F-558C-BAE7A2C47D63}"/>
              </a:ext>
            </a:extLst>
          </p:cNvPr>
          <p:cNvSpPr txBox="1"/>
          <p:nvPr/>
        </p:nvSpPr>
        <p:spPr>
          <a:xfrm>
            <a:off x="982734" y="4994199"/>
            <a:ext cx="564619" cy="461665"/>
          </a:xfrm>
          <a:prstGeom prst="rect">
            <a:avLst/>
          </a:prstGeom>
          <a:noFill/>
        </p:spPr>
        <p:txBody>
          <a:bodyPr wrap="square" rtlCol="0">
            <a:spAutoFit/>
          </a:bodyPr>
          <a:lstStyle/>
          <a:p>
            <a:pPr algn="ctr"/>
            <a:r>
              <a:rPr lang="en-US" sz="2400"/>
              <a:t>20</a:t>
            </a:r>
            <a:endParaRPr lang="vi-VN" sz="2400"/>
          </a:p>
        </p:txBody>
      </p:sp>
      <p:sp>
        <p:nvSpPr>
          <p:cNvPr id="17" name="TextBox 16">
            <a:extLst>
              <a:ext uri="{FF2B5EF4-FFF2-40B4-BE49-F238E27FC236}">
                <a16:creationId xmlns:a16="http://schemas.microsoft.com/office/drawing/2014/main" id="{21028A2C-CEC3-81FB-78B6-B7B3820F655E}"/>
              </a:ext>
            </a:extLst>
          </p:cNvPr>
          <p:cNvSpPr txBox="1"/>
          <p:nvPr/>
        </p:nvSpPr>
        <p:spPr>
          <a:xfrm>
            <a:off x="982733" y="4426012"/>
            <a:ext cx="564619" cy="461665"/>
          </a:xfrm>
          <a:prstGeom prst="rect">
            <a:avLst/>
          </a:prstGeom>
          <a:noFill/>
        </p:spPr>
        <p:txBody>
          <a:bodyPr wrap="square" rtlCol="0">
            <a:spAutoFit/>
          </a:bodyPr>
          <a:lstStyle/>
          <a:p>
            <a:pPr algn="ctr"/>
            <a:r>
              <a:rPr lang="en-US" sz="2400"/>
              <a:t>40</a:t>
            </a:r>
            <a:endParaRPr lang="vi-VN" sz="2400"/>
          </a:p>
        </p:txBody>
      </p:sp>
      <p:sp>
        <p:nvSpPr>
          <p:cNvPr id="18" name="TextBox 17">
            <a:extLst>
              <a:ext uri="{FF2B5EF4-FFF2-40B4-BE49-F238E27FC236}">
                <a16:creationId xmlns:a16="http://schemas.microsoft.com/office/drawing/2014/main" id="{F4641FA3-34E7-7DE8-6562-C6CE77132A8F}"/>
              </a:ext>
            </a:extLst>
          </p:cNvPr>
          <p:cNvSpPr txBox="1"/>
          <p:nvPr/>
        </p:nvSpPr>
        <p:spPr>
          <a:xfrm>
            <a:off x="982733" y="3890215"/>
            <a:ext cx="564619" cy="461665"/>
          </a:xfrm>
          <a:prstGeom prst="rect">
            <a:avLst/>
          </a:prstGeom>
          <a:noFill/>
        </p:spPr>
        <p:txBody>
          <a:bodyPr wrap="square" rtlCol="0">
            <a:spAutoFit/>
          </a:bodyPr>
          <a:lstStyle/>
          <a:p>
            <a:pPr algn="ctr"/>
            <a:r>
              <a:rPr lang="en-US" sz="2400"/>
              <a:t>60</a:t>
            </a:r>
            <a:endParaRPr lang="vi-VN" sz="2400"/>
          </a:p>
        </p:txBody>
      </p:sp>
      <p:sp>
        <p:nvSpPr>
          <p:cNvPr id="19" name="TextBox 18">
            <a:extLst>
              <a:ext uri="{FF2B5EF4-FFF2-40B4-BE49-F238E27FC236}">
                <a16:creationId xmlns:a16="http://schemas.microsoft.com/office/drawing/2014/main" id="{61CF83EB-0C7D-4901-8561-7E09FBEBF186}"/>
              </a:ext>
            </a:extLst>
          </p:cNvPr>
          <p:cNvSpPr txBox="1"/>
          <p:nvPr/>
        </p:nvSpPr>
        <p:spPr>
          <a:xfrm>
            <a:off x="982733" y="3322028"/>
            <a:ext cx="564619" cy="461665"/>
          </a:xfrm>
          <a:prstGeom prst="rect">
            <a:avLst/>
          </a:prstGeom>
          <a:noFill/>
        </p:spPr>
        <p:txBody>
          <a:bodyPr wrap="square" rtlCol="0">
            <a:spAutoFit/>
          </a:bodyPr>
          <a:lstStyle/>
          <a:p>
            <a:pPr algn="ctr"/>
            <a:r>
              <a:rPr lang="en-US" sz="2400"/>
              <a:t>80</a:t>
            </a:r>
            <a:endParaRPr lang="vi-VN" sz="2400"/>
          </a:p>
        </p:txBody>
      </p:sp>
      <p:sp>
        <p:nvSpPr>
          <p:cNvPr id="20" name="TextBox 19">
            <a:extLst>
              <a:ext uri="{FF2B5EF4-FFF2-40B4-BE49-F238E27FC236}">
                <a16:creationId xmlns:a16="http://schemas.microsoft.com/office/drawing/2014/main" id="{83310F73-8DDD-7CFE-A7F4-2477E428B93E}"/>
              </a:ext>
            </a:extLst>
          </p:cNvPr>
          <p:cNvSpPr txBox="1"/>
          <p:nvPr/>
        </p:nvSpPr>
        <p:spPr>
          <a:xfrm>
            <a:off x="699112" y="2806089"/>
            <a:ext cx="871683" cy="461665"/>
          </a:xfrm>
          <a:prstGeom prst="rect">
            <a:avLst/>
          </a:prstGeom>
          <a:noFill/>
        </p:spPr>
        <p:txBody>
          <a:bodyPr wrap="square" rtlCol="0">
            <a:spAutoFit/>
          </a:bodyPr>
          <a:lstStyle/>
          <a:p>
            <a:pPr algn="ctr"/>
            <a:r>
              <a:rPr lang="en-US" sz="2400"/>
              <a:t>100</a:t>
            </a:r>
            <a:endParaRPr lang="vi-VN" sz="2400"/>
          </a:p>
        </p:txBody>
      </p:sp>
      <p:sp>
        <p:nvSpPr>
          <p:cNvPr id="21" name="TextBox 20">
            <a:extLst>
              <a:ext uri="{FF2B5EF4-FFF2-40B4-BE49-F238E27FC236}">
                <a16:creationId xmlns:a16="http://schemas.microsoft.com/office/drawing/2014/main" id="{7D5E87F0-B0C2-1B21-D9DC-ED417E9403D3}"/>
              </a:ext>
            </a:extLst>
          </p:cNvPr>
          <p:cNvSpPr txBox="1"/>
          <p:nvPr/>
        </p:nvSpPr>
        <p:spPr>
          <a:xfrm>
            <a:off x="749221" y="2255110"/>
            <a:ext cx="768417" cy="461665"/>
          </a:xfrm>
          <a:prstGeom prst="rect">
            <a:avLst/>
          </a:prstGeom>
          <a:noFill/>
        </p:spPr>
        <p:txBody>
          <a:bodyPr wrap="square" rtlCol="0">
            <a:spAutoFit/>
          </a:bodyPr>
          <a:lstStyle/>
          <a:p>
            <a:pPr algn="ctr"/>
            <a:r>
              <a:rPr lang="en-US" sz="2400"/>
              <a:t>120</a:t>
            </a:r>
            <a:endParaRPr lang="vi-VN" sz="2400"/>
          </a:p>
        </p:txBody>
      </p:sp>
      <p:sp>
        <p:nvSpPr>
          <p:cNvPr id="25" name="TextBox 24">
            <a:extLst>
              <a:ext uri="{FF2B5EF4-FFF2-40B4-BE49-F238E27FC236}">
                <a16:creationId xmlns:a16="http://schemas.microsoft.com/office/drawing/2014/main" id="{64273B95-0B9F-FEB0-E4A4-AB7E3656B1F0}"/>
              </a:ext>
            </a:extLst>
          </p:cNvPr>
          <p:cNvSpPr txBox="1"/>
          <p:nvPr/>
        </p:nvSpPr>
        <p:spPr>
          <a:xfrm>
            <a:off x="749221" y="1756379"/>
            <a:ext cx="768417" cy="461665"/>
          </a:xfrm>
          <a:prstGeom prst="rect">
            <a:avLst/>
          </a:prstGeom>
          <a:noFill/>
        </p:spPr>
        <p:txBody>
          <a:bodyPr wrap="square" rtlCol="0">
            <a:spAutoFit/>
          </a:bodyPr>
          <a:lstStyle/>
          <a:p>
            <a:pPr algn="ctr"/>
            <a:r>
              <a:rPr lang="en-US" sz="2400"/>
              <a:t>140</a:t>
            </a:r>
            <a:endParaRPr lang="vi-VN" sz="2400"/>
          </a:p>
        </p:txBody>
      </p:sp>
      <p:sp>
        <p:nvSpPr>
          <p:cNvPr id="26" name="Rectangle 25">
            <a:extLst>
              <a:ext uri="{FF2B5EF4-FFF2-40B4-BE49-F238E27FC236}">
                <a16:creationId xmlns:a16="http://schemas.microsoft.com/office/drawing/2014/main" id="{9EFA1C58-D9FA-550F-4BAB-50E1060EC6F4}"/>
              </a:ext>
            </a:extLst>
          </p:cNvPr>
          <p:cNvSpPr/>
          <p:nvPr/>
        </p:nvSpPr>
        <p:spPr>
          <a:xfrm>
            <a:off x="3241930" y="4444218"/>
            <a:ext cx="533622" cy="4572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B290388-E693-8694-6B4E-A50C6D91F5A5}"/>
              </a:ext>
            </a:extLst>
          </p:cNvPr>
          <p:cNvSpPr/>
          <p:nvPr/>
        </p:nvSpPr>
        <p:spPr>
          <a:xfrm>
            <a:off x="4343351" y="4444218"/>
            <a:ext cx="533622" cy="4572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7ABF03F-BB5A-8D6C-A5B7-D9F532D026C1}"/>
              </a:ext>
            </a:extLst>
          </p:cNvPr>
          <p:cNvSpPr/>
          <p:nvPr/>
        </p:nvSpPr>
        <p:spPr>
          <a:xfrm>
            <a:off x="5438422" y="3927399"/>
            <a:ext cx="533622" cy="542219"/>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77D198C-06E3-74D9-475C-8FB34D8A0435}"/>
              </a:ext>
            </a:extLst>
          </p:cNvPr>
          <p:cNvSpPr/>
          <p:nvPr/>
        </p:nvSpPr>
        <p:spPr>
          <a:xfrm>
            <a:off x="6537714" y="2694246"/>
            <a:ext cx="533622" cy="542219"/>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86AE9B7-FB23-3951-FF9A-AE770CE70C36}"/>
              </a:ext>
            </a:extLst>
          </p:cNvPr>
          <p:cNvSpPr txBox="1"/>
          <p:nvPr/>
        </p:nvSpPr>
        <p:spPr>
          <a:xfrm>
            <a:off x="3105829" y="3939152"/>
            <a:ext cx="787955" cy="523220"/>
          </a:xfrm>
          <a:prstGeom prst="rect">
            <a:avLst/>
          </a:prstGeom>
          <a:noFill/>
        </p:spPr>
        <p:txBody>
          <a:bodyPr wrap="square" rtlCol="0">
            <a:spAutoFit/>
          </a:bodyPr>
          <a:lstStyle/>
          <a:p>
            <a:pPr algn="ctr"/>
            <a:r>
              <a:rPr lang="en-US" sz="2800" b="1">
                <a:solidFill>
                  <a:srgbClr val="0070C0"/>
                </a:solidFill>
              </a:rPr>
              <a:t>50</a:t>
            </a:r>
            <a:endParaRPr lang="vi-VN" sz="2800" b="1">
              <a:solidFill>
                <a:srgbClr val="0070C0"/>
              </a:solidFill>
            </a:endParaRPr>
          </a:p>
        </p:txBody>
      </p:sp>
      <p:sp>
        <p:nvSpPr>
          <p:cNvPr id="33" name="TextBox 32">
            <a:extLst>
              <a:ext uri="{FF2B5EF4-FFF2-40B4-BE49-F238E27FC236}">
                <a16:creationId xmlns:a16="http://schemas.microsoft.com/office/drawing/2014/main" id="{E114A608-1CD5-BE39-0CCD-519C3E2E9370}"/>
              </a:ext>
            </a:extLst>
          </p:cNvPr>
          <p:cNvSpPr txBox="1"/>
          <p:nvPr/>
        </p:nvSpPr>
        <p:spPr>
          <a:xfrm>
            <a:off x="6390495" y="2131382"/>
            <a:ext cx="787955" cy="523220"/>
          </a:xfrm>
          <a:prstGeom prst="rect">
            <a:avLst/>
          </a:prstGeom>
          <a:noFill/>
        </p:spPr>
        <p:txBody>
          <a:bodyPr wrap="square" rtlCol="0">
            <a:spAutoFit/>
          </a:bodyPr>
          <a:lstStyle/>
          <a:p>
            <a:pPr algn="ctr"/>
            <a:r>
              <a:rPr lang="en-US" sz="2800" b="1">
                <a:solidFill>
                  <a:srgbClr val="0070C0"/>
                </a:solidFill>
              </a:rPr>
              <a:t>115</a:t>
            </a:r>
            <a:endParaRPr lang="vi-VN" sz="2800" b="1">
              <a:solidFill>
                <a:srgbClr val="0070C0"/>
              </a:solidFill>
            </a:endParaRPr>
          </a:p>
        </p:txBody>
      </p:sp>
      <p:sp>
        <p:nvSpPr>
          <p:cNvPr id="34" name="Rectangle: Rounded Corners 33">
            <a:extLst>
              <a:ext uri="{FF2B5EF4-FFF2-40B4-BE49-F238E27FC236}">
                <a16:creationId xmlns:a16="http://schemas.microsoft.com/office/drawing/2014/main" id="{B58A8ED7-C7EB-5FBE-AD21-CDB5D0D58010}"/>
              </a:ext>
            </a:extLst>
          </p:cNvPr>
          <p:cNvSpPr/>
          <p:nvPr/>
        </p:nvSpPr>
        <p:spPr>
          <a:xfrm>
            <a:off x="2131124" y="4229126"/>
            <a:ext cx="542150" cy="542150"/>
          </a:xfrm>
          <a:prstGeom prst="roundRect">
            <a:avLst/>
          </a:prstGeom>
          <a:solidFill>
            <a:srgbClr val="FFFFFF"/>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rPr>
              <a:t>?</a:t>
            </a:r>
          </a:p>
        </p:txBody>
      </p:sp>
      <p:sp>
        <p:nvSpPr>
          <p:cNvPr id="35" name="Rectangle: Rounded Corners 34">
            <a:extLst>
              <a:ext uri="{FF2B5EF4-FFF2-40B4-BE49-F238E27FC236}">
                <a16:creationId xmlns:a16="http://schemas.microsoft.com/office/drawing/2014/main" id="{3175433B-9BDA-B5E1-825B-80F8C2B53537}"/>
              </a:ext>
            </a:extLst>
          </p:cNvPr>
          <p:cNvSpPr/>
          <p:nvPr/>
        </p:nvSpPr>
        <p:spPr>
          <a:xfrm>
            <a:off x="4321493" y="3801429"/>
            <a:ext cx="542150" cy="542150"/>
          </a:xfrm>
          <a:prstGeom prst="roundRect">
            <a:avLst/>
          </a:prstGeom>
          <a:solidFill>
            <a:srgbClr val="FFFFFF"/>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rPr>
              <a:t>?</a:t>
            </a:r>
          </a:p>
        </p:txBody>
      </p:sp>
      <p:sp>
        <p:nvSpPr>
          <p:cNvPr id="36" name="Rectangle: Rounded Corners 35">
            <a:extLst>
              <a:ext uri="{FF2B5EF4-FFF2-40B4-BE49-F238E27FC236}">
                <a16:creationId xmlns:a16="http://schemas.microsoft.com/office/drawing/2014/main" id="{93C4E836-6C52-6EBF-80E9-B24D2E413170}"/>
              </a:ext>
            </a:extLst>
          </p:cNvPr>
          <p:cNvSpPr/>
          <p:nvPr/>
        </p:nvSpPr>
        <p:spPr>
          <a:xfrm>
            <a:off x="5405214" y="3236465"/>
            <a:ext cx="542150" cy="542150"/>
          </a:xfrm>
          <a:prstGeom prst="roundRect">
            <a:avLst/>
          </a:prstGeom>
          <a:solidFill>
            <a:srgbClr val="FFFFFF"/>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rPr>
              <a:t>?</a:t>
            </a:r>
          </a:p>
        </p:txBody>
      </p:sp>
      <p:sp>
        <p:nvSpPr>
          <p:cNvPr id="37" name="TextBox 36">
            <a:extLst>
              <a:ext uri="{FF2B5EF4-FFF2-40B4-BE49-F238E27FC236}">
                <a16:creationId xmlns:a16="http://schemas.microsoft.com/office/drawing/2014/main" id="{CF6C6198-B9B2-C654-4AE2-EF44A24454A9}"/>
              </a:ext>
            </a:extLst>
          </p:cNvPr>
          <p:cNvSpPr txBox="1"/>
          <p:nvPr/>
        </p:nvSpPr>
        <p:spPr>
          <a:xfrm>
            <a:off x="1985795" y="4252144"/>
            <a:ext cx="787955" cy="523220"/>
          </a:xfrm>
          <a:prstGeom prst="rect">
            <a:avLst/>
          </a:prstGeom>
          <a:noFill/>
        </p:spPr>
        <p:txBody>
          <a:bodyPr wrap="square" rtlCol="0">
            <a:spAutoFit/>
          </a:bodyPr>
          <a:lstStyle/>
          <a:p>
            <a:pPr algn="ctr"/>
            <a:r>
              <a:rPr lang="en-US" sz="2800" b="1">
                <a:solidFill>
                  <a:srgbClr val="0070C0"/>
                </a:solidFill>
              </a:rPr>
              <a:t>35</a:t>
            </a:r>
            <a:endParaRPr lang="vi-VN" sz="2800" b="1">
              <a:solidFill>
                <a:srgbClr val="0070C0"/>
              </a:solidFill>
            </a:endParaRPr>
          </a:p>
        </p:txBody>
      </p:sp>
      <p:sp>
        <p:nvSpPr>
          <p:cNvPr id="38" name="TextBox 37">
            <a:extLst>
              <a:ext uri="{FF2B5EF4-FFF2-40B4-BE49-F238E27FC236}">
                <a16:creationId xmlns:a16="http://schemas.microsoft.com/office/drawing/2014/main" id="{321811A0-0C24-88E3-016E-D4A454963F3F}"/>
              </a:ext>
            </a:extLst>
          </p:cNvPr>
          <p:cNvSpPr txBox="1"/>
          <p:nvPr/>
        </p:nvSpPr>
        <p:spPr>
          <a:xfrm>
            <a:off x="4228093" y="3936898"/>
            <a:ext cx="787955" cy="523220"/>
          </a:xfrm>
          <a:prstGeom prst="rect">
            <a:avLst/>
          </a:prstGeom>
          <a:noFill/>
        </p:spPr>
        <p:txBody>
          <a:bodyPr wrap="square" rtlCol="0">
            <a:spAutoFit/>
          </a:bodyPr>
          <a:lstStyle/>
          <a:p>
            <a:pPr algn="ctr"/>
            <a:r>
              <a:rPr lang="en-US" sz="2800" b="1">
                <a:solidFill>
                  <a:srgbClr val="0070C0"/>
                </a:solidFill>
              </a:rPr>
              <a:t>50</a:t>
            </a:r>
            <a:endParaRPr lang="vi-VN" sz="2800" b="1">
              <a:solidFill>
                <a:srgbClr val="0070C0"/>
              </a:solidFill>
            </a:endParaRPr>
          </a:p>
        </p:txBody>
      </p:sp>
      <p:sp>
        <p:nvSpPr>
          <p:cNvPr id="40" name="TextBox 39">
            <a:extLst>
              <a:ext uri="{FF2B5EF4-FFF2-40B4-BE49-F238E27FC236}">
                <a16:creationId xmlns:a16="http://schemas.microsoft.com/office/drawing/2014/main" id="{279B6C74-BF42-396F-0C77-FB24517AA252}"/>
              </a:ext>
            </a:extLst>
          </p:cNvPr>
          <p:cNvSpPr txBox="1"/>
          <p:nvPr/>
        </p:nvSpPr>
        <p:spPr>
          <a:xfrm>
            <a:off x="5333972" y="3404179"/>
            <a:ext cx="787955" cy="523220"/>
          </a:xfrm>
          <a:prstGeom prst="rect">
            <a:avLst/>
          </a:prstGeom>
          <a:noFill/>
        </p:spPr>
        <p:txBody>
          <a:bodyPr wrap="square" rtlCol="0">
            <a:spAutoFit/>
          </a:bodyPr>
          <a:lstStyle/>
          <a:p>
            <a:pPr algn="ctr"/>
            <a:r>
              <a:rPr lang="en-US" sz="2800" b="1">
                <a:solidFill>
                  <a:srgbClr val="0070C0"/>
                </a:solidFill>
              </a:rPr>
              <a:t>70</a:t>
            </a:r>
            <a:endParaRPr lang="vi-VN" sz="2800" b="1">
              <a:solidFill>
                <a:srgbClr val="0070C0"/>
              </a:solidFill>
            </a:endParaRPr>
          </a:p>
        </p:txBody>
      </p:sp>
    </p:spTree>
    <p:custDataLst>
      <p:tags r:id="rId1"/>
    </p:custDataLst>
    <p:extLst>
      <p:ext uri="{BB962C8B-B14F-4D97-AF65-F5344CB8AC3E}">
        <p14:creationId xmlns:p14="http://schemas.microsoft.com/office/powerpoint/2010/main" val="221304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35"/>
                                        </p:tgtEl>
                                      </p:cBhvr>
                                    </p:animEffect>
                                    <p:set>
                                      <p:cBhvr>
                                        <p:cTn id="17" dur="1" fill="hold">
                                          <p:stCondLst>
                                            <p:cond delay="499"/>
                                          </p:stCondLst>
                                        </p:cTn>
                                        <p:tgtEl>
                                          <p:spTgt spid="3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36"/>
                                        </p:tgtEl>
                                      </p:cBhvr>
                                    </p:animEffect>
                                    <p:set>
                                      <p:cBhvr>
                                        <p:cTn id="27" dur="1" fill="hold">
                                          <p:stCondLst>
                                            <p:cond delay="499"/>
                                          </p:stCondLst>
                                        </p:cTn>
                                        <p:tgtEl>
                                          <p:spTgt spid="3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p:bldP spid="38"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587D8-1F70-A7FE-7DE3-3F3B36B5973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854B64E-EBB6-529E-F202-F21381FB4BA0}"/>
              </a:ext>
            </a:extLst>
          </p:cNvPr>
          <p:cNvSpPr txBox="1"/>
          <p:nvPr/>
        </p:nvSpPr>
        <p:spPr>
          <a:xfrm>
            <a:off x="1210267" y="516962"/>
            <a:ext cx="10951571" cy="646331"/>
          </a:xfrm>
          <a:prstGeom prst="rect">
            <a:avLst/>
          </a:prstGeom>
          <a:noFill/>
        </p:spPr>
        <p:txBody>
          <a:bodyPr wrap="square" rtlCol="0">
            <a:spAutoFit/>
          </a:bodyPr>
          <a:lstStyle/>
          <a:p>
            <a:pPr algn="just"/>
            <a:r>
              <a:rPr lang="en-US" sz="3600" b="1"/>
              <a:t>2. </a:t>
            </a:r>
            <a:endParaRPr lang="vi-VN" sz="3600" b="1"/>
          </a:p>
        </p:txBody>
      </p:sp>
      <p:sp>
        <p:nvSpPr>
          <p:cNvPr id="4" name="TextBox 3">
            <a:extLst>
              <a:ext uri="{FF2B5EF4-FFF2-40B4-BE49-F238E27FC236}">
                <a16:creationId xmlns:a16="http://schemas.microsoft.com/office/drawing/2014/main" id="{15B17A96-5E4F-5290-DE30-3545E4B53350}"/>
              </a:ext>
            </a:extLst>
          </p:cNvPr>
          <p:cNvSpPr txBox="1"/>
          <p:nvPr/>
        </p:nvSpPr>
        <p:spPr>
          <a:xfrm>
            <a:off x="1721063" y="516962"/>
            <a:ext cx="9811574" cy="2462213"/>
          </a:xfrm>
          <a:prstGeom prst="rect">
            <a:avLst/>
          </a:prstGeom>
          <a:noFill/>
        </p:spPr>
        <p:txBody>
          <a:bodyPr wrap="square" rtlCol="0">
            <a:spAutoFit/>
          </a:bodyPr>
          <a:lstStyle/>
          <a:p>
            <a:pPr algn="just">
              <a:spcBef>
                <a:spcPts val="600"/>
              </a:spcBef>
              <a:spcAft>
                <a:spcPts val="600"/>
              </a:spcAft>
            </a:pPr>
            <a:r>
              <a:rPr lang="en-US" sz="3600"/>
              <a:t>b) </a:t>
            </a:r>
            <a:r>
              <a:rPr lang="vi-VN" sz="3600"/>
              <a:t>Những ngày nào có số học sinh đến thư viện mượn sách bằng nhau?</a:t>
            </a:r>
          </a:p>
          <a:p>
            <a:pPr algn="just">
              <a:spcBef>
                <a:spcPts val="600"/>
              </a:spcBef>
              <a:spcAft>
                <a:spcPts val="600"/>
              </a:spcAft>
            </a:pPr>
            <a:r>
              <a:rPr lang="vi-VN" sz="3600"/>
              <a:t>c) Trung bình mỗi ngày có bao nhiêu học sinh đến thư viện mượn sách?</a:t>
            </a:r>
          </a:p>
        </p:txBody>
      </p:sp>
    </p:spTree>
    <p:custDataLst>
      <p:tags r:id="rId1"/>
    </p:custDataLst>
    <p:extLst>
      <p:ext uri="{BB962C8B-B14F-4D97-AF65-F5344CB8AC3E}">
        <p14:creationId xmlns:p14="http://schemas.microsoft.com/office/powerpoint/2010/main" val="1914493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7E2347-244D-AC14-3C18-56DB110D58F6}"/>
              </a:ext>
            </a:extLst>
          </p:cNvPr>
          <p:cNvPicPr>
            <a:picLocks noChangeAspect="1"/>
          </p:cNvPicPr>
          <p:nvPr/>
        </p:nvPicPr>
        <p:blipFill>
          <a:blip r:embed="rId4"/>
          <a:stretch>
            <a:fillRect/>
          </a:stretch>
        </p:blipFill>
        <p:spPr>
          <a:xfrm>
            <a:off x="711049" y="2389818"/>
            <a:ext cx="10912785" cy="2078363"/>
          </a:xfrm>
          <a:prstGeom prst="rect">
            <a:avLst/>
          </a:prstGeom>
        </p:spPr>
      </p:pic>
    </p:spTree>
    <p:custDataLst>
      <p:tags r:id="rId1"/>
    </p:custDataLst>
    <p:extLst>
      <p:ext uri="{BB962C8B-B14F-4D97-AF65-F5344CB8AC3E}">
        <p14:creationId xmlns:p14="http://schemas.microsoft.com/office/powerpoint/2010/main" val="1967954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2C271-8CEF-5556-120B-74E456A6BC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0C16C5C-E033-2B48-FF88-6E56F351D68F}"/>
              </a:ext>
            </a:extLst>
          </p:cNvPr>
          <p:cNvSpPr txBox="1"/>
          <p:nvPr/>
        </p:nvSpPr>
        <p:spPr>
          <a:xfrm>
            <a:off x="1210267" y="516962"/>
            <a:ext cx="10951571" cy="646331"/>
          </a:xfrm>
          <a:prstGeom prst="rect">
            <a:avLst/>
          </a:prstGeom>
          <a:noFill/>
        </p:spPr>
        <p:txBody>
          <a:bodyPr wrap="square" rtlCol="0">
            <a:spAutoFit/>
          </a:bodyPr>
          <a:lstStyle/>
          <a:p>
            <a:pPr algn="just"/>
            <a:r>
              <a:rPr lang="en-US" sz="3600" b="1"/>
              <a:t>2. </a:t>
            </a:r>
            <a:endParaRPr lang="vi-VN" sz="3600" b="1"/>
          </a:p>
        </p:txBody>
      </p:sp>
      <p:sp>
        <p:nvSpPr>
          <p:cNvPr id="4" name="TextBox 3">
            <a:extLst>
              <a:ext uri="{FF2B5EF4-FFF2-40B4-BE49-F238E27FC236}">
                <a16:creationId xmlns:a16="http://schemas.microsoft.com/office/drawing/2014/main" id="{C78A24B5-40F3-19CC-0432-AF8E3872C09B}"/>
              </a:ext>
            </a:extLst>
          </p:cNvPr>
          <p:cNvSpPr txBox="1"/>
          <p:nvPr/>
        </p:nvSpPr>
        <p:spPr>
          <a:xfrm>
            <a:off x="1721063" y="516962"/>
            <a:ext cx="9811574" cy="1200329"/>
          </a:xfrm>
          <a:prstGeom prst="rect">
            <a:avLst/>
          </a:prstGeom>
          <a:noFill/>
        </p:spPr>
        <p:txBody>
          <a:bodyPr wrap="square" rtlCol="0">
            <a:spAutoFit/>
          </a:bodyPr>
          <a:lstStyle/>
          <a:p>
            <a:pPr algn="just">
              <a:spcBef>
                <a:spcPts val="600"/>
              </a:spcBef>
              <a:spcAft>
                <a:spcPts val="600"/>
              </a:spcAft>
            </a:pPr>
            <a:r>
              <a:rPr lang="en-US" sz="3600"/>
              <a:t>b) </a:t>
            </a:r>
            <a:r>
              <a:rPr lang="vi-VN" sz="3600"/>
              <a:t>Những ngày nào có số học sinh đến thư viện mượn sách bằng nhau?</a:t>
            </a:r>
          </a:p>
        </p:txBody>
      </p:sp>
      <p:sp>
        <p:nvSpPr>
          <p:cNvPr id="3" name="TextBox 2">
            <a:extLst>
              <a:ext uri="{FF2B5EF4-FFF2-40B4-BE49-F238E27FC236}">
                <a16:creationId xmlns:a16="http://schemas.microsoft.com/office/drawing/2014/main" id="{EB513503-E320-84F3-9B0D-C87E7616B51F}"/>
              </a:ext>
            </a:extLst>
          </p:cNvPr>
          <p:cNvSpPr txBox="1"/>
          <p:nvPr/>
        </p:nvSpPr>
        <p:spPr>
          <a:xfrm>
            <a:off x="1721063" y="1946071"/>
            <a:ext cx="9811574" cy="2308324"/>
          </a:xfrm>
          <a:prstGeom prst="rect">
            <a:avLst/>
          </a:prstGeom>
          <a:noFill/>
        </p:spPr>
        <p:txBody>
          <a:bodyPr wrap="square" rtlCol="0">
            <a:spAutoFit/>
          </a:bodyPr>
          <a:lstStyle/>
          <a:p>
            <a:pPr algn="just">
              <a:spcBef>
                <a:spcPts val="600"/>
              </a:spcBef>
              <a:spcAft>
                <a:spcPts val="600"/>
              </a:spcAft>
            </a:pPr>
            <a:r>
              <a:rPr lang="vi-VN" sz="4800">
                <a:solidFill>
                  <a:srgbClr val="C00000"/>
                </a:solidFill>
              </a:rPr>
              <a:t>Những ngày </a:t>
            </a:r>
            <a:r>
              <a:rPr lang="vi-VN" sz="4800" b="1">
                <a:solidFill>
                  <a:srgbClr val="C00000"/>
                </a:solidFill>
              </a:rPr>
              <a:t>thứ </a:t>
            </a:r>
            <a:r>
              <a:rPr lang="en-US" sz="4800" b="1">
                <a:solidFill>
                  <a:srgbClr val="C00000"/>
                </a:solidFill>
              </a:rPr>
              <a:t>Tư</a:t>
            </a:r>
            <a:r>
              <a:rPr lang="vi-VN" sz="4800">
                <a:solidFill>
                  <a:srgbClr val="C00000"/>
                </a:solidFill>
              </a:rPr>
              <a:t>, </a:t>
            </a:r>
            <a:r>
              <a:rPr lang="vi-VN" sz="4800" b="1">
                <a:solidFill>
                  <a:srgbClr val="C00000"/>
                </a:solidFill>
              </a:rPr>
              <a:t>thứ </a:t>
            </a:r>
            <a:r>
              <a:rPr lang="en-US" sz="4800" b="1">
                <a:solidFill>
                  <a:srgbClr val="C00000"/>
                </a:solidFill>
              </a:rPr>
              <a:t>Năm</a:t>
            </a:r>
            <a:r>
              <a:rPr lang="vi-VN" sz="4800" b="1">
                <a:solidFill>
                  <a:srgbClr val="C00000"/>
                </a:solidFill>
              </a:rPr>
              <a:t> </a:t>
            </a:r>
            <a:r>
              <a:rPr lang="vi-VN" sz="4800">
                <a:solidFill>
                  <a:srgbClr val="C00000"/>
                </a:solidFill>
              </a:rPr>
              <a:t>có số học sinh đến thư viện mượn sách bằng nhau và bằng 50.</a:t>
            </a:r>
            <a:endParaRPr lang="vi-VN" sz="8000">
              <a:solidFill>
                <a:srgbClr val="C00000"/>
              </a:solidFill>
            </a:endParaRPr>
          </a:p>
        </p:txBody>
      </p:sp>
    </p:spTree>
    <p:custDataLst>
      <p:tags r:id="rId1"/>
    </p:custDataLst>
    <p:extLst>
      <p:ext uri="{BB962C8B-B14F-4D97-AF65-F5344CB8AC3E}">
        <p14:creationId xmlns:p14="http://schemas.microsoft.com/office/powerpoint/2010/main" val="75796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4AB3E-22BF-37A0-E83D-7B02A5E98F9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5729286-D84B-E643-C8CF-4BFDD32B4F30}"/>
              </a:ext>
            </a:extLst>
          </p:cNvPr>
          <p:cNvSpPr txBox="1"/>
          <p:nvPr/>
        </p:nvSpPr>
        <p:spPr>
          <a:xfrm>
            <a:off x="1210267" y="516962"/>
            <a:ext cx="10951571" cy="646331"/>
          </a:xfrm>
          <a:prstGeom prst="rect">
            <a:avLst/>
          </a:prstGeom>
          <a:noFill/>
        </p:spPr>
        <p:txBody>
          <a:bodyPr wrap="square" rtlCol="0">
            <a:spAutoFit/>
          </a:bodyPr>
          <a:lstStyle/>
          <a:p>
            <a:pPr algn="just"/>
            <a:r>
              <a:rPr lang="en-US" sz="3600" b="1"/>
              <a:t>2. </a:t>
            </a:r>
            <a:endParaRPr lang="vi-VN" sz="3600" b="1"/>
          </a:p>
        </p:txBody>
      </p:sp>
      <p:sp>
        <p:nvSpPr>
          <p:cNvPr id="4" name="TextBox 3">
            <a:extLst>
              <a:ext uri="{FF2B5EF4-FFF2-40B4-BE49-F238E27FC236}">
                <a16:creationId xmlns:a16="http://schemas.microsoft.com/office/drawing/2014/main" id="{82DB2F58-13C2-A899-4186-DA5C1B11E7CE}"/>
              </a:ext>
            </a:extLst>
          </p:cNvPr>
          <p:cNvSpPr txBox="1"/>
          <p:nvPr/>
        </p:nvSpPr>
        <p:spPr>
          <a:xfrm>
            <a:off x="1721063" y="516962"/>
            <a:ext cx="9811574" cy="1200329"/>
          </a:xfrm>
          <a:prstGeom prst="rect">
            <a:avLst/>
          </a:prstGeom>
          <a:noFill/>
        </p:spPr>
        <p:txBody>
          <a:bodyPr wrap="square" rtlCol="0">
            <a:spAutoFit/>
          </a:bodyPr>
          <a:lstStyle/>
          <a:p>
            <a:pPr algn="just">
              <a:spcBef>
                <a:spcPts val="600"/>
              </a:spcBef>
              <a:spcAft>
                <a:spcPts val="600"/>
              </a:spcAft>
            </a:pPr>
            <a:r>
              <a:rPr lang="vi-VN" sz="3600"/>
              <a:t>c) Trung bình mỗi ngày có bao nhiêu học sinh đến thư viện mượn sách?</a:t>
            </a:r>
          </a:p>
        </p:txBody>
      </p:sp>
      <p:sp>
        <p:nvSpPr>
          <p:cNvPr id="3" name="TextBox 2">
            <a:extLst>
              <a:ext uri="{FF2B5EF4-FFF2-40B4-BE49-F238E27FC236}">
                <a16:creationId xmlns:a16="http://schemas.microsoft.com/office/drawing/2014/main" id="{C6AA6D42-D068-4312-F323-7043757E55C4}"/>
              </a:ext>
            </a:extLst>
          </p:cNvPr>
          <p:cNvSpPr txBox="1"/>
          <p:nvPr/>
        </p:nvSpPr>
        <p:spPr>
          <a:xfrm>
            <a:off x="919734" y="2135852"/>
            <a:ext cx="10322370" cy="1938992"/>
          </a:xfrm>
          <a:prstGeom prst="rect">
            <a:avLst/>
          </a:prstGeom>
          <a:noFill/>
        </p:spPr>
        <p:txBody>
          <a:bodyPr wrap="square" rtlCol="0">
            <a:spAutoFit/>
          </a:bodyPr>
          <a:lstStyle/>
          <a:p>
            <a:pPr algn="just"/>
            <a:r>
              <a:rPr lang="vi-VN" sz="4000">
                <a:solidFill>
                  <a:srgbClr val="C00000"/>
                </a:solidFill>
              </a:rPr>
              <a:t>Trung bình mỗi ngày có số học sinh đến thư viện mượn sách là:</a:t>
            </a:r>
          </a:p>
          <a:p>
            <a:pPr algn="just"/>
            <a:r>
              <a:rPr lang="vi-VN" sz="4000">
                <a:solidFill>
                  <a:srgbClr val="C00000"/>
                </a:solidFill>
              </a:rPr>
              <a:t>(35 + 50 + 50 + 70 + 115) : 5 = 64 học sinh</a:t>
            </a:r>
            <a:r>
              <a:rPr lang="en-US" sz="4000">
                <a:solidFill>
                  <a:srgbClr val="C00000"/>
                </a:solidFill>
              </a:rPr>
              <a:t>.</a:t>
            </a:r>
            <a:endParaRPr lang="vi-VN" sz="4000">
              <a:solidFill>
                <a:srgbClr val="C00000"/>
              </a:solidFill>
            </a:endParaRPr>
          </a:p>
        </p:txBody>
      </p:sp>
    </p:spTree>
    <p:custDataLst>
      <p:tags r:id="rId1"/>
    </p:custDataLst>
    <p:extLst>
      <p:ext uri="{BB962C8B-B14F-4D97-AF65-F5344CB8AC3E}">
        <p14:creationId xmlns:p14="http://schemas.microsoft.com/office/powerpoint/2010/main" val="37108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ở 4 Ô Ly Hồng Hà School Bạn Nhỏ No.0509 (48 Trang) | Nhà Sách Tiến Thọ">
            <a:extLst>
              <a:ext uri="{FF2B5EF4-FFF2-40B4-BE49-F238E27FC236}">
                <a16:creationId xmlns:a16="http://schemas.microsoft.com/office/drawing/2014/main" id="{101E8DD5-13D1-B9AC-3661-2D62C1F797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93" t="10000" r="20339" b="11111"/>
          <a:stretch/>
        </p:blipFill>
        <p:spPr bwMode="auto">
          <a:xfrm>
            <a:off x="7037390" y="1037284"/>
            <a:ext cx="3351771" cy="47834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appy Child PNG Images, Happy Kids, Cartoon, Jumping Kids PNG Transparent  Background - Pngtree | Happy kids, Cartoons png, Cartoon kids">
            <a:extLst>
              <a:ext uri="{FF2B5EF4-FFF2-40B4-BE49-F238E27FC236}">
                <a16:creationId xmlns:a16="http://schemas.microsoft.com/office/drawing/2014/main" id="{DBAC4F73-D1E7-96BA-99F8-EEE0C6B20E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350" y="2739029"/>
            <a:ext cx="4229100" cy="4229100"/>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C4622799-4D4D-05F8-6987-BD78A0FCC2E6}"/>
              </a:ext>
            </a:extLst>
          </p:cNvPr>
          <p:cNvSpPr/>
          <p:nvPr/>
        </p:nvSpPr>
        <p:spPr>
          <a:xfrm>
            <a:off x="3219450" y="947388"/>
            <a:ext cx="3181350" cy="2003729"/>
          </a:xfrm>
          <a:prstGeom prst="wedgeRoundRectCallout">
            <a:avLst>
              <a:gd name="adj1" fmla="val -39246"/>
              <a:gd name="adj2" fmla="val 56528"/>
              <a:gd name="adj3" fmla="val 16667"/>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000000"/>
                </a:solidFill>
              </a:rPr>
              <a:t>Chúng mình cùng trình bày bài vào vở nào!</a:t>
            </a:r>
          </a:p>
        </p:txBody>
      </p:sp>
    </p:spTree>
    <p:custDataLst>
      <p:tags r:id="rId1"/>
    </p:custDataLst>
    <p:extLst>
      <p:ext uri="{BB962C8B-B14F-4D97-AF65-F5344CB8AC3E}">
        <p14:creationId xmlns:p14="http://schemas.microsoft.com/office/powerpoint/2010/main" val="3385983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6D65D-B721-EF9A-AC5D-82A814270470}"/>
              </a:ext>
            </a:extLst>
          </p:cNvPr>
          <p:cNvPicPr>
            <a:picLocks noChangeAspect="1"/>
          </p:cNvPicPr>
          <p:nvPr/>
        </p:nvPicPr>
        <p:blipFill>
          <a:blip r:embed="rId4"/>
          <a:stretch>
            <a:fillRect/>
          </a:stretch>
        </p:blipFill>
        <p:spPr>
          <a:xfrm>
            <a:off x="-194624" y="1967080"/>
            <a:ext cx="10912785" cy="3990455"/>
          </a:xfrm>
          <a:prstGeom prst="rect">
            <a:avLst/>
          </a:prstGeom>
        </p:spPr>
      </p:pic>
    </p:spTree>
    <p:custDataLst>
      <p:tags r:id="rId1"/>
    </p:custDataLst>
    <p:extLst>
      <p:ext uri="{BB962C8B-B14F-4D97-AF65-F5344CB8AC3E}">
        <p14:creationId xmlns:p14="http://schemas.microsoft.com/office/powerpoint/2010/main" val="158739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87"/>
        <p:cNvGrpSpPr/>
        <p:nvPr/>
      </p:nvGrpSpPr>
      <p:grpSpPr>
        <a:xfrm>
          <a:off x="0" y="0"/>
          <a:ext cx="0" cy="0"/>
          <a:chOff x="0" y="0"/>
          <a:chExt cx="0" cy="0"/>
        </a:xfrm>
      </p:grpSpPr>
      <p:grpSp>
        <p:nvGrpSpPr>
          <p:cNvPr id="28" name="Google Shape;3138;p71">
            <a:extLst>
              <a:ext uri="{FF2B5EF4-FFF2-40B4-BE49-F238E27FC236}">
                <a16:creationId xmlns:a16="http://schemas.microsoft.com/office/drawing/2014/main" id="{8C153CFE-F4EE-E460-876B-ECEFEA796522}"/>
              </a:ext>
            </a:extLst>
          </p:cNvPr>
          <p:cNvGrpSpPr/>
          <p:nvPr/>
        </p:nvGrpSpPr>
        <p:grpSpPr>
          <a:xfrm>
            <a:off x="2981224" y="3429000"/>
            <a:ext cx="6199390" cy="3330669"/>
            <a:chOff x="2329804" y="3125309"/>
            <a:chExt cx="4661074" cy="2504197"/>
          </a:xfrm>
        </p:grpSpPr>
        <p:grpSp>
          <p:nvGrpSpPr>
            <p:cNvPr id="29" name="Google Shape;3139;p71">
              <a:extLst>
                <a:ext uri="{FF2B5EF4-FFF2-40B4-BE49-F238E27FC236}">
                  <a16:creationId xmlns:a16="http://schemas.microsoft.com/office/drawing/2014/main" id="{98C12CC9-303B-D74B-611F-E6B803600A00}"/>
                </a:ext>
              </a:extLst>
            </p:cNvPr>
            <p:cNvGrpSpPr/>
            <p:nvPr/>
          </p:nvGrpSpPr>
          <p:grpSpPr>
            <a:xfrm>
              <a:off x="2329804" y="3125309"/>
              <a:ext cx="4411619" cy="2504197"/>
              <a:chOff x="2329804" y="3125309"/>
              <a:chExt cx="4411619" cy="2504197"/>
            </a:xfrm>
          </p:grpSpPr>
          <p:sp>
            <p:nvSpPr>
              <p:cNvPr id="2184" name="Google Shape;3140;p71">
                <a:extLst>
                  <a:ext uri="{FF2B5EF4-FFF2-40B4-BE49-F238E27FC236}">
                    <a16:creationId xmlns:a16="http://schemas.microsoft.com/office/drawing/2014/main" id="{9D332C57-FB2E-B2FB-7808-778BA2C8DF3B}"/>
                  </a:ext>
                </a:extLst>
              </p:cNvPr>
              <p:cNvSpPr/>
              <p:nvPr/>
            </p:nvSpPr>
            <p:spPr>
              <a:xfrm>
                <a:off x="2406950" y="3128288"/>
                <a:ext cx="3894337" cy="2501218"/>
              </a:xfrm>
              <a:custGeom>
                <a:avLst/>
                <a:gdLst/>
                <a:ahLst/>
                <a:cxnLst/>
                <a:rect l="l" t="t" r="r" b="b"/>
                <a:pathLst>
                  <a:path w="106301" h="68274" extrusionOk="0">
                    <a:moveTo>
                      <a:pt x="58199" y="0"/>
                    </a:moveTo>
                    <a:cubicBezTo>
                      <a:pt x="51179" y="0"/>
                      <a:pt x="44836" y="2894"/>
                      <a:pt x="40296" y="7552"/>
                    </a:cubicBezTo>
                    <a:cubicBezTo>
                      <a:pt x="37674" y="6237"/>
                      <a:pt x="34715" y="5499"/>
                      <a:pt x="31582" y="5499"/>
                    </a:cubicBezTo>
                    <a:cubicBezTo>
                      <a:pt x="21133" y="5499"/>
                      <a:pt x="12602" y="13712"/>
                      <a:pt x="12096" y="24038"/>
                    </a:cubicBezTo>
                    <a:cubicBezTo>
                      <a:pt x="5058" y="26461"/>
                      <a:pt x="1" y="33144"/>
                      <a:pt x="1" y="41006"/>
                    </a:cubicBezTo>
                    <a:cubicBezTo>
                      <a:pt x="1" y="50914"/>
                      <a:pt x="8033" y="58949"/>
                      <a:pt x="17943" y="58949"/>
                    </a:cubicBezTo>
                    <a:cubicBezTo>
                      <a:pt x="20269" y="58949"/>
                      <a:pt x="22493" y="58508"/>
                      <a:pt x="24532" y="57702"/>
                    </a:cubicBezTo>
                    <a:cubicBezTo>
                      <a:pt x="28641" y="64064"/>
                      <a:pt x="35799" y="68273"/>
                      <a:pt x="43937" y="68273"/>
                    </a:cubicBezTo>
                    <a:cubicBezTo>
                      <a:pt x="50999" y="68273"/>
                      <a:pt x="57320" y="65103"/>
                      <a:pt x="61554" y="60107"/>
                    </a:cubicBezTo>
                    <a:cubicBezTo>
                      <a:pt x="64789" y="62307"/>
                      <a:pt x="68698" y="63591"/>
                      <a:pt x="72906" y="63591"/>
                    </a:cubicBezTo>
                    <a:cubicBezTo>
                      <a:pt x="82778" y="63591"/>
                      <a:pt x="90998" y="56520"/>
                      <a:pt x="92775" y="47164"/>
                    </a:cubicBezTo>
                    <a:cubicBezTo>
                      <a:pt x="100621" y="44659"/>
                      <a:pt x="106300" y="37306"/>
                      <a:pt x="106300" y="28633"/>
                    </a:cubicBezTo>
                    <a:cubicBezTo>
                      <a:pt x="106300" y="17887"/>
                      <a:pt x="97589" y="9175"/>
                      <a:pt x="86843" y="9175"/>
                    </a:cubicBezTo>
                    <a:cubicBezTo>
                      <a:pt x="83992" y="9175"/>
                      <a:pt x="81282" y="9789"/>
                      <a:pt x="78843" y="10891"/>
                    </a:cubicBezTo>
                    <a:cubicBezTo>
                      <a:pt x="74339" y="4315"/>
                      <a:pt x="66773" y="0"/>
                      <a:pt x="58199"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5" name="Google Shape;3141;p71">
                <a:extLst>
                  <a:ext uri="{FF2B5EF4-FFF2-40B4-BE49-F238E27FC236}">
                    <a16:creationId xmlns:a16="http://schemas.microsoft.com/office/drawing/2014/main" id="{174011F2-A7D2-1F10-F23B-D783F2240DAE}"/>
                  </a:ext>
                </a:extLst>
              </p:cNvPr>
              <p:cNvSpPr/>
              <p:nvPr/>
            </p:nvSpPr>
            <p:spPr>
              <a:xfrm>
                <a:off x="5433998" y="3524872"/>
                <a:ext cx="479006" cy="953845"/>
              </a:xfrm>
              <a:custGeom>
                <a:avLst/>
                <a:gdLst/>
                <a:ahLst/>
                <a:cxnLst/>
                <a:rect l="l" t="t" r="r" b="b"/>
                <a:pathLst>
                  <a:path w="11952" h="21930" extrusionOk="0">
                    <a:moveTo>
                      <a:pt x="9030" y="1"/>
                    </a:moveTo>
                    <a:cubicBezTo>
                      <a:pt x="9030" y="1"/>
                      <a:pt x="0" y="5898"/>
                      <a:pt x="2370" y="16000"/>
                    </a:cubicBezTo>
                    <a:cubicBezTo>
                      <a:pt x="2578" y="16886"/>
                      <a:pt x="2873" y="17804"/>
                      <a:pt x="3271" y="18755"/>
                    </a:cubicBezTo>
                    <a:cubicBezTo>
                      <a:pt x="3698" y="19777"/>
                      <a:pt x="4243" y="20836"/>
                      <a:pt x="4924" y="21929"/>
                    </a:cubicBezTo>
                    <a:cubicBezTo>
                      <a:pt x="10196" y="17970"/>
                      <a:pt x="11842" y="13580"/>
                      <a:pt x="11945" y="9775"/>
                    </a:cubicBezTo>
                    <a:cubicBezTo>
                      <a:pt x="11951" y="9595"/>
                      <a:pt x="11952" y="9419"/>
                      <a:pt x="11951" y="9242"/>
                    </a:cubicBezTo>
                    <a:cubicBezTo>
                      <a:pt x="11930" y="7121"/>
                      <a:pt x="11448" y="5204"/>
                      <a:pt x="10880" y="3673"/>
                    </a:cubicBezTo>
                    <a:cubicBezTo>
                      <a:pt x="10047" y="1419"/>
                      <a:pt x="9030" y="1"/>
                      <a:pt x="9030" y="1"/>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6" name="Google Shape;3142;p71">
                <a:extLst>
                  <a:ext uri="{FF2B5EF4-FFF2-40B4-BE49-F238E27FC236}">
                    <a16:creationId xmlns:a16="http://schemas.microsoft.com/office/drawing/2014/main" id="{0D69875E-5879-F4BB-F67F-0D0726D85C24}"/>
                  </a:ext>
                </a:extLst>
              </p:cNvPr>
              <p:cNvSpPr/>
              <p:nvPr/>
            </p:nvSpPr>
            <p:spPr>
              <a:xfrm>
                <a:off x="5565055" y="3684581"/>
                <a:ext cx="347953" cy="794132"/>
              </a:xfrm>
              <a:custGeom>
                <a:avLst/>
                <a:gdLst/>
                <a:ahLst/>
                <a:cxnLst/>
                <a:rect l="l" t="t" r="r" b="b"/>
                <a:pathLst>
                  <a:path w="8682" h="18258" extrusionOk="0">
                    <a:moveTo>
                      <a:pt x="7610" y="1"/>
                    </a:moveTo>
                    <a:cubicBezTo>
                      <a:pt x="7635" y="1077"/>
                      <a:pt x="7575" y="2157"/>
                      <a:pt x="7434" y="3224"/>
                    </a:cubicBezTo>
                    <a:cubicBezTo>
                      <a:pt x="7200" y="4982"/>
                      <a:pt x="6747" y="6711"/>
                      <a:pt x="6079" y="8354"/>
                    </a:cubicBezTo>
                    <a:cubicBezTo>
                      <a:pt x="5426" y="9965"/>
                      <a:pt x="4589" y="11564"/>
                      <a:pt x="3422" y="12864"/>
                    </a:cubicBezTo>
                    <a:cubicBezTo>
                      <a:pt x="2505" y="13883"/>
                      <a:pt x="1331" y="14722"/>
                      <a:pt x="1" y="15082"/>
                    </a:cubicBezTo>
                    <a:lnTo>
                      <a:pt x="1" y="15083"/>
                    </a:lnTo>
                    <a:cubicBezTo>
                      <a:pt x="428" y="16105"/>
                      <a:pt x="975" y="17164"/>
                      <a:pt x="1654" y="18257"/>
                    </a:cubicBezTo>
                    <a:cubicBezTo>
                      <a:pt x="6926" y="14298"/>
                      <a:pt x="8572" y="9908"/>
                      <a:pt x="8675" y="6103"/>
                    </a:cubicBezTo>
                    <a:cubicBezTo>
                      <a:pt x="8681" y="5923"/>
                      <a:pt x="8682" y="5747"/>
                      <a:pt x="8681" y="5570"/>
                    </a:cubicBezTo>
                    <a:cubicBezTo>
                      <a:pt x="8660" y="3449"/>
                      <a:pt x="8178" y="1532"/>
                      <a:pt x="7610"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7" name="Google Shape;3143;p71">
                <a:extLst>
                  <a:ext uri="{FF2B5EF4-FFF2-40B4-BE49-F238E27FC236}">
                    <a16:creationId xmlns:a16="http://schemas.microsoft.com/office/drawing/2014/main" id="{3279F883-546E-FA19-6F95-E9144F9D1A9F}"/>
                  </a:ext>
                </a:extLst>
              </p:cNvPr>
              <p:cNvSpPr/>
              <p:nvPr/>
            </p:nvSpPr>
            <p:spPr>
              <a:xfrm>
                <a:off x="5642247" y="3620123"/>
                <a:ext cx="149850" cy="832929"/>
              </a:xfrm>
              <a:custGeom>
                <a:avLst/>
                <a:gdLst/>
                <a:ahLst/>
                <a:cxnLst/>
                <a:rect l="l" t="t" r="r" b="b"/>
                <a:pathLst>
                  <a:path w="3739" h="19150" extrusionOk="0">
                    <a:moveTo>
                      <a:pt x="3267" y="1"/>
                    </a:moveTo>
                    <a:lnTo>
                      <a:pt x="3267" y="2"/>
                    </a:lnTo>
                    <a:cubicBezTo>
                      <a:pt x="3531" y="3649"/>
                      <a:pt x="3291" y="7392"/>
                      <a:pt x="2572" y="10977"/>
                    </a:cubicBezTo>
                    <a:cubicBezTo>
                      <a:pt x="2001" y="13761"/>
                      <a:pt x="1133" y="16543"/>
                      <a:pt x="1" y="19150"/>
                    </a:cubicBezTo>
                    <a:cubicBezTo>
                      <a:pt x="1285" y="16609"/>
                      <a:pt x="2215" y="13813"/>
                      <a:pt x="2801" y="11024"/>
                    </a:cubicBezTo>
                    <a:cubicBezTo>
                      <a:pt x="3536" y="7430"/>
                      <a:pt x="3739" y="3640"/>
                      <a:pt x="3267" y="1"/>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1" name="Google Shape;3144;p71">
                <a:extLst>
                  <a:ext uri="{FF2B5EF4-FFF2-40B4-BE49-F238E27FC236}">
                    <a16:creationId xmlns:a16="http://schemas.microsoft.com/office/drawing/2014/main" id="{CD0A2041-1B1C-A453-0F0B-AB2F99367839}"/>
                  </a:ext>
                </a:extLst>
              </p:cNvPr>
              <p:cNvSpPr/>
              <p:nvPr/>
            </p:nvSpPr>
            <p:spPr>
              <a:xfrm>
                <a:off x="5651666" y="3775091"/>
                <a:ext cx="216699" cy="205209"/>
              </a:xfrm>
              <a:custGeom>
                <a:avLst/>
                <a:gdLst/>
                <a:ahLst/>
                <a:cxnLst/>
                <a:rect l="l" t="t" r="r" b="b"/>
                <a:pathLst>
                  <a:path w="5407" h="4718" extrusionOk="0">
                    <a:moveTo>
                      <a:pt x="5407" y="0"/>
                    </a:moveTo>
                    <a:cubicBezTo>
                      <a:pt x="5406" y="3"/>
                      <a:pt x="5405" y="5"/>
                      <a:pt x="5404" y="7"/>
                    </a:cubicBezTo>
                    <a:lnTo>
                      <a:pt x="5404" y="7"/>
                    </a:lnTo>
                    <a:cubicBezTo>
                      <a:pt x="5405" y="5"/>
                      <a:pt x="5406" y="4"/>
                      <a:pt x="5407" y="2"/>
                    </a:cubicBezTo>
                    <a:lnTo>
                      <a:pt x="5407" y="0"/>
                    </a:lnTo>
                    <a:close/>
                    <a:moveTo>
                      <a:pt x="5404" y="7"/>
                    </a:moveTo>
                    <a:cubicBezTo>
                      <a:pt x="4732" y="1535"/>
                      <a:pt x="3659" y="2831"/>
                      <a:pt x="2948" y="4342"/>
                    </a:cubicBezTo>
                    <a:lnTo>
                      <a:pt x="2948" y="4342"/>
                    </a:lnTo>
                    <a:cubicBezTo>
                      <a:pt x="2587" y="3610"/>
                      <a:pt x="2168" y="2907"/>
                      <a:pt x="1696" y="2244"/>
                    </a:cubicBezTo>
                    <a:cubicBezTo>
                      <a:pt x="1192" y="1534"/>
                      <a:pt x="626" y="869"/>
                      <a:pt x="1" y="264"/>
                    </a:cubicBezTo>
                    <a:lnTo>
                      <a:pt x="1" y="264"/>
                    </a:lnTo>
                    <a:cubicBezTo>
                      <a:pt x="1150" y="1556"/>
                      <a:pt x="2133" y="3001"/>
                      <a:pt x="2879" y="4562"/>
                    </a:cubicBezTo>
                    <a:lnTo>
                      <a:pt x="2953" y="4718"/>
                    </a:lnTo>
                    <a:lnTo>
                      <a:pt x="3023" y="4559"/>
                    </a:lnTo>
                    <a:cubicBezTo>
                      <a:pt x="3718" y="2999"/>
                      <a:pt x="4828" y="1628"/>
                      <a:pt x="5404" y="7"/>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2" name="Google Shape;3145;p71">
                <a:extLst>
                  <a:ext uri="{FF2B5EF4-FFF2-40B4-BE49-F238E27FC236}">
                    <a16:creationId xmlns:a16="http://schemas.microsoft.com/office/drawing/2014/main" id="{784EEE5E-AAC0-578A-DD52-2CA92BBF3A90}"/>
                  </a:ext>
                </a:extLst>
              </p:cNvPr>
              <p:cNvSpPr/>
              <p:nvPr/>
            </p:nvSpPr>
            <p:spPr>
              <a:xfrm>
                <a:off x="5600445" y="4054363"/>
                <a:ext cx="244192" cy="239657"/>
              </a:xfrm>
              <a:custGeom>
                <a:avLst/>
                <a:gdLst/>
                <a:ahLst/>
                <a:cxnLst/>
                <a:rect l="l" t="t" r="r" b="b"/>
                <a:pathLst>
                  <a:path w="6093" h="5510" extrusionOk="0">
                    <a:moveTo>
                      <a:pt x="1" y="1"/>
                    </a:moveTo>
                    <a:lnTo>
                      <a:pt x="1" y="1"/>
                    </a:lnTo>
                    <a:cubicBezTo>
                      <a:pt x="975" y="1718"/>
                      <a:pt x="1819" y="3513"/>
                      <a:pt x="2466" y="5379"/>
                    </a:cubicBezTo>
                    <a:lnTo>
                      <a:pt x="2511" y="5509"/>
                    </a:lnTo>
                    <a:lnTo>
                      <a:pt x="2601" y="5407"/>
                    </a:lnTo>
                    <a:cubicBezTo>
                      <a:pt x="3926" y="3896"/>
                      <a:pt x="5113" y="2262"/>
                      <a:pt x="6092" y="507"/>
                    </a:cubicBezTo>
                    <a:lnTo>
                      <a:pt x="6092" y="507"/>
                    </a:lnTo>
                    <a:cubicBezTo>
                      <a:pt x="5031" y="2152"/>
                      <a:pt x="3867" y="3733"/>
                      <a:pt x="2571" y="5200"/>
                    </a:cubicBezTo>
                    <a:lnTo>
                      <a:pt x="2571" y="5200"/>
                    </a:lnTo>
                    <a:cubicBezTo>
                      <a:pt x="2417" y="4776"/>
                      <a:pt x="2254" y="4356"/>
                      <a:pt x="2080" y="3939"/>
                    </a:cubicBezTo>
                    <a:cubicBezTo>
                      <a:pt x="1509" y="2567"/>
                      <a:pt x="815" y="1244"/>
                      <a:pt x="1" y="1"/>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3" name="Google Shape;3146;p71">
                <a:extLst>
                  <a:ext uri="{FF2B5EF4-FFF2-40B4-BE49-F238E27FC236}">
                    <a16:creationId xmlns:a16="http://schemas.microsoft.com/office/drawing/2014/main" id="{459FCFCB-CAA7-6FDC-1232-4A158585BCCE}"/>
                  </a:ext>
                </a:extLst>
              </p:cNvPr>
              <p:cNvSpPr/>
              <p:nvPr/>
            </p:nvSpPr>
            <p:spPr>
              <a:xfrm>
                <a:off x="5596758" y="4142569"/>
                <a:ext cx="856576" cy="453566"/>
              </a:xfrm>
              <a:custGeom>
                <a:avLst/>
                <a:gdLst/>
                <a:ahLst/>
                <a:cxnLst/>
                <a:rect l="l" t="t" r="r" b="b"/>
                <a:pathLst>
                  <a:path w="21373" h="10428" extrusionOk="0">
                    <a:moveTo>
                      <a:pt x="13313" y="0"/>
                    </a:moveTo>
                    <a:cubicBezTo>
                      <a:pt x="10441" y="0"/>
                      <a:pt x="7160" y="799"/>
                      <a:pt x="4102" y="3409"/>
                    </a:cubicBezTo>
                    <a:cubicBezTo>
                      <a:pt x="3410" y="3998"/>
                      <a:pt x="2728" y="4683"/>
                      <a:pt x="2066" y="5470"/>
                    </a:cubicBezTo>
                    <a:cubicBezTo>
                      <a:pt x="1353" y="6318"/>
                      <a:pt x="662" y="7288"/>
                      <a:pt x="1" y="8395"/>
                    </a:cubicBezTo>
                    <a:cubicBezTo>
                      <a:pt x="3008" y="9851"/>
                      <a:pt x="5688" y="10428"/>
                      <a:pt x="8046" y="10428"/>
                    </a:cubicBezTo>
                    <a:cubicBezTo>
                      <a:pt x="10340" y="10428"/>
                      <a:pt x="12330" y="9882"/>
                      <a:pt x="14022" y="9068"/>
                    </a:cubicBezTo>
                    <a:cubicBezTo>
                      <a:pt x="14183" y="8991"/>
                      <a:pt x="14341" y="8910"/>
                      <a:pt x="14497" y="8829"/>
                    </a:cubicBezTo>
                    <a:cubicBezTo>
                      <a:pt x="16372" y="7839"/>
                      <a:pt x="17856" y="6532"/>
                      <a:pt x="18957" y="5326"/>
                    </a:cubicBezTo>
                    <a:cubicBezTo>
                      <a:pt x="20578" y="3553"/>
                      <a:pt x="21373" y="1998"/>
                      <a:pt x="21373" y="1998"/>
                    </a:cubicBezTo>
                    <a:cubicBezTo>
                      <a:pt x="21373" y="1998"/>
                      <a:pt x="17854" y="0"/>
                      <a:pt x="13313" y="0"/>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4" name="Google Shape;3147;p71">
                <a:extLst>
                  <a:ext uri="{FF2B5EF4-FFF2-40B4-BE49-F238E27FC236}">
                    <a16:creationId xmlns:a16="http://schemas.microsoft.com/office/drawing/2014/main" id="{62FED508-0FD0-89C6-A659-2AF30D7E196A}"/>
                  </a:ext>
                </a:extLst>
              </p:cNvPr>
              <p:cNvSpPr/>
              <p:nvPr/>
            </p:nvSpPr>
            <p:spPr>
              <a:xfrm>
                <a:off x="5596758" y="4374172"/>
                <a:ext cx="759789" cy="221955"/>
              </a:xfrm>
              <a:custGeom>
                <a:avLst/>
                <a:gdLst/>
                <a:ahLst/>
                <a:cxnLst/>
                <a:rect l="l" t="t" r="r" b="b"/>
                <a:pathLst>
                  <a:path w="18958" h="5103" extrusionOk="0">
                    <a:moveTo>
                      <a:pt x="18957" y="1"/>
                    </a:moveTo>
                    <a:lnTo>
                      <a:pt x="18957" y="1"/>
                    </a:lnTo>
                    <a:cubicBezTo>
                      <a:pt x="18012" y="516"/>
                      <a:pt x="17024" y="957"/>
                      <a:pt x="16010" y="1320"/>
                    </a:cubicBezTo>
                    <a:cubicBezTo>
                      <a:pt x="14342" y="1918"/>
                      <a:pt x="12597" y="2307"/>
                      <a:pt x="10830" y="2467"/>
                    </a:cubicBezTo>
                    <a:cubicBezTo>
                      <a:pt x="10202" y="2524"/>
                      <a:pt x="9563" y="2558"/>
                      <a:pt x="8924" y="2558"/>
                    </a:cubicBezTo>
                    <a:cubicBezTo>
                      <a:pt x="7803" y="2558"/>
                      <a:pt x="6681" y="2452"/>
                      <a:pt x="5604" y="2170"/>
                    </a:cubicBezTo>
                    <a:cubicBezTo>
                      <a:pt x="4278" y="1822"/>
                      <a:pt x="2994" y="1162"/>
                      <a:pt x="2066" y="145"/>
                    </a:cubicBezTo>
                    <a:cubicBezTo>
                      <a:pt x="1353" y="993"/>
                      <a:pt x="660" y="1963"/>
                      <a:pt x="1" y="3070"/>
                    </a:cubicBezTo>
                    <a:cubicBezTo>
                      <a:pt x="3008" y="4526"/>
                      <a:pt x="5688" y="5103"/>
                      <a:pt x="8046" y="5103"/>
                    </a:cubicBezTo>
                    <a:cubicBezTo>
                      <a:pt x="10340" y="5103"/>
                      <a:pt x="12330" y="4557"/>
                      <a:pt x="14022" y="3743"/>
                    </a:cubicBezTo>
                    <a:cubicBezTo>
                      <a:pt x="14183" y="3666"/>
                      <a:pt x="14341" y="3585"/>
                      <a:pt x="14497" y="3504"/>
                    </a:cubicBezTo>
                    <a:cubicBezTo>
                      <a:pt x="16372" y="2514"/>
                      <a:pt x="17856" y="1207"/>
                      <a:pt x="18957"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5" name="Google Shape;3148;p71">
                <a:extLst>
                  <a:ext uri="{FF2B5EF4-FFF2-40B4-BE49-F238E27FC236}">
                    <a16:creationId xmlns:a16="http://schemas.microsoft.com/office/drawing/2014/main" id="{65C20213-3127-4936-11AE-0FD3BD74E1B8}"/>
                  </a:ext>
                </a:extLst>
              </p:cNvPr>
              <p:cNvSpPr/>
              <p:nvPr/>
            </p:nvSpPr>
            <p:spPr>
              <a:xfrm>
                <a:off x="5622769" y="4251259"/>
                <a:ext cx="742195" cy="255229"/>
              </a:xfrm>
              <a:custGeom>
                <a:avLst/>
                <a:gdLst/>
                <a:ahLst/>
                <a:cxnLst/>
                <a:rect l="l" t="t" r="r" b="b"/>
                <a:pathLst>
                  <a:path w="18519" h="5868" extrusionOk="0">
                    <a:moveTo>
                      <a:pt x="18519" y="0"/>
                    </a:moveTo>
                    <a:lnTo>
                      <a:pt x="18519" y="0"/>
                    </a:lnTo>
                    <a:cubicBezTo>
                      <a:pt x="15396" y="1904"/>
                      <a:pt x="11959" y="3406"/>
                      <a:pt x="8443" y="4410"/>
                    </a:cubicBezTo>
                    <a:cubicBezTo>
                      <a:pt x="5707" y="5176"/>
                      <a:pt x="2836" y="5680"/>
                      <a:pt x="1" y="5867"/>
                    </a:cubicBezTo>
                    <a:cubicBezTo>
                      <a:pt x="2847" y="5845"/>
                      <a:pt x="5759" y="5391"/>
                      <a:pt x="8506" y="4635"/>
                    </a:cubicBezTo>
                    <a:cubicBezTo>
                      <a:pt x="12037" y="3641"/>
                      <a:pt x="15499" y="2085"/>
                      <a:pt x="18519"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6" name="Google Shape;3149;p71">
                <a:extLst>
                  <a:ext uri="{FF2B5EF4-FFF2-40B4-BE49-F238E27FC236}">
                    <a16:creationId xmlns:a16="http://schemas.microsoft.com/office/drawing/2014/main" id="{6459C2AC-A02D-0723-A298-EB1928BBA777}"/>
                  </a:ext>
                </a:extLst>
              </p:cNvPr>
              <p:cNvSpPr/>
              <p:nvPr/>
            </p:nvSpPr>
            <p:spPr>
              <a:xfrm>
                <a:off x="6068485" y="4210245"/>
                <a:ext cx="213172" cy="207297"/>
              </a:xfrm>
              <a:custGeom>
                <a:avLst/>
                <a:gdLst/>
                <a:ahLst/>
                <a:cxnLst/>
                <a:rect l="l" t="t" r="r" b="b"/>
                <a:pathLst>
                  <a:path w="5319" h="4766" extrusionOk="0">
                    <a:moveTo>
                      <a:pt x="5317" y="4685"/>
                    </a:moveTo>
                    <a:cubicBezTo>
                      <a:pt x="5316" y="4685"/>
                      <a:pt x="5316" y="4685"/>
                      <a:pt x="5316" y="4685"/>
                    </a:cubicBezTo>
                    <a:lnTo>
                      <a:pt x="5316" y="4685"/>
                    </a:lnTo>
                    <a:cubicBezTo>
                      <a:pt x="5316" y="4685"/>
                      <a:pt x="5317" y="4685"/>
                      <a:pt x="5318" y="4685"/>
                    </a:cubicBezTo>
                    <a:close/>
                    <a:moveTo>
                      <a:pt x="2607" y="0"/>
                    </a:moveTo>
                    <a:lnTo>
                      <a:pt x="2607" y="0"/>
                    </a:lnTo>
                    <a:cubicBezTo>
                      <a:pt x="1985" y="1615"/>
                      <a:pt x="1151" y="3149"/>
                      <a:pt x="106" y="4527"/>
                    </a:cubicBezTo>
                    <a:lnTo>
                      <a:pt x="1" y="4665"/>
                    </a:lnTo>
                    <a:lnTo>
                      <a:pt x="173" y="4654"/>
                    </a:lnTo>
                    <a:cubicBezTo>
                      <a:pt x="383" y="4642"/>
                      <a:pt x="593" y="4637"/>
                      <a:pt x="803" y="4637"/>
                    </a:cubicBezTo>
                    <a:cubicBezTo>
                      <a:pt x="1872" y="4637"/>
                      <a:pt x="2947" y="4765"/>
                      <a:pt x="4018" y="4765"/>
                    </a:cubicBezTo>
                    <a:cubicBezTo>
                      <a:pt x="4452" y="4765"/>
                      <a:pt x="4885" y="4744"/>
                      <a:pt x="5316" y="4685"/>
                    </a:cubicBezTo>
                    <a:lnTo>
                      <a:pt x="5316" y="4685"/>
                    </a:lnTo>
                    <a:cubicBezTo>
                      <a:pt x="5104" y="4699"/>
                      <a:pt x="4892" y="4704"/>
                      <a:pt x="4681" y="4704"/>
                    </a:cubicBezTo>
                    <a:cubicBezTo>
                      <a:pt x="3357" y="4704"/>
                      <a:pt x="2046" y="4481"/>
                      <a:pt x="720" y="4481"/>
                    </a:cubicBezTo>
                    <a:cubicBezTo>
                      <a:pt x="591" y="4481"/>
                      <a:pt x="462" y="4484"/>
                      <a:pt x="333" y="4488"/>
                    </a:cubicBezTo>
                    <a:lnTo>
                      <a:pt x="333" y="4488"/>
                    </a:lnTo>
                    <a:cubicBezTo>
                      <a:pt x="818" y="3833"/>
                      <a:pt x="1251" y="3138"/>
                      <a:pt x="1624" y="2414"/>
                    </a:cubicBezTo>
                    <a:cubicBezTo>
                      <a:pt x="2023" y="1641"/>
                      <a:pt x="2355" y="833"/>
                      <a:pt x="2607"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7" name="Google Shape;3150;p71">
                <a:extLst>
                  <a:ext uri="{FF2B5EF4-FFF2-40B4-BE49-F238E27FC236}">
                    <a16:creationId xmlns:a16="http://schemas.microsoft.com/office/drawing/2014/main" id="{0D52DB32-16C0-78D8-4F3A-04A0F78F4349}"/>
                  </a:ext>
                </a:extLst>
              </p:cNvPr>
              <p:cNvSpPr/>
              <p:nvPr/>
            </p:nvSpPr>
            <p:spPr>
              <a:xfrm>
                <a:off x="5779998" y="4283531"/>
                <a:ext cx="243952" cy="245616"/>
              </a:xfrm>
              <a:custGeom>
                <a:avLst/>
                <a:gdLst/>
                <a:ahLst/>
                <a:cxnLst/>
                <a:rect l="l" t="t" r="r" b="b"/>
                <a:pathLst>
                  <a:path w="6087" h="5647" extrusionOk="0">
                    <a:moveTo>
                      <a:pt x="3746" y="0"/>
                    </a:moveTo>
                    <a:lnTo>
                      <a:pt x="3746" y="0"/>
                    </a:lnTo>
                    <a:cubicBezTo>
                      <a:pt x="2666" y="1653"/>
                      <a:pt x="1458" y="3225"/>
                      <a:pt x="95" y="4656"/>
                    </a:cubicBezTo>
                    <a:lnTo>
                      <a:pt x="0" y="4755"/>
                    </a:lnTo>
                    <a:lnTo>
                      <a:pt x="133" y="4788"/>
                    </a:lnTo>
                    <a:cubicBezTo>
                      <a:pt x="2081" y="5273"/>
                      <a:pt x="4079" y="5580"/>
                      <a:pt x="6087" y="5646"/>
                    </a:cubicBezTo>
                    <a:cubicBezTo>
                      <a:pt x="4139" y="5457"/>
                      <a:pt x="2200" y="5147"/>
                      <a:pt x="303" y="4666"/>
                    </a:cubicBezTo>
                    <a:lnTo>
                      <a:pt x="303" y="4666"/>
                    </a:lnTo>
                    <a:cubicBezTo>
                      <a:pt x="609" y="4336"/>
                      <a:pt x="907" y="3997"/>
                      <a:pt x="1198" y="3652"/>
                    </a:cubicBezTo>
                    <a:cubicBezTo>
                      <a:pt x="2155" y="2516"/>
                      <a:pt x="3014" y="1294"/>
                      <a:pt x="3746"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8" name="Google Shape;3151;p71">
                <a:extLst>
                  <a:ext uri="{FF2B5EF4-FFF2-40B4-BE49-F238E27FC236}">
                    <a16:creationId xmlns:a16="http://schemas.microsoft.com/office/drawing/2014/main" id="{163247E4-5AAA-2B22-D5C1-E8E034052BDA}"/>
                  </a:ext>
                </a:extLst>
              </p:cNvPr>
              <p:cNvSpPr/>
              <p:nvPr/>
            </p:nvSpPr>
            <p:spPr>
              <a:xfrm>
                <a:off x="5609182" y="3616557"/>
                <a:ext cx="734500" cy="856982"/>
              </a:xfrm>
              <a:custGeom>
                <a:avLst/>
                <a:gdLst/>
                <a:ahLst/>
                <a:cxnLst/>
                <a:rect l="l" t="t" r="r" b="b"/>
                <a:pathLst>
                  <a:path w="18327" h="19703" extrusionOk="0">
                    <a:moveTo>
                      <a:pt x="13982" y="1"/>
                    </a:moveTo>
                    <a:cubicBezTo>
                      <a:pt x="13976" y="1"/>
                      <a:pt x="13971" y="2"/>
                      <a:pt x="13966" y="5"/>
                    </a:cubicBezTo>
                    <a:cubicBezTo>
                      <a:pt x="13487" y="327"/>
                      <a:pt x="13027" y="680"/>
                      <a:pt x="12597" y="1067"/>
                    </a:cubicBezTo>
                    <a:cubicBezTo>
                      <a:pt x="12414" y="1233"/>
                      <a:pt x="12235" y="1406"/>
                      <a:pt x="12062" y="1584"/>
                    </a:cubicBezTo>
                    <a:cubicBezTo>
                      <a:pt x="11489" y="2173"/>
                      <a:pt x="10984" y="2828"/>
                      <a:pt x="10577" y="3543"/>
                    </a:cubicBezTo>
                    <a:cubicBezTo>
                      <a:pt x="10172" y="4257"/>
                      <a:pt x="9880" y="5025"/>
                      <a:pt x="9705" y="5826"/>
                    </a:cubicBezTo>
                    <a:cubicBezTo>
                      <a:pt x="9532" y="6617"/>
                      <a:pt x="9455" y="7426"/>
                      <a:pt x="9360" y="8230"/>
                    </a:cubicBezTo>
                    <a:cubicBezTo>
                      <a:pt x="9266" y="9033"/>
                      <a:pt x="9150" y="9841"/>
                      <a:pt x="8899" y="10611"/>
                    </a:cubicBezTo>
                    <a:cubicBezTo>
                      <a:pt x="8877" y="10677"/>
                      <a:pt x="8855" y="10742"/>
                      <a:pt x="8832" y="10809"/>
                    </a:cubicBezTo>
                    <a:cubicBezTo>
                      <a:pt x="8650" y="11067"/>
                      <a:pt x="8463" y="11324"/>
                      <a:pt x="8271" y="11577"/>
                    </a:cubicBezTo>
                    <a:cubicBezTo>
                      <a:pt x="8169" y="11711"/>
                      <a:pt x="8067" y="11844"/>
                      <a:pt x="7962" y="11975"/>
                    </a:cubicBezTo>
                    <a:cubicBezTo>
                      <a:pt x="8385" y="10763"/>
                      <a:pt x="8617" y="9488"/>
                      <a:pt x="8656" y="8204"/>
                    </a:cubicBezTo>
                    <a:cubicBezTo>
                      <a:pt x="8698" y="6886"/>
                      <a:pt x="8536" y="5561"/>
                      <a:pt x="8176" y="4291"/>
                    </a:cubicBezTo>
                    <a:cubicBezTo>
                      <a:pt x="7973" y="3575"/>
                      <a:pt x="7706" y="2880"/>
                      <a:pt x="7380" y="2214"/>
                    </a:cubicBezTo>
                    <a:cubicBezTo>
                      <a:pt x="7374" y="2203"/>
                      <a:pt x="7361" y="2194"/>
                      <a:pt x="7348" y="2194"/>
                    </a:cubicBezTo>
                    <a:cubicBezTo>
                      <a:pt x="7341" y="2194"/>
                      <a:pt x="7334" y="2197"/>
                      <a:pt x="7329" y="2205"/>
                    </a:cubicBezTo>
                    <a:cubicBezTo>
                      <a:pt x="6591" y="3379"/>
                      <a:pt x="5865" y="4633"/>
                      <a:pt x="5676" y="6029"/>
                    </a:cubicBezTo>
                    <a:cubicBezTo>
                      <a:pt x="5490" y="7393"/>
                      <a:pt x="5911" y="8734"/>
                      <a:pt x="6547" y="9928"/>
                    </a:cubicBezTo>
                    <a:cubicBezTo>
                      <a:pt x="6939" y="10662"/>
                      <a:pt x="7410" y="11349"/>
                      <a:pt x="7880" y="12035"/>
                    </a:cubicBezTo>
                    <a:cubicBezTo>
                      <a:pt x="7878" y="12037"/>
                      <a:pt x="7877" y="12040"/>
                      <a:pt x="7877" y="12041"/>
                    </a:cubicBezTo>
                    <a:cubicBezTo>
                      <a:pt x="7873" y="12053"/>
                      <a:pt x="7875" y="12066"/>
                      <a:pt x="7882" y="12075"/>
                    </a:cubicBezTo>
                    <a:cubicBezTo>
                      <a:pt x="7291" y="12817"/>
                      <a:pt x="6657" y="13526"/>
                      <a:pt x="5987" y="14197"/>
                    </a:cubicBezTo>
                    <a:cubicBezTo>
                      <a:pt x="5863" y="14322"/>
                      <a:pt x="5737" y="14445"/>
                      <a:pt x="5609" y="14567"/>
                    </a:cubicBezTo>
                    <a:cubicBezTo>
                      <a:pt x="5620" y="14530"/>
                      <a:pt x="5631" y="14492"/>
                      <a:pt x="5641" y="14454"/>
                    </a:cubicBezTo>
                    <a:cubicBezTo>
                      <a:pt x="5683" y="14295"/>
                      <a:pt x="5721" y="14132"/>
                      <a:pt x="5755" y="13969"/>
                    </a:cubicBezTo>
                    <a:cubicBezTo>
                      <a:pt x="6028" y="12652"/>
                      <a:pt x="6003" y="11283"/>
                      <a:pt x="5765" y="9962"/>
                    </a:cubicBezTo>
                    <a:cubicBezTo>
                      <a:pt x="5518" y="8593"/>
                      <a:pt x="5047" y="7273"/>
                      <a:pt x="4453" y="6017"/>
                    </a:cubicBezTo>
                    <a:cubicBezTo>
                      <a:pt x="4381" y="5861"/>
                      <a:pt x="4305" y="5707"/>
                      <a:pt x="4227" y="5552"/>
                    </a:cubicBezTo>
                    <a:cubicBezTo>
                      <a:pt x="4221" y="5541"/>
                      <a:pt x="4210" y="5534"/>
                      <a:pt x="4198" y="5534"/>
                    </a:cubicBezTo>
                    <a:cubicBezTo>
                      <a:pt x="4186" y="5534"/>
                      <a:pt x="4174" y="5542"/>
                      <a:pt x="4170" y="5559"/>
                    </a:cubicBezTo>
                    <a:cubicBezTo>
                      <a:pt x="3930" y="6796"/>
                      <a:pt x="3436" y="7984"/>
                      <a:pt x="3313" y="9246"/>
                    </a:cubicBezTo>
                    <a:cubicBezTo>
                      <a:pt x="3253" y="9863"/>
                      <a:pt x="3297" y="10484"/>
                      <a:pt x="3490" y="11075"/>
                    </a:cubicBezTo>
                    <a:cubicBezTo>
                      <a:pt x="3695" y="11700"/>
                      <a:pt x="4035" y="12271"/>
                      <a:pt x="4405" y="12810"/>
                    </a:cubicBezTo>
                    <a:cubicBezTo>
                      <a:pt x="4781" y="13358"/>
                      <a:pt x="5256" y="13889"/>
                      <a:pt x="5478" y="14526"/>
                    </a:cubicBezTo>
                    <a:cubicBezTo>
                      <a:pt x="5492" y="14567"/>
                      <a:pt x="5507" y="14610"/>
                      <a:pt x="5518" y="14654"/>
                    </a:cubicBezTo>
                    <a:cubicBezTo>
                      <a:pt x="5348" y="14815"/>
                      <a:pt x="5176" y="14975"/>
                      <a:pt x="5001" y="15132"/>
                    </a:cubicBezTo>
                    <a:cubicBezTo>
                      <a:pt x="4478" y="15603"/>
                      <a:pt x="3935" y="16051"/>
                      <a:pt x="3373" y="16475"/>
                    </a:cubicBezTo>
                    <a:cubicBezTo>
                      <a:pt x="3068" y="16707"/>
                      <a:pt x="2757" y="16930"/>
                      <a:pt x="2436" y="17143"/>
                    </a:cubicBezTo>
                    <a:cubicBezTo>
                      <a:pt x="2510" y="16962"/>
                      <a:pt x="2579" y="16782"/>
                      <a:pt x="2641" y="16599"/>
                    </a:cubicBezTo>
                    <a:cubicBezTo>
                      <a:pt x="2812" y="16227"/>
                      <a:pt x="2947" y="15843"/>
                      <a:pt x="3049" y="15448"/>
                    </a:cubicBezTo>
                    <a:cubicBezTo>
                      <a:pt x="3209" y="14823"/>
                      <a:pt x="3287" y="14179"/>
                      <a:pt x="3296" y="13535"/>
                    </a:cubicBezTo>
                    <a:cubicBezTo>
                      <a:pt x="3304" y="12896"/>
                      <a:pt x="3244" y="12257"/>
                      <a:pt x="3135" y="11627"/>
                    </a:cubicBezTo>
                    <a:cubicBezTo>
                      <a:pt x="3027" y="10999"/>
                      <a:pt x="2870" y="10380"/>
                      <a:pt x="2684" y="9771"/>
                    </a:cubicBezTo>
                    <a:cubicBezTo>
                      <a:pt x="2495" y="9154"/>
                      <a:pt x="2292" y="8525"/>
                      <a:pt x="1980" y="7958"/>
                    </a:cubicBezTo>
                    <a:cubicBezTo>
                      <a:pt x="1941" y="7884"/>
                      <a:pt x="1899" y="7812"/>
                      <a:pt x="1856" y="7742"/>
                    </a:cubicBezTo>
                    <a:cubicBezTo>
                      <a:pt x="1850" y="7733"/>
                      <a:pt x="1842" y="7730"/>
                      <a:pt x="1834" y="7730"/>
                    </a:cubicBezTo>
                    <a:cubicBezTo>
                      <a:pt x="1820" y="7730"/>
                      <a:pt x="1806" y="7740"/>
                      <a:pt x="1802" y="7754"/>
                    </a:cubicBezTo>
                    <a:cubicBezTo>
                      <a:pt x="1599" y="8485"/>
                      <a:pt x="1273" y="9172"/>
                      <a:pt x="1001" y="9877"/>
                    </a:cubicBezTo>
                    <a:cubicBezTo>
                      <a:pt x="870" y="10216"/>
                      <a:pt x="752" y="10560"/>
                      <a:pt x="665" y="10912"/>
                    </a:cubicBezTo>
                    <a:cubicBezTo>
                      <a:pt x="591" y="11214"/>
                      <a:pt x="539" y="11519"/>
                      <a:pt x="510" y="11828"/>
                    </a:cubicBezTo>
                    <a:cubicBezTo>
                      <a:pt x="452" y="12437"/>
                      <a:pt x="480" y="13056"/>
                      <a:pt x="595" y="13658"/>
                    </a:cubicBezTo>
                    <a:cubicBezTo>
                      <a:pt x="709" y="14262"/>
                      <a:pt x="906" y="14851"/>
                      <a:pt x="1188" y="15399"/>
                    </a:cubicBezTo>
                    <a:cubicBezTo>
                      <a:pt x="1460" y="15929"/>
                      <a:pt x="1812" y="16417"/>
                      <a:pt x="2070" y="16955"/>
                    </a:cubicBezTo>
                    <a:cubicBezTo>
                      <a:pt x="2108" y="17030"/>
                      <a:pt x="2143" y="17109"/>
                      <a:pt x="2174" y="17187"/>
                    </a:cubicBezTo>
                    <a:cubicBezTo>
                      <a:pt x="2188" y="17221"/>
                      <a:pt x="2199" y="17255"/>
                      <a:pt x="2212" y="17288"/>
                    </a:cubicBezTo>
                    <a:cubicBezTo>
                      <a:pt x="2122" y="17346"/>
                      <a:pt x="1775" y="17555"/>
                      <a:pt x="1775" y="17555"/>
                    </a:cubicBezTo>
                    <a:cubicBezTo>
                      <a:pt x="1362" y="17792"/>
                      <a:pt x="936" y="18004"/>
                      <a:pt x="489" y="18173"/>
                    </a:cubicBezTo>
                    <a:cubicBezTo>
                      <a:pt x="361" y="18222"/>
                      <a:pt x="230" y="18268"/>
                      <a:pt x="98" y="18309"/>
                    </a:cubicBezTo>
                    <a:cubicBezTo>
                      <a:pt x="0" y="18340"/>
                      <a:pt x="42" y="18480"/>
                      <a:pt x="130" y="18480"/>
                    </a:cubicBezTo>
                    <a:cubicBezTo>
                      <a:pt x="139" y="18480"/>
                      <a:pt x="148" y="18479"/>
                      <a:pt x="158" y="18476"/>
                    </a:cubicBezTo>
                    <a:cubicBezTo>
                      <a:pt x="937" y="18229"/>
                      <a:pt x="1662" y="17851"/>
                      <a:pt x="2347" y="17412"/>
                    </a:cubicBezTo>
                    <a:cubicBezTo>
                      <a:pt x="2582" y="17600"/>
                      <a:pt x="2819" y="17785"/>
                      <a:pt x="3061" y="17963"/>
                    </a:cubicBezTo>
                    <a:cubicBezTo>
                      <a:pt x="3394" y="18208"/>
                      <a:pt x="3736" y="18441"/>
                      <a:pt x="4094" y="18648"/>
                    </a:cubicBezTo>
                    <a:cubicBezTo>
                      <a:pt x="4690" y="18998"/>
                      <a:pt x="5327" y="19263"/>
                      <a:pt x="5999" y="19434"/>
                    </a:cubicBezTo>
                    <a:cubicBezTo>
                      <a:pt x="6637" y="19597"/>
                      <a:pt x="7295" y="19678"/>
                      <a:pt x="7952" y="19698"/>
                    </a:cubicBezTo>
                    <a:cubicBezTo>
                      <a:pt x="8060" y="19701"/>
                      <a:pt x="8167" y="19703"/>
                      <a:pt x="8274" y="19703"/>
                    </a:cubicBezTo>
                    <a:cubicBezTo>
                      <a:pt x="8829" y="19703"/>
                      <a:pt x="9384" y="19659"/>
                      <a:pt x="9934" y="19586"/>
                    </a:cubicBezTo>
                    <a:cubicBezTo>
                      <a:pt x="10453" y="19517"/>
                      <a:pt x="10976" y="19428"/>
                      <a:pt x="11500" y="19428"/>
                    </a:cubicBezTo>
                    <a:cubicBezTo>
                      <a:pt x="11638" y="19428"/>
                      <a:pt x="11776" y="19434"/>
                      <a:pt x="11914" y="19448"/>
                    </a:cubicBezTo>
                    <a:cubicBezTo>
                      <a:pt x="11996" y="19458"/>
                      <a:pt x="12076" y="19468"/>
                      <a:pt x="12157" y="19482"/>
                    </a:cubicBezTo>
                    <a:cubicBezTo>
                      <a:pt x="12159" y="19483"/>
                      <a:pt x="12161" y="19483"/>
                      <a:pt x="12162" y="19483"/>
                    </a:cubicBezTo>
                    <a:cubicBezTo>
                      <a:pt x="12188" y="19483"/>
                      <a:pt x="12200" y="19449"/>
                      <a:pt x="12180" y="19430"/>
                    </a:cubicBezTo>
                    <a:cubicBezTo>
                      <a:pt x="11806" y="19077"/>
                      <a:pt x="11405" y="18754"/>
                      <a:pt x="10979" y="18465"/>
                    </a:cubicBezTo>
                    <a:cubicBezTo>
                      <a:pt x="10766" y="18320"/>
                      <a:pt x="10548" y="18183"/>
                      <a:pt x="10324" y="18055"/>
                    </a:cubicBezTo>
                    <a:cubicBezTo>
                      <a:pt x="9655" y="17672"/>
                      <a:pt x="8940" y="17368"/>
                      <a:pt x="8199" y="17153"/>
                    </a:cubicBezTo>
                    <a:cubicBezTo>
                      <a:pt x="7503" y="16952"/>
                      <a:pt x="6785" y="16830"/>
                      <a:pt x="6063" y="16790"/>
                    </a:cubicBezTo>
                    <a:cubicBezTo>
                      <a:pt x="5886" y="16780"/>
                      <a:pt x="5709" y="16776"/>
                      <a:pt x="5532" y="16776"/>
                    </a:cubicBezTo>
                    <a:cubicBezTo>
                      <a:pt x="5024" y="16776"/>
                      <a:pt x="4515" y="16815"/>
                      <a:pt x="4013" y="16894"/>
                    </a:cubicBezTo>
                    <a:cubicBezTo>
                      <a:pt x="3555" y="16965"/>
                      <a:pt x="3104" y="17069"/>
                      <a:pt x="2661" y="17205"/>
                    </a:cubicBezTo>
                    <a:cubicBezTo>
                      <a:pt x="2814" y="17101"/>
                      <a:pt x="2965" y="16996"/>
                      <a:pt x="3113" y="16888"/>
                    </a:cubicBezTo>
                    <a:cubicBezTo>
                      <a:pt x="3810" y="16383"/>
                      <a:pt x="4478" y="15839"/>
                      <a:pt x="5118" y="15264"/>
                    </a:cubicBezTo>
                    <a:cubicBezTo>
                      <a:pt x="5295" y="15104"/>
                      <a:pt x="5469" y="14943"/>
                      <a:pt x="5642" y="14779"/>
                    </a:cubicBezTo>
                    <a:cubicBezTo>
                      <a:pt x="5803" y="14932"/>
                      <a:pt x="5973" y="15078"/>
                      <a:pt x="6151" y="15212"/>
                    </a:cubicBezTo>
                    <a:cubicBezTo>
                      <a:pt x="7147" y="15970"/>
                      <a:pt x="8368" y="16414"/>
                      <a:pt x="9624" y="16468"/>
                    </a:cubicBezTo>
                    <a:cubicBezTo>
                      <a:pt x="9730" y="16472"/>
                      <a:pt x="9835" y="16474"/>
                      <a:pt x="9941" y="16474"/>
                    </a:cubicBezTo>
                    <a:cubicBezTo>
                      <a:pt x="11208" y="16474"/>
                      <a:pt x="12453" y="16168"/>
                      <a:pt x="13702" y="15984"/>
                    </a:cubicBezTo>
                    <a:cubicBezTo>
                      <a:pt x="14239" y="15905"/>
                      <a:pt x="14780" y="15849"/>
                      <a:pt x="15322" y="15849"/>
                    </a:cubicBezTo>
                    <a:cubicBezTo>
                      <a:pt x="15556" y="15849"/>
                      <a:pt x="15790" y="15859"/>
                      <a:pt x="16023" y="15883"/>
                    </a:cubicBezTo>
                    <a:lnTo>
                      <a:pt x="16023" y="15882"/>
                    </a:lnTo>
                    <a:cubicBezTo>
                      <a:pt x="16024" y="15882"/>
                      <a:pt x="16025" y="15882"/>
                      <a:pt x="16026" y="15882"/>
                    </a:cubicBezTo>
                    <a:cubicBezTo>
                      <a:pt x="16053" y="15882"/>
                      <a:pt x="16071" y="15849"/>
                      <a:pt x="16048" y="15830"/>
                    </a:cubicBezTo>
                    <a:cubicBezTo>
                      <a:pt x="15531" y="15430"/>
                      <a:pt x="14980" y="15069"/>
                      <a:pt x="14402" y="14761"/>
                    </a:cubicBezTo>
                    <a:cubicBezTo>
                      <a:pt x="13591" y="14327"/>
                      <a:pt x="12726" y="13996"/>
                      <a:pt x="11827" y="13792"/>
                    </a:cubicBezTo>
                    <a:cubicBezTo>
                      <a:pt x="11355" y="13685"/>
                      <a:pt x="10877" y="13617"/>
                      <a:pt x="10394" y="13585"/>
                    </a:cubicBezTo>
                    <a:cubicBezTo>
                      <a:pt x="10206" y="13573"/>
                      <a:pt x="10017" y="13567"/>
                      <a:pt x="9828" y="13567"/>
                    </a:cubicBezTo>
                    <a:cubicBezTo>
                      <a:pt x="9096" y="13567"/>
                      <a:pt x="8364" y="13658"/>
                      <a:pt x="7654" y="13844"/>
                    </a:cubicBezTo>
                    <a:cubicBezTo>
                      <a:pt x="7037" y="14006"/>
                      <a:pt x="6441" y="14241"/>
                      <a:pt x="5882" y="14548"/>
                    </a:cubicBezTo>
                    <a:cubicBezTo>
                      <a:pt x="5959" y="14473"/>
                      <a:pt x="6035" y="14397"/>
                      <a:pt x="6111" y="14322"/>
                    </a:cubicBezTo>
                    <a:cubicBezTo>
                      <a:pt x="6798" y="13635"/>
                      <a:pt x="7446" y="12907"/>
                      <a:pt x="8051" y="12148"/>
                    </a:cubicBezTo>
                    <a:cubicBezTo>
                      <a:pt x="8382" y="12287"/>
                      <a:pt x="8715" y="12420"/>
                      <a:pt x="9054" y="12543"/>
                    </a:cubicBezTo>
                    <a:cubicBezTo>
                      <a:pt x="9492" y="12700"/>
                      <a:pt x="9937" y="12835"/>
                      <a:pt x="10394" y="12931"/>
                    </a:cubicBezTo>
                    <a:cubicBezTo>
                      <a:pt x="10839" y="13025"/>
                      <a:pt x="11296" y="13080"/>
                      <a:pt x="11753" y="13080"/>
                    </a:cubicBezTo>
                    <a:cubicBezTo>
                      <a:pt x="12067" y="13080"/>
                      <a:pt x="12382" y="13054"/>
                      <a:pt x="12692" y="12996"/>
                    </a:cubicBezTo>
                    <a:cubicBezTo>
                      <a:pt x="13398" y="12863"/>
                      <a:pt x="14045" y="12552"/>
                      <a:pt x="14635" y="12148"/>
                    </a:cubicBezTo>
                    <a:cubicBezTo>
                      <a:pt x="15226" y="11744"/>
                      <a:pt x="15761" y="11263"/>
                      <a:pt x="16308" y="10802"/>
                    </a:cubicBezTo>
                    <a:cubicBezTo>
                      <a:pt x="16853" y="10342"/>
                      <a:pt x="17418" y="9894"/>
                      <a:pt x="18056" y="9568"/>
                    </a:cubicBezTo>
                    <a:cubicBezTo>
                      <a:pt x="18137" y="9528"/>
                      <a:pt x="18217" y="9489"/>
                      <a:pt x="18299" y="9453"/>
                    </a:cubicBezTo>
                    <a:cubicBezTo>
                      <a:pt x="18326" y="9440"/>
                      <a:pt x="18322" y="9403"/>
                      <a:pt x="18294" y="9395"/>
                    </a:cubicBezTo>
                    <a:cubicBezTo>
                      <a:pt x="17665" y="9236"/>
                      <a:pt x="17021" y="9136"/>
                      <a:pt x="16373" y="9095"/>
                    </a:cubicBezTo>
                    <a:cubicBezTo>
                      <a:pt x="16292" y="9089"/>
                      <a:pt x="16213" y="9085"/>
                      <a:pt x="16133" y="9081"/>
                    </a:cubicBezTo>
                    <a:cubicBezTo>
                      <a:pt x="15983" y="9075"/>
                      <a:pt x="15833" y="9072"/>
                      <a:pt x="15683" y="9072"/>
                    </a:cubicBezTo>
                    <a:cubicBezTo>
                      <a:pt x="15105" y="9072"/>
                      <a:pt x="14527" y="9117"/>
                      <a:pt x="13954" y="9207"/>
                    </a:cubicBezTo>
                    <a:cubicBezTo>
                      <a:pt x="13237" y="9317"/>
                      <a:pt x="12531" y="9498"/>
                      <a:pt x="11848" y="9743"/>
                    </a:cubicBezTo>
                    <a:cubicBezTo>
                      <a:pt x="11166" y="9989"/>
                      <a:pt x="10506" y="10301"/>
                      <a:pt x="9884" y="10672"/>
                    </a:cubicBezTo>
                    <a:cubicBezTo>
                      <a:pt x="9323" y="11007"/>
                      <a:pt x="8791" y="11394"/>
                      <a:pt x="8301" y="11827"/>
                    </a:cubicBezTo>
                    <a:cubicBezTo>
                      <a:pt x="8338" y="11780"/>
                      <a:pt x="8375" y="11732"/>
                      <a:pt x="8410" y="11684"/>
                    </a:cubicBezTo>
                    <a:cubicBezTo>
                      <a:pt x="8608" y="11423"/>
                      <a:pt x="8802" y="11158"/>
                      <a:pt x="8989" y="10890"/>
                    </a:cubicBezTo>
                    <a:cubicBezTo>
                      <a:pt x="9663" y="10525"/>
                      <a:pt x="10289" y="10076"/>
                      <a:pt x="10851" y="9555"/>
                    </a:cubicBezTo>
                    <a:cubicBezTo>
                      <a:pt x="11072" y="9353"/>
                      <a:pt x="11283" y="9137"/>
                      <a:pt x="11483" y="8912"/>
                    </a:cubicBezTo>
                    <a:cubicBezTo>
                      <a:pt x="11827" y="8525"/>
                      <a:pt x="12137" y="8111"/>
                      <a:pt x="12413" y="7672"/>
                    </a:cubicBezTo>
                    <a:cubicBezTo>
                      <a:pt x="12853" y="6969"/>
                      <a:pt x="13191" y="6211"/>
                      <a:pt x="13428" y="5417"/>
                    </a:cubicBezTo>
                    <a:cubicBezTo>
                      <a:pt x="13674" y="4603"/>
                      <a:pt x="13818" y="3761"/>
                      <a:pt x="13901" y="2915"/>
                    </a:cubicBezTo>
                    <a:cubicBezTo>
                      <a:pt x="13986" y="2063"/>
                      <a:pt x="14008" y="1206"/>
                      <a:pt x="14012" y="350"/>
                    </a:cubicBezTo>
                    <a:cubicBezTo>
                      <a:pt x="14013" y="242"/>
                      <a:pt x="14013" y="135"/>
                      <a:pt x="14013" y="27"/>
                    </a:cubicBezTo>
                    <a:cubicBezTo>
                      <a:pt x="14013" y="10"/>
                      <a:pt x="13997" y="1"/>
                      <a:pt x="13982"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9" name="Google Shape;3152;p71">
                <a:extLst>
                  <a:ext uri="{FF2B5EF4-FFF2-40B4-BE49-F238E27FC236}">
                    <a16:creationId xmlns:a16="http://schemas.microsoft.com/office/drawing/2014/main" id="{93DB9A3A-078D-0E46-2AE2-683BCA26897C}"/>
                  </a:ext>
                </a:extLst>
              </p:cNvPr>
              <p:cNvSpPr/>
              <p:nvPr/>
            </p:nvSpPr>
            <p:spPr>
              <a:xfrm>
                <a:off x="6058425" y="3616557"/>
                <a:ext cx="112377" cy="387671"/>
              </a:xfrm>
              <a:custGeom>
                <a:avLst/>
                <a:gdLst/>
                <a:ahLst/>
                <a:cxnLst/>
                <a:rect l="l" t="t" r="r" b="b"/>
                <a:pathLst>
                  <a:path w="2804" h="8913" extrusionOk="0">
                    <a:moveTo>
                      <a:pt x="2774" y="1"/>
                    </a:moveTo>
                    <a:cubicBezTo>
                      <a:pt x="2768" y="1"/>
                      <a:pt x="2762" y="3"/>
                      <a:pt x="2757" y="6"/>
                    </a:cubicBezTo>
                    <a:cubicBezTo>
                      <a:pt x="2277" y="327"/>
                      <a:pt x="1818" y="681"/>
                      <a:pt x="1388" y="1067"/>
                    </a:cubicBezTo>
                    <a:cubicBezTo>
                      <a:pt x="1739" y="2179"/>
                      <a:pt x="1704" y="3406"/>
                      <a:pt x="1413" y="4536"/>
                    </a:cubicBezTo>
                    <a:cubicBezTo>
                      <a:pt x="1180" y="5440"/>
                      <a:pt x="1" y="8828"/>
                      <a:pt x="274" y="8912"/>
                    </a:cubicBezTo>
                    <a:cubicBezTo>
                      <a:pt x="618" y="8526"/>
                      <a:pt x="928" y="8111"/>
                      <a:pt x="1204" y="7673"/>
                    </a:cubicBezTo>
                    <a:cubicBezTo>
                      <a:pt x="1644" y="6970"/>
                      <a:pt x="1982" y="6212"/>
                      <a:pt x="2219" y="5417"/>
                    </a:cubicBezTo>
                    <a:cubicBezTo>
                      <a:pt x="2464" y="4603"/>
                      <a:pt x="2608" y="3762"/>
                      <a:pt x="2692" y="2915"/>
                    </a:cubicBezTo>
                    <a:cubicBezTo>
                      <a:pt x="2777" y="2063"/>
                      <a:pt x="2799" y="1206"/>
                      <a:pt x="2803" y="350"/>
                    </a:cubicBezTo>
                    <a:cubicBezTo>
                      <a:pt x="2804" y="242"/>
                      <a:pt x="2803" y="135"/>
                      <a:pt x="2803" y="27"/>
                    </a:cubicBezTo>
                    <a:cubicBezTo>
                      <a:pt x="2803" y="10"/>
                      <a:pt x="2789" y="1"/>
                      <a:pt x="2774"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0" name="Google Shape;3153;p71">
                <a:extLst>
                  <a:ext uri="{FF2B5EF4-FFF2-40B4-BE49-F238E27FC236}">
                    <a16:creationId xmlns:a16="http://schemas.microsoft.com/office/drawing/2014/main" id="{66EFD0E0-E1BE-02A4-404C-1330C577C5DB}"/>
                  </a:ext>
                </a:extLst>
              </p:cNvPr>
              <p:cNvSpPr/>
              <p:nvPr/>
            </p:nvSpPr>
            <p:spPr>
              <a:xfrm>
                <a:off x="5731863" y="4382740"/>
                <a:ext cx="366268" cy="90774"/>
              </a:xfrm>
              <a:custGeom>
                <a:avLst/>
                <a:gdLst/>
                <a:ahLst/>
                <a:cxnLst/>
                <a:rect l="l" t="t" r="r" b="b"/>
                <a:pathLst>
                  <a:path w="9139" h="2087" extrusionOk="0">
                    <a:moveTo>
                      <a:pt x="1103" y="0"/>
                    </a:moveTo>
                    <a:cubicBezTo>
                      <a:pt x="952" y="0"/>
                      <a:pt x="800" y="12"/>
                      <a:pt x="652" y="41"/>
                    </a:cubicBezTo>
                    <a:cubicBezTo>
                      <a:pt x="412" y="87"/>
                      <a:pt x="179" y="183"/>
                      <a:pt x="0" y="347"/>
                    </a:cubicBezTo>
                    <a:cubicBezTo>
                      <a:pt x="333" y="592"/>
                      <a:pt x="675" y="825"/>
                      <a:pt x="1033" y="1034"/>
                    </a:cubicBezTo>
                    <a:cubicBezTo>
                      <a:pt x="1629" y="1382"/>
                      <a:pt x="2266" y="1647"/>
                      <a:pt x="2937" y="1818"/>
                    </a:cubicBezTo>
                    <a:cubicBezTo>
                      <a:pt x="3576" y="1981"/>
                      <a:pt x="4234" y="2062"/>
                      <a:pt x="4891" y="2082"/>
                    </a:cubicBezTo>
                    <a:cubicBezTo>
                      <a:pt x="5000" y="2085"/>
                      <a:pt x="5109" y="2087"/>
                      <a:pt x="5218" y="2087"/>
                    </a:cubicBezTo>
                    <a:cubicBezTo>
                      <a:pt x="5771" y="2087"/>
                      <a:pt x="6324" y="2044"/>
                      <a:pt x="6873" y="1970"/>
                    </a:cubicBezTo>
                    <a:cubicBezTo>
                      <a:pt x="7393" y="1902"/>
                      <a:pt x="7917" y="1812"/>
                      <a:pt x="8442" y="1812"/>
                    </a:cubicBezTo>
                    <a:cubicBezTo>
                      <a:pt x="8579" y="1812"/>
                      <a:pt x="8716" y="1818"/>
                      <a:pt x="8853" y="1832"/>
                    </a:cubicBezTo>
                    <a:cubicBezTo>
                      <a:pt x="8935" y="1842"/>
                      <a:pt x="9015" y="1853"/>
                      <a:pt x="9096" y="1868"/>
                    </a:cubicBezTo>
                    <a:cubicBezTo>
                      <a:pt x="9097" y="1868"/>
                      <a:pt x="9099" y="1868"/>
                      <a:pt x="9100" y="1868"/>
                    </a:cubicBezTo>
                    <a:cubicBezTo>
                      <a:pt x="9127" y="1868"/>
                      <a:pt x="9139" y="1833"/>
                      <a:pt x="9119" y="1816"/>
                    </a:cubicBezTo>
                    <a:cubicBezTo>
                      <a:pt x="8745" y="1461"/>
                      <a:pt x="8344" y="1138"/>
                      <a:pt x="7918" y="849"/>
                    </a:cubicBezTo>
                    <a:cubicBezTo>
                      <a:pt x="7780" y="884"/>
                      <a:pt x="7641" y="905"/>
                      <a:pt x="7541" y="919"/>
                    </a:cubicBezTo>
                    <a:cubicBezTo>
                      <a:pt x="7258" y="961"/>
                      <a:pt x="6975" y="980"/>
                      <a:pt x="6693" y="980"/>
                    </a:cubicBezTo>
                    <a:cubicBezTo>
                      <a:pt x="5394" y="980"/>
                      <a:pt x="4108" y="589"/>
                      <a:pt x="2854" y="292"/>
                    </a:cubicBezTo>
                    <a:cubicBezTo>
                      <a:pt x="2467" y="200"/>
                      <a:pt x="2077" y="110"/>
                      <a:pt x="1683" y="49"/>
                    </a:cubicBezTo>
                    <a:cubicBezTo>
                      <a:pt x="1493" y="20"/>
                      <a:pt x="1298" y="0"/>
                      <a:pt x="1103"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3154;p71">
                <a:extLst>
                  <a:ext uri="{FF2B5EF4-FFF2-40B4-BE49-F238E27FC236}">
                    <a16:creationId xmlns:a16="http://schemas.microsoft.com/office/drawing/2014/main" id="{DB22EC8F-320A-BF08-95B3-49C31B3BCFF3}"/>
                  </a:ext>
                </a:extLst>
              </p:cNvPr>
              <p:cNvSpPr/>
              <p:nvPr/>
            </p:nvSpPr>
            <p:spPr>
              <a:xfrm>
                <a:off x="5972016" y="4012131"/>
                <a:ext cx="371679" cy="173328"/>
              </a:xfrm>
              <a:custGeom>
                <a:avLst/>
                <a:gdLst/>
                <a:ahLst/>
                <a:cxnLst/>
                <a:rect l="l" t="t" r="r" b="b"/>
                <a:pathLst>
                  <a:path w="9274" h="3985" extrusionOk="0">
                    <a:moveTo>
                      <a:pt x="7320" y="0"/>
                    </a:moveTo>
                    <a:cubicBezTo>
                      <a:pt x="7278" y="82"/>
                      <a:pt x="7230" y="159"/>
                      <a:pt x="7185" y="226"/>
                    </a:cubicBezTo>
                    <a:cubicBezTo>
                      <a:pt x="6967" y="541"/>
                      <a:pt x="6713" y="832"/>
                      <a:pt x="6437" y="1098"/>
                    </a:cubicBezTo>
                    <a:cubicBezTo>
                      <a:pt x="5866" y="1647"/>
                      <a:pt x="5191" y="2082"/>
                      <a:pt x="4473" y="2411"/>
                    </a:cubicBezTo>
                    <a:cubicBezTo>
                      <a:pt x="3749" y="2741"/>
                      <a:pt x="2979" y="2967"/>
                      <a:pt x="2195" y="3099"/>
                    </a:cubicBezTo>
                    <a:cubicBezTo>
                      <a:pt x="1804" y="3166"/>
                      <a:pt x="1409" y="3198"/>
                      <a:pt x="1013" y="3233"/>
                    </a:cubicBezTo>
                    <a:cubicBezTo>
                      <a:pt x="680" y="3263"/>
                      <a:pt x="310" y="3302"/>
                      <a:pt x="1" y="3448"/>
                    </a:cubicBezTo>
                    <a:cubicBezTo>
                      <a:pt x="439" y="3605"/>
                      <a:pt x="884" y="3741"/>
                      <a:pt x="1341" y="3837"/>
                    </a:cubicBezTo>
                    <a:cubicBezTo>
                      <a:pt x="1786" y="3930"/>
                      <a:pt x="2242" y="3985"/>
                      <a:pt x="2698" y="3985"/>
                    </a:cubicBezTo>
                    <a:cubicBezTo>
                      <a:pt x="3013" y="3985"/>
                      <a:pt x="3328" y="3959"/>
                      <a:pt x="3639" y="3901"/>
                    </a:cubicBezTo>
                    <a:cubicBezTo>
                      <a:pt x="4345" y="3770"/>
                      <a:pt x="4992" y="3458"/>
                      <a:pt x="5582" y="3054"/>
                    </a:cubicBezTo>
                    <a:cubicBezTo>
                      <a:pt x="6173" y="2649"/>
                      <a:pt x="6708" y="2168"/>
                      <a:pt x="7255" y="1707"/>
                    </a:cubicBezTo>
                    <a:cubicBezTo>
                      <a:pt x="7800" y="1249"/>
                      <a:pt x="8365" y="799"/>
                      <a:pt x="9003" y="474"/>
                    </a:cubicBezTo>
                    <a:cubicBezTo>
                      <a:pt x="9084" y="433"/>
                      <a:pt x="9164" y="394"/>
                      <a:pt x="9246" y="358"/>
                    </a:cubicBezTo>
                    <a:cubicBezTo>
                      <a:pt x="9273" y="345"/>
                      <a:pt x="9269" y="308"/>
                      <a:pt x="9241" y="300"/>
                    </a:cubicBezTo>
                    <a:cubicBezTo>
                      <a:pt x="8612" y="141"/>
                      <a:pt x="7968" y="41"/>
                      <a:pt x="7320"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2" name="Google Shape;3155;p71">
                <a:extLst>
                  <a:ext uri="{FF2B5EF4-FFF2-40B4-BE49-F238E27FC236}">
                    <a16:creationId xmlns:a16="http://schemas.microsoft.com/office/drawing/2014/main" id="{F3710637-3EDE-8E22-7221-4706913A5D18}"/>
                  </a:ext>
                </a:extLst>
              </p:cNvPr>
              <p:cNvSpPr/>
              <p:nvPr/>
            </p:nvSpPr>
            <p:spPr>
              <a:xfrm>
                <a:off x="5855667" y="4258523"/>
                <a:ext cx="397609" cy="74594"/>
              </a:xfrm>
              <a:custGeom>
                <a:avLst/>
                <a:gdLst/>
                <a:ahLst/>
                <a:cxnLst/>
                <a:rect l="l" t="t" r="r" b="b"/>
                <a:pathLst>
                  <a:path w="9921" h="1715" extrusionOk="0">
                    <a:moveTo>
                      <a:pt x="8251" y="1"/>
                    </a:moveTo>
                    <a:cubicBezTo>
                      <a:pt x="8160" y="79"/>
                      <a:pt x="8047" y="139"/>
                      <a:pt x="7947" y="183"/>
                    </a:cubicBezTo>
                    <a:cubicBezTo>
                      <a:pt x="7763" y="263"/>
                      <a:pt x="7573" y="330"/>
                      <a:pt x="7382" y="388"/>
                    </a:cubicBezTo>
                    <a:cubicBezTo>
                      <a:pt x="7006" y="505"/>
                      <a:pt x="6620" y="585"/>
                      <a:pt x="6231" y="639"/>
                    </a:cubicBezTo>
                    <a:cubicBezTo>
                      <a:pt x="5814" y="695"/>
                      <a:pt x="5395" y="719"/>
                      <a:pt x="4975" y="719"/>
                    </a:cubicBezTo>
                    <a:cubicBezTo>
                      <a:pt x="3807" y="719"/>
                      <a:pt x="2638" y="533"/>
                      <a:pt x="1492" y="340"/>
                    </a:cubicBezTo>
                    <a:cubicBezTo>
                      <a:pt x="1198" y="291"/>
                      <a:pt x="883" y="203"/>
                      <a:pt x="578" y="203"/>
                    </a:cubicBezTo>
                    <a:cubicBezTo>
                      <a:pt x="521" y="203"/>
                      <a:pt x="465" y="206"/>
                      <a:pt x="409" y="213"/>
                    </a:cubicBezTo>
                    <a:cubicBezTo>
                      <a:pt x="240" y="235"/>
                      <a:pt x="78" y="318"/>
                      <a:pt x="1" y="452"/>
                    </a:cubicBezTo>
                    <a:cubicBezTo>
                      <a:pt x="997" y="1210"/>
                      <a:pt x="2218" y="1654"/>
                      <a:pt x="3474" y="1708"/>
                    </a:cubicBezTo>
                    <a:cubicBezTo>
                      <a:pt x="3580" y="1712"/>
                      <a:pt x="3685" y="1714"/>
                      <a:pt x="3791" y="1714"/>
                    </a:cubicBezTo>
                    <a:cubicBezTo>
                      <a:pt x="5058" y="1714"/>
                      <a:pt x="6303" y="1408"/>
                      <a:pt x="7552" y="1224"/>
                    </a:cubicBezTo>
                    <a:cubicBezTo>
                      <a:pt x="8089" y="1145"/>
                      <a:pt x="8630" y="1089"/>
                      <a:pt x="9172" y="1089"/>
                    </a:cubicBezTo>
                    <a:cubicBezTo>
                      <a:pt x="9406" y="1089"/>
                      <a:pt x="9640" y="1099"/>
                      <a:pt x="9873" y="1123"/>
                    </a:cubicBezTo>
                    <a:cubicBezTo>
                      <a:pt x="9874" y="1123"/>
                      <a:pt x="9875" y="1123"/>
                      <a:pt x="9876" y="1123"/>
                    </a:cubicBezTo>
                    <a:cubicBezTo>
                      <a:pt x="9902" y="1123"/>
                      <a:pt x="9921" y="1089"/>
                      <a:pt x="9897" y="1071"/>
                    </a:cubicBezTo>
                    <a:cubicBezTo>
                      <a:pt x="9381" y="670"/>
                      <a:pt x="8830" y="310"/>
                      <a:pt x="8251"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3" name="Google Shape;3156;p71">
                <a:extLst>
                  <a:ext uri="{FF2B5EF4-FFF2-40B4-BE49-F238E27FC236}">
                    <a16:creationId xmlns:a16="http://schemas.microsoft.com/office/drawing/2014/main" id="{934ACB02-5ABB-44A3-13DE-14F6D2495F73}"/>
                  </a:ext>
                </a:extLst>
              </p:cNvPr>
              <p:cNvSpPr/>
              <p:nvPr/>
            </p:nvSpPr>
            <p:spPr>
              <a:xfrm>
                <a:off x="5983478" y="3754127"/>
                <a:ext cx="155260" cy="306814"/>
              </a:xfrm>
              <a:custGeom>
                <a:avLst/>
                <a:gdLst/>
                <a:ahLst/>
                <a:cxnLst/>
                <a:rect l="l" t="t" r="r" b="b"/>
                <a:pathLst>
                  <a:path w="3874" h="7054" extrusionOk="0">
                    <a:moveTo>
                      <a:pt x="3874" y="1"/>
                    </a:moveTo>
                    <a:lnTo>
                      <a:pt x="3874" y="1"/>
                    </a:lnTo>
                    <a:cubicBezTo>
                      <a:pt x="3022" y="2372"/>
                      <a:pt x="1973" y="4743"/>
                      <a:pt x="288" y="6643"/>
                    </a:cubicBezTo>
                    <a:lnTo>
                      <a:pt x="288" y="6643"/>
                    </a:lnTo>
                    <a:cubicBezTo>
                      <a:pt x="436" y="6220"/>
                      <a:pt x="581" y="5795"/>
                      <a:pt x="723" y="5367"/>
                    </a:cubicBezTo>
                    <a:cubicBezTo>
                      <a:pt x="1267" y="3728"/>
                      <a:pt x="1749" y="2067"/>
                      <a:pt x="2159" y="389"/>
                    </a:cubicBezTo>
                    <a:lnTo>
                      <a:pt x="2159" y="389"/>
                    </a:lnTo>
                    <a:cubicBezTo>
                      <a:pt x="1667" y="2044"/>
                      <a:pt x="1145" y="3689"/>
                      <a:pt x="588" y="5323"/>
                    </a:cubicBezTo>
                    <a:cubicBezTo>
                      <a:pt x="402" y="5867"/>
                      <a:pt x="211" y="6409"/>
                      <a:pt x="15" y="6951"/>
                    </a:cubicBezTo>
                    <a:cubicBezTo>
                      <a:pt x="1" y="6991"/>
                      <a:pt x="21" y="7035"/>
                      <a:pt x="62" y="7049"/>
                    </a:cubicBezTo>
                    <a:cubicBezTo>
                      <a:pt x="70" y="7052"/>
                      <a:pt x="80" y="7054"/>
                      <a:pt x="88" y="7054"/>
                    </a:cubicBezTo>
                    <a:cubicBezTo>
                      <a:pt x="110" y="7054"/>
                      <a:pt x="130" y="7045"/>
                      <a:pt x="145" y="7030"/>
                    </a:cubicBezTo>
                    <a:cubicBezTo>
                      <a:pt x="1070" y="6057"/>
                      <a:pt x="1811" y="4922"/>
                      <a:pt x="2418" y="3730"/>
                    </a:cubicBezTo>
                    <a:cubicBezTo>
                      <a:pt x="3017" y="2533"/>
                      <a:pt x="3488" y="1279"/>
                      <a:pt x="3874"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4" name="Google Shape;3157;p71">
                <a:extLst>
                  <a:ext uri="{FF2B5EF4-FFF2-40B4-BE49-F238E27FC236}">
                    <a16:creationId xmlns:a16="http://schemas.microsoft.com/office/drawing/2014/main" id="{2C34FF9F-7CAA-C2ED-6BF8-0E28A92B9BE6}"/>
                  </a:ext>
                </a:extLst>
              </p:cNvPr>
              <p:cNvSpPr/>
              <p:nvPr/>
            </p:nvSpPr>
            <p:spPr>
              <a:xfrm>
                <a:off x="5869935" y="3832024"/>
                <a:ext cx="60277" cy="272105"/>
              </a:xfrm>
              <a:custGeom>
                <a:avLst/>
                <a:gdLst/>
                <a:ahLst/>
                <a:cxnLst/>
                <a:rect l="l" t="t" r="r" b="b"/>
                <a:pathLst>
                  <a:path w="1504" h="6256" extrusionOk="0">
                    <a:moveTo>
                      <a:pt x="1044" y="1"/>
                    </a:moveTo>
                    <a:cubicBezTo>
                      <a:pt x="1172" y="1847"/>
                      <a:pt x="1344" y="3758"/>
                      <a:pt x="1339" y="5616"/>
                    </a:cubicBezTo>
                    <a:lnTo>
                      <a:pt x="1339" y="5616"/>
                    </a:lnTo>
                    <a:lnTo>
                      <a:pt x="1130" y="4848"/>
                    </a:lnTo>
                    <a:cubicBezTo>
                      <a:pt x="791" y="3631"/>
                      <a:pt x="368" y="2133"/>
                      <a:pt x="1" y="932"/>
                    </a:cubicBezTo>
                    <a:lnTo>
                      <a:pt x="1" y="932"/>
                    </a:lnTo>
                    <a:cubicBezTo>
                      <a:pt x="393" y="2611"/>
                      <a:pt x="891" y="4527"/>
                      <a:pt x="1335" y="6199"/>
                    </a:cubicBezTo>
                    <a:cubicBezTo>
                      <a:pt x="1345" y="6238"/>
                      <a:pt x="1378" y="6256"/>
                      <a:pt x="1410" y="6256"/>
                    </a:cubicBezTo>
                    <a:cubicBezTo>
                      <a:pt x="1450" y="6256"/>
                      <a:pt x="1489" y="6229"/>
                      <a:pt x="1489" y="6181"/>
                    </a:cubicBezTo>
                    <a:cubicBezTo>
                      <a:pt x="1504" y="5662"/>
                      <a:pt x="1496" y="5145"/>
                      <a:pt x="1480" y="4628"/>
                    </a:cubicBezTo>
                    <a:cubicBezTo>
                      <a:pt x="1423" y="3079"/>
                      <a:pt x="1249" y="1537"/>
                      <a:pt x="1044"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5" name="Google Shape;3158;p71">
                <a:extLst>
                  <a:ext uri="{FF2B5EF4-FFF2-40B4-BE49-F238E27FC236}">
                    <a16:creationId xmlns:a16="http://schemas.microsoft.com/office/drawing/2014/main" id="{9A6BE9C4-6EF3-9DF3-D98E-F54550A50EA3}"/>
                  </a:ext>
                </a:extLst>
              </p:cNvPr>
              <p:cNvSpPr/>
              <p:nvPr/>
            </p:nvSpPr>
            <p:spPr>
              <a:xfrm>
                <a:off x="5957026" y="4055494"/>
                <a:ext cx="221027" cy="90644"/>
              </a:xfrm>
              <a:custGeom>
                <a:avLst/>
                <a:gdLst/>
                <a:ahLst/>
                <a:cxnLst/>
                <a:rect l="l" t="t" r="r" b="b"/>
                <a:pathLst>
                  <a:path w="5515" h="2084" extrusionOk="0">
                    <a:moveTo>
                      <a:pt x="5514" y="1"/>
                    </a:moveTo>
                    <a:lnTo>
                      <a:pt x="5514" y="1"/>
                    </a:lnTo>
                    <a:cubicBezTo>
                      <a:pt x="4060" y="124"/>
                      <a:pt x="2719" y="769"/>
                      <a:pt x="1398" y="1343"/>
                    </a:cubicBezTo>
                    <a:lnTo>
                      <a:pt x="76" y="1932"/>
                    </a:lnTo>
                    <a:cubicBezTo>
                      <a:pt x="1" y="1964"/>
                      <a:pt x="25" y="2083"/>
                      <a:pt x="106" y="2083"/>
                    </a:cubicBezTo>
                    <a:cubicBezTo>
                      <a:pt x="107" y="2083"/>
                      <a:pt x="109" y="2083"/>
                      <a:pt x="110" y="2083"/>
                    </a:cubicBezTo>
                    <a:cubicBezTo>
                      <a:pt x="1902" y="2062"/>
                      <a:pt x="3748" y="2023"/>
                      <a:pt x="5443" y="1378"/>
                    </a:cubicBezTo>
                    <a:lnTo>
                      <a:pt x="5443" y="1378"/>
                    </a:lnTo>
                    <a:cubicBezTo>
                      <a:pt x="4583" y="1640"/>
                      <a:pt x="3693" y="1774"/>
                      <a:pt x="2798" y="1843"/>
                    </a:cubicBezTo>
                    <a:cubicBezTo>
                      <a:pt x="2033" y="1902"/>
                      <a:pt x="1265" y="1915"/>
                      <a:pt x="497" y="1921"/>
                    </a:cubicBezTo>
                    <a:lnTo>
                      <a:pt x="497" y="1921"/>
                    </a:lnTo>
                    <a:cubicBezTo>
                      <a:pt x="2014" y="1244"/>
                      <a:pt x="3959" y="222"/>
                      <a:pt x="5514"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3159;p71">
                <a:extLst>
                  <a:ext uri="{FF2B5EF4-FFF2-40B4-BE49-F238E27FC236}">
                    <a16:creationId xmlns:a16="http://schemas.microsoft.com/office/drawing/2014/main" id="{360140AA-8AB0-69EA-EA4C-3A2EBAD416B4}"/>
                  </a:ext>
                </a:extLst>
              </p:cNvPr>
              <p:cNvSpPr/>
              <p:nvPr/>
            </p:nvSpPr>
            <p:spPr>
              <a:xfrm>
                <a:off x="5769377" y="3994386"/>
                <a:ext cx="63082" cy="223608"/>
              </a:xfrm>
              <a:custGeom>
                <a:avLst/>
                <a:gdLst/>
                <a:ahLst/>
                <a:cxnLst/>
                <a:rect l="l" t="t" r="r" b="b"/>
                <a:pathLst>
                  <a:path w="1574" h="5141" extrusionOk="0">
                    <a:moveTo>
                      <a:pt x="807" y="1"/>
                    </a:moveTo>
                    <a:lnTo>
                      <a:pt x="807" y="1"/>
                    </a:lnTo>
                    <a:cubicBezTo>
                      <a:pt x="1057" y="1379"/>
                      <a:pt x="1246" y="2768"/>
                      <a:pt x="1356" y="4163"/>
                    </a:cubicBezTo>
                    <a:lnTo>
                      <a:pt x="1356" y="4163"/>
                    </a:lnTo>
                    <a:cubicBezTo>
                      <a:pt x="1236" y="3804"/>
                      <a:pt x="1083" y="3455"/>
                      <a:pt x="921" y="3114"/>
                    </a:cubicBezTo>
                    <a:cubicBezTo>
                      <a:pt x="633" y="2512"/>
                      <a:pt x="310" y="1892"/>
                      <a:pt x="0" y="1302"/>
                    </a:cubicBezTo>
                    <a:lnTo>
                      <a:pt x="0" y="1302"/>
                    </a:lnTo>
                    <a:cubicBezTo>
                      <a:pt x="264" y="1925"/>
                      <a:pt x="545" y="2541"/>
                      <a:pt x="816" y="3162"/>
                    </a:cubicBezTo>
                    <a:cubicBezTo>
                      <a:pt x="1080" y="3776"/>
                      <a:pt x="1327" y="4409"/>
                      <a:pt x="1416" y="5073"/>
                    </a:cubicBezTo>
                    <a:cubicBezTo>
                      <a:pt x="1421" y="5112"/>
                      <a:pt x="1456" y="5141"/>
                      <a:pt x="1495" y="5141"/>
                    </a:cubicBezTo>
                    <a:cubicBezTo>
                      <a:pt x="1498" y="5141"/>
                      <a:pt x="1501" y="5140"/>
                      <a:pt x="1505" y="5140"/>
                    </a:cubicBezTo>
                    <a:cubicBezTo>
                      <a:pt x="1545" y="5135"/>
                      <a:pt x="1573" y="5098"/>
                      <a:pt x="1572" y="5058"/>
                    </a:cubicBezTo>
                    <a:cubicBezTo>
                      <a:pt x="1553" y="4632"/>
                      <a:pt x="1520" y="4205"/>
                      <a:pt x="1479" y="3780"/>
                    </a:cubicBezTo>
                    <a:cubicBezTo>
                      <a:pt x="1355" y="2506"/>
                      <a:pt x="1137" y="1238"/>
                      <a:pt x="807"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3160;p71">
                <a:extLst>
                  <a:ext uri="{FF2B5EF4-FFF2-40B4-BE49-F238E27FC236}">
                    <a16:creationId xmlns:a16="http://schemas.microsoft.com/office/drawing/2014/main" id="{9ACB8A9E-77CC-DB01-F6DA-110F90C22CD3}"/>
                  </a:ext>
                </a:extLst>
              </p:cNvPr>
              <p:cNvSpPr/>
              <p:nvPr/>
            </p:nvSpPr>
            <p:spPr>
              <a:xfrm>
                <a:off x="5857110" y="4229730"/>
                <a:ext cx="243471" cy="59545"/>
              </a:xfrm>
              <a:custGeom>
                <a:avLst/>
                <a:gdLst/>
                <a:ahLst/>
                <a:cxnLst/>
                <a:rect l="l" t="t" r="r" b="b"/>
                <a:pathLst>
                  <a:path w="6075" h="1369" extrusionOk="0">
                    <a:moveTo>
                      <a:pt x="3254" y="1"/>
                    </a:moveTo>
                    <a:cubicBezTo>
                      <a:pt x="2693" y="1"/>
                      <a:pt x="2132" y="32"/>
                      <a:pt x="1574" y="94"/>
                    </a:cubicBezTo>
                    <a:cubicBezTo>
                      <a:pt x="1074" y="150"/>
                      <a:pt x="577" y="228"/>
                      <a:pt x="84" y="333"/>
                    </a:cubicBezTo>
                    <a:cubicBezTo>
                      <a:pt x="0" y="350"/>
                      <a:pt x="4" y="478"/>
                      <a:pt x="91" y="488"/>
                    </a:cubicBezTo>
                    <a:cubicBezTo>
                      <a:pt x="1647" y="673"/>
                      <a:pt x="3189" y="976"/>
                      <a:pt x="4707" y="1368"/>
                    </a:cubicBezTo>
                    <a:cubicBezTo>
                      <a:pt x="3366" y="920"/>
                      <a:pt x="1983" y="599"/>
                      <a:pt x="583" y="397"/>
                    </a:cubicBezTo>
                    <a:lnTo>
                      <a:pt x="583" y="397"/>
                    </a:lnTo>
                    <a:cubicBezTo>
                      <a:pt x="918" y="337"/>
                      <a:pt x="1254" y="287"/>
                      <a:pt x="1591" y="247"/>
                    </a:cubicBezTo>
                    <a:cubicBezTo>
                      <a:pt x="2292" y="164"/>
                      <a:pt x="2997" y="124"/>
                      <a:pt x="3702" y="124"/>
                    </a:cubicBezTo>
                    <a:cubicBezTo>
                      <a:pt x="4495" y="124"/>
                      <a:pt x="5288" y="175"/>
                      <a:pt x="6075" y="275"/>
                    </a:cubicBezTo>
                    <a:cubicBezTo>
                      <a:pt x="5147" y="90"/>
                      <a:pt x="4200" y="1"/>
                      <a:pt x="3254"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3161;p71">
                <a:extLst>
                  <a:ext uri="{FF2B5EF4-FFF2-40B4-BE49-F238E27FC236}">
                    <a16:creationId xmlns:a16="http://schemas.microsoft.com/office/drawing/2014/main" id="{1A500533-83CE-AC52-6286-48DB29157223}"/>
                  </a:ext>
                </a:extLst>
              </p:cNvPr>
              <p:cNvSpPr/>
              <p:nvPr/>
            </p:nvSpPr>
            <p:spPr>
              <a:xfrm>
                <a:off x="5659241" y="4131826"/>
                <a:ext cx="55948" cy="211951"/>
              </a:xfrm>
              <a:custGeom>
                <a:avLst/>
                <a:gdLst/>
                <a:ahLst/>
                <a:cxnLst/>
                <a:rect l="l" t="t" r="r" b="b"/>
                <a:pathLst>
                  <a:path w="1396" h="4873" extrusionOk="0">
                    <a:moveTo>
                      <a:pt x="0" y="1"/>
                    </a:moveTo>
                    <a:lnTo>
                      <a:pt x="0" y="1"/>
                    </a:lnTo>
                    <a:cubicBezTo>
                      <a:pt x="220" y="792"/>
                      <a:pt x="453" y="1579"/>
                      <a:pt x="640" y="2378"/>
                    </a:cubicBezTo>
                    <a:cubicBezTo>
                      <a:pt x="826" y="3172"/>
                      <a:pt x="968" y="3980"/>
                      <a:pt x="1002" y="4796"/>
                    </a:cubicBezTo>
                    <a:cubicBezTo>
                      <a:pt x="1003" y="4839"/>
                      <a:pt x="1039" y="4873"/>
                      <a:pt x="1082" y="4873"/>
                    </a:cubicBezTo>
                    <a:cubicBezTo>
                      <a:pt x="1083" y="4873"/>
                      <a:pt x="1084" y="4873"/>
                      <a:pt x="1085" y="4873"/>
                    </a:cubicBezTo>
                    <a:cubicBezTo>
                      <a:pt x="1124" y="4870"/>
                      <a:pt x="1155" y="4840"/>
                      <a:pt x="1160" y="4802"/>
                    </a:cubicBezTo>
                    <a:cubicBezTo>
                      <a:pt x="1205" y="4413"/>
                      <a:pt x="1246" y="4024"/>
                      <a:pt x="1277" y="3633"/>
                    </a:cubicBezTo>
                    <a:cubicBezTo>
                      <a:pt x="1369" y="2463"/>
                      <a:pt x="1395" y="1288"/>
                      <a:pt x="1335" y="115"/>
                    </a:cubicBezTo>
                    <a:lnTo>
                      <a:pt x="1335" y="115"/>
                    </a:lnTo>
                    <a:cubicBezTo>
                      <a:pt x="1300" y="1409"/>
                      <a:pt x="1225" y="2702"/>
                      <a:pt x="1091" y="3990"/>
                    </a:cubicBezTo>
                    <a:lnTo>
                      <a:pt x="1091" y="3990"/>
                    </a:lnTo>
                    <a:cubicBezTo>
                      <a:pt x="1021" y="3436"/>
                      <a:pt x="906" y="2887"/>
                      <a:pt x="763" y="2348"/>
                    </a:cubicBezTo>
                    <a:cubicBezTo>
                      <a:pt x="552" y="1551"/>
                      <a:pt x="283" y="773"/>
                      <a:pt x="0"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3162;p71">
                <a:extLst>
                  <a:ext uri="{FF2B5EF4-FFF2-40B4-BE49-F238E27FC236}">
                    <a16:creationId xmlns:a16="http://schemas.microsoft.com/office/drawing/2014/main" id="{9D7D65F0-0D8F-FF5C-0217-3B69FA66AC3A}"/>
                  </a:ext>
                </a:extLst>
              </p:cNvPr>
              <p:cNvSpPr/>
              <p:nvPr/>
            </p:nvSpPr>
            <p:spPr>
              <a:xfrm>
                <a:off x="5728817" y="4378478"/>
                <a:ext cx="188444" cy="56761"/>
              </a:xfrm>
              <a:custGeom>
                <a:avLst/>
                <a:gdLst/>
                <a:ahLst/>
                <a:cxnLst/>
                <a:rect l="l" t="t" r="r" b="b"/>
                <a:pathLst>
                  <a:path w="4702" h="1305" extrusionOk="0">
                    <a:moveTo>
                      <a:pt x="1313" y="1"/>
                    </a:moveTo>
                    <a:cubicBezTo>
                      <a:pt x="908" y="1"/>
                      <a:pt x="503" y="15"/>
                      <a:pt x="99" y="45"/>
                    </a:cubicBezTo>
                    <a:cubicBezTo>
                      <a:pt x="8" y="50"/>
                      <a:pt x="1" y="187"/>
                      <a:pt x="92" y="200"/>
                    </a:cubicBezTo>
                    <a:cubicBezTo>
                      <a:pt x="1420" y="422"/>
                      <a:pt x="2719" y="802"/>
                      <a:pt x="3969" y="1304"/>
                    </a:cubicBezTo>
                    <a:cubicBezTo>
                      <a:pt x="3062" y="845"/>
                      <a:pt x="2101" y="497"/>
                      <a:pt x="1114" y="254"/>
                    </a:cubicBezTo>
                    <a:cubicBezTo>
                      <a:pt x="991" y="223"/>
                      <a:pt x="868" y="194"/>
                      <a:pt x="745" y="167"/>
                    </a:cubicBezTo>
                    <a:lnTo>
                      <a:pt x="745" y="167"/>
                    </a:lnTo>
                    <a:cubicBezTo>
                      <a:pt x="1027" y="156"/>
                      <a:pt x="1310" y="151"/>
                      <a:pt x="1592" y="151"/>
                    </a:cubicBezTo>
                    <a:cubicBezTo>
                      <a:pt x="2631" y="151"/>
                      <a:pt x="3670" y="224"/>
                      <a:pt x="4701" y="358"/>
                    </a:cubicBezTo>
                    <a:cubicBezTo>
                      <a:pt x="3948" y="193"/>
                      <a:pt x="3182" y="87"/>
                      <a:pt x="2413" y="37"/>
                    </a:cubicBezTo>
                    <a:cubicBezTo>
                      <a:pt x="2047" y="13"/>
                      <a:pt x="1680" y="1"/>
                      <a:pt x="1313"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3163;p71">
                <a:extLst>
                  <a:ext uri="{FF2B5EF4-FFF2-40B4-BE49-F238E27FC236}">
                    <a16:creationId xmlns:a16="http://schemas.microsoft.com/office/drawing/2014/main" id="{DE6A243A-6EDA-79A7-1D97-90DAAD1EB59F}"/>
                  </a:ext>
                </a:extLst>
              </p:cNvPr>
              <p:cNvSpPr/>
              <p:nvPr/>
            </p:nvSpPr>
            <p:spPr>
              <a:xfrm>
                <a:off x="3311905" y="3573193"/>
                <a:ext cx="479006" cy="953889"/>
              </a:xfrm>
              <a:custGeom>
                <a:avLst/>
                <a:gdLst/>
                <a:ahLst/>
                <a:cxnLst/>
                <a:rect l="l" t="t" r="r" b="b"/>
                <a:pathLst>
                  <a:path w="11952" h="21931" extrusionOk="0">
                    <a:moveTo>
                      <a:pt x="2923" y="0"/>
                    </a:moveTo>
                    <a:cubicBezTo>
                      <a:pt x="2923" y="0"/>
                      <a:pt x="1906" y="1419"/>
                      <a:pt x="1072" y="3672"/>
                    </a:cubicBezTo>
                    <a:cubicBezTo>
                      <a:pt x="505" y="5204"/>
                      <a:pt x="23" y="7121"/>
                      <a:pt x="1" y="9242"/>
                    </a:cubicBezTo>
                    <a:cubicBezTo>
                      <a:pt x="1" y="9418"/>
                      <a:pt x="2" y="9596"/>
                      <a:pt x="6" y="9774"/>
                    </a:cubicBezTo>
                    <a:cubicBezTo>
                      <a:pt x="110" y="13580"/>
                      <a:pt x="1756" y="17970"/>
                      <a:pt x="7029" y="21930"/>
                    </a:cubicBezTo>
                    <a:cubicBezTo>
                      <a:pt x="7708" y="20835"/>
                      <a:pt x="8255" y="19777"/>
                      <a:pt x="8681" y="18754"/>
                    </a:cubicBezTo>
                    <a:cubicBezTo>
                      <a:pt x="9078" y="17805"/>
                      <a:pt x="9375" y="16885"/>
                      <a:pt x="9581" y="16000"/>
                    </a:cubicBezTo>
                    <a:cubicBezTo>
                      <a:pt x="11951" y="5897"/>
                      <a:pt x="2923" y="0"/>
                      <a:pt x="2923"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3164;p71">
                <a:extLst>
                  <a:ext uri="{FF2B5EF4-FFF2-40B4-BE49-F238E27FC236}">
                    <a16:creationId xmlns:a16="http://schemas.microsoft.com/office/drawing/2014/main" id="{4C4A0FC9-9AF6-8BE5-CA20-F79797B0F670}"/>
                  </a:ext>
                </a:extLst>
              </p:cNvPr>
              <p:cNvSpPr/>
              <p:nvPr/>
            </p:nvSpPr>
            <p:spPr>
              <a:xfrm>
                <a:off x="3311905" y="3732902"/>
                <a:ext cx="347913" cy="794175"/>
              </a:xfrm>
              <a:custGeom>
                <a:avLst/>
                <a:gdLst/>
                <a:ahLst/>
                <a:cxnLst/>
                <a:rect l="l" t="t" r="r" b="b"/>
                <a:pathLst>
                  <a:path w="8681" h="18259" extrusionOk="0">
                    <a:moveTo>
                      <a:pt x="1072" y="0"/>
                    </a:moveTo>
                    <a:lnTo>
                      <a:pt x="1072" y="0"/>
                    </a:lnTo>
                    <a:cubicBezTo>
                      <a:pt x="505" y="1532"/>
                      <a:pt x="23" y="3450"/>
                      <a:pt x="1" y="5570"/>
                    </a:cubicBezTo>
                    <a:cubicBezTo>
                      <a:pt x="1" y="5746"/>
                      <a:pt x="2" y="5924"/>
                      <a:pt x="6" y="6102"/>
                    </a:cubicBezTo>
                    <a:cubicBezTo>
                      <a:pt x="110" y="9908"/>
                      <a:pt x="1756" y="14298"/>
                      <a:pt x="7029" y="18258"/>
                    </a:cubicBezTo>
                    <a:cubicBezTo>
                      <a:pt x="7708" y="17163"/>
                      <a:pt x="8255" y="16105"/>
                      <a:pt x="8681" y="15082"/>
                    </a:cubicBezTo>
                    <a:cubicBezTo>
                      <a:pt x="7352" y="14721"/>
                      <a:pt x="6178" y="13884"/>
                      <a:pt x="5261" y="12864"/>
                    </a:cubicBezTo>
                    <a:cubicBezTo>
                      <a:pt x="4093" y="11564"/>
                      <a:pt x="3257" y="9965"/>
                      <a:pt x="2604" y="8354"/>
                    </a:cubicBezTo>
                    <a:cubicBezTo>
                      <a:pt x="1936" y="6711"/>
                      <a:pt x="1483" y="4981"/>
                      <a:pt x="1249" y="3224"/>
                    </a:cubicBezTo>
                    <a:cubicBezTo>
                      <a:pt x="1107" y="2156"/>
                      <a:pt x="1048" y="1077"/>
                      <a:pt x="1072" y="0"/>
                    </a:cubicBezTo>
                    <a:close/>
                  </a:path>
                </a:pathLst>
              </a:custGeom>
              <a:solidFill>
                <a:srgbClr val="000000">
                  <a:alpha val="1392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3165;p71">
                <a:extLst>
                  <a:ext uri="{FF2B5EF4-FFF2-40B4-BE49-F238E27FC236}">
                    <a16:creationId xmlns:a16="http://schemas.microsoft.com/office/drawing/2014/main" id="{CDD3B297-3500-0C4F-5B90-CD7C3C80AAAE}"/>
                  </a:ext>
                </a:extLst>
              </p:cNvPr>
              <p:cNvSpPr/>
              <p:nvPr/>
            </p:nvSpPr>
            <p:spPr>
              <a:xfrm>
                <a:off x="3432863" y="3668488"/>
                <a:ext cx="149850" cy="832886"/>
              </a:xfrm>
              <a:custGeom>
                <a:avLst/>
                <a:gdLst/>
                <a:ahLst/>
                <a:cxnLst/>
                <a:rect l="l" t="t" r="r" b="b"/>
                <a:pathLst>
                  <a:path w="3739" h="19149" extrusionOk="0">
                    <a:moveTo>
                      <a:pt x="472" y="1"/>
                    </a:moveTo>
                    <a:lnTo>
                      <a:pt x="472" y="1"/>
                    </a:lnTo>
                    <a:cubicBezTo>
                      <a:pt x="0" y="3639"/>
                      <a:pt x="203" y="7429"/>
                      <a:pt x="936" y="11024"/>
                    </a:cubicBezTo>
                    <a:cubicBezTo>
                      <a:pt x="1524" y="13811"/>
                      <a:pt x="2454" y="16608"/>
                      <a:pt x="3738" y="19148"/>
                    </a:cubicBezTo>
                    <a:cubicBezTo>
                      <a:pt x="2606" y="16543"/>
                      <a:pt x="1738" y="13760"/>
                      <a:pt x="1166" y="10977"/>
                    </a:cubicBezTo>
                    <a:cubicBezTo>
                      <a:pt x="448" y="7391"/>
                      <a:pt x="208" y="3648"/>
                      <a:pt x="472" y="1"/>
                    </a:cubicBezTo>
                    <a:close/>
                  </a:path>
                </a:pathLst>
              </a:custGeom>
              <a:solidFill>
                <a:srgbClr val="008077"/>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3166;p71">
                <a:extLst>
                  <a:ext uri="{FF2B5EF4-FFF2-40B4-BE49-F238E27FC236}">
                    <a16:creationId xmlns:a16="http://schemas.microsoft.com/office/drawing/2014/main" id="{B9BE742D-75AC-E699-87DD-8BA0DEA10E78}"/>
                  </a:ext>
                </a:extLst>
              </p:cNvPr>
              <p:cNvSpPr/>
              <p:nvPr/>
            </p:nvSpPr>
            <p:spPr>
              <a:xfrm>
                <a:off x="3356593" y="3823456"/>
                <a:ext cx="216659" cy="205166"/>
              </a:xfrm>
              <a:custGeom>
                <a:avLst/>
                <a:gdLst/>
                <a:ahLst/>
                <a:cxnLst/>
                <a:rect l="l" t="t" r="r" b="b"/>
                <a:pathLst>
                  <a:path w="5406" h="4717" extrusionOk="0">
                    <a:moveTo>
                      <a:pt x="0" y="0"/>
                    </a:moveTo>
                    <a:cubicBezTo>
                      <a:pt x="576" y="1624"/>
                      <a:pt x="1687" y="2997"/>
                      <a:pt x="2384" y="4559"/>
                    </a:cubicBezTo>
                    <a:lnTo>
                      <a:pt x="2454" y="4716"/>
                    </a:lnTo>
                    <a:lnTo>
                      <a:pt x="2528" y="4560"/>
                    </a:lnTo>
                    <a:cubicBezTo>
                      <a:pt x="3273" y="2999"/>
                      <a:pt x="4255" y="1555"/>
                      <a:pt x="5406" y="263"/>
                    </a:cubicBezTo>
                    <a:lnTo>
                      <a:pt x="5406" y="263"/>
                    </a:lnTo>
                    <a:cubicBezTo>
                      <a:pt x="4781" y="868"/>
                      <a:pt x="4215" y="1534"/>
                      <a:pt x="3711" y="2242"/>
                    </a:cubicBezTo>
                    <a:cubicBezTo>
                      <a:pt x="3237" y="2906"/>
                      <a:pt x="2820" y="3609"/>
                      <a:pt x="2458" y="4341"/>
                    </a:cubicBezTo>
                    <a:lnTo>
                      <a:pt x="2458" y="4341"/>
                    </a:lnTo>
                    <a:cubicBezTo>
                      <a:pt x="1746" y="2828"/>
                      <a:pt x="672" y="1532"/>
                      <a:pt x="0" y="0"/>
                    </a:cubicBezTo>
                    <a:close/>
                  </a:path>
                </a:pathLst>
              </a:custGeom>
              <a:solidFill>
                <a:srgbClr val="008077"/>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4" name="Google Shape;3167;p71">
                <a:extLst>
                  <a:ext uri="{FF2B5EF4-FFF2-40B4-BE49-F238E27FC236}">
                    <a16:creationId xmlns:a16="http://schemas.microsoft.com/office/drawing/2014/main" id="{A2FD081E-1E78-2D7F-7D03-F349747F131F}"/>
                  </a:ext>
                </a:extLst>
              </p:cNvPr>
              <p:cNvSpPr/>
              <p:nvPr/>
            </p:nvSpPr>
            <p:spPr>
              <a:xfrm>
                <a:off x="3380320" y="4102685"/>
                <a:ext cx="244192" cy="239614"/>
              </a:xfrm>
              <a:custGeom>
                <a:avLst/>
                <a:gdLst/>
                <a:ahLst/>
                <a:cxnLst/>
                <a:rect l="l" t="t" r="r" b="b"/>
                <a:pathLst>
                  <a:path w="6093" h="5509" extrusionOk="0">
                    <a:moveTo>
                      <a:pt x="6092" y="0"/>
                    </a:moveTo>
                    <a:cubicBezTo>
                      <a:pt x="5278" y="1245"/>
                      <a:pt x="4584" y="2567"/>
                      <a:pt x="4013" y="3940"/>
                    </a:cubicBezTo>
                    <a:cubicBezTo>
                      <a:pt x="3839" y="4356"/>
                      <a:pt x="3675" y="4776"/>
                      <a:pt x="3521" y="5201"/>
                    </a:cubicBezTo>
                    <a:lnTo>
                      <a:pt x="3521" y="5201"/>
                    </a:lnTo>
                    <a:cubicBezTo>
                      <a:pt x="2226" y="3733"/>
                      <a:pt x="1061" y="2153"/>
                      <a:pt x="0" y="507"/>
                    </a:cubicBezTo>
                    <a:lnTo>
                      <a:pt x="0" y="507"/>
                    </a:lnTo>
                    <a:cubicBezTo>
                      <a:pt x="979" y="2262"/>
                      <a:pt x="2167" y="3897"/>
                      <a:pt x="3492" y="5406"/>
                    </a:cubicBezTo>
                    <a:lnTo>
                      <a:pt x="3581" y="5509"/>
                    </a:lnTo>
                    <a:lnTo>
                      <a:pt x="3626" y="5380"/>
                    </a:lnTo>
                    <a:cubicBezTo>
                      <a:pt x="4274" y="3512"/>
                      <a:pt x="5117" y="1719"/>
                      <a:pt x="6092" y="0"/>
                    </a:cubicBezTo>
                    <a:close/>
                  </a:path>
                </a:pathLst>
              </a:custGeom>
              <a:solidFill>
                <a:srgbClr val="008077"/>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5" name="Google Shape;3168;p71">
                <a:extLst>
                  <a:ext uri="{FF2B5EF4-FFF2-40B4-BE49-F238E27FC236}">
                    <a16:creationId xmlns:a16="http://schemas.microsoft.com/office/drawing/2014/main" id="{76396A0E-C353-2CEB-848E-F2D00EF8B23E}"/>
                  </a:ext>
                </a:extLst>
              </p:cNvPr>
              <p:cNvSpPr/>
              <p:nvPr/>
            </p:nvSpPr>
            <p:spPr>
              <a:xfrm>
                <a:off x="2771523" y="4190890"/>
                <a:ext cx="856657" cy="453609"/>
              </a:xfrm>
              <a:custGeom>
                <a:avLst/>
                <a:gdLst/>
                <a:ahLst/>
                <a:cxnLst/>
                <a:rect l="l" t="t" r="r" b="b"/>
                <a:pathLst>
                  <a:path w="21375" h="10429" extrusionOk="0">
                    <a:moveTo>
                      <a:pt x="8063" y="0"/>
                    </a:moveTo>
                    <a:cubicBezTo>
                      <a:pt x="3521" y="0"/>
                      <a:pt x="1" y="1999"/>
                      <a:pt x="1" y="1999"/>
                    </a:cubicBezTo>
                    <a:cubicBezTo>
                      <a:pt x="1" y="1999"/>
                      <a:pt x="797" y="3552"/>
                      <a:pt x="2416" y="5325"/>
                    </a:cubicBezTo>
                    <a:cubicBezTo>
                      <a:pt x="3519" y="6532"/>
                      <a:pt x="5002" y="7838"/>
                      <a:pt x="6877" y="8828"/>
                    </a:cubicBezTo>
                    <a:cubicBezTo>
                      <a:pt x="7034" y="8910"/>
                      <a:pt x="7192" y="8990"/>
                      <a:pt x="7353" y="9068"/>
                    </a:cubicBezTo>
                    <a:cubicBezTo>
                      <a:pt x="9044" y="9882"/>
                      <a:pt x="11034" y="10428"/>
                      <a:pt x="13327" y="10428"/>
                    </a:cubicBezTo>
                    <a:cubicBezTo>
                      <a:pt x="15685" y="10428"/>
                      <a:pt x="18366" y="9851"/>
                      <a:pt x="21374" y="8394"/>
                    </a:cubicBezTo>
                    <a:cubicBezTo>
                      <a:pt x="20713" y="7289"/>
                      <a:pt x="20022" y="6319"/>
                      <a:pt x="19309" y="5471"/>
                    </a:cubicBezTo>
                    <a:cubicBezTo>
                      <a:pt x="18647" y="4682"/>
                      <a:pt x="17965" y="3998"/>
                      <a:pt x="17273" y="3408"/>
                    </a:cubicBezTo>
                    <a:cubicBezTo>
                      <a:pt x="14215" y="799"/>
                      <a:pt x="10934" y="0"/>
                      <a:pt x="8063"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3169;p71">
                <a:extLst>
                  <a:ext uri="{FF2B5EF4-FFF2-40B4-BE49-F238E27FC236}">
                    <a16:creationId xmlns:a16="http://schemas.microsoft.com/office/drawing/2014/main" id="{BC7C7CAC-07E3-0AA1-DE9B-14547BA64EE8}"/>
                  </a:ext>
                </a:extLst>
              </p:cNvPr>
              <p:cNvSpPr/>
              <p:nvPr/>
            </p:nvSpPr>
            <p:spPr>
              <a:xfrm>
                <a:off x="2868353" y="4422494"/>
                <a:ext cx="759829" cy="221998"/>
              </a:xfrm>
              <a:custGeom>
                <a:avLst/>
                <a:gdLst/>
                <a:ahLst/>
                <a:cxnLst/>
                <a:rect l="l" t="t" r="r" b="b"/>
                <a:pathLst>
                  <a:path w="18959" h="5104" extrusionOk="0">
                    <a:moveTo>
                      <a:pt x="0" y="0"/>
                    </a:moveTo>
                    <a:lnTo>
                      <a:pt x="0" y="0"/>
                    </a:lnTo>
                    <a:cubicBezTo>
                      <a:pt x="1103" y="1207"/>
                      <a:pt x="2586" y="2513"/>
                      <a:pt x="4461" y="3503"/>
                    </a:cubicBezTo>
                    <a:cubicBezTo>
                      <a:pt x="4618" y="3585"/>
                      <a:pt x="4776" y="3665"/>
                      <a:pt x="4937" y="3743"/>
                    </a:cubicBezTo>
                    <a:cubicBezTo>
                      <a:pt x="6628" y="4557"/>
                      <a:pt x="8618" y="5103"/>
                      <a:pt x="10911" y="5103"/>
                    </a:cubicBezTo>
                    <a:cubicBezTo>
                      <a:pt x="13269" y="5103"/>
                      <a:pt x="15950" y="4526"/>
                      <a:pt x="18958" y="3069"/>
                    </a:cubicBezTo>
                    <a:cubicBezTo>
                      <a:pt x="18297" y="1964"/>
                      <a:pt x="17606" y="994"/>
                      <a:pt x="16893" y="146"/>
                    </a:cubicBezTo>
                    <a:cubicBezTo>
                      <a:pt x="15963" y="1161"/>
                      <a:pt x="14680" y="1821"/>
                      <a:pt x="13355" y="2169"/>
                    </a:cubicBezTo>
                    <a:cubicBezTo>
                      <a:pt x="12278" y="2451"/>
                      <a:pt x="11155" y="2559"/>
                      <a:pt x="10034" y="2559"/>
                    </a:cubicBezTo>
                    <a:cubicBezTo>
                      <a:pt x="9395" y="2559"/>
                      <a:pt x="8756" y="2524"/>
                      <a:pt x="8127" y="2467"/>
                    </a:cubicBezTo>
                    <a:cubicBezTo>
                      <a:pt x="6362" y="2307"/>
                      <a:pt x="4616" y="1917"/>
                      <a:pt x="2947" y="1320"/>
                    </a:cubicBezTo>
                    <a:cubicBezTo>
                      <a:pt x="1934" y="957"/>
                      <a:pt x="947" y="516"/>
                      <a:pt x="0"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3170;p71">
                <a:extLst>
                  <a:ext uri="{FF2B5EF4-FFF2-40B4-BE49-F238E27FC236}">
                    <a16:creationId xmlns:a16="http://schemas.microsoft.com/office/drawing/2014/main" id="{132A43F2-CE90-E94F-229C-27CB36F38F93}"/>
                  </a:ext>
                </a:extLst>
              </p:cNvPr>
              <p:cNvSpPr/>
              <p:nvPr/>
            </p:nvSpPr>
            <p:spPr>
              <a:xfrm>
                <a:off x="2859977" y="4299537"/>
                <a:ext cx="742155" cy="255229"/>
              </a:xfrm>
              <a:custGeom>
                <a:avLst/>
                <a:gdLst/>
                <a:ahLst/>
                <a:cxnLst/>
                <a:rect l="l" t="t" r="r" b="b"/>
                <a:pathLst>
                  <a:path w="18518" h="5868" extrusionOk="0">
                    <a:moveTo>
                      <a:pt x="0" y="1"/>
                    </a:moveTo>
                    <a:lnTo>
                      <a:pt x="0" y="1"/>
                    </a:lnTo>
                    <a:cubicBezTo>
                      <a:pt x="3020" y="2087"/>
                      <a:pt x="6480" y="3643"/>
                      <a:pt x="10013" y="4636"/>
                    </a:cubicBezTo>
                    <a:cubicBezTo>
                      <a:pt x="12760" y="5391"/>
                      <a:pt x="15672" y="5846"/>
                      <a:pt x="18518" y="5868"/>
                    </a:cubicBezTo>
                    <a:cubicBezTo>
                      <a:pt x="15682" y="5681"/>
                      <a:pt x="12812" y="5178"/>
                      <a:pt x="10075" y="4412"/>
                    </a:cubicBezTo>
                    <a:cubicBezTo>
                      <a:pt x="6559" y="3406"/>
                      <a:pt x="3123" y="1905"/>
                      <a:pt x="0" y="1"/>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3171;p71">
                <a:extLst>
                  <a:ext uri="{FF2B5EF4-FFF2-40B4-BE49-F238E27FC236}">
                    <a16:creationId xmlns:a16="http://schemas.microsoft.com/office/drawing/2014/main" id="{7407D80F-7463-0A79-F107-A1CA0748DDA0}"/>
                  </a:ext>
                </a:extLst>
              </p:cNvPr>
              <p:cNvSpPr/>
              <p:nvPr/>
            </p:nvSpPr>
            <p:spPr>
              <a:xfrm>
                <a:off x="2943300" y="4258610"/>
                <a:ext cx="213092" cy="207210"/>
              </a:xfrm>
              <a:custGeom>
                <a:avLst/>
                <a:gdLst/>
                <a:ahLst/>
                <a:cxnLst/>
                <a:rect l="l" t="t" r="r" b="b"/>
                <a:pathLst>
                  <a:path w="5317" h="4764" extrusionOk="0">
                    <a:moveTo>
                      <a:pt x="2711" y="0"/>
                    </a:moveTo>
                    <a:lnTo>
                      <a:pt x="2711" y="0"/>
                    </a:lnTo>
                    <a:cubicBezTo>
                      <a:pt x="2963" y="831"/>
                      <a:pt x="3295" y="1639"/>
                      <a:pt x="3695" y="2412"/>
                    </a:cubicBezTo>
                    <a:cubicBezTo>
                      <a:pt x="4066" y="3138"/>
                      <a:pt x="4501" y="3831"/>
                      <a:pt x="4985" y="4487"/>
                    </a:cubicBezTo>
                    <a:lnTo>
                      <a:pt x="4985" y="4487"/>
                    </a:lnTo>
                    <a:cubicBezTo>
                      <a:pt x="4856" y="4482"/>
                      <a:pt x="4726" y="4480"/>
                      <a:pt x="4597" y="4480"/>
                    </a:cubicBezTo>
                    <a:cubicBezTo>
                      <a:pt x="3272" y="4480"/>
                      <a:pt x="1960" y="4703"/>
                      <a:pt x="638" y="4703"/>
                    </a:cubicBezTo>
                    <a:cubicBezTo>
                      <a:pt x="426" y="4703"/>
                      <a:pt x="213" y="4697"/>
                      <a:pt x="1" y="4684"/>
                    </a:cubicBezTo>
                    <a:lnTo>
                      <a:pt x="1" y="4684"/>
                    </a:lnTo>
                    <a:cubicBezTo>
                      <a:pt x="432" y="4743"/>
                      <a:pt x="866" y="4764"/>
                      <a:pt x="1300" y="4764"/>
                    </a:cubicBezTo>
                    <a:cubicBezTo>
                      <a:pt x="2368" y="4764"/>
                      <a:pt x="3441" y="4637"/>
                      <a:pt x="4508" y="4637"/>
                    </a:cubicBezTo>
                    <a:cubicBezTo>
                      <a:pt x="4721" y="4637"/>
                      <a:pt x="4933" y="4642"/>
                      <a:pt x="5145" y="4654"/>
                    </a:cubicBezTo>
                    <a:lnTo>
                      <a:pt x="5317" y="4663"/>
                    </a:lnTo>
                    <a:lnTo>
                      <a:pt x="5213" y="4527"/>
                    </a:lnTo>
                    <a:cubicBezTo>
                      <a:pt x="4167" y="3149"/>
                      <a:pt x="3334" y="1613"/>
                      <a:pt x="2711" y="0"/>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3172;p71">
                <a:extLst>
                  <a:ext uri="{FF2B5EF4-FFF2-40B4-BE49-F238E27FC236}">
                    <a16:creationId xmlns:a16="http://schemas.microsoft.com/office/drawing/2014/main" id="{D719ED34-B3A7-F2A5-4393-2D7B791008F7}"/>
                  </a:ext>
                </a:extLst>
              </p:cNvPr>
              <p:cNvSpPr/>
              <p:nvPr/>
            </p:nvSpPr>
            <p:spPr>
              <a:xfrm>
                <a:off x="3200967" y="4331809"/>
                <a:ext cx="243992" cy="245660"/>
              </a:xfrm>
              <a:custGeom>
                <a:avLst/>
                <a:gdLst/>
                <a:ahLst/>
                <a:cxnLst/>
                <a:rect l="l" t="t" r="r" b="b"/>
                <a:pathLst>
                  <a:path w="6088" h="5648" extrusionOk="0">
                    <a:moveTo>
                      <a:pt x="2342" y="1"/>
                    </a:moveTo>
                    <a:lnTo>
                      <a:pt x="2342" y="1"/>
                    </a:lnTo>
                    <a:cubicBezTo>
                      <a:pt x="3074" y="1294"/>
                      <a:pt x="3933" y="2516"/>
                      <a:pt x="4890" y="3653"/>
                    </a:cubicBezTo>
                    <a:cubicBezTo>
                      <a:pt x="5181" y="3998"/>
                      <a:pt x="5479" y="4337"/>
                      <a:pt x="5786" y="4668"/>
                    </a:cubicBezTo>
                    <a:lnTo>
                      <a:pt x="5786" y="4668"/>
                    </a:lnTo>
                    <a:cubicBezTo>
                      <a:pt x="3893" y="5146"/>
                      <a:pt x="1962" y="5457"/>
                      <a:pt x="21" y="5646"/>
                    </a:cubicBezTo>
                    <a:lnTo>
                      <a:pt x="21" y="5646"/>
                    </a:lnTo>
                    <a:cubicBezTo>
                      <a:pt x="2022" y="5580"/>
                      <a:pt x="4012" y="5272"/>
                      <a:pt x="5955" y="4788"/>
                    </a:cubicBezTo>
                    <a:lnTo>
                      <a:pt x="6087" y="4756"/>
                    </a:lnTo>
                    <a:lnTo>
                      <a:pt x="5993" y="4657"/>
                    </a:lnTo>
                    <a:cubicBezTo>
                      <a:pt x="4630" y="3227"/>
                      <a:pt x="3422" y="1654"/>
                      <a:pt x="2342" y="1"/>
                    </a:cubicBezTo>
                    <a:close/>
                    <a:moveTo>
                      <a:pt x="21" y="5646"/>
                    </a:moveTo>
                    <a:cubicBezTo>
                      <a:pt x="14" y="5646"/>
                      <a:pt x="8" y="5646"/>
                      <a:pt x="1" y="5647"/>
                    </a:cubicBezTo>
                    <a:lnTo>
                      <a:pt x="1" y="5648"/>
                    </a:lnTo>
                    <a:cubicBezTo>
                      <a:pt x="8" y="5647"/>
                      <a:pt x="14" y="5647"/>
                      <a:pt x="21" y="5646"/>
                    </a:cubicBezTo>
                    <a:close/>
                  </a:path>
                </a:pathLst>
              </a:custGeom>
              <a:solidFill>
                <a:srgbClr val="008077"/>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3173;p71">
                <a:extLst>
                  <a:ext uri="{FF2B5EF4-FFF2-40B4-BE49-F238E27FC236}">
                    <a16:creationId xmlns:a16="http://schemas.microsoft.com/office/drawing/2014/main" id="{5B9B3E67-5C5A-30C1-2DB1-0973C0051FDB}"/>
                  </a:ext>
                </a:extLst>
              </p:cNvPr>
              <p:cNvSpPr/>
              <p:nvPr/>
            </p:nvSpPr>
            <p:spPr>
              <a:xfrm>
                <a:off x="2881258" y="3664878"/>
                <a:ext cx="734500" cy="856982"/>
              </a:xfrm>
              <a:custGeom>
                <a:avLst/>
                <a:gdLst/>
                <a:ahLst/>
                <a:cxnLst/>
                <a:rect l="l" t="t" r="r" b="b"/>
                <a:pathLst>
                  <a:path w="18327" h="19703" extrusionOk="0">
                    <a:moveTo>
                      <a:pt x="4343" y="0"/>
                    </a:moveTo>
                    <a:cubicBezTo>
                      <a:pt x="4328" y="0"/>
                      <a:pt x="4314" y="10"/>
                      <a:pt x="4314" y="26"/>
                    </a:cubicBezTo>
                    <a:cubicBezTo>
                      <a:pt x="4314" y="134"/>
                      <a:pt x="4314" y="242"/>
                      <a:pt x="4315" y="350"/>
                    </a:cubicBezTo>
                    <a:cubicBezTo>
                      <a:pt x="4318" y="1206"/>
                      <a:pt x="4341" y="2063"/>
                      <a:pt x="4426" y="2915"/>
                    </a:cubicBezTo>
                    <a:cubicBezTo>
                      <a:pt x="4509" y="3762"/>
                      <a:pt x="4653" y="4602"/>
                      <a:pt x="4898" y="5417"/>
                    </a:cubicBezTo>
                    <a:cubicBezTo>
                      <a:pt x="5136" y="6210"/>
                      <a:pt x="5474" y="6969"/>
                      <a:pt x="5914" y="7671"/>
                    </a:cubicBezTo>
                    <a:cubicBezTo>
                      <a:pt x="6188" y="8110"/>
                      <a:pt x="6500" y="8526"/>
                      <a:pt x="6844" y="8912"/>
                    </a:cubicBezTo>
                    <a:cubicBezTo>
                      <a:pt x="7043" y="9136"/>
                      <a:pt x="7255" y="9352"/>
                      <a:pt x="7475" y="9556"/>
                    </a:cubicBezTo>
                    <a:cubicBezTo>
                      <a:pt x="8036" y="10077"/>
                      <a:pt x="8664" y="10525"/>
                      <a:pt x="9338" y="10890"/>
                    </a:cubicBezTo>
                    <a:cubicBezTo>
                      <a:pt x="9525" y="11159"/>
                      <a:pt x="9718" y="11422"/>
                      <a:pt x="9917" y="11683"/>
                    </a:cubicBezTo>
                    <a:cubicBezTo>
                      <a:pt x="9952" y="11732"/>
                      <a:pt x="9989" y="11780"/>
                      <a:pt x="10026" y="11826"/>
                    </a:cubicBezTo>
                    <a:cubicBezTo>
                      <a:pt x="9535" y="11395"/>
                      <a:pt x="9004" y="11007"/>
                      <a:pt x="8443" y="10672"/>
                    </a:cubicBezTo>
                    <a:cubicBezTo>
                      <a:pt x="7821" y="10300"/>
                      <a:pt x="7161" y="9988"/>
                      <a:pt x="6479" y="9743"/>
                    </a:cubicBezTo>
                    <a:cubicBezTo>
                      <a:pt x="5796" y="9498"/>
                      <a:pt x="5088" y="9318"/>
                      <a:pt x="4371" y="9207"/>
                    </a:cubicBezTo>
                    <a:cubicBezTo>
                      <a:pt x="3802" y="9117"/>
                      <a:pt x="3226" y="9073"/>
                      <a:pt x="2651" y="9073"/>
                    </a:cubicBezTo>
                    <a:cubicBezTo>
                      <a:pt x="2499" y="9073"/>
                      <a:pt x="2346" y="9076"/>
                      <a:pt x="2194" y="9082"/>
                    </a:cubicBezTo>
                    <a:cubicBezTo>
                      <a:pt x="2114" y="9084"/>
                      <a:pt x="2033" y="9090"/>
                      <a:pt x="1954" y="9095"/>
                    </a:cubicBezTo>
                    <a:cubicBezTo>
                      <a:pt x="1306" y="9135"/>
                      <a:pt x="662" y="9235"/>
                      <a:pt x="33" y="9395"/>
                    </a:cubicBezTo>
                    <a:cubicBezTo>
                      <a:pt x="4" y="9403"/>
                      <a:pt x="1" y="9439"/>
                      <a:pt x="28" y="9452"/>
                    </a:cubicBezTo>
                    <a:cubicBezTo>
                      <a:pt x="110" y="9488"/>
                      <a:pt x="190" y="9527"/>
                      <a:pt x="271" y="9568"/>
                    </a:cubicBezTo>
                    <a:cubicBezTo>
                      <a:pt x="908" y="9894"/>
                      <a:pt x="1473" y="10343"/>
                      <a:pt x="2019" y="10802"/>
                    </a:cubicBezTo>
                    <a:cubicBezTo>
                      <a:pt x="2566" y="11263"/>
                      <a:pt x="3100" y="11743"/>
                      <a:pt x="3691" y="12148"/>
                    </a:cubicBezTo>
                    <a:cubicBezTo>
                      <a:pt x="4281" y="12552"/>
                      <a:pt x="4928" y="12864"/>
                      <a:pt x="5635" y="12995"/>
                    </a:cubicBezTo>
                    <a:cubicBezTo>
                      <a:pt x="5945" y="13053"/>
                      <a:pt x="6260" y="13079"/>
                      <a:pt x="6576" y="13079"/>
                    </a:cubicBezTo>
                    <a:cubicBezTo>
                      <a:pt x="7031" y="13079"/>
                      <a:pt x="7488" y="13025"/>
                      <a:pt x="7933" y="12932"/>
                    </a:cubicBezTo>
                    <a:cubicBezTo>
                      <a:pt x="8390" y="12834"/>
                      <a:pt x="8835" y="12699"/>
                      <a:pt x="9273" y="12542"/>
                    </a:cubicBezTo>
                    <a:cubicBezTo>
                      <a:pt x="9611" y="12420"/>
                      <a:pt x="9944" y="12286"/>
                      <a:pt x="10276" y="12147"/>
                    </a:cubicBezTo>
                    <a:cubicBezTo>
                      <a:pt x="10881" y="12908"/>
                      <a:pt x="11529" y="13634"/>
                      <a:pt x="12216" y="14321"/>
                    </a:cubicBezTo>
                    <a:cubicBezTo>
                      <a:pt x="12291" y="14398"/>
                      <a:pt x="12368" y="14472"/>
                      <a:pt x="12445" y="14547"/>
                    </a:cubicBezTo>
                    <a:cubicBezTo>
                      <a:pt x="11886" y="14242"/>
                      <a:pt x="11290" y="14006"/>
                      <a:pt x="10673" y="13843"/>
                    </a:cubicBezTo>
                    <a:cubicBezTo>
                      <a:pt x="9963" y="13658"/>
                      <a:pt x="9231" y="13567"/>
                      <a:pt x="8499" y="13567"/>
                    </a:cubicBezTo>
                    <a:cubicBezTo>
                      <a:pt x="8310" y="13567"/>
                      <a:pt x="8121" y="13573"/>
                      <a:pt x="7933" y="13585"/>
                    </a:cubicBezTo>
                    <a:cubicBezTo>
                      <a:pt x="7449" y="13616"/>
                      <a:pt x="6970" y="13685"/>
                      <a:pt x="6499" y="13793"/>
                    </a:cubicBezTo>
                    <a:cubicBezTo>
                      <a:pt x="5600" y="13995"/>
                      <a:pt x="4736" y="14328"/>
                      <a:pt x="3924" y="14760"/>
                    </a:cubicBezTo>
                    <a:cubicBezTo>
                      <a:pt x="3346" y="15070"/>
                      <a:pt x="2796" y="15429"/>
                      <a:pt x="2279" y="15831"/>
                    </a:cubicBezTo>
                    <a:cubicBezTo>
                      <a:pt x="2255" y="15848"/>
                      <a:pt x="2273" y="15883"/>
                      <a:pt x="2299" y="15883"/>
                    </a:cubicBezTo>
                    <a:cubicBezTo>
                      <a:pt x="2300" y="15883"/>
                      <a:pt x="2301" y="15883"/>
                      <a:pt x="2302" y="15883"/>
                    </a:cubicBezTo>
                    <a:cubicBezTo>
                      <a:pt x="2536" y="15859"/>
                      <a:pt x="2770" y="15848"/>
                      <a:pt x="3003" y="15848"/>
                    </a:cubicBezTo>
                    <a:cubicBezTo>
                      <a:pt x="3546" y="15848"/>
                      <a:pt x="4088" y="15905"/>
                      <a:pt x="4624" y="15984"/>
                    </a:cubicBezTo>
                    <a:cubicBezTo>
                      <a:pt x="5874" y="16167"/>
                      <a:pt x="7119" y="16474"/>
                      <a:pt x="8386" y="16474"/>
                    </a:cubicBezTo>
                    <a:cubicBezTo>
                      <a:pt x="8491" y="16474"/>
                      <a:pt x="8597" y="16472"/>
                      <a:pt x="8703" y="16467"/>
                    </a:cubicBezTo>
                    <a:cubicBezTo>
                      <a:pt x="9959" y="16414"/>
                      <a:pt x="11180" y="15970"/>
                      <a:pt x="12176" y="15211"/>
                    </a:cubicBezTo>
                    <a:cubicBezTo>
                      <a:pt x="12354" y="15077"/>
                      <a:pt x="12523" y="14933"/>
                      <a:pt x="12685" y="14779"/>
                    </a:cubicBezTo>
                    <a:cubicBezTo>
                      <a:pt x="12858" y="14942"/>
                      <a:pt x="13032" y="15105"/>
                      <a:pt x="13208" y="15263"/>
                    </a:cubicBezTo>
                    <a:cubicBezTo>
                      <a:pt x="13849" y="15838"/>
                      <a:pt x="14516" y="16383"/>
                      <a:pt x="15213" y="16888"/>
                    </a:cubicBezTo>
                    <a:cubicBezTo>
                      <a:pt x="15362" y="16996"/>
                      <a:pt x="15513" y="17101"/>
                      <a:pt x="15666" y="17205"/>
                    </a:cubicBezTo>
                    <a:cubicBezTo>
                      <a:pt x="15223" y="17070"/>
                      <a:pt x="14771" y="16965"/>
                      <a:pt x="14314" y="16893"/>
                    </a:cubicBezTo>
                    <a:cubicBezTo>
                      <a:pt x="13815" y="16815"/>
                      <a:pt x="13310" y="16776"/>
                      <a:pt x="12805" y="16776"/>
                    </a:cubicBezTo>
                    <a:cubicBezTo>
                      <a:pt x="12624" y="16776"/>
                      <a:pt x="12444" y="16781"/>
                      <a:pt x="12264" y="16791"/>
                    </a:cubicBezTo>
                    <a:cubicBezTo>
                      <a:pt x="11542" y="16829"/>
                      <a:pt x="10824" y="16952"/>
                      <a:pt x="10128" y="17154"/>
                    </a:cubicBezTo>
                    <a:cubicBezTo>
                      <a:pt x="9387" y="17369"/>
                      <a:pt x="8672" y="17672"/>
                      <a:pt x="8003" y="18054"/>
                    </a:cubicBezTo>
                    <a:cubicBezTo>
                      <a:pt x="7779" y="18183"/>
                      <a:pt x="7560" y="18319"/>
                      <a:pt x="7348" y="18465"/>
                    </a:cubicBezTo>
                    <a:cubicBezTo>
                      <a:pt x="6922" y="18753"/>
                      <a:pt x="6519" y="19076"/>
                      <a:pt x="6147" y="19431"/>
                    </a:cubicBezTo>
                    <a:cubicBezTo>
                      <a:pt x="6127" y="19448"/>
                      <a:pt x="6139" y="19483"/>
                      <a:pt x="6165" y="19483"/>
                    </a:cubicBezTo>
                    <a:cubicBezTo>
                      <a:pt x="6166" y="19483"/>
                      <a:pt x="6168" y="19483"/>
                      <a:pt x="6170" y="19483"/>
                    </a:cubicBezTo>
                    <a:cubicBezTo>
                      <a:pt x="6249" y="19469"/>
                      <a:pt x="6331" y="19457"/>
                      <a:pt x="6412" y="19448"/>
                    </a:cubicBezTo>
                    <a:cubicBezTo>
                      <a:pt x="6549" y="19434"/>
                      <a:pt x="6686" y="19428"/>
                      <a:pt x="6823" y="19428"/>
                    </a:cubicBezTo>
                    <a:cubicBezTo>
                      <a:pt x="7349" y="19428"/>
                      <a:pt x="7873" y="19518"/>
                      <a:pt x="8392" y="19586"/>
                    </a:cubicBezTo>
                    <a:cubicBezTo>
                      <a:pt x="8940" y="19659"/>
                      <a:pt x="9494" y="19702"/>
                      <a:pt x="10047" y="19702"/>
                    </a:cubicBezTo>
                    <a:cubicBezTo>
                      <a:pt x="10156" y="19702"/>
                      <a:pt x="10264" y="19701"/>
                      <a:pt x="10373" y="19697"/>
                    </a:cubicBezTo>
                    <a:cubicBezTo>
                      <a:pt x="11032" y="19678"/>
                      <a:pt x="11690" y="19596"/>
                      <a:pt x="12328" y="19434"/>
                    </a:cubicBezTo>
                    <a:cubicBezTo>
                      <a:pt x="12998" y="19262"/>
                      <a:pt x="13636" y="18997"/>
                      <a:pt x="14233" y="18649"/>
                    </a:cubicBezTo>
                    <a:cubicBezTo>
                      <a:pt x="14590" y="18440"/>
                      <a:pt x="14932" y="18208"/>
                      <a:pt x="15266" y="17962"/>
                    </a:cubicBezTo>
                    <a:cubicBezTo>
                      <a:pt x="15507" y="17784"/>
                      <a:pt x="15745" y="17600"/>
                      <a:pt x="15979" y="17411"/>
                    </a:cubicBezTo>
                    <a:cubicBezTo>
                      <a:pt x="16665" y="17850"/>
                      <a:pt x="17389" y="18228"/>
                      <a:pt x="18167" y="18475"/>
                    </a:cubicBezTo>
                    <a:cubicBezTo>
                      <a:pt x="18177" y="18478"/>
                      <a:pt x="18187" y="18480"/>
                      <a:pt x="18196" y="18480"/>
                    </a:cubicBezTo>
                    <a:cubicBezTo>
                      <a:pt x="18285" y="18480"/>
                      <a:pt x="18326" y="18341"/>
                      <a:pt x="18228" y="18309"/>
                    </a:cubicBezTo>
                    <a:cubicBezTo>
                      <a:pt x="18097" y="18267"/>
                      <a:pt x="17966" y="18223"/>
                      <a:pt x="17837" y="18174"/>
                    </a:cubicBezTo>
                    <a:cubicBezTo>
                      <a:pt x="17391" y="18004"/>
                      <a:pt x="16963" y="17793"/>
                      <a:pt x="16552" y="17556"/>
                    </a:cubicBezTo>
                    <a:cubicBezTo>
                      <a:pt x="16552" y="17556"/>
                      <a:pt x="16205" y="17346"/>
                      <a:pt x="16114" y="17288"/>
                    </a:cubicBezTo>
                    <a:cubicBezTo>
                      <a:pt x="16127" y="17254"/>
                      <a:pt x="16139" y="17220"/>
                      <a:pt x="16152" y="17188"/>
                    </a:cubicBezTo>
                    <a:cubicBezTo>
                      <a:pt x="16184" y="17109"/>
                      <a:pt x="16219" y="17031"/>
                      <a:pt x="16256" y="16954"/>
                    </a:cubicBezTo>
                    <a:cubicBezTo>
                      <a:pt x="16514" y="16416"/>
                      <a:pt x="16867" y="15928"/>
                      <a:pt x="17139" y="15398"/>
                    </a:cubicBezTo>
                    <a:cubicBezTo>
                      <a:pt x="17421" y="14851"/>
                      <a:pt x="17618" y="14262"/>
                      <a:pt x="17732" y="13658"/>
                    </a:cubicBezTo>
                    <a:cubicBezTo>
                      <a:pt x="17847" y="13055"/>
                      <a:pt x="17875" y="12438"/>
                      <a:pt x="17817" y="11828"/>
                    </a:cubicBezTo>
                    <a:cubicBezTo>
                      <a:pt x="17788" y="11519"/>
                      <a:pt x="17736" y="11213"/>
                      <a:pt x="17662" y="10912"/>
                    </a:cubicBezTo>
                    <a:cubicBezTo>
                      <a:pt x="17575" y="10560"/>
                      <a:pt x="17456" y="10216"/>
                      <a:pt x="17326" y="9877"/>
                    </a:cubicBezTo>
                    <a:cubicBezTo>
                      <a:pt x="17053" y="9172"/>
                      <a:pt x="16728" y="8484"/>
                      <a:pt x="16524" y="7754"/>
                    </a:cubicBezTo>
                    <a:cubicBezTo>
                      <a:pt x="16520" y="7740"/>
                      <a:pt x="16507" y="7729"/>
                      <a:pt x="16493" y="7729"/>
                    </a:cubicBezTo>
                    <a:cubicBezTo>
                      <a:pt x="16485" y="7729"/>
                      <a:pt x="16477" y="7733"/>
                      <a:pt x="16471" y="7743"/>
                    </a:cubicBezTo>
                    <a:cubicBezTo>
                      <a:pt x="16427" y="7812"/>
                      <a:pt x="16385" y="7883"/>
                      <a:pt x="16346" y="7957"/>
                    </a:cubicBezTo>
                    <a:cubicBezTo>
                      <a:pt x="16035" y="8525"/>
                      <a:pt x="15832" y="9153"/>
                      <a:pt x="15642" y="9770"/>
                    </a:cubicBezTo>
                    <a:cubicBezTo>
                      <a:pt x="15457" y="10381"/>
                      <a:pt x="15300" y="10999"/>
                      <a:pt x="15190" y="11626"/>
                    </a:cubicBezTo>
                    <a:cubicBezTo>
                      <a:pt x="15083" y="12256"/>
                      <a:pt x="15023" y="12895"/>
                      <a:pt x="15031" y="13534"/>
                    </a:cubicBezTo>
                    <a:cubicBezTo>
                      <a:pt x="15040" y="14180"/>
                      <a:pt x="15116" y="14823"/>
                      <a:pt x="15277" y="15448"/>
                    </a:cubicBezTo>
                    <a:cubicBezTo>
                      <a:pt x="15380" y="15842"/>
                      <a:pt x="15515" y="16228"/>
                      <a:pt x="15685" y="16598"/>
                    </a:cubicBezTo>
                    <a:cubicBezTo>
                      <a:pt x="15748" y="16781"/>
                      <a:pt x="15815" y="16963"/>
                      <a:pt x="15889" y="17143"/>
                    </a:cubicBezTo>
                    <a:cubicBezTo>
                      <a:pt x="15570" y="16931"/>
                      <a:pt x="15259" y="16706"/>
                      <a:pt x="14954" y="16476"/>
                    </a:cubicBezTo>
                    <a:cubicBezTo>
                      <a:pt x="14392" y="16050"/>
                      <a:pt x="13849" y="15602"/>
                      <a:pt x="13325" y="15132"/>
                    </a:cubicBezTo>
                    <a:cubicBezTo>
                      <a:pt x="13150" y="14975"/>
                      <a:pt x="12979" y="14815"/>
                      <a:pt x="12808" y="14654"/>
                    </a:cubicBezTo>
                    <a:cubicBezTo>
                      <a:pt x="12820" y="14610"/>
                      <a:pt x="12834" y="14567"/>
                      <a:pt x="12849" y="14525"/>
                    </a:cubicBezTo>
                    <a:cubicBezTo>
                      <a:pt x="13071" y="13889"/>
                      <a:pt x="13546" y="13359"/>
                      <a:pt x="13921" y="12811"/>
                    </a:cubicBezTo>
                    <a:cubicBezTo>
                      <a:pt x="14292" y="12271"/>
                      <a:pt x="14632" y="11700"/>
                      <a:pt x="14836" y="11074"/>
                    </a:cubicBezTo>
                    <a:cubicBezTo>
                      <a:pt x="15029" y="10483"/>
                      <a:pt x="15074" y="9862"/>
                      <a:pt x="15013" y="9246"/>
                    </a:cubicBezTo>
                    <a:cubicBezTo>
                      <a:pt x="14890" y="7984"/>
                      <a:pt x="14397" y="6797"/>
                      <a:pt x="14155" y="5558"/>
                    </a:cubicBezTo>
                    <a:cubicBezTo>
                      <a:pt x="14153" y="5542"/>
                      <a:pt x="14141" y="5534"/>
                      <a:pt x="14129" y="5534"/>
                    </a:cubicBezTo>
                    <a:cubicBezTo>
                      <a:pt x="14117" y="5534"/>
                      <a:pt x="14106" y="5541"/>
                      <a:pt x="14099" y="5553"/>
                    </a:cubicBezTo>
                    <a:cubicBezTo>
                      <a:pt x="14021" y="5706"/>
                      <a:pt x="13946" y="5862"/>
                      <a:pt x="13872" y="6018"/>
                    </a:cubicBezTo>
                    <a:cubicBezTo>
                      <a:pt x="13280" y="7273"/>
                      <a:pt x="12808" y="8594"/>
                      <a:pt x="12562" y="9963"/>
                    </a:cubicBezTo>
                    <a:cubicBezTo>
                      <a:pt x="12323" y="11282"/>
                      <a:pt x="12299" y="12651"/>
                      <a:pt x="12572" y="13969"/>
                    </a:cubicBezTo>
                    <a:cubicBezTo>
                      <a:pt x="12604" y="14132"/>
                      <a:pt x="12643" y="14294"/>
                      <a:pt x="12686" y="14454"/>
                    </a:cubicBezTo>
                    <a:cubicBezTo>
                      <a:pt x="12695" y="14492"/>
                      <a:pt x="12707" y="14529"/>
                      <a:pt x="12717" y="14567"/>
                    </a:cubicBezTo>
                    <a:cubicBezTo>
                      <a:pt x="12590" y="14445"/>
                      <a:pt x="12464" y="14321"/>
                      <a:pt x="12339" y="14198"/>
                    </a:cubicBezTo>
                    <a:cubicBezTo>
                      <a:pt x="11669" y="13525"/>
                      <a:pt x="11035" y="12816"/>
                      <a:pt x="10444" y="12074"/>
                    </a:cubicBezTo>
                    <a:cubicBezTo>
                      <a:pt x="10452" y="12065"/>
                      <a:pt x="10454" y="12052"/>
                      <a:pt x="10450" y="12042"/>
                    </a:cubicBezTo>
                    <a:cubicBezTo>
                      <a:pt x="10450" y="12039"/>
                      <a:pt x="10448" y="12037"/>
                      <a:pt x="10447" y="12034"/>
                    </a:cubicBezTo>
                    <a:cubicBezTo>
                      <a:pt x="10917" y="11350"/>
                      <a:pt x="11387" y="10661"/>
                      <a:pt x="11780" y="9927"/>
                    </a:cubicBezTo>
                    <a:cubicBezTo>
                      <a:pt x="12415" y="8734"/>
                      <a:pt x="12837" y="7392"/>
                      <a:pt x="12651" y="6030"/>
                    </a:cubicBezTo>
                    <a:cubicBezTo>
                      <a:pt x="12462" y="4632"/>
                      <a:pt x="11736" y="3380"/>
                      <a:pt x="10998" y="2205"/>
                    </a:cubicBezTo>
                    <a:cubicBezTo>
                      <a:pt x="10993" y="2197"/>
                      <a:pt x="10986" y="2193"/>
                      <a:pt x="10978" y="2193"/>
                    </a:cubicBezTo>
                    <a:cubicBezTo>
                      <a:pt x="10966" y="2193"/>
                      <a:pt x="10953" y="2202"/>
                      <a:pt x="10947" y="2214"/>
                    </a:cubicBezTo>
                    <a:cubicBezTo>
                      <a:pt x="10621" y="2880"/>
                      <a:pt x="10354" y="3576"/>
                      <a:pt x="10151" y="4290"/>
                    </a:cubicBezTo>
                    <a:cubicBezTo>
                      <a:pt x="9791" y="5561"/>
                      <a:pt x="9629" y="6886"/>
                      <a:pt x="9670" y="8204"/>
                    </a:cubicBezTo>
                    <a:cubicBezTo>
                      <a:pt x="9709" y="9487"/>
                      <a:pt x="9942" y="10763"/>
                      <a:pt x="10365" y="11974"/>
                    </a:cubicBezTo>
                    <a:cubicBezTo>
                      <a:pt x="10260" y="11843"/>
                      <a:pt x="10157" y="11711"/>
                      <a:pt x="10056" y="11577"/>
                    </a:cubicBezTo>
                    <a:cubicBezTo>
                      <a:pt x="9864" y="11325"/>
                      <a:pt x="9677" y="11068"/>
                      <a:pt x="9495" y="10808"/>
                    </a:cubicBezTo>
                    <a:cubicBezTo>
                      <a:pt x="9472" y="10743"/>
                      <a:pt x="9450" y="10677"/>
                      <a:pt x="9427" y="10612"/>
                    </a:cubicBezTo>
                    <a:cubicBezTo>
                      <a:pt x="9177" y="9840"/>
                      <a:pt x="9061" y="9033"/>
                      <a:pt x="8966" y="8230"/>
                    </a:cubicBezTo>
                    <a:cubicBezTo>
                      <a:pt x="8872" y="7426"/>
                      <a:pt x="8795" y="6617"/>
                      <a:pt x="8622" y="5826"/>
                    </a:cubicBezTo>
                    <a:cubicBezTo>
                      <a:pt x="8446" y="5024"/>
                      <a:pt x="8155" y="4257"/>
                      <a:pt x="7749" y="3544"/>
                    </a:cubicBezTo>
                    <a:cubicBezTo>
                      <a:pt x="7343" y="2828"/>
                      <a:pt x="6838" y="2172"/>
                      <a:pt x="6265" y="1584"/>
                    </a:cubicBezTo>
                    <a:cubicBezTo>
                      <a:pt x="6092" y="1406"/>
                      <a:pt x="5913" y="1233"/>
                      <a:pt x="5728" y="1067"/>
                    </a:cubicBezTo>
                    <a:cubicBezTo>
                      <a:pt x="5300" y="681"/>
                      <a:pt x="4840" y="326"/>
                      <a:pt x="4361" y="6"/>
                    </a:cubicBezTo>
                    <a:cubicBezTo>
                      <a:pt x="4355" y="2"/>
                      <a:pt x="4349" y="0"/>
                      <a:pt x="4343"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3174;p71">
                <a:extLst>
                  <a:ext uri="{FF2B5EF4-FFF2-40B4-BE49-F238E27FC236}">
                    <a16:creationId xmlns:a16="http://schemas.microsoft.com/office/drawing/2014/main" id="{D3CA1192-D070-3D13-9BC8-D554265D6455}"/>
                  </a:ext>
                </a:extLst>
              </p:cNvPr>
              <p:cNvSpPr/>
              <p:nvPr/>
            </p:nvSpPr>
            <p:spPr>
              <a:xfrm>
                <a:off x="3054118" y="3664878"/>
                <a:ext cx="112377" cy="387714"/>
              </a:xfrm>
              <a:custGeom>
                <a:avLst/>
                <a:gdLst/>
                <a:ahLst/>
                <a:cxnLst/>
                <a:rect l="l" t="t" r="r" b="b"/>
                <a:pathLst>
                  <a:path w="2804" h="8914" extrusionOk="0">
                    <a:moveTo>
                      <a:pt x="31" y="1"/>
                    </a:moveTo>
                    <a:cubicBezTo>
                      <a:pt x="16" y="1"/>
                      <a:pt x="1" y="11"/>
                      <a:pt x="1" y="28"/>
                    </a:cubicBezTo>
                    <a:cubicBezTo>
                      <a:pt x="1" y="135"/>
                      <a:pt x="1" y="242"/>
                      <a:pt x="2" y="350"/>
                    </a:cubicBezTo>
                    <a:cubicBezTo>
                      <a:pt x="5" y="1206"/>
                      <a:pt x="28" y="2063"/>
                      <a:pt x="113" y="2916"/>
                    </a:cubicBezTo>
                    <a:cubicBezTo>
                      <a:pt x="196" y="3762"/>
                      <a:pt x="340" y="4602"/>
                      <a:pt x="585" y="5417"/>
                    </a:cubicBezTo>
                    <a:cubicBezTo>
                      <a:pt x="823" y="6211"/>
                      <a:pt x="1161" y="6970"/>
                      <a:pt x="1601" y="7673"/>
                    </a:cubicBezTo>
                    <a:cubicBezTo>
                      <a:pt x="1875" y="8112"/>
                      <a:pt x="2187" y="8526"/>
                      <a:pt x="2531" y="8913"/>
                    </a:cubicBezTo>
                    <a:cubicBezTo>
                      <a:pt x="2804" y="8827"/>
                      <a:pt x="1623" y="5440"/>
                      <a:pt x="1391" y="4536"/>
                    </a:cubicBezTo>
                    <a:cubicBezTo>
                      <a:pt x="1100" y="3406"/>
                      <a:pt x="1065" y="2179"/>
                      <a:pt x="1415" y="1068"/>
                    </a:cubicBezTo>
                    <a:cubicBezTo>
                      <a:pt x="987" y="681"/>
                      <a:pt x="527" y="328"/>
                      <a:pt x="48" y="6"/>
                    </a:cubicBezTo>
                    <a:cubicBezTo>
                      <a:pt x="43" y="2"/>
                      <a:pt x="37" y="1"/>
                      <a:pt x="31"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3175;p71">
                <a:extLst>
                  <a:ext uri="{FF2B5EF4-FFF2-40B4-BE49-F238E27FC236}">
                    <a16:creationId xmlns:a16="http://schemas.microsoft.com/office/drawing/2014/main" id="{BABBFEAB-44D6-49EE-9CBB-FEEF43856144}"/>
                  </a:ext>
                </a:extLst>
              </p:cNvPr>
              <p:cNvSpPr/>
              <p:nvPr/>
            </p:nvSpPr>
            <p:spPr>
              <a:xfrm>
                <a:off x="3126821" y="4431018"/>
                <a:ext cx="366268" cy="90818"/>
              </a:xfrm>
              <a:custGeom>
                <a:avLst/>
                <a:gdLst/>
                <a:ahLst/>
                <a:cxnLst/>
                <a:rect l="l" t="t" r="r" b="b"/>
                <a:pathLst>
                  <a:path w="9139" h="2088" extrusionOk="0">
                    <a:moveTo>
                      <a:pt x="8037" y="1"/>
                    </a:moveTo>
                    <a:cubicBezTo>
                      <a:pt x="7842" y="1"/>
                      <a:pt x="7646" y="21"/>
                      <a:pt x="7455" y="51"/>
                    </a:cubicBezTo>
                    <a:cubicBezTo>
                      <a:pt x="7062" y="112"/>
                      <a:pt x="6672" y="202"/>
                      <a:pt x="6285" y="293"/>
                    </a:cubicBezTo>
                    <a:cubicBezTo>
                      <a:pt x="5030" y="589"/>
                      <a:pt x="3743" y="982"/>
                      <a:pt x="2445" y="982"/>
                    </a:cubicBezTo>
                    <a:cubicBezTo>
                      <a:pt x="2163" y="982"/>
                      <a:pt x="1880" y="963"/>
                      <a:pt x="1598" y="921"/>
                    </a:cubicBezTo>
                    <a:cubicBezTo>
                      <a:pt x="1496" y="906"/>
                      <a:pt x="1357" y="886"/>
                      <a:pt x="1221" y="850"/>
                    </a:cubicBezTo>
                    <a:cubicBezTo>
                      <a:pt x="795" y="1139"/>
                      <a:pt x="392" y="1463"/>
                      <a:pt x="20" y="1816"/>
                    </a:cubicBezTo>
                    <a:cubicBezTo>
                      <a:pt x="0" y="1834"/>
                      <a:pt x="11" y="1869"/>
                      <a:pt x="38" y="1869"/>
                    </a:cubicBezTo>
                    <a:cubicBezTo>
                      <a:pt x="39" y="1869"/>
                      <a:pt x="41" y="1868"/>
                      <a:pt x="43" y="1868"/>
                    </a:cubicBezTo>
                    <a:cubicBezTo>
                      <a:pt x="122" y="1854"/>
                      <a:pt x="204" y="1842"/>
                      <a:pt x="285" y="1833"/>
                    </a:cubicBezTo>
                    <a:cubicBezTo>
                      <a:pt x="422" y="1819"/>
                      <a:pt x="559" y="1813"/>
                      <a:pt x="696" y="1813"/>
                    </a:cubicBezTo>
                    <a:cubicBezTo>
                      <a:pt x="1222" y="1813"/>
                      <a:pt x="1746" y="1903"/>
                      <a:pt x="2265" y="1972"/>
                    </a:cubicBezTo>
                    <a:cubicBezTo>
                      <a:pt x="2813" y="2045"/>
                      <a:pt x="3367" y="2087"/>
                      <a:pt x="3919" y="2087"/>
                    </a:cubicBezTo>
                    <a:cubicBezTo>
                      <a:pt x="4028" y="2087"/>
                      <a:pt x="4137" y="2086"/>
                      <a:pt x="4246" y="2082"/>
                    </a:cubicBezTo>
                    <a:cubicBezTo>
                      <a:pt x="4905" y="2063"/>
                      <a:pt x="5563" y="1981"/>
                      <a:pt x="6201" y="1819"/>
                    </a:cubicBezTo>
                    <a:cubicBezTo>
                      <a:pt x="6871" y="1647"/>
                      <a:pt x="7509" y="1384"/>
                      <a:pt x="8106" y="1034"/>
                    </a:cubicBezTo>
                    <a:cubicBezTo>
                      <a:pt x="8463" y="825"/>
                      <a:pt x="8805" y="594"/>
                      <a:pt x="9139" y="347"/>
                    </a:cubicBezTo>
                    <a:cubicBezTo>
                      <a:pt x="8960" y="185"/>
                      <a:pt x="8727" y="87"/>
                      <a:pt x="8487" y="42"/>
                    </a:cubicBezTo>
                    <a:cubicBezTo>
                      <a:pt x="8339" y="13"/>
                      <a:pt x="8188" y="1"/>
                      <a:pt x="8037" y="1"/>
                    </a:cubicBezTo>
                    <a:close/>
                  </a:path>
                </a:pathLst>
              </a:custGeom>
              <a:solidFill>
                <a:srgbClr val="19193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3176;p71">
                <a:extLst>
                  <a:ext uri="{FF2B5EF4-FFF2-40B4-BE49-F238E27FC236}">
                    <a16:creationId xmlns:a16="http://schemas.microsoft.com/office/drawing/2014/main" id="{00FC1BDC-38F4-3DEB-A5B6-95B23D7E1B86}"/>
                  </a:ext>
                </a:extLst>
              </p:cNvPr>
              <p:cNvSpPr/>
              <p:nvPr/>
            </p:nvSpPr>
            <p:spPr>
              <a:xfrm>
                <a:off x="2881258" y="4060496"/>
                <a:ext cx="371639" cy="173328"/>
              </a:xfrm>
              <a:custGeom>
                <a:avLst/>
                <a:gdLst/>
                <a:ahLst/>
                <a:cxnLst/>
                <a:rect l="l" t="t" r="r" b="b"/>
                <a:pathLst>
                  <a:path w="9273" h="3985" extrusionOk="0">
                    <a:moveTo>
                      <a:pt x="1954" y="0"/>
                    </a:moveTo>
                    <a:cubicBezTo>
                      <a:pt x="1306" y="40"/>
                      <a:pt x="662" y="140"/>
                      <a:pt x="33" y="300"/>
                    </a:cubicBezTo>
                    <a:cubicBezTo>
                      <a:pt x="4" y="307"/>
                      <a:pt x="1" y="344"/>
                      <a:pt x="28" y="356"/>
                    </a:cubicBezTo>
                    <a:cubicBezTo>
                      <a:pt x="110" y="394"/>
                      <a:pt x="190" y="431"/>
                      <a:pt x="271" y="473"/>
                    </a:cubicBezTo>
                    <a:cubicBezTo>
                      <a:pt x="908" y="798"/>
                      <a:pt x="1473" y="1247"/>
                      <a:pt x="2019" y="1707"/>
                    </a:cubicBezTo>
                    <a:cubicBezTo>
                      <a:pt x="2566" y="2168"/>
                      <a:pt x="3100" y="2649"/>
                      <a:pt x="3691" y="3052"/>
                    </a:cubicBezTo>
                    <a:cubicBezTo>
                      <a:pt x="4281" y="3456"/>
                      <a:pt x="4928" y="3768"/>
                      <a:pt x="5635" y="3901"/>
                    </a:cubicBezTo>
                    <a:cubicBezTo>
                      <a:pt x="5945" y="3958"/>
                      <a:pt x="6259" y="3985"/>
                      <a:pt x="6574" y="3985"/>
                    </a:cubicBezTo>
                    <a:cubicBezTo>
                      <a:pt x="7030" y="3985"/>
                      <a:pt x="7487" y="3929"/>
                      <a:pt x="7933" y="3836"/>
                    </a:cubicBezTo>
                    <a:cubicBezTo>
                      <a:pt x="8390" y="3740"/>
                      <a:pt x="8835" y="3604"/>
                      <a:pt x="9273" y="3447"/>
                    </a:cubicBezTo>
                    <a:cubicBezTo>
                      <a:pt x="8964" y="3301"/>
                      <a:pt x="8594" y="3262"/>
                      <a:pt x="8261" y="3233"/>
                    </a:cubicBezTo>
                    <a:cubicBezTo>
                      <a:pt x="7865" y="3197"/>
                      <a:pt x="7470" y="3164"/>
                      <a:pt x="7078" y="3098"/>
                    </a:cubicBezTo>
                    <a:cubicBezTo>
                      <a:pt x="6295" y="2965"/>
                      <a:pt x="5524" y="2741"/>
                      <a:pt x="4801" y="2410"/>
                    </a:cubicBezTo>
                    <a:cubicBezTo>
                      <a:pt x="4083" y="2081"/>
                      <a:pt x="3407" y="1646"/>
                      <a:pt x="2837" y="1096"/>
                    </a:cubicBezTo>
                    <a:cubicBezTo>
                      <a:pt x="2561" y="831"/>
                      <a:pt x="2307" y="539"/>
                      <a:pt x="2089" y="225"/>
                    </a:cubicBezTo>
                    <a:cubicBezTo>
                      <a:pt x="2044" y="159"/>
                      <a:pt x="1996" y="81"/>
                      <a:pt x="1954"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4" name="Google Shape;3177;p71">
                <a:extLst>
                  <a:ext uri="{FF2B5EF4-FFF2-40B4-BE49-F238E27FC236}">
                    <a16:creationId xmlns:a16="http://schemas.microsoft.com/office/drawing/2014/main" id="{71F984C2-27D6-255E-9F22-BFA2C8A5B464}"/>
                  </a:ext>
                </a:extLst>
              </p:cNvPr>
              <p:cNvSpPr/>
              <p:nvPr/>
            </p:nvSpPr>
            <p:spPr>
              <a:xfrm>
                <a:off x="2971676" y="4306887"/>
                <a:ext cx="397569" cy="74507"/>
              </a:xfrm>
              <a:custGeom>
                <a:avLst/>
                <a:gdLst/>
                <a:ahLst/>
                <a:cxnLst/>
                <a:rect l="l" t="t" r="r" b="b"/>
                <a:pathLst>
                  <a:path w="9920" h="1713" extrusionOk="0">
                    <a:moveTo>
                      <a:pt x="1668" y="1"/>
                    </a:moveTo>
                    <a:cubicBezTo>
                      <a:pt x="1090" y="309"/>
                      <a:pt x="540" y="668"/>
                      <a:pt x="23" y="1070"/>
                    </a:cubicBezTo>
                    <a:cubicBezTo>
                      <a:pt x="0" y="1087"/>
                      <a:pt x="18" y="1122"/>
                      <a:pt x="44" y="1122"/>
                    </a:cubicBezTo>
                    <a:cubicBezTo>
                      <a:pt x="45" y="1122"/>
                      <a:pt x="46" y="1122"/>
                      <a:pt x="47" y="1122"/>
                    </a:cubicBezTo>
                    <a:lnTo>
                      <a:pt x="46" y="1122"/>
                    </a:lnTo>
                    <a:cubicBezTo>
                      <a:pt x="280" y="1098"/>
                      <a:pt x="514" y="1087"/>
                      <a:pt x="747" y="1087"/>
                    </a:cubicBezTo>
                    <a:cubicBezTo>
                      <a:pt x="1290" y="1087"/>
                      <a:pt x="1832" y="1144"/>
                      <a:pt x="2368" y="1223"/>
                    </a:cubicBezTo>
                    <a:cubicBezTo>
                      <a:pt x="3618" y="1406"/>
                      <a:pt x="4863" y="1713"/>
                      <a:pt x="6130" y="1713"/>
                    </a:cubicBezTo>
                    <a:cubicBezTo>
                      <a:pt x="6235" y="1713"/>
                      <a:pt x="6341" y="1711"/>
                      <a:pt x="6447" y="1706"/>
                    </a:cubicBezTo>
                    <a:cubicBezTo>
                      <a:pt x="7703" y="1653"/>
                      <a:pt x="8924" y="1209"/>
                      <a:pt x="9920" y="450"/>
                    </a:cubicBezTo>
                    <a:cubicBezTo>
                      <a:pt x="9843" y="316"/>
                      <a:pt x="9681" y="233"/>
                      <a:pt x="9512" y="211"/>
                    </a:cubicBezTo>
                    <a:cubicBezTo>
                      <a:pt x="9456" y="204"/>
                      <a:pt x="9400" y="201"/>
                      <a:pt x="9343" y="201"/>
                    </a:cubicBezTo>
                    <a:cubicBezTo>
                      <a:pt x="9038" y="201"/>
                      <a:pt x="8723" y="289"/>
                      <a:pt x="8429" y="338"/>
                    </a:cubicBezTo>
                    <a:cubicBezTo>
                      <a:pt x="7283" y="531"/>
                      <a:pt x="6113" y="717"/>
                      <a:pt x="4946" y="717"/>
                    </a:cubicBezTo>
                    <a:cubicBezTo>
                      <a:pt x="4526" y="717"/>
                      <a:pt x="4107" y="693"/>
                      <a:pt x="3689" y="637"/>
                    </a:cubicBezTo>
                    <a:cubicBezTo>
                      <a:pt x="3300" y="585"/>
                      <a:pt x="2914" y="503"/>
                      <a:pt x="2539" y="386"/>
                    </a:cubicBezTo>
                    <a:cubicBezTo>
                      <a:pt x="2348" y="328"/>
                      <a:pt x="2157" y="262"/>
                      <a:pt x="1974" y="181"/>
                    </a:cubicBezTo>
                    <a:cubicBezTo>
                      <a:pt x="1874" y="137"/>
                      <a:pt x="1761" y="79"/>
                      <a:pt x="1668"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3178;p71">
                <a:extLst>
                  <a:ext uri="{FF2B5EF4-FFF2-40B4-BE49-F238E27FC236}">
                    <a16:creationId xmlns:a16="http://schemas.microsoft.com/office/drawing/2014/main" id="{21D5474E-CB1A-FB98-C266-EAB11E50BCCE}"/>
                  </a:ext>
                </a:extLst>
              </p:cNvPr>
              <p:cNvSpPr/>
              <p:nvPr/>
            </p:nvSpPr>
            <p:spPr>
              <a:xfrm>
                <a:off x="3086221" y="3802448"/>
                <a:ext cx="155260" cy="306814"/>
              </a:xfrm>
              <a:custGeom>
                <a:avLst/>
                <a:gdLst/>
                <a:ahLst/>
                <a:cxnLst/>
                <a:rect l="l" t="t" r="r" b="b"/>
                <a:pathLst>
                  <a:path w="3874" h="7054" extrusionOk="0">
                    <a:moveTo>
                      <a:pt x="0" y="0"/>
                    </a:moveTo>
                    <a:lnTo>
                      <a:pt x="0" y="0"/>
                    </a:lnTo>
                    <a:cubicBezTo>
                      <a:pt x="385" y="1278"/>
                      <a:pt x="857" y="2533"/>
                      <a:pt x="1456" y="3729"/>
                    </a:cubicBezTo>
                    <a:cubicBezTo>
                      <a:pt x="2063" y="4921"/>
                      <a:pt x="2804" y="6058"/>
                      <a:pt x="3729" y="7029"/>
                    </a:cubicBezTo>
                    <a:cubicBezTo>
                      <a:pt x="3744" y="7045"/>
                      <a:pt x="3764" y="7054"/>
                      <a:pt x="3785" y="7054"/>
                    </a:cubicBezTo>
                    <a:cubicBezTo>
                      <a:pt x="3794" y="7054"/>
                      <a:pt x="3803" y="7052"/>
                      <a:pt x="3812" y="7049"/>
                    </a:cubicBezTo>
                    <a:cubicBezTo>
                      <a:pt x="3852" y="7035"/>
                      <a:pt x="3873" y="6990"/>
                      <a:pt x="3859" y="6950"/>
                    </a:cubicBezTo>
                    <a:cubicBezTo>
                      <a:pt x="3663" y="6410"/>
                      <a:pt x="3472" y="5867"/>
                      <a:pt x="3286" y="5323"/>
                    </a:cubicBezTo>
                    <a:cubicBezTo>
                      <a:pt x="2729" y="3689"/>
                      <a:pt x="2207" y="2043"/>
                      <a:pt x="1715" y="388"/>
                    </a:cubicBezTo>
                    <a:lnTo>
                      <a:pt x="1715" y="388"/>
                    </a:lnTo>
                    <a:cubicBezTo>
                      <a:pt x="2125" y="2068"/>
                      <a:pt x="2607" y="3728"/>
                      <a:pt x="3151" y="5368"/>
                    </a:cubicBezTo>
                    <a:cubicBezTo>
                      <a:pt x="3293" y="5794"/>
                      <a:pt x="3438" y="6219"/>
                      <a:pt x="3586" y="6643"/>
                    </a:cubicBezTo>
                    <a:lnTo>
                      <a:pt x="3586" y="6643"/>
                    </a:lnTo>
                    <a:cubicBezTo>
                      <a:pt x="1901" y="4743"/>
                      <a:pt x="851" y="2373"/>
                      <a:pt x="0"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3179;p71">
                <a:extLst>
                  <a:ext uri="{FF2B5EF4-FFF2-40B4-BE49-F238E27FC236}">
                    <a16:creationId xmlns:a16="http://schemas.microsoft.com/office/drawing/2014/main" id="{9BB0A5CF-6CCE-A651-C82B-F138ECD45185}"/>
                  </a:ext>
                </a:extLst>
              </p:cNvPr>
              <p:cNvSpPr/>
              <p:nvPr/>
            </p:nvSpPr>
            <p:spPr>
              <a:xfrm>
                <a:off x="3294671" y="3880345"/>
                <a:ext cx="60277" cy="272105"/>
              </a:xfrm>
              <a:custGeom>
                <a:avLst/>
                <a:gdLst/>
                <a:ahLst/>
                <a:cxnLst/>
                <a:rect l="l" t="t" r="r" b="b"/>
                <a:pathLst>
                  <a:path w="1504" h="6256" extrusionOk="0">
                    <a:moveTo>
                      <a:pt x="462" y="0"/>
                    </a:moveTo>
                    <a:cubicBezTo>
                      <a:pt x="462" y="1"/>
                      <a:pt x="462" y="2"/>
                      <a:pt x="462" y="3"/>
                    </a:cubicBezTo>
                    <a:lnTo>
                      <a:pt x="462" y="3"/>
                    </a:lnTo>
                    <a:cubicBezTo>
                      <a:pt x="462" y="2"/>
                      <a:pt x="462" y="2"/>
                      <a:pt x="462" y="1"/>
                    </a:cubicBezTo>
                    <a:lnTo>
                      <a:pt x="462" y="0"/>
                    </a:lnTo>
                    <a:close/>
                    <a:moveTo>
                      <a:pt x="462" y="3"/>
                    </a:moveTo>
                    <a:cubicBezTo>
                      <a:pt x="255" y="1538"/>
                      <a:pt x="81" y="3079"/>
                      <a:pt x="26" y="4628"/>
                    </a:cubicBezTo>
                    <a:cubicBezTo>
                      <a:pt x="9" y="5145"/>
                      <a:pt x="1" y="5663"/>
                      <a:pt x="16" y="6180"/>
                    </a:cubicBezTo>
                    <a:cubicBezTo>
                      <a:pt x="16" y="6229"/>
                      <a:pt x="56" y="6255"/>
                      <a:pt x="95" y="6255"/>
                    </a:cubicBezTo>
                    <a:cubicBezTo>
                      <a:pt x="128" y="6255"/>
                      <a:pt x="161" y="6237"/>
                      <a:pt x="171" y="6198"/>
                    </a:cubicBezTo>
                    <a:cubicBezTo>
                      <a:pt x="615" y="4528"/>
                      <a:pt x="1111" y="2612"/>
                      <a:pt x="1504" y="933"/>
                    </a:cubicBezTo>
                    <a:lnTo>
                      <a:pt x="1504" y="933"/>
                    </a:lnTo>
                    <a:cubicBezTo>
                      <a:pt x="1137" y="2133"/>
                      <a:pt x="714" y="3632"/>
                      <a:pt x="376" y="4847"/>
                    </a:cubicBezTo>
                    <a:lnTo>
                      <a:pt x="167" y="5617"/>
                    </a:lnTo>
                    <a:lnTo>
                      <a:pt x="167" y="5617"/>
                    </a:lnTo>
                    <a:cubicBezTo>
                      <a:pt x="162" y="3759"/>
                      <a:pt x="333" y="1849"/>
                      <a:pt x="462" y="3"/>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3180;p71">
                <a:extLst>
                  <a:ext uri="{FF2B5EF4-FFF2-40B4-BE49-F238E27FC236}">
                    <a16:creationId xmlns:a16="http://schemas.microsoft.com/office/drawing/2014/main" id="{B47F1990-2FBE-D370-62BA-8191FFAD9AC7}"/>
                  </a:ext>
                </a:extLst>
              </p:cNvPr>
              <p:cNvSpPr/>
              <p:nvPr/>
            </p:nvSpPr>
            <p:spPr>
              <a:xfrm>
                <a:off x="3046864" y="4103859"/>
                <a:ext cx="221067" cy="90600"/>
              </a:xfrm>
              <a:custGeom>
                <a:avLst/>
                <a:gdLst/>
                <a:ahLst/>
                <a:cxnLst/>
                <a:rect l="l" t="t" r="r" b="b"/>
                <a:pathLst>
                  <a:path w="5516" h="2083" extrusionOk="0">
                    <a:moveTo>
                      <a:pt x="0" y="1"/>
                    </a:moveTo>
                    <a:lnTo>
                      <a:pt x="0" y="1"/>
                    </a:lnTo>
                    <a:cubicBezTo>
                      <a:pt x="1557" y="221"/>
                      <a:pt x="3502" y="1244"/>
                      <a:pt x="5020" y="1921"/>
                    </a:cubicBezTo>
                    <a:lnTo>
                      <a:pt x="5020" y="1921"/>
                    </a:lnTo>
                    <a:cubicBezTo>
                      <a:pt x="4252" y="1913"/>
                      <a:pt x="3484" y="1900"/>
                      <a:pt x="2717" y="1842"/>
                    </a:cubicBezTo>
                    <a:cubicBezTo>
                      <a:pt x="1822" y="1774"/>
                      <a:pt x="931" y="1640"/>
                      <a:pt x="72" y="1376"/>
                    </a:cubicBezTo>
                    <a:lnTo>
                      <a:pt x="72" y="1376"/>
                    </a:lnTo>
                    <a:cubicBezTo>
                      <a:pt x="1768" y="2022"/>
                      <a:pt x="3614" y="2061"/>
                      <a:pt x="5406" y="2083"/>
                    </a:cubicBezTo>
                    <a:cubicBezTo>
                      <a:pt x="5407" y="2083"/>
                      <a:pt x="5408" y="2083"/>
                      <a:pt x="5409" y="2083"/>
                    </a:cubicBezTo>
                    <a:cubicBezTo>
                      <a:pt x="5491" y="2083"/>
                      <a:pt x="5515" y="1963"/>
                      <a:pt x="5438" y="1931"/>
                    </a:cubicBezTo>
                    <a:lnTo>
                      <a:pt x="4117" y="1341"/>
                    </a:lnTo>
                    <a:cubicBezTo>
                      <a:pt x="2797" y="768"/>
                      <a:pt x="1456" y="123"/>
                      <a:pt x="0"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3181;p71">
                <a:extLst>
                  <a:ext uri="{FF2B5EF4-FFF2-40B4-BE49-F238E27FC236}">
                    <a16:creationId xmlns:a16="http://schemas.microsoft.com/office/drawing/2014/main" id="{11B7FD0C-B507-9599-4C9C-CB686FAF0D80}"/>
                  </a:ext>
                </a:extLst>
              </p:cNvPr>
              <p:cNvSpPr/>
              <p:nvPr/>
            </p:nvSpPr>
            <p:spPr>
              <a:xfrm>
                <a:off x="3392504" y="4042751"/>
                <a:ext cx="63042" cy="223564"/>
              </a:xfrm>
              <a:custGeom>
                <a:avLst/>
                <a:gdLst/>
                <a:ahLst/>
                <a:cxnLst/>
                <a:rect l="l" t="t" r="r" b="b"/>
                <a:pathLst>
                  <a:path w="1573" h="5140" extrusionOk="0">
                    <a:moveTo>
                      <a:pt x="767" y="0"/>
                    </a:moveTo>
                    <a:lnTo>
                      <a:pt x="767" y="0"/>
                    </a:lnTo>
                    <a:cubicBezTo>
                      <a:pt x="437" y="1238"/>
                      <a:pt x="219" y="2505"/>
                      <a:pt x="94" y="3779"/>
                    </a:cubicBezTo>
                    <a:cubicBezTo>
                      <a:pt x="54" y="4205"/>
                      <a:pt x="21" y="4631"/>
                      <a:pt x="2" y="5058"/>
                    </a:cubicBezTo>
                    <a:cubicBezTo>
                      <a:pt x="0" y="5097"/>
                      <a:pt x="29" y="5133"/>
                      <a:pt x="69" y="5139"/>
                    </a:cubicBezTo>
                    <a:cubicBezTo>
                      <a:pt x="73" y="5139"/>
                      <a:pt x="77" y="5139"/>
                      <a:pt x="81" y="5139"/>
                    </a:cubicBezTo>
                    <a:cubicBezTo>
                      <a:pt x="119" y="5139"/>
                      <a:pt x="152" y="5111"/>
                      <a:pt x="158" y="5072"/>
                    </a:cubicBezTo>
                    <a:cubicBezTo>
                      <a:pt x="246" y="4407"/>
                      <a:pt x="494" y="3776"/>
                      <a:pt x="758" y="3160"/>
                    </a:cubicBezTo>
                    <a:cubicBezTo>
                      <a:pt x="1029" y="2541"/>
                      <a:pt x="1310" y="1925"/>
                      <a:pt x="1572" y="1300"/>
                    </a:cubicBezTo>
                    <a:lnTo>
                      <a:pt x="1572" y="1300"/>
                    </a:lnTo>
                    <a:cubicBezTo>
                      <a:pt x="1264" y="1891"/>
                      <a:pt x="941" y="2512"/>
                      <a:pt x="652" y="3114"/>
                    </a:cubicBezTo>
                    <a:cubicBezTo>
                      <a:pt x="491" y="3455"/>
                      <a:pt x="338" y="3804"/>
                      <a:pt x="217" y="4163"/>
                    </a:cubicBezTo>
                    <a:lnTo>
                      <a:pt x="217" y="4163"/>
                    </a:lnTo>
                    <a:cubicBezTo>
                      <a:pt x="327" y="2767"/>
                      <a:pt x="517" y="1378"/>
                      <a:pt x="767"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3182;p71">
                <a:extLst>
                  <a:ext uri="{FF2B5EF4-FFF2-40B4-BE49-F238E27FC236}">
                    <a16:creationId xmlns:a16="http://schemas.microsoft.com/office/drawing/2014/main" id="{0603820C-E18D-006A-FC5B-2CC3F10996B7}"/>
                  </a:ext>
                </a:extLst>
              </p:cNvPr>
              <p:cNvSpPr/>
              <p:nvPr/>
            </p:nvSpPr>
            <p:spPr>
              <a:xfrm>
                <a:off x="3124376" y="4278051"/>
                <a:ext cx="243471" cy="59545"/>
              </a:xfrm>
              <a:custGeom>
                <a:avLst/>
                <a:gdLst/>
                <a:ahLst/>
                <a:cxnLst/>
                <a:rect l="l" t="t" r="r" b="b"/>
                <a:pathLst>
                  <a:path w="6075" h="1369" extrusionOk="0">
                    <a:moveTo>
                      <a:pt x="2821" y="0"/>
                    </a:moveTo>
                    <a:cubicBezTo>
                      <a:pt x="1875" y="0"/>
                      <a:pt x="928" y="90"/>
                      <a:pt x="0" y="274"/>
                    </a:cubicBezTo>
                    <a:cubicBezTo>
                      <a:pt x="786" y="175"/>
                      <a:pt x="1578" y="124"/>
                      <a:pt x="2369" y="124"/>
                    </a:cubicBezTo>
                    <a:cubicBezTo>
                      <a:pt x="3075" y="124"/>
                      <a:pt x="3781" y="164"/>
                      <a:pt x="4482" y="247"/>
                    </a:cubicBezTo>
                    <a:cubicBezTo>
                      <a:pt x="4820" y="287"/>
                      <a:pt x="5157" y="337"/>
                      <a:pt x="5491" y="396"/>
                    </a:cubicBezTo>
                    <a:lnTo>
                      <a:pt x="5491" y="396"/>
                    </a:lnTo>
                    <a:cubicBezTo>
                      <a:pt x="4091" y="599"/>
                      <a:pt x="2708" y="920"/>
                      <a:pt x="1366" y="1369"/>
                    </a:cubicBezTo>
                    <a:cubicBezTo>
                      <a:pt x="2885" y="975"/>
                      <a:pt x="4427" y="674"/>
                      <a:pt x="5984" y="487"/>
                    </a:cubicBezTo>
                    <a:cubicBezTo>
                      <a:pt x="6071" y="478"/>
                      <a:pt x="6075" y="349"/>
                      <a:pt x="5990" y="334"/>
                    </a:cubicBezTo>
                    <a:cubicBezTo>
                      <a:pt x="5498" y="229"/>
                      <a:pt x="5001" y="149"/>
                      <a:pt x="4501" y="94"/>
                    </a:cubicBezTo>
                    <a:cubicBezTo>
                      <a:pt x="3943" y="32"/>
                      <a:pt x="3382" y="0"/>
                      <a:pt x="2821"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3183;p71">
                <a:extLst>
                  <a:ext uri="{FF2B5EF4-FFF2-40B4-BE49-F238E27FC236}">
                    <a16:creationId xmlns:a16="http://schemas.microsoft.com/office/drawing/2014/main" id="{5907020E-CF55-7730-4086-215C627738D4}"/>
                  </a:ext>
                </a:extLst>
              </p:cNvPr>
              <p:cNvSpPr/>
              <p:nvPr/>
            </p:nvSpPr>
            <p:spPr>
              <a:xfrm>
                <a:off x="3509774" y="4180191"/>
                <a:ext cx="55948" cy="211908"/>
              </a:xfrm>
              <a:custGeom>
                <a:avLst/>
                <a:gdLst/>
                <a:ahLst/>
                <a:cxnLst/>
                <a:rect l="l" t="t" r="r" b="b"/>
                <a:pathLst>
                  <a:path w="1396" h="4872" extrusionOk="0">
                    <a:moveTo>
                      <a:pt x="1396" y="0"/>
                    </a:moveTo>
                    <a:lnTo>
                      <a:pt x="1396" y="0"/>
                    </a:lnTo>
                    <a:cubicBezTo>
                      <a:pt x="1113" y="772"/>
                      <a:pt x="844" y="1550"/>
                      <a:pt x="633" y="2346"/>
                    </a:cubicBezTo>
                    <a:cubicBezTo>
                      <a:pt x="489" y="2886"/>
                      <a:pt x="374" y="3436"/>
                      <a:pt x="304" y="3991"/>
                    </a:cubicBezTo>
                    <a:lnTo>
                      <a:pt x="304" y="3991"/>
                    </a:lnTo>
                    <a:cubicBezTo>
                      <a:pt x="171" y="2703"/>
                      <a:pt x="96" y="1409"/>
                      <a:pt x="60" y="113"/>
                    </a:cubicBezTo>
                    <a:lnTo>
                      <a:pt x="59" y="113"/>
                    </a:lnTo>
                    <a:cubicBezTo>
                      <a:pt x="1" y="1286"/>
                      <a:pt x="27" y="2463"/>
                      <a:pt x="119" y="3632"/>
                    </a:cubicBezTo>
                    <a:cubicBezTo>
                      <a:pt x="150" y="4023"/>
                      <a:pt x="190" y="4413"/>
                      <a:pt x="236" y="4801"/>
                    </a:cubicBezTo>
                    <a:cubicBezTo>
                      <a:pt x="241" y="4839"/>
                      <a:pt x="272" y="4870"/>
                      <a:pt x="311" y="4871"/>
                    </a:cubicBezTo>
                    <a:cubicBezTo>
                      <a:pt x="312" y="4871"/>
                      <a:pt x="313" y="4871"/>
                      <a:pt x="314" y="4871"/>
                    </a:cubicBezTo>
                    <a:cubicBezTo>
                      <a:pt x="357" y="4871"/>
                      <a:pt x="393" y="4838"/>
                      <a:pt x="394" y="4794"/>
                    </a:cubicBezTo>
                    <a:cubicBezTo>
                      <a:pt x="428" y="3979"/>
                      <a:pt x="570" y="3171"/>
                      <a:pt x="755" y="2376"/>
                    </a:cubicBezTo>
                    <a:cubicBezTo>
                      <a:pt x="942" y="1579"/>
                      <a:pt x="1176" y="790"/>
                      <a:pt x="1396" y="0"/>
                    </a:cubicBezTo>
                    <a:close/>
                  </a:path>
                </a:pathLst>
              </a:custGeom>
              <a:solidFill>
                <a:srgbClr val="9DA60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3184;p71">
                <a:extLst>
                  <a:ext uri="{FF2B5EF4-FFF2-40B4-BE49-F238E27FC236}">
                    <a16:creationId xmlns:a16="http://schemas.microsoft.com/office/drawing/2014/main" id="{07180DA0-B4A1-D42D-2692-4497BE88B58E}"/>
                  </a:ext>
                </a:extLst>
              </p:cNvPr>
              <p:cNvSpPr/>
              <p:nvPr/>
            </p:nvSpPr>
            <p:spPr>
              <a:xfrm>
                <a:off x="3307697" y="4426799"/>
                <a:ext cx="188444" cy="56717"/>
              </a:xfrm>
              <a:custGeom>
                <a:avLst/>
                <a:gdLst/>
                <a:ahLst/>
                <a:cxnLst/>
                <a:rect l="l" t="t" r="r" b="b"/>
                <a:pathLst>
                  <a:path w="4702" h="1304" extrusionOk="0">
                    <a:moveTo>
                      <a:pt x="3395" y="1"/>
                    </a:moveTo>
                    <a:cubicBezTo>
                      <a:pt x="3026" y="1"/>
                      <a:pt x="2656" y="13"/>
                      <a:pt x="2288" y="36"/>
                    </a:cubicBezTo>
                    <a:cubicBezTo>
                      <a:pt x="1519" y="88"/>
                      <a:pt x="753" y="192"/>
                      <a:pt x="1" y="357"/>
                    </a:cubicBezTo>
                    <a:lnTo>
                      <a:pt x="1" y="358"/>
                    </a:lnTo>
                    <a:cubicBezTo>
                      <a:pt x="1032" y="224"/>
                      <a:pt x="2072" y="151"/>
                      <a:pt x="3112" y="151"/>
                    </a:cubicBezTo>
                    <a:cubicBezTo>
                      <a:pt x="3393" y="151"/>
                      <a:pt x="3674" y="156"/>
                      <a:pt x="3955" y="167"/>
                    </a:cubicBezTo>
                    <a:lnTo>
                      <a:pt x="3955" y="167"/>
                    </a:lnTo>
                    <a:cubicBezTo>
                      <a:pt x="3832" y="194"/>
                      <a:pt x="3710" y="222"/>
                      <a:pt x="3588" y="253"/>
                    </a:cubicBezTo>
                    <a:cubicBezTo>
                      <a:pt x="2601" y="496"/>
                      <a:pt x="1638" y="844"/>
                      <a:pt x="733" y="1304"/>
                    </a:cubicBezTo>
                    <a:cubicBezTo>
                      <a:pt x="1983" y="803"/>
                      <a:pt x="3281" y="422"/>
                      <a:pt x="4610" y="201"/>
                    </a:cubicBezTo>
                    <a:cubicBezTo>
                      <a:pt x="4701" y="187"/>
                      <a:pt x="4693" y="51"/>
                      <a:pt x="4602" y="44"/>
                    </a:cubicBezTo>
                    <a:cubicBezTo>
                      <a:pt x="4201" y="15"/>
                      <a:pt x="3798" y="1"/>
                      <a:pt x="3395" y="1"/>
                    </a:cubicBezTo>
                    <a:close/>
                  </a:path>
                </a:pathLst>
              </a:custGeom>
              <a:solidFill>
                <a:srgbClr val="9DA60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3185;p71">
                <a:extLst>
                  <a:ext uri="{FF2B5EF4-FFF2-40B4-BE49-F238E27FC236}">
                    <a16:creationId xmlns:a16="http://schemas.microsoft.com/office/drawing/2014/main" id="{33845863-A59A-643A-4838-987EBF32E85F}"/>
                  </a:ext>
                </a:extLst>
              </p:cNvPr>
              <p:cNvSpPr/>
              <p:nvPr/>
            </p:nvSpPr>
            <p:spPr>
              <a:xfrm>
                <a:off x="3371783" y="4020003"/>
                <a:ext cx="838582" cy="547298"/>
              </a:xfrm>
              <a:custGeom>
                <a:avLst/>
                <a:gdLst/>
                <a:ahLst/>
                <a:cxnLst/>
                <a:rect l="l" t="t" r="r" b="b"/>
                <a:pathLst>
                  <a:path w="20924" h="12583" extrusionOk="0">
                    <a:moveTo>
                      <a:pt x="10312" y="1"/>
                    </a:moveTo>
                    <a:cubicBezTo>
                      <a:pt x="9235" y="1"/>
                      <a:pt x="8158" y="85"/>
                      <a:pt x="7093" y="249"/>
                    </a:cubicBezTo>
                    <a:cubicBezTo>
                      <a:pt x="6953" y="271"/>
                      <a:pt x="6812" y="296"/>
                      <a:pt x="6670" y="321"/>
                    </a:cubicBezTo>
                    <a:cubicBezTo>
                      <a:pt x="6382" y="371"/>
                      <a:pt x="6092" y="430"/>
                      <a:pt x="5806" y="497"/>
                    </a:cubicBezTo>
                    <a:lnTo>
                      <a:pt x="5806" y="499"/>
                    </a:lnTo>
                    <a:cubicBezTo>
                      <a:pt x="5046" y="681"/>
                      <a:pt x="4307" y="939"/>
                      <a:pt x="3649" y="1352"/>
                    </a:cubicBezTo>
                    <a:cubicBezTo>
                      <a:pt x="2545" y="2044"/>
                      <a:pt x="1732" y="3134"/>
                      <a:pt x="1167" y="4308"/>
                    </a:cubicBezTo>
                    <a:cubicBezTo>
                      <a:pt x="643" y="5394"/>
                      <a:pt x="314" y="6562"/>
                      <a:pt x="0" y="7728"/>
                    </a:cubicBezTo>
                    <a:cubicBezTo>
                      <a:pt x="475" y="8192"/>
                      <a:pt x="1011" y="8589"/>
                      <a:pt x="1592" y="8914"/>
                    </a:cubicBezTo>
                    <a:cubicBezTo>
                      <a:pt x="1980" y="9131"/>
                      <a:pt x="2385" y="9315"/>
                      <a:pt x="2806" y="9465"/>
                    </a:cubicBezTo>
                    <a:cubicBezTo>
                      <a:pt x="3634" y="9758"/>
                      <a:pt x="4512" y="9914"/>
                      <a:pt x="5391" y="9914"/>
                    </a:cubicBezTo>
                    <a:cubicBezTo>
                      <a:pt x="5531" y="9914"/>
                      <a:pt x="5671" y="9910"/>
                      <a:pt x="5812" y="9902"/>
                    </a:cubicBezTo>
                    <a:cubicBezTo>
                      <a:pt x="5850" y="10146"/>
                      <a:pt x="5889" y="10388"/>
                      <a:pt x="5927" y="10631"/>
                    </a:cubicBezTo>
                    <a:cubicBezTo>
                      <a:pt x="6914" y="10976"/>
                      <a:pt x="7897" y="11323"/>
                      <a:pt x="8885" y="11669"/>
                    </a:cubicBezTo>
                    <a:cubicBezTo>
                      <a:pt x="9563" y="11906"/>
                      <a:pt x="10242" y="12141"/>
                      <a:pt x="10920" y="12380"/>
                    </a:cubicBezTo>
                    <a:cubicBezTo>
                      <a:pt x="11065" y="12362"/>
                      <a:pt x="11207" y="12344"/>
                      <a:pt x="11352" y="12325"/>
                    </a:cubicBezTo>
                    <a:cubicBezTo>
                      <a:pt x="12012" y="12240"/>
                      <a:pt x="12673" y="12156"/>
                      <a:pt x="13333" y="12071"/>
                    </a:cubicBezTo>
                    <a:cubicBezTo>
                      <a:pt x="13366" y="11861"/>
                      <a:pt x="13395" y="11651"/>
                      <a:pt x="13425" y="11440"/>
                    </a:cubicBezTo>
                    <a:cubicBezTo>
                      <a:pt x="15233" y="12193"/>
                      <a:pt x="17193" y="12582"/>
                      <a:pt x="19153" y="12582"/>
                    </a:cubicBezTo>
                    <a:cubicBezTo>
                      <a:pt x="19525" y="12582"/>
                      <a:pt x="19897" y="12568"/>
                      <a:pt x="20268" y="12540"/>
                    </a:cubicBezTo>
                    <a:cubicBezTo>
                      <a:pt x="20482" y="12525"/>
                      <a:pt x="20696" y="12505"/>
                      <a:pt x="20911" y="12479"/>
                    </a:cubicBezTo>
                    <a:lnTo>
                      <a:pt x="20911" y="12478"/>
                    </a:lnTo>
                    <a:lnTo>
                      <a:pt x="20904" y="12421"/>
                    </a:lnTo>
                    <a:cubicBezTo>
                      <a:pt x="20916" y="10630"/>
                      <a:pt x="20924" y="8823"/>
                      <a:pt x="20538" y="7073"/>
                    </a:cubicBezTo>
                    <a:cubicBezTo>
                      <a:pt x="20153" y="5325"/>
                      <a:pt x="19331" y="3616"/>
                      <a:pt x="17943" y="2487"/>
                    </a:cubicBezTo>
                    <a:cubicBezTo>
                      <a:pt x="17397" y="2046"/>
                      <a:pt x="16782" y="1703"/>
                      <a:pt x="16140" y="1412"/>
                    </a:cubicBezTo>
                    <a:cubicBezTo>
                      <a:pt x="16014" y="1355"/>
                      <a:pt x="15887" y="1299"/>
                      <a:pt x="15759" y="1246"/>
                    </a:cubicBezTo>
                    <a:cubicBezTo>
                      <a:pt x="14144" y="568"/>
                      <a:pt x="12420" y="147"/>
                      <a:pt x="10672" y="4"/>
                    </a:cubicBezTo>
                    <a:cubicBezTo>
                      <a:pt x="10552" y="2"/>
                      <a:pt x="10432" y="1"/>
                      <a:pt x="10312"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3186;p71">
                <a:extLst>
                  <a:ext uri="{FF2B5EF4-FFF2-40B4-BE49-F238E27FC236}">
                    <a16:creationId xmlns:a16="http://schemas.microsoft.com/office/drawing/2014/main" id="{28546A23-DEC3-58FD-5DB8-D1BF2571949B}"/>
                  </a:ext>
                </a:extLst>
              </p:cNvPr>
              <p:cNvSpPr/>
              <p:nvPr/>
            </p:nvSpPr>
            <p:spPr>
              <a:xfrm>
                <a:off x="3582798" y="4020047"/>
                <a:ext cx="435843" cy="210081"/>
              </a:xfrm>
              <a:custGeom>
                <a:avLst/>
                <a:gdLst/>
                <a:ahLst/>
                <a:cxnLst/>
                <a:rect l="l" t="t" r="r" b="b"/>
                <a:pathLst>
                  <a:path w="10875" h="4830" extrusionOk="0">
                    <a:moveTo>
                      <a:pt x="5062" y="0"/>
                    </a:moveTo>
                    <a:cubicBezTo>
                      <a:pt x="3980" y="0"/>
                      <a:pt x="2898" y="83"/>
                      <a:pt x="1828" y="250"/>
                    </a:cubicBezTo>
                    <a:cubicBezTo>
                      <a:pt x="1688" y="270"/>
                      <a:pt x="1547" y="295"/>
                      <a:pt x="1405" y="320"/>
                    </a:cubicBezTo>
                    <a:cubicBezTo>
                      <a:pt x="1117" y="372"/>
                      <a:pt x="827" y="429"/>
                      <a:pt x="541" y="496"/>
                    </a:cubicBezTo>
                    <a:lnTo>
                      <a:pt x="541" y="498"/>
                    </a:lnTo>
                    <a:cubicBezTo>
                      <a:pt x="476" y="633"/>
                      <a:pt x="417" y="770"/>
                      <a:pt x="362" y="908"/>
                    </a:cubicBezTo>
                    <a:cubicBezTo>
                      <a:pt x="131" y="1498"/>
                      <a:pt x="1" y="2150"/>
                      <a:pt x="153" y="2775"/>
                    </a:cubicBezTo>
                    <a:cubicBezTo>
                      <a:pt x="426" y="3898"/>
                      <a:pt x="1522" y="4589"/>
                      <a:pt x="2604" y="4768"/>
                    </a:cubicBezTo>
                    <a:cubicBezTo>
                      <a:pt x="2867" y="4811"/>
                      <a:pt x="3133" y="4829"/>
                      <a:pt x="3399" y="4829"/>
                    </a:cubicBezTo>
                    <a:cubicBezTo>
                      <a:pt x="3803" y="4829"/>
                      <a:pt x="4208" y="4787"/>
                      <a:pt x="4607" y="4722"/>
                    </a:cubicBezTo>
                    <a:cubicBezTo>
                      <a:pt x="5209" y="4623"/>
                      <a:pt x="5803" y="4475"/>
                      <a:pt x="6381" y="4279"/>
                    </a:cubicBezTo>
                    <a:cubicBezTo>
                      <a:pt x="7543" y="3882"/>
                      <a:pt x="8643" y="3298"/>
                      <a:pt x="9618" y="2549"/>
                    </a:cubicBezTo>
                    <a:cubicBezTo>
                      <a:pt x="10059" y="2208"/>
                      <a:pt x="10494" y="1832"/>
                      <a:pt x="10875" y="1412"/>
                    </a:cubicBezTo>
                    <a:cubicBezTo>
                      <a:pt x="10749" y="1354"/>
                      <a:pt x="10622" y="1298"/>
                      <a:pt x="10494" y="1245"/>
                    </a:cubicBezTo>
                    <a:cubicBezTo>
                      <a:pt x="8879" y="568"/>
                      <a:pt x="7155" y="146"/>
                      <a:pt x="5407" y="3"/>
                    </a:cubicBezTo>
                    <a:cubicBezTo>
                      <a:pt x="5292" y="1"/>
                      <a:pt x="5177" y="0"/>
                      <a:pt x="5062"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3187;p71">
                <a:extLst>
                  <a:ext uri="{FF2B5EF4-FFF2-40B4-BE49-F238E27FC236}">
                    <a16:creationId xmlns:a16="http://schemas.microsoft.com/office/drawing/2014/main" id="{C1E74BA3-4D60-418D-9E63-C9C028A1F736}"/>
                  </a:ext>
                </a:extLst>
              </p:cNvPr>
              <p:cNvSpPr/>
              <p:nvPr/>
            </p:nvSpPr>
            <p:spPr>
              <a:xfrm>
                <a:off x="3992042" y="4663187"/>
                <a:ext cx="131294" cy="155756"/>
              </a:xfrm>
              <a:custGeom>
                <a:avLst/>
                <a:gdLst/>
                <a:ahLst/>
                <a:cxnLst/>
                <a:rect l="l" t="t" r="r" b="b"/>
                <a:pathLst>
                  <a:path w="3276" h="3581" extrusionOk="0">
                    <a:moveTo>
                      <a:pt x="2009" y="1"/>
                    </a:moveTo>
                    <a:lnTo>
                      <a:pt x="0" y="3293"/>
                    </a:lnTo>
                    <a:lnTo>
                      <a:pt x="2037" y="3580"/>
                    </a:lnTo>
                    <a:cubicBezTo>
                      <a:pt x="3276" y="2874"/>
                      <a:pt x="2009" y="1"/>
                      <a:pt x="2009" y="1"/>
                    </a:cubicBezTo>
                    <a:close/>
                  </a:path>
                </a:pathLst>
              </a:custGeom>
              <a:solidFill>
                <a:srgbClr val="F7A02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5" name="Google Shape;3188;p71">
                <a:extLst>
                  <a:ext uri="{FF2B5EF4-FFF2-40B4-BE49-F238E27FC236}">
                    <a16:creationId xmlns:a16="http://schemas.microsoft.com/office/drawing/2014/main" id="{26DBCE66-1C35-0503-72BE-1F54C79A85D4}"/>
                  </a:ext>
                </a:extLst>
              </p:cNvPr>
              <p:cNvSpPr/>
              <p:nvPr/>
            </p:nvSpPr>
            <p:spPr>
              <a:xfrm>
                <a:off x="3826757" y="4517571"/>
                <a:ext cx="360417" cy="288850"/>
              </a:xfrm>
              <a:custGeom>
                <a:avLst/>
                <a:gdLst/>
                <a:ahLst/>
                <a:cxnLst/>
                <a:rect l="l" t="t" r="r" b="b"/>
                <a:pathLst>
                  <a:path w="8993" h="6641" extrusionOk="0">
                    <a:moveTo>
                      <a:pt x="2073" y="0"/>
                    </a:moveTo>
                    <a:lnTo>
                      <a:pt x="1981" y="631"/>
                    </a:lnTo>
                    <a:cubicBezTo>
                      <a:pt x="1321" y="717"/>
                      <a:pt x="661" y="800"/>
                      <a:pt x="0" y="885"/>
                    </a:cubicBezTo>
                    <a:cubicBezTo>
                      <a:pt x="455" y="2674"/>
                      <a:pt x="912" y="4464"/>
                      <a:pt x="1368" y="6253"/>
                    </a:cubicBezTo>
                    <a:cubicBezTo>
                      <a:pt x="2091" y="6423"/>
                      <a:pt x="2821" y="6574"/>
                      <a:pt x="3562" y="6623"/>
                    </a:cubicBezTo>
                    <a:cubicBezTo>
                      <a:pt x="3730" y="6634"/>
                      <a:pt x="3899" y="6641"/>
                      <a:pt x="4069" y="6641"/>
                    </a:cubicBezTo>
                    <a:cubicBezTo>
                      <a:pt x="4811" y="6641"/>
                      <a:pt x="5554" y="6521"/>
                      <a:pt x="6227" y="6212"/>
                    </a:cubicBezTo>
                    <a:cubicBezTo>
                      <a:pt x="7178" y="5777"/>
                      <a:pt x="7941" y="4975"/>
                      <a:pt x="8396" y="4034"/>
                    </a:cubicBezTo>
                    <a:cubicBezTo>
                      <a:pt x="8832" y="3129"/>
                      <a:pt x="8992" y="2103"/>
                      <a:pt x="8916" y="1100"/>
                    </a:cubicBezTo>
                    <a:lnTo>
                      <a:pt x="8916" y="1100"/>
                    </a:lnTo>
                    <a:cubicBezTo>
                      <a:pt x="8545" y="1128"/>
                      <a:pt x="8173" y="1142"/>
                      <a:pt x="7801" y="1142"/>
                    </a:cubicBezTo>
                    <a:cubicBezTo>
                      <a:pt x="5841" y="1142"/>
                      <a:pt x="3881" y="753"/>
                      <a:pt x="2073" y="0"/>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6" name="Google Shape;3189;p71">
                <a:extLst>
                  <a:ext uri="{FF2B5EF4-FFF2-40B4-BE49-F238E27FC236}">
                    <a16:creationId xmlns:a16="http://schemas.microsoft.com/office/drawing/2014/main" id="{0D73A7ED-1F36-B7D7-C5E6-9A7C56209DF9}"/>
                  </a:ext>
                </a:extLst>
              </p:cNvPr>
              <p:cNvSpPr/>
              <p:nvPr/>
            </p:nvSpPr>
            <p:spPr>
              <a:xfrm>
                <a:off x="3906194" y="4517571"/>
                <a:ext cx="277897" cy="73724"/>
              </a:xfrm>
              <a:custGeom>
                <a:avLst/>
                <a:gdLst/>
                <a:ahLst/>
                <a:cxnLst/>
                <a:rect l="l" t="t" r="r" b="b"/>
                <a:pathLst>
                  <a:path w="6934" h="1695" extrusionOk="0">
                    <a:moveTo>
                      <a:pt x="91" y="0"/>
                    </a:moveTo>
                    <a:lnTo>
                      <a:pt x="0" y="631"/>
                    </a:lnTo>
                    <a:cubicBezTo>
                      <a:pt x="1405" y="1447"/>
                      <a:pt x="2775" y="1695"/>
                      <a:pt x="3921" y="1695"/>
                    </a:cubicBezTo>
                    <a:cubicBezTo>
                      <a:pt x="5696" y="1695"/>
                      <a:pt x="6934" y="1100"/>
                      <a:pt x="6934" y="1100"/>
                    </a:cubicBezTo>
                    <a:lnTo>
                      <a:pt x="6934" y="1100"/>
                    </a:lnTo>
                    <a:cubicBezTo>
                      <a:pt x="6563" y="1128"/>
                      <a:pt x="6191" y="1142"/>
                      <a:pt x="5819" y="1142"/>
                    </a:cubicBezTo>
                    <a:cubicBezTo>
                      <a:pt x="3860" y="1142"/>
                      <a:pt x="1900" y="753"/>
                      <a:pt x="91" y="0"/>
                    </a:cubicBezTo>
                    <a:close/>
                  </a:path>
                </a:pathLst>
              </a:custGeom>
              <a:solidFill>
                <a:srgbClr val="423B5E"/>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3190;p71">
                <a:extLst>
                  <a:ext uri="{FF2B5EF4-FFF2-40B4-BE49-F238E27FC236}">
                    <a16:creationId xmlns:a16="http://schemas.microsoft.com/office/drawing/2014/main" id="{7A162753-B7D7-7F6F-BA2F-EF694AC4981B}"/>
                  </a:ext>
                </a:extLst>
              </p:cNvPr>
              <p:cNvSpPr/>
              <p:nvPr/>
            </p:nvSpPr>
            <p:spPr>
              <a:xfrm>
                <a:off x="3809403" y="4261045"/>
                <a:ext cx="100474" cy="297462"/>
              </a:xfrm>
              <a:custGeom>
                <a:avLst/>
                <a:gdLst/>
                <a:ahLst/>
                <a:cxnLst/>
                <a:rect l="l" t="t" r="r" b="b"/>
                <a:pathLst>
                  <a:path w="2507" h="6839" extrusionOk="0">
                    <a:moveTo>
                      <a:pt x="1818" y="0"/>
                    </a:moveTo>
                    <a:cubicBezTo>
                      <a:pt x="1818" y="0"/>
                      <a:pt x="14" y="3433"/>
                      <a:pt x="1" y="6838"/>
                    </a:cubicBezTo>
                    <a:lnTo>
                      <a:pt x="2415" y="6529"/>
                    </a:lnTo>
                    <a:lnTo>
                      <a:pt x="2506" y="5898"/>
                    </a:lnTo>
                    <a:lnTo>
                      <a:pt x="2037" y="5660"/>
                    </a:lnTo>
                    <a:cubicBezTo>
                      <a:pt x="2037" y="5660"/>
                      <a:pt x="1644" y="2391"/>
                      <a:pt x="1818"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3191;p71">
                <a:extLst>
                  <a:ext uri="{FF2B5EF4-FFF2-40B4-BE49-F238E27FC236}">
                    <a16:creationId xmlns:a16="http://schemas.microsoft.com/office/drawing/2014/main" id="{1CA13269-60CB-9650-A888-59660E77B785}"/>
                  </a:ext>
                </a:extLst>
              </p:cNvPr>
              <p:cNvSpPr/>
              <p:nvPr/>
            </p:nvSpPr>
            <p:spPr>
              <a:xfrm>
                <a:off x="3647565" y="4034965"/>
                <a:ext cx="185519" cy="88643"/>
              </a:xfrm>
              <a:custGeom>
                <a:avLst/>
                <a:gdLst/>
                <a:ahLst/>
                <a:cxnLst/>
                <a:rect l="l" t="t" r="r" b="b"/>
                <a:pathLst>
                  <a:path w="4629" h="2038" extrusionOk="0">
                    <a:moveTo>
                      <a:pt x="4258" y="0"/>
                    </a:moveTo>
                    <a:cubicBezTo>
                      <a:pt x="3524" y="130"/>
                      <a:pt x="2754" y="194"/>
                      <a:pt x="1961" y="194"/>
                    </a:cubicBezTo>
                    <a:cubicBezTo>
                      <a:pt x="1409" y="194"/>
                      <a:pt x="868" y="162"/>
                      <a:pt x="344" y="100"/>
                    </a:cubicBezTo>
                    <a:lnTo>
                      <a:pt x="1" y="1389"/>
                    </a:lnTo>
                    <a:cubicBezTo>
                      <a:pt x="1" y="1389"/>
                      <a:pt x="506" y="2038"/>
                      <a:pt x="2314" y="2038"/>
                    </a:cubicBezTo>
                    <a:cubicBezTo>
                      <a:pt x="4123" y="2038"/>
                      <a:pt x="4629" y="1389"/>
                      <a:pt x="4629" y="1389"/>
                    </a:cubicBezTo>
                    <a:lnTo>
                      <a:pt x="4258" y="0"/>
                    </a:ln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3192;p71">
                <a:extLst>
                  <a:ext uri="{FF2B5EF4-FFF2-40B4-BE49-F238E27FC236}">
                    <a16:creationId xmlns:a16="http://schemas.microsoft.com/office/drawing/2014/main" id="{CDB8AACE-9AF6-C8A0-3F40-3C9D983A5721}"/>
                  </a:ext>
                </a:extLst>
              </p:cNvPr>
              <p:cNvSpPr/>
              <p:nvPr/>
            </p:nvSpPr>
            <p:spPr>
              <a:xfrm>
                <a:off x="3647565" y="4034965"/>
                <a:ext cx="170690" cy="60676"/>
              </a:xfrm>
              <a:custGeom>
                <a:avLst/>
                <a:gdLst/>
                <a:ahLst/>
                <a:cxnLst/>
                <a:rect l="l" t="t" r="r" b="b"/>
                <a:pathLst>
                  <a:path w="4259" h="1395" extrusionOk="0">
                    <a:moveTo>
                      <a:pt x="4258" y="0"/>
                    </a:moveTo>
                    <a:lnTo>
                      <a:pt x="344" y="100"/>
                    </a:lnTo>
                    <a:lnTo>
                      <a:pt x="1" y="1389"/>
                    </a:lnTo>
                    <a:cubicBezTo>
                      <a:pt x="118" y="1392"/>
                      <a:pt x="232" y="1394"/>
                      <a:pt x="344" y="1394"/>
                    </a:cubicBezTo>
                    <a:cubicBezTo>
                      <a:pt x="3368" y="1394"/>
                      <a:pt x="4258" y="0"/>
                      <a:pt x="4258"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3193;p71">
                <a:extLst>
                  <a:ext uri="{FF2B5EF4-FFF2-40B4-BE49-F238E27FC236}">
                    <a16:creationId xmlns:a16="http://schemas.microsoft.com/office/drawing/2014/main" id="{1C821D54-CEFA-17A1-D330-B130E7EF250F}"/>
                  </a:ext>
                </a:extLst>
              </p:cNvPr>
              <p:cNvSpPr/>
              <p:nvPr/>
            </p:nvSpPr>
            <p:spPr>
              <a:xfrm>
                <a:off x="3281606" y="3349810"/>
                <a:ext cx="773897" cy="733108"/>
              </a:xfrm>
              <a:custGeom>
                <a:avLst/>
                <a:gdLst/>
                <a:ahLst/>
                <a:cxnLst/>
                <a:rect l="l" t="t" r="r" b="b"/>
                <a:pathLst>
                  <a:path w="19310" h="16855" extrusionOk="0">
                    <a:moveTo>
                      <a:pt x="9935" y="1"/>
                    </a:moveTo>
                    <a:cubicBezTo>
                      <a:pt x="7506" y="1"/>
                      <a:pt x="5101" y="1045"/>
                      <a:pt x="3466" y="3031"/>
                    </a:cubicBezTo>
                    <a:cubicBezTo>
                      <a:pt x="2367" y="4366"/>
                      <a:pt x="1622" y="6217"/>
                      <a:pt x="2056" y="8724"/>
                    </a:cubicBezTo>
                    <a:cubicBezTo>
                      <a:pt x="2056" y="8724"/>
                      <a:pt x="1" y="10555"/>
                      <a:pt x="1915" y="13609"/>
                    </a:cubicBezTo>
                    <a:cubicBezTo>
                      <a:pt x="3343" y="15817"/>
                      <a:pt x="5848" y="16854"/>
                      <a:pt x="8721" y="16854"/>
                    </a:cubicBezTo>
                    <a:cubicBezTo>
                      <a:pt x="8940" y="16854"/>
                      <a:pt x="9160" y="16848"/>
                      <a:pt x="9382" y="16836"/>
                    </a:cubicBezTo>
                    <a:cubicBezTo>
                      <a:pt x="9910" y="16808"/>
                      <a:pt x="10447" y="16747"/>
                      <a:pt x="10992" y="16653"/>
                    </a:cubicBezTo>
                    <a:cubicBezTo>
                      <a:pt x="11775" y="16518"/>
                      <a:pt x="12522" y="16322"/>
                      <a:pt x="13223" y="16070"/>
                    </a:cubicBezTo>
                    <a:cubicBezTo>
                      <a:pt x="16920" y="14744"/>
                      <a:pt x="19309" y="11823"/>
                      <a:pt x="18577" y="7592"/>
                    </a:cubicBezTo>
                    <a:cubicBezTo>
                      <a:pt x="18124" y="4968"/>
                      <a:pt x="16630" y="2787"/>
                      <a:pt x="14608" y="1424"/>
                    </a:cubicBezTo>
                    <a:cubicBezTo>
                      <a:pt x="13186" y="465"/>
                      <a:pt x="11555" y="1"/>
                      <a:pt x="9935" y="1"/>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3194;p71">
                <a:extLst>
                  <a:ext uri="{FF2B5EF4-FFF2-40B4-BE49-F238E27FC236}">
                    <a16:creationId xmlns:a16="http://schemas.microsoft.com/office/drawing/2014/main" id="{48C47347-1A36-7F0D-4D5F-6C93D1B93D7B}"/>
                  </a:ext>
                </a:extLst>
              </p:cNvPr>
              <p:cNvSpPr/>
              <p:nvPr/>
            </p:nvSpPr>
            <p:spPr>
              <a:xfrm>
                <a:off x="3742432" y="3708024"/>
                <a:ext cx="177904" cy="193074"/>
              </a:xfrm>
              <a:custGeom>
                <a:avLst/>
                <a:gdLst/>
                <a:ahLst/>
                <a:cxnLst/>
                <a:rect l="l" t="t" r="r" b="b"/>
                <a:pathLst>
                  <a:path w="4439" h="4439" extrusionOk="0">
                    <a:moveTo>
                      <a:pt x="2219" y="1"/>
                    </a:moveTo>
                    <a:cubicBezTo>
                      <a:pt x="994" y="1"/>
                      <a:pt x="0" y="994"/>
                      <a:pt x="0" y="2220"/>
                    </a:cubicBezTo>
                    <a:cubicBezTo>
                      <a:pt x="0" y="3445"/>
                      <a:pt x="994" y="4439"/>
                      <a:pt x="2219" y="4439"/>
                    </a:cubicBezTo>
                    <a:cubicBezTo>
                      <a:pt x="3445" y="4439"/>
                      <a:pt x="4438" y="3445"/>
                      <a:pt x="4438" y="2220"/>
                    </a:cubicBezTo>
                    <a:cubicBezTo>
                      <a:pt x="4438" y="994"/>
                      <a:pt x="3445" y="1"/>
                      <a:pt x="2219"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3195;p71">
                <a:extLst>
                  <a:ext uri="{FF2B5EF4-FFF2-40B4-BE49-F238E27FC236}">
                    <a16:creationId xmlns:a16="http://schemas.microsoft.com/office/drawing/2014/main" id="{3E53829F-69B6-3D6D-7CAE-1EADD012AE82}"/>
                  </a:ext>
                </a:extLst>
              </p:cNvPr>
              <p:cNvSpPr/>
              <p:nvPr/>
            </p:nvSpPr>
            <p:spPr>
              <a:xfrm>
                <a:off x="3349539" y="3781745"/>
                <a:ext cx="177984" cy="193074"/>
              </a:xfrm>
              <a:custGeom>
                <a:avLst/>
                <a:gdLst/>
                <a:ahLst/>
                <a:cxnLst/>
                <a:rect l="l" t="t" r="r" b="b"/>
                <a:pathLst>
                  <a:path w="4441" h="4439" extrusionOk="0">
                    <a:moveTo>
                      <a:pt x="2221" y="1"/>
                    </a:moveTo>
                    <a:cubicBezTo>
                      <a:pt x="994" y="1"/>
                      <a:pt x="1" y="994"/>
                      <a:pt x="1" y="2219"/>
                    </a:cubicBezTo>
                    <a:cubicBezTo>
                      <a:pt x="1" y="3445"/>
                      <a:pt x="994" y="4439"/>
                      <a:pt x="2221" y="4439"/>
                    </a:cubicBezTo>
                    <a:cubicBezTo>
                      <a:pt x="3447" y="4439"/>
                      <a:pt x="4440" y="3445"/>
                      <a:pt x="4440" y="2219"/>
                    </a:cubicBezTo>
                    <a:cubicBezTo>
                      <a:pt x="4440" y="994"/>
                      <a:pt x="3447" y="1"/>
                      <a:pt x="2221"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3196;p71">
                <a:extLst>
                  <a:ext uri="{FF2B5EF4-FFF2-40B4-BE49-F238E27FC236}">
                    <a16:creationId xmlns:a16="http://schemas.microsoft.com/office/drawing/2014/main" id="{598E50B4-B06D-419F-93B4-60D78824964F}"/>
                  </a:ext>
                </a:extLst>
              </p:cNvPr>
              <p:cNvSpPr/>
              <p:nvPr/>
            </p:nvSpPr>
            <p:spPr>
              <a:xfrm>
                <a:off x="3942505" y="3494426"/>
                <a:ext cx="193334" cy="320993"/>
              </a:xfrm>
              <a:custGeom>
                <a:avLst/>
                <a:gdLst/>
                <a:ahLst/>
                <a:cxnLst/>
                <a:rect l="l" t="t" r="r" b="b"/>
                <a:pathLst>
                  <a:path w="4824" h="7380" extrusionOk="0">
                    <a:moveTo>
                      <a:pt x="1980" y="0"/>
                    </a:moveTo>
                    <a:cubicBezTo>
                      <a:pt x="1616" y="0"/>
                      <a:pt x="1251" y="97"/>
                      <a:pt x="939" y="283"/>
                    </a:cubicBezTo>
                    <a:cubicBezTo>
                      <a:pt x="471" y="561"/>
                      <a:pt x="124" y="1035"/>
                      <a:pt x="1" y="1566"/>
                    </a:cubicBezTo>
                    <a:lnTo>
                      <a:pt x="1111" y="7344"/>
                    </a:lnTo>
                    <a:cubicBezTo>
                      <a:pt x="1250" y="7368"/>
                      <a:pt x="1390" y="7379"/>
                      <a:pt x="1529" y="7379"/>
                    </a:cubicBezTo>
                    <a:cubicBezTo>
                      <a:pt x="2625" y="7379"/>
                      <a:pt x="3692" y="6679"/>
                      <a:pt x="4224" y="5704"/>
                    </a:cubicBezTo>
                    <a:cubicBezTo>
                      <a:pt x="4824" y="4606"/>
                      <a:pt x="4805" y="3240"/>
                      <a:pt x="4374" y="2066"/>
                    </a:cubicBezTo>
                    <a:cubicBezTo>
                      <a:pt x="4048" y="1180"/>
                      <a:pt x="3425" y="323"/>
                      <a:pt x="2514" y="72"/>
                    </a:cubicBezTo>
                    <a:cubicBezTo>
                      <a:pt x="2340" y="24"/>
                      <a:pt x="2160" y="0"/>
                      <a:pt x="1980" y="0"/>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3197;p71">
                <a:extLst>
                  <a:ext uri="{FF2B5EF4-FFF2-40B4-BE49-F238E27FC236}">
                    <a16:creationId xmlns:a16="http://schemas.microsoft.com/office/drawing/2014/main" id="{98246A2E-65F1-2616-0D8D-59D7A16D8667}"/>
                  </a:ext>
                </a:extLst>
              </p:cNvPr>
              <p:cNvSpPr/>
              <p:nvPr/>
            </p:nvSpPr>
            <p:spPr>
              <a:xfrm>
                <a:off x="3977694" y="3554839"/>
                <a:ext cx="119992" cy="183679"/>
              </a:xfrm>
              <a:custGeom>
                <a:avLst/>
                <a:gdLst/>
                <a:ahLst/>
                <a:cxnLst/>
                <a:rect l="l" t="t" r="r" b="b"/>
                <a:pathLst>
                  <a:path w="2994" h="4223" extrusionOk="0">
                    <a:moveTo>
                      <a:pt x="1457" y="1"/>
                    </a:moveTo>
                    <a:cubicBezTo>
                      <a:pt x="1401" y="1"/>
                      <a:pt x="1343" y="6"/>
                      <a:pt x="1284" y="16"/>
                    </a:cubicBezTo>
                    <a:cubicBezTo>
                      <a:pt x="485" y="154"/>
                      <a:pt x="1" y="1203"/>
                      <a:pt x="201" y="2362"/>
                    </a:cubicBezTo>
                    <a:lnTo>
                      <a:pt x="201" y="2360"/>
                    </a:lnTo>
                    <a:cubicBezTo>
                      <a:pt x="386" y="3434"/>
                      <a:pt x="1096" y="4222"/>
                      <a:pt x="1834" y="4222"/>
                    </a:cubicBezTo>
                    <a:cubicBezTo>
                      <a:pt x="1892" y="4222"/>
                      <a:pt x="1951" y="4217"/>
                      <a:pt x="2009" y="4207"/>
                    </a:cubicBezTo>
                    <a:cubicBezTo>
                      <a:pt x="2808" y="4068"/>
                      <a:pt x="2994" y="3015"/>
                      <a:pt x="2793" y="1858"/>
                    </a:cubicBezTo>
                    <a:cubicBezTo>
                      <a:pt x="2608" y="786"/>
                      <a:pt x="2157" y="1"/>
                      <a:pt x="1457" y="1"/>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3198;p71">
                <a:extLst>
                  <a:ext uri="{FF2B5EF4-FFF2-40B4-BE49-F238E27FC236}">
                    <a16:creationId xmlns:a16="http://schemas.microsoft.com/office/drawing/2014/main" id="{389B305F-59ED-C3EC-F636-1C5F79E86289}"/>
                  </a:ext>
                </a:extLst>
              </p:cNvPr>
              <p:cNvSpPr/>
              <p:nvPr/>
            </p:nvSpPr>
            <p:spPr>
              <a:xfrm>
                <a:off x="3981462" y="3548011"/>
                <a:ext cx="66529" cy="203861"/>
              </a:xfrm>
              <a:custGeom>
                <a:avLst/>
                <a:gdLst/>
                <a:ahLst/>
                <a:cxnLst/>
                <a:rect l="l" t="t" r="r" b="b"/>
                <a:pathLst>
                  <a:path w="1660" h="4687" extrusionOk="0">
                    <a:moveTo>
                      <a:pt x="1359" y="0"/>
                    </a:moveTo>
                    <a:cubicBezTo>
                      <a:pt x="1355" y="0"/>
                      <a:pt x="1351" y="1"/>
                      <a:pt x="1347" y="1"/>
                    </a:cubicBezTo>
                    <a:cubicBezTo>
                      <a:pt x="1016" y="55"/>
                      <a:pt x="698" y="260"/>
                      <a:pt x="473" y="564"/>
                    </a:cubicBezTo>
                    <a:cubicBezTo>
                      <a:pt x="284" y="820"/>
                      <a:pt x="158" y="1144"/>
                      <a:pt x="97" y="1528"/>
                    </a:cubicBezTo>
                    <a:cubicBezTo>
                      <a:pt x="1" y="2130"/>
                      <a:pt x="89" y="2767"/>
                      <a:pt x="343" y="3321"/>
                    </a:cubicBezTo>
                    <a:cubicBezTo>
                      <a:pt x="598" y="3875"/>
                      <a:pt x="1024" y="4356"/>
                      <a:pt x="1544" y="4676"/>
                    </a:cubicBezTo>
                    <a:cubicBezTo>
                      <a:pt x="1557" y="4684"/>
                      <a:pt x="1571" y="4686"/>
                      <a:pt x="1585" y="4686"/>
                    </a:cubicBezTo>
                    <a:cubicBezTo>
                      <a:pt x="1606" y="4684"/>
                      <a:pt x="1627" y="4673"/>
                      <a:pt x="1638" y="4653"/>
                    </a:cubicBezTo>
                    <a:cubicBezTo>
                      <a:pt x="1659" y="4621"/>
                      <a:pt x="1649" y="4579"/>
                      <a:pt x="1616" y="4559"/>
                    </a:cubicBezTo>
                    <a:cubicBezTo>
                      <a:pt x="1119" y="4252"/>
                      <a:pt x="712" y="3793"/>
                      <a:pt x="468" y="3264"/>
                    </a:cubicBezTo>
                    <a:cubicBezTo>
                      <a:pt x="224" y="2734"/>
                      <a:pt x="141" y="2125"/>
                      <a:pt x="232" y="1550"/>
                    </a:cubicBezTo>
                    <a:cubicBezTo>
                      <a:pt x="289" y="1189"/>
                      <a:pt x="408" y="883"/>
                      <a:pt x="584" y="646"/>
                    </a:cubicBezTo>
                    <a:cubicBezTo>
                      <a:pt x="788" y="370"/>
                      <a:pt x="1073" y="186"/>
                      <a:pt x="1369" y="136"/>
                    </a:cubicBezTo>
                    <a:cubicBezTo>
                      <a:pt x="1407" y="131"/>
                      <a:pt x="1433" y="95"/>
                      <a:pt x="1427" y="59"/>
                    </a:cubicBezTo>
                    <a:cubicBezTo>
                      <a:pt x="1421" y="25"/>
                      <a:pt x="1391" y="0"/>
                      <a:pt x="1359"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3199;p71">
                <a:extLst>
                  <a:ext uri="{FF2B5EF4-FFF2-40B4-BE49-F238E27FC236}">
                    <a16:creationId xmlns:a16="http://schemas.microsoft.com/office/drawing/2014/main" id="{43574655-4AA0-39B5-BD27-DB35207D980F}"/>
                  </a:ext>
                </a:extLst>
              </p:cNvPr>
              <p:cNvSpPr/>
              <p:nvPr/>
            </p:nvSpPr>
            <p:spPr>
              <a:xfrm>
                <a:off x="3984067" y="3641957"/>
                <a:ext cx="81277" cy="69288"/>
              </a:xfrm>
              <a:custGeom>
                <a:avLst/>
                <a:gdLst/>
                <a:ahLst/>
                <a:cxnLst/>
                <a:rect l="l" t="t" r="r" b="b"/>
                <a:pathLst>
                  <a:path w="2028" h="1593" extrusionOk="0">
                    <a:moveTo>
                      <a:pt x="78" y="0"/>
                    </a:moveTo>
                    <a:cubicBezTo>
                      <a:pt x="48" y="0"/>
                      <a:pt x="19" y="20"/>
                      <a:pt x="11" y="51"/>
                    </a:cubicBezTo>
                    <a:cubicBezTo>
                      <a:pt x="0" y="87"/>
                      <a:pt x="23" y="125"/>
                      <a:pt x="59" y="135"/>
                    </a:cubicBezTo>
                    <a:cubicBezTo>
                      <a:pt x="823" y="353"/>
                      <a:pt x="1490" y="872"/>
                      <a:pt x="1890" y="1559"/>
                    </a:cubicBezTo>
                    <a:cubicBezTo>
                      <a:pt x="1904" y="1581"/>
                      <a:pt x="1927" y="1593"/>
                      <a:pt x="1951" y="1593"/>
                    </a:cubicBezTo>
                    <a:cubicBezTo>
                      <a:pt x="1953" y="1593"/>
                      <a:pt x="1954" y="1593"/>
                      <a:pt x="1955" y="1592"/>
                    </a:cubicBezTo>
                    <a:lnTo>
                      <a:pt x="1954" y="1592"/>
                    </a:lnTo>
                    <a:cubicBezTo>
                      <a:pt x="1964" y="1591"/>
                      <a:pt x="1975" y="1589"/>
                      <a:pt x="1984" y="1583"/>
                    </a:cubicBezTo>
                    <a:cubicBezTo>
                      <a:pt x="2018" y="1564"/>
                      <a:pt x="2028" y="1521"/>
                      <a:pt x="2010" y="1489"/>
                    </a:cubicBezTo>
                    <a:cubicBezTo>
                      <a:pt x="1592" y="772"/>
                      <a:pt x="894" y="230"/>
                      <a:pt x="97" y="3"/>
                    </a:cubicBezTo>
                    <a:cubicBezTo>
                      <a:pt x="90" y="1"/>
                      <a:pt x="84" y="0"/>
                      <a:pt x="78"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7" name="Google Shape;3200;p71">
                <a:extLst>
                  <a:ext uri="{FF2B5EF4-FFF2-40B4-BE49-F238E27FC236}">
                    <a16:creationId xmlns:a16="http://schemas.microsoft.com/office/drawing/2014/main" id="{9937AEE9-E92A-32F9-7ABF-88EF094C24B2}"/>
                  </a:ext>
                </a:extLst>
              </p:cNvPr>
              <p:cNvSpPr/>
              <p:nvPr/>
            </p:nvSpPr>
            <p:spPr>
              <a:xfrm>
                <a:off x="3638267" y="3576586"/>
                <a:ext cx="215136" cy="220911"/>
              </a:xfrm>
              <a:custGeom>
                <a:avLst/>
                <a:gdLst/>
                <a:ahLst/>
                <a:cxnLst/>
                <a:rect l="l" t="t" r="r" b="b"/>
                <a:pathLst>
                  <a:path w="5368" h="5079" extrusionOk="0">
                    <a:moveTo>
                      <a:pt x="2586" y="1"/>
                    </a:moveTo>
                    <a:cubicBezTo>
                      <a:pt x="2462" y="1"/>
                      <a:pt x="2337" y="11"/>
                      <a:pt x="2211" y="33"/>
                    </a:cubicBezTo>
                    <a:cubicBezTo>
                      <a:pt x="873" y="264"/>
                      <a:pt x="0" y="1676"/>
                      <a:pt x="261" y="3185"/>
                    </a:cubicBezTo>
                    <a:cubicBezTo>
                      <a:pt x="485" y="4478"/>
                      <a:pt x="1408" y="5079"/>
                      <a:pt x="2509" y="5079"/>
                    </a:cubicBezTo>
                    <a:cubicBezTo>
                      <a:pt x="2694" y="5079"/>
                      <a:pt x="2883" y="5062"/>
                      <a:pt x="3076" y="5028"/>
                    </a:cubicBezTo>
                    <a:cubicBezTo>
                      <a:pt x="4414" y="4797"/>
                      <a:pt x="5367" y="3858"/>
                      <a:pt x="5106" y="2347"/>
                    </a:cubicBezTo>
                    <a:cubicBezTo>
                      <a:pt x="4869" y="980"/>
                      <a:pt x="3784" y="1"/>
                      <a:pt x="2586" y="1"/>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8" name="Google Shape;3201;p71">
                <a:extLst>
                  <a:ext uri="{FF2B5EF4-FFF2-40B4-BE49-F238E27FC236}">
                    <a16:creationId xmlns:a16="http://schemas.microsoft.com/office/drawing/2014/main" id="{23DCB291-9BCC-C5E9-A085-C82CE161A120}"/>
                  </a:ext>
                </a:extLst>
              </p:cNvPr>
              <p:cNvSpPr/>
              <p:nvPr/>
            </p:nvSpPr>
            <p:spPr>
              <a:xfrm>
                <a:off x="3651413" y="3567670"/>
                <a:ext cx="191490" cy="111043"/>
              </a:xfrm>
              <a:custGeom>
                <a:avLst/>
                <a:gdLst/>
                <a:ahLst/>
                <a:cxnLst/>
                <a:rect l="l" t="t" r="r" b="b"/>
                <a:pathLst>
                  <a:path w="4778" h="2553" extrusionOk="0">
                    <a:moveTo>
                      <a:pt x="2265" y="1"/>
                    </a:moveTo>
                    <a:cubicBezTo>
                      <a:pt x="1786" y="1"/>
                      <a:pt x="1295" y="157"/>
                      <a:pt x="848" y="512"/>
                    </a:cubicBezTo>
                    <a:cubicBezTo>
                      <a:pt x="383" y="891"/>
                      <a:pt x="76" y="1450"/>
                      <a:pt x="1" y="2037"/>
                    </a:cubicBezTo>
                    <a:cubicBezTo>
                      <a:pt x="235" y="1528"/>
                      <a:pt x="576" y="1074"/>
                      <a:pt x="1039" y="770"/>
                    </a:cubicBezTo>
                    <a:cubicBezTo>
                      <a:pt x="1435" y="519"/>
                      <a:pt x="1840" y="408"/>
                      <a:pt x="2232" y="408"/>
                    </a:cubicBezTo>
                    <a:cubicBezTo>
                      <a:pt x="3380" y="408"/>
                      <a:pt x="4414" y="1364"/>
                      <a:pt x="4778" y="2552"/>
                    </a:cubicBezTo>
                    <a:cubicBezTo>
                      <a:pt x="4742" y="1120"/>
                      <a:pt x="3546" y="1"/>
                      <a:pt x="2265"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9" name="Google Shape;3202;p71">
                <a:extLst>
                  <a:ext uri="{FF2B5EF4-FFF2-40B4-BE49-F238E27FC236}">
                    <a16:creationId xmlns:a16="http://schemas.microsoft.com/office/drawing/2014/main" id="{CE31F5BD-C44D-C95B-2230-A15F7C60BB4D}"/>
                  </a:ext>
                </a:extLst>
              </p:cNvPr>
              <p:cNvSpPr/>
              <p:nvPr/>
            </p:nvSpPr>
            <p:spPr>
              <a:xfrm>
                <a:off x="3672454" y="3507475"/>
                <a:ext cx="141554" cy="51716"/>
              </a:xfrm>
              <a:custGeom>
                <a:avLst/>
                <a:gdLst/>
                <a:ahLst/>
                <a:cxnLst/>
                <a:rect l="l" t="t" r="r" b="b"/>
                <a:pathLst>
                  <a:path w="3532" h="1189" extrusionOk="0">
                    <a:moveTo>
                      <a:pt x="1099" y="1"/>
                    </a:moveTo>
                    <a:cubicBezTo>
                      <a:pt x="1091" y="1"/>
                      <a:pt x="1083" y="1"/>
                      <a:pt x="1075" y="1"/>
                    </a:cubicBezTo>
                    <a:cubicBezTo>
                      <a:pt x="441" y="13"/>
                      <a:pt x="1" y="470"/>
                      <a:pt x="33" y="794"/>
                    </a:cubicBezTo>
                    <a:cubicBezTo>
                      <a:pt x="66" y="1120"/>
                      <a:pt x="602" y="1054"/>
                      <a:pt x="1138" y="1071"/>
                    </a:cubicBezTo>
                    <a:cubicBezTo>
                      <a:pt x="1635" y="1086"/>
                      <a:pt x="2565" y="1189"/>
                      <a:pt x="3090" y="1189"/>
                    </a:cubicBezTo>
                    <a:cubicBezTo>
                      <a:pt x="3318" y="1189"/>
                      <a:pt x="3469" y="1170"/>
                      <a:pt x="3475" y="1115"/>
                    </a:cubicBezTo>
                    <a:cubicBezTo>
                      <a:pt x="3532" y="608"/>
                      <a:pt x="1872" y="1"/>
                      <a:pt x="1099" y="1"/>
                    </a:cubicBezTo>
                    <a:close/>
                  </a:path>
                </a:pathLst>
              </a:custGeom>
              <a:solidFill>
                <a:srgbClr val="73410A"/>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3203;p71">
                <a:extLst>
                  <a:ext uri="{FF2B5EF4-FFF2-40B4-BE49-F238E27FC236}">
                    <a16:creationId xmlns:a16="http://schemas.microsoft.com/office/drawing/2014/main" id="{E90D2EE0-43DC-F576-9903-9F0B225C3EAC}"/>
                  </a:ext>
                </a:extLst>
              </p:cNvPr>
              <p:cNvSpPr/>
              <p:nvPr/>
            </p:nvSpPr>
            <p:spPr>
              <a:xfrm>
                <a:off x="3643918" y="3632867"/>
                <a:ext cx="156382" cy="171066"/>
              </a:xfrm>
              <a:custGeom>
                <a:avLst/>
                <a:gdLst/>
                <a:ahLst/>
                <a:cxnLst/>
                <a:rect l="l" t="t" r="r" b="b"/>
                <a:pathLst>
                  <a:path w="3902" h="3933" extrusionOk="0">
                    <a:moveTo>
                      <a:pt x="1896" y="1"/>
                    </a:moveTo>
                    <a:cubicBezTo>
                      <a:pt x="1803" y="1"/>
                      <a:pt x="1709" y="8"/>
                      <a:pt x="1615" y="25"/>
                    </a:cubicBezTo>
                    <a:cubicBezTo>
                      <a:pt x="640" y="193"/>
                      <a:pt x="1" y="1199"/>
                      <a:pt x="187" y="2272"/>
                    </a:cubicBezTo>
                    <a:cubicBezTo>
                      <a:pt x="354" y="3241"/>
                      <a:pt x="1137" y="3932"/>
                      <a:pt x="2006" y="3932"/>
                    </a:cubicBezTo>
                    <a:cubicBezTo>
                      <a:pt x="2099" y="3932"/>
                      <a:pt x="2193" y="3924"/>
                      <a:pt x="2287" y="3908"/>
                    </a:cubicBezTo>
                    <a:cubicBezTo>
                      <a:pt x="3261" y="3741"/>
                      <a:pt x="3901" y="2734"/>
                      <a:pt x="3716" y="1661"/>
                    </a:cubicBezTo>
                    <a:cubicBezTo>
                      <a:pt x="3680" y="1459"/>
                      <a:pt x="3618" y="1269"/>
                      <a:pt x="3534" y="1095"/>
                    </a:cubicBezTo>
                    <a:cubicBezTo>
                      <a:pt x="3473" y="1347"/>
                      <a:pt x="3267" y="1551"/>
                      <a:pt x="2996" y="1598"/>
                    </a:cubicBezTo>
                    <a:cubicBezTo>
                      <a:pt x="2958" y="1604"/>
                      <a:pt x="2920" y="1607"/>
                      <a:pt x="2882" y="1607"/>
                    </a:cubicBezTo>
                    <a:cubicBezTo>
                      <a:pt x="2560" y="1607"/>
                      <a:pt x="2276" y="1376"/>
                      <a:pt x="2219" y="1048"/>
                    </a:cubicBezTo>
                    <a:cubicBezTo>
                      <a:pt x="2157" y="683"/>
                      <a:pt x="2401" y="335"/>
                      <a:pt x="2767" y="271"/>
                    </a:cubicBezTo>
                    <a:cubicBezTo>
                      <a:pt x="2777" y="270"/>
                      <a:pt x="2787" y="268"/>
                      <a:pt x="2797" y="268"/>
                    </a:cubicBezTo>
                    <a:cubicBezTo>
                      <a:pt x="2799" y="268"/>
                      <a:pt x="2801" y="269"/>
                      <a:pt x="2804" y="269"/>
                    </a:cubicBezTo>
                    <a:cubicBezTo>
                      <a:pt x="2531" y="96"/>
                      <a:pt x="2220" y="1"/>
                      <a:pt x="1896"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3204;p71">
                <a:extLst>
                  <a:ext uri="{FF2B5EF4-FFF2-40B4-BE49-F238E27FC236}">
                    <a16:creationId xmlns:a16="http://schemas.microsoft.com/office/drawing/2014/main" id="{8E10F063-D75A-4955-263F-E6DC4EC72CA8}"/>
                  </a:ext>
                </a:extLst>
              </p:cNvPr>
              <p:cNvSpPr/>
              <p:nvPr/>
            </p:nvSpPr>
            <p:spPr>
              <a:xfrm>
                <a:off x="3605843" y="3837417"/>
                <a:ext cx="176381" cy="145360"/>
              </a:xfrm>
              <a:custGeom>
                <a:avLst/>
                <a:gdLst/>
                <a:ahLst/>
                <a:cxnLst/>
                <a:rect l="l" t="t" r="r" b="b"/>
                <a:pathLst>
                  <a:path w="4401" h="3342" extrusionOk="0">
                    <a:moveTo>
                      <a:pt x="3787" y="1"/>
                    </a:moveTo>
                    <a:cubicBezTo>
                      <a:pt x="3728" y="1"/>
                      <a:pt x="3666" y="12"/>
                      <a:pt x="3600" y="34"/>
                    </a:cubicBezTo>
                    <a:cubicBezTo>
                      <a:pt x="3577" y="42"/>
                      <a:pt x="3552" y="49"/>
                      <a:pt x="3526" y="61"/>
                    </a:cubicBezTo>
                    <a:cubicBezTo>
                      <a:pt x="3151" y="216"/>
                      <a:pt x="2663" y="638"/>
                      <a:pt x="2028" y="974"/>
                    </a:cubicBezTo>
                    <a:cubicBezTo>
                      <a:pt x="1455" y="1277"/>
                      <a:pt x="874" y="1451"/>
                      <a:pt x="500" y="1653"/>
                    </a:cubicBezTo>
                    <a:cubicBezTo>
                      <a:pt x="457" y="1676"/>
                      <a:pt x="417" y="1699"/>
                      <a:pt x="381" y="1722"/>
                    </a:cubicBezTo>
                    <a:cubicBezTo>
                      <a:pt x="110" y="1898"/>
                      <a:pt x="0" y="2103"/>
                      <a:pt x="170" y="2425"/>
                    </a:cubicBezTo>
                    <a:cubicBezTo>
                      <a:pt x="445" y="2947"/>
                      <a:pt x="1226" y="3341"/>
                      <a:pt x="2049" y="3341"/>
                    </a:cubicBezTo>
                    <a:cubicBezTo>
                      <a:pt x="2152" y="3341"/>
                      <a:pt x="2255" y="3335"/>
                      <a:pt x="2359" y="3322"/>
                    </a:cubicBezTo>
                    <a:cubicBezTo>
                      <a:pt x="2625" y="3289"/>
                      <a:pt x="2889" y="3212"/>
                      <a:pt x="3137" y="3082"/>
                    </a:cubicBezTo>
                    <a:cubicBezTo>
                      <a:pt x="3739" y="2764"/>
                      <a:pt x="4115" y="2193"/>
                      <a:pt x="4271" y="1618"/>
                    </a:cubicBezTo>
                    <a:cubicBezTo>
                      <a:pt x="4401" y="1134"/>
                      <a:pt x="4373" y="644"/>
                      <a:pt x="4190" y="300"/>
                    </a:cubicBezTo>
                    <a:cubicBezTo>
                      <a:pt x="4078" y="87"/>
                      <a:pt x="3946" y="1"/>
                      <a:pt x="3787"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3205;p71">
                <a:extLst>
                  <a:ext uri="{FF2B5EF4-FFF2-40B4-BE49-F238E27FC236}">
                    <a16:creationId xmlns:a16="http://schemas.microsoft.com/office/drawing/2014/main" id="{7D5EAC84-79D5-EA68-C990-4A384E0DDC9D}"/>
                  </a:ext>
                </a:extLst>
              </p:cNvPr>
              <p:cNvSpPr/>
              <p:nvPr/>
            </p:nvSpPr>
            <p:spPr>
              <a:xfrm>
                <a:off x="3700349" y="3907790"/>
                <a:ext cx="76628" cy="74159"/>
              </a:xfrm>
              <a:custGeom>
                <a:avLst/>
                <a:gdLst/>
                <a:ahLst/>
                <a:cxnLst/>
                <a:rect l="l" t="t" r="r" b="b"/>
                <a:pathLst>
                  <a:path w="1912" h="1705" extrusionOk="0">
                    <a:moveTo>
                      <a:pt x="1884" y="0"/>
                    </a:moveTo>
                    <a:cubicBezTo>
                      <a:pt x="1444" y="0"/>
                      <a:pt x="1002" y="156"/>
                      <a:pt x="664" y="438"/>
                    </a:cubicBezTo>
                    <a:cubicBezTo>
                      <a:pt x="290" y="752"/>
                      <a:pt x="50" y="1217"/>
                      <a:pt x="1" y="1704"/>
                    </a:cubicBezTo>
                    <a:cubicBezTo>
                      <a:pt x="267" y="1671"/>
                      <a:pt x="531" y="1594"/>
                      <a:pt x="779" y="1463"/>
                    </a:cubicBezTo>
                    <a:cubicBezTo>
                      <a:pt x="1380" y="1145"/>
                      <a:pt x="1757" y="575"/>
                      <a:pt x="1911" y="0"/>
                    </a:cubicBezTo>
                    <a:cubicBezTo>
                      <a:pt x="1902" y="0"/>
                      <a:pt x="1893" y="0"/>
                      <a:pt x="1884" y="0"/>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3206;p71">
                <a:extLst>
                  <a:ext uri="{FF2B5EF4-FFF2-40B4-BE49-F238E27FC236}">
                    <a16:creationId xmlns:a16="http://schemas.microsoft.com/office/drawing/2014/main" id="{19F02655-03F8-0E54-3740-964F644CEA16}"/>
                  </a:ext>
                </a:extLst>
              </p:cNvPr>
              <p:cNvSpPr/>
              <p:nvPr/>
            </p:nvSpPr>
            <p:spPr>
              <a:xfrm>
                <a:off x="3625883" y="3838852"/>
                <a:ext cx="124280" cy="81423"/>
              </a:xfrm>
              <a:custGeom>
                <a:avLst/>
                <a:gdLst/>
                <a:ahLst/>
                <a:cxnLst/>
                <a:rect l="l" t="t" r="r" b="b"/>
                <a:pathLst>
                  <a:path w="3101" h="1872" extrusionOk="0">
                    <a:moveTo>
                      <a:pt x="3100" y="1"/>
                    </a:moveTo>
                    <a:lnTo>
                      <a:pt x="3100" y="1"/>
                    </a:lnTo>
                    <a:cubicBezTo>
                      <a:pt x="3077" y="9"/>
                      <a:pt x="3052" y="16"/>
                      <a:pt x="3026" y="28"/>
                    </a:cubicBezTo>
                    <a:cubicBezTo>
                      <a:pt x="2652" y="183"/>
                      <a:pt x="2163" y="605"/>
                      <a:pt x="1528" y="941"/>
                    </a:cubicBezTo>
                    <a:cubicBezTo>
                      <a:pt x="955" y="1244"/>
                      <a:pt x="375" y="1418"/>
                      <a:pt x="0" y="1620"/>
                    </a:cubicBezTo>
                    <a:cubicBezTo>
                      <a:pt x="245" y="1786"/>
                      <a:pt x="556" y="1872"/>
                      <a:pt x="894" y="1872"/>
                    </a:cubicBezTo>
                    <a:cubicBezTo>
                      <a:pt x="1249" y="1872"/>
                      <a:pt x="1632" y="1777"/>
                      <a:pt x="1994" y="1579"/>
                    </a:cubicBezTo>
                    <a:cubicBezTo>
                      <a:pt x="2667" y="1209"/>
                      <a:pt x="3080" y="584"/>
                      <a:pt x="3100"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3207;p71">
                <a:extLst>
                  <a:ext uri="{FF2B5EF4-FFF2-40B4-BE49-F238E27FC236}">
                    <a16:creationId xmlns:a16="http://schemas.microsoft.com/office/drawing/2014/main" id="{28D95463-915D-1026-90DD-105435BE7216}"/>
                  </a:ext>
                </a:extLst>
              </p:cNvPr>
              <p:cNvSpPr/>
              <p:nvPr/>
            </p:nvSpPr>
            <p:spPr>
              <a:xfrm>
                <a:off x="3705679" y="3990819"/>
                <a:ext cx="58313" cy="10352"/>
              </a:xfrm>
              <a:custGeom>
                <a:avLst/>
                <a:gdLst/>
                <a:ahLst/>
                <a:cxnLst/>
                <a:rect l="l" t="t" r="r" b="b"/>
                <a:pathLst>
                  <a:path w="1455" h="238" extrusionOk="0">
                    <a:moveTo>
                      <a:pt x="79" y="1"/>
                    </a:moveTo>
                    <a:cubicBezTo>
                      <a:pt x="49" y="1"/>
                      <a:pt x="21" y="20"/>
                      <a:pt x="12" y="50"/>
                    </a:cubicBezTo>
                    <a:cubicBezTo>
                      <a:pt x="0" y="86"/>
                      <a:pt x="21" y="124"/>
                      <a:pt x="57" y="136"/>
                    </a:cubicBezTo>
                    <a:cubicBezTo>
                      <a:pt x="281" y="203"/>
                      <a:pt x="516" y="237"/>
                      <a:pt x="751" y="237"/>
                    </a:cubicBezTo>
                    <a:cubicBezTo>
                      <a:pt x="806" y="237"/>
                      <a:pt x="860" y="236"/>
                      <a:pt x="915" y="232"/>
                    </a:cubicBezTo>
                    <a:cubicBezTo>
                      <a:pt x="1078" y="222"/>
                      <a:pt x="1241" y="193"/>
                      <a:pt x="1397" y="149"/>
                    </a:cubicBezTo>
                    <a:cubicBezTo>
                      <a:pt x="1434" y="138"/>
                      <a:pt x="1455" y="101"/>
                      <a:pt x="1445" y="64"/>
                    </a:cubicBezTo>
                    <a:cubicBezTo>
                      <a:pt x="1436" y="33"/>
                      <a:pt x="1408" y="14"/>
                      <a:pt x="1379" y="14"/>
                    </a:cubicBezTo>
                    <a:cubicBezTo>
                      <a:pt x="1372" y="14"/>
                      <a:pt x="1366" y="14"/>
                      <a:pt x="1360" y="16"/>
                    </a:cubicBezTo>
                    <a:cubicBezTo>
                      <a:pt x="1163" y="72"/>
                      <a:pt x="956" y="100"/>
                      <a:pt x="750" y="100"/>
                    </a:cubicBezTo>
                    <a:cubicBezTo>
                      <a:pt x="529" y="100"/>
                      <a:pt x="307" y="68"/>
                      <a:pt x="98" y="3"/>
                    </a:cubicBezTo>
                    <a:cubicBezTo>
                      <a:pt x="91" y="1"/>
                      <a:pt x="85" y="1"/>
                      <a:pt x="79"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3208;p71">
                <a:extLst>
                  <a:ext uri="{FF2B5EF4-FFF2-40B4-BE49-F238E27FC236}">
                    <a16:creationId xmlns:a16="http://schemas.microsoft.com/office/drawing/2014/main" id="{480BEE48-6472-9E82-2450-F9AF5EEE2AEE}"/>
                  </a:ext>
                </a:extLst>
              </p:cNvPr>
              <p:cNvSpPr/>
              <p:nvPr/>
            </p:nvSpPr>
            <p:spPr>
              <a:xfrm>
                <a:off x="3383566" y="3609032"/>
                <a:ext cx="215096" cy="220868"/>
              </a:xfrm>
              <a:custGeom>
                <a:avLst/>
                <a:gdLst/>
                <a:ahLst/>
                <a:cxnLst/>
                <a:rect l="l" t="t" r="r" b="b"/>
                <a:pathLst>
                  <a:path w="5367" h="5078" extrusionOk="0">
                    <a:moveTo>
                      <a:pt x="2586" y="0"/>
                    </a:moveTo>
                    <a:cubicBezTo>
                      <a:pt x="2462" y="0"/>
                      <a:pt x="2336" y="11"/>
                      <a:pt x="2211" y="32"/>
                    </a:cubicBezTo>
                    <a:cubicBezTo>
                      <a:pt x="873" y="264"/>
                      <a:pt x="0" y="1675"/>
                      <a:pt x="261" y="3185"/>
                    </a:cubicBezTo>
                    <a:cubicBezTo>
                      <a:pt x="485" y="4478"/>
                      <a:pt x="1408" y="5078"/>
                      <a:pt x="2509" y="5078"/>
                    </a:cubicBezTo>
                    <a:cubicBezTo>
                      <a:pt x="2694" y="5078"/>
                      <a:pt x="2883" y="5061"/>
                      <a:pt x="3074" y="5028"/>
                    </a:cubicBezTo>
                    <a:cubicBezTo>
                      <a:pt x="4412" y="4796"/>
                      <a:pt x="5367" y="3856"/>
                      <a:pt x="5106" y="2347"/>
                    </a:cubicBezTo>
                    <a:cubicBezTo>
                      <a:pt x="4869" y="979"/>
                      <a:pt x="3783" y="0"/>
                      <a:pt x="2586" y="0"/>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3209;p71">
                <a:extLst>
                  <a:ext uri="{FF2B5EF4-FFF2-40B4-BE49-F238E27FC236}">
                    <a16:creationId xmlns:a16="http://schemas.microsoft.com/office/drawing/2014/main" id="{D77CC4A8-7CFB-EBD6-D031-F3095364ED76}"/>
                  </a:ext>
                </a:extLst>
              </p:cNvPr>
              <p:cNvSpPr/>
              <p:nvPr/>
            </p:nvSpPr>
            <p:spPr>
              <a:xfrm>
                <a:off x="3396712" y="3600072"/>
                <a:ext cx="191490" cy="111043"/>
              </a:xfrm>
              <a:custGeom>
                <a:avLst/>
                <a:gdLst/>
                <a:ahLst/>
                <a:cxnLst/>
                <a:rect l="l" t="t" r="r" b="b"/>
                <a:pathLst>
                  <a:path w="4778" h="2553" extrusionOk="0">
                    <a:moveTo>
                      <a:pt x="2264" y="0"/>
                    </a:moveTo>
                    <a:cubicBezTo>
                      <a:pt x="1785" y="0"/>
                      <a:pt x="1294" y="156"/>
                      <a:pt x="847" y="511"/>
                    </a:cubicBezTo>
                    <a:cubicBezTo>
                      <a:pt x="382" y="892"/>
                      <a:pt x="76" y="1450"/>
                      <a:pt x="1" y="2037"/>
                    </a:cubicBezTo>
                    <a:cubicBezTo>
                      <a:pt x="234" y="1528"/>
                      <a:pt x="576" y="1075"/>
                      <a:pt x="1038" y="771"/>
                    </a:cubicBezTo>
                    <a:cubicBezTo>
                      <a:pt x="1435" y="520"/>
                      <a:pt x="1840" y="409"/>
                      <a:pt x="2231" y="409"/>
                    </a:cubicBezTo>
                    <a:cubicBezTo>
                      <a:pt x="3380" y="409"/>
                      <a:pt x="4414" y="1364"/>
                      <a:pt x="4778" y="2553"/>
                    </a:cubicBezTo>
                    <a:cubicBezTo>
                      <a:pt x="4742" y="1120"/>
                      <a:pt x="3546" y="0"/>
                      <a:pt x="2264"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3210;p71">
                <a:extLst>
                  <a:ext uri="{FF2B5EF4-FFF2-40B4-BE49-F238E27FC236}">
                    <a16:creationId xmlns:a16="http://schemas.microsoft.com/office/drawing/2014/main" id="{0E03D2E2-8AF8-4916-EA75-F14046C5D8E0}"/>
                  </a:ext>
                </a:extLst>
              </p:cNvPr>
              <p:cNvSpPr/>
              <p:nvPr/>
            </p:nvSpPr>
            <p:spPr>
              <a:xfrm>
                <a:off x="3388175" y="3533092"/>
                <a:ext cx="137867" cy="84772"/>
              </a:xfrm>
              <a:custGeom>
                <a:avLst/>
                <a:gdLst/>
                <a:ahLst/>
                <a:cxnLst/>
                <a:rect l="l" t="t" r="r" b="b"/>
                <a:pathLst>
                  <a:path w="3440" h="1949" extrusionOk="0">
                    <a:moveTo>
                      <a:pt x="2524" y="1"/>
                    </a:moveTo>
                    <a:cubicBezTo>
                      <a:pt x="2393" y="1"/>
                      <a:pt x="2254" y="22"/>
                      <a:pt x="2113" y="69"/>
                    </a:cubicBezTo>
                    <a:cubicBezTo>
                      <a:pt x="1392" y="313"/>
                      <a:pt x="1" y="1461"/>
                      <a:pt x="227" y="1925"/>
                    </a:cubicBezTo>
                    <a:cubicBezTo>
                      <a:pt x="234" y="1941"/>
                      <a:pt x="255" y="1948"/>
                      <a:pt x="287" y="1948"/>
                    </a:cubicBezTo>
                    <a:cubicBezTo>
                      <a:pt x="582" y="1948"/>
                      <a:pt x="1814" y="1333"/>
                      <a:pt x="2413" y="1099"/>
                    </a:cubicBezTo>
                    <a:cubicBezTo>
                      <a:pt x="2913" y="903"/>
                      <a:pt x="3440" y="785"/>
                      <a:pt x="3361" y="468"/>
                    </a:cubicBezTo>
                    <a:cubicBezTo>
                      <a:pt x="3301" y="224"/>
                      <a:pt x="2954" y="1"/>
                      <a:pt x="2524" y="1"/>
                    </a:cubicBezTo>
                    <a:close/>
                  </a:path>
                </a:pathLst>
              </a:custGeom>
              <a:solidFill>
                <a:srgbClr val="73410A"/>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3211;p71">
                <a:extLst>
                  <a:ext uri="{FF2B5EF4-FFF2-40B4-BE49-F238E27FC236}">
                    <a16:creationId xmlns:a16="http://schemas.microsoft.com/office/drawing/2014/main" id="{8459249F-D915-14F7-A18F-198831802C5E}"/>
                  </a:ext>
                </a:extLst>
              </p:cNvPr>
              <p:cNvSpPr/>
              <p:nvPr/>
            </p:nvSpPr>
            <p:spPr>
              <a:xfrm>
                <a:off x="3389217" y="3665313"/>
                <a:ext cx="156382" cy="171022"/>
              </a:xfrm>
              <a:custGeom>
                <a:avLst/>
                <a:gdLst/>
                <a:ahLst/>
                <a:cxnLst/>
                <a:rect l="l" t="t" r="r" b="b"/>
                <a:pathLst>
                  <a:path w="3902" h="3932" extrusionOk="0">
                    <a:moveTo>
                      <a:pt x="1895" y="0"/>
                    </a:moveTo>
                    <a:cubicBezTo>
                      <a:pt x="1803" y="0"/>
                      <a:pt x="1709" y="8"/>
                      <a:pt x="1615" y="24"/>
                    </a:cubicBezTo>
                    <a:cubicBezTo>
                      <a:pt x="640" y="193"/>
                      <a:pt x="1" y="1198"/>
                      <a:pt x="186" y="2271"/>
                    </a:cubicBezTo>
                    <a:cubicBezTo>
                      <a:pt x="354" y="3240"/>
                      <a:pt x="1137" y="3932"/>
                      <a:pt x="2006" y="3932"/>
                    </a:cubicBezTo>
                    <a:cubicBezTo>
                      <a:pt x="2099" y="3932"/>
                      <a:pt x="2192" y="3924"/>
                      <a:pt x="2287" y="3908"/>
                    </a:cubicBezTo>
                    <a:cubicBezTo>
                      <a:pt x="3261" y="3740"/>
                      <a:pt x="3901" y="2734"/>
                      <a:pt x="3715" y="1661"/>
                    </a:cubicBezTo>
                    <a:cubicBezTo>
                      <a:pt x="3680" y="1458"/>
                      <a:pt x="3618" y="1268"/>
                      <a:pt x="3533" y="1094"/>
                    </a:cubicBezTo>
                    <a:cubicBezTo>
                      <a:pt x="3472" y="1346"/>
                      <a:pt x="3267" y="1550"/>
                      <a:pt x="2996" y="1597"/>
                    </a:cubicBezTo>
                    <a:cubicBezTo>
                      <a:pt x="2957" y="1604"/>
                      <a:pt x="2919" y="1607"/>
                      <a:pt x="2882" y="1607"/>
                    </a:cubicBezTo>
                    <a:cubicBezTo>
                      <a:pt x="2560" y="1607"/>
                      <a:pt x="2276" y="1376"/>
                      <a:pt x="2219" y="1048"/>
                    </a:cubicBezTo>
                    <a:cubicBezTo>
                      <a:pt x="2157" y="683"/>
                      <a:pt x="2401" y="335"/>
                      <a:pt x="2767" y="271"/>
                    </a:cubicBezTo>
                    <a:cubicBezTo>
                      <a:pt x="2777" y="270"/>
                      <a:pt x="2786" y="268"/>
                      <a:pt x="2796" y="268"/>
                    </a:cubicBezTo>
                    <a:cubicBezTo>
                      <a:pt x="2799" y="268"/>
                      <a:pt x="2801" y="268"/>
                      <a:pt x="2803" y="268"/>
                    </a:cubicBezTo>
                    <a:cubicBezTo>
                      <a:pt x="2531" y="96"/>
                      <a:pt x="2219" y="0"/>
                      <a:pt x="1895" y="0"/>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3212;p71">
                <a:extLst>
                  <a:ext uri="{FF2B5EF4-FFF2-40B4-BE49-F238E27FC236}">
                    <a16:creationId xmlns:a16="http://schemas.microsoft.com/office/drawing/2014/main" id="{52807876-8F3E-5600-6B79-EC13E0B3562C}"/>
                  </a:ext>
                </a:extLst>
              </p:cNvPr>
              <p:cNvSpPr/>
              <p:nvPr/>
            </p:nvSpPr>
            <p:spPr>
              <a:xfrm>
                <a:off x="3537629" y="3764957"/>
                <a:ext cx="101757" cy="107433"/>
              </a:xfrm>
              <a:custGeom>
                <a:avLst/>
                <a:gdLst/>
                <a:ahLst/>
                <a:cxnLst/>
                <a:rect l="l" t="t" r="r" b="b"/>
                <a:pathLst>
                  <a:path w="2539" h="2470" extrusionOk="0">
                    <a:moveTo>
                      <a:pt x="1185" y="1"/>
                    </a:moveTo>
                    <a:cubicBezTo>
                      <a:pt x="815" y="1"/>
                      <a:pt x="460" y="107"/>
                      <a:pt x="320" y="220"/>
                    </a:cubicBezTo>
                    <a:cubicBezTo>
                      <a:pt x="1" y="476"/>
                      <a:pt x="121" y="1369"/>
                      <a:pt x="556" y="1925"/>
                    </a:cubicBezTo>
                    <a:cubicBezTo>
                      <a:pt x="832" y="2278"/>
                      <a:pt x="1159" y="2469"/>
                      <a:pt x="1480" y="2469"/>
                    </a:cubicBezTo>
                    <a:cubicBezTo>
                      <a:pt x="1664" y="2469"/>
                      <a:pt x="1847" y="2406"/>
                      <a:pt x="2015" y="2274"/>
                    </a:cubicBezTo>
                    <a:cubicBezTo>
                      <a:pt x="2477" y="1914"/>
                      <a:pt x="2539" y="921"/>
                      <a:pt x="2103" y="365"/>
                    </a:cubicBezTo>
                    <a:cubicBezTo>
                      <a:pt x="1893" y="95"/>
                      <a:pt x="1532" y="1"/>
                      <a:pt x="1185" y="1"/>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3213;p71">
                <a:extLst>
                  <a:ext uri="{FF2B5EF4-FFF2-40B4-BE49-F238E27FC236}">
                    <a16:creationId xmlns:a16="http://schemas.microsoft.com/office/drawing/2014/main" id="{3D25A8F1-1EAE-4343-2BB5-A87044C0E4AB}"/>
                  </a:ext>
                </a:extLst>
              </p:cNvPr>
              <p:cNvSpPr/>
              <p:nvPr/>
            </p:nvSpPr>
            <p:spPr>
              <a:xfrm>
                <a:off x="3537629" y="3769306"/>
                <a:ext cx="100194" cy="103083"/>
              </a:xfrm>
              <a:custGeom>
                <a:avLst/>
                <a:gdLst/>
                <a:ahLst/>
                <a:cxnLst/>
                <a:rect l="l" t="t" r="r" b="b"/>
                <a:pathLst>
                  <a:path w="2500" h="2370" extrusionOk="0">
                    <a:moveTo>
                      <a:pt x="826" y="1"/>
                    </a:moveTo>
                    <a:cubicBezTo>
                      <a:pt x="603" y="1"/>
                      <a:pt x="415" y="44"/>
                      <a:pt x="320" y="120"/>
                    </a:cubicBezTo>
                    <a:cubicBezTo>
                      <a:pt x="1" y="376"/>
                      <a:pt x="121" y="1269"/>
                      <a:pt x="556" y="1825"/>
                    </a:cubicBezTo>
                    <a:cubicBezTo>
                      <a:pt x="832" y="2178"/>
                      <a:pt x="1159" y="2369"/>
                      <a:pt x="1480" y="2369"/>
                    </a:cubicBezTo>
                    <a:cubicBezTo>
                      <a:pt x="1664" y="2369"/>
                      <a:pt x="1847" y="2306"/>
                      <a:pt x="2015" y="2174"/>
                    </a:cubicBezTo>
                    <a:cubicBezTo>
                      <a:pt x="2477" y="1814"/>
                      <a:pt x="2500" y="1070"/>
                      <a:pt x="2066" y="514"/>
                    </a:cubicBezTo>
                    <a:cubicBezTo>
                      <a:pt x="1782" y="151"/>
                      <a:pt x="1243" y="1"/>
                      <a:pt x="826" y="1"/>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3214;p71">
                <a:extLst>
                  <a:ext uri="{FF2B5EF4-FFF2-40B4-BE49-F238E27FC236}">
                    <a16:creationId xmlns:a16="http://schemas.microsoft.com/office/drawing/2014/main" id="{57FDD9F3-B227-51A7-68F0-D1ADD2B2FBB6}"/>
                  </a:ext>
                </a:extLst>
              </p:cNvPr>
              <p:cNvSpPr/>
              <p:nvPr/>
            </p:nvSpPr>
            <p:spPr>
              <a:xfrm>
                <a:off x="3575584" y="3780702"/>
                <a:ext cx="38675" cy="31099"/>
              </a:xfrm>
              <a:custGeom>
                <a:avLst/>
                <a:gdLst/>
                <a:ahLst/>
                <a:cxnLst/>
                <a:rect l="l" t="t" r="r" b="b"/>
                <a:pathLst>
                  <a:path w="965" h="715" extrusionOk="0">
                    <a:moveTo>
                      <a:pt x="235" y="1"/>
                    </a:moveTo>
                    <a:cubicBezTo>
                      <a:pt x="186" y="1"/>
                      <a:pt x="138" y="22"/>
                      <a:pt x="99" y="49"/>
                    </a:cubicBezTo>
                    <a:cubicBezTo>
                      <a:pt x="47" y="84"/>
                      <a:pt x="20" y="144"/>
                      <a:pt x="11" y="204"/>
                    </a:cubicBezTo>
                    <a:lnTo>
                      <a:pt x="10" y="203"/>
                    </a:lnTo>
                    <a:lnTo>
                      <a:pt x="10" y="203"/>
                    </a:lnTo>
                    <a:cubicBezTo>
                      <a:pt x="0" y="258"/>
                      <a:pt x="23" y="326"/>
                      <a:pt x="55" y="370"/>
                    </a:cubicBezTo>
                    <a:cubicBezTo>
                      <a:pt x="95" y="421"/>
                      <a:pt x="149" y="446"/>
                      <a:pt x="210" y="459"/>
                    </a:cubicBezTo>
                    <a:cubicBezTo>
                      <a:pt x="212" y="459"/>
                      <a:pt x="215" y="460"/>
                      <a:pt x="217" y="460"/>
                    </a:cubicBezTo>
                    <a:cubicBezTo>
                      <a:pt x="289" y="479"/>
                      <a:pt x="358" y="508"/>
                      <a:pt x="424" y="543"/>
                    </a:cubicBezTo>
                    <a:cubicBezTo>
                      <a:pt x="484" y="579"/>
                      <a:pt x="541" y="621"/>
                      <a:pt x="591" y="669"/>
                    </a:cubicBezTo>
                    <a:cubicBezTo>
                      <a:pt x="627" y="703"/>
                      <a:pt x="682" y="714"/>
                      <a:pt x="732" y="714"/>
                    </a:cubicBezTo>
                    <a:cubicBezTo>
                      <a:pt x="742" y="714"/>
                      <a:pt x="752" y="714"/>
                      <a:pt x="762" y="713"/>
                    </a:cubicBezTo>
                    <a:cubicBezTo>
                      <a:pt x="821" y="708"/>
                      <a:pt x="875" y="670"/>
                      <a:pt x="912" y="625"/>
                    </a:cubicBezTo>
                    <a:cubicBezTo>
                      <a:pt x="949" y="581"/>
                      <a:pt x="964" y="510"/>
                      <a:pt x="956" y="456"/>
                    </a:cubicBezTo>
                    <a:cubicBezTo>
                      <a:pt x="954" y="425"/>
                      <a:pt x="943" y="397"/>
                      <a:pt x="927" y="373"/>
                    </a:cubicBezTo>
                    <a:cubicBezTo>
                      <a:pt x="914" y="346"/>
                      <a:pt x="894" y="322"/>
                      <a:pt x="868" y="304"/>
                    </a:cubicBezTo>
                    <a:cubicBezTo>
                      <a:pt x="702" y="147"/>
                      <a:pt x="488" y="49"/>
                      <a:pt x="265" y="4"/>
                    </a:cubicBezTo>
                    <a:cubicBezTo>
                      <a:pt x="255" y="2"/>
                      <a:pt x="245" y="1"/>
                      <a:pt x="235" y="1"/>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3215;p71">
                <a:extLst>
                  <a:ext uri="{FF2B5EF4-FFF2-40B4-BE49-F238E27FC236}">
                    <a16:creationId xmlns:a16="http://schemas.microsoft.com/office/drawing/2014/main" id="{F675A40C-097B-B7FD-B6CB-F020F5649B70}"/>
                  </a:ext>
                </a:extLst>
              </p:cNvPr>
              <p:cNvSpPr/>
              <p:nvPr/>
            </p:nvSpPr>
            <p:spPr>
              <a:xfrm>
                <a:off x="3539192" y="3763174"/>
                <a:ext cx="72300" cy="110042"/>
              </a:xfrm>
              <a:custGeom>
                <a:avLst/>
                <a:gdLst/>
                <a:ahLst/>
                <a:cxnLst/>
                <a:rect l="l" t="t" r="r" b="b"/>
                <a:pathLst>
                  <a:path w="1804" h="2530" extrusionOk="0">
                    <a:moveTo>
                      <a:pt x="1329" y="0"/>
                    </a:moveTo>
                    <a:cubicBezTo>
                      <a:pt x="984" y="0"/>
                      <a:pt x="505" y="34"/>
                      <a:pt x="243" y="203"/>
                    </a:cubicBezTo>
                    <a:cubicBezTo>
                      <a:pt x="75" y="312"/>
                      <a:pt x="1" y="581"/>
                      <a:pt x="38" y="941"/>
                    </a:cubicBezTo>
                    <a:cubicBezTo>
                      <a:pt x="102" y="1529"/>
                      <a:pt x="471" y="2276"/>
                      <a:pt x="1131" y="2524"/>
                    </a:cubicBezTo>
                    <a:cubicBezTo>
                      <a:pt x="1140" y="2528"/>
                      <a:pt x="1150" y="2529"/>
                      <a:pt x="1159" y="2529"/>
                    </a:cubicBezTo>
                    <a:cubicBezTo>
                      <a:pt x="1185" y="2527"/>
                      <a:pt x="1210" y="2511"/>
                      <a:pt x="1219" y="2485"/>
                    </a:cubicBezTo>
                    <a:cubicBezTo>
                      <a:pt x="1232" y="2449"/>
                      <a:pt x="1215" y="2410"/>
                      <a:pt x="1179" y="2395"/>
                    </a:cubicBezTo>
                    <a:cubicBezTo>
                      <a:pt x="573" y="2168"/>
                      <a:pt x="234" y="1475"/>
                      <a:pt x="176" y="926"/>
                    </a:cubicBezTo>
                    <a:cubicBezTo>
                      <a:pt x="143" y="629"/>
                      <a:pt x="198" y="397"/>
                      <a:pt x="317" y="319"/>
                    </a:cubicBezTo>
                    <a:cubicBezTo>
                      <a:pt x="551" y="169"/>
                      <a:pt x="1001" y="138"/>
                      <a:pt x="1330" y="138"/>
                    </a:cubicBezTo>
                    <a:cubicBezTo>
                      <a:pt x="1554" y="138"/>
                      <a:pt x="1721" y="152"/>
                      <a:pt x="1725" y="152"/>
                    </a:cubicBezTo>
                    <a:cubicBezTo>
                      <a:pt x="1728" y="153"/>
                      <a:pt x="1730" y="153"/>
                      <a:pt x="1732" y="153"/>
                    </a:cubicBezTo>
                    <a:cubicBezTo>
                      <a:pt x="1766" y="153"/>
                      <a:pt x="1797" y="125"/>
                      <a:pt x="1799" y="90"/>
                    </a:cubicBezTo>
                    <a:cubicBezTo>
                      <a:pt x="1803" y="52"/>
                      <a:pt x="1775" y="19"/>
                      <a:pt x="1737" y="16"/>
                    </a:cubicBezTo>
                    <a:cubicBezTo>
                      <a:pt x="1720" y="14"/>
                      <a:pt x="1552" y="0"/>
                      <a:pt x="1329"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3216;p71">
                <a:extLst>
                  <a:ext uri="{FF2B5EF4-FFF2-40B4-BE49-F238E27FC236}">
                    <a16:creationId xmlns:a16="http://schemas.microsoft.com/office/drawing/2014/main" id="{CFA29F43-C1BA-6721-AAC7-02F871CE837B}"/>
                  </a:ext>
                </a:extLst>
              </p:cNvPr>
              <p:cNvSpPr/>
              <p:nvPr/>
            </p:nvSpPr>
            <p:spPr>
              <a:xfrm>
                <a:off x="3412142" y="3451716"/>
                <a:ext cx="110494" cy="42843"/>
              </a:xfrm>
              <a:custGeom>
                <a:avLst/>
                <a:gdLst/>
                <a:ahLst/>
                <a:cxnLst/>
                <a:rect l="l" t="t" r="r" b="b"/>
                <a:pathLst>
                  <a:path w="2757" h="985" extrusionOk="0">
                    <a:moveTo>
                      <a:pt x="2756" y="1"/>
                    </a:moveTo>
                    <a:lnTo>
                      <a:pt x="2756" y="1"/>
                    </a:lnTo>
                    <a:cubicBezTo>
                      <a:pt x="2570" y="162"/>
                      <a:pt x="2367" y="301"/>
                      <a:pt x="2147" y="409"/>
                    </a:cubicBezTo>
                    <a:cubicBezTo>
                      <a:pt x="1755" y="600"/>
                      <a:pt x="1319" y="698"/>
                      <a:pt x="884" y="698"/>
                    </a:cubicBezTo>
                    <a:cubicBezTo>
                      <a:pt x="673" y="698"/>
                      <a:pt x="463" y="675"/>
                      <a:pt x="257" y="628"/>
                    </a:cubicBezTo>
                    <a:cubicBezTo>
                      <a:pt x="164" y="724"/>
                      <a:pt x="78" y="826"/>
                      <a:pt x="0" y="922"/>
                    </a:cubicBezTo>
                    <a:cubicBezTo>
                      <a:pt x="196" y="964"/>
                      <a:pt x="397" y="985"/>
                      <a:pt x="597" y="985"/>
                    </a:cubicBezTo>
                    <a:cubicBezTo>
                      <a:pt x="1032" y="985"/>
                      <a:pt x="1467" y="887"/>
                      <a:pt x="1859" y="696"/>
                    </a:cubicBezTo>
                    <a:cubicBezTo>
                      <a:pt x="2202" y="528"/>
                      <a:pt x="2508" y="289"/>
                      <a:pt x="2756"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3217;p71">
                <a:extLst>
                  <a:ext uri="{FF2B5EF4-FFF2-40B4-BE49-F238E27FC236}">
                    <a16:creationId xmlns:a16="http://schemas.microsoft.com/office/drawing/2014/main" id="{20117236-32AA-1A15-8D91-5EE90D30A1C1}"/>
                  </a:ext>
                </a:extLst>
              </p:cNvPr>
              <p:cNvSpPr/>
              <p:nvPr/>
            </p:nvSpPr>
            <p:spPr>
              <a:xfrm>
                <a:off x="3534984" y="3402959"/>
                <a:ext cx="408470" cy="228914"/>
              </a:xfrm>
              <a:custGeom>
                <a:avLst/>
                <a:gdLst/>
                <a:ahLst/>
                <a:cxnLst/>
                <a:rect l="l" t="t" r="r" b="b"/>
                <a:pathLst>
                  <a:path w="10192" h="5263" extrusionOk="0">
                    <a:moveTo>
                      <a:pt x="3670" y="1"/>
                    </a:moveTo>
                    <a:cubicBezTo>
                      <a:pt x="3571" y="89"/>
                      <a:pt x="3466" y="174"/>
                      <a:pt x="3354" y="248"/>
                    </a:cubicBezTo>
                    <a:cubicBezTo>
                      <a:pt x="2967" y="515"/>
                      <a:pt x="2521" y="697"/>
                      <a:pt x="2058" y="769"/>
                    </a:cubicBezTo>
                    <a:cubicBezTo>
                      <a:pt x="1902" y="793"/>
                      <a:pt x="1745" y="805"/>
                      <a:pt x="1588" y="805"/>
                    </a:cubicBezTo>
                    <a:cubicBezTo>
                      <a:pt x="1121" y="805"/>
                      <a:pt x="654" y="700"/>
                      <a:pt x="233" y="500"/>
                    </a:cubicBezTo>
                    <a:cubicBezTo>
                      <a:pt x="161" y="609"/>
                      <a:pt x="85" y="713"/>
                      <a:pt x="0" y="811"/>
                    </a:cubicBezTo>
                    <a:cubicBezTo>
                      <a:pt x="408" y="996"/>
                      <a:pt x="855" y="1093"/>
                      <a:pt x="1302" y="1093"/>
                    </a:cubicBezTo>
                    <a:cubicBezTo>
                      <a:pt x="1459" y="1093"/>
                      <a:pt x="1616" y="1081"/>
                      <a:pt x="1771" y="1057"/>
                    </a:cubicBezTo>
                    <a:cubicBezTo>
                      <a:pt x="2366" y="965"/>
                      <a:pt x="2933" y="691"/>
                      <a:pt x="3381" y="288"/>
                    </a:cubicBezTo>
                    <a:cubicBezTo>
                      <a:pt x="3766" y="632"/>
                      <a:pt x="4237" y="876"/>
                      <a:pt x="4740" y="987"/>
                    </a:cubicBezTo>
                    <a:cubicBezTo>
                      <a:pt x="4953" y="1035"/>
                      <a:pt x="5171" y="1058"/>
                      <a:pt x="5389" y="1058"/>
                    </a:cubicBezTo>
                    <a:cubicBezTo>
                      <a:pt x="5678" y="1058"/>
                      <a:pt x="5967" y="1017"/>
                      <a:pt x="6245" y="937"/>
                    </a:cubicBezTo>
                    <a:cubicBezTo>
                      <a:pt x="6411" y="1369"/>
                      <a:pt x="6696" y="1754"/>
                      <a:pt x="7065" y="2035"/>
                    </a:cubicBezTo>
                    <a:cubicBezTo>
                      <a:pt x="7371" y="2267"/>
                      <a:pt x="7734" y="2426"/>
                      <a:pt x="8112" y="2496"/>
                    </a:cubicBezTo>
                    <a:cubicBezTo>
                      <a:pt x="8026" y="3048"/>
                      <a:pt x="8103" y="3625"/>
                      <a:pt x="8343" y="4131"/>
                    </a:cubicBezTo>
                    <a:cubicBezTo>
                      <a:pt x="8652" y="4782"/>
                      <a:pt x="9388" y="5263"/>
                      <a:pt x="10191" y="5263"/>
                    </a:cubicBezTo>
                    <a:cubicBezTo>
                      <a:pt x="9516" y="5014"/>
                      <a:pt x="8939" y="4495"/>
                      <a:pt x="8630" y="3843"/>
                    </a:cubicBezTo>
                    <a:cubicBezTo>
                      <a:pt x="8390" y="3336"/>
                      <a:pt x="8314" y="2760"/>
                      <a:pt x="8400" y="2209"/>
                    </a:cubicBezTo>
                    <a:cubicBezTo>
                      <a:pt x="8022" y="2139"/>
                      <a:pt x="7660" y="1980"/>
                      <a:pt x="7353" y="1747"/>
                    </a:cubicBezTo>
                    <a:cubicBezTo>
                      <a:pt x="6984" y="1466"/>
                      <a:pt x="6700" y="1080"/>
                      <a:pt x="6532" y="649"/>
                    </a:cubicBezTo>
                    <a:cubicBezTo>
                      <a:pt x="6255" y="730"/>
                      <a:pt x="5966" y="771"/>
                      <a:pt x="5678" y="771"/>
                    </a:cubicBezTo>
                    <a:cubicBezTo>
                      <a:pt x="5459" y="771"/>
                      <a:pt x="5241" y="747"/>
                      <a:pt x="5028" y="700"/>
                    </a:cubicBezTo>
                    <a:cubicBezTo>
                      <a:pt x="4526" y="589"/>
                      <a:pt x="4054" y="344"/>
                      <a:pt x="3670"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3218;p71">
                <a:extLst>
                  <a:ext uri="{FF2B5EF4-FFF2-40B4-BE49-F238E27FC236}">
                    <a16:creationId xmlns:a16="http://schemas.microsoft.com/office/drawing/2014/main" id="{33A76F4E-F7E3-0E9E-ADEA-058047451427}"/>
                  </a:ext>
                </a:extLst>
              </p:cNvPr>
              <p:cNvSpPr/>
              <p:nvPr/>
            </p:nvSpPr>
            <p:spPr>
              <a:xfrm>
                <a:off x="3355190" y="3186100"/>
                <a:ext cx="638835" cy="445780"/>
              </a:xfrm>
              <a:custGeom>
                <a:avLst/>
                <a:gdLst/>
                <a:ahLst/>
                <a:cxnLst/>
                <a:rect l="l" t="t" r="r" b="b"/>
                <a:pathLst>
                  <a:path w="15940" h="10249" extrusionOk="0">
                    <a:moveTo>
                      <a:pt x="7121" y="0"/>
                    </a:moveTo>
                    <a:cubicBezTo>
                      <a:pt x="7076" y="0"/>
                      <a:pt x="7031" y="2"/>
                      <a:pt x="6987" y="5"/>
                    </a:cubicBezTo>
                    <a:cubicBezTo>
                      <a:pt x="6394" y="45"/>
                      <a:pt x="5836" y="355"/>
                      <a:pt x="5455" y="810"/>
                    </a:cubicBezTo>
                    <a:cubicBezTo>
                      <a:pt x="5215" y="1098"/>
                      <a:pt x="5046" y="1441"/>
                      <a:pt x="4983" y="1813"/>
                    </a:cubicBezTo>
                    <a:cubicBezTo>
                      <a:pt x="4928" y="1768"/>
                      <a:pt x="4871" y="1728"/>
                      <a:pt x="4811" y="1690"/>
                    </a:cubicBezTo>
                    <a:cubicBezTo>
                      <a:pt x="4479" y="1477"/>
                      <a:pt x="4083" y="1370"/>
                      <a:pt x="3687" y="1370"/>
                    </a:cubicBezTo>
                    <a:cubicBezTo>
                      <a:pt x="3262" y="1370"/>
                      <a:pt x="2838" y="1494"/>
                      <a:pt x="2493" y="1742"/>
                    </a:cubicBezTo>
                    <a:cubicBezTo>
                      <a:pt x="2359" y="1840"/>
                      <a:pt x="2238" y="1957"/>
                      <a:pt x="2134" y="2084"/>
                    </a:cubicBezTo>
                    <a:cubicBezTo>
                      <a:pt x="1678" y="2644"/>
                      <a:pt x="1522" y="3452"/>
                      <a:pt x="1783" y="4130"/>
                    </a:cubicBezTo>
                    <a:cubicBezTo>
                      <a:pt x="1664" y="4147"/>
                      <a:pt x="1547" y="4176"/>
                      <a:pt x="1434" y="4217"/>
                    </a:cubicBezTo>
                    <a:cubicBezTo>
                      <a:pt x="1094" y="4339"/>
                      <a:pt x="787" y="4561"/>
                      <a:pt x="557" y="4841"/>
                    </a:cubicBezTo>
                    <a:cubicBezTo>
                      <a:pt x="382" y="5056"/>
                      <a:pt x="250" y="5304"/>
                      <a:pt x="181" y="5571"/>
                    </a:cubicBezTo>
                    <a:cubicBezTo>
                      <a:pt x="176" y="5591"/>
                      <a:pt x="170" y="5608"/>
                      <a:pt x="166" y="5627"/>
                    </a:cubicBezTo>
                    <a:cubicBezTo>
                      <a:pt x="0" y="6361"/>
                      <a:pt x="305" y="7174"/>
                      <a:pt x="904" y="7625"/>
                    </a:cubicBezTo>
                    <a:cubicBezTo>
                      <a:pt x="928" y="7643"/>
                      <a:pt x="952" y="7660"/>
                      <a:pt x="976" y="7677"/>
                    </a:cubicBezTo>
                    <a:cubicBezTo>
                      <a:pt x="976" y="7677"/>
                      <a:pt x="1148" y="7370"/>
                      <a:pt x="1421" y="7030"/>
                    </a:cubicBezTo>
                    <a:cubicBezTo>
                      <a:pt x="1499" y="6933"/>
                      <a:pt x="1585" y="6833"/>
                      <a:pt x="1678" y="6736"/>
                    </a:cubicBezTo>
                    <a:cubicBezTo>
                      <a:pt x="1883" y="6782"/>
                      <a:pt x="2092" y="6805"/>
                      <a:pt x="2302" y="6805"/>
                    </a:cubicBezTo>
                    <a:cubicBezTo>
                      <a:pt x="2738" y="6805"/>
                      <a:pt x="3175" y="6707"/>
                      <a:pt x="3567" y="6516"/>
                    </a:cubicBezTo>
                    <a:cubicBezTo>
                      <a:pt x="3788" y="6408"/>
                      <a:pt x="3991" y="6270"/>
                      <a:pt x="4177" y="6109"/>
                    </a:cubicBezTo>
                    <a:cubicBezTo>
                      <a:pt x="4288" y="6014"/>
                      <a:pt x="4392" y="5909"/>
                      <a:pt x="4486" y="5797"/>
                    </a:cubicBezTo>
                    <a:cubicBezTo>
                      <a:pt x="4569" y="5699"/>
                      <a:pt x="4647" y="5595"/>
                      <a:pt x="4719" y="5486"/>
                    </a:cubicBezTo>
                    <a:cubicBezTo>
                      <a:pt x="5140" y="5686"/>
                      <a:pt x="5607" y="5791"/>
                      <a:pt x="6074" y="5791"/>
                    </a:cubicBezTo>
                    <a:cubicBezTo>
                      <a:pt x="6231" y="5791"/>
                      <a:pt x="6388" y="5779"/>
                      <a:pt x="6544" y="5755"/>
                    </a:cubicBezTo>
                    <a:cubicBezTo>
                      <a:pt x="7007" y="5683"/>
                      <a:pt x="7453" y="5501"/>
                      <a:pt x="7840" y="5234"/>
                    </a:cubicBezTo>
                    <a:cubicBezTo>
                      <a:pt x="7952" y="5160"/>
                      <a:pt x="8056" y="5075"/>
                      <a:pt x="8156" y="4987"/>
                    </a:cubicBezTo>
                    <a:cubicBezTo>
                      <a:pt x="8540" y="5330"/>
                      <a:pt x="9012" y="5575"/>
                      <a:pt x="9513" y="5686"/>
                    </a:cubicBezTo>
                    <a:cubicBezTo>
                      <a:pt x="9726" y="5733"/>
                      <a:pt x="9945" y="5757"/>
                      <a:pt x="10163" y="5757"/>
                    </a:cubicBezTo>
                    <a:cubicBezTo>
                      <a:pt x="10452" y="5757"/>
                      <a:pt x="10741" y="5716"/>
                      <a:pt x="11018" y="5635"/>
                    </a:cubicBezTo>
                    <a:cubicBezTo>
                      <a:pt x="11186" y="6066"/>
                      <a:pt x="11470" y="6452"/>
                      <a:pt x="11838" y="6733"/>
                    </a:cubicBezTo>
                    <a:cubicBezTo>
                      <a:pt x="12144" y="6966"/>
                      <a:pt x="12508" y="7125"/>
                      <a:pt x="12886" y="7195"/>
                    </a:cubicBezTo>
                    <a:cubicBezTo>
                      <a:pt x="12799" y="7746"/>
                      <a:pt x="12876" y="8322"/>
                      <a:pt x="13116" y="8829"/>
                    </a:cubicBezTo>
                    <a:cubicBezTo>
                      <a:pt x="13425" y="9481"/>
                      <a:pt x="14000" y="10000"/>
                      <a:pt x="14677" y="10249"/>
                    </a:cubicBezTo>
                    <a:cubicBezTo>
                      <a:pt x="14642" y="9728"/>
                      <a:pt x="14700" y="9200"/>
                      <a:pt x="14841" y="8696"/>
                    </a:cubicBezTo>
                    <a:cubicBezTo>
                      <a:pt x="14958" y="8287"/>
                      <a:pt x="15126" y="7895"/>
                      <a:pt x="15347" y="7533"/>
                    </a:cubicBezTo>
                    <a:cubicBezTo>
                      <a:pt x="15350" y="7527"/>
                      <a:pt x="15354" y="7521"/>
                      <a:pt x="15359" y="7516"/>
                    </a:cubicBezTo>
                    <a:lnTo>
                      <a:pt x="15358" y="7516"/>
                    </a:lnTo>
                    <a:cubicBezTo>
                      <a:pt x="15937" y="6611"/>
                      <a:pt x="15940" y="5290"/>
                      <a:pt x="15434" y="4339"/>
                    </a:cubicBezTo>
                    <a:cubicBezTo>
                      <a:pt x="14926" y="3385"/>
                      <a:pt x="13877" y="2743"/>
                      <a:pt x="12796" y="2726"/>
                    </a:cubicBezTo>
                    <a:cubicBezTo>
                      <a:pt x="12798" y="1897"/>
                      <a:pt x="12224" y="1098"/>
                      <a:pt x="11436" y="836"/>
                    </a:cubicBezTo>
                    <a:cubicBezTo>
                      <a:pt x="11243" y="771"/>
                      <a:pt x="11040" y="740"/>
                      <a:pt x="10836" y="740"/>
                    </a:cubicBezTo>
                    <a:cubicBezTo>
                      <a:pt x="10234" y="740"/>
                      <a:pt x="9628" y="1012"/>
                      <a:pt x="9251" y="1483"/>
                    </a:cubicBezTo>
                    <a:cubicBezTo>
                      <a:pt x="9236" y="1500"/>
                      <a:pt x="9226" y="1514"/>
                      <a:pt x="9214" y="1529"/>
                    </a:cubicBezTo>
                    <a:cubicBezTo>
                      <a:pt x="9213" y="1526"/>
                      <a:pt x="9210" y="1522"/>
                      <a:pt x="9209" y="1518"/>
                    </a:cubicBezTo>
                    <a:cubicBezTo>
                      <a:pt x="8928" y="640"/>
                      <a:pt x="8037" y="0"/>
                      <a:pt x="7121" y="0"/>
                    </a:cubicBezTo>
                    <a:close/>
                  </a:path>
                </a:pathLst>
              </a:custGeom>
              <a:solidFill>
                <a:srgbClr val="73410A"/>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3219;p71">
                <a:extLst>
                  <a:ext uri="{FF2B5EF4-FFF2-40B4-BE49-F238E27FC236}">
                    <a16:creationId xmlns:a16="http://schemas.microsoft.com/office/drawing/2014/main" id="{A6024097-6A90-0082-8287-DF0147904670}"/>
                  </a:ext>
                </a:extLst>
              </p:cNvPr>
              <p:cNvSpPr/>
              <p:nvPr/>
            </p:nvSpPr>
            <p:spPr>
              <a:xfrm>
                <a:off x="3355190" y="3272522"/>
                <a:ext cx="594790" cy="359356"/>
              </a:xfrm>
              <a:custGeom>
                <a:avLst/>
                <a:gdLst/>
                <a:ahLst/>
                <a:cxnLst/>
                <a:rect l="l" t="t" r="r" b="b"/>
                <a:pathLst>
                  <a:path w="14841" h="8262" extrusionOk="0">
                    <a:moveTo>
                      <a:pt x="9212" y="1"/>
                    </a:moveTo>
                    <a:cubicBezTo>
                      <a:pt x="8902" y="553"/>
                      <a:pt x="8335" y="954"/>
                      <a:pt x="7711" y="1061"/>
                    </a:cubicBezTo>
                    <a:cubicBezTo>
                      <a:pt x="7596" y="1081"/>
                      <a:pt x="7480" y="1090"/>
                      <a:pt x="7363" y="1090"/>
                    </a:cubicBezTo>
                    <a:cubicBezTo>
                      <a:pt x="6848" y="1090"/>
                      <a:pt x="6332" y="901"/>
                      <a:pt x="5944" y="561"/>
                    </a:cubicBezTo>
                    <a:cubicBezTo>
                      <a:pt x="5942" y="1266"/>
                      <a:pt x="5499" y="1952"/>
                      <a:pt x="4857" y="2243"/>
                    </a:cubicBezTo>
                    <a:cubicBezTo>
                      <a:pt x="4621" y="2350"/>
                      <a:pt x="4363" y="2402"/>
                      <a:pt x="4105" y="2402"/>
                    </a:cubicBezTo>
                    <a:cubicBezTo>
                      <a:pt x="3659" y="2402"/>
                      <a:pt x="3210" y="2247"/>
                      <a:pt x="2873" y="1953"/>
                    </a:cubicBezTo>
                    <a:lnTo>
                      <a:pt x="2873" y="1953"/>
                    </a:lnTo>
                    <a:cubicBezTo>
                      <a:pt x="3293" y="2773"/>
                      <a:pt x="2817" y="3912"/>
                      <a:pt x="1943" y="4191"/>
                    </a:cubicBezTo>
                    <a:cubicBezTo>
                      <a:pt x="1804" y="4236"/>
                      <a:pt x="1660" y="4257"/>
                      <a:pt x="1516" y="4257"/>
                    </a:cubicBezTo>
                    <a:cubicBezTo>
                      <a:pt x="1005" y="4257"/>
                      <a:pt x="494" y="3991"/>
                      <a:pt x="181" y="3584"/>
                    </a:cubicBezTo>
                    <a:cubicBezTo>
                      <a:pt x="176" y="3604"/>
                      <a:pt x="170" y="3621"/>
                      <a:pt x="166" y="3640"/>
                    </a:cubicBezTo>
                    <a:cubicBezTo>
                      <a:pt x="0" y="4374"/>
                      <a:pt x="305" y="5187"/>
                      <a:pt x="904" y="5638"/>
                    </a:cubicBezTo>
                    <a:cubicBezTo>
                      <a:pt x="928" y="5656"/>
                      <a:pt x="952" y="5673"/>
                      <a:pt x="976" y="5690"/>
                    </a:cubicBezTo>
                    <a:cubicBezTo>
                      <a:pt x="976" y="5690"/>
                      <a:pt x="1148" y="5383"/>
                      <a:pt x="1421" y="5043"/>
                    </a:cubicBezTo>
                    <a:cubicBezTo>
                      <a:pt x="1499" y="4946"/>
                      <a:pt x="1585" y="4846"/>
                      <a:pt x="1678" y="4749"/>
                    </a:cubicBezTo>
                    <a:cubicBezTo>
                      <a:pt x="1883" y="4795"/>
                      <a:pt x="2092" y="4818"/>
                      <a:pt x="2302" y="4818"/>
                    </a:cubicBezTo>
                    <a:cubicBezTo>
                      <a:pt x="2738" y="4818"/>
                      <a:pt x="3175" y="4720"/>
                      <a:pt x="3567" y="4529"/>
                    </a:cubicBezTo>
                    <a:cubicBezTo>
                      <a:pt x="3788" y="4421"/>
                      <a:pt x="3991" y="4283"/>
                      <a:pt x="4177" y="4122"/>
                    </a:cubicBezTo>
                    <a:cubicBezTo>
                      <a:pt x="4288" y="4027"/>
                      <a:pt x="4392" y="3922"/>
                      <a:pt x="4486" y="3810"/>
                    </a:cubicBezTo>
                    <a:cubicBezTo>
                      <a:pt x="4569" y="3712"/>
                      <a:pt x="4647" y="3608"/>
                      <a:pt x="4719" y="3499"/>
                    </a:cubicBezTo>
                    <a:cubicBezTo>
                      <a:pt x="5140" y="3699"/>
                      <a:pt x="5607" y="3804"/>
                      <a:pt x="6074" y="3804"/>
                    </a:cubicBezTo>
                    <a:cubicBezTo>
                      <a:pt x="6231" y="3804"/>
                      <a:pt x="6388" y="3792"/>
                      <a:pt x="6544" y="3768"/>
                    </a:cubicBezTo>
                    <a:cubicBezTo>
                      <a:pt x="7007" y="3696"/>
                      <a:pt x="7453" y="3514"/>
                      <a:pt x="7840" y="3247"/>
                    </a:cubicBezTo>
                    <a:cubicBezTo>
                      <a:pt x="7952" y="3173"/>
                      <a:pt x="8056" y="3088"/>
                      <a:pt x="8156" y="3000"/>
                    </a:cubicBezTo>
                    <a:cubicBezTo>
                      <a:pt x="8540" y="3343"/>
                      <a:pt x="9012" y="3588"/>
                      <a:pt x="9513" y="3699"/>
                    </a:cubicBezTo>
                    <a:cubicBezTo>
                      <a:pt x="9726" y="3746"/>
                      <a:pt x="9945" y="3770"/>
                      <a:pt x="10163" y="3770"/>
                    </a:cubicBezTo>
                    <a:cubicBezTo>
                      <a:pt x="10452" y="3770"/>
                      <a:pt x="10741" y="3729"/>
                      <a:pt x="11018" y="3648"/>
                    </a:cubicBezTo>
                    <a:cubicBezTo>
                      <a:pt x="11186" y="4079"/>
                      <a:pt x="11470" y="4465"/>
                      <a:pt x="11838" y="4746"/>
                    </a:cubicBezTo>
                    <a:cubicBezTo>
                      <a:pt x="12144" y="4979"/>
                      <a:pt x="12508" y="5138"/>
                      <a:pt x="12886" y="5208"/>
                    </a:cubicBezTo>
                    <a:cubicBezTo>
                      <a:pt x="12799" y="5759"/>
                      <a:pt x="12876" y="6335"/>
                      <a:pt x="13116" y="6842"/>
                    </a:cubicBezTo>
                    <a:cubicBezTo>
                      <a:pt x="13425" y="7494"/>
                      <a:pt x="14000" y="8013"/>
                      <a:pt x="14677" y="8262"/>
                    </a:cubicBezTo>
                    <a:cubicBezTo>
                      <a:pt x="14642" y="7741"/>
                      <a:pt x="14699" y="7213"/>
                      <a:pt x="14841" y="6709"/>
                    </a:cubicBezTo>
                    <a:cubicBezTo>
                      <a:pt x="14308" y="5734"/>
                      <a:pt x="14278" y="4487"/>
                      <a:pt x="14803" y="3504"/>
                    </a:cubicBezTo>
                    <a:lnTo>
                      <a:pt x="14803" y="3504"/>
                    </a:lnTo>
                    <a:cubicBezTo>
                      <a:pt x="14564" y="3604"/>
                      <a:pt x="14306" y="3653"/>
                      <a:pt x="14048" y="3653"/>
                    </a:cubicBezTo>
                    <a:cubicBezTo>
                      <a:pt x="13590" y="3653"/>
                      <a:pt x="13130" y="3499"/>
                      <a:pt x="12774" y="3208"/>
                    </a:cubicBezTo>
                    <a:cubicBezTo>
                      <a:pt x="12221" y="2753"/>
                      <a:pt x="11947" y="1979"/>
                      <a:pt x="12092" y="1276"/>
                    </a:cubicBezTo>
                    <a:lnTo>
                      <a:pt x="12092" y="1276"/>
                    </a:lnTo>
                    <a:cubicBezTo>
                      <a:pt x="11776" y="1548"/>
                      <a:pt x="11359" y="1692"/>
                      <a:pt x="10942" y="1692"/>
                    </a:cubicBezTo>
                    <a:cubicBezTo>
                      <a:pt x="10704" y="1692"/>
                      <a:pt x="10466" y="1645"/>
                      <a:pt x="10248" y="1548"/>
                    </a:cubicBezTo>
                    <a:cubicBezTo>
                      <a:pt x="9651" y="1283"/>
                      <a:pt x="9230" y="656"/>
                      <a:pt x="9212" y="1"/>
                    </a:cubicBezTo>
                    <a:close/>
                  </a:path>
                </a:pathLst>
              </a:custGeom>
              <a:solidFill>
                <a:srgbClr val="73410A"/>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3220;p71">
                <a:extLst>
                  <a:ext uri="{FF2B5EF4-FFF2-40B4-BE49-F238E27FC236}">
                    <a16:creationId xmlns:a16="http://schemas.microsoft.com/office/drawing/2014/main" id="{53B8E038-2994-BDAD-A318-664A42817141}"/>
                  </a:ext>
                </a:extLst>
              </p:cNvPr>
              <p:cNvSpPr/>
              <p:nvPr/>
            </p:nvSpPr>
            <p:spPr>
              <a:xfrm>
                <a:off x="3435548" y="4208896"/>
                <a:ext cx="144399" cy="222781"/>
              </a:xfrm>
              <a:custGeom>
                <a:avLst/>
                <a:gdLst/>
                <a:ahLst/>
                <a:cxnLst/>
                <a:rect l="l" t="t" r="r" b="b"/>
                <a:pathLst>
                  <a:path w="3603" h="5122" extrusionOk="0">
                    <a:moveTo>
                      <a:pt x="3602" y="0"/>
                    </a:moveTo>
                    <a:lnTo>
                      <a:pt x="3602" y="0"/>
                    </a:lnTo>
                    <a:cubicBezTo>
                      <a:pt x="3524" y="57"/>
                      <a:pt x="1167" y="1811"/>
                      <a:pt x="1" y="4571"/>
                    </a:cubicBezTo>
                    <a:cubicBezTo>
                      <a:pt x="389" y="4788"/>
                      <a:pt x="794" y="4972"/>
                      <a:pt x="1215" y="5122"/>
                    </a:cubicBezTo>
                    <a:cubicBezTo>
                      <a:pt x="1286" y="4733"/>
                      <a:pt x="1859" y="1941"/>
                      <a:pt x="3602"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3221;p71">
                <a:extLst>
                  <a:ext uri="{FF2B5EF4-FFF2-40B4-BE49-F238E27FC236}">
                    <a16:creationId xmlns:a16="http://schemas.microsoft.com/office/drawing/2014/main" id="{F7930B97-60AB-66D6-F287-6A35BF98B02B}"/>
                  </a:ext>
                </a:extLst>
              </p:cNvPr>
              <p:cNvSpPr/>
              <p:nvPr/>
            </p:nvSpPr>
            <p:spPr>
              <a:xfrm>
                <a:off x="2948110" y="4299363"/>
                <a:ext cx="360457" cy="110390"/>
              </a:xfrm>
              <a:custGeom>
                <a:avLst/>
                <a:gdLst/>
                <a:ahLst/>
                <a:cxnLst/>
                <a:rect l="l" t="t" r="r" b="b"/>
                <a:pathLst>
                  <a:path w="8994" h="2538" extrusionOk="0">
                    <a:moveTo>
                      <a:pt x="1739" y="0"/>
                    </a:moveTo>
                    <a:cubicBezTo>
                      <a:pt x="1273" y="0"/>
                      <a:pt x="793" y="29"/>
                      <a:pt x="302" y="93"/>
                    </a:cubicBezTo>
                    <a:lnTo>
                      <a:pt x="1021" y="880"/>
                    </a:lnTo>
                    <a:cubicBezTo>
                      <a:pt x="1021" y="880"/>
                      <a:pt x="226" y="926"/>
                      <a:pt x="0" y="1509"/>
                    </a:cubicBezTo>
                    <a:lnTo>
                      <a:pt x="7866" y="2538"/>
                    </a:lnTo>
                    <a:lnTo>
                      <a:pt x="8993" y="2330"/>
                    </a:lnTo>
                    <a:cubicBezTo>
                      <a:pt x="8993" y="2330"/>
                      <a:pt x="5928" y="0"/>
                      <a:pt x="1739"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3222;p71">
                <a:extLst>
                  <a:ext uri="{FF2B5EF4-FFF2-40B4-BE49-F238E27FC236}">
                    <a16:creationId xmlns:a16="http://schemas.microsoft.com/office/drawing/2014/main" id="{ABEADA6C-7E59-2AF5-4297-F9F30C1962FC}"/>
                  </a:ext>
                </a:extLst>
              </p:cNvPr>
              <p:cNvSpPr/>
              <p:nvPr/>
            </p:nvSpPr>
            <p:spPr>
              <a:xfrm>
                <a:off x="3320402" y="4384306"/>
                <a:ext cx="714782" cy="425468"/>
              </a:xfrm>
              <a:custGeom>
                <a:avLst/>
                <a:gdLst/>
                <a:ahLst/>
                <a:cxnLst/>
                <a:rect l="l" t="t" r="r" b="b"/>
                <a:pathLst>
                  <a:path w="17835" h="9782" extrusionOk="0">
                    <a:moveTo>
                      <a:pt x="4057" y="0"/>
                    </a:moveTo>
                    <a:cubicBezTo>
                      <a:pt x="1190" y="0"/>
                      <a:pt x="1" y="373"/>
                      <a:pt x="1" y="373"/>
                    </a:cubicBezTo>
                    <a:lnTo>
                      <a:pt x="797" y="733"/>
                    </a:lnTo>
                    <a:lnTo>
                      <a:pt x="9152" y="1615"/>
                    </a:lnTo>
                    <a:lnTo>
                      <a:pt x="17044" y="9782"/>
                    </a:lnTo>
                    <a:cubicBezTo>
                      <a:pt x="17212" y="9442"/>
                      <a:pt x="17769" y="9432"/>
                      <a:pt x="17830" y="9432"/>
                    </a:cubicBezTo>
                    <a:cubicBezTo>
                      <a:pt x="17833" y="9432"/>
                      <a:pt x="17835" y="9432"/>
                      <a:pt x="17835" y="9432"/>
                    </a:cubicBezTo>
                    <a:lnTo>
                      <a:pt x="9676" y="373"/>
                    </a:lnTo>
                    <a:cubicBezTo>
                      <a:pt x="7343" y="93"/>
                      <a:pt x="5490" y="0"/>
                      <a:pt x="4057"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3223;p71">
                <a:extLst>
                  <a:ext uri="{FF2B5EF4-FFF2-40B4-BE49-F238E27FC236}">
                    <a16:creationId xmlns:a16="http://schemas.microsoft.com/office/drawing/2014/main" id="{D695CA82-2C20-725A-7A0C-198B9DBCC522}"/>
                  </a:ext>
                </a:extLst>
              </p:cNvPr>
              <p:cNvSpPr/>
              <p:nvPr/>
            </p:nvSpPr>
            <p:spPr>
              <a:xfrm>
                <a:off x="2943621" y="4368518"/>
                <a:ext cx="1067504" cy="450434"/>
              </a:xfrm>
              <a:custGeom>
                <a:avLst/>
                <a:gdLst/>
                <a:ahLst/>
                <a:cxnLst/>
                <a:rect l="l" t="t" r="r" b="b"/>
                <a:pathLst>
                  <a:path w="26636" h="10356" extrusionOk="0">
                    <a:moveTo>
                      <a:pt x="1" y="1"/>
                    </a:moveTo>
                    <a:lnTo>
                      <a:pt x="4354" y="5990"/>
                    </a:lnTo>
                    <a:lnTo>
                      <a:pt x="7119" y="9795"/>
                    </a:lnTo>
                    <a:lnTo>
                      <a:pt x="13480" y="9977"/>
                    </a:lnTo>
                    <a:lnTo>
                      <a:pt x="13833" y="9988"/>
                    </a:lnTo>
                    <a:lnTo>
                      <a:pt x="13924" y="9990"/>
                    </a:lnTo>
                    <a:lnTo>
                      <a:pt x="14698" y="10012"/>
                    </a:lnTo>
                    <a:lnTo>
                      <a:pt x="26636" y="10355"/>
                    </a:lnTo>
                    <a:lnTo>
                      <a:pt x="19599" y="3197"/>
                    </a:lnTo>
                    <a:lnTo>
                      <a:pt x="18536" y="2115"/>
                    </a:lnTo>
                    <a:lnTo>
                      <a:pt x="10198" y="1096"/>
                    </a:lnTo>
                    <a:cubicBezTo>
                      <a:pt x="10198" y="1096"/>
                      <a:pt x="10319" y="197"/>
                      <a:pt x="9299" y="176"/>
                    </a:cubicBezTo>
                    <a:cubicBezTo>
                      <a:pt x="9287" y="176"/>
                      <a:pt x="9274" y="176"/>
                      <a:pt x="9262" y="176"/>
                    </a:cubicBezTo>
                    <a:cubicBezTo>
                      <a:pt x="8271" y="176"/>
                      <a:pt x="7978" y="948"/>
                      <a:pt x="7978" y="948"/>
                    </a:cubicBezTo>
                    <a:lnTo>
                      <a:pt x="1" y="1"/>
                    </a:ln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3224;p71">
                <a:extLst>
                  <a:ext uri="{FF2B5EF4-FFF2-40B4-BE49-F238E27FC236}">
                    <a16:creationId xmlns:a16="http://schemas.microsoft.com/office/drawing/2014/main" id="{6DD7247A-4595-94B8-EBE6-0C8E480EC3E5}"/>
                  </a:ext>
                </a:extLst>
              </p:cNvPr>
              <p:cNvSpPr/>
              <p:nvPr/>
            </p:nvSpPr>
            <p:spPr>
              <a:xfrm>
                <a:off x="3263370" y="4376129"/>
                <a:ext cx="282426" cy="428295"/>
              </a:xfrm>
              <a:custGeom>
                <a:avLst/>
                <a:gdLst/>
                <a:ahLst/>
                <a:cxnLst/>
                <a:rect l="l" t="t" r="r" b="b"/>
                <a:pathLst>
                  <a:path w="7047" h="9847" extrusionOk="0">
                    <a:moveTo>
                      <a:pt x="1282" y="1"/>
                    </a:moveTo>
                    <a:cubicBezTo>
                      <a:pt x="294" y="1"/>
                      <a:pt x="0" y="773"/>
                      <a:pt x="0" y="773"/>
                    </a:cubicBezTo>
                    <a:lnTo>
                      <a:pt x="1581" y="3368"/>
                    </a:lnTo>
                    <a:lnTo>
                      <a:pt x="5502" y="9802"/>
                    </a:lnTo>
                    <a:lnTo>
                      <a:pt x="5855" y="9813"/>
                    </a:lnTo>
                    <a:lnTo>
                      <a:pt x="5946" y="9815"/>
                    </a:lnTo>
                    <a:lnTo>
                      <a:pt x="6720" y="9837"/>
                    </a:lnTo>
                    <a:lnTo>
                      <a:pt x="7046" y="9846"/>
                    </a:lnTo>
                    <a:lnTo>
                      <a:pt x="7046" y="9846"/>
                    </a:lnTo>
                    <a:lnTo>
                      <a:pt x="3913" y="4052"/>
                    </a:lnTo>
                    <a:lnTo>
                      <a:pt x="2220" y="921"/>
                    </a:lnTo>
                    <a:cubicBezTo>
                      <a:pt x="2220" y="921"/>
                      <a:pt x="2341" y="21"/>
                      <a:pt x="1321" y="1"/>
                    </a:cubicBezTo>
                    <a:cubicBezTo>
                      <a:pt x="1308" y="1"/>
                      <a:pt x="1295" y="1"/>
                      <a:pt x="1282" y="1"/>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2" name="Google Shape;3225;p71">
                <a:extLst>
                  <a:ext uri="{FF2B5EF4-FFF2-40B4-BE49-F238E27FC236}">
                    <a16:creationId xmlns:a16="http://schemas.microsoft.com/office/drawing/2014/main" id="{7CDFFBD1-E01B-0C81-CD4F-4900890778B5}"/>
                  </a:ext>
                </a:extLst>
              </p:cNvPr>
              <p:cNvSpPr/>
              <p:nvPr/>
            </p:nvSpPr>
            <p:spPr>
              <a:xfrm>
                <a:off x="3118124" y="4522572"/>
                <a:ext cx="365747" cy="279977"/>
              </a:xfrm>
              <a:custGeom>
                <a:avLst/>
                <a:gdLst/>
                <a:ahLst/>
                <a:cxnLst/>
                <a:rect l="l" t="t" r="r" b="b"/>
                <a:pathLst>
                  <a:path w="9126" h="6437" extrusionOk="0">
                    <a:moveTo>
                      <a:pt x="5205" y="1"/>
                    </a:moveTo>
                    <a:cubicBezTo>
                      <a:pt x="5205" y="502"/>
                      <a:pt x="5158" y="1001"/>
                      <a:pt x="5012" y="1483"/>
                    </a:cubicBezTo>
                    <a:cubicBezTo>
                      <a:pt x="4786" y="2232"/>
                      <a:pt x="4292" y="2961"/>
                      <a:pt x="3558" y="3288"/>
                    </a:cubicBezTo>
                    <a:cubicBezTo>
                      <a:pt x="3271" y="3417"/>
                      <a:pt x="2973" y="3470"/>
                      <a:pt x="2672" y="3470"/>
                    </a:cubicBezTo>
                    <a:cubicBezTo>
                      <a:pt x="2034" y="3470"/>
                      <a:pt x="1387" y="3227"/>
                      <a:pt x="828" y="2937"/>
                    </a:cubicBezTo>
                    <a:cubicBezTo>
                      <a:pt x="542" y="2791"/>
                      <a:pt x="268" y="2627"/>
                      <a:pt x="0" y="2448"/>
                    </a:cubicBezTo>
                    <a:lnTo>
                      <a:pt x="0" y="2448"/>
                    </a:lnTo>
                    <a:lnTo>
                      <a:pt x="2765" y="6253"/>
                    </a:lnTo>
                    <a:lnTo>
                      <a:pt x="9125" y="6436"/>
                    </a:lnTo>
                    <a:lnTo>
                      <a:pt x="9125" y="6436"/>
                    </a:lnTo>
                    <a:lnTo>
                      <a:pt x="5205" y="1"/>
                    </a:lnTo>
                    <a:close/>
                    <a:moveTo>
                      <a:pt x="9125" y="6436"/>
                    </a:moveTo>
                    <a:lnTo>
                      <a:pt x="9125" y="6436"/>
                    </a:lnTo>
                    <a:lnTo>
                      <a:pt x="9126" y="6436"/>
                    </a:lnTo>
                    <a:lnTo>
                      <a:pt x="9125" y="6436"/>
                    </a:lnTo>
                    <a:close/>
                  </a:path>
                </a:pathLst>
              </a:custGeom>
              <a:solidFill>
                <a:srgbClr val="423B5E"/>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3" name="Google Shape;3226;p71">
                <a:extLst>
                  <a:ext uri="{FF2B5EF4-FFF2-40B4-BE49-F238E27FC236}">
                    <a16:creationId xmlns:a16="http://schemas.microsoft.com/office/drawing/2014/main" id="{6897DFE6-2924-F4F3-9135-847BCC65BE76}"/>
                  </a:ext>
                </a:extLst>
              </p:cNvPr>
              <p:cNvSpPr/>
              <p:nvPr/>
            </p:nvSpPr>
            <p:spPr>
              <a:xfrm>
                <a:off x="3420198" y="4507567"/>
                <a:ext cx="590943" cy="311381"/>
              </a:xfrm>
              <a:custGeom>
                <a:avLst/>
                <a:gdLst/>
                <a:ahLst/>
                <a:cxnLst/>
                <a:rect l="l" t="t" r="r" b="b"/>
                <a:pathLst>
                  <a:path w="14745" h="7159" extrusionOk="0">
                    <a:moveTo>
                      <a:pt x="7709" y="0"/>
                    </a:moveTo>
                    <a:lnTo>
                      <a:pt x="7709" y="0"/>
                    </a:lnTo>
                    <a:cubicBezTo>
                      <a:pt x="7712" y="55"/>
                      <a:pt x="7714" y="111"/>
                      <a:pt x="7714" y="166"/>
                    </a:cubicBezTo>
                    <a:cubicBezTo>
                      <a:pt x="7727" y="1164"/>
                      <a:pt x="7465" y="2260"/>
                      <a:pt x="6718" y="2969"/>
                    </a:cubicBezTo>
                    <a:cubicBezTo>
                      <a:pt x="6211" y="3450"/>
                      <a:pt x="5571" y="3636"/>
                      <a:pt x="4914" y="3636"/>
                    </a:cubicBezTo>
                    <a:cubicBezTo>
                      <a:pt x="4446" y="3636"/>
                      <a:pt x="3969" y="3542"/>
                      <a:pt x="3527" y="3393"/>
                    </a:cubicBezTo>
                    <a:cubicBezTo>
                      <a:pt x="2971" y="3207"/>
                      <a:pt x="2450" y="2933"/>
                      <a:pt x="1956" y="2620"/>
                    </a:cubicBezTo>
                    <a:cubicBezTo>
                      <a:pt x="1469" y="2313"/>
                      <a:pt x="1008" y="1967"/>
                      <a:pt x="578" y="1585"/>
                    </a:cubicBezTo>
                    <a:cubicBezTo>
                      <a:pt x="378" y="1407"/>
                      <a:pt x="186" y="1222"/>
                      <a:pt x="0" y="1030"/>
                    </a:cubicBezTo>
                    <a:lnTo>
                      <a:pt x="0" y="1030"/>
                    </a:lnTo>
                    <a:lnTo>
                      <a:pt x="3133" y="6824"/>
                    </a:lnTo>
                    <a:lnTo>
                      <a:pt x="14745" y="7158"/>
                    </a:lnTo>
                    <a:lnTo>
                      <a:pt x="14745" y="7158"/>
                    </a:lnTo>
                    <a:lnTo>
                      <a:pt x="7709" y="0"/>
                    </a:ln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4" name="Google Shape;3227;p71">
                <a:extLst>
                  <a:ext uri="{FF2B5EF4-FFF2-40B4-BE49-F238E27FC236}">
                    <a16:creationId xmlns:a16="http://schemas.microsoft.com/office/drawing/2014/main" id="{BE23B385-B2DB-4C78-E5E7-70183642CAF2}"/>
                  </a:ext>
                </a:extLst>
              </p:cNvPr>
              <p:cNvSpPr/>
              <p:nvPr/>
            </p:nvSpPr>
            <p:spPr>
              <a:xfrm>
                <a:off x="3352305" y="4416143"/>
                <a:ext cx="658834" cy="402807"/>
              </a:xfrm>
              <a:custGeom>
                <a:avLst/>
                <a:gdLst/>
                <a:ahLst/>
                <a:cxnLst/>
                <a:rect l="l" t="t" r="r" b="b"/>
                <a:pathLst>
                  <a:path w="16439" h="9261" extrusionOk="0">
                    <a:moveTo>
                      <a:pt x="1" y="1"/>
                    </a:moveTo>
                    <a:cubicBezTo>
                      <a:pt x="2664" y="421"/>
                      <a:pt x="5584" y="810"/>
                      <a:pt x="8272" y="1153"/>
                    </a:cubicBezTo>
                    <a:lnTo>
                      <a:pt x="8272" y="1153"/>
                    </a:lnTo>
                    <a:cubicBezTo>
                      <a:pt x="9606" y="2521"/>
                      <a:pt x="10951" y="3876"/>
                      <a:pt x="12302" y="5226"/>
                    </a:cubicBezTo>
                    <a:cubicBezTo>
                      <a:pt x="13500" y="6412"/>
                      <a:pt x="15232" y="8121"/>
                      <a:pt x="16439" y="9260"/>
                    </a:cubicBezTo>
                    <a:cubicBezTo>
                      <a:pt x="15317" y="8024"/>
                      <a:pt x="13641" y="6278"/>
                      <a:pt x="12476" y="5054"/>
                    </a:cubicBezTo>
                    <a:cubicBezTo>
                      <a:pt x="11102" y="3671"/>
                      <a:pt x="9781" y="2196"/>
                      <a:pt x="8356" y="883"/>
                    </a:cubicBezTo>
                    <a:cubicBezTo>
                      <a:pt x="5655" y="566"/>
                      <a:pt x="2701" y="234"/>
                      <a:pt x="1" y="1"/>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5" name="Google Shape;3228;p71">
                <a:extLst>
                  <a:ext uri="{FF2B5EF4-FFF2-40B4-BE49-F238E27FC236}">
                    <a16:creationId xmlns:a16="http://schemas.microsoft.com/office/drawing/2014/main" id="{964A800F-0C65-E260-BC61-A3E1F9F78D1D}"/>
                  </a:ext>
                </a:extLst>
              </p:cNvPr>
              <p:cNvSpPr/>
              <p:nvPr/>
            </p:nvSpPr>
            <p:spPr>
              <a:xfrm>
                <a:off x="2936407" y="4362516"/>
                <a:ext cx="326992" cy="432079"/>
              </a:xfrm>
              <a:custGeom>
                <a:avLst/>
                <a:gdLst/>
                <a:ahLst/>
                <a:cxnLst/>
                <a:rect l="l" t="t" r="r" b="b"/>
                <a:pathLst>
                  <a:path w="8159" h="9934" extrusionOk="0">
                    <a:moveTo>
                      <a:pt x="176" y="1"/>
                    </a:moveTo>
                    <a:cubicBezTo>
                      <a:pt x="72" y="1"/>
                      <a:pt x="1" y="134"/>
                      <a:pt x="69" y="221"/>
                    </a:cubicBezTo>
                    <a:cubicBezTo>
                      <a:pt x="2092" y="3021"/>
                      <a:pt x="4274" y="6006"/>
                      <a:pt x="6373" y="8736"/>
                    </a:cubicBezTo>
                    <a:cubicBezTo>
                      <a:pt x="6680" y="9136"/>
                      <a:pt x="6988" y="9537"/>
                      <a:pt x="7299" y="9933"/>
                    </a:cubicBezTo>
                    <a:cubicBezTo>
                      <a:pt x="7018" y="9514"/>
                      <a:pt x="6732" y="9098"/>
                      <a:pt x="6446" y="8683"/>
                    </a:cubicBezTo>
                    <a:cubicBezTo>
                      <a:pt x="4554" y="5927"/>
                      <a:pt x="2464" y="3030"/>
                      <a:pt x="478" y="312"/>
                    </a:cubicBezTo>
                    <a:lnTo>
                      <a:pt x="478" y="312"/>
                    </a:lnTo>
                    <a:cubicBezTo>
                      <a:pt x="3035" y="600"/>
                      <a:pt x="5593" y="870"/>
                      <a:pt x="8158" y="1086"/>
                    </a:cubicBezTo>
                    <a:cubicBezTo>
                      <a:pt x="5511" y="680"/>
                      <a:pt x="2855" y="332"/>
                      <a:pt x="197" y="2"/>
                    </a:cubicBezTo>
                    <a:cubicBezTo>
                      <a:pt x="190" y="1"/>
                      <a:pt x="183" y="1"/>
                      <a:pt x="176" y="1"/>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3229;p71">
                <a:extLst>
                  <a:ext uri="{FF2B5EF4-FFF2-40B4-BE49-F238E27FC236}">
                    <a16:creationId xmlns:a16="http://schemas.microsoft.com/office/drawing/2014/main" id="{6161354A-259E-C009-82DA-07B397248C62}"/>
                  </a:ext>
                </a:extLst>
              </p:cNvPr>
              <p:cNvSpPr/>
              <p:nvPr/>
            </p:nvSpPr>
            <p:spPr>
              <a:xfrm>
                <a:off x="2813686" y="4404792"/>
                <a:ext cx="1128903" cy="803309"/>
              </a:xfrm>
              <a:custGeom>
                <a:avLst/>
                <a:gdLst/>
                <a:ahLst/>
                <a:cxnLst/>
                <a:rect l="l" t="t" r="r" b="b"/>
                <a:pathLst>
                  <a:path w="28168" h="18469" extrusionOk="0">
                    <a:moveTo>
                      <a:pt x="10429" y="0"/>
                    </a:moveTo>
                    <a:cubicBezTo>
                      <a:pt x="9233" y="0"/>
                      <a:pt x="8150" y="312"/>
                      <a:pt x="7274" y="1003"/>
                    </a:cubicBezTo>
                    <a:cubicBezTo>
                      <a:pt x="3480" y="3997"/>
                      <a:pt x="1" y="15354"/>
                      <a:pt x="1" y="15354"/>
                    </a:cubicBezTo>
                    <a:cubicBezTo>
                      <a:pt x="1070" y="16625"/>
                      <a:pt x="2709" y="17392"/>
                      <a:pt x="4135" y="17845"/>
                    </a:cubicBezTo>
                    <a:cubicBezTo>
                      <a:pt x="5708" y="18348"/>
                      <a:pt x="7021" y="18469"/>
                      <a:pt x="7021" y="18469"/>
                    </a:cubicBezTo>
                    <a:lnTo>
                      <a:pt x="11243" y="10749"/>
                    </a:lnTo>
                    <a:cubicBezTo>
                      <a:pt x="11268" y="10788"/>
                      <a:pt x="11289" y="10825"/>
                      <a:pt x="11320" y="10859"/>
                    </a:cubicBezTo>
                    <a:cubicBezTo>
                      <a:pt x="11426" y="10984"/>
                      <a:pt x="11567" y="11050"/>
                      <a:pt x="11712" y="11050"/>
                    </a:cubicBezTo>
                    <a:cubicBezTo>
                      <a:pt x="11810" y="11050"/>
                      <a:pt x="11910" y="11020"/>
                      <a:pt x="12003" y="10959"/>
                    </a:cubicBezTo>
                    <a:cubicBezTo>
                      <a:pt x="12020" y="10946"/>
                      <a:pt x="12037" y="10932"/>
                      <a:pt x="12051" y="10920"/>
                    </a:cubicBezTo>
                    <a:cubicBezTo>
                      <a:pt x="12694" y="13236"/>
                      <a:pt x="14910" y="18100"/>
                      <a:pt x="22194" y="18100"/>
                    </a:cubicBezTo>
                    <a:cubicBezTo>
                      <a:pt x="25244" y="18100"/>
                      <a:pt x="26683" y="16250"/>
                      <a:pt x="27337" y="14181"/>
                    </a:cubicBezTo>
                    <a:cubicBezTo>
                      <a:pt x="28167" y="11566"/>
                      <a:pt x="27743" y="8602"/>
                      <a:pt x="27743" y="8602"/>
                    </a:cubicBezTo>
                    <a:lnTo>
                      <a:pt x="22655" y="7886"/>
                    </a:lnTo>
                    <a:cubicBezTo>
                      <a:pt x="19645" y="3460"/>
                      <a:pt x="14411" y="0"/>
                      <a:pt x="10429"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3230;p71">
                <a:extLst>
                  <a:ext uri="{FF2B5EF4-FFF2-40B4-BE49-F238E27FC236}">
                    <a16:creationId xmlns:a16="http://schemas.microsoft.com/office/drawing/2014/main" id="{A54EDD79-4A28-B93E-B69A-79BFEE7923C9}"/>
                  </a:ext>
                </a:extLst>
              </p:cNvPr>
              <p:cNvSpPr/>
              <p:nvPr/>
            </p:nvSpPr>
            <p:spPr>
              <a:xfrm>
                <a:off x="3869441" y="4787710"/>
                <a:ext cx="203994" cy="249096"/>
              </a:xfrm>
              <a:custGeom>
                <a:avLst/>
                <a:gdLst/>
                <a:ahLst/>
                <a:cxnLst/>
                <a:rect l="l" t="t" r="r" b="b"/>
                <a:pathLst>
                  <a:path w="5090" h="5727" extrusionOk="0">
                    <a:moveTo>
                      <a:pt x="0" y="0"/>
                    </a:moveTo>
                    <a:cubicBezTo>
                      <a:pt x="0" y="0"/>
                      <a:pt x="2149" y="2569"/>
                      <a:pt x="2670" y="4836"/>
                    </a:cubicBezTo>
                    <a:cubicBezTo>
                      <a:pt x="2816" y="5474"/>
                      <a:pt x="3006" y="5726"/>
                      <a:pt x="3193" y="5726"/>
                    </a:cubicBezTo>
                    <a:cubicBezTo>
                      <a:pt x="3670" y="5726"/>
                      <a:pt x="4131" y="4085"/>
                      <a:pt x="3815" y="3023"/>
                    </a:cubicBezTo>
                    <a:cubicBezTo>
                      <a:pt x="3375" y="1543"/>
                      <a:pt x="5089" y="717"/>
                      <a:pt x="5089" y="717"/>
                    </a:cubicBezTo>
                    <a:lnTo>
                      <a:pt x="0" y="0"/>
                    </a:lnTo>
                    <a:close/>
                  </a:path>
                </a:pathLst>
              </a:custGeom>
              <a:solidFill>
                <a:srgbClr val="2FB7A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3231;p71">
                <a:extLst>
                  <a:ext uri="{FF2B5EF4-FFF2-40B4-BE49-F238E27FC236}">
                    <a16:creationId xmlns:a16="http://schemas.microsoft.com/office/drawing/2014/main" id="{D2EC57EE-76D9-2DFC-3C2F-E9D2F1E7BAC4}"/>
                  </a:ext>
                </a:extLst>
              </p:cNvPr>
              <p:cNvSpPr/>
              <p:nvPr/>
            </p:nvSpPr>
            <p:spPr>
              <a:xfrm>
                <a:off x="2961496" y="4444719"/>
                <a:ext cx="1128903" cy="803353"/>
              </a:xfrm>
              <a:custGeom>
                <a:avLst/>
                <a:gdLst/>
                <a:ahLst/>
                <a:cxnLst/>
                <a:rect l="l" t="t" r="r" b="b"/>
                <a:pathLst>
                  <a:path w="28168" h="18470" extrusionOk="0">
                    <a:moveTo>
                      <a:pt x="10428" y="0"/>
                    </a:moveTo>
                    <a:cubicBezTo>
                      <a:pt x="9233" y="0"/>
                      <a:pt x="8150" y="312"/>
                      <a:pt x="7275" y="1004"/>
                    </a:cubicBezTo>
                    <a:cubicBezTo>
                      <a:pt x="3481" y="3997"/>
                      <a:pt x="0" y="15355"/>
                      <a:pt x="0" y="15355"/>
                    </a:cubicBezTo>
                    <a:cubicBezTo>
                      <a:pt x="164" y="15549"/>
                      <a:pt x="340" y="15730"/>
                      <a:pt x="527" y="15903"/>
                    </a:cubicBezTo>
                    <a:cubicBezTo>
                      <a:pt x="1172" y="16491"/>
                      <a:pt x="1939" y="16949"/>
                      <a:pt x="2720" y="17305"/>
                    </a:cubicBezTo>
                    <a:cubicBezTo>
                      <a:pt x="3198" y="17522"/>
                      <a:pt x="3677" y="17702"/>
                      <a:pt x="4136" y="17846"/>
                    </a:cubicBezTo>
                    <a:cubicBezTo>
                      <a:pt x="5393" y="18247"/>
                      <a:pt x="6484" y="18406"/>
                      <a:pt x="6871" y="18452"/>
                    </a:cubicBezTo>
                    <a:lnTo>
                      <a:pt x="6873" y="18452"/>
                    </a:lnTo>
                    <a:cubicBezTo>
                      <a:pt x="6970" y="18465"/>
                      <a:pt x="7022" y="18469"/>
                      <a:pt x="7022" y="18469"/>
                    </a:cubicBezTo>
                    <a:lnTo>
                      <a:pt x="11244" y="10749"/>
                    </a:lnTo>
                    <a:cubicBezTo>
                      <a:pt x="11267" y="10788"/>
                      <a:pt x="11290" y="10825"/>
                      <a:pt x="11319" y="10861"/>
                    </a:cubicBezTo>
                    <a:cubicBezTo>
                      <a:pt x="11427" y="10985"/>
                      <a:pt x="11567" y="11050"/>
                      <a:pt x="11712" y="11050"/>
                    </a:cubicBezTo>
                    <a:cubicBezTo>
                      <a:pt x="11810" y="11050"/>
                      <a:pt x="11910" y="11020"/>
                      <a:pt x="12003" y="10959"/>
                    </a:cubicBezTo>
                    <a:cubicBezTo>
                      <a:pt x="12021" y="10946"/>
                      <a:pt x="12038" y="10932"/>
                      <a:pt x="12052" y="10920"/>
                    </a:cubicBezTo>
                    <a:cubicBezTo>
                      <a:pt x="12695" y="13236"/>
                      <a:pt x="14911" y="18100"/>
                      <a:pt x="22195" y="18100"/>
                    </a:cubicBezTo>
                    <a:cubicBezTo>
                      <a:pt x="25244" y="18100"/>
                      <a:pt x="26683" y="16251"/>
                      <a:pt x="27338" y="14182"/>
                    </a:cubicBezTo>
                    <a:cubicBezTo>
                      <a:pt x="28168" y="11567"/>
                      <a:pt x="27743" y="8603"/>
                      <a:pt x="27743" y="8603"/>
                    </a:cubicBezTo>
                    <a:lnTo>
                      <a:pt x="22654" y="7886"/>
                    </a:lnTo>
                    <a:cubicBezTo>
                      <a:pt x="19646" y="3461"/>
                      <a:pt x="14410" y="0"/>
                      <a:pt x="10428" y="0"/>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3232;p71">
                <a:extLst>
                  <a:ext uri="{FF2B5EF4-FFF2-40B4-BE49-F238E27FC236}">
                    <a16:creationId xmlns:a16="http://schemas.microsoft.com/office/drawing/2014/main" id="{35462FEB-0DBC-926C-0138-29C9A9D550D4}"/>
                  </a:ext>
                </a:extLst>
              </p:cNvPr>
              <p:cNvSpPr/>
              <p:nvPr/>
            </p:nvSpPr>
            <p:spPr>
              <a:xfrm>
                <a:off x="3127222" y="4727036"/>
                <a:ext cx="929958" cy="521027"/>
              </a:xfrm>
              <a:custGeom>
                <a:avLst/>
                <a:gdLst/>
                <a:ahLst/>
                <a:cxnLst/>
                <a:rect l="l" t="t" r="r" b="b"/>
                <a:pathLst>
                  <a:path w="23204" h="11979" extrusionOk="0">
                    <a:moveTo>
                      <a:pt x="8131" y="1"/>
                    </a:moveTo>
                    <a:cubicBezTo>
                      <a:pt x="7891" y="1"/>
                      <a:pt x="7696" y="145"/>
                      <a:pt x="7607" y="366"/>
                    </a:cubicBezTo>
                    <a:cubicBezTo>
                      <a:pt x="7513" y="602"/>
                      <a:pt x="7529" y="869"/>
                      <a:pt x="7417" y="1095"/>
                    </a:cubicBezTo>
                    <a:cubicBezTo>
                      <a:pt x="7327" y="1278"/>
                      <a:pt x="7165" y="1345"/>
                      <a:pt x="6991" y="1345"/>
                    </a:cubicBezTo>
                    <a:cubicBezTo>
                      <a:pt x="6866" y="1345"/>
                      <a:pt x="6735" y="1311"/>
                      <a:pt x="6619" y="1261"/>
                    </a:cubicBezTo>
                    <a:cubicBezTo>
                      <a:pt x="6257" y="1109"/>
                      <a:pt x="5862" y="737"/>
                      <a:pt x="5458" y="737"/>
                    </a:cubicBezTo>
                    <a:cubicBezTo>
                      <a:pt x="5323" y="737"/>
                      <a:pt x="5187" y="778"/>
                      <a:pt x="5052" y="883"/>
                    </a:cubicBezTo>
                    <a:cubicBezTo>
                      <a:pt x="4626" y="1211"/>
                      <a:pt x="4684" y="1807"/>
                      <a:pt x="4770" y="2285"/>
                    </a:cubicBezTo>
                    <a:cubicBezTo>
                      <a:pt x="5257" y="5032"/>
                      <a:pt x="2862" y="7424"/>
                      <a:pt x="2394" y="8066"/>
                    </a:cubicBezTo>
                    <a:lnTo>
                      <a:pt x="1" y="11355"/>
                    </a:lnTo>
                    <a:cubicBezTo>
                      <a:pt x="1572" y="11857"/>
                      <a:pt x="2887" y="11978"/>
                      <a:pt x="2887" y="11978"/>
                    </a:cubicBezTo>
                    <a:lnTo>
                      <a:pt x="7109" y="4258"/>
                    </a:lnTo>
                    <a:cubicBezTo>
                      <a:pt x="7132" y="4297"/>
                      <a:pt x="7155" y="4334"/>
                      <a:pt x="7184" y="4370"/>
                    </a:cubicBezTo>
                    <a:cubicBezTo>
                      <a:pt x="7292" y="4494"/>
                      <a:pt x="7432" y="4559"/>
                      <a:pt x="7577" y="4559"/>
                    </a:cubicBezTo>
                    <a:cubicBezTo>
                      <a:pt x="7675" y="4559"/>
                      <a:pt x="7775" y="4529"/>
                      <a:pt x="7868" y="4468"/>
                    </a:cubicBezTo>
                    <a:cubicBezTo>
                      <a:pt x="7886" y="4455"/>
                      <a:pt x="7903" y="4441"/>
                      <a:pt x="7917" y="4429"/>
                    </a:cubicBezTo>
                    <a:cubicBezTo>
                      <a:pt x="8560" y="6745"/>
                      <a:pt x="10776" y="11609"/>
                      <a:pt x="18060" y="11609"/>
                    </a:cubicBezTo>
                    <a:cubicBezTo>
                      <a:pt x="21109" y="11609"/>
                      <a:pt x="22548" y="9760"/>
                      <a:pt x="23203" y="7691"/>
                    </a:cubicBezTo>
                    <a:lnTo>
                      <a:pt x="23203" y="7691"/>
                    </a:lnTo>
                    <a:cubicBezTo>
                      <a:pt x="22177" y="8151"/>
                      <a:pt x="21032" y="8348"/>
                      <a:pt x="19890" y="8348"/>
                    </a:cubicBezTo>
                    <a:cubicBezTo>
                      <a:pt x="19171" y="8348"/>
                      <a:pt x="18454" y="8270"/>
                      <a:pt x="17769" y="8130"/>
                    </a:cubicBezTo>
                    <a:cubicBezTo>
                      <a:pt x="15476" y="7658"/>
                      <a:pt x="13347" y="6479"/>
                      <a:pt x="11688" y="4833"/>
                    </a:cubicBezTo>
                    <a:cubicBezTo>
                      <a:pt x="10859" y="4011"/>
                      <a:pt x="10147" y="3069"/>
                      <a:pt x="9592" y="2041"/>
                    </a:cubicBezTo>
                    <a:cubicBezTo>
                      <a:pt x="9453" y="1785"/>
                      <a:pt x="9325" y="1521"/>
                      <a:pt x="9207" y="1255"/>
                    </a:cubicBezTo>
                    <a:cubicBezTo>
                      <a:pt x="9085" y="978"/>
                      <a:pt x="8991" y="674"/>
                      <a:pt x="8822" y="421"/>
                    </a:cubicBezTo>
                    <a:cubicBezTo>
                      <a:pt x="8672" y="192"/>
                      <a:pt x="8443" y="17"/>
                      <a:pt x="8162" y="2"/>
                    </a:cubicBezTo>
                    <a:cubicBezTo>
                      <a:pt x="8152" y="1"/>
                      <a:pt x="8142" y="1"/>
                      <a:pt x="8131" y="1"/>
                    </a:cubicBezTo>
                    <a:close/>
                  </a:path>
                </a:pathLst>
              </a:custGeom>
              <a:solidFill>
                <a:srgbClr val="000000">
                  <a:alpha val="1392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3233;p71">
                <a:extLst>
                  <a:ext uri="{FF2B5EF4-FFF2-40B4-BE49-F238E27FC236}">
                    <a16:creationId xmlns:a16="http://schemas.microsoft.com/office/drawing/2014/main" id="{E1521CA6-3CF5-7E28-4F1F-FA0F6B59EE2B}"/>
                  </a:ext>
                </a:extLst>
              </p:cNvPr>
              <p:cNvSpPr/>
              <p:nvPr/>
            </p:nvSpPr>
            <p:spPr>
              <a:xfrm>
                <a:off x="3104978" y="4660012"/>
                <a:ext cx="843311" cy="518069"/>
              </a:xfrm>
              <a:custGeom>
                <a:avLst/>
                <a:gdLst/>
                <a:ahLst/>
                <a:cxnLst/>
                <a:rect l="l" t="t" r="r" b="b"/>
                <a:pathLst>
                  <a:path w="21042" h="11911" extrusionOk="0">
                    <a:moveTo>
                      <a:pt x="8644" y="0"/>
                    </a:moveTo>
                    <a:cubicBezTo>
                      <a:pt x="8454" y="0"/>
                      <a:pt x="8263" y="37"/>
                      <a:pt x="8076" y="116"/>
                    </a:cubicBezTo>
                    <a:cubicBezTo>
                      <a:pt x="7577" y="327"/>
                      <a:pt x="7169" y="772"/>
                      <a:pt x="7050" y="1305"/>
                    </a:cubicBezTo>
                    <a:cubicBezTo>
                      <a:pt x="7038" y="1358"/>
                      <a:pt x="7032" y="1411"/>
                      <a:pt x="7025" y="1465"/>
                    </a:cubicBezTo>
                    <a:cubicBezTo>
                      <a:pt x="6733" y="1156"/>
                      <a:pt x="6325" y="987"/>
                      <a:pt x="5913" y="987"/>
                    </a:cubicBezTo>
                    <a:cubicBezTo>
                      <a:pt x="5614" y="987"/>
                      <a:pt x="5314" y="1077"/>
                      <a:pt x="5056" y="1267"/>
                    </a:cubicBezTo>
                    <a:cubicBezTo>
                      <a:pt x="4721" y="1514"/>
                      <a:pt x="4495" y="1883"/>
                      <a:pt x="4443" y="2298"/>
                    </a:cubicBezTo>
                    <a:cubicBezTo>
                      <a:pt x="4378" y="2815"/>
                      <a:pt x="4522" y="3332"/>
                      <a:pt x="4546" y="3849"/>
                    </a:cubicBezTo>
                    <a:cubicBezTo>
                      <a:pt x="4633" y="5866"/>
                      <a:pt x="3640" y="7747"/>
                      <a:pt x="2402" y="9272"/>
                    </a:cubicBezTo>
                    <a:cubicBezTo>
                      <a:pt x="1684" y="10158"/>
                      <a:pt x="872" y="10960"/>
                      <a:pt x="63" y="11762"/>
                    </a:cubicBezTo>
                    <a:cubicBezTo>
                      <a:pt x="0" y="11824"/>
                      <a:pt x="63" y="11910"/>
                      <a:pt x="133" y="11910"/>
                    </a:cubicBezTo>
                    <a:cubicBezTo>
                      <a:pt x="154" y="11910"/>
                      <a:pt x="176" y="11902"/>
                      <a:pt x="194" y="11884"/>
                    </a:cubicBezTo>
                    <a:cubicBezTo>
                      <a:pt x="1560" y="10533"/>
                      <a:pt x="2958" y="9149"/>
                      <a:pt x="3849" y="7424"/>
                    </a:cubicBezTo>
                    <a:cubicBezTo>
                      <a:pt x="4285" y="6582"/>
                      <a:pt x="4598" y="5666"/>
                      <a:pt x="4695" y="4721"/>
                    </a:cubicBezTo>
                    <a:cubicBezTo>
                      <a:pt x="4743" y="4255"/>
                      <a:pt x="4737" y="3788"/>
                      <a:pt x="4678" y="3323"/>
                    </a:cubicBezTo>
                    <a:cubicBezTo>
                      <a:pt x="4617" y="2847"/>
                      <a:pt x="4522" y="2331"/>
                      <a:pt x="4755" y="1883"/>
                    </a:cubicBezTo>
                    <a:cubicBezTo>
                      <a:pt x="4964" y="1480"/>
                      <a:pt x="5383" y="1188"/>
                      <a:pt x="5841" y="1161"/>
                    </a:cubicBezTo>
                    <a:cubicBezTo>
                      <a:pt x="5865" y="1159"/>
                      <a:pt x="5890" y="1158"/>
                      <a:pt x="5915" y="1158"/>
                    </a:cubicBezTo>
                    <a:cubicBezTo>
                      <a:pt x="6356" y="1158"/>
                      <a:pt x="6786" y="1386"/>
                      <a:pt x="7032" y="1753"/>
                    </a:cubicBezTo>
                    <a:cubicBezTo>
                      <a:pt x="7050" y="1780"/>
                      <a:pt x="7079" y="1793"/>
                      <a:pt x="7108" y="1793"/>
                    </a:cubicBezTo>
                    <a:cubicBezTo>
                      <a:pt x="7154" y="1793"/>
                      <a:pt x="7200" y="1760"/>
                      <a:pt x="7197" y="1702"/>
                    </a:cubicBezTo>
                    <a:cubicBezTo>
                      <a:pt x="7164" y="1144"/>
                      <a:pt x="7506" y="629"/>
                      <a:pt x="7984" y="359"/>
                    </a:cubicBezTo>
                    <a:cubicBezTo>
                      <a:pt x="8190" y="243"/>
                      <a:pt x="8428" y="173"/>
                      <a:pt x="8666" y="173"/>
                    </a:cubicBezTo>
                    <a:cubicBezTo>
                      <a:pt x="8705" y="173"/>
                      <a:pt x="8744" y="175"/>
                      <a:pt x="8782" y="179"/>
                    </a:cubicBezTo>
                    <a:cubicBezTo>
                      <a:pt x="9089" y="210"/>
                      <a:pt x="9379" y="353"/>
                      <a:pt x="9619" y="542"/>
                    </a:cubicBezTo>
                    <a:cubicBezTo>
                      <a:pt x="10157" y="966"/>
                      <a:pt x="10457" y="1597"/>
                      <a:pt x="10764" y="2192"/>
                    </a:cubicBezTo>
                    <a:cubicBezTo>
                      <a:pt x="11040" y="2723"/>
                      <a:pt x="11348" y="3235"/>
                      <a:pt x="11696" y="3722"/>
                    </a:cubicBezTo>
                    <a:cubicBezTo>
                      <a:pt x="12376" y="4677"/>
                      <a:pt x="13189" y="5538"/>
                      <a:pt x="14100" y="6277"/>
                    </a:cubicBezTo>
                    <a:cubicBezTo>
                      <a:pt x="15012" y="7016"/>
                      <a:pt x="16020" y="7638"/>
                      <a:pt x="17091" y="8116"/>
                    </a:cubicBezTo>
                    <a:cubicBezTo>
                      <a:pt x="18161" y="8593"/>
                      <a:pt x="19297" y="8929"/>
                      <a:pt x="20458" y="9097"/>
                    </a:cubicBezTo>
                    <a:cubicBezTo>
                      <a:pt x="20602" y="9117"/>
                      <a:pt x="20746" y="9136"/>
                      <a:pt x="20891" y="9151"/>
                    </a:cubicBezTo>
                    <a:cubicBezTo>
                      <a:pt x="20895" y="9152"/>
                      <a:pt x="20899" y="9152"/>
                      <a:pt x="20902" y="9152"/>
                    </a:cubicBezTo>
                    <a:cubicBezTo>
                      <a:pt x="21007" y="9152"/>
                      <a:pt x="21041" y="8988"/>
                      <a:pt x="20930" y="8976"/>
                    </a:cubicBezTo>
                    <a:cubicBezTo>
                      <a:pt x="19724" y="8845"/>
                      <a:pt x="18539" y="8534"/>
                      <a:pt x="17421" y="8064"/>
                    </a:cubicBezTo>
                    <a:cubicBezTo>
                      <a:pt x="16307" y="7595"/>
                      <a:pt x="15258" y="6972"/>
                      <a:pt x="14314" y="6220"/>
                    </a:cubicBezTo>
                    <a:cubicBezTo>
                      <a:pt x="13370" y="5466"/>
                      <a:pt x="12527" y="4586"/>
                      <a:pt x="11828" y="3600"/>
                    </a:cubicBezTo>
                    <a:cubicBezTo>
                      <a:pt x="11470" y="3093"/>
                      <a:pt x="11155" y="2561"/>
                      <a:pt x="10871" y="2009"/>
                    </a:cubicBezTo>
                    <a:cubicBezTo>
                      <a:pt x="10562" y="1407"/>
                      <a:pt x="10241" y="779"/>
                      <a:pt x="9684" y="368"/>
                    </a:cubicBezTo>
                    <a:cubicBezTo>
                      <a:pt x="9373" y="139"/>
                      <a:pt x="9012" y="0"/>
                      <a:pt x="8644"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3234;p71">
                <a:extLst>
                  <a:ext uri="{FF2B5EF4-FFF2-40B4-BE49-F238E27FC236}">
                    <a16:creationId xmlns:a16="http://schemas.microsoft.com/office/drawing/2014/main" id="{E2A2C0D9-CCDC-1654-847F-79AA52A495C9}"/>
                  </a:ext>
                </a:extLst>
              </p:cNvPr>
              <p:cNvSpPr/>
              <p:nvPr/>
            </p:nvSpPr>
            <p:spPr>
              <a:xfrm>
                <a:off x="3874331" y="4801758"/>
                <a:ext cx="124320" cy="131572"/>
              </a:xfrm>
              <a:custGeom>
                <a:avLst/>
                <a:gdLst/>
                <a:ahLst/>
                <a:cxnLst/>
                <a:rect l="l" t="t" r="r" b="b"/>
                <a:pathLst>
                  <a:path w="3102" h="3025" extrusionOk="0">
                    <a:moveTo>
                      <a:pt x="111" y="0"/>
                    </a:moveTo>
                    <a:cubicBezTo>
                      <a:pt x="57" y="0"/>
                      <a:pt x="1" y="46"/>
                      <a:pt x="21" y="114"/>
                    </a:cubicBezTo>
                    <a:cubicBezTo>
                      <a:pt x="351" y="1183"/>
                      <a:pt x="1106" y="2100"/>
                      <a:pt x="2079" y="2648"/>
                    </a:cubicBezTo>
                    <a:cubicBezTo>
                      <a:pt x="2358" y="2806"/>
                      <a:pt x="2654" y="2929"/>
                      <a:pt x="2962" y="3020"/>
                    </a:cubicBezTo>
                    <a:cubicBezTo>
                      <a:pt x="2971" y="3023"/>
                      <a:pt x="2981" y="3025"/>
                      <a:pt x="2989" y="3025"/>
                    </a:cubicBezTo>
                    <a:cubicBezTo>
                      <a:pt x="3078" y="3025"/>
                      <a:pt x="3102" y="2876"/>
                      <a:pt x="3001" y="2846"/>
                    </a:cubicBezTo>
                    <a:cubicBezTo>
                      <a:pt x="1679" y="2453"/>
                      <a:pt x="599" y="1379"/>
                      <a:pt x="193" y="62"/>
                    </a:cubicBezTo>
                    <a:cubicBezTo>
                      <a:pt x="180" y="19"/>
                      <a:pt x="146" y="0"/>
                      <a:pt x="111" y="0"/>
                    </a:cubicBezTo>
                    <a:close/>
                  </a:path>
                </a:pathLst>
              </a:custGeom>
              <a:solidFill>
                <a:srgbClr val="009E97"/>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3235;p71">
                <a:extLst>
                  <a:ext uri="{FF2B5EF4-FFF2-40B4-BE49-F238E27FC236}">
                    <a16:creationId xmlns:a16="http://schemas.microsoft.com/office/drawing/2014/main" id="{C42B75B6-5B6A-5ECE-8329-5AEB6EDF7E6C}"/>
                  </a:ext>
                </a:extLst>
              </p:cNvPr>
              <p:cNvSpPr/>
              <p:nvPr/>
            </p:nvSpPr>
            <p:spPr>
              <a:xfrm>
                <a:off x="3982664" y="4831856"/>
                <a:ext cx="34427" cy="177721"/>
              </a:xfrm>
              <a:custGeom>
                <a:avLst/>
                <a:gdLst/>
                <a:ahLst/>
                <a:cxnLst/>
                <a:rect l="l" t="t" r="r" b="b"/>
                <a:pathLst>
                  <a:path w="859" h="4086" extrusionOk="0">
                    <a:moveTo>
                      <a:pt x="772" y="0"/>
                    </a:moveTo>
                    <a:cubicBezTo>
                      <a:pt x="726" y="0"/>
                      <a:pt x="680" y="31"/>
                      <a:pt x="680" y="89"/>
                    </a:cubicBezTo>
                    <a:cubicBezTo>
                      <a:pt x="680" y="1414"/>
                      <a:pt x="456" y="2731"/>
                      <a:pt x="22" y="3982"/>
                    </a:cubicBezTo>
                    <a:cubicBezTo>
                      <a:pt x="0" y="4046"/>
                      <a:pt x="52" y="4086"/>
                      <a:pt x="106" y="4086"/>
                    </a:cubicBezTo>
                    <a:cubicBezTo>
                      <a:pt x="144" y="4086"/>
                      <a:pt x="182" y="4066"/>
                      <a:pt x="198" y="4022"/>
                    </a:cubicBezTo>
                    <a:cubicBezTo>
                      <a:pt x="636" y="2756"/>
                      <a:pt x="859" y="1423"/>
                      <a:pt x="858" y="84"/>
                    </a:cubicBezTo>
                    <a:cubicBezTo>
                      <a:pt x="858" y="28"/>
                      <a:pt x="815" y="0"/>
                      <a:pt x="772" y="0"/>
                    </a:cubicBezTo>
                    <a:close/>
                  </a:path>
                </a:pathLst>
              </a:custGeom>
              <a:solidFill>
                <a:srgbClr val="009E97"/>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3236;p71">
                <a:extLst>
                  <a:ext uri="{FF2B5EF4-FFF2-40B4-BE49-F238E27FC236}">
                    <a16:creationId xmlns:a16="http://schemas.microsoft.com/office/drawing/2014/main" id="{625161E2-C060-F9DE-CC3F-C6BB52850826}"/>
                  </a:ext>
                </a:extLst>
              </p:cNvPr>
              <p:cNvSpPr/>
              <p:nvPr/>
            </p:nvSpPr>
            <p:spPr>
              <a:xfrm>
                <a:off x="3207700" y="4467075"/>
                <a:ext cx="207441" cy="175372"/>
              </a:xfrm>
              <a:custGeom>
                <a:avLst/>
                <a:gdLst/>
                <a:ahLst/>
                <a:cxnLst/>
                <a:rect l="l" t="t" r="r" b="b"/>
                <a:pathLst>
                  <a:path w="5176" h="4032" extrusionOk="0">
                    <a:moveTo>
                      <a:pt x="3757" y="1"/>
                    </a:moveTo>
                    <a:cubicBezTo>
                      <a:pt x="3737" y="1"/>
                      <a:pt x="3717" y="1"/>
                      <a:pt x="3697" y="1"/>
                    </a:cubicBezTo>
                    <a:cubicBezTo>
                      <a:pt x="3142" y="14"/>
                      <a:pt x="2593" y="156"/>
                      <a:pt x="2097" y="403"/>
                    </a:cubicBezTo>
                    <a:cubicBezTo>
                      <a:pt x="1524" y="687"/>
                      <a:pt x="1042" y="1122"/>
                      <a:pt x="688" y="1640"/>
                    </a:cubicBezTo>
                    <a:cubicBezTo>
                      <a:pt x="672" y="1662"/>
                      <a:pt x="653" y="1682"/>
                      <a:pt x="637" y="1704"/>
                    </a:cubicBezTo>
                    <a:cubicBezTo>
                      <a:pt x="328" y="2117"/>
                      <a:pt x="75" y="2629"/>
                      <a:pt x="25" y="3147"/>
                    </a:cubicBezTo>
                    <a:cubicBezTo>
                      <a:pt x="1" y="3399"/>
                      <a:pt x="52" y="3656"/>
                      <a:pt x="230" y="3847"/>
                    </a:cubicBezTo>
                    <a:cubicBezTo>
                      <a:pt x="349" y="3972"/>
                      <a:pt x="503" y="4032"/>
                      <a:pt x="663" y="4032"/>
                    </a:cubicBezTo>
                    <a:cubicBezTo>
                      <a:pt x="737" y="4032"/>
                      <a:pt x="813" y="4019"/>
                      <a:pt x="886" y="3994"/>
                    </a:cubicBezTo>
                    <a:cubicBezTo>
                      <a:pt x="1180" y="3895"/>
                      <a:pt x="1436" y="3677"/>
                      <a:pt x="1686" y="3507"/>
                    </a:cubicBezTo>
                    <a:cubicBezTo>
                      <a:pt x="1967" y="3317"/>
                      <a:pt x="2245" y="3130"/>
                      <a:pt x="2523" y="2939"/>
                    </a:cubicBezTo>
                    <a:cubicBezTo>
                      <a:pt x="3081" y="2563"/>
                      <a:pt x="3639" y="2183"/>
                      <a:pt x="4197" y="1805"/>
                    </a:cubicBezTo>
                    <a:cubicBezTo>
                      <a:pt x="4595" y="1536"/>
                      <a:pt x="5175" y="1226"/>
                      <a:pt x="4970" y="649"/>
                    </a:cubicBezTo>
                    <a:cubicBezTo>
                      <a:pt x="4788" y="142"/>
                      <a:pt x="4243" y="1"/>
                      <a:pt x="3757"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3237;p71">
                <a:extLst>
                  <a:ext uri="{FF2B5EF4-FFF2-40B4-BE49-F238E27FC236}">
                    <a16:creationId xmlns:a16="http://schemas.microsoft.com/office/drawing/2014/main" id="{7785E09A-D2E1-770E-D620-1ED9528FAE13}"/>
                  </a:ext>
                </a:extLst>
              </p:cNvPr>
              <p:cNvSpPr/>
              <p:nvPr/>
            </p:nvSpPr>
            <p:spPr>
              <a:xfrm>
                <a:off x="6131770" y="4776271"/>
                <a:ext cx="299419" cy="409940"/>
              </a:xfrm>
              <a:custGeom>
                <a:avLst/>
                <a:gdLst/>
                <a:ahLst/>
                <a:cxnLst/>
                <a:rect l="l" t="t" r="r" b="b"/>
                <a:pathLst>
                  <a:path w="7471" h="9425" extrusionOk="0">
                    <a:moveTo>
                      <a:pt x="3012" y="1"/>
                    </a:moveTo>
                    <a:lnTo>
                      <a:pt x="1" y="3234"/>
                    </a:lnTo>
                    <a:lnTo>
                      <a:pt x="1" y="3235"/>
                    </a:lnTo>
                    <a:lnTo>
                      <a:pt x="2175" y="9332"/>
                    </a:lnTo>
                    <a:cubicBezTo>
                      <a:pt x="2175" y="9332"/>
                      <a:pt x="2825" y="9424"/>
                      <a:pt x="3703" y="9424"/>
                    </a:cubicBezTo>
                    <a:cubicBezTo>
                      <a:pt x="4885" y="9424"/>
                      <a:pt x="6480" y="9257"/>
                      <a:pt x="7471" y="8474"/>
                    </a:cubicBezTo>
                    <a:lnTo>
                      <a:pt x="3012" y="1"/>
                    </a:ln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3238;p71">
                <a:extLst>
                  <a:ext uri="{FF2B5EF4-FFF2-40B4-BE49-F238E27FC236}">
                    <a16:creationId xmlns:a16="http://schemas.microsoft.com/office/drawing/2014/main" id="{D022660B-082B-F881-75DA-9FB4B49DA818}"/>
                  </a:ext>
                </a:extLst>
              </p:cNvPr>
              <p:cNvSpPr/>
              <p:nvPr/>
            </p:nvSpPr>
            <p:spPr>
              <a:xfrm>
                <a:off x="5419249" y="4392005"/>
                <a:ext cx="1229658" cy="908089"/>
              </a:xfrm>
              <a:custGeom>
                <a:avLst/>
                <a:gdLst/>
                <a:ahLst/>
                <a:cxnLst/>
                <a:rect l="l" t="t" r="r" b="b"/>
                <a:pathLst>
                  <a:path w="30682" h="20878" extrusionOk="0">
                    <a:moveTo>
                      <a:pt x="18393" y="0"/>
                    </a:moveTo>
                    <a:cubicBezTo>
                      <a:pt x="18346" y="0"/>
                      <a:pt x="18300" y="1"/>
                      <a:pt x="18253" y="4"/>
                    </a:cubicBezTo>
                    <a:cubicBezTo>
                      <a:pt x="13247" y="267"/>
                      <a:pt x="0" y="15931"/>
                      <a:pt x="0" y="15931"/>
                    </a:cubicBezTo>
                    <a:cubicBezTo>
                      <a:pt x="0" y="15931"/>
                      <a:pt x="2422" y="20877"/>
                      <a:pt x="8503" y="20877"/>
                    </a:cubicBezTo>
                    <a:cubicBezTo>
                      <a:pt x="15703" y="20877"/>
                      <a:pt x="19047" y="11695"/>
                      <a:pt x="19047" y="11695"/>
                    </a:cubicBezTo>
                    <a:lnTo>
                      <a:pt x="23248" y="17022"/>
                    </a:lnTo>
                    <a:cubicBezTo>
                      <a:pt x="23248" y="17022"/>
                      <a:pt x="23263" y="17023"/>
                      <a:pt x="23291" y="17023"/>
                    </a:cubicBezTo>
                    <a:cubicBezTo>
                      <a:pt x="23810" y="17023"/>
                      <a:pt x="28939" y="16954"/>
                      <a:pt x="30465" y="14248"/>
                    </a:cubicBezTo>
                    <a:cubicBezTo>
                      <a:pt x="30549" y="14101"/>
                      <a:pt x="30622" y="13948"/>
                      <a:pt x="30682" y="13784"/>
                    </a:cubicBezTo>
                    <a:cubicBezTo>
                      <a:pt x="30682" y="13784"/>
                      <a:pt x="23394" y="0"/>
                      <a:pt x="18393"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3239;p71">
                <a:extLst>
                  <a:ext uri="{FF2B5EF4-FFF2-40B4-BE49-F238E27FC236}">
                    <a16:creationId xmlns:a16="http://schemas.microsoft.com/office/drawing/2014/main" id="{6711B0EF-A0FC-7D65-0F9B-5D4B3F01CE34}"/>
                  </a:ext>
                </a:extLst>
              </p:cNvPr>
              <p:cNvSpPr/>
              <p:nvPr/>
            </p:nvSpPr>
            <p:spPr>
              <a:xfrm>
                <a:off x="5532752" y="4600991"/>
                <a:ext cx="916653" cy="514372"/>
              </a:xfrm>
              <a:custGeom>
                <a:avLst/>
                <a:gdLst/>
                <a:ahLst/>
                <a:cxnLst/>
                <a:rect l="l" t="t" r="r" b="b"/>
                <a:pathLst>
                  <a:path w="22872" h="11826" extrusionOk="0">
                    <a:moveTo>
                      <a:pt x="14405" y="1"/>
                    </a:moveTo>
                    <a:cubicBezTo>
                      <a:pt x="14391" y="1"/>
                      <a:pt x="14377" y="1"/>
                      <a:pt x="14363" y="2"/>
                    </a:cubicBezTo>
                    <a:cubicBezTo>
                      <a:pt x="14004" y="17"/>
                      <a:pt x="13701" y="239"/>
                      <a:pt x="13504" y="528"/>
                    </a:cubicBezTo>
                    <a:cubicBezTo>
                      <a:pt x="13271" y="867"/>
                      <a:pt x="13205" y="1277"/>
                      <a:pt x="13194" y="1681"/>
                    </a:cubicBezTo>
                    <a:cubicBezTo>
                      <a:pt x="13182" y="2124"/>
                      <a:pt x="13214" y="2568"/>
                      <a:pt x="13195" y="3011"/>
                    </a:cubicBezTo>
                    <a:cubicBezTo>
                      <a:pt x="13177" y="3439"/>
                      <a:pt x="13133" y="3863"/>
                      <a:pt x="13062" y="4284"/>
                    </a:cubicBezTo>
                    <a:cubicBezTo>
                      <a:pt x="12922" y="5124"/>
                      <a:pt x="12681" y="5949"/>
                      <a:pt x="12330" y="6727"/>
                    </a:cubicBezTo>
                    <a:cubicBezTo>
                      <a:pt x="11664" y="8209"/>
                      <a:pt x="10605" y="9495"/>
                      <a:pt x="9244" y="10389"/>
                    </a:cubicBezTo>
                    <a:cubicBezTo>
                      <a:pt x="8035" y="11182"/>
                      <a:pt x="6617" y="11649"/>
                      <a:pt x="5170" y="11649"/>
                    </a:cubicBezTo>
                    <a:cubicBezTo>
                      <a:pt x="5044" y="11649"/>
                      <a:pt x="4918" y="11645"/>
                      <a:pt x="4791" y="11638"/>
                    </a:cubicBezTo>
                    <a:cubicBezTo>
                      <a:pt x="3244" y="11551"/>
                      <a:pt x="1712" y="10938"/>
                      <a:pt x="581" y="9872"/>
                    </a:cubicBezTo>
                    <a:cubicBezTo>
                      <a:pt x="440" y="9741"/>
                      <a:pt x="308" y="9602"/>
                      <a:pt x="180" y="9457"/>
                    </a:cubicBezTo>
                    <a:cubicBezTo>
                      <a:pt x="163" y="9438"/>
                      <a:pt x="143" y="9429"/>
                      <a:pt x="124" y="9429"/>
                    </a:cubicBezTo>
                    <a:cubicBezTo>
                      <a:pt x="60" y="9429"/>
                      <a:pt x="0" y="9523"/>
                      <a:pt x="58" y="9589"/>
                    </a:cubicBezTo>
                    <a:cubicBezTo>
                      <a:pt x="1071" y="10739"/>
                      <a:pt x="2504" y="11478"/>
                      <a:pt x="4009" y="11730"/>
                    </a:cubicBezTo>
                    <a:cubicBezTo>
                      <a:pt x="4391" y="11794"/>
                      <a:pt x="4775" y="11825"/>
                      <a:pt x="5158" y="11825"/>
                    </a:cubicBezTo>
                    <a:cubicBezTo>
                      <a:pt x="6306" y="11825"/>
                      <a:pt x="7443" y="11546"/>
                      <a:pt x="8480" y="11033"/>
                    </a:cubicBezTo>
                    <a:cubicBezTo>
                      <a:pt x="9888" y="10337"/>
                      <a:pt x="11076" y="9234"/>
                      <a:pt x="11906" y="7904"/>
                    </a:cubicBezTo>
                    <a:cubicBezTo>
                      <a:pt x="12794" y="6483"/>
                      <a:pt x="13271" y="4826"/>
                      <a:pt x="13366" y="3158"/>
                    </a:cubicBezTo>
                    <a:cubicBezTo>
                      <a:pt x="13391" y="2719"/>
                      <a:pt x="13373" y="2284"/>
                      <a:pt x="13372" y="1845"/>
                    </a:cubicBezTo>
                    <a:cubicBezTo>
                      <a:pt x="13369" y="1418"/>
                      <a:pt x="13410" y="971"/>
                      <a:pt x="13662" y="611"/>
                    </a:cubicBezTo>
                    <a:cubicBezTo>
                      <a:pt x="13843" y="353"/>
                      <a:pt x="14115" y="183"/>
                      <a:pt x="14418" y="183"/>
                    </a:cubicBezTo>
                    <a:cubicBezTo>
                      <a:pt x="14491" y="183"/>
                      <a:pt x="14566" y="193"/>
                      <a:pt x="14642" y="214"/>
                    </a:cubicBezTo>
                    <a:cubicBezTo>
                      <a:pt x="15056" y="329"/>
                      <a:pt x="15334" y="686"/>
                      <a:pt x="15516" y="1056"/>
                    </a:cubicBezTo>
                    <a:cubicBezTo>
                      <a:pt x="15608" y="1243"/>
                      <a:pt x="15681" y="1440"/>
                      <a:pt x="15754" y="1636"/>
                    </a:cubicBezTo>
                    <a:cubicBezTo>
                      <a:pt x="15769" y="1675"/>
                      <a:pt x="15806" y="1698"/>
                      <a:pt x="15843" y="1698"/>
                    </a:cubicBezTo>
                    <a:cubicBezTo>
                      <a:pt x="15873" y="1698"/>
                      <a:pt x="15902" y="1683"/>
                      <a:pt x="15919" y="1651"/>
                    </a:cubicBezTo>
                    <a:cubicBezTo>
                      <a:pt x="16104" y="1307"/>
                      <a:pt x="16313" y="915"/>
                      <a:pt x="16698" y="762"/>
                    </a:cubicBezTo>
                    <a:cubicBezTo>
                      <a:pt x="16789" y="725"/>
                      <a:pt x="16888" y="702"/>
                      <a:pt x="16986" y="702"/>
                    </a:cubicBezTo>
                    <a:cubicBezTo>
                      <a:pt x="17072" y="702"/>
                      <a:pt x="17157" y="719"/>
                      <a:pt x="17236" y="758"/>
                    </a:cubicBezTo>
                    <a:cubicBezTo>
                      <a:pt x="17391" y="833"/>
                      <a:pt x="17495" y="979"/>
                      <a:pt x="17567" y="1132"/>
                    </a:cubicBezTo>
                    <a:cubicBezTo>
                      <a:pt x="17639" y="1288"/>
                      <a:pt x="17682" y="1458"/>
                      <a:pt x="17724" y="1624"/>
                    </a:cubicBezTo>
                    <a:cubicBezTo>
                      <a:pt x="17778" y="1844"/>
                      <a:pt x="17833" y="2063"/>
                      <a:pt x="17888" y="2283"/>
                    </a:cubicBezTo>
                    <a:cubicBezTo>
                      <a:pt x="17994" y="2712"/>
                      <a:pt x="18095" y="3142"/>
                      <a:pt x="18250" y="3558"/>
                    </a:cubicBezTo>
                    <a:cubicBezTo>
                      <a:pt x="18547" y="4349"/>
                      <a:pt x="18981" y="5080"/>
                      <a:pt x="19437" y="5789"/>
                    </a:cubicBezTo>
                    <a:cubicBezTo>
                      <a:pt x="19931" y="6557"/>
                      <a:pt x="20437" y="7317"/>
                      <a:pt x="20939" y="8081"/>
                    </a:cubicBezTo>
                    <a:cubicBezTo>
                      <a:pt x="21517" y="8963"/>
                      <a:pt x="22096" y="9844"/>
                      <a:pt x="22674" y="10726"/>
                    </a:cubicBezTo>
                    <a:cubicBezTo>
                      <a:pt x="22693" y="10755"/>
                      <a:pt x="22720" y="10767"/>
                      <a:pt x="22746" y="10767"/>
                    </a:cubicBezTo>
                    <a:cubicBezTo>
                      <a:pt x="22809" y="10767"/>
                      <a:pt x="22872" y="10700"/>
                      <a:pt x="22827" y="10633"/>
                    </a:cubicBezTo>
                    <a:cubicBezTo>
                      <a:pt x="21758" y="9005"/>
                      <a:pt x="20679" y="7383"/>
                      <a:pt x="19623" y="5747"/>
                    </a:cubicBezTo>
                    <a:cubicBezTo>
                      <a:pt x="19141" y="5001"/>
                      <a:pt x="18679" y="4232"/>
                      <a:pt x="18381" y="3393"/>
                    </a:cubicBezTo>
                    <a:cubicBezTo>
                      <a:pt x="18223" y="2945"/>
                      <a:pt x="18121" y="2479"/>
                      <a:pt x="18007" y="2019"/>
                    </a:cubicBezTo>
                    <a:cubicBezTo>
                      <a:pt x="17915" y="1647"/>
                      <a:pt x="17855" y="1228"/>
                      <a:pt x="17643" y="901"/>
                    </a:cubicBezTo>
                    <a:cubicBezTo>
                      <a:pt x="17485" y="655"/>
                      <a:pt x="17237" y="528"/>
                      <a:pt x="16972" y="528"/>
                    </a:cubicBezTo>
                    <a:cubicBezTo>
                      <a:pt x="16859" y="528"/>
                      <a:pt x="16744" y="550"/>
                      <a:pt x="16630" y="597"/>
                    </a:cubicBezTo>
                    <a:cubicBezTo>
                      <a:pt x="16267" y="745"/>
                      <a:pt x="16042" y="1067"/>
                      <a:pt x="15855" y="1398"/>
                    </a:cubicBezTo>
                    <a:cubicBezTo>
                      <a:pt x="15730" y="1072"/>
                      <a:pt x="15587" y="750"/>
                      <a:pt x="15357" y="482"/>
                    </a:cubicBezTo>
                    <a:cubicBezTo>
                      <a:pt x="15122" y="209"/>
                      <a:pt x="14773" y="1"/>
                      <a:pt x="14405"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3240;p71">
                <a:extLst>
                  <a:ext uri="{FF2B5EF4-FFF2-40B4-BE49-F238E27FC236}">
                    <a16:creationId xmlns:a16="http://schemas.microsoft.com/office/drawing/2014/main" id="{F767AD28-D530-7D95-1E4A-0A434E63E004}"/>
                  </a:ext>
                </a:extLst>
              </p:cNvPr>
              <p:cNvSpPr/>
              <p:nvPr/>
            </p:nvSpPr>
            <p:spPr>
              <a:xfrm>
                <a:off x="6182590" y="4767224"/>
                <a:ext cx="466342" cy="365184"/>
              </a:xfrm>
              <a:custGeom>
                <a:avLst/>
                <a:gdLst/>
                <a:ahLst/>
                <a:cxnLst/>
                <a:rect l="l" t="t" r="r" b="b"/>
                <a:pathLst>
                  <a:path w="11636" h="8396" extrusionOk="0">
                    <a:moveTo>
                      <a:pt x="819" y="1"/>
                    </a:moveTo>
                    <a:lnTo>
                      <a:pt x="1" y="3068"/>
                    </a:lnTo>
                    <a:lnTo>
                      <a:pt x="4202" y="8395"/>
                    </a:lnTo>
                    <a:cubicBezTo>
                      <a:pt x="4202" y="8395"/>
                      <a:pt x="4217" y="8396"/>
                      <a:pt x="4245" y="8396"/>
                    </a:cubicBezTo>
                    <a:cubicBezTo>
                      <a:pt x="4764" y="8396"/>
                      <a:pt x="9893" y="8327"/>
                      <a:pt x="11419" y="5621"/>
                    </a:cubicBezTo>
                    <a:lnTo>
                      <a:pt x="11636" y="5157"/>
                    </a:lnTo>
                    <a:lnTo>
                      <a:pt x="11636" y="5157"/>
                    </a:lnTo>
                    <a:cubicBezTo>
                      <a:pt x="11184" y="5222"/>
                      <a:pt x="10742" y="5252"/>
                      <a:pt x="10311" y="5252"/>
                    </a:cubicBezTo>
                    <a:cubicBezTo>
                      <a:pt x="4621" y="5252"/>
                      <a:pt x="819" y="1"/>
                      <a:pt x="819"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3241;p71">
                <a:extLst>
                  <a:ext uri="{FF2B5EF4-FFF2-40B4-BE49-F238E27FC236}">
                    <a16:creationId xmlns:a16="http://schemas.microsoft.com/office/drawing/2014/main" id="{3BC92A52-3EEE-C1F2-006D-655AF69DA0FF}"/>
                  </a:ext>
                </a:extLst>
              </p:cNvPr>
              <p:cNvSpPr/>
              <p:nvPr/>
            </p:nvSpPr>
            <p:spPr>
              <a:xfrm>
                <a:off x="6088966" y="4421058"/>
                <a:ext cx="222510" cy="153102"/>
              </a:xfrm>
              <a:custGeom>
                <a:avLst/>
                <a:gdLst/>
                <a:ahLst/>
                <a:cxnLst/>
                <a:rect l="l" t="t" r="r" b="b"/>
                <a:pathLst>
                  <a:path w="5552" h="3520" extrusionOk="0">
                    <a:moveTo>
                      <a:pt x="1661" y="0"/>
                    </a:moveTo>
                    <a:cubicBezTo>
                      <a:pt x="1291" y="0"/>
                      <a:pt x="915" y="59"/>
                      <a:pt x="585" y="206"/>
                    </a:cubicBezTo>
                    <a:cubicBezTo>
                      <a:pt x="353" y="309"/>
                      <a:pt x="153" y="479"/>
                      <a:pt x="75" y="727"/>
                    </a:cubicBezTo>
                    <a:cubicBezTo>
                      <a:pt x="0" y="967"/>
                      <a:pt x="83" y="1206"/>
                      <a:pt x="268" y="1371"/>
                    </a:cubicBezTo>
                    <a:cubicBezTo>
                      <a:pt x="498" y="1579"/>
                      <a:pt x="813" y="1694"/>
                      <a:pt x="1085" y="1831"/>
                    </a:cubicBezTo>
                    <a:cubicBezTo>
                      <a:pt x="1387" y="1983"/>
                      <a:pt x="1686" y="2132"/>
                      <a:pt x="1987" y="2283"/>
                    </a:cubicBezTo>
                    <a:cubicBezTo>
                      <a:pt x="2590" y="2584"/>
                      <a:pt x="3194" y="2885"/>
                      <a:pt x="3797" y="3187"/>
                    </a:cubicBezTo>
                    <a:cubicBezTo>
                      <a:pt x="4072" y="3324"/>
                      <a:pt x="4400" y="3520"/>
                      <a:pt x="4706" y="3520"/>
                    </a:cubicBezTo>
                    <a:cubicBezTo>
                      <a:pt x="4876" y="3520"/>
                      <a:pt x="5039" y="3459"/>
                      <a:pt x="5182" y="3295"/>
                    </a:cubicBezTo>
                    <a:cubicBezTo>
                      <a:pt x="5551" y="2870"/>
                      <a:pt x="5380" y="2298"/>
                      <a:pt x="5125" y="1867"/>
                    </a:cubicBezTo>
                    <a:cubicBezTo>
                      <a:pt x="4842" y="1390"/>
                      <a:pt x="4450" y="980"/>
                      <a:pt x="3991" y="668"/>
                    </a:cubicBezTo>
                    <a:cubicBezTo>
                      <a:pt x="3463" y="309"/>
                      <a:pt x="2848" y="101"/>
                      <a:pt x="2222" y="45"/>
                    </a:cubicBezTo>
                    <a:cubicBezTo>
                      <a:pt x="2195" y="42"/>
                      <a:pt x="2169" y="34"/>
                      <a:pt x="2142" y="32"/>
                    </a:cubicBezTo>
                    <a:cubicBezTo>
                      <a:pt x="1986" y="12"/>
                      <a:pt x="1824" y="0"/>
                      <a:pt x="1661"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3242;p71">
                <a:extLst>
                  <a:ext uri="{FF2B5EF4-FFF2-40B4-BE49-F238E27FC236}">
                    <a16:creationId xmlns:a16="http://schemas.microsoft.com/office/drawing/2014/main" id="{C3E60C69-B6B8-A829-687F-004F942F8BB3}"/>
                  </a:ext>
                </a:extLst>
              </p:cNvPr>
              <p:cNvSpPr/>
              <p:nvPr/>
            </p:nvSpPr>
            <p:spPr>
              <a:xfrm>
                <a:off x="5622568" y="4391918"/>
                <a:ext cx="360697" cy="259013"/>
              </a:xfrm>
              <a:custGeom>
                <a:avLst/>
                <a:gdLst/>
                <a:ahLst/>
                <a:cxnLst/>
                <a:rect l="l" t="t" r="r" b="b"/>
                <a:pathLst>
                  <a:path w="9000" h="5955" extrusionOk="0">
                    <a:moveTo>
                      <a:pt x="1061" y="0"/>
                    </a:moveTo>
                    <a:lnTo>
                      <a:pt x="1" y="741"/>
                    </a:lnTo>
                    <a:lnTo>
                      <a:pt x="3360" y="5954"/>
                    </a:lnTo>
                    <a:lnTo>
                      <a:pt x="8999" y="901"/>
                    </a:lnTo>
                    <a:lnTo>
                      <a:pt x="8359" y="341"/>
                    </a:lnTo>
                    <a:cubicBezTo>
                      <a:pt x="8274" y="330"/>
                      <a:pt x="8191" y="326"/>
                      <a:pt x="8108" y="326"/>
                    </a:cubicBezTo>
                    <a:cubicBezTo>
                      <a:pt x="6350" y="326"/>
                      <a:pt x="5100" y="2561"/>
                      <a:pt x="5100" y="2561"/>
                    </a:cubicBezTo>
                    <a:lnTo>
                      <a:pt x="3080" y="3140"/>
                    </a:lnTo>
                    <a:lnTo>
                      <a:pt x="1061" y="0"/>
                    </a:lnTo>
                    <a:close/>
                  </a:path>
                </a:pathLst>
              </a:custGeom>
              <a:solidFill>
                <a:srgbClr val="E88A6D"/>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3243;p71">
                <a:extLst>
                  <a:ext uri="{FF2B5EF4-FFF2-40B4-BE49-F238E27FC236}">
                    <a16:creationId xmlns:a16="http://schemas.microsoft.com/office/drawing/2014/main" id="{95F713AB-98C6-D0F5-F65C-CEC2991400BE}"/>
                  </a:ext>
                </a:extLst>
              </p:cNvPr>
              <p:cNvSpPr/>
              <p:nvPr/>
            </p:nvSpPr>
            <p:spPr>
              <a:xfrm>
                <a:off x="4973452" y="4143351"/>
                <a:ext cx="847319" cy="940057"/>
              </a:xfrm>
              <a:custGeom>
                <a:avLst/>
                <a:gdLst/>
                <a:ahLst/>
                <a:cxnLst/>
                <a:rect l="l" t="t" r="r" b="b"/>
                <a:pathLst>
                  <a:path w="21142" h="21613" extrusionOk="0">
                    <a:moveTo>
                      <a:pt x="6885" y="0"/>
                    </a:moveTo>
                    <a:cubicBezTo>
                      <a:pt x="5840" y="0"/>
                      <a:pt x="4401" y="361"/>
                      <a:pt x="2906" y="1849"/>
                    </a:cubicBezTo>
                    <a:cubicBezTo>
                      <a:pt x="0" y="4741"/>
                      <a:pt x="843" y="8835"/>
                      <a:pt x="843" y="8835"/>
                    </a:cubicBezTo>
                    <a:cubicBezTo>
                      <a:pt x="843" y="8835"/>
                      <a:pt x="1841" y="9716"/>
                      <a:pt x="5325" y="9716"/>
                    </a:cubicBezTo>
                    <a:cubicBezTo>
                      <a:pt x="5325" y="9716"/>
                      <a:pt x="5283" y="11381"/>
                      <a:pt x="5696" y="13531"/>
                    </a:cubicBezTo>
                    <a:cubicBezTo>
                      <a:pt x="6210" y="16209"/>
                      <a:pt x="7437" y="19640"/>
                      <a:pt x="10345" y="21526"/>
                    </a:cubicBezTo>
                    <a:cubicBezTo>
                      <a:pt x="10345" y="21526"/>
                      <a:pt x="10564" y="21612"/>
                      <a:pt x="10930" y="21612"/>
                    </a:cubicBezTo>
                    <a:cubicBezTo>
                      <a:pt x="11689" y="21612"/>
                      <a:pt x="13083" y="21242"/>
                      <a:pt x="14477" y="18968"/>
                    </a:cubicBezTo>
                    <a:lnTo>
                      <a:pt x="17489" y="15687"/>
                    </a:lnTo>
                    <a:lnTo>
                      <a:pt x="21141" y="11421"/>
                    </a:lnTo>
                    <a:lnTo>
                      <a:pt x="18210" y="8755"/>
                    </a:lnTo>
                    <a:lnTo>
                      <a:pt x="17144" y="6462"/>
                    </a:lnTo>
                    <a:lnTo>
                      <a:pt x="17757" y="5875"/>
                    </a:lnTo>
                    <a:cubicBezTo>
                      <a:pt x="17757" y="5875"/>
                      <a:pt x="15630" y="926"/>
                      <a:pt x="11890" y="926"/>
                    </a:cubicBezTo>
                    <a:cubicBezTo>
                      <a:pt x="11784" y="926"/>
                      <a:pt x="11676" y="930"/>
                      <a:pt x="11566" y="938"/>
                    </a:cubicBezTo>
                    <a:lnTo>
                      <a:pt x="8505" y="321"/>
                    </a:lnTo>
                    <a:cubicBezTo>
                      <a:pt x="8505" y="321"/>
                      <a:pt x="7870" y="0"/>
                      <a:pt x="6885"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3244;p71">
                <a:extLst>
                  <a:ext uri="{FF2B5EF4-FFF2-40B4-BE49-F238E27FC236}">
                    <a16:creationId xmlns:a16="http://schemas.microsoft.com/office/drawing/2014/main" id="{854FC4A5-9607-C9B3-CD3D-7E45D2C9333D}"/>
                  </a:ext>
                </a:extLst>
              </p:cNvPr>
              <p:cNvSpPr/>
              <p:nvPr/>
            </p:nvSpPr>
            <p:spPr>
              <a:xfrm>
                <a:off x="5201701" y="4348859"/>
                <a:ext cx="619077" cy="734544"/>
              </a:xfrm>
              <a:custGeom>
                <a:avLst/>
                <a:gdLst/>
                <a:ahLst/>
                <a:cxnLst/>
                <a:rect l="l" t="t" r="r" b="b"/>
                <a:pathLst>
                  <a:path w="15447" h="16888" extrusionOk="0">
                    <a:moveTo>
                      <a:pt x="4183" y="1"/>
                    </a:moveTo>
                    <a:lnTo>
                      <a:pt x="3344" y="4781"/>
                    </a:lnTo>
                    <a:lnTo>
                      <a:pt x="2524" y="4830"/>
                    </a:lnTo>
                    <a:lnTo>
                      <a:pt x="382" y="4974"/>
                    </a:lnTo>
                    <a:lnTo>
                      <a:pt x="1" y="8806"/>
                    </a:lnTo>
                    <a:cubicBezTo>
                      <a:pt x="515" y="11484"/>
                      <a:pt x="1742" y="14915"/>
                      <a:pt x="4650" y="16801"/>
                    </a:cubicBezTo>
                    <a:cubicBezTo>
                      <a:pt x="4650" y="16801"/>
                      <a:pt x="4869" y="16887"/>
                      <a:pt x="5235" y="16887"/>
                    </a:cubicBezTo>
                    <a:cubicBezTo>
                      <a:pt x="5994" y="16887"/>
                      <a:pt x="7388" y="16517"/>
                      <a:pt x="8782" y="14243"/>
                    </a:cubicBezTo>
                    <a:lnTo>
                      <a:pt x="11794" y="10962"/>
                    </a:lnTo>
                    <a:lnTo>
                      <a:pt x="15446" y="6696"/>
                    </a:lnTo>
                    <a:lnTo>
                      <a:pt x="15446" y="6696"/>
                    </a:lnTo>
                    <a:cubicBezTo>
                      <a:pt x="14381" y="6916"/>
                      <a:pt x="13414" y="7014"/>
                      <a:pt x="12538" y="7014"/>
                    </a:cubicBezTo>
                    <a:cubicBezTo>
                      <a:pt x="5137" y="7014"/>
                      <a:pt x="4183" y="1"/>
                      <a:pt x="4183"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3245;p71">
                <a:extLst>
                  <a:ext uri="{FF2B5EF4-FFF2-40B4-BE49-F238E27FC236}">
                    <a16:creationId xmlns:a16="http://schemas.microsoft.com/office/drawing/2014/main" id="{056536B2-ACC9-B3B6-32B4-049B5D0B1373}"/>
                  </a:ext>
                </a:extLst>
              </p:cNvPr>
              <p:cNvSpPr/>
              <p:nvPr/>
            </p:nvSpPr>
            <p:spPr>
              <a:xfrm>
                <a:off x="5511230" y="4233644"/>
                <a:ext cx="192051" cy="290503"/>
              </a:xfrm>
              <a:custGeom>
                <a:avLst/>
                <a:gdLst/>
                <a:ahLst/>
                <a:cxnLst/>
                <a:rect l="l" t="t" r="r" b="b"/>
                <a:pathLst>
                  <a:path w="4792" h="6679" extrusionOk="0">
                    <a:moveTo>
                      <a:pt x="1" y="0"/>
                    </a:moveTo>
                    <a:lnTo>
                      <a:pt x="1" y="0"/>
                    </a:lnTo>
                    <a:cubicBezTo>
                      <a:pt x="1916" y="1493"/>
                      <a:pt x="3198" y="3632"/>
                      <a:pt x="4319" y="5749"/>
                    </a:cubicBezTo>
                    <a:cubicBezTo>
                      <a:pt x="4475" y="6058"/>
                      <a:pt x="4626" y="6371"/>
                      <a:pt x="4792" y="6679"/>
                    </a:cubicBezTo>
                    <a:cubicBezTo>
                      <a:pt x="3983" y="4166"/>
                      <a:pt x="2372" y="1312"/>
                      <a:pt x="1"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3246;p71">
                <a:extLst>
                  <a:ext uri="{FF2B5EF4-FFF2-40B4-BE49-F238E27FC236}">
                    <a16:creationId xmlns:a16="http://schemas.microsoft.com/office/drawing/2014/main" id="{7B8E6E40-9663-7492-159B-F96BE710C6A9}"/>
                  </a:ext>
                </a:extLst>
              </p:cNvPr>
              <p:cNvSpPr/>
              <p:nvPr/>
            </p:nvSpPr>
            <p:spPr>
              <a:xfrm>
                <a:off x="5511590" y="4517223"/>
                <a:ext cx="204475" cy="147840"/>
              </a:xfrm>
              <a:custGeom>
                <a:avLst/>
                <a:gdLst/>
                <a:ahLst/>
                <a:cxnLst/>
                <a:rect l="l" t="t" r="r" b="b"/>
                <a:pathLst>
                  <a:path w="5102" h="3399" extrusionOk="0">
                    <a:moveTo>
                      <a:pt x="3501" y="0"/>
                    </a:moveTo>
                    <a:lnTo>
                      <a:pt x="3501" y="0"/>
                    </a:lnTo>
                    <a:cubicBezTo>
                      <a:pt x="2800" y="464"/>
                      <a:pt x="2109" y="943"/>
                      <a:pt x="1429" y="1438"/>
                    </a:cubicBezTo>
                    <a:lnTo>
                      <a:pt x="920" y="1808"/>
                    </a:lnTo>
                    <a:cubicBezTo>
                      <a:pt x="585" y="2073"/>
                      <a:pt x="103" y="2341"/>
                      <a:pt x="27" y="2808"/>
                    </a:cubicBezTo>
                    <a:cubicBezTo>
                      <a:pt x="1" y="3131"/>
                      <a:pt x="284" y="3399"/>
                      <a:pt x="588" y="3399"/>
                    </a:cubicBezTo>
                    <a:cubicBezTo>
                      <a:pt x="636" y="3399"/>
                      <a:pt x="686" y="3392"/>
                      <a:pt x="734" y="3377"/>
                    </a:cubicBezTo>
                    <a:cubicBezTo>
                      <a:pt x="849" y="3340"/>
                      <a:pt x="1072" y="3218"/>
                      <a:pt x="1184" y="3168"/>
                    </a:cubicBezTo>
                    <a:cubicBezTo>
                      <a:pt x="2505" y="2528"/>
                      <a:pt x="3822" y="1860"/>
                      <a:pt x="5101" y="1139"/>
                    </a:cubicBezTo>
                    <a:lnTo>
                      <a:pt x="5101" y="1139"/>
                    </a:lnTo>
                    <a:cubicBezTo>
                      <a:pt x="3927" y="1604"/>
                      <a:pt x="2778" y="2117"/>
                      <a:pt x="1633" y="2646"/>
                    </a:cubicBezTo>
                    <a:cubicBezTo>
                      <a:pt x="1380" y="2762"/>
                      <a:pt x="906" y="2995"/>
                      <a:pt x="655" y="3102"/>
                    </a:cubicBezTo>
                    <a:cubicBezTo>
                      <a:pt x="633" y="3109"/>
                      <a:pt x="611" y="3112"/>
                      <a:pt x="588" y="3112"/>
                    </a:cubicBezTo>
                    <a:cubicBezTo>
                      <a:pt x="440" y="3112"/>
                      <a:pt x="292" y="2976"/>
                      <a:pt x="307" y="2828"/>
                    </a:cubicBezTo>
                    <a:cubicBezTo>
                      <a:pt x="408" y="2467"/>
                      <a:pt x="794" y="2249"/>
                      <a:pt x="1072" y="2008"/>
                    </a:cubicBezTo>
                    <a:lnTo>
                      <a:pt x="1566" y="1616"/>
                    </a:lnTo>
                    <a:cubicBezTo>
                      <a:pt x="2222" y="1091"/>
                      <a:pt x="2867" y="554"/>
                      <a:pt x="3501"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3247;p71">
                <a:extLst>
                  <a:ext uri="{FF2B5EF4-FFF2-40B4-BE49-F238E27FC236}">
                    <a16:creationId xmlns:a16="http://schemas.microsoft.com/office/drawing/2014/main" id="{66C8CA31-B5E8-A4B6-5904-C3838C6AE6CA}"/>
                  </a:ext>
                </a:extLst>
              </p:cNvPr>
              <p:cNvSpPr/>
              <p:nvPr/>
            </p:nvSpPr>
            <p:spPr>
              <a:xfrm>
                <a:off x="5289794" y="4124388"/>
                <a:ext cx="185519" cy="88686"/>
              </a:xfrm>
              <a:custGeom>
                <a:avLst/>
                <a:gdLst/>
                <a:ahLst/>
                <a:cxnLst/>
                <a:rect l="l" t="t" r="r" b="b"/>
                <a:pathLst>
                  <a:path w="4629" h="2039" extrusionOk="0">
                    <a:moveTo>
                      <a:pt x="370" y="0"/>
                    </a:moveTo>
                    <a:lnTo>
                      <a:pt x="0" y="1389"/>
                    </a:lnTo>
                    <a:cubicBezTo>
                      <a:pt x="0" y="1389"/>
                      <a:pt x="506" y="2038"/>
                      <a:pt x="2313" y="2038"/>
                    </a:cubicBezTo>
                    <a:cubicBezTo>
                      <a:pt x="4123" y="2038"/>
                      <a:pt x="4628" y="1389"/>
                      <a:pt x="4628" y="1389"/>
                    </a:cubicBezTo>
                    <a:lnTo>
                      <a:pt x="4285" y="100"/>
                    </a:lnTo>
                    <a:cubicBezTo>
                      <a:pt x="3760" y="163"/>
                      <a:pt x="3220" y="194"/>
                      <a:pt x="2668" y="194"/>
                    </a:cubicBezTo>
                    <a:cubicBezTo>
                      <a:pt x="1873" y="194"/>
                      <a:pt x="1104" y="129"/>
                      <a:pt x="370" y="0"/>
                    </a:cubicBez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3248;p71">
                <a:extLst>
                  <a:ext uri="{FF2B5EF4-FFF2-40B4-BE49-F238E27FC236}">
                    <a16:creationId xmlns:a16="http://schemas.microsoft.com/office/drawing/2014/main" id="{55A6DC49-9F81-3DC1-2FC8-19E181F01341}"/>
                  </a:ext>
                </a:extLst>
              </p:cNvPr>
              <p:cNvSpPr/>
              <p:nvPr/>
            </p:nvSpPr>
            <p:spPr>
              <a:xfrm>
                <a:off x="5304623" y="4124388"/>
                <a:ext cx="170690" cy="60676"/>
              </a:xfrm>
              <a:custGeom>
                <a:avLst/>
                <a:gdLst/>
                <a:ahLst/>
                <a:cxnLst/>
                <a:rect l="l" t="t" r="r" b="b"/>
                <a:pathLst>
                  <a:path w="4259" h="1395" extrusionOk="0">
                    <a:moveTo>
                      <a:pt x="0" y="0"/>
                    </a:moveTo>
                    <a:cubicBezTo>
                      <a:pt x="0" y="0"/>
                      <a:pt x="891" y="1394"/>
                      <a:pt x="3915" y="1394"/>
                    </a:cubicBezTo>
                    <a:cubicBezTo>
                      <a:pt x="4027" y="1394"/>
                      <a:pt x="4141" y="1393"/>
                      <a:pt x="4258" y="1389"/>
                    </a:cubicBezTo>
                    <a:lnTo>
                      <a:pt x="3915" y="100"/>
                    </a:lnTo>
                    <a:lnTo>
                      <a:pt x="0" y="0"/>
                    </a:ln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3249;p71">
                <a:extLst>
                  <a:ext uri="{FF2B5EF4-FFF2-40B4-BE49-F238E27FC236}">
                    <a16:creationId xmlns:a16="http://schemas.microsoft.com/office/drawing/2014/main" id="{18A1E9BF-A3CE-E675-63E5-6EB108206415}"/>
                  </a:ext>
                </a:extLst>
              </p:cNvPr>
              <p:cNvSpPr/>
              <p:nvPr/>
            </p:nvSpPr>
            <p:spPr>
              <a:xfrm>
                <a:off x="5067357" y="3439233"/>
                <a:ext cx="773856" cy="733108"/>
              </a:xfrm>
              <a:custGeom>
                <a:avLst/>
                <a:gdLst/>
                <a:ahLst/>
                <a:cxnLst/>
                <a:rect l="l" t="t" r="r" b="b"/>
                <a:pathLst>
                  <a:path w="19309" h="16855" extrusionOk="0">
                    <a:moveTo>
                      <a:pt x="9375" y="0"/>
                    </a:moveTo>
                    <a:cubicBezTo>
                      <a:pt x="7754" y="0"/>
                      <a:pt x="6123" y="464"/>
                      <a:pt x="4701" y="1423"/>
                    </a:cubicBezTo>
                    <a:cubicBezTo>
                      <a:pt x="2679" y="2787"/>
                      <a:pt x="1185" y="4966"/>
                      <a:pt x="732" y="7593"/>
                    </a:cubicBezTo>
                    <a:cubicBezTo>
                      <a:pt x="0" y="11823"/>
                      <a:pt x="2389" y="14744"/>
                      <a:pt x="6087" y="16070"/>
                    </a:cubicBezTo>
                    <a:cubicBezTo>
                      <a:pt x="6787" y="16322"/>
                      <a:pt x="7535" y="16517"/>
                      <a:pt x="8317" y="16652"/>
                    </a:cubicBezTo>
                    <a:cubicBezTo>
                      <a:pt x="8861" y="16747"/>
                      <a:pt x="9400" y="16808"/>
                      <a:pt x="9927" y="16836"/>
                    </a:cubicBezTo>
                    <a:cubicBezTo>
                      <a:pt x="10148" y="16848"/>
                      <a:pt x="10368" y="16854"/>
                      <a:pt x="10585" y="16854"/>
                    </a:cubicBezTo>
                    <a:cubicBezTo>
                      <a:pt x="13459" y="16854"/>
                      <a:pt x="15964" y="15818"/>
                      <a:pt x="17393" y="13609"/>
                    </a:cubicBezTo>
                    <a:cubicBezTo>
                      <a:pt x="19309" y="10555"/>
                      <a:pt x="17254" y="8723"/>
                      <a:pt x="17254" y="8723"/>
                    </a:cubicBezTo>
                    <a:cubicBezTo>
                      <a:pt x="17687" y="6217"/>
                      <a:pt x="16942" y="4365"/>
                      <a:pt x="15844" y="3030"/>
                    </a:cubicBezTo>
                    <a:cubicBezTo>
                      <a:pt x="14209" y="1044"/>
                      <a:pt x="11804" y="0"/>
                      <a:pt x="9375" y="0"/>
                    </a:cubicBez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7" name="Google Shape;3250;p71">
                <a:extLst>
                  <a:ext uri="{FF2B5EF4-FFF2-40B4-BE49-F238E27FC236}">
                    <a16:creationId xmlns:a16="http://schemas.microsoft.com/office/drawing/2014/main" id="{90FD684D-956E-8C87-A6A9-56AEDC2D876F}"/>
                  </a:ext>
                </a:extLst>
              </p:cNvPr>
              <p:cNvSpPr/>
              <p:nvPr/>
            </p:nvSpPr>
            <p:spPr>
              <a:xfrm>
                <a:off x="5202543" y="3797447"/>
                <a:ext cx="177904" cy="193074"/>
              </a:xfrm>
              <a:custGeom>
                <a:avLst/>
                <a:gdLst/>
                <a:ahLst/>
                <a:cxnLst/>
                <a:rect l="l" t="t" r="r" b="b"/>
                <a:pathLst>
                  <a:path w="4439" h="4439" extrusionOk="0">
                    <a:moveTo>
                      <a:pt x="2219" y="1"/>
                    </a:moveTo>
                    <a:cubicBezTo>
                      <a:pt x="993" y="1"/>
                      <a:pt x="0" y="994"/>
                      <a:pt x="0" y="2219"/>
                    </a:cubicBezTo>
                    <a:cubicBezTo>
                      <a:pt x="0" y="3445"/>
                      <a:pt x="993" y="4439"/>
                      <a:pt x="2219" y="4439"/>
                    </a:cubicBezTo>
                    <a:cubicBezTo>
                      <a:pt x="3445" y="4439"/>
                      <a:pt x="4439" y="3445"/>
                      <a:pt x="4439" y="2219"/>
                    </a:cubicBezTo>
                    <a:cubicBezTo>
                      <a:pt x="4439" y="994"/>
                      <a:pt x="3445" y="1"/>
                      <a:pt x="2219"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8" name="Google Shape;3251;p71">
                <a:extLst>
                  <a:ext uri="{FF2B5EF4-FFF2-40B4-BE49-F238E27FC236}">
                    <a16:creationId xmlns:a16="http://schemas.microsoft.com/office/drawing/2014/main" id="{EC8D1EC8-6791-5A77-24EA-22C11CD319A5}"/>
                  </a:ext>
                </a:extLst>
              </p:cNvPr>
              <p:cNvSpPr/>
              <p:nvPr/>
            </p:nvSpPr>
            <p:spPr>
              <a:xfrm>
                <a:off x="5595355" y="3871125"/>
                <a:ext cx="177904" cy="193118"/>
              </a:xfrm>
              <a:custGeom>
                <a:avLst/>
                <a:gdLst/>
                <a:ahLst/>
                <a:cxnLst/>
                <a:rect l="l" t="t" r="r" b="b"/>
                <a:pathLst>
                  <a:path w="4439" h="4440" extrusionOk="0">
                    <a:moveTo>
                      <a:pt x="2220" y="0"/>
                    </a:moveTo>
                    <a:cubicBezTo>
                      <a:pt x="994" y="0"/>
                      <a:pt x="0" y="994"/>
                      <a:pt x="0" y="2220"/>
                    </a:cubicBezTo>
                    <a:cubicBezTo>
                      <a:pt x="0" y="3446"/>
                      <a:pt x="994" y="4440"/>
                      <a:pt x="2220" y="4440"/>
                    </a:cubicBezTo>
                    <a:cubicBezTo>
                      <a:pt x="3445" y="4440"/>
                      <a:pt x="4439" y="3446"/>
                      <a:pt x="4439" y="2220"/>
                    </a:cubicBezTo>
                    <a:cubicBezTo>
                      <a:pt x="4439" y="994"/>
                      <a:pt x="3445" y="0"/>
                      <a:pt x="2220" y="0"/>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3252;p71">
                <a:extLst>
                  <a:ext uri="{FF2B5EF4-FFF2-40B4-BE49-F238E27FC236}">
                    <a16:creationId xmlns:a16="http://schemas.microsoft.com/office/drawing/2014/main" id="{44EB3367-8B56-C645-BE19-4506A46B64AA}"/>
                  </a:ext>
                </a:extLst>
              </p:cNvPr>
              <p:cNvSpPr/>
              <p:nvPr/>
            </p:nvSpPr>
            <p:spPr>
              <a:xfrm>
                <a:off x="4986959" y="3583806"/>
                <a:ext cx="193374" cy="321037"/>
              </a:xfrm>
              <a:custGeom>
                <a:avLst/>
                <a:gdLst/>
                <a:ahLst/>
                <a:cxnLst/>
                <a:rect l="l" t="t" r="r" b="b"/>
                <a:pathLst>
                  <a:path w="4825" h="7381" extrusionOk="0">
                    <a:moveTo>
                      <a:pt x="2844" y="0"/>
                    </a:moveTo>
                    <a:cubicBezTo>
                      <a:pt x="2664" y="0"/>
                      <a:pt x="2485" y="24"/>
                      <a:pt x="2312" y="72"/>
                    </a:cubicBezTo>
                    <a:cubicBezTo>
                      <a:pt x="1401" y="324"/>
                      <a:pt x="778" y="1180"/>
                      <a:pt x="452" y="2067"/>
                    </a:cubicBezTo>
                    <a:cubicBezTo>
                      <a:pt x="19" y="3241"/>
                      <a:pt x="1" y="4606"/>
                      <a:pt x="601" y="5705"/>
                    </a:cubicBezTo>
                    <a:cubicBezTo>
                      <a:pt x="1133" y="6680"/>
                      <a:pt x="2201" y="7380"/>
                      <a:pt x="3297" y="7380"/>
                    </a:cubicBezTo>
                    <a:cubicBezTo>
                      <a:pt x="3436" y="7380"/>
                      <a:pt x="3575" y="7369"/>
                      <a:pt x="3714" y="7346"/>
                    </a:cubicBezTo>
                    <a:lnTo>
                      <a:pt x="4825" y="1566"/>
                    </a:lnTo>
                    <a:cubicBezTo>
                      <a:pt x="4701" y="1036"/>
                      <a:pt x="4355" y="562"/>
                      <a:pt x="3886" y="284"/>
                    </a:cubicBezTo>
                    <a:cubicBezTo>
                      <a:pt x="3572" y="97"/>
                      <a:pt x="3208" y="0"/>
                      <a:pt x="2844" y="0"/>
                    </a:cubicBez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3253;p71">
                <a:extLst>
                  <a:ext uri="{FF2B5EF4-FFF2-40B4-BE49-F238E27FC236}">
                    <a16:creationId xmlns:a16="http://schemas.microsoft.com/office/drawing/2014/main" id="{0F7FB52D-ABEC-2CBF-F1A9-018501F80C8C}"/>
                  </a:ext>
                </a:extLst>
              </p:cNvPr>
              <p:cNvSpPr/>
              <p:nvPr/>
            </p:nvSpPr>
            <p:spPr>
              <a:xfrm>
                <a:off x="5025114" y="3644218"/>
                <a:ext cx="119992" cy="183679"/>
              </a:xfrm>
              <a:custGeom>
                <a:avLst/>
                <a:gdLst/>
                <a:ahLst/>
                <a:cxnLst/>
                <a:rect l="l" t="t" r="r" b="b"/>
                <a:pathLst>
                  <a:path w="2994" h="4223" extrusionOk="0">
                    <a:moveTo>
                      <a:pt x="1540" y="1"/>
                    </a:moveTo>
                    <a:cubicBezTo>
                      <a:pt x="839" y="1"/>
                      <a:pt x="386" y="786"/>
                      <a:pt x="201" y="1859"/>
                    </a:cubicBezTo>
                    <a:cubicBezTo>
                      <a:pt x="1" y="3016"/>
                      <a:pt x="188" y="4069"/>
                      <a:pt x="985" y="4207"/>
                    </a:cubicBezTo>
                    <a:cubicBezTo>
                      <a:pt x="1044" y="4217"/>
                      <a:pt x="1103" y="4222"/>
                      <a:pt x="1162" y="4222"/>
                    </a:cubicBezTo>
                    <a:cubicBezTo>
                      <a:pt x="1900" y="4222"/>
                      <a:pt x="2608" y="3433"/>
                      <a:pt x="2793" y="2361"/>
                    </a:cubicBezTo>
                    <a:cubicBezTo>
                      <a:pt x="2993" y="1204"/>
                      <a:pt x="2509" y="155"/>
                      <a:pt x="1712" y="16"/>
                    </a:cubicBezTo>
                    <a:cubicBezTo>
                      <a:pt x="1653" y="5"/>
                      <a:pt x="1596" y="1"/>
                      <a:pt x="1540" y="1"/>
                    </a:cubicBez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3254;p71">
                <a:extLst>
                  <a:ext uri="{FF2B5EF4-FFF2-40B4-BE49-F238E27FC236}">
                    <a16:creationId xmlns:a16="http://schemas.microsoft.com/office/drawing/2014/main" id="{E1BDCBFE-3ECA-5F94-4F5B-01E2C8CF2CC2}"/>
                  </a:ext>
                </a:extLst>
              </p:cNvPr>
              <p:cNvSpPr/>
              <p:nvPr/>
            </p:nvSpPr>
            <p:spPr>
              <a:xfrm>
                <a:off x="5074892" y="3637390"/>
                <a:ext cx="66529" cy="203861"/>
              </a:xfrm>
              <a:custGeom>
                <a:avLst/>
                <a:gdLst/>
                <a:ahLst/>
                <a:cxnLst/>
                <a:rect l="l" t="t" r="r" b="b"/>
                <a:pathLst>
                  <a:path w="1660" h="4687" extrusionOk="0">
                    <a:moveTo>
                      <a:pt x="302" y="0"/>
                    </a:moveTo>
                    <a:cubicBezTo>
                      <a:pt x="268" y="0"/>
                      <a:pt x="238" y="24"/>
                      <a:pt x="233" y="58"/>
                    </a:cubicBezTo>
                    <a:cubicBezTo>
                      <a:pt x="227" y="96"/>
                      <a:pt x="253" y="131"/>
                      <a:pt x="289" y="138"/>
                    </a:cubicBezTo>
                    <a:cubicBezTo>
                      <a:pt x="586" y="186"/>
                      <a:pt x="872" y="371"/>
                      <a:pt x="1075" y="645"/>
                    </a:cubicBezTo>
                    <a:cubicBezTo>
                      <a:pt x="1251" y="884"/>
                      <a:pt x="1370" y="1188"/>
                      <a:pt x="1427" y="1549"/>
                    </a:cubicBezTo>
                    <a:cubicBezTo>
                      <a:pt x="1519" y="2126"/>
                      <a:pt x="1435" y="2734"/>
                      <a:pt x="1192" y="3264"/>
                    </a:cubicBezTo>
                    <a:cubicBezTo>
                      <a:pt x="948" y="3794"/>
                      <a:pt x="540" y="4254"/>
                      <a:pt x="44" y="4559"/>
                    </a:cubicBezTo>
                    <a:cubicBezTo>
                      <a:pt x="11" y="4578"/>
                      <a:pt x="1" y="4621"/>
                      <a:pt x="20" y="4654"/>
                    </a:cubicBezTo>
                    <a:cubicBezTo>
                      <a:pt x="33" y="4673"/>
                      <a:pt x="54" y="4685"/>
                      <a:pt x="75" y="4686"/>
                    </a:cubicBezTo>
                    <a:cubicBezTo>
                      <a:pt x="76" y="4686"/>
                      <a:pt x="78" y="4686"/>
                      <a:pt x="80" y="4686"/>
                    </a:cubicBezTo>
                    <a:cubicBezTo>
                      <a:pt x="92" y="4686"/>
                      <a:pt x="104" y="4682"/>
                      <a:pt x="115" y="4676"/>
                    </a:cubicBezTo>
                    <a:cubicBezTo>
                      <a:pt x="634" y="4356"/>
                      <a:pt x="1062" y="3876"/>
                      <a:pt x="1316" y="3321"/>
                    </a:cubicBezTo>
                    <a:cubicBezTo>
                      <a:pt x="1571" y="2768"/>
                      <a:pt x="1659" y="2130"/>
                      <a:pt x="1563" y="1529"/>
                    </a:cubicBezTo>
                    <a:cubicBezTo>
                      <a:pt x="1502" y="1145"/>
                      <a:pt x="1375" y="821"/>
                      <a:pt x="1186" y="564"/>
                    </a:cubicBezTo>
                    <a:cubicBezTo>
                      <a:pt x="962" y="261"/>
                      <a:pt x="644" y="56"/>
                      <a:pt x="312" y="1"/>
                    </a:cubicBezTo>
                    <a:cubicBezTo>
                      <a:pt x="309" y="1"/>
                      <a:pt x="306" y="0"/>
                      <a:pt x="302" y="0"/>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3255;p71">
                <a:extLst>
                  <a:ext uri="{FF2B5EF4-FFF2-40B4-BE49-F238E27FC236}">
                    <a16:creationId xmlns:a16="http://schemas.microsoft.com/office/drawing/2014/main" id="{9DF294F3-B414-A05E-0A1B-50D0AD8E377C}"/>
                  </a:ext>
                </a:extLst>
              </p:cNvPr>
              <p:cNvSpPr/>
              <p:nvPr/>
            </p:nvSpPr>
            <p:spPr>
              <a:xfrm>
                <a:off x="5057457" y="3731380"/>
                <a:ext cx="81317" cy="69244"/>
              </a:xfrm>
              <a:custGeom>
                <a:avLst/>
                <a:gdLst/>
                <a:ahLst/>
                <a:cxnLst/>
                <a:rect l="l" t="t" r="r" b="b"/>
                <a:pathLst>
                  <a:path w="2029" h="1592" extrusionOk="0">
                    <a:moveTo>
                      <a:pt x="1952" y="0"/>
                    </a:moveTo>
                    <a:cubicBezTo>
                      <a:pt x="1946" y="0"/>
                      <a:pt x="1940" y="1"/>
                      <a:pt x="1933" y="3"/>
                    </a:cubicBezTo>
                    <a:cubicBezTo>
                      <a:pt x="1134" y="229"/>
                      <a:pt x="437" y="770"/>
                      <a:pt x="20" y="1489"/>
                    </a:cubicBezTo>
                    <a:cubicBezTo>
                      <a:pt x="1" y="1521"/>
                      <a:pt x="12" y="1563"/>
                      <a:pt x="45" y="1582"/>
                    </a:cubicBezTo>
                    <a:cubicBezTo>
                      <a:pt x="54" y="1587"/>
                      <a:pt x="64" y="1591"/>
                      <a:pt x="75" y="1591"/>
                    </a:cubicBezTo>
                    <a:cubicBezTo>
                      <a:pt x="77" y="1591"/>
                      <a:pt x="79" y="1592"/>
                      <a:pt x="81" y="1592"/>
                    </a:cubicBezTo>
                    <a:cubicBezTo>
                      <a:pt x="104" y="1592"/>
                      <a:pt x="126" y="1579"/>
                      <a:pt x="138" y="1557"/>
                    </a:cubicBezTo>
                    <a:cubicBezTo>
                      <a:pt x="538" y="870"/>
                      <a:pt x="1206" y="352"/>
                      <a:pt x="1970" y="135"/>
                    </a:cubicBezTo>
                    <a:cubicBezTo>
                      <a:pt x="2007" y="125"/>
                      <a:pt x="2028" y="87"/>
                      <a:pt x="2018" y="49"/>
                    </a:cubicBezTo>
                    <a:cubicBezTo>
                      <a:pt x="2009" y="19"/>
                      <a:pt x="1982" y="0"/>
                      <a:pt x="1952" y="0"/>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3256;p71">
                <a:extLst>
                  <a:ext uri="{FF2B5EF4-FFF2-40B4-BE49-F238E27FC236}">
                    <a16:creationId xmlns:a16="http://schemas.microsoft.com/office/drawing/2014/main" id="{63AD5647-716A-23CF-1DD2-066BA24A7F18}"/>
                  </a:ext>
                </a:extLst>
              </p:cNvPr>
              <p:cNvSpPr/>
              <p:nvPr/>
            </p:nvSpPr>
            <p:spPr>
              <a:xfrm>
                <a:off x="5269434" y="3666009"/>
                <a:ext cx="215136" cy="220911"/>
              </a:xfrm>
              <a:custGeom>
                <a:avLst/>
                <a:gdLst/>
                <a:ahLst/>
                <a:cxnLst/>
                <a:rect l="l" t="t" r="r" b="b"/>
                <a:pathLst>
                  <a:path w="5368" h="5079" extrusionOk="0">
                    <a:moveTo>
                      <a:pt x="2781" y="1"/>
                    </a:moveTo>
                    <a:cubicBezTo>
                      <a:pt x="1584" y="1"/>
                      <a:pt x="498" y="980"/>
                      <a:pt x="261" y="2347"/>
                    </a:cubicBezTo>
                    <a:cubicBezTo>
                      <a:pt x="0" y="3857"/>
                      <a:pt x="955" y="4797"/>
                      <a:pt x="2293" y="5028"/>
                    </a:cubicBezTo>
                    <a:cubicBezTo>
                      <a:pt x="2485" y="5061"/>
                      <a:pt x="2674" y="5078"/>
                      <a:pt x="2858" y="5078"/>
                    </a:cubicBezTo>
                    <a:cubicBezTo>
                      <a:pt x="3959" y="5078"/>
                      <a:pt x="4882" y="4478"/>
                      <a:pt x="5106" y="3185"/>
                    </a:cubicBezTo>
                    <a:cubicBezTo>
                      <a:pt x="5367" y="1676"/>
                      <a:pt x="4494" y="264"/>
                      <a:pt x="3157" y="33"/>
                    </a:cubicBezTo>
                    <a:cubicBezTo>
                      <a:pt x="3031" y="11"/>
                      <a:pt x="2906" y="1"/>
                      <a:pt x="2781"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3257;p71">
                <a:extLst>
                  <a:ext uri="{FF2B5EF4-FFF2-40B4-BE49-F238E27FC236}">
                    <a16:creationId xmlns:a16="http://schemas.microsoft.com/office/drawing/2014/main" id="{4BE7849E-9C6F-9B33-8455-BD3D96676523}"/>
                  </a:ext>
                </a:extLst>
              </p:cNvPr>
              <p:cNvSpPr/>
              <p:nvPr/>
            </p:nvSpPr>
            <p:spPr>
              <a:xfrm>
                <a:off x="5279895" y="3657049"/>
                <a:ext cx="191530" cy="111086"/>
              </a:xfrm>
              <a:custGeom>
                <a:avLst/>
                <a:gdLst/>
                <a:ahLst/>
                <a:cxnLst/>
                <a:rect l="l" t="t" r="r" b="b"/>
                <a:pathLst>
                  <a:path w="4779" h="2554" extrusionOk="0">
                    <a:moveTo>
                      <a:pt x="2515" y="1"/>
                    </a:moveTo>
                    <a:cubicBezTo>
                      <a:pt x="1233" y="1"/>
                      <a:pt x="37" y="1121"/>
                      <a:pt x="0" y="2553"/>
                    </a:cubicBezTo>
                    <a:cubicBezTo>
                      <a:pt x="365" y="1365"/>
                      <a:pt x="1399" y="409"/>
                      <a:pt x="2547" y="409"/>
                    </a:cubicBezTo>
                    <a:cubicBezTo>
                      <a:pt x="2939" y="409"/>
                      <a:pt x="3344" y="520"/>
                      <a:pt x="3740" y="771"/>
                    </a:cubicBezTo>
                    <a:cubicBezTo>
                      <a:pt x="4202" y="1075"/>
                      <a:pt x="4544" y="1529"/>
                      <a:pt x="4779" y="2038"/>
                    </a:cubicBezTo>
                    <a:cubicBezTo>
                      <a:pt x="4702" y="1451"/>
                      <a:pt x="4396" y="892"/>
                      <a:pt x="3931" y="512"/>
                    </a:cubicBezTo>
                    <a:cubicBezTo>
                      <a:pt x="3484" y="157"/>
                      <a:pt x="2993" y="1"/>
                      <a:pt x="2515"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3258;p71">
                <a:extLst>
                  <a:ext uri="{FF2B5EF4-FFF2-40B4-BE49-F238E27FC236}">
                    <a16:creationId xmlns:a16="http://schemas.microsoft.com/office/drawing/2014/main" id="{89B2E908-96F9-BCB9-10CE-FB21434FB251}"/>
                  </a:ext>
                </a:extLst>
              </p:cNvPr>
              <p:cNvSpPr/>
              <p:nvPr/>
            </p:nvSpPr>
            <p:spPr>
              <a:xfrm>
                <a:off x="5308872" y="3596897"/>
                <a:ext cx="141554" cy="51716"/>
              </a:xfrm>
              <a:custGeom>
                <a:avLst/>
                <a:gdLst/>
                <a:ahLst/>
                <a:cxnLst/>
                <a:rect l="l" t="t" r="r" b="b"/>
                <a:pathLst>
                  <a:path w="3532" h="1189" extrusionOk="0">
                    <a:moveTo>
                      <a:pt x="2432" y="1"/>
                    </a:moveTo>
                    <a:cubicBezTo>
                      <a:pt x="1660" y="1"/>
                      <a:pt x="0" y="608"/>
                      <a:pt x="55" y="1115"/>
                    </a:cubicBezTo>
                    <a:cubicBezTo>
                      <a:pt x="62" y="1170"/>
                      <a:pt x="213" y="1189"/>
                      <a:pt x="442" y="1189"/>
                    </a:cubicBezTo>
                    <a:cubicBezTo>
                      <a:pt x="967" y="1189"/>
                      <a:pt x="1896" y="1087"/>
                      <a:pt x="2392" y="1071"/>
                    </a:cubicBezTo>
                    <a:cubicBezTo>
                      <a:pt x="2929" y="1054"/>
                      <a:pt x="3465" y="1120"/>
                      <a:pt x="3499" y="794"/>
                    </a:cubicBezTo>
                    <a:cubicBezTo>
                      <a:pt x="3531" y="468"/>
                      <a:pt x="3091" y="11"/>
                      <a:pt x="2456" y="1"/>
                    </a:cubicBezTo>
                    <a:cubicBezTo>
                      <a:pt x="2448" y="1"/>
                      <a:pt x="2440" y="1"/>
                      <a:pt x="2432" y="1"/>
                    </a:cubicBezTo>
                    <a:close/>
                  </a:path>
                </a:pathLst>
              </a:custGeom>
              <a:solidFill>
                <a:srgbClr val="CC491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3259;p71">
                <a:extLst>
                  <a:ext uri="{FF2B5EF4-FFF2-40B4-BE49-F238E27FC236}">
                    <a16:creationId xmlns:a16="http://schemas.microsoft.com/office/drawing/2014/main" id="{4653B61E-F6D3-245B-4DB3-BD04D2E96F29}"/>
                  </a:ext>
                </a:extLst>
              </p:cNvPr>
              <p:cNvSpPr/>
              <p:nvPr/>
            </p:nvSpPr>
            <p:spPr>
              <a:xfrm>
                <a:off x="5322579" y="3722246"/>
                <a:ext cx="156302" cy="171109"/>
              </a:xfrm>
              <a:custGeom>
                <a:avLst/>
                <a:gdLst/>
                <a:ahLst/>
                <a:cxnLst/>
                <a:rect l="l" t="t" r="r" b="b"/>
                <a:pathLst>
                  <a:path w="3900" h="3934" extrusionOk="0">
                    <a:moveTo>
                      <a:pt x="2007" y="0"/>
                    </a:moveTo>
                    <a:cubicBezTo>
                      <a:pt x="1683" y="0"/>
                      <a:pt x="1370" y="97"/>
                      <a:pt x="1097" y="269"/>
                    </a:cubicBezTo>
                    <a:cubicBezTo>
                      <a:pt x="1110" y="269"/>
                      <a:pt x="1121" y="271"/>
                      <a:pt x="1134" y="272"/>
                    </a:cubicBezTo>
                    <a:cubicBezTo>
                      <a:pt x="1501" y="336"/>
                      <a:pt x="1745" y="684"/>
                      <a:pt x="1681" y="1049"/>
                    </a:cubicBezTo>
                    <a:cubicBezTo>
                      <a:pt x="1624" y="1376"/>
                      <a:pt x="1341" y="1607"/>
                      <a:pt x="1020" y="1607"/>
                    </a:cubicBezTo>
                    <a:cubicBezTo>
                      <a:pt x="982" y="1607"/>
                      <a:pt x="943" y="1604"/>
                      <a:pt x="905" y="1597"/>
                    </a:cubicBezTo>
                    <a:cubicBezTo>
                      <a:pt x="633" y="1551"/>
                      <a:pt x="429" y="1348"/>
                      <a:pt x="367" y="1096"/>
                    </a:cubicBezTo>
                    <a:cubicBezTo>
                      <a:pt x="282" y="1270"/>
                      <a:pt x="220" y="1460"/>
                      <a:pt x="186" y="1662"/>
                    </a:cubicBezTo>
                    <a:cubicBezTo>
                      <a:pt x="1" y="2735"/>
                      <a:pt x="641" y="3742"/>
                      <a:pt x="1615" y="3909"/>
                    </a:cubicBezTo>
                    <a:cubicBezTo>
                      <a:pt x="1709" y="3926"/>
                      <a:pt x="1803" y="3933"/>
                      <a:pt x="1896" y="3933"/>
                    </a:cubicBezTo>
                    <a:cubicBezTo>
                      <a:pt x="2764" y="3933"/>
                      <a:pt x="3547" y="3242"/>
                      <a:pt x="3715" y="2273"/>
                    </a:cubicBezTo>
                    <a:cubicBezTo>
                      <a:pt x="3900" y="1200"/>
                      <a:pt x="3261" y="193"/>
                      <a:pt x="2286" y="24"/>
                    </a:cubicBezTo>
                    <a:cubicBezTo>
                      <a:pt x="2193" y="8"/>
                      <a:pt x="2099" y="0"/>
                      <a:pt x="2007" y="0"/>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3260;p71">
                <a:extLst>
                  <a:ext uri="{FF2B5EF4-FFF2-40B4-BE49-F238E27FC236}">
                    <a16:creationId xmlns:a16="http://schemas.microsoft.com/office/drawing/2014/main" id="{9B1AA7AB-CF9E-B358-7BBF-B53BB301BC53}"/>
                  </a:ext>
                </a:extLst>
              </p:cNvPr>
              <p:cNvSpPr/>
              <p:nvPr/>
            </p:nvSpPr>
            <p:spPr>
              <a:xfrm>
                <a:off x="5404740" y="4033834"/>
                <a:ext cx="58273" cy="10308"/>
              </a:xfrm>
              <a:custGeom>
                <a:avLst/>
                <a:gdLst/>
                <a:ahLst/>
                <a:cxnLst/>
                <a:rect l="l" t="t" r="r" b="b"/>
                <a:pathLst>
                  <a:path w="1454" h="237" extrusionOk="0">
                    <a:moveTo>
                      <a:pt x="1376" y="0"/>
                    </a:moveTo>
                    <a:cubicBezTo>
                      <a:pt x="1370" y="0"/>
                      <a:pt x="1364" y="1"/>
                      <a:pt x="1357" y="3"/>
                    </a:cubicBezTo>
                    <a:cubicBezTo>
                      <a:pt x="1148" y="67"/>
                      <a:pt x="926" y="99"/>
                      <a:pt x="705" y="99"/>
                    </a:cubicBezTo>
                    <a:cubicBezTo>
                      <a:pt x="499" y="99"/>
                      <a:pt x="292" y="71"/>
                      <a:pt x="95" y="16"/>
                    </a:cubicBezTo>
                    <a:cubicBezTo>
                      <a:pt x="89" y="14"/>
                      <a:pt x="83" y="13"/>
                      <a:pt x="76" y="13"/>
                    </a:cubicBezTo>
                    <a:cubicBezTo>
                      <a:pt x="47" y="13"/>
                      <a:pt x="19" y="33"/>
                      <a:pt x="10" y="64"/>
                    </a:cubicBezTo>
                    <a:cubicBezTo>
                      <a:pt x="0" y="100"/>
                      <a:pt x="21" y="138"/>
                      <a:pt x="57" y="148"/>
                    </a:cubicBezTo>
                    <a:cubicBezTo>
                      <a:pt x="214" y="192"/>
                      <a:pt x="377" y="221"/>
                      <a:pt x="540" y="231"/>
                    </a:cubicBezTo>
                    <a:cubicBezTo>
                      <a:pt x="595" y="235"/>
                      <a:pt x="649" y="237"/>
                      <a:pt x="704" y="237"/>
                    </a:cubicBezTo>
                    <a:cubicBezTo>
                      <a:pt x="939" y="237"/>
                      <a:pt x="1174" y="203"/>
                      <a:pt x="1398" y="135"/>
                    </a:cubicBezTo>
                    <a:cubicBezTo>
                      <a:pt x="1434" y="124"/>
                      <a:pt x="1453" y="86"/>
                      <a:pt x="1443" y="48"/>
                    </a:cubicBezTo>
                    <a:cubicBezTo>
                      <a:pt x="1433" y="19"/>
                      <a:pt x="1406" y="0"/>
                      <a:pt x="1376" y="0"/>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3261;p71">
                <a:extLst>
                  <a:ext uri="{FF2B5EF4-FFF2-40B4-BE49-F238E27FC236}">
                    <a16:creationId xmlns:a16="http://schemas.microsoft.com/office/drawing/2014/main" id="{D426F7A9-42D6-5756-42BC-E83EBE107A02}"/>
                  </a:ext>
                </a:extLst>
              </p:cNvPr>
              <p:cNvSpPr/>
              <p:nvPr/>
            </p:nvSpPr>
            <p:spPr>
              <a:xfrm>
                <a:off x="5384901" y="3955241"/>
                <a:ext cx="132136" cy="69375"/>
              </a:xfrm>
              <a:custGeom>
                <a:avLst/>
                <a:gdLst/>
                <a:ahLst/>
                <a:cxnLst/>
                <a:rect l="l" t="t" r="r" b="b"/>
                <a:pathLst>
                  <a:path w="3297" h="1595" extrusionOk="0">
                    <a:moveTo>
                      <a:pt x="0" y="0"/>
                    </a:moveTo>
                    <a:lnTo>
                      <a:pt x="0" y="0"/>
                    </a:lnTo>
                    <a:cubicBezTo>
                      <a:pt x="362" y="965"/>
                      <a:pt x="1393" y="1595"/>
                      <a:pt x="2411" y="1595"/>
                    </a:cubicBezTo>
                    <a:cubicBezTo>
                      <a:pt x="2713" y="1595"/>
                      <a:pt x="3015" y="1539"/>
                      <a:pt x="3297" y="1420"/>
                    </a:cubicBezTo>
                    <a:lnTo>
                      <a:pt x="3297" y="1420"/>
                    </a:lnTo>
                    <a:cubicBezTo>
                      <a:pt x="3211" y="1425"/>
                      <a:pt x="3126" y="1428"/>
                      <a:pt x="3041" y="1428"/>
                    </a:cubicBezTo>
                    <a:cubicBezTo>
                      <a:pt x="1866" y="1428"/>
                      <a:pt x="757" y="913"/>
                      <a:pt x="0" y="0"/>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9" name="Google Shape;3262;p71">
                <a:extLst>
                  <a:ext uri="{FF2B5EF4-FFF2-40B4-BE49-F238E27FC236}">
                    <a16:creationId xmlns:a16="http://schemas.microsoft.com/office/drawing/2014/main" id="{CB5B66F6-1C5B-936C-83C8-1DFE25BEEAAE}"/>
                  </a:ext>
                </a:extLst>
              </p:cNvPr>
              <p:cNvSpPr/>
              <p:nvPr/>
            </p:nvSpPr>
            <p:spPr>
              <a:xfrm>
                <a:off x="5524135" y="3698455"/>
                <a:ext cx="215136" cy="220868"/>
              </a:xfrm>
              <a:custGeom>
                <a:avLst/>
                <a:gdLst/>
                <a:ahLst/>
                <a:cxnLst/>
                <a:rect l="l" t="t" r="r" b="b"/>
                <a:pathLst>
                  <a:path w="5368" h="5078" extrusionOk="0">
                    <a:moveTo>
                      <a:pt x="2781" y="0"/>
                    </a:moveTo>
                    <a:cubicBezTo>
                      <a:pt x="1584" y="0"/>
                      <a:pt x="498" y="978"/>
                      <a:pt x="262" y="2347"/>
                    </a:cubicBezTo>
                    <a:cubicBezTo>
                      <a:pt x="1" y="3856"/>
                      <a:pt x="955" y="4797"/>
                      <a:pt x="2293" y="5028"/>
                    </a:cubicBezTo>
                    <a:cubicBezTo>
                      <a:pt x="2485" y="5061"/>
                      <a:pt x="2674" y="5078"/>
                      <a:pt x="2858" y="5078"/>
                    </a:cubicBezTo>
                    <a:cubicBezTo>
                      <a:pt x="3959" y="5078"/>
                      <a:pt x="4883" y="4478"/>
                      <a:pt x="5106" y="3185"/>
                    </a:cubicBezTo>
                    <a:lnTo>
                      <a:pt x="5108" y="3185"/>
                    </a:lnTo>
                    <a:cubicBezTo>
                      <a:pt x="5367" y="1674"/>
                      <a:pt x="4495" y="264"/>
                      <a:pt x="3157" y="32"/>
                    </a:cubicBezTo>
                    <a:cubicBezTo>
                      <a:pt x="3031" y="11"/>
                      <a:pt x="2906" y="0"/>
                      <a:pt x="2781"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0" name="Google Shape;3263;p71">
                <a:extLst>
                  <a:ext uri="{FF2B5EF4-FFF2-40B4-BE49-F238E27FC236}">
                    <a16:creationId xmlns:a16="http://schemas.microsoft.com/office/drawing/2014/main" id="{A7128CA6-B449-7769-85EA-801AFB372BA6}"/>
                  </a:ext>
                </a:extLst>
              </p:cNvPr>
              <p:cNvSpPr/>
              <p:nvPr/>
            </p:nvSpPr>
            <p:spPr>
              <a:xfrm>
                <a:off x="5534595" y="3689495"/>
                <a:ext cx="191570" cy="111043"/>
              </a:xfrm>
              <a:custGeom>
                <a:avLst/>
                <a:gdLst/>
                <a:ahLst/>
                <a:cxnLst/>
                <a:rect l="l" t="t" r="r" b="b"/>
                <a:pathLst>
                  <a:path w="4780" h="2553" extrusionOk="0">
                    <a:moveTo>
                      <a:pt x="2515" y="0"/>
                    </a:moveTo>
                    <a:cubicBezTo>
                      <a:pt x="1233" y="0"/>
                      <a:pt x="38" y="1120"/>
                      <a:pt x="1" y="2553"/>
                    </a:cubicBezTo>
                    <a:cubicBezTo>
                      <a:pt x="365" y="1365"/>
                      <a:pt x="1399" y="409"/>
                      <a:pt x="2548" y="409"/>
                    </a:cubicBezTo>
                    <a:cubicBezTo>
                      <a:pt x="2939" y="409"/>
                      <a:pt x="3344" y="520"/>
                      <a:pt x="3740" y="771"/>
                    </a:cubicBezTo>
                    <a:cubicBezTo>
                      <a:pt x="4202" y="1074"/>
                      <a:pt x="4544" y="1528"/>
                      <a:pt x="4779" y="2037"/>
                    </a:cubicBezTo>
                    <a:cubicBezTo>
                      <a:pt x="4704" y="1450"/>
                      <a:pt x="4396" y="892"/>
                      <a:pt x="3931" y="511"/>
                    </a:cubicBezTo>
                    <a:cubicBezTo>
                      <a:pt x="3484" y="157"/>
                      <a:pt x="2993" y="0"/>
                      <a:pt x="2515"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3264;p71">
                <a:extLst>
                  <a:ext uri="{FF2B5EF4-FFF2-40B4-BE49-F238E27FC236}">
                    <a16:creationId xmlns:a16="http://schemas.microsoft.com/office/drawing/2014/main" id="{2B99D170-DF0A-5E79-7FF1-D3406492A0AE}"/>
                  </a:ext>
                </a:extLst>
              </p:cNvPr>
              <p:cNvSpPr/>
              <p:nvPr/>
            </p:nvSpPr>
            <p:spPr>
              <a:xfrm>
                <a:off x="5596798" y="3622515"/>
                <a:ext cx="137827" cy="84772"/>
              </a:xfrm>
              <a:custGeom>
                <a:avLst/>
                <a:gdLst/>
                <a:ahLst/>
                <a:cxnLst/>
                <a:rect l="l" t="t" r="r" b="b"/>
                <a:pathLst>
                  <a:path w="3439" h="1949" extrusionOk="0">
                    <a:moveTo>
                      <a:pt x="915" y="1"/>
                    </a:moveTo>
                    <a:cubicBezTo>
                      <a:pt x="486" y="1"/>
                      <a:pt x="139" y="223"/>
                      <a:pt x="79" y="467"/>
                    </a:cubicBezTo>
                    <a:cubicBezTo>
                      <a:pt x="1" y="785"/>
                      <a:pt x="528" y="903"/>
                      <a:pt x="1028" y="1098"/>
                    </a:cubicBezTo>
                    <a:cubicBezTo>
                      <a:pt x="1627" y="1332"/>
                      <a:pt x="2860" y="1948"/>
                      <a:pt x="3154" y="1948"/>
                    </a:cubicBezTo>
                    <a:cubicBezTo>
                      <a:pt x="3186" y="1948"/>
                      <a:pt x="3206" y="1941"/>
                      <a:pt x="3214" y="1925"/>
                    </a:cubicBezTo>
                    <a:cubicBezTo>
                      <a:pt x="3439" y="1460"/>
                      <a:pt x="2049" y="312"/>
                      <a:pt x="1327" y="69"/>
                    </a:cubicBezTo>
                    <a:cubicBezTo>
                      <a:pt x="1186" y="22"/>
                      <a:pt x="1047" y="1"/>
                      <a:pt x="915" y="1"/>
                    </a:cubicBezTo>
                    <a:close/>
                  </a:path>
                </a:pathLst>
              </a:custGeom>
              <a:solidFill>
                <a:srgbClr val="CC491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3265;p71">
                <a:extLst>
                  <a:ext uri="{FF2B5EF4-FFF2-40B4-BE49-F238E27FC236}">
                    <a16:creationId xmlns:a16="http://schemas.microsoft.com/office/drawing/2014/main" id="{3A46AE4F-0E8E-8F4F-1C69-AD3106F51F4D}"/>
                  </a:ext>
                </a:extLst>
              </p:cNvPr>
              <p:cNvSpPr/>
              <p:nvPr/>
            </p:nvSpPr>
            <p:spPr>
              <a:xfrm>
                <a:off x="5577279" y="3754649"/>
                <a:ext cx="156382" cy="171109"/>
              </a:xfrm>
              <a:custGeom>
                <a:avLst/>
                <a:gdLst/>
                <a:ahLst/>
                <a:cxnLst/>
                <a:rect l="l" t="t" r="r" b="b"/>
                <a:pathLst>
                  <a:path w="3902" h="3934" extrusionOk="0">
                    <a:moveTo>
                      <a:pt x="2007" y="1"/>
                    </a:moveTo>
                    <a:cubicBezTo>
                      <a:pt x="1683" y="1"/>
                      <a:pt x="1371" y="97"/>
                      <a:pt x="1097" y="269"/>
                    </a:cubicBezTo>
                    <a:cubicBezTo>
                      <a:pt x="1110" y="269"/>
                      <a:pt x="1122" y="272"/>
                      <a:pt x="1135" y="273"/>
                    </a:cubicBezTo>
                    <a:cubicBezTo>
                      <a:pt x="1501" y="337"/>
                      <a:pt x="1745" y="685"/>
                      <a:pt x="1681" y="1050"/>
                    </a:cubicBezTo>
                    <a:cubicBezTo>
                      <a:pt x="1626" y="1377"/>
                      <a:pt x="1342" y="1608"/>
                      <a:pt x="1021" y="1608"/>
                    </a:cubicBezTo>
                    <a:cubicBezTo>
                      <a:pt x="982" y="1608"/>
                      <a:pt x="944" y="1605"/>
                      <a:pt x="905" y="1598"/>
                    </a:cubicBezTo>
                    <a:cubicBezTo>
                      <a:pt x="635" y="1551"/>
                      <a:pt x="429" y="1348"/>
                      <a:pt x="368" y="1096"/>
                    </a:cubicBezTo>
                    <a:cubicBezTo>
                      <a:pt x="284" y="1271"/>
                      <a:pt x="222" y="1460"/>
                      <a:pt x="186" y="1663"/>
                    </a:cubicBezTo>
                    <a:cubicBezTo>
                      <a:pt x="1" y="2736"/>
                      <a:pt x="641" y="3741"/>
                      <a:pt x="1615" y="3910"/>
                    </a:cubicBezTo>
                    <a:cubicBezTo>
                      <a:pt x="1709" y="3926"/>
                      <a:pt x="1803" y="3934"/>
                      <a:pt x="1896" y="3934"/>
                    </a:cubicBezTo>
                    <a:cubicBezTo>
                      <a:pt x="2765" y="3934"/>
                      <a:pt x="3548" y="3242"/>
                      <a:pt x="3715" y="2273"/>
                    </a:cubicBezTo>
                    <a:cubicBezTo>
                      <a:pt x="3901" y="1200"/>
                      <a:pt x="3262" y="194"/>
                      <a:pt x="2287" y="25"/>
                    </a:cubicBezTo>
                    <a:cubicBezTo>
                      <a:pt x="2193" y="9"/>
                      <a:pt x="2100" y="1"/>
                      <a:pt x="2007"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3266;p71">
                <a:extLst>
                  <a:ext uri="{FF2B5EF4-FFF2-40B4-BE49-F238E27FC236}">
                    <a16:creationId xmlns:a16="http://schemas.microsoft.com/office/drawing/2014/main" id="{1C029431-E268-CC03-66F2-58848319BE15}"/>
                  </a:ext>
                </a:extLst>
              </p:cNvPr>
              <p:cNvSpPr/>
              <p:nvPr/>
            </p:nvSpPr>
            <p:spPr>
              <a:xfrm>
                <a:off x="5483495" y="3854380"/>
                <a:ext cx="101757" cy="107433"/>
              </a:xfrm>
              <a:custGeom>
                <a:avLst/>
                <a:gdLst/>
                <a:ahLst/>
                <a:cxnLst/>
                <a:rect l="l" t="t" r="r" b="b"/>
                <a:pathLst>
                  <a:path w="2539" h="2470" extrusionOk="0">
                    <a:moveTo>
                      <a:pt x="1354" y="1"/>
                    </a:moveTo>
                    <a:cubicBezTo>
                      <a:pt x="1006" y="1"/>
                      <a:pt x="645" y="94"/>
                      <a:pt x="434" y="363"/>
                    </a:cubicBezTo>
                    <a:cubicBezTo>
                      <a:pt x="0" y="921"/>
                      <a:pt x="61" y="1914"/>
                      <a:pt x="522" y="2274"/>
                    </a:cubicBezTo>
                    <a:cubicBezTo>
                      <a:pt x="691" y="2406"/>
                      <a:pt x="874" y="2469"/>
                      <a:pt x="1058" y="2469"/>
                    </a:cubicBezTo>
                    <a:cubicBezTo>
                      <a:pt x="1379" y="2469"/>
                      <a:pt x="1706" y="2278"/>
                      <a:pt x="1982" y="1925"/>
                    </a:cubicBezTo>
                    <a:cubicBezTo>
                      <a:pt x="2416" y="1369"/>
                      <a:pt x="2538" y="476"/>
                      <a:pt x="2219" y="219"/>
                    </a:cubicBezTo>
                    <a:cubicBezTo>
                      <a:pt x="2079" y="107"/>
                      <a:pt x="1724" y="1"/>
                      <a:pt x="1354" y="1"/>
                    </a:cubicBez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3267;p71">
                <a:extLst>
                  <a:ext uri="{FF2B5EF4-FFF2-40B4-BE49-F238E27FC236}">
                    <a16:creationId xmlns:a16="http://schemas.microsoft.com/office/drawing/2014/main" id="{AEA58B72-0932-44EA-9E8E-11E4DC8EA45F}"/>
                  </a:ext>
                </a:extLst>
              </p:cNvPr>
              <p:cNvSpPr/>
              <p:nvPr/>
            </p:nvSpPr>
            <p:spPr>
              <a:xfrm>
                <a:off x="5484978" y="3858729"/>
                <a:ext cx="100274" cy="103083"/>
              </a:xfrm>
              <a:custGeom>
                <a:avLst/>
                <a:gdLst/>
                <a:ahLst/>
                <a:cxnLst/>
                <a:rect l="l" t="t" r="r" b="b"/>
                <a:pathLst>
                  <a:path w="2502" h="2370" extrusionOk="0">
                    <a:moveTo>
                      <a:pt x="1677" y="0"/>
                    </a:moveTo>
                    <a:cubicBezTo>
                      <a:pt x="1259" y="0"/>
                      <a:pt x="719" y="150"/>
                      <a:pt x="436" y="513"/>
                    </a:cubicBezTo>
                    <a:cubicBezTo>
                      <a:pt x="1" y="1070"/>
                      <a:pt x="24" y="1814"/>
                      <a:pt x="485" y="2174"/>
                    </a:cubicBezTo>
                    <a:cubicBezTo>
                      <a:pt x="654" y="2306"/>
                      <a:pt x="837" y="2369"/>
                      <a:pt x="1021" y="2369"/>
                    </a:cubicBezTo>
                    <a:cubicBezTo>
                      <a:pt x="1342" y="2369"/>
                      <a:pt x="1669" y="2178"/>
                      <a:pt x="1945" y="1825"/>
                    </a:cubicBezTo>
                    <a:cubicBezTo>
                      <a:pt x="2379" y="1269"/>
                      <a:pt x="2501" y="376"/>
                      <a:pt x="2182" y="119"/>
                    </a:cubicBezTo>
                    <a:cubicBezTo>
                      <a:pt x="2087" y="43"/>
                      <a:pt x="1899" y="0"/>
                      <a:pt x="1677" y="0"/>
                    </a:cubicBez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3268;p71">
                <a:extLst>
                  <a:ext uri="{FF2B5EF4-FFF2-40B4-BE49-F238E27FC236}">
                    <a16:creationId xmlns:a16="http://schemas.microsoft.com/office/drawing/2014/main" id="{16768508-AA9F-3885-B3F6-116D24ECD209}"/>
                  </a:ext>
                </a:extLst>
              </p:cNvPr>
              <p:cNvSpPr/>
              <p:nvPr/>
            </p:nvSpPr>
            <p:spPr>
              <a:xfrm>
                <a:off x="5508584" y="3870168"/>
                <a:ext cx="38675" cy="31055"/>
              </a:xfrm>
              <a:custGeom>
                <a:avLst/>
                <a:gdLst/>
                <a:ahLst/>
                <a:cxnLst/>
                <a:rect l="l" t="t" r="r" b="b"/>
                <a:pathLst>
                  <a:path w="965" h="714" extrusionOk="0">
                    <a:moveTo>
                      <a:pt x="730" y="0"/>
                    </a:moveTo>
                    <a:cubicBezTo>
                      <a:pt x="720" y="0"/>
                      <a:pt x="710" y="1"/>
                      <a:pt x="700" y="3"/>
                    </a:cubicBezTo>
                    <a:cubicBezTo>
                      <a:pt x="477" y="47"/>
                      <a:pt x="264" y="146"/>
                      <a:pt x="96" y="303"/>
                    </a:cubicBezTo>
                    <a:cubicBezTo>
                      <a:pt x="70" y="321"/>
                      <a:pt x="51" y="343"/>
                      <a:pt x="38" y="372"/>
                    </a:cubicBezTo>
                    <a:cubicBezTo>
                      <a:pt x="21" y="397"/>
                      <a:pt x="12" y="424"/>
                      <a:pt x="8" y="454"/>
                    </a:cubicBezTo>
                    <a:cubicBezTo>
                      <a:pt x="0" y="510"/>
                      <a:pt x="16" y="580"/>
                      <a:pt x="52" y="624"/>
                    </a:cubicBezTo>
                    <a:cubicBezTo>
                      <a:pt x="91" y="669"/>
                      <a:pt x="143" y="707"/>
                      <a:pt x="204" y="712"/>
                    </a:cubicBezTo>
                    <a:cubicBezTo>
                      <a:pt x="214" y="713"/>
                      <a:pt x="223" y="713"/>
                      <a:pt x="233" y="713"/>
                    </a:cubicBezTo>
                    <a:cubicBezTo>
                      <a:pt x="283" y="713"/>
                      <a:pt x="337" y="702"/>
                      <a:pt x="373" y="668"/>
                    </a:cubicBezTo>
                    <a:cubicBezTo>
                      <a:pt x="425" y="620"/>
                      <a:pt x="481" y="578"/>
                      <a:pt x="541" y="541"/>
                    </a:cubicBezTo>
                    <a:cubicBezTo>
                      <a:pt x="607" y="507"/>
                      <a:pt x="676" y="478"/>
                      <a:pt x="747" y="459"/>
                    </a:cubicBezTo>
                    <a:cubicBezTo>
                      <a:pt x="750" y="458"/>
                      <a:pt x="752" y="458"/>
                      <a:pt x="755" y="458"/>
                    </a:cubicBezTo>
                    <a:cubicBezTo>
                      <a:pt x="816" y="445"/>
                      <a:pt x="871" y="420"/>
                      <a:pt x="909" y="369"/>
                    </a:cubicBezTo>
                    <a:cubicBezTo>
                      <a:pt x="943" y="325"/>
                      <a:pt x="964" y="258"/>
                      <a:pt x="955" y="202"/>
                    </a:cubicBezTo>
                    <a:lnTo>
                      <a:pt x="955" y="202"/>
                    </a:lnTo>
                    <a:lnTo>
                      <a:pt x="955" y="203"/>
                    </a:lnTo>
                    <a:cubicBezTo>
                      <a:pt x="945" y="143"/>
                      <a:pt x="917" y="84"/>
                      <a:pt x="867" y="48"/>
                    </a:cubicBezTo>
                    <a:cubicBezTo>
                      <a:pt x="828" y="22"/>
                      <a:pt x="779" y="0"/>
                      <a:pt x="730" y="0"/>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3269;p71">
                <a:extLst>
                  <a:ext uri="{FF2B5EF4-FFF2-40B4-BE49-F238E27FC236}">
                    <a16:creationId xmlns:a16="http://schemas.microsoft.com/office/drawing/2014/main" id="{4BEA5474-2235-C784-A93E-29282C3D3C0F}"/>
                  </a:ext>
                </a:extLst>
              </p:cNvPr>
              <p:cNvSpPr/>
              <p:nvPr/>
            </p:nvSpPr>
            <p:spPr>
              <a:xfrm>
                <a:off x="5511390" y="3852509"/>
                <a:ext cx="72300" cy="110129"/>
              </a:xfrm>
              <a:custGeom>
                <a:avLst/>
                <a:gdLst/>
                <a:ahLst/>
                <a:cxnLst/>
                <a:rect l="l" t="t" r="r" b="b"/>
                <a:pathLst>
                  <a:path w="1804" h="2532" extrusionOk="0">
                    <a:moveTo>
                      <a:pt x="472" y="1"/>
                    </a:moveTo>
                    <a:cubicBezTo>
                      <a:pt x="249" y="1"/>
                      <a:pt x="82" y="15"/>
                      <a:pt x="65" y="17"/>
                    </a:cubicBezTo>
                    <a:cubicBezTo>
                      <a:pt x="28" y="21"/>
                      <a:pt x="0" y="54"/>
                      <a:pt x="3" y="92"/>
                    </a:cubicBezTo>
                    <a:cubicBezTo>
                      <a:pt x="7" y="128"/>
                      <a:pt x="38" y="155"/>
                      <a:pt x="73" y="155"/>
                    </a:cubicBezTo>
                    <a:cubicBezTo>
                      <a:pt x="75" y="155"/>
                      <a:pt x="77" y="155"/>
                      <a:pt x="78" y="154"/>
                    </a:cubicBezTo>
                    <a:cubicBezTo>
                      <a:pt x="82" y="154"/>
                      <a:pt x="250" y="139"/>
                      <a:pt x="475" y="139"/>
                    </a:cubicBezTo>
                    <a:cubicBezTo>
                      <a:pt x="803" y="139"/>
                      <a:pt x="1252" y="170"/>
                      <a:pt x="1485" y="321"/>
                    </a:cubicBezTo>
                    <a:cubicBezTo>
                      <a:pt x="1604" y="397"/>
                      <a:pt x="1659" y="630"/>
                      <a:pt x="1628" y="927"/>
                    </a:cubicBezTo>
                    <a:cubicBezTo>
                      <a:pt x="1568" y="1477"/>
                      <a:pt x="1229" y="2170"/>
                      <a:pt x="624" y="2398"/>
                    </a:cubicBezTo>
                    <a:cubicBezTo>
                      <a:pt x="589" y="2410"/>
                      <a:pt x="571" y="2451"/>
                      <a:pt x="584" y="2486"/>
                    </a:cubicBezTo>
                    <a:cubicBezTo>
                      <a:pt x="594" y="2512"/>
                      <a:pt x="617" y="2529"/>
                      <a:pt x="643" y="2531"/>
                    </a:cubicBezTo>
                    <a:lnTo>
                      <a:pt x="643" y="2530"/>
                    </a:lnTo>
                    <a:cubicBezTo>
                      <a:pt x="646" y="2530"/>
                      <a:pt x="648" y="2530"/>
                      <a:pt x="651" y="2530"/>
                    </a:cubicBezTo>
                    <a:cubicBezTo>
                      <a:pt x="658" y="2530"/>
                      <a:pt x="665" y="2529"/>
                      <a:pt x="673" y="2526"/>
                    </a:cubicBezTo>
                    <a:cubicBezTo>
                      <a:pt x="1333" y="2278"/>
                      <a:pt x="1701" y="1531"/>
                      <a:pt x="1764" y="943"/>
                    </a:cubicBezTo>
                    <a:cubicBezTo>
                      <a:pt x="1803" y="582"/>
                      <a:pt x="1728" y="313"/>
                      <a:pt x="1560" y="205"/>
                    </a:cubicBezTo>
                    <a:cubicBezTo>
                      <a:pt x="1297" y="35"/>
                      <a:pt x="817" y="1"/>
                      <a:pt x="472"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3270;p71">
                <a:extLst>
                  <a:ext uri="{FF2B5EF4-FFF2-40B4-BE49-F238E27FC236}">
                    <a16:creationId xmlns:a16="http://schemas.microsoft.com/office/drawing/2014/main" id="{605B3F95-1616-E679-28DE-36CC4529679F}"/>
                  </a:ext>
                </a:extLst>
              </p:cNvPr>
              <p:cNvSpPr/>
              <p:nvPr/>
            </p:nvSpPr>
            <p:spPr>
              <a:xfrm>
                <a:off x="5196771" y="3549707"/>
                <a:ext cx="563249" cy="155147"/>
              </a:xfrm>
              <a:custGeom>
                <a:avLst/>
                <a:gdLst/>
                <a:ahLst/>
                <a:cxnLst/>
                <a:rect l="l" t="t" r="r" b="b"/>
                <a:pathLst>
                  <a:path w="14054" h="3567" extrusionOk="0">
                    <a:moveTo>
                      <a:pt x="1486" y="0"/>
                    </a:moveTo>
                    <a:cubicBezTo>
                      <a:pt x="1612" y="603"/>
                      <a:pt x="1574" y="1239"/>
                      <a:pt x="1373" y="1821"/>
                    </a:cubicBezTo>
                    <a:cubicBezTo>
                      <a:pt x="1126" y="2533"/>
                      <a:pt x="634" y="3158"/>
                      <a:pt x="0" y="3567"/>
                    </a:cubicBezTo>
                    <a:cubicBezTo>
                      <a:pt x="554" y="3567"/>
                      <a:pt x="1558" y="3143"/>
                      <a:pt x="1804" y="2430"/>
                    </a:cubicBezTo>
                    <a:cubicBezTo>
                      <a:pt x="2006" y="1850"/>
                      <a:pt x="2043" y="1212"/>
                      <a:pt x="1917" y="609"/>
                    </a:cubicBezTo>
                    <a:lnTo>
                      <a:pt x="1917" y="609"/>
                    </a:lnTo>
                    <a:cubicBezTo>
                      <a:pt x="3185" y="1650"/>
                      <a:pt x="4681" y="2411"/>
                      <a:pt x="6272" y="2813"/>
                    </a:cubicBezTo>
                    <a:cubicBezTo>
                      <a:pt x="6526" y="2878"/>
                      <a:pt x="6803" y="2927"/>
                      <a:pt x="7069" y="2927"/>
                    </a:cubicBezTo>
                    <a:cubicBezTo>
                      <a:pt x="7419" y="2927"/>
                      <a:pt x="7751" y="2842"/>
                      <a:pt x="7988" y="2594"/>
                    </a:cubicBezTo>
                    <a:cubicBezTo>
                      <a:pt x="8227" y="2343"/>
                      <a:pt x="8309" y="1976"/>
                      <a:pt x="8284" y="1631"/>
                    </a:cubicBezTo>
                    <a:cubicBezTo>
                      <a:pt x="8258" y="1286"/>
                      <a:pt x="8139" y="956"/>
                      <a:pt x="8019" y="631"/>
                    </a:cubicBezTo>
                    <a:lnTo>
                      <a:pt x="8019" y="631"/>
                    </a:lnTo>
                    <a:cubicBezTo>
                      <a:pt x="9500" y="2036"/>
                      <a:pt x="10361" y="3300"/>
                      <a:pt x="13393" y="3300"/>
                    </a:cubicBezTo>
                    <a:cubicBezTo>
                      <a:pt x="13598" y="3300"/>
                      <a:pt x="13813" y="3294"/>
                      <a:pt x="14039" y="3282"/>
                    </a:cubicBezTo>
                    <a:lnTo>
                      <a:pt x="14054" y="3282"/>
                    </a:lnTo>
                    <a:lnTo>
                      <a:pt x="14054" y="3281"/>
                    </a:lnTo>
                    <a:cubicBezTo>
                      <a:pt x="13782" y="3278"/>
                      <a:pt x="13511" y="3219"/>
                      <a:pt x="13247" y="3150"/>
                    </a:cubicBezTo>
                    <a:cubicBezTo>
                      <a:pt x="11136" y="2611"/>
                      <a:pt x="9167" y="1521"/>
                      <a:pt x="7588" y="21"/>
                    </a:cubicBezTo>
                    <a:lnTo>
                      <a:pt x="7588" y="21"/>
                    </a:lnTo>
                    <a:cubicBezTo>
                      <a:pt x="7708" y="346"/>
                      <a:pt x="7827" y="675"/>
                      <a:pt x="7853" y="1021"/>
                    </a:cubicBezTo>
                    <a:cubicBezTo>
                      <a:pt x="7878" y="1366"/>
                      <a:pt x="7796" y="1733"/>
                      <a:pt x="7557" y="1983"/>
                    </a:cubicBezTo>
                    <a:cubicBezTo>
                      <a:pt x="7320" y="2232"/>
                      <a:pt x="6988" y="2318"/>
                      <a:pt x="6638" y="2318"/>
                    </a:cubicBezTo>
                    <a:cubicBezTo>
                      <a:pt x="6371" y="2318"/>
                      <a:pt x="6094" y="2268"/>
                      <a:pt x="5840" y="2203"/>
                    </a:cubicBezTo>
                    <a:cubicBezTo>
                      <a:pt x="4249" y="1800"/>
                      <a:pt x="2752" y="1039"/>
                      <a:pt x="1486"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3271;p71">
                <a:extLst>
                  <a:ext uri="{FF2B5EF4-FFF2-40B4-BE49-F238E27FC236}">
                    <a16:creationId xmlns:a16="http://schemas.microsoft.com/office/drawing/2014/main" id="{CC17DB36-8BB1-0D4B-1D9C-0803671FE213}"/>
                  </a:ext>
                </a:extLst>
              </p:cNvPr>
              <p:cNvSpPr/>
              <p:nvPr/>
            </p:nvSpPr>
            <p:spPr>
              <a:xfrm>
                <a:off x="5069882" y="3287701"/>
                <a:ext cx="742035" cy="417161"/>
              </a:xfrm>
              <a:custGeom>
                <a:avLst/>
                <a:gdLst/>
                <a:ahLst/>
                <a:cxnLst/>
                <a:rect l="l" t="t" r="r" b="b"/>
                <a:pathLst>
                  <a:path w="18515" h="9591" extrusionOk="0">
                    <a:moveTo>
                      <a:pt x="14087" y="1"/>
                    </a:moveTo>
                    <a:cubicBezTo>
                      <a:pt x="13988" y="1"/>
                      <a:pt x="13889" y="9"/>
                      <a:pt x="13792" y="23"/>
                    </a:cubicBezTo>
                    <a:cubicBezTo>
                      <a:pt x="13384" y="84"/>
                      <a:pt x="13001" y="244"/>
                      <a:pt x="12602" y="348"/>
                    </a:cubicBezTo>
                    <a:cubicBezTo>
                      <a:pt x="12156" y="464"/>
                      <a:pt x="11700" y="507"/>
                      <a:pt x="11241" y="507"/>
                    </a:cubicBezTo>
                    <a:cubicBezTo>
                      <a:pt x="10563" y="507"/>
                      <a:pt x="9877" y="413"/>
                      <a:pt x="9203" y="322"/>
                    </a:cubicBezTo>
                    <a:cubicBezTo>
                      <a:pt x="8564" y="235"/>
                      <a:pt x="7913" y="150"/>
                      <a:pt x="7269" y="150"/>
                    </a:cubicBezTo>
                    <a:cubicBezTo>
                      <a:pt x="6775" y="150"/>
                      <a:pt x="6286" y="200"/>
                      <a:pt x="5811" y="335"/>
                    </a:cubicBezTo>
                    <a:cubicBezTo>
                      <a:pt x="4761" y="634"/>
                      <a:pt x="3788" y="1464"/>
                      <a:pt x="3630" y="2529"/>
                    </a:cubicBezTo>
                    <a:cubicBezTo>
                      <a:pt x="3503" y="2509"/>
                      <a:pt x="3375" y="2499"/>
                      <a:pt x="3246" y="2499"/>
                    </a:cubicBezTo>
                    <a:cubicBezTo>
                      <a:pt x="2743" y="2499"/>
                      <a:pt x="2234" y="2648"/>
                      <a:pt x="1804" y="2913"/>
                    </a:cubicBezTo>
                    <a:cubicBezTo>
                      <a:pt x="1113" y="3341"/>
                      <a:pt x="614" y="4039"/>
                      <a:pt x="336" y="4802"/>
                    </a:cubicBezTo>
                    <a:cubicBezTo>
                      <a:pt x="84" y="5490"/>
                      <a:pt x="1" y="6228"/>
                      <a:pt x="11" y="6962"/>
                    </a:cubicBezTo>
                    <a:cubicBezTo>
                      <a:pt x="32" y="6951"/>
                      <a:pt x="206" y="6876"/>
                      <a:pt x="466" y="6836"/>
                    </a:cubicBezTo>
                    <a:cubicBezTo>
                      <a:pt x="563" y="6821"/>
                      <a:pt x="672" y="6810"/>
                      <a:pt x="789" y="6810"/>
                    </a:cubicBezTo>
                    <a:cubicBezTo>
                      <a:pt x="1243" y="6810"/>
                      <a:pt x="1818" y="6964"/>
                      <a:pt x="2305" y="7579"/>
                    </a:cubicBezTo>
                    <a:cubicBezTo>
                      <a:pt x="2306" y="7580"/>
                      <a:pt x="2309" y="7583"/>
                      <a:pt x="2312" y="7585"/>
                    </a:cubicBezTo>
                    <a:cubicBezTo>
                      <a:pt x="2413" y="7723"/>
                      <a:pt x="2506" y="7865"/>
                      <a:pt x="2593" y="8013"/>
                    </a:cubicBezTo>
                    <a:cubicBezTo>
                      <a:pt x="2599" y="8022"/>
                      <a:pt x="2603" y="8029"/>
                      <a:pt x="2609" y="8039"/>
                    </a:cubicBezTo>
                    <a:cubicBezTo>
                      <a:pt x="2884" y="8518"/>
                      <a:pt x="3077" y="9046"/>
                      <a:pt x="3168" y="9591"/>
                    </a:cubicBezTo>
                    <a:cubicBezTo>
                      <a:pt x="3800" y="9182"/>
                      <a:pt x="4292" y="8557"/>
                      <a:pt x="4539" y="7845"/>
                    </a:cubicBezTo>
                    <a:cubicBezTo>
                      <a:pt x="4740" y="7263"/>
                      <a:pt x="4778" y="6627"/>
                      <a:pt x="4652" y="6023"/>
                    </a:cubicBezTo>
                    <a:lnTo>
                      <a:pt x="4652" y="6023"/>
                    </a:lnTo>
                    <a:cubicBezTo>
                      <a:pt x="5920" y="7063"/>
                      <a:pt x="7416" y="7824"/>
                      <a:pt x="9007" y="8227"/>
                    </a:cubicBezTo>
                    <a:cubicBezTo>
                      <a:pt x="9261" y="8292"/>
                      <a:pt x="9538" y="8341"/>
                      <a:pt x="9805" y="8341"/>
                    </a:cubicBezTo>
                    <a:cubicBezTo>
                      <a:pt x="10155" y="8341"/>
                      <a:pt x="10486" y="8256"/>
                      <a:pt x="10723" y="8007"/>
                    </a:cubicBezTo>
                    <a:cubicBezTo>
                      <a:pt x="10962" y="7757"/>
                      <a:pt x="11044" y="7390"/>
                      <a:pt x="11019" y="7045"/>
                    </a:cubicBezTo>
                    <a:cubicBezTo>
                      <a:pt x="10993" y="6699"/>
                      <a:pt x="10874" y="6370"/>
                      <a:pt x="10754" y="6045"/>
                    </a:cubicBezTo>
                    <a:lnTo>
                      <a:pt x="10754" y="6045"/>
                    </a:lnTo>
                    <a:cubicBezTo>
                      <a:pt x="12335" y="7545"/>
                      <a:pt x="14302" y="8635"/>
                      <a:pt x="16413" y="9174"/>
                    </a:cubicBezTo>
                    <a:cubicBezTo>
                      <a:pt x="16677" y="9243"/>
                      <a:pt x="16948" y="9302"/>
                      <a:pt x="17220" y="9305"/>
                    </a:cubicBezTo>
                    <a:cubicBezTo>
                      <a:pt x="17238" y="9306"/>
                      <a:pt x="17255" y="9306"/>
                      <a:pt x="17273" y="9306"/>
                    </a:cubicBezTo>
                    <a:cubicBezTo>
                      <a:pt x="17327" y="9306"/>
                      <a:pt x="17380" y="9303"/>
                      <a:pt x="17434" y="9297"/>
                    </a:cubicBezTo>
                    <a:cubicBezTo>
                      <a:pt x="17777" y="9265"/>
                      <a:pt x="18121" y="9109"/>
                      <a:pt x="18313" y="8823"/>
                    </a:cubicBezTo>
                    <a:cubicBezTo>
                      <a:pt x="18515" y="8519"/>
                      <a:pt x="18504" y="8123"/>
                      <a:pt x="18367" y="7779"/>
                    </a:cubicBezTo>
                    <a:cubicBezTo>
                      <a:pt x="18326" y="7677"/>
                      <a:pt x="18274" y="7581"/>
                      <a:pt x="18213" y="7494"/>
                    </a:cubicBezTo>
                    <a:cubicBezTo>
                      <a:pt x="18135" y="7379"/>
                      <a:pt x="18043" y="7274"/>
                      <a:pt x="17943" y="7177"/>
                    </a:cubicBezTo>
                    <a:cubicBezTo>
                      <a:pt x="17708" y="6948"/>
                      <a:pt x="17424" y="6762"/>
                      <a:pt x="17147" y="6581"/>
                    </a:cubicBezTo>
                    <a:lnTo>
                      <a:pt x="17147" y="6581"/>
                    </a:lnTo>
                    <a:cubicBezTo>
                      <a:pt x="17198" y="6591"/>
                      <a:pt x="17248" y="6595"/>
                      <a:pt x="17298" y="6595"/>
                    </a:cubicBezTo>
                    <a:cubicBezTo>
                      <a:pt x="17855" y="6595"/>
                      <a:pt x="18346" y="6043"/>
                      <a:pt x="18382" y="5469"/>
                    </a:cubicBezTo>
                    <a:cubicBezTo>
                      <a:pt x="18400" y="5176"/>
                      <a:pt x="18328" y="4891"/>
                      <a:pt x="18198" y="4628"/>
                    </a:cubicBezTo>
                    <a:cubicBezTo>
                      <a:pt x="18051" y="4332"/>
                      <a:pt x="17831" y="4062"/>
                      <a:pt x="17585" y="3839"/>
                    </a:cubicBezTo>
                    <a:cubicBezTo>
                      <a:pt x="17169" y="3463"/>
                      <a:pt x="16662" y="3187"/>
                      <a:pt x="16123" y="3033"/>
                    </a:cubicBezTo>
                    <a:cubicBezTo>
                      <a:pt x="15861" y="2956"/>
                      <a:pt x="15591" y="2908"/>
                      <a:pt x="15318" y="2890"/>
                    </a:cubicBezTo>
                    <a:cubicBezTo>
                      <a:pt x="15228" y="2883"/>
                      <a:pt x="15138" y="2880"/>
                      <a:pt x="15047" y="2880"/>
                    </a:cubicBezTo>
                    <a:cubicBezTo>
                      <a:pt x="14795" y="2880"/>
                      <a:pt x="14544" y="2906"/>
                      <a:pt x="14296" y="2959"/>
                    </a:cubicBezTo>
                    <a:cubicBezTo>
                      <a:pt x="14652" y="2587"/>
                      <a:pt x="15014" y="2203"/>
                      <a:pt x="15196" y="1722"/>
                    </a:cubicBezTo>
                    <a:cubicBezTo>
                      <a:pt x="15305" y="1434"/>
                      <a:pt x="15334" y="1100"/>
                      <a:pt x="15256" y="804"/>
                    </a:cubicBezTo>
                    <a:cubicBezTo>
                      <a:pt x="15204" y="608"/>
                      <a:pt x="15106" y="431"/>
                      <a:pt x="14956" y="294"/>
                    </a:cubicBezTo>
                    <a:cubicBezTo>
                      <a:pt x="14723" y="83"/>
                      <a:pt x="14405" y="1"/>
                      <a:pt x="14087" y="1"/>
                    </a:cubicBezTo>
                    <a:close/>
                  </a:path>
                </a:pathLst>
              </a:custGeom>
              <a:solidFill>
                <a:srgbClr val="CC491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3272;p71">
                <a:extLst>
                  <a:ext uri="{FF2B5EF4-FFF2-40B4-BE49-F238E27FC236}">
                    <a16:creationId xmlns:a16="http://schemas.microsoft.com/office/drawing/2014/main" id="{6C10AD8A-D61B-09B9-77C9-9FDB0BEA692A}"/>
                  </a:ext>
                </a:extLst>
              </p:cNvPr>
              <p:cNvSpPr/>
              <p:nvPr/>
            </p:nvSpPr>
            <p:spPr>
              <a:xfrm>
                <a:off x="5660042" y="4227990"/>
                <a:ext cx="496921" cy="539251"/>
              </a:xfrm>
              <a:custGeom>
                <a:avLst/>
                <a:gdLst/>
                <a:ahLst/>
                <a:cxnLst/>
                <a:rect l="l" t="t" r="r" b="b"/>
                <a:pathLst>
                  <a:path w="12399" h="12398" extrusionOk="0">
                    <a:moveTo>
                      <a:pt x="10602" y="0"/>
                    </a:moveTo>
                    <a:lnTo>
                      <a:pt x="1" y="10601"/>
                    </a:lnTo>
                    <a:cubicBezTo>
                      <a:pt x="565" y="10704"/>
                      <a:pt x="987" y="11083"/>
                      <a:pt x="1279" y="11468"/>
                    </a:cubicBezTo>
                    <a:cubicBezTo>
                      <a:pt x="1632" y="11929"/>
                      <a:pt x="1797" y="12398"/>
                      <a:pt x="1797" y="12398"/>
                    </a:cubicBezTo>
                    <a:lnTo>
                      <a:pt x="12398" y="1797"/>
                    </a:lnTo>
                    <a:cubicBezTo>
                      <a:pt x="11246" y="1291"/>
                      <a:pt x="10602" y="0"/>
                      <a:pt x="10602"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3273;p71">
                <a:extLst>
                  <a:ext uri="{FF2B5EF4-FFF2-40B4-BE49-F238E27FC236}">
                    <a16:creationId xmlns:a16="http://schemas.microsoft.com/office/drawing/2014/main" id="{B7725F3F-C779-BB7E-E692-88C0B4B35623}"/>
                  </a:ext>
                </a:extLst>
              </p:cNvPr>
              <p:cNvSpPr/>
              <p:nvPr/>
            </p:nvSpPr>
            <p:spPr>
              <a:xfrm>
                <a:off x="5684250" y="4247475"/>
                <a:ext cx="457645" cy="491189"/>
              </a:xfrm>
              <a:custGeom>
                <a:avLst/>
                <a:gdLst/>
                <a:ahLst/>
                <a:cxnLst/>
                <a:rect l="l" t="t" r="r" b="b"/>
                <a:pathLst>
                  <a:path w="11419" h="11293" extrusionOk="0">
                    <a:moveTo>
                      <a:pt x="9889" y="0"/>
                    </a:moveTo>
                    <a:lnTo>
                      <a:pt x="1" y="9888"/>
                    </a:lnTo>
                    <a:lnTo>
                      <a:pt x="1" y="9888"/>
                    </a:lnTo>
                    <a:lnTo>
                      <a:pt x="6086" y="4103"/>
                    </a:lnTo>
                    <a:lnTo>
                      <a:pt x="6086" y="4103"/>
                    </a:lnTo>
                    <a:lnTo>
                      <a:pt x="527" y="10413"/>
                    </a:lnTo>
                    <a:lnTo>
                      <a:pt x="527" y="10413"/>
                    </a:lnTo>
                    <a:lnTo>
                      <a:pt x="6385" y="4688"/>
                    </a:lnTo>
                    <a:lnTo>
                      <a:pt x="6385" y="4688"/>
                    </a:lnTo>
                    <a:lnTo>
                      <a:pt x="1013" y="10811"/>
                    </a:lnTo>
                    <a:lnTo>
                      <a:pt x="6893" y="5566"/>
                    </a:lnTo>
                    <a:lnTo>
                      <a:pt x="1405" y="11292"/>
                    </a:lnTo>
                    <a:lnTo>
                      <a:pt x="1553" y="11142"/>
                    </a:lnTo>
                    <a:lnTo>
                      <a:pt x="1693" y="11018"/>
                    </a:lnTo>
                    <a:lnTo>
                      <a:pt x="5930" y="7001"/>
                    </a:lnTo>
                    <a:lnTo>
                      <a:pt x="11419" y="1275"/>
                    </a:lnTo>
                    <a:lnTo>
                      <a:pt x="11272" y="1421"/>
                    </a:lnTo>
                    <a:lnTo>
                      <a:pt x="6487" y="5650"/>
                    </a:lnTo>
                    <a:lnTo>
                      <a:pt x="10789" y="1056"/>
                    </a:lnTo>
                    <a:lnTo>
                      <a:pt x="5785" y="5940"/>
                    </a:lnTo>
                    <a:lnTo>
                      <a:pt x="10389" y="658"/>
                    </a:lnTo>
                    <a:lnTo>
                      <a:pt x="10389" y="658"/>
                    </a:lnTo>
                    <a:lnTo>
                      <a:pt x="5648" y="5019"/>
                    </a:lnTo>
                    <a:lnTo>
                      <a:pt x="9889" y="0"/>
                    </a:ln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3274;p71">
                <a:extLst>
                  <a:ext uri="{FF2B5EF4-FFF2-40B4-BE49-F238E27FC236}">
                    <a16:creationId xmlns:a16="http://schemas.microsoft.com/office/drawing/2014/main" id="{B6F62958-1587-F8CD-8808-8D235ED8E58B}"/>
                  </a:ext>
                </a:extLst>
              </p:cNvPr>
              <p:cNvSpPr/>
              <p:nvPr/>
            </p:nvSpPr>
            <p:spPr>
              <a:xfrm>
                <a:off x="5660042" y="4227990"/>
                <a:ext cx="496921" cy="498801"/>
              </a:xfrm>
              <a:custGeom>
                <a:avLst/>
                <a:gdLst/>
                <a:ahLst/>
                <a:cxnLst/>
                <a:rect l="l" t="t" r="r" b="b"/>
                <a:pathLst>
                  <a:path w="12399" h="11468" extrusionOk="0">
                    <a:moveTo>
                      <a:pt x="10602" y="0"/>
                    </a:moveTo>
                    <a:lnTo>
                      <a:pt x="1" y="10601"/>
                    </a:lnTo>
                    <a:cubicBezTo>
                      <a:pt x="565" y="10704"/>
                      <a:pt x="987" y="11083"/>
                      <a:pt x="1279" y="11468"/>
                    </a:cubicBezTo>
                    <a:cubicBezTo>
                      <a:pt x="1628" y="10886"/>
                      <a:pt x="2009" y="10317"/>
                      <a:pt x="2417" y="9762"/>
                    </a:cubicBezTo>
                    <a:cubicBezTo>
                      <a:pt x="3140" y="8774"/>
                      <a:pt x="3948" y="7831"/>
                      <a:pt x="4820" y="6953"/>
                    </a:cubicBezTo>
                    <a:cubicBezTo>
                      <a:pt x="5689" y="6080"/>
                      <a:pt x="6621" y="5268"/>
                      <a:pt x="7602" y="4537"/>
                    </a:cubicBezTo>
                    <a:cubicBezTo>
                      <a:pt x="8581" y="3807"/>
                      <a:pt x="9608" y="3158"/>
                      <a:pt x="10664" y="2604"/>
                    </a:cubicBezTo>
                    <a:cubicBezTo>
                      <a:pt x="11233" y="2307"/>
                      <a:pt x="11814" y="2036"/>
                      <a:pt x="12397" y="1799"/>
                    </a:cubicBezTo>
                    <a:lnTo>
                      <a:pt x="12398" y="1797"/>
                    </a:lnTo>
                    <a:cubicBezTo>
                      <a:pt x="11246" y="1291"/>
                      <a:pt x="10602" y="0"/>
                      <a:pt x="10602"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3275;p71">
                <a:extLst>
                  <a:ext uri="{FF2B5EF4-FFF2-40B4-BE49-F238E27FC236}">
                    <a16:creationId xmlns:a16="http://schemas.microsoft.com/office/drawing/2014/main" id="{7FDEB678-6BFA-7534-1C9C-723675715146}"/>
                  </a:ext>
                </a:extLst>
              </p:cNvPr>
              <p:cNvSpPr/>
              <p:nvPr/>
            </p:nvSpPr>
            <p:spPr>
              <a:xfrm>
                <a:off x="5726693" y="4301755"/>
                <a:ext cx="444059" cy="481881"/>
              </a:xfrm>
              <a:custGeom>
                <a:avLst/>
                <a:gdLst/>
                <a:ahLst/>
                <a:cxnLst/>
                <a:rect l="l" t="t" r="r" b="b"/>
                <a:pathLst>
                  <a:path w="11080" h="11079" extrusionOk="0">
                    <a:moveTo>
                      <a:pt x="10837" y="1"/>
                    </a:moveTo>
                    <a:lnTo>
                      <a:pt x="0" y="10835"/>
                    </a:lnTo>
                    <a:lnTo>
                      <a:pt x="245" y="11078"/>
                    </a:lnTo>
                    <a:lnTo>
                      <a:pt x="11080" y="243"/>
                    </a:lnTo>
                    <a:lnTo>
                      <a:pt x="10837" y="1"/>
                    </a:ln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3276;p71">
                <a:extLst>
                  <a:ext uri="{FF2B5EF4-FFF2-40B4-BE49-F238E27FC236}">
                    <a16:creationId xmlns:a16="http://schemas.microsoft.com/office/drawing/2014/main" id="{179170E9-7705-466C-F54A-D5A8C39EFAB6}"/>
                  </a:ext>
                </a:extLst>
              </p:cNvPr>
              <p:cNvSpPr/>
              <p:nvPr/>
            </p:nvSpPr>
            <p:spPr>
              <a:xfrm>
                <a:off x="6039789" y="4297797"/>
                <a:ext cx="169247" cy="142055"/>
              </a:xfrm>
              <a:custGeom>
                <a:avLst/>
                <a:gdLst/>
                <a:ahLst/>
                <a:cxnLst/>
                <a:rect l="l" t="t" r="r" b="b"/>
                <a:pathLst>
                  <a:path w="4223" h="3266" extrusionOk="0">
                    <a:moveTo>
                      <a:pt x="1614" y="1"/>
                    </a:moveTo>
                    <a:lnTo>
                      <a:pt x="1" y="1614"/>
                    </a:lnTo>
                    <a:cubicBezTo>
                      <a:pt x="166" y="1566"/>
                      <a:pt x="325" y="1544"/>
                      <a:pt x="477" y="1544"/>
                    </a:cubicBezTo>
                    <a:cubicBezTo>
                      <a:pt x="1146" y="1544"/>
                      <a:pt x="1689" y="1962"/>
                      <a:pt x="2067" y="2388"/>
                    </a:cubicBezTo>
                    <a:cubicBezTo>
                      <a:pt x="2445" y="2809"/>
                      <a:pt x="2661" y="3237"/>
                      <a:pt x="2675" y="3266"/>
                    </a:cubicBezTo>
                    <a:cubicBezTo>
                      <a:pt x="2666" y="2680"/>
                      <a:pt x="2769" y="1629"/>
                      <a:pt x="2769" y="1629"/>
                    </a:cubicBezTo>
                    <a:cubicBezTo>
                      <a:pt x="2938" y="1567"/>
                      <a:pt x="3098" y="1542"/>
                      <a:pt x="3246" y="1542"/>
                    </a:cubicBezTo>
                    <a:cubicBezTo>
                      <a:pt x="3821" y="1542"/>
                      <a:pt x="4207" y="1921"/>
                      <a:pt x="4222" y="1937"/>
                    </a:cubicBezTo>
                    <a:cubicBezTo>
                      <a:pt x="3633" y="659"/>
                      <a:pt x="2667" y="225"/>
                      <a:pt x="2091" y="79"/>
                    </a:cubicBezTo>
                    <a:cubicBezTo>
                      <a:pt x="1805" y="3"/>
                      <a:pt x="1614" y="1"/>
                      <a:pt x="1614"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3277;p71">
                <a:extLst>
                  <a:ext uri="{FF2B5EF4-FFF2-40B4-BE49-F238E27FC236}">
                    <a16:creationId xmlns:a16="http://schemas.microsoft.com/office/drawing/2014/main" id="{FCFCF0D3-E552-90FD-7349-4E4641928A49}"/>
                  </a:ext>
                </a:extLst>
              </p:cNvPr>
              <p:cNvSpPr/>
              <p:nvPr/>
            </p:nvSpPr>
            <p:spPr>
              <a:xfrm>
                <a:off x="6039789" y="4297797"/>
                <a:ext cx="83802" cy="103866"/>
              </a:xfrm>
              <a:custGeom>
                <a:avLst/>
                <a:gdLst/>
                <a:ahLst/>
                <a:cxnLst/>
                <a:rect l="l" t="t" r="r" b="b"/>
                <a:pathLst>
                  <a:path w="2091" h="2388" extrusionOk="0">
                    <a:moveTo>
                      <a:pt x="1614" y="1"/>
                    </a:moveTo>
                    <a:lnTo>
                      <a:pt x="1" y="1614"/>
                    </a:lnTo>
                    <a:cubicBezTo>
                      <a:pt x="166" y="1566"/>
                      <a:pt x="325" y="1544"/>
                      <a:pt x="477" y="1544"/>
                    </a:cubicBezTo>
                    <a:cubicBezTo>
                      <a:pt x="1146" y="1544"/>
                      <a:pt x="1689" y="1962"/>
                      <a:pt x="2067" y="2388"/>
                    </a:cubicBezTo>
                    <a:cubicBezTo>
                      <a:pt x="2036" y="2248"/>
                      <a:pt x="2010" y="2106"/>
                      <a:pt x="1991" y="1961"/>
                    </a:cubicBezTo>
                    <a:cubicBezTo>
                      <a:pt x="1913" y="1363"/>
                      <a:pt x="1945" y="725"/>
                      <a:pt x="2091" y="79"/>
                    </a:cubicBezTo>
                    <a:cubicBezTo>
                      <a:pt x="1805" y="3"/>
                      <a:pt x="1614" y="1"/>
                      <a:pt x="1614"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3278;p71">
                <a:extLst>
                  <a:ext uri="{FF2B5EF4-FFF2-40B4-BE49-F238E27FC236}">
                    <a16:creationId xmlns:a16="http://schemas.microsoft.com/office/drawing/2014/main" id="{5E8A8B13-412E-6A8F-C997-3E4836DB5E43}"/>
                  </a:ext>
                </a:extLst>
              </p:cNvPr>
              <p:cNvSpPr/>
              <p:nvPr/>
            </p:nvSpPr>
            <p:spPr>
              <a:xfrm>
                <a:off x="5003271" y="4544232"/>
                <a:ext cx="858941" cy="407896"/>
              </a:xfrm>
              <a:custGeom>
                <a:avLst/>
                <a:gdLst/>
                <a:ahLst/>
                <a:cxnLst/>
                <a:rect l="l" t="t" r="r" b="b"/>
                <a:pathLst>
                  <a:path w="21432" h="9378" extrusionOk="0">
                    <a:moveTo>
                      <a:pt x="881" y="0"/>
                    </a:moveTo>
                    <a:lnTo>
                      <a:pt x="881" y="0"/>
                    </a:lnTo>
                    <a:cubicBezTo>
                      <a:pt x="881" y="0"/>
                      <a:pt x="0" y="6345"/>
                      <a:pt x="2505" y="8506"/>
                    </a:cubicBezTo>
                    <a:cubicBezTo>
                      <a:pt x="3241" y="9142"/>
                      <a:pt x="4366" y="9378"/>
                      <a:pt x="5630" y="9378"/>
                    </a:cubicBezTo>
                    <a:cubicBezTo>
                      <a:pt x="9256" y="9378"/>
                      <a:pt x="14023" y="7437"/>
                      <a:pt x="14023" y="7437"/>
                    </a:cubicBezTo>
                    <a:cubicBezTo>
                      <a:pt x="14587" y="8045"/>
                      <a:pt x="17193" y="8546"/>
                      <a:pt x="18684" y="8546"/>
                    </a:cubicBezTo>
                    <a:cubicBezTo>
                      <a:pt x="19107" y="8546"/>
                      <a:pt x="19440" y="8506"/>
                      <a:pt x="19612" y="8417"/>
                    </a:cubicBezTo>
                    <a:cubicBezTo>
                      <a:pt x="20392" y="8011"/>
                      <a:pt x="19632" y="7367"/>
                      <a:pt x="19632" y="7367"/>
                    </a:cubicBezTo>
                    <a:cubicBezTo>
                      <a:pt x="21431" y="7257"/>
                      <a:pt x="20612" y="6048"/>
                      <a:pt x="20612" y="6048"/>
                    </a:cubicBezTo>
                    <a:cubicBezTo>
                      <a:pt x="21357" y="5683"/>
                      <a:pt x="20801" y="4688"/>
                      <a:pt x="20801" y="4688"/>
                    </a:cubicBezTo>
                    <a:cubicBezTo>
                      <a:pt x="20996" y="4307"/>
                      <a:pt x="21147" y="3612"/>
                      <a:pt x="20201" y="3477"/>
                    </a:cubicBezTo>
                    <a:cubicBezTo>
                      <a:pt x="19257" y="3342"/>
                      <a:pt x="17972" y="3217"/>
                      <a:pt x="17972" y="3217"/>
                    </a:cubicBezTo>
                    <a:cubicBezTo>
                      <a:pt x="17972" y="3217"/>
                      <a:pt x="17572" y="2507"/>
                      <a:pt x="16992" y="2320"/>
                    </a:cubicBezTo>
                    <a:cubicBezTo>
                      <a:pt x="16954" y="2308"/>
                      <a:pt x="16909" y="2302"/>
                      <a:pt x="16858" y="2302"/>
                    </a:cubicBezTo>
                    <a:cubicBezTo>
                      <a:pt x="16110" y="2302"/>
                      <a:pt x="13995" y="3485"/>
                      <a:pt x="13995" y="3485"/>
                    </a:cubicBezTo>
                    <a:lnTo>
                      <a:pt x="8265" y="3355"/>
                    </a:lnTo>
                    <a:lnTo>
                      <a:pt x="8092" y="316"/>
                    </a:lnTo>
                    <a:cubicBezTo>
                      <a:pt x="6833" y="442"/>
                      <a:pt x="5764" y="490"/>
                      <a:pt x="4866" y="490"/>
                    </a:cubicBezTo>
                    <a:cubicBezTo>
                      <a:pt x="2002" y="490"/>
                      <a:pt x="881" y="0"/>
                      <a:pt x="881" y="0"/>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3279;p71">
                <a:extLst>
                  <a:ext uri="{FF2B5EF4-FFF2-40B4-BE49-F238E27FC236}">
                    <a16:creationId xmlns:a16="http://schemas.microsoft.com/office/drawing/2014/main" id="{046CABB1-DAC4-7008-EA64-EAC9FBBC09F4}"/>
                  </a:ext>
                </a:extLst>
              </p:cNvPr>
              <p:cNvSpPr/>
              <p:nvPr/>
            </p:nvSpPr>
            <p:spPr>
              <a:xfrm>
                <a:off x="5007239" y="4348859"/>
                <a:ext cx="362100" cy="225174"/>
              </a:xfrm>
              <a:custGeom>
                <a:avLst/>
                <a:gdLst/>
                <a:ahLst/>
                <a:cxnLst/>
                <a:rect l="l" t="t" r="r" b="b"/>
                <a:pathLst>
                  <a:path w="9035" h="5177" extrusionOk="0">
                    <a:moveTo>
                      <a:pt x="9035" y="1"/>
                    </a:moveTo>
                    <a:lnTo>
                      <a:pt x="9035" y="1"/>
                    </a:lnTo>
                    <a:cubicBezTo>
                      <a:pt x="8853" y="790"/>
                      <a:pt x="8685" y="1581"/>
                      <a:pt x="8523" y="2375"/>
                    </a:cubicBezTo>
                    <a:cubicBezTo>
                      <a:pt x="8370" y="3134"/>
                      <a:pt x="8223" y="3896"/>
                      <a:pt x="8081" y="4658"/>
                    </a:cubicBezTo>
                    <a:lnTo>
                      <a:pt x="8081" y="4658"/>
                    </a:lnTo>
                    <a:lnTo>
                      <a:pt x="7144" y="4765"/>
                    </a:lnTo>
                    <a:cubicBezTo>
                      <a:pt x="6293" y="4838"/>
                      <a:pt x="5304" y="4912"/>
                      <a:pt x="4298" y="4912"/>
                    </a:cubicBezTo>
                    <a:cubicBezTo>
                      <a:pt x="2757" y="4912"/>
                      <a:pt x="1178" y="4737"/>
                      <a:pt x="0" y="4110"/>
                    </a:cubicBezTo>
                    <a:lnTo>
                      <a:pt x="0" y="4110"/>
                    </a:lnTo>
                    <a:cubicBezTo>
                      <a:pt x="1201" y="4942"/>
                      <a:pt x="3048" y="5177"/>
                      <a:pt x="4773" y="5177"/>
                    </a:cubicBezTo>
                    <a:cubicBezTo>
                      <a:pt x="5635" y="5177"/>
                      <a:pt x="6467" y="5118"/>
                      <a:pt x="7172" y="5045"/>
                    </a:cubicBezTo>
                    <a:lnTo>
                      <a:pt x="8214" y="4914"/>
                    </a:lnTo>
                    <a:lnTo>
                      <a:pt x="8313" y="4901"/>
                    </a:lnTo>
                    <a:cubicBezTo>
                      <a:pt x="8582" y="3273"/>
                      <a:pt x="8834" y="1640"/>
                      <a:pt x="9035"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3280;p71">
                <a:extLst>
                  <a:ext uri="{FF2B5EF4-FFF2-40B4-BE49-F238E27FC236}">
                    <a16:creationId xmlns:a16="http://schemas.microsoft.com/office/drawing/2014/main" id="{BA559652-E3B6-38A6-2A17-685B6094B94F}"/>
                  </a:ext>
                </a:extLst>
              </p:cNvPr>
              <p:cNvSpPr/>
              <p:nvPr/>
            </p:nvSpPr>
            <p:spPr>
              <a:xfrm>
                <a:off x="5673749" y="4682064"/>
                <a:ext cx="52021" cy="12657"/>
              </a:xfrm>
              <a:custGeom>
                <a:avLst/>
                <a:gdLst/>
                <a:ahLst/>
                <a:cxnLst/>
                <a:rect l="l" t="t" r="r" b="b"/>
                <a:pathLst>
                  <a:path w="1298" h="291" extrusionOk="0">
                    <a:moveTo>
                      <a:pt x="1208" y="0"/>
                    </a:moveTo>
                    <a:cubicBezTo>
                      <a:pt x="1206" y="0"/>
                      <a:pt x="1204" y="0"/>
                      <a:pt x="1202" y="0"/>
                    </a:cubicBezTo>
                    <a:cubicBezTo>
                      <a:pt x="827" y="26"/>
                      <a:pt x="455" y="77"/>
                      <a:pt x="86" y="151"/>
                    </a:cubicBezTo>
                    <a:cubicBezTo>
                      <a:pt x="1" y="168"/>
                      <a:pt x="33" y="290"/>
                      <a:pt x="112" y="290"/>
                    </a:cubicBezTo>
                    <a:cubicBezTo>
                      <a:pt x="117" y="290"/>
                      <a:pt x="122" y="290"/>
                      <a:pt x="128" y="289"/>
                    </a:cubicBezTo>
                    <a:cubicBezTo>
                      <a:pt x="484" y="217"/>
                      <a:pt x="845" y="169"/>
                      <a:pt x="1207" y="145"/>
                    </a:cubicBezTo>
                    <a:cubicBezTo>
                      <a:pt x="1297" y="138"/>
                      <a:pt x="1294" y="0"/>
                      <a:pt x="1208" y="0"/>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3281;p71">
                <a:extLst>
                  <a:ext uri="{FF2B5EF4-FFF2-40B4-BE49-F238E27FC236}">
                    <a16:creationId xmlns:a16="http://schemas.microsoft.com/office/drawing/2014/main" id="{B55E1C3B-84B0-01E5-4CB1-10B2693EE2B0}"/>
                  </a:ext>
                </a:extLst>
              </p:cNvPr>
              <p:cNvSpPr/>
              <p:nvPr/>
            </p:nvSpPr>
            <p:spPr>
              <a:xfrm>
                <a:off x="5795669" y="4742694"/>
                <a:ext cx="38034" cy="10352"/>
              </a:xfrm>
              <a:custGeom>
                <a:avLst/>
                <a:gdLst/>
                <a:ahLst/>
                <a:cxnLst/>
                <a:rect l="l" t="t" r="r" b="b"/>
                <a:pathLst>
                  <a:path w="949" h="238" extrusionOk="0">
                    <a:moveTo>
                      <a:pt x="91" y="1"/>
                    </a:moveTo>
                    <a:cubicBezTo>
                      <a:pt x="19" y="1"/>
                      <a:pt x="0" y="120"/>
                      <a:pt x="81" y="144"/>
                    </a:cubicBezTo>
                    <a:cubicBezTo>
                      <a:pt x="291" y="206"/>
                      <a:pt x="510" y="237"/>
                      <a:pt x="730" y="237"/>
                    </a:cubicBezTo>
                    <a:cubicBezTo>
                      <a:pt x="773" y="237"/>
                      <a:pt x="815" y="236"/>
                      <a:pt x="858" y="234"/>
                    </a:cubicBezTo>
                    <a:cubicBezTo>
                      <a:pt x="948" y="227"/>
                      <a:pt x="945" y="89"/>
                      <a:pt x="857" y="89"/>
                    </a:cubicBezTo>
                    <a:cubicBezTo>
                      <a:pt x="856" y="89"/>
                      <a:pt x="854" y="90"/>
                      <a:pt x="852" y="90"/>
                    </a:cubicBezTo>
                    <a:cubicBezTo>
                      <a:pt x="811" y="92"/>
                      <a:pt x="769" y="93"/>
                      <a:pt x="727" y="93"/>
                    </a:cubicBezTo>
                    <a:cubicBezTo>
                      <a:pt x="519" y="93"/>
                      <a:pt x="313" y="63"/>
                      <a:pt x="112" y="4"/>
                    </a:cubicBezTo>
                    <a:cubicBezTo>
                      <a:pt x="105" y="2"/>
                      <a:pt x="98" y="1"/>
                      <a:pt x="91"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3282;p71">
                <a:extLst>
                  <a:ext uri="{FF2B5EF4-FFF2-40B4-BE49-F238E27FC236}">
                    <a16:creationId xmlns:a16="http://schemas.microsoft.com/office/drawing/2014/main" id="{3E57F6CE-CC2B-B72E-F665-E9039DC87CAE}"/>
                  </a:ext>
                </a:extLst>
              </p:cNvPr>
              <p:cNvSpPr/>
              <p:nvPr/>
            </p:nvSpPr>
            <p:spPr>
              <a:xfrm>
                <a:off x="5795749" y="4801497"/>
                <a:ext cx="34106" cy="9438"/>
              </a:xfrm>
              <a:custGeom>
                <a:avLst/>
                <a:gdLst/>
                <a:ahLst/>
                <a:cxnLst/>
                <a:rect l="l" t="t" r="r" b="b"/>
                <a:pathLst>
                  <a:path w="851" h="217" extrusionOk="0">
                    <a:moveTo>
                      <a:pt x="85" y="1"/>
                    </a:moveTo>
                    <a:cubicBezTo>
                      <a:pt x="50" y="1"/>
                      <a:pt x="17" y="18"/>
                      <a:pt x="9" y="56"/>
                    </a:cubicBezTo>
                    <a:cubicBezTo>
                      <a:pt x="1" y="91"/>
                      <a:pt x="24" y="138"/>
                      <a:pt x="63" y="142"/>
                    </a:cubicBezTo>
                    <a:cubicBezTo>
                      <a:pt x="295" y="166"/>
                      <a:pt x="526" y="191"/>
                      <a:pt x="756" y="216"/>
                    </a:cubicBezTo>
                    <a:cubicBezTo>
                      <a:pt x="760" y="216"/>
                      <a:pt x="764" y="217"/>
                      <a:pt x="769" y="217"/>
                    </a:cubicBezTo>
                    <a:cubicBezTo>
                      <a:pt x="803" y="217"/>
                      <a:pt x="833" y="198"/>
                      <a:pt x="843" y="162"/>
                    </a:cubicBezTo>
                    <a:cubicBezTo>
                      <a:pt x="850" y="127"/>
                      <a:pt x="827" y="81"/>
                      <a:pt x="788" y="75"/>
                    </a:cubicBezTo>
                    <a:cubicBezTo>
                      <a:pt x="557" y="51"/>
                      <a:pt x="326" y="26"/>
                      <a:pt x="96" y="1"/>
                    </a:cubicBezTo>
                    <a:cubicBezTo>
                      <a:pt x="92" y="1"/>
                      <a:pt x="89" y="1"/>
                      <a:pt x="85"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0" name="Google Shape;3283;p71">
                <a:extLst>
                  <a:ext uri="{FF2B5EF4-FFF2-40B4-BE49-F238E27FC236}">
                    <a16:creationId xmlns:a16="http://schemas.microsoft.com/office/drawing/2014/main" id="{11A6F62B-665C-807C-67B4-1856230CD28D}"/>
                  </a:ext>
                </a:extLst>
              </p:cNvPr>
              <p:cNvSpPr/>
              <p:nvPr/>
            </p:nvSpPr>
            <p:spPr>
              <a:xfrm>
                <a:off x="5173806" y="3404786"/>
                <a:ext cx="638114" cy="300072"/>
              </a:xfrm>
              <a:custGeom>
                <a:avLst/>
                <a:gdLst/>
                <a:ahLst/>
                <a:cxnLst/>
                <a:rect l="l" t="t" r="r" b="b"/>
                <a:pathLst>
                  <a:path w="15922" h="6899" extrusionOk="0">
                    <a:moveTo>
                      <a:pt x="4894" y="1"/>
                    </a:moveTo>
                    <a:lnTo>
                      <a:pt x="4894" y="1"/>
                    </a:lnTo>
                    <a:cubicBezTo>
                      <a:pt x="5128" y="330"/>
                      <a:pt x="5366" y="666"/>
                      <a:pt x="5489" y="1050"/>
                    </a:cubicBezTo>
                    <a:cubicBezTo>
                      <a:pt x="5615" y="1436"/>
                      <a:pt x="5609" y="1883"/>
                      <a:pt x="5379" y="2214"/>
                    </a:cubicBezTo>
                    <a:cubicBezTo>
                      <a:pt x="5091" y="2628"/>
                      <a:pt x="4547" y="2754"/>
                      <a:pt x="4033" y="2754"/>
                    </a:cubicBezTo>
                    <a:cubicBezTo>
                      <a:pt x="3980" y="2754"/>
                      <a:pt x="3926" y="2753"/>
                      <a:pt x="3874" y="2750"/>
                    </a:cubicBezTo>
                    <a:cubicBezTo>
                      <a:pt x="2634" y="2690"/>
                      <a:pt x="1425" y="2144"/>
                      <a:pt x="559" y="1255"/>
                    </a:cubicBezTo>
                    <a:lnTo>
                      <a:pt x="559" y="1255"/>
                    </a:lnTo>
                    <a:cubicBezTo>
                      <a:pt x="785" y="2175"/>
                      <a:pt x="1014" y="3137"/>
                      <a:pt x="790" y="4058"/>
                    </a:cubicBezTo>
                    <a:cubicBezTo>
                      <a:pt x="672" y="4543"/>
                      <a:pt x="384" y="5006"/>
                      <a:pt x="0" y="5321"/>
                    </a:cubicBezTo>
                    <a:cubicBezTo>
                      <a:pt x="6" y="5330"/>
                      <a:pt x="10" y="5337"/>
                      <a:pt x="16" y="5347"/>
                    </a:cubicBezTo>
                    <a:cubicBezTo>
                      <a:pt x="291" y="5826"/>
                      <a:pt x="484" y="6354"/>
                      <a:pt x="575" y="6899"/>
                    </a:cubicBezTo>
                    <a:cubicBezTo>
                      <a:pt x="1207" y="6490"/>
                      <a:pt x="1699" y="5865"/>
                      <a:pt x="1946" y="5153"/>
                    </a:cubicBezTo>
                    <a:cubicBezTo>
                      <a:pt x="2147" y="4571"/>
                      <a:pt x="2185" y="3935"/>
                      <a:pt x="2059" y="3331"/>
                    </a:cubicBezTo>
                    <a:lnTo>
                      <a:pt x="2059" y="3331"/>
                    </a:lnTo>
                    <a:cubicBezTo>
                      <a:pt x="3327" y="4371"/>
                      <a:pt x="4823" y="5132"/>
                      <a:pt x="6414" y="5535"/>
                    </a:cubicBezTo>
                    <a:cubicBezTo>
                      <a:pt x="6668" y="5600"/>
                      <a:pt x="6945" y="5649"/>
                      <a:pt x="7212" y="5649"/>
                    </a:cubicBezTo>
                    <a:cubicBezTo>
                      <a:pt x="7562" y="5649"/>
                      <a:pt x="7893" y="5564"/>
                      <a:pt x="8130" y="5315"/>
                    </a:cubicBezTo>
                    <a:cubicBezTo>
                      <a:pt x="8369" y="5065"/>
                      <a:pt x="8451" y="4698"/>
                      <a:pt x="8426" y="4353"/>
                    </a:cubicBezTo>
                    <a:cubicBezTo>
                      <a:pt x="8400" y="4007"/>
                      <a:pt x="8281" y="3678"/>
                      <a:pt x="8161" y="3353"/>
                    </a:cubicBezTo>
                    <a:lnTo>
                      <a:pt x="8161" y="3353"/>
                    </a:lnTo>
                    <a:cubicBezTo>
                      <a:pt x="9742" y="4853"/>
                      <a:pt x="11709" y="5943"/>
                      <a:pt x="13820" y="6482"/>
                    </a:cubicBezTo>
                    <a:cubicBezTo>
                      <a:pt x="14084" y="6551"/>
                      <a:pt x="14355" y="6610"/>
                      <a:pt x="14627" y="6613"/>
                    </a:cubicBezTo>
                    <a:cubicBezTo>
                      <a:pt x="14645" y="6614"/>
                      <a:pt x="14662" y="6614"/>
                      <a:pt x="14680" y="6614"/>
                    </a:cubicBezTo>
                    <a:cubicBezTo>
                      <a:pt x="14734" y="6614"/>
                      <a:pt x="14787" y="6611"/>
                      <a:pt x="14841" y="6605"/>
                    </a:cubicBezTo>
                    <a:cubicBezTo>
                      <a:pt x="15184" y="6573"/>
                      <a:pt x="15528" y="6417"/>
                      <a:pt x="15720" y="6131"/>
                    </a:cubicBezTo>
                    <a:cubicBezTo>
                      <a:pt x="15922" y="5827"/>
                      <a:pt x="15911" y="5431"/>
                      <a:pt x="15774" y="5087"/>
                    </a:cubicBezTo>
                    <a:cubicBezTo>
                      <a:pt x="15733" y="4985"/>
                      <a:pt x="15681" y="4889"/>
                      <a:pt x="15620" y="4802"/>
                    </a:cubicBezTo>
                    <a:cubicBezTo>
                      <a:pt x="15541" y="4687"/>
                      <a:pt x="15449" y="4582"/>
                      <a:pt x="15350" y="4485"/>
                    </a:cubicBezTo>
                    <a:cubicBezTo>
                      <a:pt x="15114" y="4256"/>
                      <a:pt x="14831" y="4070"/>
                      <a:pt x="14553" y="3889"/>
                    </a:cubicBezTo>
                    <a:lnTo>
                      <a:pt x="14553" y="3889"/>
                    </a:lnTo>
                    <a:cubicBezTo>
                      <a:pt x="14604" y="3899"/>
                      <a:pt x="14654" y="3903"/>
                      <a:pt x="14704" y="3903"/>
                    </a:cubicBezTo>
                    <a:cubicBezTo>
                      <a:pt x="15262" y="3903"/>
                      <a:pt x="15753" y="3351"/>
                      <a:pt x="15789" y="2777"/>
                    </a:cubicBezTo>
                    <a:cubicBezTo>
                      <a:pt x="15807" y="2484"/>
                      <a:pt x="15735" y="2199"/>
                      <a:pt x="15605" y="1936"/>
                    </a:cubicBezTo>
                    <a:cubicBezTo>
                      <a:pt x="15458" y="1640"/>
                      <a:pt x="15238" y="1370"/>
                      <a:pt x="14992" y="1147"/>
                    </a:cubicBezTo>
                    <a:cubicBezTo>
                      <a:pt x="14576" y="771"/>
                      <a:pt x="14069" y="495"/>
                      <a:pt x="13530" y="341"/>
                    </a:cubicBezTo>
                    <a:lnTo>
                      <a:pt x="13530" y="341"/>
                    </a:lnTo>
                    <a:cubicBezTo>
                      <a:pt x="13786" y="807"/>
                      <a:pt x="13546" y="1408"/>
                      <a:pt x="13034" y="1560"/>
                    </a:cubicBezTo>
                    <a:cubicBezTo>
                      <a:pt x="12722" y="1653"/>
                      <a:pt x="12395" y="1699"/>
                      <a:pt x="12068" y="1699"/>
                    </a:cubicBezTo>
                    <a:cubicBezTo>
                      <a:pt x="11375" y="1699"/>
                      <a:pt x="10681" y="1493"/>
                      <a:pt x="10121" y="1088"/>
                    </a:cubicBezTo>
                    <a:lnTo>
                      <a:pt x="10121" y="1088"/>
                    </a:lnTo>
                    <a:cubicBezTo>
                      <a:pt x="10485" y="1366"/>
                      <a:pt x="10837" y="1673"/>
                      <a:pt x="10968" y="2133"/>
                    </a:cubicBezTo>
                    <a:cubicBezTo>
                      <a:pt x="11050" y="2419"/>
                      <a:pt x="11008" y="2736"/>
                      <a:pt x="10813" y="2959"/>
                    </a:cubicBezTo>
                    <a:cubicBezTo>
                      <a:pt x="10645" y="3150"/>
                      <a:pt x="10424" y="3221"/>
                      <a:pt x="10187" y="3221"/>
                    </a:cubicBezTo>
                    <a:cubicBezTo>
                      <a:pt x="9881" y="3221"/>
                      <a:pt x="9548" y="3102"/>
                      <a:pt x="9265" y="2968"/>
                    </a:cubicBezTo>
                    <a:cubicBezTo>
                      <a:pt x="9065" y="2875"/>
                      <a:pt x="8866" y="2777"/>
                      <a:pt x="8669" y="2675"/>
                    </a:cubicBezTo>
                    <a:cubicBezTo>
                      <a:pt x="7296" y="1964"/>
                      <a:pt x="6021" y="1062"/>
                      <a:pt x="4894" y="1"/>
                    </a:cubicBezTo>
                    <a:close/>
                  </a:path>
                </a:pathLst>
              </a:custGeom>
              <a:solidFill>
                <a:srgbClr val="CC491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1" name="Google Shape;3284;p71">
                <a:extLst>
                  <a:ext uri="{FF2B5EF4-FFF2-40B4-BE49-F238E27FC236}">
                    <a16:creationId xmlns:a16="http://schemas.microsoft.com/office/drawing/2014/main" id="{A5A2CDB8-06F2-475A-629E-8991D2D9EB92}"/>
                  </a:ext>
                </a:extLst>
              </p:cNvPr>
              <p:cNvSpPr/>
              <p:nvPr/>
            </p:nvSpPr>
            <p:spPr>
              <a:xfrm>
                <a:off x="4002543" y="4790667"/>
                <a:ext cx="1134113" cy="540599"/>
              </a:xfrm>
              <a:custGeom>
                <a:avLst/>
                <a:gdLst/>
                <a:ahLst/>
                <a:cxnLst/>
                <a:rect l="l" t="t" r="r" b="b"/>
                <a:pathLst>
                  <a:path w="28298" h="12429" extrusionOk="0">
                    <a:moveTo>
                      <a:pt x="25213" y="1"/>
                    </a:moveTo>
                    <a:cubicBezTo>
                      <a:pt x="24017" y="1"/>
                      <a:pt x="22874" y="428"/>
                      <a:pt x="22874" y="428"/>
                    </a:cubicBezTo>
                    <a:cubicBezTo>
                      <a:pt x="22874" y="428"/>
                      <a:pt x="21280" y="396"/>
                      <a:pt x="18995" y="396"/>
                    </a:cubicBezTo>
                    <a:cubicBezTo>
                      <a:pt x="14336" y="396"/>
                      <a:pt x="6808" y="531"/>
                      <a:pt x="4075" y="1352"/>
                    </a:cubicBezTo>
                    <a:cubicBezTo>
                      <a:pt x="1" y="2577"/>
                      <a:pt x="684" y="9941"/>
                      <a:pt x="4075" y="11833"/>
                    </a:cubicBezTo>
                    <a:cubicBezTo>
                      <a:pt x="4843" y="12262"/>
                      <a:pt x="5734" y="12428"/>
                      <a:pt x="6653" y="12428"/>
                    </a:cubicBezTo>
                    <a:cubicBezTo>
                      <a:pt x="9792" y="12428"/>
                      <a:pt x="13257" y="10493"/>
                      <a:pt x="13257" y="10493"/>
                    </a:cubicBezTo>
                    <a:cubicBezTo>
                      <a:pt x="13257" y="10493"/>
                      <a:pt x="14556" y="11967"/>
                      <a:pt x="17828" y="11967"/>
                    </a:cubicBezTo>
                    <a:cubicBezTo>
                      <a:pt x="18712" y="11967"/>
                      <a:pt x="19739" y="11860"/>
                      <a:pt x="20924" y="11587"/>
                    </a:cubicBezTo>
                    <a:cubicBezTo>
                      <a:pt x="26494" y="10302"/>
                      <a:pt x="28297" y="5586"/>
                      <a:pt x="27876" y="2151"/>
                    </a:cubicBezTo>
                    <a:cubicBezTo>
                      <a:pt x="27666" y="430"/>
                      <a:pt x="26413" y="1"/>
                      <a:pt x="25213"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2" name="Google Shape;3285;p71">
                <a:extLst>
                  <a:ext uri="{FF2B5EF4-FFF2-40B4-BE49-F238E27FC236}">
                    <a16:creationId xmlns:a16="http://schemas.microsoft.com/office/drawing/2014/main" id="{28452FC4-1874-4910-DDFF-135C8E9BA5AE}"/>
                  </a:ext>
                </a:extLst>
              </p:cNvPr>
              <p:cNvSpPr/>
              <p:nvPr/>
            </p:nvSpPr>
            <p:spPr>
              <a:xfrm>
                <a:off x="3857618" y="4642006"/>
                <a:ext cx="847399" cy="708882"/>
              </a:xfrm>
              <a:custGeom>
                <a:avLst/>
                <a:gdLst/>
                <a:ahLst/>
                <a:cxnLst/>
                <a:rect l="l" t="t" r="r" b="b"/>
                <a:pathLst>
                  <a:path w="21144" h="16298" extrusionOk="0">
                    <a:moveTo>
                      <a:pt x="5459" y="0"/>
                    </a:moveTo>
                    <a:cubicBezTo>
                      <a:pt x="4099" y="0"/>
                      <a:pt x="2958" y="642"/>
                      <a:pt x="2214" y="2223"/>
                    </a:cubicBezTo>
                    <a:cubicBezTo>
                      <a:pt x="1" y="6918"/>
                      <a:pt x="5874" y="10737"/>
                      <a:pt x="11404" y="13171"/>
                    </a:cubicBezTo>
                    <a:lnTo>
                      <a:pt x="18917" y="16297"/>
                    </a:lnTo>
                    <a:cubicBezTo>
                      <a:pt x="18917" y="16297"/>
                      <a:pt x="21143" y="15190"/>
                      <a:pt x="21143" y="11272"/>
                    </a:cubicBezTo>
                    <a:cubicBezTo>
                      <a:pt x="17792" y="7939"/>
                      <a:pt x="8979" y="33"/>
                      <a:pt x="5500" y="0"/>
                    </a:cubicBezTo>
                    <a:cubicBezTo>
                      <a:pt x="5486" y="0"/>
                      <a:pt x="5472" y="0"/>
                      <a:pt x="5459"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3" name="Google Shape;3286;p71">
                <a:extLst>
                  <a:ext uri="{FF2B5EF4-FFF2-40B4-BE49-F238E27FC236}">
                    <a16:creationId xmlns:a16="http://schemas.microsoft.com/office/drawing/2014/main" id="{B1A198D8-79FB-4139-33FC-BAFBAE44F8F8}"/>
                  </a:ext>
                </a:extLst>
              </p:cNvPr>
              <p:cNvSpPr/>
              <p:nvPr/>
            </p:nvSpPr>
            <p:spPr>
              <a:xfrm>
                <a:off x="3857618" y="4642006"/>
                <a:ext cx="862067" cy="708882"/>
              </a:xfrm>
              <a:custGeom>
                <a:avLst/>
                <a:gdLst/>
                <a:ahLst/>
                <a:cxnLst/>
                <a:rect l="l" t="t" r="r" b="b"/>
                <a:pathLst>
                  <a:path w="21510" h="16298" extrusionOk="0">
                    <a:moveTo>
                      <a:pt x="5459" y="0"/>
                    </a:moveTo>
                    <a:cubicBezTo>
                      <a:pt x="4099" y="0"/>
                      <a:pt x="2958" y="641"/>
                      <a:pt x="2214" y="2223"/>
                    </a:cubicBezTo>
                    <a:cubicBezTo>
                      <a:pt x="1" y="6918"/>
                      <a:pt x="5874" y="10737"/>
                      <a:pt x="11404" y="13171"/>
                    </a:cubicBezTo>
                    <a:cubicBezTo>
                      <a:pt x="14505" y="14458"/>
                      <a:pt x="18917" y="16297"/>
                      <a:pt x="18917" y="16297"/>
                    </a:cubicBezTo>
                    <a:cubicBezTo>
                      <a:pt x="19069" y="16218"/>
                      <a:pt x="19343" y="15998"/>
                      <a:pt x="19343" y="15998"/>
                    </a:cubicBezTo>
                    <a:cubicBezTo>
                      <a:pt x="19590" y="16067"/>
                      <a:pt x="19725" y="16102"/>
                      <a:pt x="19725" y="16102"/>
                    </a:cubicBezTo>
                    <a:cubicBezTo>
                      <a:pt x="21078" y="15200"/>
                      <a:pt x="21479" y="14212"/>
                      <a:pt x="21509" y="13393"/>
                    </a:cubicBezTo>
                    <a:lnTo>
                      <a:pt x="21509" y="13393"/>
                    </a:lnTo>
                    <a:cubicBezTo>
                      <a:pt x="20547" y="13697"/>
                      <a:pt x="19537" y="13842"/>
                      <a:pt x="18526" y="13842"/>
                    </a:cubicBezTo>
                    <a:cubicBezTo>
                      <a:pt x="18278" y="13842"/>
                      <a:pt x="18030" y="13833"/>
                      <a:pt x="17783" y="13816"/>
                    </a:cubicBezTo>
                    <a:cubicBezTo>
                      <a:pt x="16149" y="13705"/>
                      <a:pt x="14559" y="13227"/>
                      <a:pt x="13119" y="12459"/>
                    </a:cubicBezTo>
                    <a:cubicBezTo>
                      <a:pt x="12976" y="12385"/>
                      <a:pt x="12838" y="12308"/>
                      <a:pt x="12701" y="12228"/>
                    </a:cubicBezTo>
                    <a:cubicBezTo>
                      <a:pt x="11219" y="11365"/>
                      <a:pt x="9916" y="10216"/>
                      <a:pt x="8808" y="8913"/>
                    </a:cubicBezTo>
                    <a:cubicBezTo>
                      <a:pt x="8246" y="8252"/>
                      <a:pt x="7733" y="7549"/>
                      <a:pt x="7265" y="6819"/>
                    </a:cubicBezTo>
                    <a:cubicBezTo>
                      <a:pt x="6769" y="6041"/>
                      <a:pt x="6306" y="5230"/>
                      <a:pt x="5947" y="4380"/>
                    </a:cubicBezTo>
                    <a:cubicBezTo>
                      <a:pt x="5369" y="3012"/>
                      <a:pt x="5067" y="1430"/>
                      <a:pt x="5500" y="0"/>
                    </a:cubicBezTo>
                    <a:cubicBezTo>
                      <a:pt x="5486" y="0"/>
                      <a:pt x="5472" y="0"/>
                      <a:pt x="5459"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4" name="Google Shape;3287;p71">
                <a:extLst>
                  <a:ext uri="{FF2B5EF4-FFF2-40B4-BE49-F238E27FC236}">
                    <a16:creationId xmlns:a16="http://schemas.microsoft.com/office/drawing/2014/main" id="{9CC5AC3D-210C-ED3C-C36C-9F13512E9194}"/>
                  </a:ext>
                </a:extLst>
              </p:cNvPr>
              <p:cNvSpPr/>
              <p:nvPr/>
            </p:nvSpPr>
            <p:spPr>
              <a:xfrm>
                <a:off x="4458760" y="4638005"/>
                <a:ext cx="847399" cy="708838"/>
              </a:xfrm>
              <a:custGeom>
                <a:avLst/>
                <a:gdLst/>
                <a:ahLst/>
                <a:cxnLst/>
                <a:rect l="l" t="t" r="r" b="b"/>
                <a:pathLst>
                  <a:path w="21144" h="16297" extrusionOk="0">
                    <a:moveTo>
                      <a:pt x="15682" y="0"/>
                    </a:moveTo>
                    <a:cubicBezTo>
                      <a:pt x="15670" y="0"/>
                      <a:pt x="15657" y="0"/>
                      <a:pt x="15645" y="0"/>
                    </a:cubicBezTo>
                    <a:cubicBezTo>
                      <a:pt x="12166" y="33"/>
                      <a:pt x="3353" y="7939"/>
                      <a:pt x="1" y="11272"/>
                    </a:cubicBezTo>
                    <a:cubicBezTo>
                      <a:pt x="1" y="15192"/>
                      <a:pt x="2227" y="16297"/>
                      <a:pt x="2227" y="16297"/>
                    </a:cubicBezTo>
                    <a:lnTo>
                      <a:pt x="9739" y="13172"/>
                    </a:lnTo>
                    <a:cubicBezTo>
                      <a:pt x="15270" y="10736"/>
                      <a:pt x="21143" y="6918"/>
                      <a:pt x="18930" y="2223"/>
                    </a:cubicBezTo>
                    <a:cubicBezTo>
                      <a:pt x="18185" y="641"/>
                      <a:pt x="17043" y="0"/>
                      <a:pt x="15682"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5" name="Google Shape;3288;p71">
                <a:extLst>
                  <a:ext uri="{FF2B5EF4-FFF2-40B4-BE49-F238E27FC236}">
                    <a16:creationId xmlns:a16="http://schemas.microsoft.com/office/drawing/2014/main" id="{00039180-9D26-62D8-7918-F3FE5EEA232F}"/>
                  </a:ext>
                </a:extLst>
              </p:cNvPr>
              <p:cNvSpPr/>
              <p:nvPr/>
            </p:nvSpPr>
            <p:spPr>
              <a:xfrm>
                <a:off x="4444131" y="4638005"/>
                <a:ext cx="862027" cy="708838"/>
              </a:xfrm>
              <a:custGeom>
                <a:avLst/>
                <a:gdLst/>
                <a:ahLst/>
                <a:cxnLst/>
                <a:rect l="l" t="t" r="r" b="b"/>
                <a:pathLst>
                  <a:path w="21509" h="16297" extrusionOk="0">
                    <a:moveTo>
                      <a:pt x="16047" y="0"/>
                    </a:moveTo>
                    <a:cubicBezTo>
                      <a:pt x="16035" y="0"/>
                      <a:pt x="16022" y="0"/>
                      <a:pt x="16010" y="0"/>
                    </a:cubicBezTo>
                    <a:cubicBezTo>
                      <a:pt x="16441" y="1430"/>
                      <a:pt x="16141" y="3014"/>
                      <a:pt x="15563" y="4380"/>
                    </a:cubicBezTo>
                    <a:cubicBezTo>
                      <a:pt x="15202" y="5231"/>
                      <a:pt x="14740" y="6041"/>
                      <a:pt x="14244" y="6819"/>
                    </a:cubicBezTo>
                    <a:cubicBezTo>
                      <a:pt x="13777" y="7549"/>
                      <a:pt x="13263" y="8252"/>
                      <a:pt x="12701" y="8913"/>
                    </a:cubicBezTo>
                    <a:cubicBezTo>
                      <a:pt x="11593" y="10216"/>
                      <a:pt x="10291" y="11365"/>
                      <a:pt x="8808" y="12229"/>
                    </a:cubicBezTo>
                    <a:cubicBezTo>
                      <a:pt x="8672" y="12308"/>
                      <a:pt x="8533" y="12386"/>
                      <a:pt x="8391" y="12460"/>
                    </a:cubicBezTo>
                    <a:cubicBezTo>
                      <a:pt x="6951" y="13226"/>
                      <a:pt x="5360" y="13704"/>
                      <a:pt x="3727" y="13817"/>
                    </a:cubicBezTo>
                    <a:cubicBezTo>
                      <a:pt x="3482" y="13834"/>
                      <a:pt x="3237" y="13843"/>
                      <a:pt x="2991" y="13843"/>
                    </a:cubicBezTo>
                    <a:cubicBezTo>
                      <a:pt x="1977" y="13843"/>
                      <a:pt x="965" y="13698"/>
                      <a:pt x="1" y="13394"/>
                    </a:cubicBezTo>
                    <a:lnTo>
                      <a:pt x="1" y="13394"/>
                    </a:lnTo>
                    <a:cubicBezTo>
                      <a:pt x="29" y="14213"/>
                      <a:pt x="432" y="15199"/>
                      <a:pt x="1785" y="16102"/>
                    </a:cubicBezTo>
                    <a:cubicBezTo>
                      <a:pt x="1785" y="16102"/>
                      <a:pt x="1919" y="16067"/>
                      <a:pt x="2166" y="15999"/>
                    </a:cubicBezTo>
                    <a:cubicBezTo>
                      <a:pt x="2166" y="15999"/>
                      <a:pt x="2441" y="16218"/>
                      <a:pt x="2592" y="16297"/>
                    </a:cubicBezTo>
                    <a:cubicBezTo>
                      <a:pt x="2592" y="16297"/>
                      <a:pt x="7005" y="14458"/>
                      <a:pt x="10104" y="13172"/>
                    </a:cubicBezTo>
                    <a:cubicBezTo>
                      <a:pt x="15636" y="10736"/>
                      <a:pt x="21508" y="6918"/>
                      <a:pt x="19295" y="2223"/>
                    </a:cubicBezTo>
                    <a:cubicBezTo>
                      <a:pt x="18550" y="641"/>
                      <a:pt x="17408" y="0"/>
                      <a:pt x="16047"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6" name="Google Shape;3289;p71">
                <a:extLst>
                  <a:ext uri="{FF2B5EF4-FFF2-40B4-BE49-F238E27FC236}">
                    <a16:creationId xmlns:a16="http://schemas.microsoft.com/office/drawing/2014/main" id="{48DD8045-EE8A-B83D-535F-CD7C20C6A5E6}"/>
                  </a:ext>
                </a:extLst>
              </p:cNvPr>
              <p:cNvSpPr/>
              <p:nvPr/>
            </p:nvSpPr>
            <p:spPr>
              <a:xfrm>
                <a:off x="4065427" y="3231681"/>
                <a:ext cx="1065540" cy="940884"/>
              </a:xfrm>
              <a:custGeom>
                <a:avLst/>
                <a:gdLst/>
                <a:ahLst/>
                <a:cxnLst/>
                <a:rect l="l" t="t" r="r" b="b"/>
                <a:pathLst>
                  <a:path w="26587" h="21632" extrusionOk="0">
                    <a:moveTo>
                      <a:pt x="13342" y="1"/>
                    </a:moveTo>
                    <a:cubicBezTo>
                      <a:pt x="10580" y="1"/>
                      <a:pt x="8088" y="1226"/>
                      <a:pt x="6338" y="3187"/>
                    </a:cubicBezTo>
                    <a:cubicBezTo>
                      <a:pt x="5583" y="4031"/>
                      <a:pt x="4967" y="5011"/>
                      <a:pt x="4524" y="6090"/>
                    </a:cubicBezTo>
                    <a:cubicBezTo>
                      <a:pt x="4209" y="6857"/>
                      <a:pt x="3981" y="7674"/>
                      <a:pt x="3858" y="8526"/>
                    </a:cubicBezTo>
                    <a:cubicBezTo>
                      <a:pt x="3584" y="9164"/>
                      <a:pt x="3165" y="9745"/>
                      <a:pt x="2715" y="10280"/>
                    </a:cubicBezTo>
                    <a:cubicBezTo>
                      <a:pt x="2094" y="11023"/>
                      <a:pt x="1402" y="11710"/>
                      <a:pt x="877" y="12522"/>
                    </a:cubicBezTo>
                    <a:cubicBezTo>
                      <a:pt x="351" y="13335"/>
                      <a:pt x="1" y="14312"/>
                      <a:pt x="158" y="15265"/>
                    </a:cubicBezTo>
                    <a:cubicBezTo>
                      <a:pt x="316" y="16220"/>
                      <a:pt x="1094" y="17107"/>
                      <a:pt x="2059" y="17160"/>
                    </a:cubicBezTo>
                    <a:cubicBezTo>
                      <a:pt x="1753" y="18867"/>
                      <a:pt x="3168" y="20568"/>
                      <a:pt x="4862" y="20941"/>
                    </a:cubicBezTo>
                    <a:cubicBezTo>
                      <a:pt x="5165" y="21008"/>
                      <a:pt x="5470" y="21039"/>
                      <a:pt x="5776" y="21039"/>
                    </a:cubicBezTo>
                    <a:cubicBezTo>
                      <a:pt x="7178" y="21039"/>
                      <a:pt x="8573" y="20375"/>
                      <a:pt x="9625" y="19416"/>
                    </a:cubicBezTo>
                    <a:cubicBezTo>
                      <a:pt x="10364" y="20714"/>
                      <a:pt x="11803" y="21581"/>
                      <a:pt x="13294" y="21632"/>
                    </a:cubicBezTo>
                    <a:cubicBezTo>
                      <a:pt x="14784" y="21581"/>
                      <a:pt x="16224" y="20714"/>
                      <a:pt x="16961" y="19416"/>
                    </a:cubicBezTo>
                    <a:cubicBezTo>
                      <a:pt x="18012" y="20375"/>
                      <a:pt x="19409" y="21039"/>
                      <a:pt x="20811" y="21039"/>
                    </a:cubicBezTo>
                    <a:cubicBezTo>
                      <a:pt x="21117" y="21039"/>
                      <a:pt x="21422" y="21008"/>
                      <a:pt x="21725" y="20941"/>
                    </a:cubicBezTo>
                    <a:cubicBezTo>
                      <a:pt x="23417" y="20568"/>
                      <a:pt x="24833" y="18867"/>
                      <a:pt x="24527" y="17160"/>
                    </a:cubicBezTo>
                    <a:cubicBezTo>
                      <a:pt x="25493" y="17107"/>
                      <a:pt x="26272" y="16220"/>
                      <a:pt x="26428" y="15265"/>
                    </a:cubicBezTo>
                    <a:lnTo>
                      <a:pt x="26428" y="15266"/>
                    </a:lnTo>
                    <a:cubicBezTo>
                      <a:pt x="26586" y="14312"/>
                      <a:pt x="26235" y="13335"/>
                      <a:pt x="25710" y="12522"/>
                    </a:cubicBezTo>
                    <a:cubicBezTo>
                      <a:pt x="25184" y="11711"/>
                      <a:pt x="24493" y="11023"/>
                      <a:pt x="23871" y="10281"/>
                    </a:cubicBezTo>
                    <a:cubicBezTo>
                      <a:pt x="23493" y="9831"/>
                      <a:pt x="23135" y="9347"/>
                      <a:pt x="22869" y="8827"/>
                    </a:cubicBezTo>
                    <a:cubicBezTo>
                      <a:pt x="22765" y="7951"/>
                      <a:pt x="22557" y="7111"/>
                      <a:pt x="22254" y="6320"/>
                    </a:cubicBezTo>
                    <a:cubicBezTo>
                      <a:pt x="21915" y="5431"/>
                      <a:pt x="21456" y="4604"/>
                      <a:pt x="20901" y="3862"/>
                    </a:cubicBezTo>
                    <a:cubicBezTo>
                      <a:pt x="20023" y="2687"/>
                      <a:pt x="18901" y="1722"/>
                      <a:pt x="17614" y="1052"/>
                    </a:cubicBezTo>
                    <a:cubicBezTo>
                      <a:pt x="17319" y="896"/>
                      <a:pt x="17015" y="758"/>
                      <a:pt x="16705" y="636"/>
                    </a:cubicBezTo>
                    <a:cubicBezTo>
                      <a:pt x="16367" y="504"/>
                      <a:pt x="16020" y="389"/>
                      <a:pt x="15665" y="298"/>
                    </a:cubicBezTo>
                    <a:cubicBezTo>
                      <a:pt x="15290" y="200"/>
                      <a:pt x="14907" y="127"/>
                      <a:pt x="14518" y="76"/>
                    </a:cubicBezTo>
                    <a:cubicBezTo>
                      <a:pt x="14133" y="27"/>
                      <a:pt x="13741" y="1"/>
                      <a:pt x="13342"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7" name="Google Shape;3290;p71">
                <a:extLst>
                  <a:ext uri="{FF2B5EF4-FFF2-40B4-BE49-F238E27FC236}">
                    <a16:creationId xmlns:a16="http://schemas.microsoft.com/office/drawing/2014/main" id="{2A44E6EA-736A-462A-949E-57EDEA78C6FF}"/>
                  </a:ext>
                </a:extLst>
              </p:cNvPr>
              <p:cNvSpPr/>
              <p:nvPr/>
            </p:nvSpPr>
            <p:spPr>
              <a:xfrm>
                <a:off x="4191675" y="3561581"/>
                <a:ext cx="820707" cy="661776"/>
              </a:xfrm>
              <a:custGeom>
                <a:avLst/>
                <a:gdLst/>
                <a:ahLst/>
                <a:cxnLst/>
                <a:rect l="l" t="t" r="r" b="b"/>
                <a:pathLst>
                  <a:path w="20478" h="15215" extrusionOk="0">
                    <a:moveTo>
                      <a:pt x="11753" y="0"/>
                    </a:moveTo>
                    <a:cubicBezTo>
                      <a:pt x="11539" y="0"/>
                      <a:pt x="11325" y="21"/>
                      <a:pt x="11116" y="62"/>
                    </a:cubicBezTo>
                    <a:cubicBezTo>
                      <a:pt x="10420" y="199"/>
                      <a:pt x="9791" y="573"/>
                      <a:pt x="9319" y="1101"/>
                    </a:cubicBezTo>
                    <a:cubicBezTo>
                      <a:pt x="8873" y="1600"/>
                      <a:pt x="8570" y="2220"/>
                      <a:pt x="8430" y="2872"/>
                    </a:cubicBezTo>
                    <a:cubicBezTo>
                      <a:pt x="8283" y="2326"/>
                      <a:pt x="7980" y="1825"/>
                      <a:pt x="7558" y="1444"/>
                    </a:cubicBezTo>
                    <a:cubicBezTo>
                      <a:pt x="7005" y="944"/>
                      <a:pt x="6272" y="682"/>
                      <a:pt x="5529" y="682"/>
                    </a:cubicBezTo>
                    <a:cubicBezTo>
                      <a:pt x="5522" y="682"/>
                      <a:pt x="5515" y="682"/>
                      <a:pt x="5507" y="682"/>
                    </a:cubicBezTo>
                    <a:cubicBezTo>
                      <a:pt x="4112" y="691"/>
                      <a:pt x="2701" y="1708"/>
                      <a:pt x="2589" y="3168"/>
                    </a:cubicBezTo>
                    <a:cubicBezTo>
                      <a:pt x="2573" y="3382"/>
                      <a:pt x="2588" y="3599"/>
                      <a:pt x="2630" y="3812"/>
                    </a:cubicBezTo>
                    <a:cubicBezTo>
                      <a:pt x="2332" y="3872"/>
                      <a:pt x="2042" y="4000"/>
                      <a:pt x="1781" y="4161"/>
                    </a:cubicBezTo>
                    <a:cubicBezTo>
                      <a:pt x="1299" y="4457"/>
                      <a:pt x="869" y="4859"/>
                      <a:pt x="541" y="5320"/>
                    </a:cubicBezTo>
                    <a:cubicBezTo>
                      <a:pt x="229" y="5758"/>
                      <a:pt x="0" y="6277"/>
                      <a:pt x="8" y="6824"/>
                    </a:cubicBezTo>
                    <a:cubicBezTo>
                      <a:pt x="16" y="7329"/>
                      <a:pt x="242" y="7795"/>
                      <a:pt x="604" y="8142"/>
                    </a:cubicBezTo>
                    <a:cubicBezTo>
                      <a:pt x="982" y="8506"/>
                      <a:pt x="1478" y="8733"/>
                      <a:pt x="1991" y="8840"/>
                    </a:cubicBezTo>
                    <a:cubicBezTo>
                      <a:pt x="1324" y="9605"/>
                      <a:pt x="1254" y="10787"/>
                      <a:pt x="1791" y="11645"/>
                    </a:cubicBezTo>
                    <a:cubicBezTo>
                      <a:pt x="2298" y="12457"/>
                      <a:pt x="3222" y="12921"/>
                      <a:pt x="4162" y="12921"/>
                    </a:cubicBezTo>
                    <a:cubicBezTo>
                      <a:pt x="4299" y="12921"/>
                      <a:pt x="4436" y="12911"/>
                      <a:pt x="4572" y="12891"/>
                    </a:cubicBezTo>
                    <a:cubicBezTo>
                      <a:pt x="5168" y="12804"/>
                      <a:pt x="5728" y="12545"/>
                      <a:pt x="6194" y="12166"/>
                    </a:cubicBezTo>
                    <a:cubicBezTo>
                      <a:pt x="6345" y="13397"/>
                      <a:pt x="7296" y="14408"/>
                      <a:pt x="8413" y="14882"/>
                    </a:cubicBezTo>
                    <a:cubicBezTo>
                      <a:pt x="8920" y="15098"/>
                      <a:pt x="9481" y="15215"/>
                      <a:pt x="10038" y="15215"/>
                    </a:cubicBezTo>
                    <a:cubicBezTo>
                      <a:pt x="10900" y="15215"/>
                      <a:pt x="11752" y="14934"/>
                      <a:pt x="12373" y="14303"/>
                    </a:cubicBezTo>
                    <a:cubicBezTo>
                      <a:pt x="12851" y="13818"/>
                      <a:pt x="13159" y="13165"/>
                      <a:pt x="13172" y="12482"/>
                    </a:cubicBezTo>
                    <a:cubicBezTo>
                      <a:pt x="13879" y="13061"/>
                      <a:pt x="14764" y="13452"/>
                      <a:pt x="15670" y="13452"/>
                    </a:cubicBezTo>
                    <a:cubicBezTo>
                      <a:pt x="15980" y="13452"/>
                      <a:pt x="16292" y="13406"/>
                      <a:pt x="16601" y="13306"/>
                    </a:cubicBezTo>
                    <a:cubicBezTo>
                      <a:pt x="17167" y="13125"/>
                      <a:pt x="17671" y="12771"/>
                      <a:pt x="18003" y="12274"/>
                    </a:cubicBezTo>
                    <a:cubicBezTo>
                      <a:pt x="18331" y="11780"/>
                      <a:pt x="18462" y="11182"/>
                      <a:pt x="18453" y="10597"/>
                    </a:cubicBezTo>
                    <a:cubicBezTo>
                      <a:pt x="18445" y="9963"/>
                      <a:pt x="18284" y="9340"/>
                      <a:pt x="18031" y="8760"/>
                    </a:cubicBezTo>
                    <a:lnTo>
                      <a:pt x="18031" y="8760"/>
                    </a:lnTo>
                    <a:cubicBezTo>
                      <a:pt x="18155" y="8791"/>
                      <a:pt x="18281" y="8805"/>
                      <a:pt x="18406" y="8805"/>
                    </a:cubicBezTo>
                    <a:cubicBezTo>
                      <a:pt x="18927" y="8805"/>
                      <a:pt x="19441" y="8555"/>
                      <a:pt x="19796" y="8166"/>
                    </a:cubicBezTo>
                    <a:lnTo>
                      <a:pt x="19796" y="8164"/>
                    </a:lnTo>
                    <a:cubicBezTo>
                      <a:pt x="20343" y="7567"/>
                      <a:pt x="20478" y="6693"/>
                      <a:pt x="20389" y="5913"/>
                    </a:cubicBezTo>
                    <a:cubicBezTo>
                      <a:pt x="20302" y="5129"/>
                      <a:pt x="20002" y="4341"/>
                      <a:pt x="19437" y="3777"/>
                    </a:cubicBezTo>
                    <a:cubicBezTo>
                      <a:pt x="18868" y="3209"/>
                      <a:pt x="18071" y="2948"/>
                      <a:pt x="17280" y="2916"/>
                    </a:cubicBezTo>
                    <a:cubicBezTo>
                      <a:pt x="17219" y="2913"/>
                      <a:pt x="17159" y="2912"/>
                      <a:pt x="17099" y="2912"/>
                    </a:cubicBezTo>
                    <a:cubicBezTo>
                      <a:pt x="16191" y="2912"/>
                      <a:pt x="15309" y="3206"/>
                      <a:pt x="14476" y="3550"/>
                    </a:cubicBezTo>
                    <a:cubicBezTo>
                      <a:pt x="14888" y="2343"/>
                      <a:pt x="14293" y="930"/>
                      <a:pt x="13167" y="339"/>
                    </a:cubicBezTo>
                    <a:cubicBezTo>
                      <a:pt x="12732" y="110"/>
                      <a:pt x="12242" y="0"/>
                      <a:pt x="11753" y="0"/>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8" name="Google Shape;3291;p71">
                <a:extLst>
                  <a:ext uri="{FF2B5EF4-FFF2-40B4-BE49-F238E27FC236}">
                    <a16:creationId xmlns:a16="http://schemas.microsoft.com/office/drawing/2014/main" id="{9DF2B896-06D0-EC29-AE45-1EF25302BFFB}"/>
                  </a:ext>
                </a:extLst>
              </p:cNvPr>
              <p:cNvSpPr/>
              <p:nvPr/>
            </p:nvSpPr>
            <p:spPr>
              <a:xfrm>
                <a:off x="4154281" y="4029094"/>
                <a:ext cx="898978" cy="315991"/>
              </a:xfrm>
              <a:custGeom>
                <a:avLst/>
                <a:gdLst/>
                <a:ahLst/>
                <a:cxnLst/>
                <a:rect l="l" t="t" r="r" b="b"/>
                <a:pathLst>
                  <a:path w="22431" h="7265" extrusionOk="0">
                    <a:moveTo>
                      <a:pt x="14943" y="0"/>
                    </a:moveTo>
                    <a:cubicBezTo>
                      <a:pt x="12838" y="0"/>
                      <a:pt x="11300" y="699"/>
                      <a:pt x="11056" y="816"/>
                    </a:cubicBezTo>
                    <a:cubicBezTo>
                      <a:pt x="11049" y="813"/>
                      <a:pt x="11039" y="809"/>
                      <a:pt x="11030" y="805"/>
                    </a:cubicBezTo>
                    <a:cubicBezTo>
                      <a:pt x="10742" y="687"/>
                      <a:pt x="9422" y="189"/>
                      <a:pt x="7632" y="189"/>
                    </a:cubicBezTo>
                    <a:cubicBezTo>
                      <a:pt x="7088" y="189"/>
                      <a:pt x="6500" y="235"/>
                      <a:pt x="5884" y="352"/>
                    </a:cubicBezTo>
                    <a:cubicBezTo>
                      <a:pt x="5674" y="392"/>
                      <a:pt x="5464" y="461"/>
                      <a:pt x="5253" y="559"/>
                    </a:cubicBezTo>
                    <a:cubicBezTo>
                      <a:pt x="4562" y="874"/>
                      <a:pt x="3879" y="1469"/>
                      <a:pt x="3245" y="2181"/>
                    </a:cubicBezTo>
                    <a:cubicBezTo>
                      <a:pt x="2589" y="2917"/>
                      <a:pt x="1987" y="3778"/>
                      <a:pt x="1484" y="4580"/>
                    </a:cubicBezTo>
                    <a:cubicBezTo>
                      <a:pt x="1423" y="4677"/>
                      <a:pt x="1363" y="4775"/>
                      <a:pt x="1305" y="4869"/>
                    </a:cubicBezTo>
                    <a:cubicBezTo>
                      <a:pt x="959" y="5437"/>
                      <a:pt x="670" y="5962"/>
                      <a:pt x="450" y="6375"/>
                    </a:cubicBezTo>
                    <a:cubicBezTo>
                      <a:pt x="163" y="6915"/>
                      <a:pt x="1" y="7264"/>
                      <a:pt x="1" y="7264"/>
                    </a:cubicBezTo>
                    <a:lnTo>
                      <a:pt x="22430" y="6683"/>
                    </a:lnTo>
                    <a:cubicBezTo>
                      <a:pt x="22430" y="6683"/>
                      <a:pt x="21982" y="5838"/>
                      <a:pt x="21268" y="4752"/>
                    </a:cubicBezTo>
                    <a:cubicBezTo>
                      <a:pt x="20929" y="4238"/>
                      <a:pt x="20530" y="3668"/>
                      <a:pt x="20091" y="3108"/>
                    </a:cubicBezTo>
                    <a:cubicBezTo>
                      <a:pt x="19870" y="2826"/>
                      <a:pt x="19637" y="2546"/>
                      <a:pt x="19398" y="2277"/>
                    </a:cubicBezTo>
                    <a:cubicBezTo>
                      <a:pt x="18810" y="1618"/>
                      <a:pt x="18178" y="1025"/>
                      <a:pt x="17536" y="620"/>
                    </a:cubicBezTo>
                    <a:cubicBezTo>
                      <a:pt x="17089" y="336"/>
                      <a:pt x="16639" y="144"/>
                      <a:pt x="16196" y="84"/>
                    </a:cubicBezTo>
                    <a:cubicBezTo>
                      <a:pt x="15837" y="36"/>
                      <a:pt x="15489" y="10"/>
                      <a:pt x="15154" y="3"/>
                    </a:cubicBezTo>
                    <a:cubicBezTo>
                      <a:pt x="15083" y="1"/>
                      <a:pt x="15013" y="0"/>
                      <a:pt x="14943" y="0"/>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9" name="Google Shape;3292;p71">
                <a:extLst>
                  <a:ext uri="{FF2B5EF4-FFF2-40B4-BE49-F238E27FC236}">
                    <a16:creationId xmlns:a16="http://schemas.microsoft.com/office/drawing/2014/main" id="{35078A03-84B3-6A5E-64EB-77F81F4A983F}"/>
                  </a:ext>
                </a:extLst>
              </p:cNvPr>
              <p:cNvSpPr/>
              <p:nvPr/>
            </p:nvSpPr>
            <p:spPr>
              <a:xfrm>
                <a:off x="4154281" y="4029181"/>
                <a:ext cx="898978" cy="315904"/>
              </a:xfrm>
              <a:custGeom>
                <a:avLst/>
                <a:gdLst/>
                <a:ahLst/>
                <a:cxnLst/>
                <a:rect l="l" t="t" r="r" b="b"/>
                <a:pathLst>
                  <a:path w="22431" h="7263" extrusionOk="0">
                    <a:moveTo>
                      <a:pt x="15154" y="1"/>
                    </a:moveTo>
                    <a:cubicBezTo>
                      <a:pt x="14748" y="302"/>
                      <a:pt x="14329" y="592"/>
                      <a:pt x="13905" y="867"/>
                    </a:cubicBezTo>
                    <a:cubicBezTo>
                      <a:pt x="12792" y="1588"/>
                      <a:pt x="11620" y="2220"/>
                      <a:pt x="10404" y="2757"/>
                    </a:cubicBezTo>
                    <a:cubicBezTo>
                      <a:pt x="8252" y="3708"/>
                      <a:pt x="5965" y="4358"/>
                      <a:pt x="3635" y="4667"/>
                    </a:cubicBezTo>
                    <a:lnTo>
                      <a:pt x="3631" y="4667"/>
                    </a:lnTo>
                    <a:cubicBezTo>
                      <a:pt x="3540" y="4679"/>
                      <a:pt x="3449" y="4691"/>
                      <a:pt x="3358" y="4702"/>
                    </a:cubicBezTo>
                    <a:cubicBezTo>
                      <a:pt x="2678" y="4784"/>
                      <a:pt x="1992" y="4840"/>
                      <a:pt x="1305" y="4867"/>
                    </a:cubicBezTo>
                    <a:cubicBezTo>
                      <a:pt x="959" y="5435"/>
                      <a:pt x="670" y="5960"/>
                      <a:pt x="450" y="6373"/>
                    </a:cubicBezTo>
                    <a:cubicBezTo>
                      <a:pt x="163" y="6913"/>
                      <a:pt x="1" y="7262"/>
                      <a:pt x="1" y="7262"/>
                    </a:cubicBezTo>
                    <a:lnTo>
                      <a:pt x="22430" y="6681"/>
                    </a:lnTo>
                    <a:cubicBezTo>
                      <a:pt x="22430" y="6681"/>
                      <a:pt x="21982" y="5836"/>
                      <a:pt x="21268" y="4750"/>
                    </a:cubicBezTo>
                    <a:cubicBezTo>
                      <a:pt x="20929" y="4236"/>
                      <a:pt x="20530" y="3666"/>
                      <a:pt x="20091" y="3107"/>
                    </a:cubicBezTo>
                    <a:cubicBezTo>
                      <a:pt x="19870" y="2824"/>
                      <a:pt x="19637" y="2544"/>
                      <a:pt x="19398" y="2275"/>
                    </a:cubicBezTo>
                    <a:cubicBezTo>
                      <a:pt x="18810" y="1616"/>
                      <a:pt x="18178" y="1023"/>
                      <a:pt x="17536" y="618"/>
                    </a:cubicBezTo>
                    <a:cubicBezTo>
                      <a:pt x="17089" y="334"/>
                      <a:pt x="16639" y="143"/>
                      <a:pt x="16196" y="82"/>
                    </a:cubicBezTo>
                    <a:cubicBezTo>
                      <a:pt x="15837" y="34"/>
                      <a:pt x="15489" y="8"/>
                      <a:pt x="15154"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0" name="Google Shape;3293;p71">
                <a:extLst>
                  <a:ext uri="{FF2B5EF4-FFF2-40B4-BE49-F238E27FC236}">
                    <a16:creationId xmlns:a16="http://schemas.microsoft.com/office/drawing/2014/main" id="{C91103A1-15F0-46CC-27A4-E4A8B2728059}"/>
                  </a:ext>
                </a:extLst>
              </p:cNvPr>
              <p:cNvSpPr/>
              <p:nvPr/>
            </p:nvSpPr>
            <p:spPr>
              <a:xfrm>
                <a:off x="4513307" y="4016437"/>
                <a:ext cx="173816" cy="88121"/>
              </a:xfrm>
              <a:custGeom>
                <a:avLst/>
                <a:gdLst/>
                <a:ahLst/>
                <a:cxnLst/>
                <a:rect l="l" t="t" r="r" b="b"/>
                <a:pathLst>
                  <a:path w="4337" h="2026" extrusionOk="0">
                    <a:moveTo>
                      <a:pt x="3936" y="0"/>
                    </a:moveTo>
                    <a:cubicBezTo>
                      <a:pt x="3357" y="100"/>
                      <a:pt x="2756" y="156"/>
                      <a:pt x="2136" y="173"/>
                    </a:cubicBezTo>
                    <a:cubicBezTo>
                      <a:pt x="2020" y="176"/>
                      <a:pt x="1905" y="177"/>
                      <a:pt x="1790" y="177"/>
                    </a:cubicBezTo>
                    <a:cubicBezTo>
                      <a:pt x="1291" y="177"/>
                      <a:pt x="804" y="150"/>
                      <a:pt x="329" y="94"/>
                    </a:cubicBezTo>
                    <a:lnTo>
                      <a:pt x="1" y="1470"/>
                    </a:lnTo>
                    <a:cubicBezTo>
                      <a:pt x="1" y="1470"/>
                      <a:pt x="455" y="2026"/>
                      <a:pt x="2007" y="2026"/>
                    </a:cubicBezTo>
                    <a:cubicBezTo>
                      <a:pt x="2065" y="2026"/>
                      <a:pt x="2124" y="2025"/>
                      <a:pt x="2184" y="2024"/>
                    </a:cubicBezTo>
                    <a:cubicBezTo>
                      <a:pt x="3878" y="1981"/>
                      <a:pt x="4336" y="1359"/>
                      <a:pt x="4336" y="1359"/>
                    </a:cubicBezTo>
                    <a:lnTo>
                      <a:pt x="3936" y="0"/>
                    </a:ln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1" name="Google Shape;3294;p71">
                <a:extLst>
                  <a:ext uri="{FF2B5EF4-FFF2-40B4-BE49-F238E27FC236}">
                    <a16:creationId xmlns:a16="http://schemas.microsoft.com/office/drawing/2014/main" id="{98E951A0-E1AD-5C76-5DCD-E70EA0D8C30A}"/>
                  </a:ext>
                </a:extLst>
              </p:cNvPr>
              <p:cNvSpPr/>
              <p:nvPr/>
            </p:nvSpPr>
            <p:spPr>
              <a:xfrm>
                <a:off x="4513307" y="4016437"/>
                <a:ext cx="157785" cy="66895"/>
              </a:xfrm>
              <a:custGeom>
                <a:avLst/>
                <a:gdLst/>
                <a:ahLst/>
                <a:cxnLst/>
                <a:rect l="l" t="t" r="r" b="b"/>
                <a:pathLst>
                  <a:path w="3937" h="1538" extrusionOk="0">
                    <a:moveTo>
                      <a:pt x="3935" y="0"/>
                    </a:moveTo>
                    <a:cubicBezTo>
                      <a:pt x="3935" y="0"/>
                      <a:pt x="3935" y="0"/>
                      <a:pt x="3935" y="0"/>
                    </a:cubicBezTo>
                    <a:lnTo>
                      <a:pt x="3935" y="0"/>
                    </a:lnTo>
                    <a:lnTo>
                      <a:pt x="3936" y="0"/>
                    </a:lnTo>
                    <a:close/>
                    <a:moveTo>
                      <a:pt x="3935" y="0"/>
                    </a:moveTo>
                    <a:lnTo>
                      <a:pt x="329" y="94"/>
                    </a:lnTo>
                    <a:lnTo>
                      <a:pt x="1" y="1470"/>
                    </a:lnTo>
                    <a:cubicBezTo>
                      <a:pt x="247" y="1517"/>
                      <a:pt x="484" y="1537"/>
                      <a:pt x="712" y="1537"/>
                    </a:cubicBezTo>
                    <a:cubicBezTo>
                      <a:pt x="2670" y="1537"/>
                      <a:pt x="3928" y="8"/>
                      <a:pt x="3935"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2" name="Google Shape;3295;p71">
                <a:extLst>
                  <a:ext uri="{FF2B5EF4-FFF2-40B4-BE49-F238E27FC236}">
                    <a16:creationId xmlns:a16="http://schemas.microsoft.com/office/drawing/2014/main" id="{935B3D03-B1F0-54FD-5835-F943149C7CAB}"/>
                  </a:ext>
                </a:extLst>
              </p:cNvPr>
              <p:cNvSpPr/>
              <p:nvPr/>
            </p:nvSpPr>
            <p:spPr>
              <a:xfrm>
                <a:off x="4134603" y="3577630"/>
                <a:ext cx="166322" cy="295157"/>
              </a:xfrm>
              <a:custGeom>
                <a:avLst/>
                <a:gdLst/>
                <a:ahLst/>
                <a:cxnLst/>
                <a:rect l="l" t="t" r="r" b="b"/>
                <a:pathLst>
                  <a:path w="4150" h="6786" extrusionOk="0">
                    <a:moveTo>
                      <a:pt x="2382" y="1"/>
                    </a:moveTo>
                    <a:cubicBezTo>
                      <a:pt x="2086" y="1"/>
                      <a:pt x="1789" y="69"/>
                      <a:pt x="1524" y="202"/>
                    </a:cubicBezTo>
                    <a:cubicBezTo>
                      <a:pt x="1466" y="231"/>
                      <a:pt x="1410" y="263"/>
                      <a:pt x="1357" y="297"/>
                    </a:cubicBezTo>
                    <a:cubicBezTo>
                      <a:pt x="675" y="734"/>
                      <a:pt x="309" y="1567"/>
                      <a:pt x="181" y="2377"/>
                    </a:cubicBezTo>
                    <a:cubicBezTo>
                      <a:pt x="1" y="3536"/>
                      <a:pt x="234" y="4794"/>
                      <a:pt x="987" y="5693"/>
                    </a:cubicBezTo>
                    <a:cubicBezTo>
                      <a:pt x="1548" y="6363"/>
                      <a:pt x="2419" y="6786"/>
                      <a:pt x="3280" y="6786"/>
                    </a:cubicBezTo>
                    <a:cubicBezTo>
                      <a:pt x="3374" y="6786"/>
                      <a:pt x="3467" y="6781"/>
                      <a:pt x="3560" y="6771"/>
                    </a:cubicBezTo>
                    <a:lnTo>
                      <a:pt x="3562" y="6771"/>
                    </a:lnTo>
                    <a:cubicBezTo>
                      <a:pt x="3761" y="6748"/>
                      <a:pt x="3958" y="6702"/>
                      <a:pt x="4149" y="6629"/>
                    </a:cubicBezTo>
                    <a:lnTo>
                      <a:pt x="4108" y="1114"/>
                    </a:lnTo>
                    <a:cubicBezTo>
                      <a:pt x="3899" y="649"/>
                      <a:pt x="3492" y="276"/>
                      <a:pt x="3010" y="107"/>
                    </a:cubicBezTo>
                    <a:cubicBezTo>
                      <a:pt x="2809" y="36"/>
                      <a:pt x="2595" y="1"/>
                      <a:pt x="2382" y="1"/>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3" name="Google Shape;3296;p71">
                <a:extLst>
                  <a:ext uri="{FF2B5EF4-FFF2-40B4-BE49-F238E27FC236}">
                    <a16:creationId xmlns:a16="http://schemas.microsoft.com/office/drawing/2014/main" id="{A0248509-AD01-E7EE-79B4-14FF58AB7103}"/>
                  </a:ext>
                </a:extLst>
              </p:cNvPr>
              <p:cNvSpPr/>
              <p:nvPr/>
            </p:nvSpPr>
            <p:spPr>
              <a:xfrm>
                <a:off x="4155644" y="3650482"/>
                <a:ext cx="83842" cy="190117"/>
              </a:xfrm>
              <a:custGeom>
                <a:avLst/>
                <a:gdLst/>
                <a:ahLst/>
                <a:cxnLst/>
                <a:rect l="l" t="t" r="r" b="b"/>
                <a:pathLst>
                  <a:path w="2092" h="4371" extrusionOk="0">
                    <a:moveTo>
                      <a:pt x="684" y="1"/>
                    </a:moveTo>
                    <a:cubicBezTo>
                      <a:pt x="664" y="1"/>
                      <a:pt x="644" y="3"/>
                      <a:pt x="624" y="7"/>
                    </a:cubicBezTo>
                    <a:cubicBezTo>
                      <a:pt x="176" y="94"/>
                      <a:pt x="0" y="1139"/>
                      <a:pt x="233" y="2343"/>
                    </a:cubicBezTo>
                    <a:cubicBezTo>
                      <a:pt x="456" y="3492"/>
                      <a:pt x="970" y="4370"/>
                      <a:pt x="1407" y="4370"/>
                    </a:cubicBezTo>
                    <a:cubicBezTo>
                      <a:pt x="1428" y="4370"/>
                      <a:pt x="1448" y="4368"/>
                      <a:pt x="1468" y="4364"/>
                    </a:cubicBezTo>
                    <a:cubicBezTo>
                      <a:pt x="1918" y="4279"/>
                      <a:pt x="2092" y="3232"/>
                      <a:pt x="1859" y="2028"/>
                    </a:cubicBezTo>
                    <a:cubicBezTo>
                      <a:pt x="1636" y="879"/>
                      <a:pt x="1122" y="1"/>
                      <a:pt x="684" y="1"/>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4" name="Google Shape;3297;p71">
                <a:extLst>
                  <a:ext uri="{FF2B5EF4-FFF2-40B4-BE49-F238E27FC236}">
                    <a16:creationId xmlns:a16="http://schemas.microsoft.com/office/drawing/2014/main" id="{B8018B7F-BC44-616A-6C6D-BDAB6D705A12}"/>
                  </a:ext>
                </a:extLst>
              </p:cNvPr>
              <p:cNvSpPr/>
              <p:nvPr/>
            </p:nvSpPr>
            <p:spPr>
              <a:xfrm>
                <a:off x="4182457" y="3642305"/>
                <a:ext cx="59996" cy="195858"/>
              </a:xfrm>
              <a:custGeom>
                <a:avLst/>
                <a:gdLst/>
                <a:ahLst/>
                <a:cxnLst/>
                <a:rect l="l" t="t" r="r" b="b"/>
                <a:pathLst>
                  <a:path w="1497" h="4503" extrusionOk="0">
                    <a:moveTo>
                      <a:pt x="74" y="1"/>
                    </a:moveTo>
                    <a:cubicBezTo>
                      <a:pt x="53" y="1"/>
                      <a:pt x="32" y="11"/>
                      <a:pt x="20" y="30"/>
                    </a:cubicBezTo>
                    <a:cubicBezTo>
                      <a:pt x="0" y="60"/>
                      <a:pt x="8" y="100"/>
                      <a:pt x="38" y="119"/>
                    </a:cubicBezTo>
                    <a:cubicBezTo>
                      <a:pt x="311" y="301"/>
                      <a:pt x="535" y="591"/>
                      <a:pt x="743" y="1030"/>
                    </a:cubicBezTo>
                    <a:cubicBezTo>
                      <a:pt x="1243" y="2084"/>
                      <a:pt x="1364" y="3290"/>
                      <a:pt x="1085" y="4424"/>
                    </a:cubicBezTo>
                    <a:cubicBezTo>
                      <a:pt x="1076" y="4457"/>
                      <a:pt x="1097" y="4493"/>
                      <a:pt x="1132" y="4502"/>
                    </a:cubicBezTo>
                    <a:cubicBezTo>
                      <a:pt x="1137" y="4503"/>
                      <a:pt x="1143" y="4503"/>
                      <a:pt x="1149" y="4503"/>
                    </a:cubicBezTo>
                    <a:cubicBezTo>
                      <a:pt x="1177" y="4503"/>
                      <a:pt x="1203" y="4483"/>
                      <a:pt x="1210" y="4455"/>
                    </a:cubicBezTo>
                    <a:cubicBezTo>
                      <a:pt x="1497" y="3292"/>
                      <a:pt x="1372" y="2056"/>
                      <a:pt x="860" y="974"/>
                    </a:cubicBezTo>
                    <a:cubicBezTo>
                      <a:pt x="642" y="513"/>
                      <a:pt x="403" y="208"/>
                      <a:pt x="109" y="12"/>
                    </a:cubicBezTo>
                    <a:cubicBezTo>
                      <a:pt x="98" y="4"/>
                      <a:pt x="86" y="1"/>
                      <a:pt x="74"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5" name="Google Shape;3298;p71">
                <a:extLst>
                  <a:ext uri="{FF2B5EF4-FFF2-40B4-BE49-F238E27FC236}">
                    <a16:creationId xmlns:a16="http://schemas.microsoft.com/office/drawing/2014/main" id="{7A5EAB46-AAE6-97E9-2508-8001F4DC6729}"/>
                  </a:ext>
                </a:extLst>
              </p:cNvPr>
              <p:cNvSpPr/>
              <p:nvPr/>
            </p:nvSpPr>
            <p:spPr>
              <a:xfrm>
                <a:off x="4185783" y="3740296"/>
                <a:ext cx="47612" cy="62807"/>
              </a:xfrm>
              <a:custGeom>
                <a:avLst/>
                <a:gdLst/>
                <a:ahLst/>
                <a:cxnLst/>
                <a:rect l="l" t="t" r="r" b="b"/>
                <a:pathLst>
                  <a:path w="1188" h="1444" extrusionOk="0">
                    <a:moveTo>
                      <a:pt x="1114" y="0"/>
                    </a:moveTo>
                    <a:cubicBezTo>
                      <a:pt x="1102" y="0"/>
                      <a:pt x="1090" y="4"/>
                      <a:pt x="1078" y="11"/>
                    </a:cubicBezTo>
                    <a:cubicBezTo>
                      <a:pt x="594" y="334"/>
                      <a:pt x="216" y="812"/>
                      <a:pt x="12" y="1356"/>
                    </a:cubicBezTo>
                    <a:cubicBezTo>
                      <a:pt x="0" y="1390"/>
                      <a:pt x="17" y="1426"/>
                      <a:pt x="50" y="1439"/>
                    </a:cubicBezTo>
                    <a:cubicBezTo>
                      <a:pt x="59" y="1442"/>
                      <a:pt x="67" y="1443"/>
                      <a:pt x="74" y="1443"/>
                    </a:cubicBezTo>
                    <a:cubicBezTo>
                      <a:pt x="100" y="1443"/>
                      <a:pt x="124" y="1426"/>
                      <a:pt x="133" y="1402"/>
                    </a:cubicBezTo>
                    <a:cubicBezTo>
                      <a:pt x="328" y="882"/>
                      <a:pt x="689" y="426"/>
                      <a:pt x="1150" y="119"/>
                    </a:cubicBezTo>
                    <a:cubicBezTo>
                      <a:pt x="1180" y="98"/>
                      <a:pt x="1188" y="57"/>
                      <a:pt x="1168" y="29"/>
                    </a:cubicBezTo>
                    <a:cubicBezTo>
                      <a:pt x="1155" y="10"/>
                      <a:pt x="1135" y="0"/>
                      <a:pt x="1114"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6" name="Google Shape;3299;p71">
                <a:extLst>
                  <a:ext uri="{FF2B5EF4-FFF2-40B4-BE49-F238E27FC236}">
                    <a16:creationId xmlns:a16="http://schemas.microsoft.com/office/drawing/2014/main" id="{D4BDDFD0-065D-C1E7-DA61-A70008B2CBAD}"/>
                  </a:ext>
                </a:extLst>
              </p:cNvPr>
              <p:cNvSpPr/>
              <p:nvPr/>
            </p:nvSpPr>
            <p:spPr>
              <a:xfrm>
                <a:off x="4188749" y="3577630"/>
                <a:ext cx="112177" cy="294505"/>
              </a:xfrm>
              <a:custGeom>
                <a:avLst/>
                <a:gdLst/>
                <a:ahLst/>
                <a:cxnLst/>
                <a:rect l="l" t="t" r="r" b="b"/>
                <a:pathLst>
                  <a:path w="2799" h="6771" extrusionOk="0">
                    <a:moveTo>
                      <a:pt x="1032" y="1"/>
                    </a:moveTo>
                    <a:cubicBezTo>
                      <a:pt x="735" y="1"/>
                      <a:pt x="438" y="69"/>
                      <a:pt x="173" y="202"/>
                    </a:cubicBezTo>
                    <a:cubicBezTo>
                      <a:pt x="115" y="231"/>
                      <a:pt x="59" y="263"/>
                      <a:pt x="6" y="297"/>
                    </a:cubicBezTo>
                    <a:lnTo>
                      <a:pt x="0" y="302"/>
                    </a:lnTo>
                    <a:cubicBezTo>
                      <a:pt x="1837" y="2049"/>
                      <a:pt x="2209" y="6771"/>
                      <a:pt x="2209" y="6771"/>
                    </a:cubicBezTo>
                    <a:lnTo>
                      <a:pt x="2211" y="6771"/>
                    </a:lnTo>
                    <a:cubicBezTo>
                      <a:pt x="2410" y="6748"/>
                      <a:pt x="2607" y="6702"/>
                      <a:pt x="2798" y="6629"/>
                    </a:cubicBezTo>
                    <a:lnTo>
                      <a:pt x="2757" y="1114"/>
                    </a:lnTo>
                    <a:cubicBezTo>
                      <a:pt x="2548" y="649"/>
                      <a:pt x="2142" y="276"/>
                      <a:pt x="1660" y="107"/>
                    </a:cubicBezTo>
                    <a:cubicBezTo>
                      <a:pt x="1459" y="36"/>
                      <a:pt x="1245" y="1"/>
                      <a:pt x="1032"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7" name="Google Shape;3300;p71">
                <a:extLst>
                  <a:ext uri="{FF2B5EF4-FFF2-40B4-BE49-F238E27FC236}">
                    <a16:creationId xmlns:a16="http://schemas.microsoft.com/office/drawing/2014/main" id="{1B449674-30B9-2979-8BCB-3CCB74381681}"/>
                  </a:ext>
                </a:extLst>
              </p:cNvPr>
              <p:cNvSpPr/>
              <p:nvPr/>
            </p:nvSpPr>
            <p:spPr>
              <a:xfrm>
                <a:off x="4879588" y="3557362"/>
                <a:ext cx="169488" cy="297114"/>
              </a:xfrm>
              <a:custGeom>
                <a:avLst/>
                <a:gdLst/>
                <a:ahLst/>
                <a:cxnLst/>
                <a:rect l="l" t="t" r="r" b="b"/>
                <a:pathLst>
                  <a:path w="4229" h="6831" extrusionOk="0">
                    <a:moveTo>
                      <a:pt x="1767" y="1"/>
                    </a:moveTo>
                    <a:cubicBezTo>
                      <a:pt x="1520" y="1"/>
                      <a:pt x="1273" y="48"/>
                      <a:pt x="1045" y="142"/>
                    </a:cubicBezTo>
                    <a:cubicBezTo>
                      <a:pt x="572" y="336"/>
                      <a:pt x="186" y="729"/>
                      <a:pt x="0" y="1205"/>
                    </a:cubicBezTo>
                    <a:lnTo>
                      <a:pt x="246" y="6714"/>
                    </a:lnTo>
                    <a:cubicBezTo>
                      <a:pt x="439" y="6777"/>
                      <a:pt x="639" y="6814"/>
                      <a:pt x="839" y="6826"/>
                    </a:cubicBezTo>
                    <a:lnTo>
                      <a:pt x="842" y="6826"/>
                    </a:lnTo>
                    <a:cubicBezTo>
                      <a:pt x="889" y="6829"/>
                      <a:pt x="937" y="6830"/>
                      <a:pt x="984" y="6830"/>
                    </a:cubicBezTo>
                    <a:cubicBezTo>
                      <a:pt x="1890" y="6830"/>
                      <a:pt x="2802" y="6351"/>
                      <a:pt x="3355" y="5616"/>
                    </a:cubicBezTo>
                    <a:cubicBezTo>
                      <a:pt x="4061" y="4679"/>
                      <a:pt x="4228" y="3411"/>
                      <a:pt x="3988" y="2262"/>
                    </a:cubicBezTo>
                    <a:cubicBezTo>
                      <a:pt x="3818" y="1461"/>
                      <a:pt x="3410" y="646"/>
                      <a:pt x="2707" y="246"/>
                    </a:cubicBezTo>
                    <a:cubicBezTo>
                      <a:pt x="2651" y="215"/>
                      <a:pt x="2594" y="186"/>
                      <a:pt x="2534" y="160"/>
                    </a:cubicBezTo>
                    <a:cubicBezTo>
                      <a:pt x="2293" y="54"/>
                      <a:pt x="2030" y="1"/>
                      <a:pt x="1767" y="1"/>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8" name="Google Shape;3301;p71">
                <a:extLst>
                  <a:ext uri="{FF2B5EF4-FFF2-40B4-BE49-F238E27FC236}">
                    <a16:creationId xmlns:a16="http://schemas.microsoft.com/office/drawing/2014/main" id="{598C7E66-124E-9A30-7D5F-ABDA9AB6E37A}"/>
                  </a:ext>
                </a:extLst>
              </p:cNvPr>
              <p:cNvSpPr/>
              <p:nvPr/>
            </p:nvSpPr>
            <p:spPr>
              <a:xfrm>
                <a:off x="4947681" y="3628300"/>
                <a:ext cx="79434" cy="191552"/>
              </a:xfrm>
              <a:custGeom>
                <a:avLst/>
                <a:gdLst/>
                <a:ahLst/>
                <a:cxnLst/>
                <a:rect l="l" t="t" r="r" b="b"/>
                <a:pathLst>
                  <a:path w="1982" h="4404" extrusionOk="0">
                    <a:moveTo>
                      <a:pt x="1255" y="1"/>
                    </a:moveTo>
                    <a:cubicBezTo>
                      <a:pt x="815" y="1"/>
                      <a:pt x="336" y="912"/>
                      <a:pt x="172" y="2087"/>
                    </a:cubicBezTo>
                    <a:cubicBezTo>
                      <a:pt x="0" y="3301"/>
                      <a:pt x="230" y="4337"/>
                      <a:pt x="682" y="4400"/>
                    </a:cubicBezTo>
                    <a:cubicBezTo>
                      <a:pt x="697" y="4402"/>
                      <a:pt x="712" y="4403"/>
                      <a:pt x="726" y="4403"/>
                    </a:cubicBezTo>
                    <a:cubicBezTo>
                      <a:pt x="1168" y="4403"/>
                      <a:pt x="1646" y="3492"/>
                      <a:pt x="1811" y="2317"/>
                    </a:cubicBezTo>
                    <a:cubicBezTo>
                      <a:pt x="1981" y="1102"/>
                      <a:pt x="1752" y="67"/>
                      <a:pt x="1299" y="4"/>
                    </a:cubicBezTo>
                    <a:cubicBezTo>
                      <a:pt x="1285" y="2"/>
                      <a:pt x="1270" y="1"/>
                      <a:pt x="1255" y="1"/>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9" name="Google Shape;3302;p71">
                <a:extLst>
                  <a:ext uri="{FF2B5EF4-FFF2-40B4-BE49-F238E27FC236}">
                    <a16:creationId xmlns:a16="http://schemas.microsoft.com/office/drawing/2014/main" id="{2B725AD6-669B-E86E-5DF2-45F4B49F8DB1}"/>
                  </a:ext>
                </a:extLst>
              </p:cNvPr>
              <p:cNvSpPr/>
              <p:nvPr/>
            </p:nvSpPr>
            <p:spPr>
              <a:xfrm>
                <a:off x="4943994" y="3619558"/>
                <a:ext cx="53183" cy="198076"/>
              </a:xfrm>
              <a:custGeom>
                <a:avLst/>
                <a:gdLst/>
                <a:ahLst/>
                <a:cxnLst/>
                <a:rect l="l" t="t" r="r" b="b"/>
                <a:pathLst>
                  <a:path w="1327" h="4554" extrusionOk="0">
                    <a:moveTo>
                      <a:pt x="1254" y="1"/>
                    </a:moveTo>
                    <a:cubicBezTo>
                      <a:pt x="1240" y="1"/>
                      <a:pt x="1227" y="5"/>
                      <a:pt x="1214" y="14"/>
                    </a:cubicBezTo>
                    <a:cubicBezTo>
                      <a:pt x="931" y="224"/>
                      <a:pt x="708" y="542"/>
                      <a:pt x="514" y="1014"/>
                    </a:cubicBezTo>
                    <a:cubicBezTo>
                      <a:pt x="60" y="2120"/>
                      <a:pt x="0" y="3361"/>
                      <a:pt x="346" y="4508"/>
                    </a:cubicBezTo>
                    <a:cubicBezTo>
                      <a:pt x="355" y="4535"/>
                      <a:pt x="381" y="4553"/>
                      <a:pt x="409" y="4553"/>
                    </a:cubicBezTo>
                    <a:cubicBezTo>
                      <a:pt x="416" y="4553"/>
                      <a:pt x="421" y="4552"/>
                      <a:pt x="426" y="4551"/>
                    </a:cubicBezTo>
                    <a:cubicBezTo>
                      <a:pt x="461" y="4540"/>
                      <a:pt x="479" y="4504"/>
                      <a:pt x="469" y="4470"/>
                    </a:cubicBezTo>
                    <a:cubicBezTo>
                      <a:pt x="131" y="3352"/>
                      <a:pt x="190" y="2143"/>
                      <a:pt x="634" y="1062"/>
                    </a:cubicBezTo>
                    <a:cubicBezTo>
                      <a:pt x="818" y="614"/>
                      <a:pt x="1027" y="314"/>
                      <a:pt x="1292" y="116"/>
                    </a:cubicBezTo>
                    <a:cubicBezTo>
                      <a:pt x="1321" y="96"/>
                      <a:pt x="1326" y="55"/>
                      <a:pt x="1305" y="27"/>
                    </a:cubicBezTo>
                    <a:cubicBezTo>
                      <a:pt x="1293" y="10"/>
                      <a:pt x="1274" y="1"/>
                      <a:pt x="1254"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0" name="Google Shape;3303;p71">
                <a:extLst>
                  <a:ext uri="{FF2B5EF4-FFF2-40B4-BE49-F238E27FC236}">
                    <a16:creationId xmlns:a16="http://schemas.microsoft.com/office/drawing/2014/main" id="{A1B3266A-E55C-6B6B-3A43-DE8704BD72E9}"/>
                  </a:ext>
                </a:extLst>
              </p:cNvPr>
              <p:cNvSpPr/>
              <p:nvPr/>
            </p:nvSpPr>
            <p:spPr>
              <a:xfrm>
                <a:off x="4950968" y="3719897"/>
                <a:ext cx="50297" cy="60415"/>
              </a:xfrm>
              <a:custGeom>
                <a:avLst/>
                <a:gdLst/>
                <a:ahLst/>
                <a:cxnLst/>
                <a:rect l="l" t="t" r="r" b="b"/>
                <a:pathLst>
                  <a:path w="1255" h="1389" extrusionOk="0">
                    <a:moveTo>
                      <a:pt x="74" y="1"/>
                    </a:moveTo>
                    <a:cubicBezTo>
                      <a:pt x="52" y="1"/>
                      <a:pt x="30" y="12"/>
                      <a:pt x="18" y="32"/>
                    </a:cubicBezTo>
                    <a:cubicBezTo>
                      <a:pt x="0" y="63"/>
                      <a:pt x="10" y="103"/>
                      <a:pt x="42" y="121"/>
                    </a:cubicBezTo>
                    <a:cubicBezTo>
                      <a:pt x="518" y="404"/>
                      <a:pt x="902" y="841"/>
                      <a:pt x="1122" y="1350"/>
                    </a:cubicBezTo>
                    <a:cubicBezTo>
                      <a:pt x="1134" y="1375"/>
                      <a:pt x="1157" y="1389"/>
                      <a:pt x="1183" y="1389"/>
                    </a:cubicBezTo>
                    <a:cubicBezTo>
                      <a:pt x="1191" y="1389"/>
                      <a:pt x="1200" y="1386"/>
                      <a:pt x="1208" y="1384"/>
                    </a:cubicBezTo>
                    <a:cubicBezTo>
                      <a:pt x="1240" y="1369"/>
                      <a:pt x="1255" y="1332"/>
                      <a:pt x="1240" y="1298"/>
                    </a:cubicBezTo>
                    <a:cubicBezTo>
                      <a:pt x="1009" y="765"/>
                      <a:pt x="607" y="307"/>
                      <a:pt x="107" y="10"/>
                    </a:cubicBezTo>
                    <a:cubicBezTo>
                      <a:pt x="97" y="3"/>
                      <a:pt x="85" y="1"/>
                      <a:pt x="74"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1" name="Google Shape;3304;p71">
                <a:extLst>
                  <a:ext uri="{FF2B5EF4-FFF2-40B4-BE49-F238E27FC236}">
                    <a16:creationId xmlns:a16="http://schemas.microsoft.com/office/drawing/2014/main" id="{88D9E867-77C8-D102-1180-B929BDEA9111}"/>
                  </a:ext>
                </a:extLst>
              </p:cNvPr>
              <p:cNvSpPr/>
              <p:nvPr/>
            </p:nvSpPr>
            <p:spPr>
              <a:xfrm>
                <a:off x="4879588" y="3557405"/>
                <a:ext cx="108730" cy="296897"/>
              </a:xfrm>
              <a:custGeom>
                <a:avLst/>
                <a:gdLst/>
                <a:ahLst/>
                <a:cxnLst/>
                <a:rect l="l" t="t" r="r" b="b"/>
                <a:pathLst>
                  <a:path w="2713" h="6826" extrusionOk="0">
                    <a:moveTo>
                      <a:pt x="1768" y="0"/>
                    </a:moveTo>
                    <a:cubicBezTo>
                      <a:pt x="1520" y="0"/>
                      <a:pt x="1273" y="47"/>
                      <a:pt x="1045" y="141"/>
                    </a:cubicBezTo>
                    <a:cubicBezTo>
                      <a:pt x="572" y="336"/>
                      <a:pt x="186" y="728"/>
                      <a:pt x="0" y="1204"/>
                    </a:cubicBezTo>
                    <a:lnTo>
                      <a:pt x="246" y="6713"/>
                    </a:lnTo>
                    <a:cubicBezTo>
                      <a:pt x="439" y="6776"/>
                      <a:pt x="639" y="6813"/>
                      <a:pt x="839" y="6825"/>
                    </a:cubicBezTo>
                    <a:lnTo>
                      <a:pt x="842" y="6825"/>
                    </a:lnTo>
                    <a:cubicBezTo>
                      <a:pt x="842" y="6825"/>
                      <a:pt x="968" y="2091"/>
                      <a:pt x="2712" y="250"/>
                    </a:cubicBezTo>
                    <a:lnTo>
                      <a:pt x="2706" y="245"/>
                    </a:lnTo>
                    <a:cubicBezTo>
                      <a:pt x="2651" y="215"/>
                      <a:pt x="2594" y="185"/>
                      <a:pt x="2534" y="159"/>
                    </a:cubicBezTo>
                    <a:cubicBezTo>
                      <a:pt x="2294" y="53"/>
                      <a:pt x="2031" y="0"/>
                      <a:pt x="1768"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2" name="Google Shape;3305;p71">
                <a:extLst>
                  <a:ext uri="{FF2B5EF4-FFF2-40B4-BE49-F238E27FC236}">
                    <a16:creationId xmlns:a16="http://schemas.microsoft.com/office/drawing/2014/main" id="{161769B1-B873-1B54-2FCF-48F06F218B6A}"/>
                  </a:ext>
                </a:extLst>
              </p:cNvPr>
              <p:cNvSpPr/>
              <p:nvPr/>
            </p:nvSpPr>
            <p:spPr>
              <a:xfrm>
                <a:off x="4247825" y="3359118"/>
                <a:ext cx="686528" cy="688352"/>
              </a:xfrm>
              <a:custGeom>
                <a:avLst/>
                <a:gdLst/>
                <a:ahLst/>
                <a:cxnLst/>
                <a:rect l="l" t="t" r="r" b="b"/>
                <a:pathLst>
                  <a:path w="17130" h="15826" extrusionOk="0">
                    <a:moveTo>
                      <a:pt x="8567" y="1"/>
                    </a:moveTo>
                    <a:cubicBezTo>
                      <a:pt x="8495" y="1"/>
                      <a:pt x="8422" y="2"/>
                      <a:pt x="8350" y="4"/>
                    </a:cubicBezTo>
                    <a:cubicBezTo>
                      <a:pt x="3684" y="124"/>
                      <a:pt x="1" y="4102"/>
                      <a:pt x="125" y="8886"/>
                    </a:cubicBezTo>
                    <a:cubicBezTo>
                      <a:pt x="233" y="13038"/>
                      <a:pt x="3139" y="15295"/>
                      <a:pt x="6952" y="15743"/>
                    </a:cubicBezTo>
                    <a:cubicBezTo>
                      <a:pt x="7421" y="15798"/>
                      <a:pt x="7903" y="15826"/>
                      <a:pt x="8396" y="15826"/>
                    </a:cubicBezTo>
                    <a:cubicBezTo>
                      <a:pt x="8517" y="15826"/>
                      <a:pt x="8638" y="15824"/>
                      <a:pt x="8760" y="15821"/>
                    </a:cubicBezTo>
                    <a:cubicBezTo>
                      <a:pt x="9378" y="15805"/>
                      <a:pt x="9981" y="15748"/>
                      <a:pt x="10559" y="15650"/>
                    </a:cubicBezTo>
                    <a:cubicBezTo>
                      <a:pt x="14344" y="15005"/>
                      <a:pt x="17130" y="12599"/>
                      <a:pt x="17022" y="8449"/>
                    </a:cubicBezTo>
                    <a:cubicBezTo>
                      <a:pt x="16901" y="3738"/>
                      <a:pt x="13135" y="1"/>
                      <a:pt x="8567" y="1"/>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3" name="Google Shape;3306;p71">
                <a:extLst>
                  <a:ext uri="{FF2B5EF4-FFF2-40B4-BE49-F238E27FC236}">
                    <a16:creationId xmlns:a16="http://schemas.microsoft.com/office/drawing/2014/main" id="{412D8037-E9E0-4676-F16F-B34A8A13EB5D}"/>
                  </a:ext>
                </a:extLst>
              </p:cNvPr>
              <p:cNvSpPr/>
              <p:nvPr/>
            </p:nvSpPr>
            <p:spPr>
              <a:xfrm>
                <a:off x="4286181" y="3749778"/>
                <a:ext cx="166803" cy="180983"/>
              </a:xfrm>
              <a:custGeom>
                <a:avLst/>
                <a:gdLst/>
                <a:ahLst/>
                <a:cxnLst/>
                <a:rect l="l" t="t" r="r" b="b"/>
                <a:pathLst>
                  <a:path w="4162" h="4161" extrusionOk="0">
                    <a:moveTo>
                      <a:pt x="2082" y="1"/>
                    </a:moveTo>
                    <a:cubicBezTo>
                      <a:pt x="932" y="1"/>
                      <a:pt x="1" y="932"/>
                      <a:pt x="1" y="2080"/>
                    </a:cubicBezTo>
                    <a:cubicBezTo>
                      <a:pt x="1" y="3229"/>
                      <a:pt x="932" y="4161"/>
                      <a:pt x="2082" y="4161"/>
                    </a:cubicBezTo>
                    <a:cubicBezTo>
                      <a:pt x="3230" y="4161"/>
                      <a:pt x="4161" y="3229"/>
                      <a:pt x="4161" y="2080"/>
                    </a:cubicBezTo>
                    <a:cubicBezTo>
                      <a:pt x="4161" y="932"/>
                      <a:pt x="3230" y="1"/>
                      <a:pt x="2082"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4" name="Google Shape;3307;p71">
                <a:extLst>
                  <a:ext uri="{FF2B5EF4-FFF2-40B4-BE49-F238E27FC236}">
                    <a16:creationId xmlns:a16="http://schemas.microsoft.com/office/drawing/2014/main" id="{15E14789-F155-B654-041A-6FF98FFB0D37}"/>
                  </a:ext>
                </a:extLst>
              </p:cNvPr>
              <p:cNvSpPr/>
              <p:nvPr/>
            </p:nvSpPr>
            <p:spPr>
              <a:xfrm>
                <a:off x="4734021" y="3737164"/>
                <a:ext cx="166803" cy="181026"/>
              </a:xfrm>
              <a:custGeom>
                <a:avLst/>
                <a:gdLst/>
                <a:ahLst/>
                <a:cxnLst/>
                <a:rect l="l" t="t" r="r" b="b"/>
                <a:pathLst>
                  <a:path w="4162" h="4162" extrusionOk="0">
                    <a:moveTo>
                      <a:pt x="2082" y="1"/>
                    </a:moveTo>
                    <a:cubicBezTo>
                      <a:pt x="932" y="1"/>
                      <a:pt x="1" y="932"/>
                      <a:pt x="1" y="2080"/>
                    </a:cubicBezTo>
                    <a:cubicBezTo>
                      <a:pt x="1" y="3230"/>
                      <a:pt x="932" y="4161"/>
                      <a:pt x="2082" y="4161"/>
                    </a:cubicBezTo>
                    <a:cubicBezTo>
                      <a:pt x="3230" y="4161"/>
                      <a:pt x="4161" y="3230"/>
                      <a:pt x="4161" y="2080"/>
                    </a:cubicBezTo>
                    <a:cubicBezTo>
                      <a:pt x="4161" y="932"/>
                      <a:pt x="3230" y="1"/>
                      <a:pt x="2082"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5" name="Google Shape;3308;p71">
                <a:extLst>
                  <a:ext uri="{FF2B5EF4-FFF2-40B4-BE49-F238E27FC236}">
                    <a16:creationId xmlns:a16="http://schemas.microsoft.com/office/drawing/2014/main" id="{345753C3-2C7B-2119-D23A-333FB37AD07C}"/>
                  </a:ext>
                </a:extLst>
              </p:cNvPr>
              <p:cNvSpPr/>
              <p:nvPr/>
            </p:nvSpPr>
            <p:spPr>
              <a:xfrm>
                <a:off x="4336640" y="3654570"/>
                <a:ext cx="187643" cy="206732"/>
              </a:xfrm>
              <a:custGeom>
                <a:avLst/>
                <a:gdLst/>
                <a:ahLst/>
                <a:cxnLst/>
                <a:rect l="l" t="t" r="r" b="b"/>
                <a:pathLst>
                  <a:path w="4682" h="4753" extrusionOk="0">
                    <a:moveTo>
                      <a:pt x="2327" y="0"/>
                    </a:moveTo>
                    <a:cubicBezTo>
                      <a:pt x="2309" y="0"/>
                      <a:pt x="2291" y="1"/>
                      <a:pt x="2273" y="1"/>
                    </a:cubicBezTo>
                    <a:cubicBezTo>
                      <a:pt x="1002" y="35"/>
                      <a:pt x="0" y="1225"/>
                      <a:pt x="38" y="2660"/>
                    </a:cubicBezTo>
                    <a:cubicBezTo>
                      <a:pt x="74" y="4061"/>
                      <a:pt x="1076" y="4752"/>
                      <a:pt x="2308" y="4752"/>
                    </a:cubicBezTo>
                    <a:cubicBezTo>
                      <a:pt x="2338" y="4752"/>
                      <a:pt x="2367" y="4752"/>
                      <a:pt x="2397" y="4751"/>
                    </a:cubicBezTo>
                    <a:cubicBezTo>
                      <a:pt x="3668" y="4718"/>
                      <a:pt x="4682" y="3975"/>
                      <a:pt x="4644" y="2540"/>
                    </a:cubicBezTo>
                    <a:cubicBezTo>
                      <a:pt x="4607" y="1125"/>
                      <a:pt x="3574" y="0"/>
                      <a:pt x="2327"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6" name="Google Shape;3309;p71">
                <a:extLst>
                  <a:ext uri="{FF2B5EF4-FFF2-40B4-BE49-F238E27FC236}">
                    <a16:creationId xmlns:a16="http://schemas.microsoft.com/office/drawing/2014/main" id="{D17BD601-34CC-9612-74B0-F3244A8C4862}"/>
                  </a:ext>
                </a:extLst>
              </p:cNvPr>
              <p:cNvSpPr/>
              <p:nvPr/>
            </p:nvSpPr>
            <p:spPr>
              <a:xfrm>
                <a:off x="4327943" y="3646437"/>
                <a:ext cx="182393" cy="123830"/>
              </a:xfrm>
              <a:custGeom>
                <a:avLst/>
                <a:gdLst/>
                <a:ahLst/>
                <a:cxnLst/>
                <a:rect l="l" t="t" r="r" b="b"/>
                <a:pathLst>
                  <a:path w="4551" h="2847" extrusionOk="0">
                    <a:moveTo>
                      <a:pt x="2497" y="0"/>
                    </a:moveTo>
                    <a:cubicBezTo>
                      <a:pt x="1130" y="0"/>
                      <a:pt x="0" y="1377"/>
                      <a:pt x="255" y="2847"/>
                    </a:cubicBezTo>
                    <a:cubicBezTo>
                      <a:pt x="385" y="1553"/>
                      <a:pt x="1336" y="371"/>
                      <a:pt x="2582" y="371"/>
                    </a:cubicBezTo>
                    <a:cubicBezTo>
                      <a:pt x="2832" y="371"/>
                      <a:pt x="3095" y="419"/>
                      <a:pt x="3365" y="523"/>
                    </a:cubicBezTo>
                    <a:cubicBezTo>
                      <a:pt x="3845" y="717"/>
                      <a:pt x="4243" y="1071"/>
                      <a:pt x="4550" y="1496"/>
                    </a:cubicBezTo>
                    <a:cubicBezTo>
                      <a:pt x="4374" y="971"/>
                      <a:pt x="3989" y="514"/>
                      <a:pt x="3493" y="249"/>
                    </a:cubicBezTo>
                    <a:cubicBezTo>
                      <a:pt x="3158" y="77"/>
                      <a:pt x="2821" y="0"/>
                      <a:pt x="2497"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7" name="Google Shape;3310;p71">
                <a:extLst>
                  <a:ext uri="{FF2B5EF4-FFF2-40B4-BE49-F238E27FC236}">
                    <a16:creationId xmlns:a16="http://schemas.microsoft.com/office/drawing/2014/main" id="{6DCC3E9D-8F06-9CDF-4B8A-210287D7DADE}"/>
                  </a:ext>
                </a:extLst>
              </p:cNvPr>
              <p:cNvSpPr/>
              <p:nvPr/>
            </p:nvSpPr>
            <p:spPr>
              <a:xfrm>
                <a:off x="4340167" y="3586676"/>
                <a:ext cx="131534" cy="66025"/>
              </a:xfrm>
              <a:custGeom>
                <a:avLst/>
                <a:gdLst/>
                <a:ahLst/>
                <a:cxnLst/>
                <a:rect l="l" t="t" r="r" b="b"/>
                <a:pathLst>
                  <a:path w="3282" h="1518" extrusionOk="0">
                    <a:moveTo>
                      <a:pt x="2368" y="0"/>
                    </a:moveTo>
                    <a:cubicBezTo>
                      <a:pt x="2297" y="0"/>
                      <a:pt x="2224" y="7"/>
                      <a:pt x="2149" y="20"/>
                    </a:cubicBezTo>
                    <a:cubicBezTo>
                      <a:pt x="1446" y="149"/>
                      <a:pt x="1" y="1024"/>
                      <a:pt x="148" y="1485"/>
                    </a:cubicBezTo>
                    <a:cubicBezTo>
                      <a:pt x="155" y="1508"/>
                      <a:pt x="189" y="1518"/>
                      <a:pt x="245" y="1518"/>
                    </a:cubicBezTo>
                    <a:cubicBezTo>
                      <a:pt x="587" y="1518"/>
                      <a:pt x="1727" y="1145"/>
                      <a:pt x="2287" y="1015"/>
                    </a:cubicBezTo>
                    <a:cubicBezTo>
                      <a:pt x="2776" y="902"/>
                      <a:pt x="3282" y="865"/>
                      <a:pt x="3252" y="559"/>
                    </a:cubicBezTo>
                    <a:cubicBezTo>
                      <a:pt x="3226" y="293"/>
                      <a:pt x="2851" y="0"/>
                      <a:pt x="2368" y="0"/>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8" name="Google Shape;3311;p71">
                <a:extLst>
                  <a:ext uri="{FF2B5EF4-FFF2-40B4-BE49-F238E27FC236}">
                    <a16:creationId xmlns:a16="http://schemas.microsoft.com/office/drawing/2014/main" id="{AAA4E729-B0E3-190B-0F23-2F09E536D57D}"/>
                  </a:ext>
                </a:extLst>
              </p:cNvPr>
              <p:cNvSpPr/>
              <p:nvPr/>
            </p:nvSpPr>
            <p:spPr>
              <a:xfrm>
                <a:off x="4386658" y="3714156"/>
                <a:ext cx="135742" cy="160758"/>
              </a:xfrm>
              <a:custGeom>
                <a:avLst/>
                <a:gdLst/>
                <a:ahLst/>
                <a:cxnLst/>
                <a:rect l="l" t="t" r="r" b="b"/>
                <a:pathLst>
                  <a:path w="3387" h="3696" extrusionOk="0">
                    <a:moveTo>
                      <a:pt x="1675" y="1"/>
                    </a:moveTo>
                    <a:cubicBezTo>
                      <a:pt x="1662" y="1"/>
                      <a:pt x="1649" y="1"/>
                      <a:pt x="1636" y="1"/>
                    </a:cubicBezTo>
                    <a:cubicBezTo>
                      <a:pt x="1235" y="12"/>
                      <a:pt x="870" y="177"/>
                      <a:pt x="588" y="444"/>
                    </a:cubicBezTo>
                    <a:cubicBezTo>
                      <a:pt x="599" y="442"/>
                      <a:pt x="610" y="442"/>
                      <a:pt x="622" y="442"/>
                    </a:cubicBezTo>
                    <a:cubicBezTo>
                      <a:pt x="627" y="441"/>
                      <a:pt x="633" y="441"/>
                      <a:pt x="638" y="441"/>
                    </a:cubicBezTo>
                    <a:cubicBezTo>
                      <a:pt x="979" y="441"/>
                      <a:pt x="1259" y="713"/>
                      <a:pt x="1267" y="1055"/>
                    </a:cubicBezTo>
                    <a:cubicBezTo>
                      <a:pt x="1276" y="1403"/>
                      <a:pt x="1003" y="1692"/>
                      <a:pt x="655" y="1701"/>
                    </a:cubicBezTo>
                    <a:cubicBezTo>
                      <a:pt x="650" y="1702"/>
                      <a:pt x="644" y="1702"/>
                      <a:pt x="639" y="1702"/>
                    </a:cubicBezTo>
                    <a:cubicBezTo>
                      <a:pt x="387" y="1702"/>
                      <a:pt x="169" y="1554"/>
                      <a:pt x="68" y="1338"/>
                    </a:cubicBezTo>
                    <a:cubicBezTo>
                      <a:pt x="23" y="1513"/>
                      <a:pt x="1" y="1700"/>
                      <a:pt x="6" y="1892"/>
                    </a:cubicBezTo>
                    <a:cubicBezTo>
                      <a:pt x="31" y="2897"/>
                      <a:pt x="782" y="3696"/>
                      <a:pt x="1689" y="3696"/>
                    </a:cubicBezTo>
                    <a:cubicBezTo>
                      <a:pt x="1703" y="3696"/>
                      <a:pt x="1717" y="3696"/>
                      <a:pt x="1731" y="3695"/>
                    </a:cubicBezTo>
                    <a:cubicBezTo>
                      <a:pt x="2658" y="3672"/>
                      <a:pt x="3387" y="2825"/>
                      <a:pt x="3361" y="1805"/>
                    </a:cubicBezTo>
                    <a:cubicBezTo>
                      <a:pt x="3335" y="799"/>
                      <a:pt x="2584" y="1"/>
                      <a:pt x="1675"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9" name="Google Shape;3312;p71">
                <a:extLst>
                  <a:ext uri="{FF2B5EF4-FFF2-40B4-BE49-F238E27FC236}">
                    <a16:creationId xmlns:a16="http://schemas.microsoft.com/office/drawing/2014/main" id="{156D37EA-DF12-D306-C740-FA1ADB35BEDD}"/>
                  </a:ext>
                </a:extLst>
              </p:cNvPr>
              <p:cNvSpPr/>
              <p:nvPr/>
            </p:nvSpPr>
            <p:spPr>
              <a:xfrm>
                <a:off x="4321891" y="3669227"/>
                <a:ext cx="39556" cy="57457"/>
              </a:xfrm>
              <a:custGeom>
                <a:avLst/>
                <a:gdLst/>
                <a:ahLst/>
                <a:cxnLst/>
                <a:rect l="l" t="t" r="r" b="b"/>
                <a:pathLst>
                  <a:path w="987" h="1321" extrusionOk="0">
                    <a:moveTo>
                      <a:pt x="1" y="0"/>
                    </a:moveTo>
                    <a:cubicBezTo>
                      <a:pt x="14" y="449"/>
                      <a:pt x="204" y="934"/>
                      <a:pt x="579" y="1320"/>
                    </a:cubicBezTo>
                    <a:lnTo>
                      <a:pt x="987" y="662"/>
                    </a:lnTo>
                    <a:cubicBezTo>
                      <a:pt x="632" y="595"/>
                      <a:pt x="258" y="367"/>
                      <a:pt x="1"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0" name="Google Shape;3313;p71">
                <a:extLst>
                  <a:ext uri="{FF2B5EF4-FFF2-40B4-BE49-F238E27FC236}">
                    <a16:creationId xmlns:a16="http://schemas.microsoft.com/office/drawing/2014/main" id="{320052B4-392B-667B-EFE3-C265F96F2226}"/>
                  </a:ext>
                </a:extLst>
              </p:cNvPr>
              <p:cNvSpPr/>
              <p:nvPr/>
            </p:nvSpPr>
            <p:spPr>
              <a:xfrm>
                <a:off x="4656830" y="3639913"/>
                <a:ext cx="187643" cy="206732"/>
              </a:xfrm>
              <a:custGeom>
                <a:avLst/>
                <a:gdLst/>
                <a:ahLst/>
                <a:cxnLst/>
                <a:rect l="l" t="t" r="r" b="b"/>
                <a:pathLst>
                  <a:path w="4682" h="4753" extrusionOk="0">
                    <a:moveTo>
                      <a:pt x="2327" y="1"/>
                    </a:moveTo>
                    <a:cubicBezTo>
                      <a:pt x="2309" y="1"/>
                      <a:pt x="2291" y="1"/>
                      <a:pt x="2274" y="2"/>
                    </a:cubicBezTo>
                    <a:cubicBezTo>
                      <a:pt x="1002" y="35"/>
                      <a:pt x="1" y="1225"/>
                      <a:pt x="38" y="2660"/>
                    </a:cubicBezTo>
                    <a:cubicBezTo>
                      <a:pt x="74" y="4062"/>
                      <a:pt x="1077" y="4753"/>
                      <a:pt x="2308" y="4753"/>
                    </a:cubicBezTo>
                    <a:cubicBezTo>
                      <a:pt x="2338" y="4753"/>
                      <a:pt x="2367" y="4752"/>
                      <a:pt x="2397" y="4751"/>
                    </a:cubicBezTo>
                    <a:cubicBezTo>
                      <a:pt x="3669" y="4719"/>
                      <a:pt x="4682" y="3976"/>
                      <a:pt x="4644" y="2541"/>
                    </a:cubicBezTo>
                    <a:cubicBezTo>
                      <a:pt x="4608" y="1126"/>
                      <a:pt x="3576" y="1"/>
                      <a:pt x="2327"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1" name="Google Shape;3314;p71">
                <a:extLst>
                  <a:ext uri="{FF2B5EF4-FFF2-40B4-BE49-F238E27FC236}">
                    <a16:creationId xmlns:a16="http://schemas.microsoft.com/office/drawing/2014/main" id="{F5CD2AD2-DAF3-1CC2-8FFD-E0FAA3B293DE}"/>
                  </a:ext>
                </a:extLst>
              </p:cNvPr>
              <p:cNvSpPr/>
              <p:nvPr/>
            </p:nvSpPr>
            <p:spPr>
              <a:xfrm>
                <a:off x="4668172" y="3631692"/>
                <a:ext cx="181751" cy="118741"/>
              </a:xfrm>
              <a:custGeom>
                <a:avLst/>
                <a:gdLst/>
                <a:ahLst/>
                <a:cxnLst/>
                <a:rect l="l" t="t" r="r" b="b"/>
                <a:pathLst>
                  <a:path w="4535" h="2730" extrusionOk="0">
                    <a:moveTo>
                      <a:pt x="2081" y="1"/>
                    </a:moveTo>
                    <a:cubicBezTo>
                      <a:pt x="1724" y="1"/>
                      <a:pt x="1355" y="94"/>
                      <a:pt x="993" y="304"/>
                    </a:cubicBezTo>
                    <a:cubicBezTo>
                      <a:pt x="511" y="593"/>
                      <a:pt x="150" y="1070"/>
                      <a:pt x="1" y="1604"/>
                    </a:cubicBezTo>
                    <a:cubicBezTo>
                      <a:pt x="288" y="1163"/>
                      <a:pt x="666" y="788"/>
                      <a:pt x="1136" y="570"/>
                    </a:cubicBezTo>
                    <a:cubicBezTo>
                      <a:pt x="1436" y="436"/>
                      <a:pt x="1730" y="375"/>
                      <a:pt x="2010" y="375"/>
                    </a:cubicBezTo>
                    <a:cubicBezTo>
                      <a:pt x="3208" y="375"/>
                      <a:pt x="4170" y="1479"/>
                      <a:pt x="4361" y="2730"/>
                    </a:cubicBezTo>
                    <a:cubicBezTo>
                      <a:pt x="4535" y="1287"/>
                      <a:pt x="3401" y="1"/>
                      <a:pt x="2081"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2" name="Google Shape;3315;p71">
                <a:extLst>
                  <a:ext uri="{FF2B5EF4-FFF2-40B4-BE49-F238E27FC236}">
                    <a16:creationId xmlns:a16="http://schemas.microsoft.com/office/drawing/2014/main" id="{42DED432-8F1E-D608-40AC-128273FFF071}"/>
                  </a:ext>
                </a:extLst>
              </p:cNvPr>
              <p:cNvSpPr/>
              <p:nvPr/>
            </p:nvSpPr>
            <p:spPr>
              <a:xfrm>
                <a:off x="4702640" y="3572454"/>
                <a:ext cx="131655" cy="61328"/>
              </a:xfrm>
              <a:custGeom>
                <a:avLst/>
                <a:gdLst/>
                <a:ahLst/>
                <a:cxnLst/>
                <a:rect l="l" t="t" r="r" b="b"/>
                <a:pathLst>
                  <a:path w="3285" h="1410" extrusionOk="0">
                    <a:moveTo>
                      <a:pt x="931" y="1"/>
                    </a:moveTo>
                    <a:cubicBezTo>
                      <a:pt x="417" y="1"/>
                      <a:pt x="27" y="327"/>
                      <a:pt x="14" y="606"/>
                    </a:cubicBezTo>
                    <a:cubicBezTo>
                      <a:pt x="1" y="912"/>
                      <a:pt x="507" y="924"/>
                      <a:pt x="1002" y="1012"/>
                    </a:cubicBezTo>
                    <a:cubicBezTo>
                      <a:pt x="1551" y="1110"/>
                      <a:pt x="2662" y="1409"/>
                      <a:pt x="3037" y="1409"/>
                    </a:cubicBezTo>
                    <a:cubicBezTo>
                      <a:pt x="3111" y="1409"/>
                      <a:pt x="3156" y="1398"/>
                      <a:pt x="3163" y="1371"/>
                    </a:cubicBezTo>
                    <a:cubicBezTo>
                      <a:pt x="3284" y="903"/>
                      <a:pt x="1796" y="103"/>
                      <a:pt x="1088" y="11"/>
                    </a:cubicBezTo>
                    <a:cubicBezTo>
                      <a:pt x="1034" y="4"/>
                      <a:pt x="982" y="1"/>
                      <a:pt x="931"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3" name="Google Shape;3316;p71">
                <a:extLst>
                  <a:ext uri="{FF2B5EF4-FFF2-40B4-BE49-F238E27FC236}">
                    <a16:creationId xmlns:a16="http://schemas.microsoft.com/office/drawing/2014/main" id="{5DA175C0-C43D-75CA-F774-8D6098C099B1}"/>
                  </a:ext>
                </a:extLst>
              </p:cNvPr>
              <p:cNvSpPr/>
              <p:nvPr/>
            </p:nvSpPr>
            <p:spPr>
              <a:xfrm>
                <a:off x="4656749" y="3700934"/>
                <a:ext cx="135742" cy="160758"/>
              </a:xfrm>
              <a:custGeom>
                <a:avLst/>
                <a:gdLst/>
                <a:ahLst/>
                <a:cxnLst/>
                <a:rect l="l" t="t" r="r" b="b"/>
                <a:pathLst>
                  <a:path w="3387" h="3696" extrusionOk="0">
                    <a:moveTo>
                      <a:pt x="1673" y="1"/>
                    </a:moveTo>
                    <a:cubicBezTo>
                      <a:pt x="1660" y="1"/>
                      <a:pt x="1647" y="1"/>
                      <a:pt x="1634" y="1"/>
                    </a:cubicBezTo>
                    <a:cubicBezTo>
                      <a:pt x="1234" y="13"/>
                      <a:pt x="869" y="177"/>
                      <a:pt x="587" y="444"/>
                    </a:cubicBezTo>
                    <a:cubicBezTo>
                      <a:pt x="598" y="442"/>
                      <a:pt x="609" y="442"/>
                      <a:pt x="621" y="442"/>
                    </a:cubicBezTo>
                    <a:cubicBezTo>
                      <a:pt x="627" y="442"/>
                      <a:pt x="632" y="441"/>
                      <a:pt x="638" y="441"/>
                    </a:cubicBezTo>
                    <a:cubicBezTo>
                      <a:pt x="978" y="441"/>
                      <a:pt x="1257" y="713"/>
                      <a:pt x="1266" y="1055"/>
                    </a:cubicBezTo>
                    <a:cubicBezTo>
                      <a:pt x="1276" y="1403"/>
                      <a:pt x="1001" y="1692"/>
                      <a:pt x="653" y="1702"/>
                    </a:cubicBezTo>
                    <a:cubicBezTo>
                      <a:pt x="648" y="1702"/>
                      <a:pt x="643" y="1702"/>
                      <a:pt x="637" y="1702"/>
                    </a:cubicBezTo>
                    <a:cubicBezTo>
                      <a:pt x="387" y="1702"/>
                      <a:pt x="168" y="1554"/>
                      <a:pt x="68" y="1338"/>
                    </a:cubicBezTo>
                    <a:cubicBezTo>
                      <a:pt x="22" y="1513"/>
                      <a:pt x="0" y="1700"/>
                      <a:pt x="5" y="1892"/>
                    </a:cubicBezTo>
                    <a:cubicBezTo>
                      <a:pt x="31" y="2897"/>
                      <a:pt x="781" y="3696"/>
                      <a:pt x="1689" y="3696"/>
                    </a:cubicBezTo>
                    <a:cubicBezTo>
                      <a:pt x="1703" y="3696"/>
                      <a:pt x="1716" y="3696"/>
                      <a:pt x="1730" y="3695"/>
                    </a:cubicBezTo>
                    <a:cubicBezTo>
                      <a:pt x="2657" y="3672"/>
                      <a:pt x="3386" y="2825"/>
                      <a:pt x="3360" y="1805"/>
                    </a:cubicBezTo>
                    <a:cubicBezTo>
                      <a:pt x="3335" y="799"/>
                      <a:pt x="2583" y="1"/>
                      <a:pt x="1673"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4" name="Google Shape;3317;p71">
                <a:extLst>
                  <a:ext uri="{FF2B5EF4-FFF2-40B4-BE49-F238E27FC236}">
                    <a16:creationId xmlns:a16="http://schemas.microsoft.com/office/drawing/2014/main" id="{EF8AD1DB-B7DE-659D-46FF-0A1BB60FDA3F}"/>
                  </a:ext>
                </a:extLst>
              </p:cNvPr>
              <p:cNvSpPr/>
              <p:nvPr/>
            </p:nvSpPr>
            <p:spPr>
              <a:xfrm>
                <a:off x="4811694" y="3637086"/>
                <a:ext cx="38555" cy="58631"/>
              </a:xfrm>
              <a:custGeom>
                <a:avLst/>
                <a:gdLst/>
                <a:ahLst/>
                <a:cxnLst/>
                <a:rect l="l" t="t" r="r" b="b"/>
                <a:pathLst>
                  <a:path w="962" h="1348" extrusionOk="0">
                    <a:moveTo>
                      <a:pt x="951" y="0"/>
                    </a:moveTo>
                    <a:cubicBezTo>
                      <a:pt x="712" y="380"/>
                      <a:pt x="351" y="626"/>
                      <a:pt x="1" y="712"/>
                    </a:cubicBezTo>
                    <a:lnTo>
                      <a:pt x="442" y="1347"/>
                    </a:lnTo>
                    <a:cubicBezTo>
                      <a:pt x="797" y="943"/>
                      <a:pt x="962" y="448"/>
                      <a:pt x="951"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5" name="Google Shape;3318;p71">
                <a:extLst>
                  <a:ext uri="{FF2B5EF4-FFF2-40B4-BE49-F238E27FC236}">
                    <a16:creationId xmlns:a16="http://schemas.microsoft.com/office/drawing/2014/main" id="{156F97E3-E31B-15B6-8488-2850799A9DB4}"/>
                  </a:ext>
                </a:extLst>
              </p:cNvPr>
              <p:cNvSpPr/>
              <p:nvPr/>
            </p:nvSpPr>
            <p:spPr>
              <a:xfrm>
                <a:off x="4543246" y="3787791"/>
                <a:ext cx="98470" cy="82467"/>
              </a:xfrm>
              <a:custGeom>
                <a:avLst/>
                <a:gdLst/>
                <a:ahLst/>
                <a:cxnLst/>
                <a:rect l="l" t="t" r="r" b="b"/>
                <a:pathLst>
                  <a:path w="2457" h="1896" extrusionOk="0">
                    <a:moveTo>
                      <a:pt x="1241" y="0"/>
                    </a:moveTo>
                    <a:cubicBezTo>
                      <a:pt x="1231" y="0"/>
                      <a:pt x="1222" y="0"/>
                      <a:pt x="1212" y="1"/>
                    </a:cubicBezTo>
                    <a:cubicBezTo>
                      <a:pt x="440" y="20"/>
                      <a:pt x="1" y="819"/>
                      <a:pt x="12" y="1258"/>
                    </a:cubicBezTo>
                    <a:cubicBezTo>
                      <a:pt x="23" y="1679"/>
                      <a:pt x="393" y="1896"/>
                      <a:pt x="1100" y="1896"/>
                    </a:cubicBezTo>
                    <a:cubicBezTo>
                      <a:pt x="1133" y="1896"/>
                      <a:pt x="1166" y="1895"/>
                      <a:pt x="1199" y="1894"/>
                    </a:cubicBezTo>
                    <a:cubicBezTo>
                      <a:pt x="1972" y="1875"/>
                      <a:pt x="2457" y="1635"/>
                      <a:pt x="2445" y="1196"/>
                    </a:cubicBezTo>
                    <a:cubicBezTo>
                      <a:pt x="2435" y="761"/>
                      <a:pt x="1996" y="0"/>
                      <a:pt x="1241" y="0"/>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3319;p71">
                <a:extLst>
                  <a:ext uri="{FF2B5EF4-FFF2-40B4-BE49-F238E27FC236}">
                    <a16:creationId xmlns:a16="http://schemas.microsoft.com/office/drawing/2014/main" id="{C41CC55A-B3A0-6835-FDC7-41FFF29D2A6E}"/>
                  </a:ext>
                </a:extLst>
              </p:cNvPr>
              <p:cNvSpPr/>
              <p:nvPr/>
            </p:nvSpPr>
            <p:spPr>
              <a:xfrm>
                <a:off x="4540681" y="3784964"/>
                <a:ext cx="103240" cy="60371"/>
              </a:xfrm>
              <a:custGeom>
                <a:avLst/>
                <a:gdLst/>
                <a:ahLst/>
                <a:cxnLst/>
                <a:rect l="l" t="t" r="r" b="b"/>
                <a:pathLst>
                  <a:path w="2576" h="1388" extrusionOk="0">
                    <a:moveTo>
                      <a:pt x="1308" y="0"/>
                    </a:moveTo>
                    <a:cubicBezTo>
                      <a:pt x="1297" y="0"/>
                      <a:pt x="1286" y="0"/>
                      <a:pt x="1275" y="1"/>
                    </a:cubicBezTo>
                    <a:cubicBezTo>
                      <a:pt x="436" y="23"/>
                      <a:pt x="1" y="887"/>
                      <a:pt x="11" y="1324"/>
                    </a:cubicBezTo>
                    <a:cubicBezTo>
                      <a:pt x="13" y="1361"/>
                      <a:pt x="43" y="1388"/>
                      <a:pt x="78" y="1388"/>
                    </a:cubicBezTo>
                    <a:cubicBezTo>
                      <a:pt x="114" y="1387"/>
                      <a:pt x="141" y="1357"/>
                      <a:pt x="141" y="1322"/>
                    </a:cubicBezTo>
                    <a:cubicBezTo>
                      <a:pt x="130" y="913"/>
                      <a:pt x="554" y="149"/>
                      <a:pt x="1278" y="131"/>
                    </a:cubicBezTo>
                    <a:cubicBezTo>
                      <a:pt x="1287" y="130"/>
                      <a:pt x="1296" y="130"/>
                      <a:pt x="1306" y="130"/>
                    </a:cubicBezTo>
                    <a:cubicBezTo>
                      <a:pt x="2025" y="130"/>
                      <a:pt x="2435" y="872"/>
                      <a:pt x="2445" y="1262"/>
                    </a:cubicBezTo>
                    <a:cubicBezTo>
                      <a:pt x="2445" y="1296"/>
                      <a:pt x="2474" y="1324"/>
                      <a:pt x="2509" y="1324"/>
                    </a:cubicBezTo>
                    <a:cubicBezTo>
                      <a:pt x="2510" y="1324"/>
                      <a:pt x="2511" y="1324"/>
                      <a:pt x="2512" y="1324"/>
                    </a:cubicBezTo>
                    <a:cubicBezTo>
                      <a:pt x="2547" y="1323"/>
                      <a:pt x="2575" y="1294"/>
                      <a:pt x="2574" y="1258"/>
                    </a:cubicBezTo>
                    <a:cubicBezTo>
                      <a:pt x="2562" y="813"/>
                      <a:pt x="2117" y="0"/>
                      <a:pt x="1308"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3320;p71">
                <a:extLst>
                  <a:ext uri="{FF2B5EF4-FFF2-40B4-BE49-F238E27FC236}">
                    <a16:creationId xmlns:a16="http://schemas.microsoft.com/office/drawing/2014/main" id="{67ED9BB7-885B-0605-BFCA-A271897D10B6}"/>
                  </a:ext>
                </a:extLst>
              </p:cNvPr>
              <p:cNvSpPr/>
              <p:nvPr/>
            </p:nvSpPr>
            <p:spPr>
              <a:xfrm>
                <a:off x="4558075" y="3800100"/>
                <a:ext cx="30539" cy="29707"/>
              </a:xfrm>
              <a:custGeom>
                <a:avLst/>
                <a:gdLst/>
                <a:ahLst/>
                <a:cxnLst/>
                <a:rect l="l" t="t" r="r" b="b"/>
                <a:pathLst>
                  <a:path w="762" h="683" extrusionOk="0">
                    <a:moveTo>
                      <a:pt x="556" y="1"/>
                    </a:moveTo>
                    <a:cubicBezTo>
                      <a:pt x="537" y="1"/>
                      <a:pt x="518" y="4"/>
                      <a:pt x="501" y="11"/>
                    </a:cubicBezTo>
                    <a:cubicBezTo>
                      <a:pt x="324" y="85"/>
                      <a:pt x="163" y="202"/>
                      <a:pt x="51" y="359"/>
                    </a:cubicBezTo>
                    <a:cubicBezTo>
                      <a:pt x="33" y="379"/>
                      <a:pt x="20" y="401"/>
                      <a:pt x="14" y="427"/>
                    </a:cubicBezTo>
                    <a:cubicBezTo>
                      <a:pt x="3" y="450"/>
                      <a:pt x="1" y="474"/>
                      <a:pt x="2" y="500"/>
                    </a:cubicBezTo>
                    <a:cubicBezTo>
                      <a:pt x="6" y="548"/>
                      <a:pt x="31" y="602"/>
                      <a:pt x="67" y="633"/>
                    </a:cubicBezTo>
                    <a:cubicBezTo>
                      <a:pt x="102" y="661"/>
                      <a:pt x="147" y="682"/>
                      <a:pt x="192" y="682"/>
                    </a:cubicBezTo>
                    <a:cubicBezTo>
                      <a:pt x="197" y="682"/>
                      <a:pt x="202" y="682"/>
                      <a:pt x="207" y="681"/>
                    </a:cubicBezTo>
                    <a:cubicBezTo>
                      <a:pt x="255" y="676"/>
                      <a:pt x="311" y="657"/>
                      <a:pt x="341" y="616"/>
                    </a:cubicBezTo>
                    <a:cubicBezTo>
                      <a:pt x="375" y="568"/>
                      <a:pt x="415" y="524"/>
                      <a:pt x="458" y="484"/>
                    </a:cubicBezTo>
                    <a:cubicBezTo>
                      <a:pt x="507" y="444"/>
                      <a:pt x="559" y="410"/>
                      <a:pt x="616" y="381"/>
                    </a:cubicBezTo>
                    <a:cubicBezTo>
                      <a:pt x="618" y="380"/>
                      <a:pt x="620" y="379"/>
                      <a:pt x="622" y="379"/>
                    </a:cubicBezTo>
                    <a:cubicBezTo>
                      <a:pt x="671" y="358"/>
                      <a:pt x="711" y="328"/>
                      <a:pt x="735" y="280"/>
                    </a:cubicBezTo>
                    <a:cubicBezTo>
                      <a:pt x="755" y="239"/>
                      <a:pt x="762" y="179"/>
                      <a:pt x="745" y="135"/>
                    </a:cubicBezTo>
                    <a:cubicBezTo>
                      <a:pt x="728" y="87"/>
                      <a:pt x="694" y="42"/>
                      <a:pt x="646" y="22"/>
                    </a:cubicBezTo>
                    <a:cubicBezTo>
                      <a:pt x="619" y="9"/>
                      <a:pt x="587" y="1"/>
                      <a:pt x="556"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3321;p71">
                <a:extLst>
                  <a:ext uri="{FF2B5EF4-FFF2-40B4-BE49-F238E27FC236}">
                    <a16:creationId xmlns:a16="http://schemas.microsoft.com/office/drawing/2014/main" id="{33475B06-CF75-A687-82FC-460DBFFD5602}"/>
                  </a:ext>
                </a:extLst>
              </p:cNvPr>
              <p:cNvSpPr/>
              <p:nvPr/>
            </p:nvSpPr>
            <p:spPr>
              <a:xfrm>
                <a:off x="4573506" y="3945194"/>
                <a:ext cx="43123" cy="20443"/>
              </a:xfrm>
              <a:custGeom>
                <a:avLst/>
                <a:gdLst/>
                <a:ahLst/>
                <a:cxnLst/>
                <a:rect l="l" t="t" r="r" b="b"/>
                <a:pathLst>
                  <a:path w="1076" h="470" extrusionOk="0">
                    <a:moveTo>
                      <a:pt x="74" y="0"/>
                    </a:moveTo>
                    <a:cubicBezTo>
                      <a:pt x="55" y="0"/>
                      <a:pt x="36" y="8"/>
                      <a:pt x="24" y="24"/>
                    </a:cubicBezTo>
                    <a:cubicBezTo>
                      <a:pt x="0" y="51"/>
                      <a:pt x="5" y="92"/>
                      <a:pt x="33" y="115"/>
                    </a:cubicBezTo>
                    <a:cubicBezTo>
                      <a:pt x="307" y="341"/>
                      <a:pt x="655" y="467"/>
                      <a:pt x="1011" y="469"/>
                    </a:cubicBezTo>
                    <a:lnTo>
                      <a:pt x="1012" y="469"/>
                    </a:lnTo>
                    <a:cubicBezTo>
                      <a:pt x="1047" y="469"/>
                      <a:pt x="1076" y="441"/>
                      <a:pt x="1076" y="405"/>
                    </a:cubicBezTo>
                    <a:cubicBezTo>
                      <a:pt x="1076" y="370"/>
                      <a:pt x="1047" y="341"/>
                      <a:pt x="1011" y="341"/>
                    </a:cubicBezTo>
                    <a:cubicBezTo>
                      <a:pt x="685" y="338"/>
                      <a:pt x="366" y="222"/>
                      <a:pt x="115" y="15"/>
                    </a:cubicBezTo>
                    <a:cubicBezTo>
                      <a:pt x="103" y="5"/>
                      <a:pt x="88" y="0"/>
                      <a:pt x="74"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3322;p71">
                <a:extLst>
                  <a:ext uri="{FF2B5EF4-FFF2-40B4-BE49-F238E27FC236}">
                    <a16:creationId xmlns:a16="http://schemas.microsoft.com/office/drawing/2014/main" id="{CEC0E0C3-2F71-64B9-473F-BCE9A77B19FF}"/>
                  </a:ext>
                </a:extLst>
              </p:cNvPr>
              <p:cNvSpPr/>
              <p:nvPr/>
            </p:nvSpPr>
            <p:spPr>
              <a:xfrm>
                <a:off x="4512907" y="3876040"/>
                <a:ext cx="168726" cy="49715"/>
              </a:xfrm>
              <a:custGeom>
                <a:avLst/>
                <a:gdLst/>
                <a:ahLst/>
                <a:cxnLst/>
                <a:rect l="l" t="t" r="r" b="b"/>
                <a:pathLst>
                  <a:path w="4210" h="1143" extrusionOk="0">
                    <a:moveTo>
                      <a:pt x="4210" y="0"/>
                    </a:moveTo>
                    <a:cubicBezTo>
                      <a:pt x="3503" y="546"/>
                      <a:pt x="2677" y="824"/>
                      <a:pt x="1843" y="824"/>
                    </a:cubicBezTo>
                    <a:cubicBezTo>
                      <a:pt x="1219" y="824"/>
                      <a:pt x="589" y="669"/>
                      <a:pt x="0" y="354"/>
                    </a:cubicBezTo>
                    <a:lnTo>
                      <a:pt x="0" y="354"/>
                    </a:lnTo>
                    <a:cubicBezTo>
                      <a:pt x="503" y="885"/>
                      <a:pt x="1218" y="1143"/>
                      <a:pt x="1935" y="1143"/>
                    </a:cubicBezTo>
                    <a:cubicBezTo>
                      <a:pt x="2819" y="1143"/>
                      <a:pt x="3708" y="751"/>
                      <a:pt x="4210"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0" name="Google Shape;3323;p71">
                <a:extLst>
                  <a:ext uri="{FF2B5EF4-FFF2-40B4-BE49-F238E27FC236}">
                    <a16:creationId xmlns:a16="http://schemas.microsoft.com/office/drawing/2014/main" id="{DAFCC5EB-0482-C78C-5883-CE9EDBE2991A}"/>
                  </a:ext>
                </a:extLst>
              </p:cNvPr>
              <p:cNvSpPr/>
              <p:nvPr/>
            </p:nvSpPr>
            <p:spPr>
              <a:xfrm>
                <a:off x="4277003" y="3317059"/>
                <a:ext cx="621281" cy="287371"/>
              </a:xfrm>
              <a:custGeom>
                <a:avLst/>
                <a:gdLst/>
                <a:ahLst/>
                <a:cxnLst/>
                <a:rect l="l" t="t" r="r" b="b"/>
                <a:pathLst>
                  <a:path w="15502" h="6607" extrusionOk="0">
                    <a:moveTo>
                      <a:pt x="7586" y="0"/>
                    </a:moveTo>
                    <a:cubicBezTo>
                      <a:pt x="7512" y="0"/>
                      <a:pt x="7438" y="1"/>
                      <a:pt x="7363" y="3"/>
                    </a:cubicBezTo>
                    <a:cubicBezTo>
                      <a:pt x="3358" y="107"/>
                      <a:pt x="595" y="2711"/>
                      <a:pt x="0" y="6399"/>
                    </a:cubicBezTo>
                    <a:cubicBezTo>
                      <a:pt x="685" y="6522"/>
                      <a:pt x="1321" y="6607"/>
                      <a:pt x="1940" y="6607"/>
                    </a:cubicBezTo>
                    <a:cubicBezTo>
                      <a:pt x="2723" y="6607"/>
                      <a:pt x="3482" y="6472"/>
                      <a:pt x="4286" y="6111"/>
                    </a:cubicBezTo>
                    <a:cubicBezTo>
                      <a:pt x="6445" y="5144"/>
                      <a:pt x="8589" y="3910"/>
                      <a:pt x="10237" y="2211"/>
                    </a:cubicBezTo>
                    <a:cubicBezTo>
                      <a:pt x="12197" y="5519"/>
                      <a:pt x="15209" y="5980"/>
                      <a:pt x="15502" y="6018"/>
                    </a:cubicBezTo>
                    <a:cubicBezTo>
                      <a:pt x="14645" y="2551"/>
                      <a:pt x="11411" y="0"/>
                      <a:pt x="7586"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1" name="Google Shape;3324;p71">
                <a:extLst>
                  <a:ext uri="{FF2B5EF4-FFF2-40B4-BE49-F238E27FC236}">
                    <a16:creationId xmlns:a16="http://schemas.microsoft.com/office/drawing/2014/main" id="{80D9FA49-9618-2B2D-FC93-E2D88BB7BC9E}"/>
                  </a:ext>
                </a:extLst>
              </p:cNvPr>
              <p:cNvSpPr/>
              <p:nvPr/>
            </p:nvSpPr>
            <p:spPr>
              <a:xfrm>
                <a:off x="4263616" y="3296356"/>
                <a:ext cx="644045" cy="302986"/>
              </a:xfrm>
              <a:custGeom>
                <a:avLst/>
                <a:gdLst/>
                <a:ahLst/>
                <a:cxnLst/>
                <a:rect l="l" t="t" r="r" b="b"/>
                <a:pathLst>
                  <a:path w="16070" h="6966" extrusionOk="0">
                    <a:moveTo>
                      <a:pt x="8085" y="1"/>
                    </a:moveTo>
                    <a:cubicBezTo>
                      <a:pt x="8010" y="1"/>
                      <a:pt x="7935" y="2"/>
                      <a:pt x="7860" y="4"/>
                    </a:cubicBezTo>
                    <a:cubicBezTo>
                      <a:pt x="5545" y="63"/>
                      <a:pt x="3480" y="1047"/>
                      <a:pt x="2034" y="2577"/>
                    </a:cubicBezTo>
                    <a:cubicBezTo>
                      <a:pt x="1325" y="3327"/>
                      <a:pt x="764" y="4209"/>
                      <a:pt x="398" y="5180"/>
                    </a:cubicBezTo>
                    <a:cubicBezTo>
                      <a:pt x="217" y="5655"/>
                      <a:pt x="83" y="6150"/>
                      <a:pt x="0" y="6662"/>
                    </a:cubicBezTo>
                    <a:cubicBezTo>
                      <a:pt x="131" y="6721"/>
                      <a:pt x="334" y="6875"/>
                      <a:pt x="334" y="6875"/>
                    </a:cubicBezTo>
                    <a:cubicBezTo>
                      <a:pt x="680" y="6937"/>
                      <a:pt x="1020" y="6966"/>
                      <a:pt x="1357" y="6966"/>
                    </a:cubicBezTo>
                    <a:cubicBezTo>
                      <a:pt x="2534" y="6966"/>
                      <a:pt x="3663" y="6614"/>
                      <a:pt x="4783" y="6112"/>
                    </a:cubicBezTo>
                    <a:cubicBezTo>
                      <a:pt x="6943" y="5146"/>
                      <a:pt x="8917" y="3764"/>
                      <a:pt x="10566" y="2065"/>
                    </a:cubicBezTo>
                    <a:cubicBezTo>
                      <a:pt x="12628" y="5546"/>
                      <a:pt x="15859" y="6497"/>
                      <a:pt x="15859" y="6497"/>
                    </a:cubicBezTo>
                    <a:cubicBezTo>
                      <a:pt x="15859" y="6497"/>
                      <a:pt x="15973" y="6393"/>
                      <a:pt x="16069" y="6328"/>
                    </a:cubicBezTo>
                    <a:cubicBezTo>
                      <a:pt x="16008" y="6030"/>
                      <a:pt x="15930" y="5738"/>
                      <a:pt x="15836" y="5452"/>
                    </a:cubicBezTo>
                    <a:cubicBezTo>
                      <a:pt x="15681" y="4987"/>
                      <a:pt x="15482" y="4539"/>
                      <a:pt x="15245" y="4117"/>
                    </a:cubicBezTo>
                    <a:cubicBezTo>
                      <a:pt x="14425" y="2658"/>
                      <a:pt x="13143" y="1482"/>
                      <a:pt x="11591" y="765"/>
                    </a:cubicBezTo>
                    <a:cubicBezTo>
                      <a:pt x="11438" y="695"/>
                      <a:pt x="11281" y="628"/>
                      <a:pt x="11121" y="567"/>
                    </a:cubicBezTo>
                    <a:cubicBezTo>
                      <a:pt x="10794" y="439"/>
                      <a:pt x="10455" y="331"/>
                      <a:pt x="10108" y="247"/>
                    </a:cubicBezTo>
                    <a:cubicBezTo>
                      <a:pt x="9932" y="202"/>
                      <a:pt x="9756" y="165"/>
                      <a:pt x="9575" y="134"/>
                    </a:cubicBezTo>
                    <a:cubicBezTo>
                      <a:pt x="9092" y="46"/>
                      <a:pt x="8594" y="1"/>
                      <a:pt x="8085"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3325;p71">
                <a:extLst>
                  <a:ext uri="{FF2B5EF4-FFF2-40B4-BE49-F238E27FC236}">
                    <a16:creationId xmlns:a16="http://schemas.microsoft.com/office/drawing/2014/main" id="{61EAA3B5-FB9A-801E-EC74-74945616A583}"/>
                  </a:ext>
                </a:extLst>
              </p:cNvPr>
              <p:cNvSpPr/>
              <p:nvPr/>
            </p:nvSpPr>
            <p:spPr>
              <a:xfrm>
                <a:off x="4310829" y="3296443"/>
                <a:ext cx="340659" cy="196249"/>
              </a:xfrm>
              <a:custGeom>
                <a:avLst/>
                <a:gdLst/>
                <a:ahLst/>
                <a:cxnLst/>
                <a:rect l="l" t="t" r="r" b="b"/>
                <a:pathLst>
                  <a:path w="8500" h="4512" extrusionOk="0">
                    <a:moveTo>
                      <a:pt x="7002" y="0"/>
                    </a:moveTo>
                    <a:cubicBezTo>
                      <a:pt x="6657" y="0"/>
                      <a:pt x="6326" y="19"/>
                      <a:pt x="6009" y="56"/>
                    </a:cubicBezTo>
                    <a:cubicBezTo>
                      <a:pt x="5793" y="165"/>
                      <a:pt x="5574" y="268"/>
                      <a:pt x="5355" y="365"/>
                    </a:cubicBezTo>
                    <a:cubicBezTo>
                      <a:pt x="4571" y="713"/>
                      <a:pt x="3763" y="1002"/>
                      <a:pt x="2934" y="1221"/>
                    </a:cubicBezTo>
                    <a:cubicBezTo>
                      <a:pt x="2854" y="1243"/>
                      <a:pt x="2771" y="1264"/>
                      <a:pt x="2690" y="1285"/>
                    </a:cubicBezTo>
                    <a:cubicBezTo>
                      <a:pt x="1389" y="2189"/>
                      <a:pt x="541" y="3429"/>
                      <a:pt x="0" y="4511"/>
                    </a:cubicBezTo>
                    <a:cubicBezTo>
                      <a:pt x="1003" y="4398"/>
                      <a:pt x="1994" y="4172"/>
                      <a:pt x="2947" y="3838"/>
                    </a:cubicBezTo>
                    <a:cubicBezTo>
                      <a:pt x="3914" y="3501"/>
                      <a:pt x="4841" y="3049"/>
                      <a:pt x="5707" y="2495"/>
                    </a:cubicBezTo>
                    <a:cubicBezTo>
                      <a:pt x="6527" y="1972"/>
                      <a:pt x="7291" y="1359"/>
                      <a:pt x="7980" y="672"/>
                    </a:cubicBezTo>
                    <a:cubicBezTo>
                      <a:pt x="8152" y="500"/>
                      <a:pt x="8318" y="326"/>
                      <a:pt x="8478" y="147"/>
                    </a:cubicBezTo>
                    <a:cubicBezTo>
                      <a:pt x="8486" y="139"/>
                      <a:pt x="8493" y="130"/>
                      <a:pt x="8500" y="124"/>
                    </a:cubicBezTo>
                    <a:cubicBezTo>
                      <a:pt x="8035" y="43"/>
                      <a:pt x="7537" y="0"/>
                      <a:pt x="7002"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3326;p71">
                <a:extLst>
                  <a:ext uri="{FF2B5EF4-FFF2-40B4-BE49-F238E27FC236}">
                    <a16:creationId xmlns:a16="http://schemas.microsoft.com/office/drawing/2014/main" id="{1BB2EABC-AEB6-D2A9-549D-5BF397DACDD0}"/>
                  </a:ext>
                </a:extLst>
              </p:cNvPr>
              <p:cNvSpPr/>
              <p:nvPr/>
            </p:nvSpPr>
            <p:spPr>
              <a:xfrm>
                <a:off x="4739713" y="3334065"/>
                <a:ext cx="131895" cy="156582"/>
              </a:xfrm>
              <a:custGeom>
                <a:avLst/>
                <a:gdLst/>
                <a:ahLst/>
                <a:cxnLst/>
                <a:rect l="l" t="t" r="r" b="b"/>
                <a:pathLst>
                  <a:path w="3291" h="3600" extrusionOk="0">
                    <a:moveTo>
                      <a:pt x="0" y="0"/>
                    </a:moveTo>
                    <a:cubicBezTo>
                      <a:pt x="2" y="8"/>
                      <a:pt x="4" y="19"/>
                      <a:pt x="7" y="28"/>
                    </a:cubicBezTo>
                    <a:lnTo>
                      <a:pt x="7" y="29"/>
                    </a:lnTo>
                    <a:cubicBezTo>
                      <a:pt x="8" y="34"/>
                      <a:pt x="10" y="41"/>
                      <a:pt x="12" y="46"/>
                    </a:cubicBezTo>
                    <a:cubicBezTo>
                      <a:pt x="194" y="754"/>
                      <a:pt x="534" y="1416"/>
                      <a:pt x="1002" y="1980"/>
                    </a:cubicBezTo>
                    <a:cubicBezTo>
                      <a:pt x="1458" y="2525"/>
                      <a:pt x="2020" y="2977"/>
                      <a:pt x="2649" y="3311"/>
                    </a:cubicBezTo>
                    <a:cubicBezTo>
                      <a:pt x="2855" y="3422"/>
                      <a:pt x="3072" y="3519"/>
                      <a:pt x="3290" y="3599"/>
                    </a:cubicBezTo>
                    <a:cubicBezTo>
                      <a:pt x="2718" y="2388"/>
                      <a:pt x="1714" y="915"/>
                      <a:pt x="0"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4" name="Google Shape;3327;p71">
                <a:extLst>
                  <a:ext uri="{FF2B5EF4-FFF2-40B4-BE49-F238E27FC236}">
                    <a16:creationId xmlns:a16="http://schemas.microsoft.com/office/drawing/2014/main" id="{1C6EFBA1-43D7-3312-5075-577287DBD4B9}"/>
                  </a:ext>
                </a:extLst>
              </p:cNvPr>
              <p:cNvSpPr/>
              <p:nvPr/>
            </p:nvSpPr>
            <p:spPr>
              <a:xfrm>
                <a:off x="4277003" y="3234987"/>
                <a:ext cx="622323" cy="360400"/>
              </a:xfrm>
              <a:custGeom>
                <a:avLst/>
                <a:gdLst/>
                <a:ahLst/>
                <a:cxnLst/>
                <a:rect l="l" t="t" r="r" b="b"/>
                <a:pathLst>
                  <a:path w="15528" h="8286" extrusionOk="0">
                    <a:moveTo>
                      <a:pt x="7846" y="0"/>
                    </a:moveTo>
                    <a:cubicBezTo>
                      <a:pt x="4685" y="0"/>
                      <a:pt x="2795" y="1399"/>
                      <a:pt x="1668" y="3047"/>
                    </a:cubicBezTo>
                    <a:cubicBezTo>
                      <a:pt x="1008" y="4012"/>
                      <a:pt x="609" y="5066"/>
                      <a:pt x="368" y="5971"/>
                    </a:cubicBezTo>
                    <a:cubicBezTo>
                      <a:pt x="20" y="7282"/>
                      <a:pt x="0" y="8286"/>
                      <a:pt x="0" y="8286"/>
                    </a:cubicBezTo>
                    <a:cubicBezTo>
                      <a:pt x="0" y="8286"/>
                      <a:pt x="200" y="7218"/>
                      <a:pt x="844" y="5924"/>
                    </a:cubicBezTo>
                    <a:cubicBezTo>
                      <a:pt x="1385" y="4842"/>
                      <a:pt x="2233" y="3603"/>
                      <a:pt x="3535" y="2698"/>
                    </a:cubicBezTo>
                    <a:cubicBezTo>
                      <a:pt x="4417" y="2082"/>
                      <a:pt x="5508" y="1621"/>
                      <a:pt x="6853" y="1469"/>
                    </a:cubicBezTo>
                    <a:cubicBezTo>
                      <a:pt x="7171" y="1432"/>
                      <a:pt x="7501" y="1413"/>
                      <a:pt x="7846" y="1413"/>
                    </a:cubicBezTo>
                    <a:cubicBezTo>
                      <a:pt x="8381" y="1413"/>
                      <a:pt x="8879" y="1456"/>
                      <a:pt x="9344" y="1537"/>
                    </a:cubicBezTo>
                    <a:cubicBezTo>
                      <a:pt x="10184" y="1680"/>
                      <a:pt x="10912" y="1939"/>
                      <a:pt x="11545" y="2277"/>
                    </a:cubicBezTo>
                    <a:cubicBezTo>
                      <a:pt x="13259" y="3193"/>
                      <a:pt x="14263" y="4666"/>
                      <a:pt x="14835" y="5877"/>
                    </a:cubicBezTo>
                    <a:lnTo>
                      <a:pt x="14835" y="5879"/>
                    </a:lnTo>
                    <a:cubicBezTo>
                      <a:pt x="15370" y="7007"/>
                      <a:pt x="15526" y="7908"/>
                      <a:pt x="15526" y="7908"/>
                    </a:cubicBezTo>
                    <a:cubicBezTo>
                      <a:pt x="15526" y="7908"/>
                      <a:pt x="15528" y="7126"/>
                      <a:pt x="15285" y="6024"/>
                    </a:cubicBezTo>
                    <a:cubicBezTo>
                      <a:pt x="15072" y="5072"/>
                      <a:pt x="14670" y="3899"/>
                      <a:pt x="13916" y="2842"/>
                    </a:cubicBezTo>
                    <a:cubicBezTo>
                      <a:pt x="13564" y="2349"/>
                      <a:pt x="13135" y="1880"/>
                      <a:pt x="12613" y="1470"/>
                    </a:cubicBezTo>
                    <a:lnTo>
                      <a:pt x="12612" y="1469"/>
                    </a:lnTo>
                    <a:cubicBezTo>
                      <a:pt x="12256" y="1191"/>
                      <a:pt x="11857" y="941"/>
                      <a:pt x="11410" y="728"/>
                    </a:cubicBezTo>
                    <a:cubicBezTo>
                      <a:pt x="11074" y="570"/>
                      <a:pt x="10710" y="431"/>
                      <a:pt x="10317" y="320"/>
                    </a:cubicBezTo>
                    <a:cubicBezTo>
                      <a:pt x="9948" y="216"/>
                      <a:pt x="9553" y="134"/>
                      <a:pt x="9130" y="81"/>
                    </a:cubicBezTo>
                    <a:cubicBezTo>
                      <a:pt x="8731" y="27"/>
                      <a:pt x="8302" y="0"/>
                      <a:pt x="7846" y="0"/>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5" name="Google Shape;3328;p71">
                <a:extLst>
                  <a:ext uri="{FF2B5EF4-FFF2-40B4-BE49-F238E27FC236}">
                    <a16:creationId xmlns:a16="http://schemas.microsoft.com/office/drawing/2014/main" id="{1819F4C1-FD40-C45A-ACAE-03E3024DABC3}"/>
                  </a:ext>
                </a:extLst>
              </p:cNvPr>
              <p:cNvSpPr/>
              <p:nvPr/>
            </p:nvSpPr>
            <p:spPr>
              <a:xfrm>
                <a:off x="4277003" y="3284091"/>
                <a:ext cx="622283" cy="311294"/>
              </a:xfrm>
              <a:custGeom>
                <a:avLst/>
                <a:gdLst/>
                <a:ahLst/>
                <a:cxnLst/>
                <a:rect l="l" t="t" r="r" b="b"/>
                <a:pathLst>
                  <a:path w="15527" h="7157" extrusionOk="0">
                    <a:moveTo>
                      <a:pt x="7868" y="1"/>
                    </a:moveTo>
                    <a:cubicBezTo>
                      <a:pt x="7434" y="1"/>
                      <a:pt x="7001" y="31"/>
                      <a:pt x="6573" y="90"/>
                    </a:cubicBezTo>
                    <a:cubicBezTo>
                      <a:pt x="2932" y="578"/>
                      <a:pt x="531" y="3664"/>
                      <a:pt x="0" y="7157"/>
                    </a:cubicBezTo>
                    <a:cubicBezTo>
                      <a:pt x="740" y="4559"/>
                      <a:pt x="2421" y="2022"/>
                      <a:pt x="5028" y="1061"/>
                    </a:cubicBezTo>
                    <a:cubicBezTo>
                      <a:pt x="5936" y="732"/>
                      <a:pt x="6919" y="563"/>
                      <a:pt x="7902" y="563"/>
                    </a:cubicBezTo>
                    <a:cubicBezTo>
                      <a:pt x="9628" y="563"/>
                      <a:pt x="11355" y="1084"/>
                      <a:pt x="12684" y="2174"/>
                    </a:cubicBezTo>
                    <a:cubicBezTo>
                      <a:pt x="13379" y="2747"/>
                      <a:pt x="13973" y="3452"/>
                      <a:pt x="14443" y="4238"/>
                    </a:cubicBezTo>
                    <a:cubicBezTo>
                      <a:pt x="14916" y="5023"/>
                      <a:pt x="15285" y="5878"/>
                      <a:pt x="15526" y="6779"/>
                    </a:cubicBezTo>
                    <a:cubicBezTo>
                      <a:pt x="15161" y="3969"/>
                      <a:pt x="13265" y="1262"/>
                      <a:pt x="10491" y="401"/>
                    </a:cubicBezTo>
                    <a:cubicBezTo>
                      <a:pt x="9648" y="128"/>
                      <a:pt x="8757" y="1"/>
                      <a:pt x="7868" y="1"/>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6" name="Google Shape;3329;p71">
                <a:extLst>
                  <a:ext uri="{FF2B5EF4-FFF2-40B4-BE49-F238E27FC236}">
                    <a16:creationId xmlns:a16="http://schemas.microsoft.com/office/drawing/2014/main" id="{FE2E234D-1AFE-B87D-3F5F-719C15B7D42C}"/>
                  </a:ext>
                </a:extLst>
              </p:cNvPr>
              <p:cNvSpPr/>
              <p:nvPr/>
            </p:nvSpPr>
            <p:spPr>
              <a:xfrm>
                <a:off x="4457237" y="4170230"/>
                <a:ext cx="246116" cy="733630"/>
              </a:xfrm>
              <a:custGeom>
                <a:avLst/>
                <a:gdLst/>
                <a:ahLst/>
                <a:cxnLst/>
                <a:rect l="l" t="t" r="r" b="b"/>
                <a:pathLst>
                  <a:path w="6141" h="16867" extrusionOk="0">
                    <a:moveTo>
                      <a:pt x="6139" y="1"/>
                    </a:moveTo>
                    <a:cubicBezTo>
                      <a:pt x="5960" y="110"/>
                      <a:pt x="5733" y="207"/>
                      <a:pt x="5482" y="293"/>
                    </a:cubicBezTo>
                    <a:cubicBezTo>
                      <a:pt x="4616" y="591"/>
                      <a:pt x="3479" y="742"/>
                      <a:pt x="3125" y="755"/>
                    </a:cubicBezTo>
                    <a:cubicBezTo>
                      <a:pt x="3110" y="757"/>
                      <a:pt x="3097" y="757"/>
                      <a:pt x="3087" y="757"/>
                    </a:cubicBezTo>
                    <a:lnTo>
                      <a:pt x="3052" y="757"/>
                    </a:lnTo>
                    <a:cubicBezTo>
                      <a:pt x="3040" y="757"/>
                      <a:pt x="3028" y="757"/>
                      <a:pt x="3015" y="757"/>
                    </a:cubicBezTo>
                    <a:cubicBezTo>
                      <a:pt x="2623" y="757"/>
                      <a:pt x="1526" y="662"/>
                      <a:pt x="672" y="418"/>
                    </a:cubicBezTo>
                    <a:cubicBezTo>
                      <a:pt x="419" y="345"/>
                      <a:pt x="187" y="259"/>
                      <a:pt x="1" y="161"/>
                    </a:cubicBezTo>
                    <a:lnTo>
                      <a:pt x="1" y="161"/>
                    </a:lnTo>
                    <a:lnTo>
                      <a:pt x="15" y="327"/>
                    </a:lnTo>
                    <a:lnTo>
                      <a:pt x="1328" y="16539"/>
                    </a:lnTo>
                    <a:cubicBezTo>
                      <a:pt x="1328" y="16539"/>
                      <a:pt x="2065" y="16867"/>
                      <a:pt x="3372" y="16867"/>
                    </a:cubicBezTo>
                    <a:cubicBezTo>
                      <a:pt x="3404" y="16867"/>
                      <a:pt x="3436" y="16867"/>
                      <a:pt x="3469" y="16866"/>
                    </a:cubicBezTo>
                    <a:cubicBezTo>
                      <a:pt x="3480" y="16866"/>
                      <a:pt x="3492" y="16866"/>
                      <a:pt x="3505" y="16865"/>
                    </a:cubicBezTo>
                    <a:lnTo>
                      <a:pt x="3506" y="16865"/>
                    </a:lnTo>
                    <a:cubicBezTo>
                      <a:pt x="3519" y="16865"/>
                      <a:pt x="3531" y="16865"/>
                      <a:pt x="3543" y="16864"/>
                    </a:cubicBezTo>
                    <a:cubicBezTo>
                      <a:pt x="4909" y="16810"/>
                      <a:pt x="5663" y="16426"/>
                      <a:pt x="5663" y="16426"/>
                    </a:cubicBezTo>
                    <a:lnTo>
                      <a:pt x="6135" y="168"/>
                    </a:lnTo>
                    <a:lnTo>
                      <a:pt x="6141" y="1"/>
                    </a:ln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7" name="Google Shape;3330;p71">
                <a:extLst>
                  <a:ext uri="{FF2B5EF4-FFF2-40B4-BE49-F238E27FC236}">
                    <a16:creationId xmlns:a16="http://schemas.microsoft.com/office/drawing/2014/main" id="{C67D1F34-C528-6859-8D05-C5E3C85DFA8C}"/>
                  </a:ext>
                </a:extLst>
              </p:cNvPr>
              <p:cNvSpPr/>
              <p:nvPr/>
            </p:nvSpPr>
            <p:spPr>
              <a:xfrm>
                <a:off x="3939299" y="4034791"/>
                <a:ext cx="642082" cy="132573"/>
              </a:xfrm>
              <a:custGeom>
                <a:avLst/>
                <a:gdLst/>
                <a:ahLst/>
                <a:cxnLst/>
                <a:rect l="l" t="t" r="r" b="b"/>
                <a:pathLst>
                  <a:path w="16021" h="3048" extrusionOk="0">
                    <a:moveTo>
                      <a:pt x="3475" y="0"/>
                    </a:moveTo>
                    <a:cubicBezTo>
                      <a:pt x="2686" y="0"/>
                      <a:pt x="1885" y="39"/>
                      <a:pt x="1081" y="126"/>
                    </a:cubicBezTo>
                    <a:lnTo>
                      <a:pt x="2699" y="537"/>
                    </a:lnTo>
                    <a:cubicBezTo>
                      <a:pt x="2699" y="537"/>
                      <a:pt x="2604" y="526"/>
                      <a:pt x="2442" y="526"/>
                    </a:cubicBezTo>
                    <a:cubicBezTo>
                      <a:pt x="1961" y="526"/>
                      <a:pt x="890" y="619"/>
                      <a:pt x="0" y="1361"/>
                    </a:cubicBezTo>
                    <a:lnTo>
                      <a:pt x="12989" y="3047"/>
                    </a:lnTo>
                    <a:lnTo>
                      <a:pt x="16020" y="2799"/>
                    </a:lnTo>
                    <a:cubicBezTo>
                      <a:pt x="16020" y="2799"/>
                      <a:pt x="10167" y="0"/>
                      <a:pt x="3475"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3331;p71">
                <a:extLst>
                  <a:ext uri="{FF2B5EF4-FFF2-40B4-BE49-F238E27FC236}">
                    <a16:creationId xmlns:a16="http://schemas.microsoft.com/office/drawing/2014/main" id="{B6DB7316-5C80-22FD-F349-941BF254B57C}"/>
                  </a:ext>
                </a:extLst>
              </p:cNvPr>
              <p:cNvSpPr/>
              <p:nvPr/>
            </p:nvSpPr>
            <p:spPr>
              <a:xfrm>
                <a:off x="3903228" y="4101598"/>
                <a:ext cx="607254" cy="787999"/>
              </a:xfrm>
              <a:custGeom>
                <a:avLst/>
                <a:gdLst/>
                <a:ahLst/>
                <a:cxnLst/>
                <a:rect l="l" t="t" r="r" b="b"/>
                <a:pathLst>
                  <a:path w="15152" h="18117" extrusionOk="0">
                    <a:moveTo>
                      <a:pt x="0" y="1"/>
                    </a:moveTo>
                    <a:lnTo>
                      <a:pt x="2294" y="15748"/>
                    </a:lnTo>
                    <a:lnTo>
                      <a:pt x="15151" y="18117"/>
                    </a:lnTo>
                    <a:lnTo>
                      <a:pt x="13838" y="1905"/>
                    </a:lnTo>
                    <a:lnTo>
                      <a:pt x="13824" y="1739"/>
                    </a:lnTo>
                    <a:lnTo>
                      <a:pt x="0" y="1"/>
                    </a:ln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3332;p71">
                <a:extLst>
                  <a:ext uri="{FF2B5EF4-FFF2-40B4-BE49-F238E27FC236}">
                    <a16:creationId xmlns:a16="http://schemas.microsoft.com/office/drawing/2014/main" id="{86FF505C-94FA-A472-FA0E-EF191C80B6A1}"/>
                  </a:ext>
                </a:extLst>
              </p:cNvPr>
              <p:cNvSpPr/>
              <p:nvPr/>
            </p:nvSpPr>
            <p:spPr>
              <a:xfrm>
                <a:off x="4457237" y="4177189"/>
                <a:ext cx="53263" cy="712405"/>
              </a:xfrm>
              <a:custGeom>
                <a:avLst/>
                <a:gdLst/>
                <a:ahLst/>
                <a:cxnLst/>
                <a:rect l="l" t="t" r="r" b="b"/>
                <a:pathLst>
                  <a:path w="1329" h="16379" extrusionOk="0">
                    <a:moveTo>
                      <a:pt x="1" y="1"/>
                    </a:moveTo>
                    <a:lnTo>
                      <a:pt x="422" y="16211"/>
                    </a:lnTo>
                    <a:lnTo>
                      <a:pt x="1328" y="16379"/>
                    </a:lnTo>
                    <a:lnTo>
                      <a:pt x="1" y="1"/>
                    </a:ln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3333;p71">
                <a:extLst>
                  <a:ext uri="{FF2B5EF4-FFF2-40B4-BE49-F238E27FC236}">
                    <a16:creationId xmlns:a16="http://schemas.microsoft.com/office/drawing/2014/main" id="{D7A96BB2-FBF3-1688-CFE5-A3BB251609BC}"/>
                  </a:ext>
                </a:extLst>
              </p:cNvPr>
              <p:cNvSpPr/>
              <p:nvPr/>
            </p:nvSpPr>
            <p:spPr>
              <a:xfrm>
                <a:off x="4054766" y="4054972"/>
                <a:ext cx="470029" cy="103170"/>
              </a:xfrm>
              <a:custGeom>
                <a:avLst/>
                <a:gdLst/>
                <a:ahLst/>
                <a:cxnLst/>
                <a:rect l="l" t="t" r="r" b="b"/>
                <a:pathLst>
                  <a:path w="11728" h="2372" extrusionOk="0">
                    <a:moveTo>
                      <a:pt x="922" y="1"/>
                    </a:moveTo>
                    <a:cubicBezTo>
                      <a:pt x="168" y="1"/>
                      <a:pt x="0" y="87"/>
                      <a:pt x="0" y="87"/>
                    </a:cubicBezTo>
                    <a:cubicBezTo>
                      <a:pt x="0" y="87"/>
                      <a:pt x="7241" y="649"/>
                      <a:pt x="11728" y="2372"/>
                    </a:cubicBezTo>
                    <a:cubicBezTo>
                      <a:pt x="11728" y="2372"/>
                      <a:pt x="10488" y="1201"/>
                      <a:pt x="5592" y="466"/>
                    </a:cubicBezTo>
                    <a:cubicBezTo>
                      <a:pt x="3104" y="93"/>
                      <a:pt x="1701" y="1"/>
                      <a:pt x="922"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1" name="Google Shape;3334;p71">
                <a:extLst>
                  <a:ext uri="{FF2B5EF4-FFF2-40B4-BE49-F238E27FC236}">
                    <a16:creationId xmlns:a16="http://schemas.microsoft.com/office/drawing/2014/main" id="{5D4542A7-CADE-CC39-035C-0C8DA9EA04E9}"/>
                  </a:ext>
                </a:extLst>
              </p:cNvPr>
              <p:cNvSpPr/>
              <p:nvPr/>
            </p:nvSpPr>
            <p:spPr>
              <a:xfrm>
                <a:off x="3939299" y="4061627"/>
                <a:ext cx="571385" cy="105736"/>
              </a:xfrm>
              <a:custGeom>
                <a:avLst/>
                <a:gdLst/>
                <a:ahLst/>
                <a:cxnLst/>
                <a:rect l="l" t="t" r="r" b="b"/>
                <a:pathLst>
                  <a:path w="14257" h="2431" extrusionOk="0">
                    <a:moveTo>
                      <a:pt x="1577" y="0"/>
                    </a:moveTo>
                    <a:lnTo>
                      <a:pt x="1577" y="0"/>
                    </a:lnTo>
                    <a:cubicBezTo>
                      <a:pt x="1578" y="0"/>
                      <a:pt x="6331" y="496"/>
                      <a:pt x="10417" y="1732"/>
                    </a:cubicBezTo>
                    <a:cubicBezTo>
                      <a:pt x="10417" y="1732"/>
                      <a:pt x="5160" y="640"/>
                      <a:pt x="1618" y="640"/>
                    </a:cubicBezTo>
                    <a:cubicBezTo>
                      <a:pt x="1018" y="640"/>
                      <a:pt x="468" y="671"/>
                      <a:pt x="0" y="744"/>
                    </a:cubicBezTo>
                    <a:lnTo>
                      <a:pt x="12989" y="2430"/>
                    </a:lnTo>
                    <a:cubicBezTo>
                      <a:pt x="12989" y="2430"/>
                      <a:pt x="13649" y="2312"/>
                      <a:pt x="14257" y="2271"/>
                    </a:cubicBezTo>
                    <a:cubicBezTo>
                      <a:pt x="14257" y="2271"/>
                      <a:pt x="8105" y="521"/>
                      <a:pt x="1577"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2" name="Google Shape;3335;p71">
                <a:extLst>
                  <a:ext uri="{FF2B5EF4-FFF2-40B4-BE49-F238E27FC236}">
                    <a16:creationId xmlns:a16="http://schemas.microsoft.com/office/drawing/2014/main" id="{A8CB22FC-E415-7B16-6676-D2216A584B4E}"/>
                  </a:ext>
                </a:extLst>
              </p:cNvPr>
              <p:cNvSpPr/>
              <p:nvPr/>
            </p:nvSpPr>
            <p:spPr>
              <a:xfrm>
                <a:off x="3902115" y="4100023"/>
                <a:ext cx="607254" cy="787999"/>
              </a:xfrm>
              <a:custGeom>
                <a:avLst/>
                <a:gdLst/>
                <a:ahLst/>
                <a:cxnLst/>
                <a:rect l="l" t="t" r="r" b="b"/>
                <a:pathLst>
                  <a:path w="15152" h="18117" extrusionOk="0">
                    <a:moveTo>
                      <a:pt x="0" y="1"/>
                    </a:moveTo>
                    <a:lnTo>
                      <a:pt x="0" y="1"/>
                    </a:lnTo>
                    <a:cubicBezTo>
                      <a:pt x="0" y="1"/>
                      <a:pt x="9" y="61"/>
                      <a:pt x="26" y="173"/>
                    </a:cubicBezTo>
                    <a:lnTo>
                      <a:pt x="26" y="173"/>
                    </a:lnTo>
                    <a:lnTo>
                      <a:pt x="0" y="1"/>
                    </a:lnTo>
                    <a:close/>
                    <a:moveTo>
                      <a:pt x="26" y="173"/>
                    </a:moveTo>
                    <a:lnTo>
                      <a:pt x="2294" y="15748"/>
                    </a:lnTo>
                    <a:lnTo>
                      <a:pt x="15151" y="18117"/>
                    </a:lnTo>
                    <a:lnTo>
                      <a:pt x="13824" y="1739"/>
                    </a:lnTo>
                    <a:cubicBezTo>
                      <a:pt x="13824" y="1739"/>
                      <a:pt x="13212" y="14809"/>
                      <a:pt x="8118" y="14809"/>
                    </a:cubicBezTo>
                    <a:cubicBezTo>
                      <a:pt x="7924" y="14809"/>
                      <a:pt x="7723" y="14790"/>
                      <a:pt x="7515" y="14750"/>
                    </a:cubicBezTo>
                    <a:cubicBezTo>
                      <a:pt x="2240" y="13749"/>
                      <a:pt x="264" y="1759"/>
                      <a:pt x="26" y="173"/>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3" name="Google Shape;3336;p71">
                <a:extLst>
                  <a:ext uri="{FF2B5EF4-FFF2-40B4-BE49-F238E27FC236}">
                    <a16:creationId xmlns:a16="http://schemas.microsoft.com/office/drawing/2014/main" id="{0B5FA3E8-2463-AED3-4F71-C306FACCCD2D}"/>
                  </a:ext>
                </a:extLst>
              </p:cNvPr>
              <p:cNvSpPr/>
              <p:nvPr/>
            </p:nvSpPr>
            <p:spPr>
              <a:xfrm>
                <a:off x="4578395" y="4005390"/>
                <a:ext cx="638234" cy="155234"/>
              </a:xfrm>
              <a:custGeom>
                <a:avLst/>
                <a:gdLst/>
                <a:ahLst/>
                <a:cxnLst/>
                <a:rect l="l" t="t" r="r" b="b"/>
                <a:pathLst>
                  <a:path w="15925" h="3569" extrusionOk="0">
                    <a:moveTo>
                      <a:pt x="13582" y="0"/>
                    </a:moveTo>
                    <a:cubicBezTo>
                      <a:pt x="6398" y="0"/>
                      <a:pt x="0" y="3477"/>
                      <a:pt x="0" y="3477"/>
                    </a:cubicBezTo>
                    <a:lnTo>
                      <a:pt x="3041" y="3569"/>
                    </a:lnTo>
                    <a:lnTo>
                      <a:pt x="15924" y="1211"/>
                    </a:lnTo>
                    <a:cubicBezTo>
                      <a:pt x="15112" y="603"/>
                      <a:pt x="14186" y="498"/>
                      <a:pt x="13646" y="498"/>
                    </a:cubicBezTo>
                    <a:cubicBezTo>
                      <a:pt x="13363" y="498"/>
                      <a:pt x="13186" y="527"/>
                      <a:pt x="13186" y="527"/>
                    </a:cubicBezTo>
                    <a:lnTo>
                      <a:pt x="14781" y="33"/>
                    </a:lnTo>
                    <a:cubicBezTo>
                      <a:pt x="14380" y="11"/>
                      <a:pt x="13980" y="0"/>
                      <a:pt x="13582"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4" name="Google Shape;3337;p71">
                <a:extLst>
                  <a:ext uri="{FF2B5EF4-FFF2-40B4-BE49-F238E27FC236}">
                    <a16:creationId xmlns:a16="http://schemas.microsoft.com/office/drawing/2014/main" id="{124D120D-CE01-08A2-8BED-7E5EF208E096}"/>
                  </a:ext>
                </a:extLst>
              </p:cNvPr>
              <p:cNvSpPr/>
              <p:nvPr/>
            </p:nvSpPr>
            <p:spPr>
              <a:xfrm>
                <a:off x="4459842" y="4156008"/>
                <a:ext cx="240425" cy="42277"/>
              </a:xfrm>
              <a:custGeom>
                <a:avLst/>
                <a:gdLst/>
                <a:ahLst/>
                <a:cxnLst/>
                <a:rect l="l" t="t" r="r" b="b"/>
                <a:pathLst>
                  <a:path w="5999" h="972" extrusionOk="0">
                    <a:moveTo>
                      <a:pt x="3948" y="1"/>
                    </a:moveTo>
                    <a:cubicBezTo>
                      <a:pt x="3675" y="1"/>
                      <a:pt x="3371" y="4"/>
                      <a:pt x="3032" y="12"/>
                    </a:cubicBezTo>
                    <a:lnTo>
                      <a:pt x="2958" y="14"/>
                    </a:lnTo>
                    <a:cubicBezTo>
                      <a:pt x="755" y="75"/>
                      <a:pt x="1" y="260"/>
                      <a:pt x="1" y="260"/>
                    </a:cubicBezTo>
                    <a:cubicBezTo>
                      <a:pt x="949" y="856"/>
                      <a:pt x="1881" y="972"/>
                      <a:pt x="2461" y="972"/>
                    </a:cubicBezTo>
                    <a:cubicBezTo>
                      <a:pt x="2742" y="972"/>
                      <a:pt x="2941" y="945"/>
                      <a:pt x="3019" y="932"/>
                    </a:cubicBezTo>
                    <a:cubicBezTo>
                      <a:pt x="3076" y="938"/>
                      <a:pt x="3195" y="949"/>
                      <a:pt x="3361" y="949"/>
                    </a:cubicBezTo>
                    <a:cubicBezTo>
                      <a:pt x="3905" y="949"/>
                      <a:pt x="4956" y="837"/>
                      <a:pt x="5999" y="106"/>
                    </a:cubicBezTo>
                    <a:cubicBezTo>
                      <a:pt x="5999" y="106"/>
                      <a:pt x="5452" y="1"/>
                      <a:pt x="3948" y="1"/>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3338;p71">
                <a:extLst>
                  <a:ext uri="{FF2B5EF4-FFF2-40B4-BE49-F238E27FC236}">
                    <a16:creationId xmlns:a16="http://schemas.microsoft.com/office/drawing/2014/main" id="{F81187EB-B892-4354-78B2-D6436B4D81D6}"/>
                  </a:ext>
                </a:extLst>
              </p:cNvPr>
              <p:cNvSpPr/>
              <p:nvPr/>
            </p:nvSpPr>
            <p:spPr>
              <a:xfrm>
                <a:off x="4684203" y="4063628"/>
                <a:ext cx="568780" cy="821055"/>
              </a:xfrm>
              <a:custGeom>
                <a:avLst/>
                <a:gdLst/>
                <a:ahLst/>
                <a:cxnLst/>
                <a:rect l="l" t="t" r="r" b="b"/>
                <a:pathLst>
                  <a:path w="14192" h="18877" extrusionOk="0">
                    <a:moveTo>
                      <a:pt x="14192" y="1"/>
                    </a:moveTo>
                    <a:lnTo>
                      <a:pt x="478" y="2452"/>
                    </a:lnTo>
                    <a:lnTo>
                      <a:pt x="472" y="2619"/>
                    </a:lnTo>
                    <a:lnTo>
                      <a:pt x="1" y="18877"/>
                    </a:lnTo>
                    <a:lnTo>
                      <a:pt x="12718" y="15845"/>
                    </a:lnTo>
                    <a:lnTo>
                      <a:pt x="14192" y="1"/>
                    </a:ln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6" name="Google Shape;3339;p71">
                <a:extLst>
                  <a:ext uri="{FF2B5EF4-FFF2-40B4-BE49-F238E27FC236}">
                    <a16:creationId xmlns:a16="http://schemas.microsoft.com/office/drawing/2014/main" id="{FF283104-7EFE-5962-37E3-CCF34F24A8F5}"/>
                  </a:ext>
                </a:extLst>
              </p:cNvPr>
              <p:cNvSpPr/>
              <p:nvPr/>
            </p:nvSpPr>
            <p:spPr>
              <a:xfrm>
                <a:off x="3903228" y="4055799"/>
                <a:ext cx="1349730" cy="147405"/>
              </a:xfrm>
              <a:custGeom>
                <a:avLst/>
                <a:gdLst/>
                <a:ahLst/>
                <a:cxnLst/>
                <a:rect l="l" t="t" r="r" b="b"/>
                <a:pathLst>
                  <a:path w="33678" h="3389" extrusionOk="0">
                    <a:moveTo>
                      <a:pt x="33052" y="0"/>
                    </a:moveTo>
                    <a:lnTo>
                      <a:pt x="19887" y="2410"/>
                    </a:lnTo>
                    <a:cubicBezTo>
                      <a:pt x="19887" y="2410"/>
                      <a:pt x="18796" y="3171"/>
                      <a:pt x="16910" y="3229"/>
                    </a:cubicBezTo>
                    <a:lnTo>
                      <a:pt x="16905" y="3229"/>
                    </a:lnTo>
                    <a:cubicBezTo>
                      <a:pt x="16854" y="3230"/>
                      <a:pt x="16804" y="3231"/>
                      <a:pt x="16754" y="3231"/>
                    </a:cubicBezTo>
                    <a:cubicBezTo>
                      <a:pt x="14958" y="3231"/>
                      <a:pt x="13889" y="2564"/>
                      <a:pt x="13889" y="2564"/>
                    </a:cubicBezTo>
                    <a:lnTo>
                      <a:pt x="617" y="841"/>
                    </a:lnTo>
                    <a:lnTo>
                      <a:pt x="0" y="1054"/>
                    </a:lnTo>
                    <a:lnTo>
                      <a:pt x="13825" y="2792"/>
                    </a:lnTo>
                    <a:cubicBezTo>
                      <a:pt x="14010" y="2892"/>
                      <a:pt x="14242" y="2976"/>
                      <a:pt x="14497" y="3049"/>
                    </a:cubicBezTo>
                    <a:cubicBezTo>
                      <a:pt x="15348" y="3291"/>
                      <a:pt x="16445" y="3388"/>
                      <a:pt x="16837" y="3388"/>
                    </a:cubicBezTo>
                    <a:cubicBezTo>
                      <a:pt x="16850" y="3388"/>
                      <a:pt x="16862" y="3388"/>
                      <a:pt x="16874" y="3388"/>
                    </a:cubicBezTo>
                    <a:lnTo>
                      <a:pt x="16910" y="3388"/>
                    </a:lnTo>
                    <a:cubicBezTo>
                      <a:pt x="16922" y="3388"/>
                      <a:pt x="16935" y="3388"/>
                      <a:pt x="16949" y="3386"/>
                    </a:cubicBezTo>
                    <a:cubicBezTo>
                      <a:pt x="17305" y="3373"/>
                      <a:pt x="18440" y="3220"/>
                      <a:pt x="19305" y="2924"/>
                    </a:cubicBezTo>
                    <a:cubicBezTo>
                      <a:pt x="19556" y="2838"/>
                      <a:pt x="19783" y="2741"/>
                      <a:pt x="19964" y="2632"/>
                    </a:cubicBezTo>
                    <a:lnTo>
                      <a:pt x="33678" y="181"/>
                    </a:lnTo>
                    <a:lnTo>
                      <a:pt x="33052" y="0"/>
                    </a:ln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7" name="Google Shape;3340;p71">
                <a:extLst>
                  <a:ext uri="{FF2B5EF4-FFF2-40B4-BE49-F238E27FC236}">
                    <a16:creationId xmlns:a16="http://schemas.microsoft.com/office/drawing/2014/main" id="{34F3056C-64BB-9A68-ABC5-BFECA7F0403E}"/>
                  </a:ext>
                </a:extLst>
              </p:cNvPr>
              <p:cNvSpPr/>
              <p:nvPr/>
            </p:nvSpPr>
            <p:spPr>
              <a:xfrm>
                <a:off x="4684203" y="4170230"/>
                <a:ext cx="35990" cy="714449"/>
              </a:xfrm>
              <a:custGeom>
                <a:avLst/>
                <a:gdLst/>
                <a:ahLst/>
                <a:cxnLst/>
                <a:rect l="l" t="t" r="r" b="b"/>
                <a:pathLst>
                  <a:path w="898" h="16426" extrusionOk="0">
                    <a:moveTo>
                      <a:pt x="478" y="1"/>
                    </a:moveTo>
                    <a:lnTo>
                      <a:pt x="1" y="16426"/>
                    </a:lnTo>
                    <a:lnTo>
                      <a:pt x="897" y="16212"/>
                    </a:lnTo>
                    <a:lnTo>
                      <a:pt x="478" y="1"/>
                    </a:ln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8" name="Google Shape;3341;p71">
                <a:extLst>
                  <a:ext uri="{FF2B5EF4-FFF2-40B4-BE49-F238E27FC236}">
                    <a16:creationId xmlns:a16="http://schemas.microsoft.com/office/drawing/2014/main" id="{BAB3A597-7E0A-374C-076E-0DA837546297}"/>
                  </a:ext>
                </a:extLst>
              </p:cNvPr>
              <p:cNvSpPr/>
              <p:nvPr/>
            </p:nvSpPr>
            <p:spPr>
              <a:xfrm>
                <a:off x="4634987" y="4027223"/>
                <a:ext cx="464659" cy="127832"/>
              </a:xfrm>
              <a:custGeom>
                <a:avLst/>
                <a:gdLst/>
                <a:ahLst/>
                <a:cxnLst/>
                <a:rect l="l" t="t" r="r" b="b"/>
                <a:pathLst>
                  <a:path w="11594" h="2939" extrusionOk="0">
                    <a:moveTo>
                      <a:pt x="11055" y="0"/>
                    </a:moveTo>
                    <a:cubicBezTo>
                      <a:pt x="10394" y="0"/>
                      <a:pt x="8974" y="118"/>
                      <a:pt x="6029" y="717"/>
                    </a:cubicBezTo>
                    <a:cubicBezTo>
                      <a:pt x="1177" y="1706"/>
                      <a:pt x="0" y="2938"/>
                      <a:pt x="0" y="2938"/>
                    </a:cubicBezTo>
                    <a:cubicBezTo>
                      <a:pt x="4392" y="986"/>
                      <a:pt x="11594" y="50"/>
                      <a:pt x="11594" y="50"/>
                    </a:cubicBezTo>
                    <a:cubicBezTo>
                      <a:pt x="11594" y="50"/>
                      <a:pt x="11483" y="0"/>
                      <a:pt x="11055"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9" name="Google Shape;3342;p71">
                <a:extLst>
                  <a:ext uri="{FF2B5EF4-FFF2-40B4-BE49-F238E27FC236}">
                    <a16:creationId xmlns:a16="http://schemas.microsoft.com/office/drawing/2014/main" id="{4096B3A4-EDC8-4A1E-0BA4-71C905745465}"/>
                  </a:ext>
                </a:extLst>
              </p:cNvPr>
              <p:cNvSpPr/>
              <p:nvPr/>
            </p:nvSpPr>
            <p:spPr>
              <a:xfrm>
                <a:off x="4649175" y="4029311"/>
                <a:ext cx="567457" cy="131311"/>
              </a:xfrm>
              <a:custGeom>
                <a:avLst/>
                <a:gdLst/>
                <a:ahLst/>
                <a:cxnLst/>
                <a:rect l="l" t="t" r="r" b="b"/>
                <a:pathLst>
                  <a:path w="14159" h="3019" extrusionOk="0">
                    <a:moveTo>
                      <a:pt x="12545" y="0"/>
                    </a:moveTo>
                    <a:lnTo>
                      <a:pt x="12545" y="0"/>
                    </a:lnTo>
                    <a:cubicBezTo>
                      <a:pt x="6053" y="859"/>
                      <a:pt x="1" y="2924"/>
                      <a:pt x="1" y="2924"/>
                    </a:cubicBezTo>
                    <a:cubicBezTo>
                      <a:pt x="610" y="2933"/>
                      <a:pt x="1275" y="3019"/>
                      <a:pt x="1275" y="3019"/>
                    </a:cubicBezTo>
                    <a:lnTo>
                      <a:pt x="14158" y="661"/>
                    </a:lnTo>
                    <a:cubicBezTo>
                      <a:pt x="13888" y="633"/>
                      <a:pt x="13591" y="620"/>
                      <a:pt x="13274" y="620"/>
                    </a:cubicBezTo>
                    <a:cubicBezTo>
                      <a:pt x="9777" y="620"/>
                      <a:pt x="3806" y="2186"/>
                      <a:pt x="3806" y="2186"/>
                    </a:cubicBezTo>
                    <a:cubicBezTo>
                      <a:pt x="7823" y="742"/>
                      <a:pt x="12544" y="0"/>
                      <a:pt x="12545"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0" name="Google Shape;3343;p71">
                <a:extLst>
                  <a:ext uri="{FF2B5EF4-FFF2-40B4-BE49-F238E27FC236}">
                    <a16:creationId xmlns:a16="http://schemas.microsoft.com/office/drawing/2014/main" id="{CD2E684B-C064-9077-1CF2-06BB1F421F81}"/>
                  </a:ext>
                </a:extLst>
              </p:cNvPr>
              <p:cNvSpPr/>
              <p:nvPr/>
            </p:nvSpPr>
            <p:spPr>
              <a:xfrm>
                <a:off x="4684141" y="4063615"/>
                <a:ext cx="568780" cy="821055"/>
              </a:xfrm>
              <a:custGeom>
                <a:avLst/>
                <a:gdLst/>
                <a:ahLst/>
                <a:cxnLst/>
                <a:rect l="l" t="t" r="r" b="b"/>
                <a:pathLst>
                  <a:path w="14192" h="18877" extrusionOk="0">
                    <a:moveTo>
                      <a:pt x="14192" y="1"/>
                    </a:moveTo>
                    <a:lnTo>
                      <a:pt x="14176" y="175"/>
                    </a:lnTo>
                    <a:lnTo>
                      <a:pt x="14176" y="175"/>
                    </a:lnTo>
                    <a:cubicBezTo>
                      <a:pt x="14187" y="62"/>
                      <a:pt x="14192" y="1"/>
                      <a:pt x="14192" y="1"/>
                    </a:cubicBezTo>
                    <a:close/>
                    <a:moveTo>
                      <a:pt x="14176" y="175"/>
                    </a:moveTo>
                    <a:cubicBezTo>
                      <a:pt x="14019" y="1772"/>
                      <a:pt x="12668" y="13846"/>
                      <a:pt x="7452" y="15119"/>
                    </a:cubicBezTo>
                    <a:cubicBezTo>
                      <a:pt x="7193" y="15183"/>
                      <a:pt x="6943" y="15213"/>
                      <a:pt x="6702" y="15213"/>
                    </a:cubicBezTo>
                    <a:cubicBezTo>
                      <a:pt x="1740" y="15213"/>
                      <a:pt x="478" y="2452"/>
                      <a:pt x="478" y="2452"/>
                    </a:cubicBezTo>
                    <a:lnTo>
                      <a:pt x="1" y="18877"/>
                    </a:lnTo>
                    <a:lnTo>
                      <a:pt x="12718" y="15845"/>
                    </a:lnTo>
                    <a:lnTo>
                      <a:pt x="14176" y="175"/>
                    </a:ln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1" name="Google Shape;3344;p71">
                <a:extLst>
                  <a:ext uri="{FF2B5EF4-FFF2-40B4-BE49-F238E27FC236}">
                    <a16:creationId xmlns:a16="http://schemas.microsoft.com/office/drawing/2014/main" id="{8A4427EB-7011-8254-A2DE-4E3CA532C8B3}"/>
                  </a:ext>
                </a:extLst>
              </p:cNvPr>
              <p:cNvSpPr/>
              <p:nvPr/>
            </p:nvSpPr>
            <p:spPr>
              <a:xfrm>
                <a:off x="4951930" y="4134261"/>
                <a:ext cx="244393" cy="264015"/>
              </a:xfrm>
              <a:custGeom>
                <a:avLst/>
                <a:gdLst/>
                <a:ahLst/>
                <a:cxnLst/>
                <a:rect l="l" t="t" r="r" b="b"/>
                <a:pathLst>
                  <a:path w="6098" h="6070" extrusionOk="0">
                    <a:moveTo>
                      <a:pt x="6098" y="0"/>
                    </a:moveTo>
                    <a:lnTo>
                      <a:pt x="5794" y="55"/>
                    </a:lnTo>
                    <a:lnTo>
                      <a:pt x="5565" y="98"/>
                    </a:lnTo>
                    <a:cubicBezTo>
                      <a:pt x="3695" y="442"/>
                      <a:pt x="1832" y="825"/>
                      <a:pt x="1" y="1343"/>
                    </a:cubicBezTo>
                    <a:cubicBezTo>
                      <a:pt x="1481" y="1227"/>
                      <a:pt x="2952" y="1014"/>
                      <a:pt x="4418" y="778"/>
                    </a:cubicBezTo>
                    <a:cubicBezTo>
                      <a:pt x="4805" y="715"/>
                      <a:pt x="5191" y="649"/>
                      <a:pt x="5578" y="581"/>
                    </a:cubicBezTo>
                    <a:lnTo>
                      <a:pt x="5578" y="581"/>
                    </a:lnTo>
                    <a:cubicBezTo>
                      <a:pt x="5460" y="2409"/>
                      <a:pt x="5379" y="4239"/>
                      <a:pt x="5431" y="6070"/>
                    </a:cubicBezTo>
                    <a:cubicBezTo>
                      <a:pt x="5755" y="4163"/>
                      <a:pt x="5933" y="2236"/>
                      <a:pt x="6075" y="308"/>
                    </a:cubicBezTo>
                    <a:lnTo>
                      <a:pt x="6098" y="0"/>
                    </a:ln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2" name="Google Shape;3345;p71">
                <a:extLst>
                  <a:ext uri="{FF2B5EF4-FFF2-40B4-BE49-F238E27FC236}">
                    <a16:creationId xmlns:a16="http://schemas.microsoft.com/office/drawing/2014/main" id="{C829612D-A4E1-4113-F906-5F6F87BF426E}"/>
                  </a:ext>
                </a:extLst>
              </p:cNvPr>
              <p:cNvSpPr/>
              <p:nvPr/>
            </p:nvSpPr>
            <p:spPr>
              <a:xfrm>
                <a:off x="3976772" y="4190629"/>
                <a:ext cx="43204" cy="312164"/>
              </a:xfrm>
              <a:custGeom>
                <a:avLst/>
                <a:gdLst/>
                <a:ahLst/>
                <a:cxnLst/>
                <a:rect l="l" t="t" r="r" b="b"/>
                <a:pathLst>
                  <a:path w="1078" h="7177" extrusionOk="0">
                    <a:moveTo>
                      <a:pt x="15" y="1"/>
                    </a:moveTo>
                    <a:cubicBezTo>
                      <a:pt x="1" y="1220"/>
                      <a:pt x="132" y="2423"/>
                      <a:pt x="302" y="3623"/>
                    </a:cubicBezTo>
                    <a:cubicBezTo>
                      <a:pt x="482" y="4823"/>
                      <a:pt x="699" y="6013"/>
                      <a:pt x="1063" y="7177"/>
                    </a:cubicBezTo>
                    <a:cubicBezTo>
                      <a:pt x="1077" y="5957"/>
                      <a:pt x="946" y="4756"/>
                      <a:pt x="776" y="3554"/>
                    </a:cubicBezTo>
                    <a:cubicBezTo>
                      <a:pt x="594" y="2354"/>
                      <a:pt x="376" y="1166"/>
                      <a:pt x="15"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3" name="Google Shape;3346;p71">
                <a:extLst>
                  <a:ext uri="{FF2B5EF4-FFF2-40B4-BE49-F238E27FC236}">
                    <a16:creationId xmlns:a16="http://schemas.microsoft.com/office/drawing/2014/main" id="{2DA1CEEA-FC27-E4DA-1055-72A03F545DAE}"/>
                  </a:ext>
                </a:extLst>
              </p:cNvPr>
              <p:cNvSpPr/>
              <p:nvPr/>
            </p:nvSpPr>
            <p:spPr>
              <a:xfrm>
                <a:off x="5078819" y="4104120"/>
                <a:ext cx="240144" cy="342001"/>
              </a:xfrm>
              <a:custGeom>
                <a:avLst/>
                <a:gdLst/>
                <a:ahLst/>
                <a:cxnLst/>
                <a:rect l="l" t="t" r="r" b="b"/>
                <a:pathLst>
                  <a:path w="5992" h="7863" extrusionOk="0">
                    <a:moveTo>
                      <a:pt x="4379" y="1"/>
                    </a:moveTo>
                    <a:cubicBezTo>
                      <a:pt x="4235" y="1"/>
                      <a:pt x="4092" y="49"/>
                      <a:pt x="3969" y="138"/>
                    </a:cubicBezTo>
                    <a:cubicBezTo>
                      <a:pt x="3752" y="295"/>
                      <a:pt x="3654" y="547"/>
                      <a:pt x="3604" y="801"/>
                    </a:cubicBezTo>
                    <a:cubicBezTo>
                      <a:pt x="3523" y="1229"/>
                      <a:pt x="3530" y="1684"/>
                      <a:pt x="3604" y="2121"/>
                    </a:cubicBezTo>
                    <a:cubicBezTo>
                      <a:pt x="3289" y="2041"/>
                      <a:pt x="2958" y="1972"/>
                      <a:pt x="2636" y="1972"/>
                    </a:cubicBezTo>
                    <a:cubicBezTo>
                      <a:pt x="2611" y="1972"/>
                      <a:pt x="2587" y="1972"/>
                      <a:pt x="2563" y="1973"/>
                    </a:cubicBezTo>
                    <a:cubicBezTo>
                      <a:pt x="2247" y="1983"/>
                      <a:pt x="1922" y="2087"/>
                      <a:pt x="1695" y="2338"/>
                    </a:cubicBezTo>
                    <a:cubicBezTo>
                      <a:pt x="1508" y="2546"/>
                      <a:pt x="1416" y="2859"/>
                      <a:pt x="1479" y="3152"/>
                    </a:cubicBezTo>
                    <a:cubicBezTo>
                      <a:pt x="1393" y="3139"/>
                      <a:pt x="1306" y="3131"/>
                      <a:pt x="1219" y="3131"/>
                    </a:cubicBezTo>
                    <a:cubicBezTo>
                      <a:pt x="1191" y="3131"/>
                      <a:pt x="1162" y="3132"/>
                      <a:pt x="1134" y="3134"/>
                    </a:cubicBezTo>
                    <a:cubicBezTo>
                      <a:pt x="805" y="3153"/>
                      <a:pt x="466" y="3309"/>
                      <a:pt x="322" y="3655"/>
                    </a:cubicBezTo>
                    <a:cubicBezTo>
                      <a:pt x="220" y="3900"/>
                      <a:pt x="264" y="4216"/>
                      <a:pt x="442" y="4400"/>
                    </a:cubicBezTo>
                    <a:cubicBezTo>
                      <a:pt x="339" y="4439"/>
                      <a:pt x="248" y="4509"/>
                      <a:pt x="183" y="4608"/>
                    </a:cubicBezTo>
                    <a:cubicBezTo>
                      <a:pt x="0" y="4884"/>
                      <a:pt x="78" y="5260"/>
                      <a:pt x="313" y="5477"/>
                    </a:cubicBezTo>
                    <a:cubicBezTo>
                      <a:pt x="443" y="5595"/>
                      <a:pt x="596" y="5672"/>
                      <a:pt x="744" y="5751"/>
                    </a:cubicBezTo>
                    <a:cubicBezTo>
                      <a:pt x="840" y="5803"/>
                      <a:pt x="934" y="5855"/>
                      <a:pt x="1027" y="5906"/>
                    </a:cubicBezTo>
                    <a:cubicBezTo>
                      <a:pt x="977" y="5936"/>
                      <a:pt x="929" y="5976"/>
                      <a:pt x="891" y="6028"/>
                    </a:cubicBezTo>
                    <a:cubicBezTo>
                      <a:pt x="611" y="6407"/>
                      <a:pt x="873" y="6968"/>
                      <a:pt x="1198" y="7134"/>
                    </a:cubicBezTo>
                    <a:cubicBezTo>
                      <a:pt x="2247" y="7669"/>
                      <a:pt x="3068" y="7862"/>
                      <a:pt x="3706" y="7862"/>
                    </a:cubicBezTo>
                    <a:cubicBezTo>
                      <a:pt x="5240" y="7862"/>
                      <a:pt x="5720" y="6749"/>
                      <a:pt x="5770" y="6577"/>
                    </a:cubicBezTo>
                    <a:cubicBezTo>
                      <a:pt x="5885" y="6186"/>
                      <a:pt x="5936" y="5776"/>
                      <a:pt x="5949" y="5362"/>
                    </a:cubicBezTo>
                    <a:cubicBezTo>
                      <a:pt x="5955" y="5189"/>
                      <a:pt x="5954" y="5013"/>
                      <a:pt x="5942" y="4839"/>
                    </a:cubicBezTo>
                    <a:cubicBezTo>
                      <a:pt x="5992" y="4764"/>
                      <a:pt x="5330" y="2190"/>
                      <a:pt x="5236" y="1409"/>
                    </a:cubicBezTo>
                    <a:cubicBezTo>
                      <a:pt x="5175" y="921"/>
                      <a:pt x="5176" y="321"/>
                      <a:pt x="4667" y="69"/>
                    </a:cubicBezTo>
                    <a:cubicBezTo>
                      <a:pt x="4574" y="23"/>
                      <a:pt x="4476" y="1"/>
                      <a:pt x="4379" y="1"/>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4" name="Google Shape;3347;p71">
                <a:extLst>
                  <a:ext uri="{FF2B5EF4-FFF2-40B4-BE49-F238E27FC236}">
                    <a16:creationId xmlns:a16="http://schemas.microsoft.com/office/drawing/2014/main" id="{E045AEA5-FEBE-6C2D-589B-34EDCC379891}"/>
                  </a:ext>
                </a:extLst>
              </p:cNvPr>
              <p:cNvSpPr/>
              <p:nvPr/>
            </p:nvSpPr>
            <p:spPr>
              <a:xfrm>
                <a:off x="5095733" y="4291839"/>
                <a:ext cx="148848" cy="37362"/>
              </a:xfrm>
              <a:custGeom>
                <a:avLst/>
                <a:gdLst/>
                <a:ahLst/>
                <a:cxnLst/>
                <a:rect l="l" t="t" r="r" b="b"/>
                <a:pathLst>
                  <a:path w="3714" h="859" extrusionOk="0">
                    <a:moveTo>
                      <a:pt x="882" y="1"/>
                    </a:moveTo>
                    <a:cubicBezTo>
                      <a:pt x="601" y="1"/>
                      <a:pt x="321" y="23"/>
                      <a:pt x="44" y="67"/>
                    </a:cubicBezTo>
                    <a:cubicBezTo>
                      <a:pt x="18" y="71"/>
                      <a:pt x="0" y="99"/>
                      <a:pt x="5" y="129"/>
                    </a:cubicBezTo>
                    <a:cubicBezTo>
                      <a:pt x="9" y="151"/>
                      <a:pt x="25" y="169"/>
                      <a:pt x="44" y="173"/>
                    </a:cubicBezTo>
                    <a:cubicBezTo>
                      <a:pt x="50" y="174"/>
                      <a:pt x="55" y="174"/>
                      <a:pt x="61" y="174"/>
                    </a:cubicBezTo>
                    <a:cubicBezTo>
                      <a:pt x="334" y="130"/>
                      <a:pt x="610" y="108"/>
                      <a:pt x="886" y="108"/>
                    </a:cubicBezTo>
                    <a:cubicBezTo>
                      <a:pt x="1833" y="108"/>
                      <a:pt x="2787" y="364"/>
                      <a:pt x="3638" y="853"/>
                    </a:cubicBezTo>
                    <a:cubicBezTo>
                      <a:pt x="3645" y="857"/>
                      <a:pt x="3652" y="859"/>
                      <a:pt x="3659" y="859"/>
                    </a:cubicBezTo>
                    <a:cubicBezTo>
                      <a:pt x="3677" y="859"/>
                      <a:pt x="3694" y="848"/>
                      <a:pt x="3702" y="830"/>
                    </a:cubicBezTo>
                    <a:cubicBezTo>
                      <a:pt x="3714" y="804"/>
                      <a:pt x="3704" y="771"/>
                      <a:pt x="3680" y="758"/>
                    </a:cubicBezTo>
                    <a:cubicBezTo>
                      <a:pt x="2816" y="261"/>
                      <a:pt x="1846" y="1"/>
                      <a:pt x="882"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5" name="Google Shape;3348;p71">
                <a:extLst>
                  <a:ext uri="{FF2B5EF4-FFF2-40B4-BE49-F238E27FC236}">
                    <a16:creationId xmlns:a16="http://schemas.microsoft.com/office/drawing/2014/main" id="{41FEFF81-5F4B-6C9E-197B-AA0C96B9D37E}"/>
                  </a:ext>
                </a:extLst>
              </p:cNvPr>
              <p:cNvSpPr/>
              <p:nvPr/>
            </p:nvSpPr>
            <p:spPr>
              <a:xfrm>
                <a:off x="5119419" y="4358036"/>
                <a:ext cx="114221" cy="36666"/>
              </a:xfrm>
              <a:custGeom>
                <a:avLst/>
                <a:gdLst/>
                <a:ahLst/>
                <a:cxnLst/>
                <a:rect l="l" t="t" r="r" b="b"/>
                <a:pathLst>
                  <a:path w="2850" h="843" extrusionOk="0">
                    <a:moveTo>
                      <a:pt x="452" y="1"/>
                    </a:moveTo>
                    <a:cubicBezTo>
                      <a:pt x="317" y="1"/>
                      <a:pt x="181" y="10"/>
                      <a:pt x="44" y="30"/>
                    </a:cubicBezTo>
                    <a:cubicBezTo>
                      <a:pt x="18" y="34"/>
                      <a:pt x="0" y="61"/>
                      <a:pt x="4" y="90"/>
                    </a:cubicBezTo>
                    <a:cubicBezTo>
                      <a:pt x="8" y="118"/>
                      <a:pt x="30" y="137"/>
                      <a:pt x="55" y="137"/>
                    </a:cubicBezTo>
                    <a:cubicBezTo>
                      <a:pt x="57" y="137"/>
                      <a:pt x="58" y="137"/>
                      <a:pt x="60" y="137"/>
                    </a:cubicBezTo>
                    <a:cubicBezTo>
                      <a:pt x="192" y="117"/>
                      <a:pt x="324" y="108"/>
                      <a:pt x="455" y="108"/>
                    </a:cubicBezTo>
                    <a:cubicBezTo>
                      <a:pt x="1286" y="108"/>
                      <a:pt x="2087" y="469"/>
                      <a:pt x="2774" y="837"/>
                    </a:cubicBezTo>
                    <a:cubicBezTo>
                      <a:pt x="2778" y="839"/>
                      <a:pt x="2782" y="841"/>
                      <a:pt x="2786" y="842"/>
                    </a:cubicBezTo>
                    <a:cubicBezTo>
                      <a:pt x="2789" y="842"/>
                      <a:pt x="2792" y="843"/>
                      <a:pt x="2795" y="843"/>
                    </a:cubicBezTo>
                    <a:cubicBezTo>
                      <a:pt x="2814" y="843"/>
                      <a:pt x="2830" y="832"/>
                      <a:pt x="2838" y="812"/>
                    </a:cubicBezTo>
                    <a:cubicBezTo>
                      <a:pt x="2850" y="786"/>
                      <a:pt x="2839" y="754"/>
                      <a:pt x="2815" y="741"/>
                    </a:cubicBezTo>
                    <a:cubicBezTo>
                      <a:pt x="2115" y="367"/>
                      <a:pt x="1303" y="1"/>
                      <a:pt x="452"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6" name="Google Shape;3349;p71">
                <a:extLst>
                  <a:ext uri="{FF2B5EF4-FFF2-40B4-BE49-F238E27FC236}">
                    <a16:creationId xmlns:a16="http://schemas.microsoft.com/office/drawing/2014/main" id="{0464CD33-A3C0-E014-9B02-BB7D2DA89E58}"/>
                  </a:ext>
                </a:extLst>
              </p:cNvPr>
              <p:cNvSpPr/>
              <p:nvPr/>
            </p:nvSpPr>
            <p:spPr>
              <a:xfrm>
                <a:off x="5222943" y="4192717"/>
                <a:ext cx="32783" cy="28185"/>
              </a:xfrm>
              <a:custGeom>
                <a:avLst/>
                <a:gdLst/>
                <a:ahLst/>
                <a:cxnLst/>
                <a:rect l="l" t="t" r="r" b="b"/>
                <a:pathLst>
                  <a:path w="818" h="648" extrusionOk="0">
                    <a:moveTo>
                      <a:pt x="60" y="0"/>
                    </a:moveTo>
                    <a:cubicBezTo>
                      <a:pt x="44" y="0"/>
                      <a:pt x="28" y="7"/>
                      <a:pt x="16" y="22"/>
                    </a:cubicBezTo>
                    <a:cubicBezTo>
                      <a:pt x="1" y="44"/>
                      <a:pt x="3" y="83"/>
                      <a:pt x="28" y="98"/>
                    </a:cubicBezTo>
                    <a:cubicBezTo>
                      <a:pt x="275" y="248"/>
                      <a:pt x="506" y="424"/>
                      <a:pt x="711" y="627"/>
                    </a:cubicBezTo>
                    <a:cubicBezTo>
                      <a:pt x="724" y="639"/>
                      <a:pt x="739" y="647"/>
                      <a:pt x="756" y="647"/>
                    </a:cubicBezTo>
                    <a:cubicBezTo>
                      <a:pt x="766" y="647"/>
                      <a:pt x="777" y="644"/>
                      <a:pt x="788" y="636"/>
                    </a:cubicBezTo>
                    <a:cubicBezTo>
                      <a:pt x="808" y="619"/>
                      <a:pt x="818" y="580"/>
                      <a:pt x="797" y="559"/>
                    </a:cubicBezTo>
                    <a:cubicBezTo>
                      <a:pt x="584" y="349"/>
                      <a:pt x="349" y="164"/>
                      <a:pt x="93" y="10"/>
                    </a:cubicBezTo>
                    <a:cubicBezTo>
                      <a:pt x="83" y="3"/>
                      <a:pt x="71" y="0"/>
                      <a:pt x="60"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7" name="Google Shape;3350;p71">
                <a:extLst>
                  <a:ext uri="{FF2B5EF4-FFF2-40B4-BE49-F238E27FC236}">
                    <a16:creationId xmlns:a16="http://schemas.microsoft.com/office/drawing/2014/main" id="{38CF37ED-0F99-FF16-5AC5-34E25581B466}"/>
                  </a:ext>
                </a:extLst>
              </p:cNvPr>
              <p:cNvSpPr/>
              <p:nvPr/>
            </p:nvSpPr>
            <p:spPr>
              <a:xfrm>
                <a:off x="5141102" y="4234819"/>
                <a:ext cx="98510" cy="35448"/>
              </a:xfrm>
              <a:custGeom>
                <a:avLst/>
                <a:gdLst/>
                <a:ahLst/>
                <a:cxnLst/>
                <a:rect l="l" t="t" r="r" b="b"/>
                <a:pathLst>
                  <a:path w="2458" h="815" extrusionOk="0">
                    <a:moveTo>
                      <a:pt x="79" y="0"/>
                    </a:moveTo>
                    <a:cubicBezTo>
                      <a:pt x="12" y="0"/>
                      <a:pt x="1" y="106"/>
                      <a:pt x="71" y="110"/>
                    </a:cubicBezTo>
                    <a:cubicBezTo>
                      <a:pt x="872" y="150"/>
                      <a:pt x="1657" y="389"/>
                      <a:pt x="2343" y="806"/>
                    </a:cubicBezTo>
                    <a:cubicBezTo>
                      <a:pt x="2352" y="812"/>
                      <a:pt x="2362" y="814"/>
                      <a:pt x="2372" y="814"/>
                    </a:cubicBezTo>
                    <a:cubicBezTo>
                      <a:pt x="2420" y="814"/>
                      <a:pt x="2457" y="748"/>
                      <a:pt x="2408" y="717"/>
                    </a:cubicBezTo>
                    <a:cubicBezTo>
                      <a:pt x="1705" y="290"/>
                      <a:pt x="903" y="41"/>
                      <a:pt x="83" y="0"/>
                    </a:cubicBezTo>
                    <a:cubicBezTo>
                      <a:pt x="81" y="0"/>
                      <a:pt x="80" y="0"/>
                      <a:pt x="79"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8" name="Google Shape;3351;p71">
                <a:extLst>
                  <a:ext uri="{FF2B5EF4-FFF2-40B4-BE49-F238E27FC236}">
                    <a16:creationId xmlns:a16="http://schemas.microsoft.com/office/drawing/2014/main" id="{C29C7B5E-61B1-853D-D016-B87AE01727EF}"/>
                  </a:ext>
                </a:extLst>
              </p:cNvPr>
              <p:cNvSpPr/>
              <p:nvPr/>
            </p:nvSpPr>
            <p:spPr>
              <a:xfrm>
                <a:off x="3877497" y="4302843"/>
                <a:ext cx="244713" cy="330040"/>
              </a:xfrm>
              <a:custGeom>
                <a:avLst/>
                <a:gdLst/>
                <a:ahLst/>
                <a:cxnLst/>
                <a:rect l="l" t="t" r="r" b="b"/>
                <a:pathLst>
                  <a:path w="6106" h="7588" extrusionOk="0">
                    <a:moveTo>
                      <a:pt x="856" y="0"/>
                    </a:moveTo>
                    <a:cubicBezTo>
                      <a:pt x="706" y="0"/>
                      <a:pt x="558" y="50"/>
                      <a:pt x="437" y="151"/>
                    </a:cubicBezTo>
                    <a:cubicBezTo>
                      <a:pt x="1" y="515"/>
                      <a:pt x="141" y="1098"/>
                      <a:pt x="196" y="1587"/>
                    </a:cubicBezTo>
                    <a:cubicBezTo>
                      <a:pt x="284" y="2368"/>
                      <a:pt x="238" y="5025"/>
                      <a:pt x="303" y="5088"/>
                    </a:cubicBezTo>
                    <a:cubicBezTo>
                      <a:pt x="333" y="5259"/>
                      <a:pt x="371" y="5431"/>
                      <a:pt x="418" y="5597"/>
                    </a:cubicBezTo>
                    <a:cubicBezTo>
                      <a:pt x="528" y="5997"/>
                      <a:pt x="671" y="6385"/>
                      <a:pt x="875" y="6739"/>
                    </a:cubicBezTo>
                    <a:cubicBezTo>
                      <a:pt x="949" y="6870"/>
                      <a:pt x="1481" y="7587"/>
                      <a:pt x="2548" y="7587"/>
                    </a:cubicBezTo>
                    <a:cubicBezTo>
                      <a:pt x="3266" y="7587"/>
                      <a:pt x="4225" y="7263"/>
                      <a:pt x="5451" y="6219"/>
                    </a:cubicBezTo>
                    <a:cubicBezTo>
                      <a:pt x="5729" y="5983"/>
                      <a:pt x="5853" y="5376"/>
                      <a:pt x="5492" y="5072"/>
                    </a:cubicBezTo>
                    <a:cubicBezTo>
                      <a:pt x="5444" y="5031"/>
                      <a:pt x="5388" y="5002"/>
                      <a:pt x="5331" y="4985"/>
                    </a:cubicBezTo>
                    <a:cubicBezTo>
                      <a:pt x="5412" y="4914"/>
                      <a:pt x="5490" y="4842"/>
                      <a:pt x="5571" y="4770"/>
                    </a:cubicBezTo>
                    <a:cubicBezTo>
                      <a:pt x="5697" y="4658"/>
                      <a:pt x="5829" y="4547"/>
                      <a:pt x="5927" y="4402"/>
                    </a:cubicBezTo>
                    <a:cubicBezTo>
                      <a:pt x="6105" y="4137"/>
                      <a:pt x="6094" y="3753"/>
                      <a:pt x="5852" y="3527"/>
                    </a:cubicBezTo>
                    <a:cubicBezTo>
                      <a:pt x="5766" y="3446"/>
                      <a:pt x="5661" y="3399"/>
                      <a:pt x="5552" y="3384"/>
                    </a:cubicBezTo>
                    <a:cubicBezTo>
                      <a:pt x="5682" y="3163"/>
                      <a:pt x="5653" y="2847"/>
                      <a:pt x="5496" y="2632"/>
                    </a:cubicBezTo>
                    <a:cubicBezTo>
                      <a:pt x="5321" y="2391"/>
                      <a:pt x="5054" y="2295"/>
                      <a:pt x="4789" y="2295"/>
                    </a:cubicBezTo>
                    <a:cubicBezTo>
                      <a:pt x="4721" y="2295"/>
                      <a:pt x="4652" y="2301"/>
                      <a:pt x="4586" y="2313"/>
                    </a:cubicBezTo>
                    <a:cubicBezTo>
                      <a:pt x="4471" y="2332"/>
                      <a:pt x="4360" y="2368"/>
                      <a:pt x="4253" y="2411"/>
                    </a:cubicBezTo>
                    <a:cubicBezTo>
                      <a:pt x="4248" y="2111"/>
                      <a:pt x="4084" y="1828"/>
                      <a:pt x="3854" y="1669"/>
                    </a:cubicBezTo>
                    <a:cubicBezTo>
                      <a:pt x="3663" y="1537"/>
                      <a:pt x="3442" y="1484"/>
                      <a:pt x="3223" y="1484"/>
                    </a:cubicBezTo>
                    <a:cubicBezTo>
                      <a:pt x="3123" y="1484"/>
                      <a:pt x="3023" y="1495"/>
                      <a:pt x="2926" y="1515"/>
                    </a:cubicBezTo>
                    <a:cubicBezTo>
                      <a:pt x="2587" y="1585"/>
                      <a:pt x="2258" y="1739"/>
                      <a:pt x="1946" y="1900"/>
                    </a:cubicBezTo>
                    <a:cubicBezTo>
                      <a:pt x="1918" y="1459"/>
                      <a:pt x="1820" y="1013"/>
                      <a:pt x="1641" y="617"/>
                    </a:cubicBezTo>
                    <a:cubicBezTo>
                      <a:pt x="1533" y="381"/>
                      <a:pt x="1380" y="160"/>
                      <a:pt x="1131" y="56"/>
                    </a:cubicBezTo>
                    <a:cubicBezTo>
                      <a:pt x="1042" y="19"/>
                      <a:pt x="949" y="0"/>
                      <a:pt x="856" y="0"/>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9" name="Google Shape;3352;p71">
                <a:extLst>
                  <a:ext uri="{FF2B5EF4-FFF2-40B4-BE49-F238E27FC236}">
                    <a16:creationId xmlns:a16="http://schemas.microsoft.com/office/drawing/2014/main" id="{8A45A178-86D0-774C-C0B9-04E4E58A21DA}"/>
                  </a:ext>
                </a:extLst>
              </p:cNvPr>
              <p:cNvSpPr/>
              <p:nvPr/>
            </p:nvSpPr>
            <p:spPr>
              <a:xfrm>
                <a:off x="3962665" y="4449547"/>
                <a:ext cx="138468" cy="70027"/>
              </a:xfrm>
              <a:custGeom>
                <a:avLst/>
                <a:gdLst/>
                <a:ahLst/>
                <a:cxnLst/>
                <a:rect l="l" t="t" r="r" b="b"/>
                <a:pathLst>
                  <a:path w="3455" h="1610" extrusionOk="0">
                    <a:moveTo>
                      <a:pt x="3402" y="0"/>
                    </a:moveTo>
                    <a:cubicBezTo>
                      <a:pt x="3401" y="0"/>
                      <a:pt x="3400" y="0"/>
                      <a:pt x="3400" y="0"/>
                    </a:cubicBezTo>
                    <a:cubicBezTo>
                      <a:pt x="2159" y="94"/>
                      <a:pt x="960" y="632"/>
                      <a:pt x="23" y="1516"/>
                    </a:cubicBezTo>
                    <a:cubicBezTo>
                      <a:pt x="3" y="1534"/>
                      <a:pt x="1" y="1568"/>
                      <a:pt x="18" y="1591"/>
                    </a:cubicBezTo>
                    <a:cubicBezTo>
                      <a:pt x="28" y="1604"/>
                      <a:pt x="41" y="1610"/>
                      <a:pt x="55" y="1610"/>
                    </a:cubicBezTo>
                    <a:cubicBezTo>
                      <a:pt x="66" y="1610"/>
                      <a:pt x="77" y="1606"/>
                      <a:pt x="86" y="1598"/>
                    </a:cubicBezTo>
                    <a:cubicBezTo>
                      <a:pt x="1009" y="728"/>
                      <a:pt x="2188" y="199"/>
                      <a:pt x="3407" y="108"/>
                    </a:cubicBezTo>
                    <a:cubicBezTo>
                      <a:pt x="3414" y="107"/>
                      <a:pt x="3419" y="106"/>
                      <a:pt x="3423" y="103"/>
                    </a:cubicBezTo>
                    <a:lnTo>
                      <a:pt x="3424" y="103"/>
                    </a:lnTo>
                    <a:cubicBezTo>
                      <a:pt x="3441" y="95"/>
                      <a:pt x="3454" y="74"/>
                      <a:pt x="3452" y="51"/>
                    </a:cubicBezTo>
                    <a:cubicBezTo>
                      <a:pt x="3449" y="22"/>
                      <a:pt x="3427" y="0"/>
                      <a:pt x="3402"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0" name="Google Shape;3353;p71">
                <a:extLst>
                  <a:ext uri="{FF2B5EF4-FFF2-40B4-BE49-F238E27FC236}">
                    <a16:creationId xmlns:a16="http://schemas.microsoft.com/office/drawing/2014/main" id="{4E376E2F-BF3A-B0CB-FC7F-1FB46D3D4B37}"/>
                  </a:ext>
                </a:extLst>
              </p:cNvPr>
              <p:cNvSpPr/>
              <p:nvPr/>
            </p:nvSpPr>
            <p:spPr>
              <a:xfrm>
                <a:off x="3987273" y="4518354"/>
                <a:ext cx="104642" cy="62241"/>
              </a:xfrm>
              <a:custGeom>
                <a:avLst/>
                <a:gdLst/>
                <a:ahLst/>
                <a:cxnLst/>
                <a:rect l="l" t="t" r="r" b="b"/>
                <a:pathLst>
                  <a:path w="2611" h="1431" extrusionOk="0">
                    <a:moveTo>
                      <a:pt x="2559" y="0"/>
                    </a:moveTo>
                    <a:cubicBezTo>
                      <a:pt x="2557" y="0"/>
                      <a:pt x="2556" y="0"/>
                      <a:pt x="2554" y="0"/>
                    </a:cubicBezTo>
                    <a:cubicBezTo>
                      <a:pt x="1550" y="90"/>
                      <a:pt x="713" y="725"/>
                      <a:pt x="24" y="1334"/>
                    </a:cubicBezTo>
                    <a:cubicBezTo>
                      <a:pt x="5" y="1352"/>
                      <a:pt x="1" y="1386"/>
                      <a:pt x="18" y="1410"/>
                    </a:cubicBezTo>
                    <a:cubicBezTo>
                      <a:pt x="28" y="1423"/>
                      <a:pt x="42" y="1430"/>
                      <a:pt x="57" y="1430"/>
                    </a:cubicBezTo>
                    <a:cubicBezTo>
                      <a:pt x="63" y="1430"/>
                      <a:pt x="70" y="1428"/>
                      <a:pt x="76" y="1425"/>
                    </a:cubicBezTo>
                    <a:cubicBezTo>
                      <a:pt x="80" y="1424"/>
                      <a:pt x="83" y="1421"/>
                      <a:pt x="87" y="1419"/>
                    </a:cubicBezTo>
                    <a:cubicBezTo>
                      <a:pt x="762" y="820"/>
                      <a:pt x="1586" y="195"/>
                      <a:pt x="2565" y="107"/>
                    </a:cubicBezTo>
                    <a:cubicBezTo>
                      <a:pt x="2592" y="104"/>
                      <a:pt x="2610" y="78"/>
                      <a:pt x="2608" y="50"/>
                    </a:cubicBezTo>
                    <a:cubicBezTo>
                      <a:pt x="2605" y="21"/>
                      <a:pt x="2584" y="0"/>
                      <a:pt x="2559"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1" name="Google Shape;3354;p71">
                <a:extLst>
                  <a:ext uri="{FF2B5EF4-FFF2-40B4-BE49-F238E27FC236}">
                    <a16:creationId xmlns:a16="http://schemas.microsoft.com/office/drawing/2014/main" id="{08A0C876-11F4-ED51-B792-AA5B870394F7}"/>
                  </a:ext>
                </a:extLst>
              </p:cNvPr>
              <p:cNvSpPr/>
              <p:nvPr/>
            </p:nvSpPr>
            <p:spPr>
              <a:xfrm>
                <a:off x="3928558" y="4382392"/>
                <a:ext cx="27213" cy="34579"/>
              </a:xfrm>
              <a:custGeom>
                <a:avLst/>
                <a:gdLst/>
                <a:ahLst/>
                <a:cxnLst/>
                <a:rect l="l" t="t" r="r" b="b"/>
                <a:pathLst>
                  <a:path w="679" h="795" extrusionOk="0">
                    <a:moveTo>
                      <a:pt x="617" y="1"/>
                    </a:moveTo>
                    <a:cubicBezTo>
                      <a:pt x="601" y="1"/>
                      <a:pt x="586" y="8"/>
                      <a:pt x="574" y="19"/>
                    </a:cubicBezTo>
                    <a:cubicBezTo>
                      <a:pt x="361" y="230"/>
                      <a:pt x="175" y="464"/>
                      <a:pt x="16" y="717"/>
                    </a:cubicBezTo>
                    <a:cubicBezTo>
                      <a:pt x="1" y="742"/>
                      <a:pt x="19" y="778"/>
                      <a:pt x="44" y="790"/>
                    </a:cubicBezTo>
                    <a:cubicBezTo>
                      <a:pt x="51" y="793"/>
                      <a:pt x="58" y="795"/>
                      <a:pt x="66" y="795"/>
                    </a:cubicBezTo>
                    <a:cubicBezTo>
                      <a:pt x="86" y="795"/>
                      <a:pt x="105" y="782"/>
                      <a:pt x="116" y="762"/>
                    </a:cubicBezTo>
                    <a:cubicBezTo>
                      <a:pt x="268" y="518"/>
                      <a:pt x="452" y="292"/>
                      <a:pt x="657" y="91"/>
                    </a:cubicBezTo>
                    <a:cubicBezTo>
                      <a:pt x="679" y="70"/>
                      <a:pt x="672" y="31"/>
                      <a:pt x="650" y="13"/>
                    </a:cubicBezTo>
                    <a:cubicBezTo>
                      <a:pt x="640" y="5"/>
                      <a:pt x="629" y="1"/>
                      <a:pt x="617"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2" name="Google Shape;3355;p71">
                <a:extLst>
                  <a:ext uri="{FF2B5EF4-FFF2-40B4-BE49-F238E27FC236}">
                    <a16:creationId xmlns:a16="http://schemas.microsoft.com/office/drawing/2014/main" id="{924FB096-C36A-BCA8-D7FF-E05F101BDBFD}"/>
                  </a:ext>
                </a:extLst>
              </p:cNvPr>
              <p:cNvSpPr/>
              <p:nvPr/>
            </p:nvSpPr>
            <p:spPr>
              <a:xfrm>
                <a:off x="3954970" y="4402921"/>
                <a:ext cx="89493" cy="57761"/>
              </a:xfrm>
              <a:custGeom>
                <a:avLst/>
                <a:gdLst/>
                <a:ahLst/>
                <a:cxnLst/>
                <a:rect l="l" t="t" r="r" b="b"/>
                <a:pathLst>
                  <a:path w="2233" h="1328" extrusionOk="0">
                    <a:moveTo>
                      <a:pt x="2151" y="1"/>
                    </a:moveTo>
                    <a:cubicBezTo>
                      <a:pt x="2146" y="1"/>
                      <a:pt x="2140" y="2"/>
                      <a:pt x="2134" y="3"/>
                    </a:cubicBezTo>
                    <a:cubicBezTo>
                      <a:pt x="1345" y="233"/>
                      <a:pt x="623" y="662"/>
                      <a:pt x="38" y="1240"/>
                    </a:cubicBezTo>
                    <a:cubicBezTo>
                      <a:pt x="0" y="1278"/>
                      <a:pt x="40" y="1327"/>
                      <a:pt x="83" y="1327"/>
                    </a:cubicBezTo>
                    <a:cubicBezTo>
                      <a:pt x="97" y="1327"/>
                      <a:pt x="111" y="1323"/>
                      <a:pt x="122" y="1311"/>
                    </a:cubicBezTo>
                    <a:cubicBezTo>
                      <a:pt x="693" y="746"/>
                      <a:pt x="1401" y="332"/>
                      <a:pt x="2171" y="107"/>
                    </a:cubicBezTo>
                    <a:cubicBezTo>
                      <a:pt x="2232" y="88"/>
                      <a:pt x="2207" y="1"/>
                      <a:pt x="2151"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3" name="Google Shape;3356;p71">
                <a:extLst>
                  <a:ext uri="{FF2B5EF4-FFF2-40B4-BE49-F238E27FC236}">
                    <a16:creationId xmlns:a16="http://schemas.microsoft.com/office/drawing/2014/main" id="{4B0D95C9-0D5A-BF48-022C-D6487D3417A3}"/>
                  </a:ext>
                </a:extLst>
              </p:cNvPr>
              <p:cNvSpPr/>
              <p:nvPr/>
            </p:nvSpPr>
            <p:spPr>
              <a:xfrm rot="3966041" flipH="1">
                <a:off x="2375338" y="3813864"/>
                <a:ext cx="264666" cy="271825"/>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4" name="Google Shape;3357;p71">
                <a:extLst>
                  <a:ext uri="{FF2B5EF4-FFF2-40B4-BE49-F238E27FC236}">
                    <a16:creationId xmlns:a16="http://schemas.microsoft.com/office/drawing/2014/main" id="{01C3BFE9-6B42-1B5B-F7B5-686092FC18E1}"/>
                  </a:ext>
                </a:extLst>
              </p:cNvPr>
              <p:cNvSpPr/>
              <p:nvPr/>
            </p:nvSpPr>
            <p:spPr>
              <a:xfrm rot="8100000" flipH="1">
                <a:off x="3135113" y="346003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5" name="Google Shape;3358;p71">
                <a:extLst>
                  <a:ext uri="{FF2B5EF4-FFF2-40B4-BE49-F238E27FC236}">
                    <a16:creationId xmlns:a16="http://schemas.microsoft.com/office/drawing/2014/main" id="{382C7897-A580-6A23-B212-1B322394E8D2}"/>
                  </a:ext>
                </a:extLst>
              </p:cNvPr>
              <p:cNvSpPr/>
              <p:nvPr/>
            </p:nvSpPr>
            <p:spPr>
              <a:xfrm rot="8100000" flipH="1">
                <a:off x="2610038" y="4425420"/>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6" name="Google Shape;3359;p71">
                <a:extLst>
                  <a:ext uri="{FF2B5EF4-FFF2-40B4-BE49-F238E27FC236}">
                    <a16:creationId xmlns:a16="http://schemas.microsoft.com/office/drawing/2014/main" id="{FDBD4266-692D-8778-A211-CDC4E43408E5}"/>
                  </a:ext>
                </a:extLst>
              </p:cNvPr>
              <p:cNvSpPr/>
              <p:nvPr/>
            </p:nvSpPr>
            <p:spPr>
              <a:xfrm rot="2700000">
                <a:off x="6528388" y="4373349"/>
                <a:ext cx="177705" cy="173537"/>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7" name="Google Shape;3360;p71">
                <a:extLst>
                  <a:ext uri="{FF2B5EF4-FFF2-40B4-BE49-F238E27FC236}">
                    <a16:creationId xmlns:a16="http://schemas.microsoft.com/office/drawing/2014/main" id="{5842E2D5-0ADB-DA6A-D341-E3F1087C020F}"/>
                  </a:ext>
                </a:extLst>
              </p:cNvPr>
              <p:cNvSpPr/>
              <p:nvPr/>
            </p:nvSpPr>
            <p:spPr>
              <a:xfrm rot="8100000" flipH="1">
                <a:off x="5997063" y="333205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3361;p71">
                <a:extLst>
                  <a:ext uri="{FF2B5EF4-FFF2-40B4-BE49-F238E27FC236}">
                    <a16:creationId xmlns:a16="http://schemas.microsoft.com/office/drawing/2014/main" id="{792AB2C0-3E4A-1E34-A34E-17B5F7806FA2}"/>
                  </a:ext>
                </a:extLst>
              </p:cNvPr>
              <p:cNvSpPr/>
              <p:nvPr/>
            </p:nvSpPr>
            <p:spPr>
              <a:xfrm rot="2700000">
                <a:off x="4962063" y="3162724"/>
                <a:ext cx="177705" cy="173537"/>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3362;p71">
                <a:extLst>
                  <a:ext uri="{FF2B5EF4-FFF2-40B4-BE49-F238E27FC236}">
                    <a16:creationId xmlns:a16="http://schemas.microsoft.com/office/drawing/2014/main" id="{C18A61D3-5AAD-0BF0-4F80-24D303966216}"/>
                  </a:ext>
                </a:extLst>
              </p:cNvPr>
              <p:cNvSpPr/>
              <p:nvPr/>
            </p:nvSpPr>
            <p:spPr>
              <a:xfrm rot="8100000" flipH="1">
                <a:off x="4149488" y="333205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3363;p71">
                <a:extLst>
                  <a:ext uri="{FF2B5EF4-FFF2-40B4-BE49-F238E27FC236}">
                    <a16:creationId xmlns:a16="http://schemas.microsoft.com/office/drawing/2014/main" id="{326E1381-7AC7-11E1-C38F-3F5A137DD8DE}"/>
                  </a:ext>
                </a:extLst>
              </p:cNvPr>
              <p:cNvSpPr/>
              <p:nvPr/>
            </p:nvSpPr>
            <p:spPr>
              <a:xfrm rot="8100000" flipH="1">
                <a:off x="6265013" y="378468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30" name="Google Shape;3364;p71">
              <a:extLst>
                <a:ext uri="{FF2B5EF4-FFF2-40B4-BE49-F238E27FC236}">
                  <a16:creationId xmlns:a16="http://schemas.microsoft.com/office/drawing/2014/main" id="{4D92D850-C86D-020E-2BA8-D58E7498A230}"/>
                </a:ext>
              </a:extLst>
            </p:cNvPr>
            <p:cNvSpPr/>
            <p:nvPr/>
          </p:nvSpPr>
          <p:spPr>
            <a:xfrm>
              <a:off x="2780460" y="5077290"/>
              <a:ext cx="287195" cy="151145"/>
            </a:xfrm>
            <a:custGeom>
              <a:avLst/>
              <a:gdLst/>
              <a:ahLst/>
              <a:cxnLst/>
              <a:rect l="l" t="t" r="r" b="b"/>
              <a:pathLst>
                <a:path w="7166" h="3475" extrusionOk="0">
                  <a:moveTo>
                    <a:pt x="832" y="0"/>
                  </a:moveTo>
                  <a:lnTo>
                    <a:pt x="1" y="1083"/>
                  </a:lnTo>
                  <a:cubicBezTo>
                    <a:pt x="1" y="1083"/>
                    <a:pt x="1618" y="3403"/>
                    <a:pt x="7165" y="3474"/>
                  </a:cubicBezTo>
                  <a:lnTo>
                    <a:pt x="832" y="0"/>
                  </a:ln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365;p71">
              <a:extLst>
                <a:ext uri="{FF2B5EF4-FFF2-40B4-BE49-F238E27FC236}">
                  <a16:creationId xmlns:a16="http://schemas.microsoft.com/office/drawing/2014/main" id="{DA753363-2216-5491-1608-2FA216DB00B5}"/>
                </a:ext>
              </a:extLst>
            </p:cNvPr>
            <p:cNvSpPr/>
            <p:nvPr/>
          </p:nvSpPr>
          <p:spPr>
            <a:xfrm>
              <a:off x="2780100" y="5053325"/>
              <a:ext cx="140031" cy="213430"/>
            </a:xfrm>
            <a:custGeom>
              <a:avLst/>
              <a:gdLst/>
              <a:ahLst/>
              <a:cxnLst/>
              <a:rect l="l" t="t" r="r" b="b"/>
              <a:pathLst>
                <a:path w="3494" h="4907" extrusionOk="0">
                  <a:moveTo>
                    <a:pt x="476" y="140"/>
                  </a:moveTo>
                  <a:cubicBezTo>
                    <a:pt x="586" y="140"/>
                    <a:pt x="687" y="232"/>
                    <a:pt x="719" y="356"/>
                  </a:cubicBezTo>
                  <a:cubicBezTo>
                    <a:pt x="746" y="461"/>
                    <a:pt x="737" y="576"/>
                    <a:pt x="733" y="684"/>
                  </a:cubicBezTo>
                  <a:cubicBezTo>
                    <a:pt x="730" y="794"/>
                    <a:pt x="724" y="904"/>
                    <a:pt x="717" y="1015"/>
                  </a:cubicBezTo>
                  <a:cubicBezTo>
                    <a:pt x="704" y="1236"/>
                    <a:pt x="684" y="1456"/>
                    <a:pt x="662" y="1676"/>
                  </a:cubicBezTo>
                  <a:cubicBezTo>
                    <a:pt x="619" y="2089"/>
                    <a:pt x="563" y="2499"/>
                    <a:pt x="506" y="2911"/>
                  </a:cubicBezTo>
                  <a:cubicBezTo>
                    <a:pt x="226" y="2237"/>
                    <a:pt x="106" y="1510"/>
                    <a:pt x="165" y="787"/>
                  </a:cubicBezTo>
                  <a:cubicBezTo>
                    <a:pt x="179" y="611"/>
                    <a:pt x="178" y="369"/>
                    <a:pt x="305" y="225"/>
                  </a:cubicBezTo>
                  <a:cubicBezTo>
                    <a:pt x="359" y="165"/>
                    <a:pt x="419" y="140"/>
                    <a:pt x="476" y="140"/>
                  </a:cubicBezTo>
                  <a:close/>
                  <a:moveTo>
                    <a:pt x="2748" y="2235"/>
                  </a:moveTo>
                  <a:cubicBezTo>
                    <a:pt x="2892" y="2235"/>
                    <a:pt x="3041" y="2252"/>
                    <a:pt x="3156" y="2327"/>
                  </a:cubicBezTo>
                  <a:cubicBezTo>
                    <a:pt x="3234" y="2377"/>
                    <a:pt x="3300" y="2462"/>
                    <a:pt x="3301" y="2553"/>
                  </a:cubicBezTo>
                  <a:cubicBezTo>
                    <a:pt x="3303" y="2642"/>
                    <a:pt x="3240" y="2714"/>
                    <a:pt x="3170" y="2767"/>
                  </a:cubicBezTo>
                  <a:cubicBezTo>
                    <a:pt x="3017" y="2881"/>
                    <a:pt x="2814" y="2949"/>
                    <a:pt x="2634" y="3011"/>
                  </a:cubicBezTo>
                  <a:cubicBezTo>
                    <a:pt x="2436" y="3079"/>
                    <a:pt x="2232" y="3132"/>
                    <a:pt x="2026" y="3168"/>
                  </a:cubicBezTo>
                  <a:cubicBezTo>
                    <a:pt x="1799" y="3209"/>
                    <a:pt x="1568" y="3228"/>
                    <a:pt x="1337" y="3228"/>
                  </a:cubicBezTo>
                  <a:cubicBezTo>
                    <a:pt x="1101" y="3228"/>
                    <a:pt x="865" y="3208"/>
                    <a:pt x="632" y="3167"/>
                  </a:cubicBezTo>
                  <a:cubicBezTo>
                    <a:pt x="1109" y="2625"/>
                    <a:pt x="1821" y="2280"/>
                    <a:pt x="2569" y="2241"/>
                  </a:cubicBezTo>
                  <a:cubicBezTo>
                    <a:pt x="2626" y="2238"/>
                    <a:pt x="2686" y="2235"/>
                    <a:pt x="2748" y="2235"/>
                  </a:cubicBezTo>
                  <a:close/>
                  <a:moveTo>
                    <a:pt x="487" y="1"/>
                  </a:moveTo>
                  <a:cubicBezTo>
                    <a:pt x="471" y="1"/>
                    <a:pt x="454" y="2"/>
                    <a:pt x="437" y="4"/>
                  </a:cubicBezTo>
                  <a:cubicBezTo>
                    <a:pt x="229" y="35"/>
                    <a:pt x="114" y="219"/>
                    <a:pt x="72" y="395"/>
                  </a:cubicBezTo>
                  <a:cubicBezTo>
                    <a:pt x="23" y="602"/>
                    <a:pt x="13" y="823"/>
                    <a:pt x="7" y="1034"/>
                  </a:cubicBezTo>
                  <a:cubicBezTo>
                    <a:pt x="1" y="1255"/>
                    <a:pt x="11" y="1477"/>
                    <a:pt x="39" y="1698"/>
                  </a:cubicBezTo>
                  <a:cubicBezTo>
                    <a:pt x="98" y="2206"/>
                    <a:pt x="241" y="2702"/>
                    <a:pt x="463" y="3168"/>
                  </a:cubicBezTo>
                  <a:cubicBezTo>
                    <a:pt x="467" y="3176"/>
                    <a:pt x="474" y="3182"/>
                    <a:pt x="479" y="3189"/>
                  </a:cubicBezTo>
                  <a:cubicBezTo>
                    <a:pt x="466" y="3208"/>
                    <a:pt x="462" y="3233"/>
                    <a:pt x="480" y="3255"/>
                  </a:cubicBezTo>
                  <a:cubicBezTo>
                    <a:pt x="870" y="3738"/>
                    <a:pt x="1310" y="4196"/>
                    <a:pt x="1801" y="4590"/>
                  </a:cubicBezTo>
                  <a:cubicBezTo>
                    <a:pt x="2000" y="4751"/>
                    <a:pt x="2238" y="4906"/>
                    <a:pt x="2511" y="4906"/>
                  </a:cubicBezTo>
                  <a:cubicBezTo>
                    <a:pt x="2516" y="4906"/>
                    <a:pt x="2522" y="4906"/>
                    <a:pt x="2527" y="4906"/>
                  </a:cubicBezTo>
                  <a:cubicBezTo>
                    <a:pt x="2765" y="4901"/>
                    <a:pt x="2987" y="4783"/>
                    <a:pt x="3070" y="4570"/>
                  </a:cubicBezTo>
                  <a:cubicBezTo>
                    <a:pt x="3088" y="4522"/>
                    <a:pt x="3047" y="4492"/>
                    <a:pt x="3004" y="4492"/>
                  </a:cubicBezTo>
                  <a:cubicBezTo>
                    <a:pt x="2974" y="4492"/>
                    <a:pt x="2943" y="4507"/>
                    <a:pt x="2930" y="4540"/>
                  </a:cubicBezTo>
                  <a:cubicBezTo>
                    <a:pt x="2868" y="4698"/>
                    <a:pt x="2683" y="4770"/>
                    <a:pt x="2509" y="4770"/>
                  </a:cubicBezTo>
                  <a:cubicBezTo>
                    <a:pt x="2465" y="4770"/>
                    <a:pt x="2422" y="4766"/>
                    <a:pt x="2382" y="4757"/>
                  </a:cubicBezTo>
                  <a:cubicBezTo>
                    <a:pt x="2126" y="4698"/>
                    <a:pt x="1924" y="4518"/>
                    <a:pt x="1736" y="4355"/>
                  </a:cubicBezTo>
                  <a:cubicBezTo>
                    <a:pt x="1367" y="4036"/>
                    <a:pt x="1027" y="3688"/>
                    <a:pt x="715" y="3318"/>
                  </a:cubicBezTo>
                  <a:lnTo>
                    <a:pt x="715" y="3318"/>
                  </a:lnTo>
                  <a:cubicBezTo>
                    <a:pt x="918" y="3347"/>
                    <a:pt x="1123" y="3362"/>
                    <a:pt x="1328" y="3362"/>
                  </a:cubicBezTo>
                  <a:cubicBezTo>
                    <a:pt x="1544" y="3362"/>
                    <a:pt x="1760" y="3346"/>
                    <a:pt x="1974" y="3312"/>
                  </a:cubicBezTo>
                  <a:cubicBezTo>
                    <a:pt x="2213" y="3276"/>
                    <a:pt x="2448" y="3219"/>
                    <a:pt x="2675" y="3141"/>
                  </a:cubicBezTo>
                  <a:cubicBezTo>
                    <a:pt x="2875" y="3072"/>
                    <a:pt x="3097" y="2994"/>
                    <a:pt x="3265" y="2867"/>
                  </a:cubicBezTo>
                  <a:cubicBezTo>
                    <a:pt x="3418" y="2750"/>
                    <a:pt x="3493" y="2575"/>
                    <a:pt x="3405" y="2398"/>
                  </a:cubicBezTo>
                  <a:cubicBezTo>
                    <a:pt x="3312" y="2215"/>
                    <a:pt x="3105" y="2132"/>
                    <a:pt x="2900" y="2111"/>
                  </a:cubicBezTo>
                  <a:cubicBezTo>
                    <a:pt x="2826" y="2103"/>
                    <a:pt x="2752" y="2100"/>
                    <a:pt x="2677" y="2100"/>
                  </a:cubicBezTo>
                  <a:cubicBezTo>
                    <a:pt x="2328" y="2100"/>
                    <a:pt x="1970" y="2179"/>
                    <a:pt x="1652" y="2301"/>
                  </a:cubicBezTo>
                  <a:cubicBezTo>
                    <a:pt x="1271" y="2447"/>
                    <a:pt x="927" y="2667"/>
                    <a:pt x="645" y="2947"/>
                  </a:cubicBezTo>
                  <a:cubicBezTo>
                    <a:pt x="704" y="2528"/>
                    <a:pt x="761" y="2110"/>
                    <a:pt x="804" y="1689"/>
                  </a:cubicBezTo>
                  <a:cubicBezTo>
                    <a:pt x="830" y="1446"/>
                    <a:pt x="850" y="1203"/>
                    <a:pt x="863" y="960"/>
                  </a:cubicBezTo>
                  <a:cubicBezTo>
                    <a:pt x="871" y="845"/>
                    <a:pt x="876" y="728"/>
                    <a:pt x="879" y="612"/>
                  </a:cubicBezTo>
                  <a:cubicBezTo>
                    <a:pt x="883" y="494"/>
                    <a:pt x="883" y="371"/>
                    <a:pt x="839" y="259"/>
                  </a:cubicBezTo>
                  <a:cubicBezTo>
                    <a:pt x="782" y="119"/>
                    <a:pt x="649" y="1"/>
                    <a:pt x="487"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366;p71">
              <a:extLst>
                <a:ext uri="{FF2B5EF4-FFF2-40B4-BE49-F238E27FC236}">
                  <a16:creationId xmlns:a16="http://schemas.microsoft.com/office/drawing/2014/main" id="{4BA0F378-38ED-3A2B-A579-F1AB9A390FD3}"/>
                </a:ext>
              </a:extLst>
            </p:cNvPr>
            <p:cNvSpPr/>
            <p:nvPr/>
          </p:nvSpPr>
          <p:spPr>
            <a:xfrm>
              <a:off x="2947148" y="5090817"/>
              <a:ext cx="287195" cy="151189"/>
            </a:xfrm>
            <a:custGeom>
              <a:avLst/>
              <a:gdLst/>
              <a:ahLst/>
              <a:cxnLst/>
              <a:rect l="l" t="t" r="r" b="b"/>
              <a:pathLst>
                <a:path w="7166" h="3476" extrusionOk="0">
                  <a:moveTo>
                    <a:pt x="832" y="1"/>
                  </a:moveTo>
                  <a:lnTo>
                    <a:pt x="1" y="1084"/>
                  </a:lnTo>
                  <a:cubicBezTo>
                    <a:pt x="1" y="1084"/>
                    <a:pt x="1618" y="3404"/>
                    <a:pt x="7165" y="3475"/>
                  </a:cubicBezTo>
                  <a:lnTo>
                    <a:pt x="832" y="1"/>
                  </a:ln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67;p71">
              <a:extLst>
                <a:ext uri="{FF2B5EF4-FFF2-40B4-BE49-F238E27FC236}">
                  <a16:creationId xmlns:a16="http://schemas.microsoft.com/office/drawing/2014/main" id="{2F5F3534-7546-D713-14B5-0D9E4A4A76E5}"/>
                </a:ext>
              </a:extLst>
            </p:cNvPr>
            <p:cNvSpPr/>
            <p:nvPr/>
          </p:nvSpPr>
          <p:spPr>
            <a:xfrm>
              <a:off x="2946867" y="5066808"/>
              <a:ext cx="139951" cy="213430"/>
            </a:xfrm>
            <a:custGeom>
              <a:avLst/>
              <a:gdLst/>
              <a:ahLst/>
              <a:cxnLst/>
              <a:rect l="l" t="t" r="r" b="b"/>
              <a:pathLst>
                <a:path w="3492" h="4907" extrusionOk="0">
                  <a:moveTo>
                    <a:pt x="475" y="141"/>
                  </a:moveTo>
                  <a:cubicBezTo>
                    <a:pt x="584" y="141"/>
                    <a:pt x="685" y="233"/>
                    <a:pt x="717" y="357"/>
                  </a:cubicBezTo>
                  <a:cubicBezTo>
                    <a:pt x="744" y="463"/>
                    <a:pt x="735" y="576"/>
                    <a:pt x="731" y="684"/>
                  </a:cubicBezTo>
                  <a:cubicBezTo>
                    <a:pt x="727" y="794"/>
                    <a:pt x="722" y="905"/>
                    <a:pt x="714" y="1015"/>
                  </a:cubicBezTo>
                  <a:cubicBezTo>
                    <a:pt x="701" y="1236"/>
                    <a:pt x="682" y="1457"/>
                    <a:pt x="660" y="1678"/>
                  </a:cubicBezTo>
                  <a:cubicBezTo>
                    <a:pt x="617" y="2089"/>
                    <a:pt x="561" y="2501"/>
                    <a:pt x="504" y="2911"/>
                  </a:cubicBezTo>
                  <a:cubicBezTo>
                    <a:pt x="225" y="2237"/>
                    <a:pt x="104" y="1510"/>
                    <a:pt x="162" y="788"/>
                  </a:cubicBezTo>
                  <a:cubicBezTo>
                    <a:pt x="177" y="611"/>
                    <a:pt x="175" y="370"/>
                    <a:pt x="304" y="227"/>
                  </a:cubicBezTo>
                  <a:cubicBezTo>
                    <a:pt x="357" y="167"/>
                    <a:pt x="417" y="141"/>
                    <a:pt x="475" y="141"/>
                  </a:cubicBezTo>
                  <a:close/>
                  <a:moveTo>
                    <a:pt x="2740" y="2236"/>
                  </a:moveTo>
                  <a:cubicBezTo>
                    <a:pt x="2886" y="2236"/>
                    <a:pt x="3038" y="2253"/>
                    <a:pt x="3155" y="2328"/>
                  </a:cubicBezTo>
                  <a:cubicBezTo>
                    <a:pt x="3233" y="2378"/>
                    <a:pt x="3298" y="2462"/>
                    <a:pt x="3299" y="2554"/>
                  </a:cubicBezTo>
                  <a:cubicBezTo>
                    <a:pt x="3300" y="2643"/>
                    <a:pt x="3238" y="2715"/>
                    <a:pt x="3168" y="2767"/>
                  </a:cubicBezTo>
                  <a:cubicBezTo>
                    <a:pt x="3015" y="2882"/>
                    <a:pt x="2813" y="2950"/>
                    <a:pt x="2632" y="3013"/>
                  </a:cubicBezTo>
                  <a:cubicBezTo>
                    <a:pt x="2434" y="3080"/>
                    <a:pt x="2230" y="3132"/>
                    <a:pt x="2024" y="3170"/>
                  </a:cubicBezTo>
                  <a:cubicBezTo>
                    <a:pt x="1797" y="3210"/>
                    <a:pt x="1568" y="3229"/>
                    <a:pt x="1338" y="3229"/>
                  </a:cubicBezTo>
                  <a:cubicBezTo>
                    <a:pt x="1101" y="3229"/>
                    <a:pt x="864" y="3208"/>
                    <a:pt x="630" y="3167"/>
                  </a:cubicBezTo>
                  <a:cubicBezTo>
                    <a:pt x="1107" y="2627"/>
                    <a:pt x="1818" y="2280"/>
                    <a:pt x="2568" y="2241"/>
                  </a:cubicBezTo>
                  <a:cubicBezTo>
                    <a:pt x="2623" y="2239"/>
                    <a:pt x="2681" y="2236"/>
                    <a:pt x="2740" y="2236"/>
                  </a:cubicBezTo>
                  <a:close/>
                  <a:moveTo>
                    <a:pt x="485" y="1"/>
                  </a:moveTo>
                  <a:cubicBezTo>
                    <a:pt x="468" y="1"/>
                    <a:pt x="452" y="2"/>
                    <a:pt x="435" y="5"/>
                  </a:cubicBezTo>
                  <a:cubicBezTo>
                    <a:pt x="227" y="36"/>
                    <a:pt x="112" y="219"/>
                    <a:pt x="70" y="397"/>
                  </a:cubicBezTo>
                  <a:cubicBezTo>
                    <a:pt x="21" y="603"/>
                    <a:pt x="10" y="824"/>
                    <a:pt x="5" y="1035"/>
                  </a:cubicBezTo>
                  <a:cubicBezTo>
                    <a:pt x="0" y="1257"/>
                    <a:pt x="10" y="1479"/>
                    <a:pt x="36" y="1700"/>
                  </a:cubicBezTo>
                  <a:cubicBezTo>
                    <a:pt x="96" y="2206"/>
                    <a:pt x="240" y="2702"/>
                    <a:pt x="461" y="3169"/>
                  </a:cubicBezTo>
                  <a:cubicBezTo>
                    <a:pt x="465" y="3178"/>
                    <a:pt x="472" y="3184"/>
                    <a:pt x="477" y="3189"/>
                  </a:cubicBezTo>
                  <a:cubicBezTo>
                    <a:pt x="464" y="3209"/>
                    <a:pt x="460" y="3234"/>
                    <a:pt x="478" y="3256"/>
                  </a:cubicBezTo>
                  <a:cubicBezTo>
                    <a:pt x="869" y="3739"/>
                    <a:pt x="1308" y="4196"/>
                    <a:pt x="1799" y="4592"/>
                  </a:cubicBezTo>
                  <a:cubicBezTo>
                    <a:pt x="1998" y="4751"/>
                    <a:pt x="2236" y="4907"/>
                    <a:pt x="2510" y="4907"/>
                  </a:cubicBezTo>
                  <a:cubicBezTo>
                    <a:pt x="2515" y="4907"/>
                    <a:pt x="2521" y="4907"/>
                    <a:pt x="2526" y="4906"/>
                  </a:cubicBezTo>
                  <a:cubicBezTo>
                    <a:pt x="2763" y="4901"/>
                    <a:pt x="2985" y="4784"/>
                    <a:pt x="3068" y="4570"/>
                  </a:cubicBezTo>
                  <a:cubicBezTo>
                    <a:pt x="3086" y="4522"/>
                    <a:pt x="3045" y="4492"/>
                    <a:pt x="3002" y="4492"/>
                  </a:cubicBezTo>
                  <a:cubicBezTo>
                    <a:pt x="2972" y="4492"/>
                    <a:pt x="2941" y="4507"/>
                    <a:pt x="2928" y="4540"/>
                  </a:cubicBezTo>
                  <a:cubicBezTo>
                    <a:pt x="2866" y="4699"/>
                    <a:pt x="2682" y="4771"/>
                    <a:pt x="2509" y="4771"/>
                  </a:cubicBezTo>
                  <a:cubicBezTo>
                    <a:pt x="2464" y="4771"/>
                    <a:pt x="2421" y="4766"/>
                    <a:pt x="2380" y="4757"/>
                  </a:cubicBezTo>
                  <a:cubicBezTo>
                    <a:pt x="2124" y="4700"/>
                    <a:pt x="1922" y="4518"/>
                    <a:pt x="1734" y="4357"/>
                  </a:cubicBezTo>
                  <a:cubicBezTo>
                    <a:pt x="1365" y="4038"/>
                    <a:pt x="1025" y="3689"/>
                    <a:pt x="713" y="3319"/>
                  </a:cubicBezTo>
                  <a:lnTo>
                    <a:pt x="713" y="3319"/>
                  </a:lnTo>
                  <a:cubicBezTo>
                    <a:pt x="916" y="3349"/>
                    <a:pt x="1121" y="3364"/>
                    <a:pt x="1326" y="3364"/>
                  </a:cubicBezTo>
                  <a:cubicBezTo>
                    <a:pt x="1542" y="3364"/>
                    <a:pt x="1758" y="3347"/>
                    <a:pt x="1972" y="3314"/>
                  </a:cubicBezTo>
                  <a:cubicBezTo>
                    <a:pt x="2211" y="3276"/>
                    <a:pt x="2446" y="3219"/>
                    <a:pt x="2673" y="3141"/>
                  </a:cubicBezTo>
                  <a:cubicBezTo>
                    <a:pt x="2873" y="3073"/>
                    <a:pt x="3095" y="2995"/>
                    <a:pt x="3263" y="2867"/>
                  </a:cubicBezTo>
                  <a:cubicBezTo>
                    <a:pt x="3416" y="2752"/>
                    <a:pt x="3491" y="2575"/>
                    <a:pt x="3403" y="2400"/>
                  </a:cubicBezTo>
                  <a:cubicBezTo>
                    <a:pt x="3311" y="2215"/>
                    <a:pt x="3103" y="2133"/>
                    <a:pt x="2898" y="2111"/>
                  </a:cubicBezTo>
                  <a:cubicBezTo>
                    <a:pt x="2824" y="2104"/>
                    <a:pt x="2750" y="2100"/>
                    <a:pt x="2675" y="2100"/>
                  </a:cubicBezTo>
                  <a:cubicBezTo>
                    <a:pt x="2326" y="2100"/>
                    <a:pt x="1967" y="2179"/>
                    <a:pt x="1650" y="2301"/>
                  </a:cubicBezTo>
                  <a:cubicBezTo>
                    <a:pt x="1269" y="2448"/>
                    <a:pt x="925" y="2669"/>
                    <a:pt x="643" y="2948"/>
                  </a:cubicBezTo>
                  <a:cubicBezTo>
                    <a:pt x="701" y="2530"/>
                    <a:pt x="759" y="2110"/>
                    <a:pt x="803" y="1691"/>
                  </a:cubicBezTo>
                  <a:cubicBezTo>
                    <a:pt x="827" y="1448"/>
                    <a:pt x="848" y="1205"/>
                    <a:pt x="862" y="961"/>
                  </a:cubicBezTo>
                  <a:cubicBezTo>
                    <a:pt x="869" y="845"/>
                    <a:pt x="874" y="729"/>
                    <a:pt x="877" y="613"/>
                  </a:cubicBezTo>
                  <a:cubicBezTo>
                    <a:pt x="881" y="496"/>
                    <a:pt x="881" y="372"/>
                    <a:pt x="837" y="259"/>
                  </a:cubicBezTo>
                  <a:cubicBezTo>
                    <a:pt x="780" y="120"/>
                    <a:pt x="647" y="1"/>
                    <a:pt x="485"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368;p71">
              <a:extLst>
                <a:ext uri="{FF2B5EF4-FFF2-40B4-BE49-F238E27FC236}">
                  <a16:creationId xmlns:a16="http://schemas.microsoft.com/office/drawing/2014/main" id="{75B2DAFF-A83E-3095-FBF8-458C5D2E38FB}"/>
                </a:ext>
              </a:extLst>
            </p:cNvPr>
            <p:cNvSpPr/>
            <p:nvPr/>
          </p:nvSpPr>
          <p:spPr>
            <a:xfrm>
              <a:off x="6368034" y="4981256"/>
              <a:ext cx="287115" cy="151145"/>
            </a:xfrm>
            <a:custGeom>
              <a:avLst/>
              <a:gdLst/>
              <a:ahLst/>
              <a:cxnLst/>
              <a:rect l="l" t="t" r="r" b="b"/>
              <a:pathLst>
                <a:path w="7164" h="3475" extrusionOk="0">
                  <a:moveTo>
                    <a:pt x="6333" y="0"/>
                  </a:moveTo>
                  <a:lnTo>
                    <a:pt x="0" y="3474"/>
                  </a:lnTo>
                  <a:cubicBezTo>
                    <a:pt x="5546" y="3403"/>
                    <a:pt x="7163" y="1083"/>
                    <a:pt x="7163" y="1083"/>
                  </a:cubicBezTo>
                  <a:lnTo>
                    <a:pt x="6333" y="0"/>
                  </a:ln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369;p71">
              <a:extLst>
                <a:ext uri="{FF2B5EF4-FFF2-40B4-BE49-F238E27FC236}">
                  <a16:creationId xmlns:a16="http://schemas.microsoft.com/office/drawing/2014/main" id="{575802E0-82ED-4185-F826-664CC7D945E6}"/>
                </a:ext>
              </a:extLst>
            </p:cNvPr>
            <p:cNvSpPr/>
            <p:nvPr/>
          </p:nvSpPr>
          <p:spPr>
            <a:xfrm>
              <a:off x="6221586" y="5028360"/>
              <a:ext cx="523773" cy="220563"/>
            </a:xfrm>
            <a:custGeom>
              <a:avLst/>
              <a:gdLst/>
              <a:ahLst/>
              <a:cxnLst/>
              <a:rect l="l" t="t" r="r" b="b"/>
              <a:pathLst>
                <a:path w="13069" h="5071" extrusionOk="0">
                  <a:moveTo>
                    <a:pt x="1" y="3538"/>
                  </a:moveTo>
                  <a:lnTo>
                    <a:pt x="1" y="3540"/>
                  </a:lnTo>
                  <a:cubicBezTo>
                    <a:pt x="1" y="3539"/>
                    <a:pt x="1" y="3539"/>
                    <a:pt x="1" y="3538"/>
                  </a:cubicBezTo>
                  <a:lnTo>
                    <a:pt x="1" y="3538"/>
                  </a:lnTo>
                  <a:cubicBezTo>
                    <a:pt x="1" y="3538"/>
                    <a:pt x="1" y="3538"/>
                    <a:pt x="1" y="3538"/>
                  </a:cubicBezTo>
                  <a:close/>
                  <a:moveTo>
                    <a:pt x="7588" y="0"/>
                  </a:moveTo>
                  <a:cubicBezTo>
                    <a:pt x="6861" y="552"/>
                    <a:pt x="5993" y="983"/>
                    <a:pt x="5113" y="1316"/>
                  </a:cubicBezTo>
                  <a:cubicBezTo>
                    <a:pt x="4574" y="1520"/>
                    <a:pt x="4032" y="1687"/>
                    <a:pt x="3515" y="1824"/>
                  </a:cubicBezTo>
                  <a:cubicBezTo>
                    <a:pt x="2096" y="2200"/>
                    <a:pt x="863" y="2349"/>
                    <a:pt x="427" y="2391"/>
                  </a:cubicBezTo>
                  <a:lnTo>
                    <a:pt x="425" y="2391"/>
                  </a:lnTo>
                  <a:cubicBezTo>
                    <a:pt x="240" y="2761"/>
                    <a:pt x="97" y="3145"/>
                    <a:pt x="1" y="3538"/>
                  </a:cubicBezTo>
                  <a:lnTo>
                    <a:pt x="1" y="3538"/>
                  </a:lnTo>
                  <a:cubicBezTo>
                    <a:pt x="842" y="3871"/>
                    <a:pt x="1566" y="4411"/>
                    <a:pt x="2050" y="5071"/>
                  </a:cubicBezTo>
                  <a:lnTo>
                    <a:pt x="9700" y="5071"/>
                  </a:lnTo>
                  <a:cubicBezTo>
                    <a:pt x="9872" y="4536"/>
                    <a:pt x="10164" y="4029"/>
                    <a:pt x="10554" y="3581"/>
                  </a:cubicBezTo>
                  <a:cubicBezTo>
                    <a:pt x="10798" y="3303"/>
                    <a:pt x="11077" y="3046"/>
                    <a:pt x="11389" y="2821"/>
                  </a:cubicBezTo>
                  <a:cubicBezTo>
                    <a:pt x="11882" y="2464"/>
                    <a:pt x="12454" y="2184"/>
                    <a:pt x="13068" y="1995"/>
                  </a:cubicBezTo>
                  <a:cubicBezTo>
                    <a:pt x="11785" y="1538"/>
                    <a:pt x="10450" y="1491"/>
                    <a:pt x="9760" y="1195"/>
                  </a:cubicBezTo>
                  <a:cubicBezTo>
                    <a:pt x="8987" y="861"/>
                    <a:pt x="8220" y="494"/>
                    <a:pt x="7588" y="0"/>
                  </a:cubicBezTo>
                  <a:close/>
                </a:path>
              </a:pathLst>
            </a:custGeom>
            <a:solidFill>
              <a:srgbClr val="000000">
                <a:alpha val="1392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370;p71">
              <a:extLst>
                <a:ext uri="{FF2B5EF4-FFF2-40B4-BE49-F238E27FC236}">
                  <a16:creationId xmlns:a16="http://schemas.microsoft.com/office/drawing/2014/main" id="{C31032F7-D776-B903-12F3-E507BC152A51}"/>
                </a:ext>
              </a:extLst>
            </p:cNvPr>
            <p:cNvSpPr/>
            <p:nvPr/>
          </p:nvSpPr>
          <p:spPr>
            <a:xfrm>
              <a:off x="6221586" y="5085554"/>
              <a:ext cx="422978" cy="163367"/>
            </a:xfrm>
            <a:custGeom>
              <a:avLst/>
              <a:gdLst/>
              <a:ahLst/>
              <a:cxnLst/>
              <a:rect l="l" t="t" r="r" b="b"/>
              <a:pathLst>
                <a:path w="10554" h="3756" extrusionOk="0">
                  <a:moveTo>
                    <a:pt x="1" y="2223"/>
                  </a:moveTo>
                  <a:lnTo>
                    <a:pt x="1" y="2225"/>
                  </a:lnTo>
                  <a:cubicBezTo>
                    <a:pt x="1" y="2224"/>
                    <a:pt x="1" y="2224"/>
                    <a:pt x="1" y="2223"/>
                  </a:cubicBezTo>
                  <a:lnTo>
                    <a:pt x="1" y="2223"/>
                  </a:lnTo>
                  <a:cubicBezTo>
                    <a:pt x="1" y="2223"/>
                    <a:pt x="1" y="2223"/>
                    <a:pt x="1" y="2223"/>
                  </a:cubicBezTo>
                  <a:close/>
                  <a:moveTo>
                    <a:pt x="5113" y="1"/>
                  </a:moveTo>
                  <a:cubicBezTo>
                    <a:pt x="4574" y="205"/>
                    <a:pt x="4031" y="372"/>
                    <a:pt x="3515" y="509"/>
                  </a:cubicBezTo>
                  <a:cubicBezTo>
                    <a:pt x="2096" y="885"/>
                    <a:pt x="863" y="1034"/>
                    <a:pt x="427" y="1076"/>
                  </a:cubicBezTo>
                  <a:lnTo>
                    <a:pt x="424" y="1076"/>
                  </a:lnTo>
                  <a:cubicBezTo>
                    <a:pt x="240" y="1446"/>
                    <a:pt x="97" y="1830"/>
                    <a:pt x="1" y="2223"/>
                  </a:cubicBezTo>
                  <a:lnTo>
                    <a:pt x="1" y="2223"/>
                  </a:lnTo>
                  <a:cubicBezTo>
                    <a:pt x="842" y="2556"/>
                    <a:pt x="1566" y="3096"/>
                    <a:pt x="2050" y="3756"/>
                  </a:cubicBezTo>
                  <a:lnTo>
                    <a:pt x="9700" y="3756"/>
                  </a:lnTo>
                  <a:cubicBezTo>
                    <a:pt x="9872" y="3221"/>
                    <a:pt x="10164" y="2714"/>
                    <a:pt x="10554" y="2266"/>
                  </a:cubicBezTo>
                  <a:cubicBezTo>
                    <a:pt x="8518" y="2005"/>
                    <a:pt x="6595" y="1191"/>
                    <a:pt x="5113"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71;p71">
              <a:extLst>
                <a:ext uri="{FF2B5EF4-FFF2-40B4-BE49-F238E27FC236}">
                  <a16:creationId xmlns:a16="http://schemas.microsoft.com/office/drawing/2014/main" id="{CBB5159E-2A2A-95FF-A5FF-4B71D33D6A45}"/>
                </a:ext>
              </a:extLst>
            </p:cNvPr>
            <p:cNvSpPr/>
            <p:nvPr/>
          </p:nvSpPr>
          <p:spPr>
            <a:xfrm>
              <a:off x="6481377" y="5035449"/>
              <a:ext cx="94823" cy="118393"/>
            </a:xfrm>
            <a:custGeom>
              <a:avLst/>
              <a:gdLst/>
              <a:ahLst/>
              <a:cxnLst/>
              <a:rect l="l" t="t" r="r" b="b"/>
              <a:pathLst>
                <a:path w="2366" h="2722" extrusionOk="0">
                  <a:moveTo>
                    <a:pt x="1526" y="1"/>
                  </a:moveTo>
                  <a:cubicBezTo>
                    <a:pt x="1506" y="1"/>
                    <a:pt x="1486" y="11"/>
                    <a:pt x="1474" y="35"/>
                  </a:cubicBezTo>
                  <a:cubicBezTo>
                    <a:pt x="1254" y="463"/>
                    <a:pt x="1086" y="910"/>
                    <a:pt x="965" y="1369"/>
                  </a:cubicBezTo>
                  <a:cubicBezTo>
                    <a:pt x="631" y="1649"/>
                    <a:pt x="322" y="1954"/>
                    <a:pt x="41" y="2284"/>
                  </a:cubicBezTo>
                  <a:lnTo>
                    <a:pt x="41" y="2283"/>
                  </a:lnTo>
                  <a:lnTo>
                    <a:pt x="41" y="2283"/>
                  </a:lnTo>
                  <a:cubicBezTo>
                    <a:pt x="1" y="2332"/>
                    <a:pt x="51" y="2382"/>
                    <a:pt x="104" y="2382"/>
                  </a:cubicBezTo>
                  <a:cubicBezTo>
                    <a:pt x="125" y="2382"/>
                    <a:pt x="147" y="2374"/>
                    <a:pt x="163" y="2354"/>
                  </a:cubicBezTo>
                  <a:cubicBezTo>
                    <a:pt x="393" y="2086"/>
                    <a:pt x="643" y="1834"/>
                    <a:pt x="908" y="1597"/>
                  </a:cubicBezTo>
                  <a:lnTo>
                    <a:pt x="908" y="1597"/>
                  </a:lnTo>
                  <a:cubicBezTo>
                    <a:pt x="830" y="1945"/>
                    <a:pt x="779" y="2299"/>
                    <a:pt x="758" y="2654"/>
                  </a:cubicBezTo>
                  <a:cubicBezTo>
                    <a:pt x="756" y="2699"/>
                    <a:pt x="792" y="2722"/>
                    <a:pt x="829" y="2722"/>
                  </a:cubicBezTo>
                  <a:cubicBezTo>
                    <a:pt x="864" y="2722"/>
                    <a:pt x="900" y="2701"/>
                    <a:pt x="902" y="2660"/>
                  </a:cubicBezTo>
                  <a:cubicBezTo>
                    <a:pt x="926" y="2248"/>
                    <a:pt x="991" y="1839"/>
                    <a:pt x="1093" y="1439"/>
                  </a:cubicBezTo>
                  <a:cubicBezTo>
                    <a:pt x="1466" y="1128"/>
                    <a:pt x="1870" y="849"/>
                    <a:pt x="2299" y="607"/>
                  </a:cubicBezTo>
                  <a:cubicBezTo>
                    <a:pt x="2366" y="570"/>
                    <a:pt x="2328" y="478"/>
                    <a:pt x="2267" y="478"/>
                  </a:cubicBezTo>
                  <a:cubicBezTo>
                    <a:pt x="2256" y="478"/>
                    <a:pt x="2244" y="481"/>
                    <a:pt x="2232" y="488"/>
                  </a:cubicBezTo>
                  <a:cubicBezTo>
                    <a:pt x="1852" y="702"/>
                    <a:pt x="1493" y="945"/>
                    <a:pt x="1157" y="1211"/>
                  </a:cubicBezTo>
                  <a:cubicBezTo>
                    <a:pt x="1269" y="832"/>
                    <a:pt x="1414" y="462"/>
                    <a:pt x="1596" y="106"/>
                  </a:cubicBezTo>
                  <a:cubicBezTo>
                    <a:pt x="1624" y="52"/>
                    <a:pt x="1573" y="1"/>
                    <a:pt x="1526" y="1"/>
                  </a:cubicBezTo>
                  <a:close/>
                </a:path>
              </a:pathLst>
            </a:custGeom>
            <a:solidFill>
              <a:srgbClr val="FBE3CA"/>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372;p71">
              <a:extLst>
                <a:ext uri="{FF2B5EF4-FFF2-40B4-BE49-F238E27FC236}">
                  <a16:creationId xmlns:a16="http://schemas.microsoft.com/office/drawing/2014/main" id="{88BA82F9-2D95-A749-503B-42A09E201D4C}"/>
                </a:ext>
              </a:extLst>
            </p:cNvPr>
            <p:cNvSpPr/>
            <p:nvPr/>
          </p:nvSpPr>
          <p:spPr>
            <a:xfrm>
              <a:off x="6386030" y="4957291"/>
              <a:ext cx="140031" cy="213430"/>
            </a:xfrm>
            <a:custGeom>
              <a:avLst/>
              <a:gdLst/>
              <a:ahLst/>
              <a:cxnLst/>
              <a:rect l="l" t="t" r="r" b="b"/>
              <a:pathLst>
                <a:path w="3494" h="4907" extrusionOk="0">
                  <a:moveTo>
                    <a:pt x="3019" y="139"/>
                  </a:moveTo>
                  <a:cubicBezTo>
                    <a:pt x="3077" y="139"/>
                    <a:pt x="3137" y="165"/>
                    <a:pt x="3190" y="225"/>
                  </a:cubicBezTo>
                  <a:cubicBezTo>
                    <a:pt x="3318" y="369"/>
                    <a:pt x="3318" y="609"/>
                    <a:pt x="3332" y="787"/>
                  </a:cubicBezTo>
                  <a:cubicBezTo>
                    <a:pt x="3389" y="1510"/>
                    <a:pt x="3270" y="2237"/>
                    <a:pt x="2989" y="2910"/>
                  </a:cubicBezTo>
                  <a:lnTo>
                    <a:pt x="2989" y="2911"/>
                  </a:lnTo>
                  <a:cubicBezTo>
                    <a:pt x="2932" y="2499"/>
                    <a:pt x="2876" y="2089"/>
                    <a:pt x="2833" y="1676"/>
                  </a:cubicBezTo>
                  <a:cubicBezTo>
                    <a:pt x="2811" y="1456"/>
                    <a:pt x="2792" y="1236"/>
                    <a:pt x="2779" y="1015"/>
                  </a:cubicBezTo>
                  <a:cubicBezTo>
                    <a:pt x="2772" y="904"/>
                    <a:pt x="2766" y="794"/>
                    <a:pt x="2762" y="682"/>
                  </a:cubicBezTo>
                  <a:cubicBezTo>
                    <a:pt x="2758" y="576"/>
                    <a:pt x="2749" y="461"/>
                    <a:pt x="2776" y="356"/>
                  </a:cubicBezTo>
                  <a:cubicBezTo>
                    <a:pt x="2809" y="232"/>
                    <a:pt x="2909" y="139"/>
                    <a:pt x="3019" y="139"/>
                  </a:cubicBezTo>
                  <a:close/>
                  <a:moveTo>
                    <a:pt x="752" y="2235"/>
                  </a:moveTo>
                  <a:cubicBezTo>
                    <a:pt x="812" y="2235"/>
                    <a:pt x="871" y="2238"/>
                    <a:pt x="927" y="2241"/>
                  </a:cubicBezTo>
                  <a:cubicBezTo>
                    <a:pt x="1675" y="2280"/>
                    <a:pt x="2387" y="2627"/>
                    <a:pt x="2863" y="3167"/>
                  </a:cubicBezTo>
                  <a:cubicBezTo>
                    <a:pt x="2631" y="3208"/>
                    <a:pt x="2394" y="3228"/>
                    <a:pt x="2158" y="3228"/>
                  </a:cubicBezTo>
                  <a:cubicBezTo>
                    <a:pt x="1927" y="3228"/>
                    <a:pt x="1697" y="3209"/>
                    <a:pt x="1470" y="3168"/>
                  </a:cubicBezTo>
                  <a:cubicBezTo>
                    <a:pt x="1263" y="3132"/>
                    <a:pt x="1059" y="3080"/>
                    <a:pt x="862" y="3011"/>
                  </a:cubicBezTo>
                  <a:cubicBezTo>
                    <a:pt x="681" y="2949"/>
                    <a:pt x="479" y="2881"/>
                    <a:pt x="325" y="2767"/>
                  </a:cubicBezTo>
                  <a:cubicBezTo>
                    <a:pt x="255" y="2714"/>
                    <a:pt x="193" y="2642"/>
                    <a:pt x="194" y="2554"/>
                  </a:cubicBezTo>
                  <a:cubicBezTo>
                    <a:pt x="195" y="2462"/>
                    <a:pt x="262" y="2377"/>
                    <a:pt x="340" y="2327"/>
                  </a:cubicBezTo>
                  <a:cubicBezTo>
                    <a:pt x="456" y="2252"/>
                    <a:pt x="606" y="2235"/>
                    <a:pt x="752" y="2235"/>
                  </a:cubicBezTo>
                  <a:close/>
                  <a:moveTo>
                    <a:pt x="3008" y="1"/>
                  </a:moveTo>
                  <a:cubicBezTo>
                    <a:pt x="2846" y="1"/>
                    <a:pt x="2713" y="119"/>
                    <a:pt x="2657" y="259"/>
                  </a:cubicBezTo>
                  <a:cubicBezTo>
                    <a:pt x="2611" y="370"/>
                    <a:pt x="2613" y="494"/>
                    <a:pt x="2616" y="612"/>
                  </a:cubicBezTo>
                  <a:cubicBezTo>
                    <a:pt x="2619" y="728"/>
                    <a:pt x="2624" y="845"/>
                    <a:pt x="2631" y="960"/>
                  </a:cubicBezTo>
                  <a:cubicBezTo>
                    <a:pt x="2645" y="1203"/>
                    <a:pt x="2666" y="1446"/>
                    <a:pt x="2690" y="1689"/>
                  </a:cubicBezTo>
                  <a:cubicBezTo>
                    <a:pt x="2735" y="2110"/>
                    <a:pt x="2792" y="2528"/>
                    <a:pt x="2850" y="2947"/>
                  </a:cubicBezTo>
                  <a:cubicBezTo>
                    <a:pt x="2568" y="2667"/>
                    <a:pt x="2224" y="2447"/>
                    <a:pt x="1844" y="2301"/>
                  </a:cubicBezTo>
                  <a:cubicBezTo>
                    <a:pt x="1526" y="2179"/>
                    <a:pt x="1167" y="2100"/>
                    <a:pt x="818" y="2100"/>
                  </a:cubicBezTo>
                  <a:cubicBezTo>
                    <a:pt x="743" y="2100"/>
                    <a:pt x="669" y="2103"/>
                    <a:pt x="595" y="2111"/>
                  </a:cubicBezTo>
                  <a:cubicBezTo>
                    <a:pt x="390" y="2132"/>
                    <a:pt x="182" y="2215"/>
                    <a:pt x="90" y="2398"/>
                  </a:cubicBezTo>
                  <a:cubicBezTo>
                    <a:pt x="1" y="2575"/>
                    <a:pt x="77" y="2750"/>
                    <a:pt x="230" y="2867"/>
                  </a:cubicBezTo>
                  <a:cubicBezTo>
                    <a:pt x="398" y="2994"/>
                    <a:pt x="620" y="3072"/>
                    <a:pt x="820" y="3141"/>
                  </a:cubicBezTo>
                  <a:cubicBezTo>
                    <a:pt x="1047" y="3219"/>
                    <a:pt x="1282" y="3276"/>
                    <a:pt x="1521" y="3312"/>
                  </a:cubicBezTo>
                  <a:cubicBezTo>
                    <a:pt x="1735" y="3346"/>
                    <a:pt x="1951" y="3362"/>
                    <a:pt x="2167" y="3362"/>
                  </a:cubicBezTo>
                  <a:cubicBezTo>
                    <a:pt x="2372" y="3362"/>
                    <a:pt x="2577" y="3347"/>
                    <a:pt x="2780" y="3318"/>
                  </a:cubicBezTo>
                  <a:lnTo>
                    <a:pt x="2780" y="3318"/>
                  </a:lnTo>
                  <a:cubicBezTo>
                    <a:pt x="2468" y="3688"/>
                    <a:pt x="2128" y="4036"/>
                    <a:pt x="1759" y="4355"/>
                  </a:cubicBezTo>
                  <a:cubicBezTo>
                    <a:pt x="1571" y="4518"/>
                    <a:pt x="1370" y="4698"/>
                    <a:pt x="1114" y="4757"/>
                  </a:cubicBezTo>
                  <a:cubicBezTo>
                    <a:pt x="1073" y="4766"/>
                    <a:pt x="1030" y="4770"/>
                    <a:pt x="986" y="4770"/>
                  </a:cubicBezTo>
                  <a:cubicBezTo>
                    <a:pt x="813" y="4770"/>
                    <a:pt x="628" y="4698"/>
                    <a:pt x="566" y="4540"/>
                  </a:cubicBezTo>
                  <a:cubicBezTo>
                    <a:pt x="553" y="4507"/>
                    <a:pt x="521" y="4492"/>
                    <a:pt x="491" y="4492"/>
                  </a:cubicBezTo>
                  <a:cubicBezTo>
                    <a:pt x="448" y="4492"/>
                    <a:pt x="407" y="4522"/>
                    <a:pt x="425" y="4570"/>
                  </a:cubicBezTo>
                  <a:cubicBezTo>
                    <a:pt x="508" y="4783"/>
                    <a:pt x="730" y="4901"/>
                    <a:pt x="967" y="4906"/>
                  </a:cubicBezTo>
                  <a:cubicBezTo>
                    <a:pt x="972" y="4906"/>
                    <a:pt x="978" y="4906"/>
                    <a:pt x="984" y="4906"/>
                  </a:cubicBezTo>
                  <a:cubicBezTo>
                    <a:pt x="1257" y="4906"/>
                    <a:pt x="1496" y="4751"/>
                    <a:pt x="1694" y="4590"/>
                  </a:cubicBezTo>
                  <a:cubicBezTo>
                    <a:pt x="2185" y="4196"/>
                    <a:pt x="2624" y="3738"/>
                    <a:pt x="3015" y="3255"/>
                  </a:cubicBezTo>
                  <a:cubicBezTo>
                    <a:pt x="3033" y="3233"/>
                    <a:pt x="3029" y="3208"/>
                    <a:pt x="3016" y="3189"/>
                  </a:cubicBezTo>
                  <a:cubicBezTo>
                    <a:pt x="3022" y="3182"/>
                    <a:pt x="3028" y="3176"/>
                    <a:pt x="3032" y="3168"/>
                  </a:cubicBezTo>
                  <a:cubicBezTo>
                    <a:pt x="3253" y="2702"/>
                    <a:pt x="3397" y="2206"/>
                    <a:pt x="3457" y="1698"/>
                  </a:cubicBezTo>
                  <a:cubicBezTo>
                    <a:pt x="3483" y="1477"/>
                    <a:pt x="3493" y="1255"/>
                    <a:pt x="3488" y="1034"/>
                  </a:cubicBezTo>
                  <a:cubicBezTo>
                    <a:pt x="3483" y="822"/>
                    <a:pt x="3472" y="602"/>
                    <a:pt x="3423" y="395"/>
                  </a:cubicBezTo>
                  <a:cubicBezTo>
                    <a:pt x="3381" y="219"/>
                    <a:pt x="3266" y="35"/>
                    <a:pt x="3058" y="4"/>
                  </a:cubicBezTo>
                  <a:cubicBezTo>
                    <a:pt x="3041" y="2"/>
                    <a:pt x="3025" y="1"/>
                    <a:pt x="3008" y="1"/>
                  </a:cubicBezTo>
                  <a:close/>
                </a:path>
              </a:pathLst>
            </a:custGeom>
            <a:solidFill>
              <a:srgbClr val="FBE3CA"/>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373;p71">
              <a:extLst>
                <a:ext uri="{FF2B5EF4-FFF2-40B4-BE49-F238E27FC236}">
                  <a16:creationId xmlns:a16="http://schemas.microsoft.com/office/drawing/2014/main" id="{A316479F-6A05-E237-4DED-14F756BFF2FB}"/>
                </a:ext>
              </a:extLst>
            </p:cNvPr>
            <p:cNvSpPr/>
            <p:nvPr/>
          </p:nvSpPr>
          <p:spPr>
            <a:xfrm>
              <a:off x="6351001" y="5028360"/>
              <a:ext cx="523773" cy="220563"/>
            </a:xfrm>
            <a:custGeom>
              <a:avLst/>
              <a:gdLst/>
              <a:ahLst/>
              <a:cxnLst/>
              <a:rect l="l" t="t" r="r" b="b"/>
              <a:pathLst>
                <a:path w="13069" h="5071" extrusionOk="0">
                  <a:moveTo>
                    <a:pt x="0" y="3538"/>
                  </a:moveTo>
                  <a:lnTo>
                    <a:pt x="2" y="3540"/>
                  </a:lnTo>
                  <a:cubicBezTo>
                    <a:pt x="2" y="3539"/>
                    <a:pt x="2" y="3539"/>
                    <a:pt x="2" y="3539"/>
                  </a:cubicBezTo>
                  <a:lnTo>
                    <a:pt x="2" y="3539"/>
                  </a:lnTo>
                  <a:cubicBezTo>
                    <a:pt x="1" y="3539"/>
                    <a:pt x="1" y="3538"/>
                    <a:pt x="0" y="3538"/>
                  </a:cubicBezTo>
                  <a:close/>
                  <a:moveTo>
                    <a:pt x="7588" y="0"/>
                  </a:moveTo>
                  <a:cubicBezTo>
                    <a:pt x="6861" y="552"/>
                    <a:pt x="5993" y="983"/>
                    <a:pt x="5114" y="1316"/>
                  </a:cubicBezTo>
                  <a:cubicBezTo>
                    <a:pt x="4575" y="1520"/>
                    <a:pt x="4032" y="1687"/>
                    <a:pt x="3515" y="1824"/>
                  </a:cubicBezTo>
                  <a:cubicBezTo>
                    <a:pt x="2097" y="2200"/>
                    <a:pt x="864" y="2349"/>
                    <a:pt x="426" y="2391"/>
                  </a:cubicBezTo>
                  <a:lnTo>
                    <a:pt x="425" y="2391"/>
                  </a:lnTo>
                  <a:cubicBezTo>
                    <a:pt x="240" y="2761"/>
                    <a:pt x="97" y="3146"/>
                    <a:pt x="2" y="3539"/>
                  </a:cubicBezTo>
                  <a:lnTo>
                    <a:pt x="2" y="3539"/>
                  </a:lnTo>
                  <a:cubicBezTo>
                    <a:pt x="843" y="3871"/>
                    <a:pt x="1567" y="4411"/>
                    <a:pt x="2050" y="5071"/>
                  </a:cubicBezTo>
                  <a:lnTo>
                    <a:pt x="9701" y="5071"/>
                  </a:lnTo>
                  <a:cubicBezTo>
                    <a:pt x="9872" y="4536"/>
                    <a:pt x="10164" y="4029"/>
                    <a:pt x="10553" y="3581"/>
                  </a:cubicBezTo>
                  <a:cubicBezTo>
                    <a:pt x="10798" y="3303"/>
                    <a:pt x="11077" y="3046"/>
                    <a:pt x="11389" y="2821"/>
                  </a:cubicBezTo>
                  <a:cubicBezTo>
                    <a:pt x="11882" y="2464"/>
                    <a:pt x="12454" y="2184"/>
                    <a:pt x="13068" y="1995"/>
                  </a:cubicBezTo>
                  <a:cubicBezTo>
                    <a:pt x="11785" y="1538"/>
                    <a:pt x="10450" y="1491"/>
                    <a:pt x="9760" y="1195"/>
                  </a:cubicBezTo>
                  <a:cubicBezTo>
                    <a:pt x="8987" y="861"/>
                    <a:pt x="8221" y="494"/>
                    <a:pt x="7588"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374;p71">
              <a:extLst>
                <a:ext uri="{FF2B5EF4-FFF2-40B4-BE49-F238E27FC236}">
                  <a16:creationId xmlns:a16="http://schemas.microsoft.com/office/drawing/2014/main" id="{DFC1622A-340F-1B18-0B6D-55CBBC257A7A}"/>
                </a:ext>
              </a:extLst>
            </p:cNvPr>
            <p:cNvSpPr/>
            <p:nvPr/>
          </p:nvSpPr>
          <p:spPr>
            <a:xfrm>
              <a:off x="6351001" y="5085554"/>
              <a:ext cx="422978" cy="163367"/>
            </a:xfrm>
            <a:custGeom>
              <a:avLst/>
              <a:gdLst/>
              <a:ahLst/>
              <a:cxnLst/>
              <a:rect l="l" t="t" r="r" b="b"/>
              <a:pathLst>
                <a:path w="10554" h="3756" extrusionOk="0">
                  <a:moveTo>
                    <a:pt x="0" y="2223"/>
                  </a:moveTo>
                  <a:lnTo>
                    <a:pt x="0" y="2225"/>
                  </a:lnTo>
                  <a:cubicBezTo>
                    <a:pt x="1" y="2224"/>
                    <a:pt x="1" y="2224"/>
                    <a:pt x="1" y="2223"/>
                  </a:cubicBezTo>
                  <a:lnTo>
                    <a:pt x="1" y="2223"/>
                  </a:lnTo>
                  <a:cubicBezTo>
                    <a:pt x="1" y="2223"/>
                    <a:pt x="1" y="2223"/>
                    <a:pt x="0" y="2223"/>
                  </a:cubicBezTo>
                  <a:close/>
                  <a:moveTo>
                    <a:pt x="5114" y="1"/>
                  </a:moveTo>
                  <a:cubicBezTo>
                    <a:pt x="4575" y="205"/>
                    <a:pt x="4032" y="372"/>
                    <a:pt x="3515" y="509"/>
                  </a:cubicBezTo>
                  <a:cubicBezTo>
                    <a:pt x="2095" y="885"/>
                    <a:pt x="863" y="1034"/>
                    <a:pt x="426" y="1076"/>
                  </a:cubicBezTo>
                  <a:lnTo>
                    <a:pt x="425" y="1076"/>
                  </a:lnTo>
                  <a:cubicBezTo>
                    <a:pt x="240" y="1446"/>
                    <a:pt x="97" y="1830"/>
                    <a:pt x="1" y="2223"/>
                  </a:cubicBezTo>
                  <a:lnTo>
                    <a:pt x="1" y="2223"/>
                  </a:lnTo>
                  <a:cubicBezTo>
                    <a:pt x="842" y="2556"/>
                    <a:pt x="1567" y="3096"/>
                    <a:pt x="2050" y="3756"/>
                  </a:cubicBezTo>
                  <a:lnTo>
                    <a:pt x="9701" y="3756"/>
                  </a:lnTo>
                  <a:cubicBezTo>
                    <a:pt x="9872" y="3221"/>
                    <a:pt x="10164" y="2714"/>
                    <a:pt x="10553" y="2266"/>
                  </a:cubicBezTo>
                  <a:cubicBezTo>
                    <a:pt x="8520" y="2005"/>
                    <a:pt x="6595" y="1191"/>
                    <a:pt x="5114"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375;p71">
              <a:extLst>
                <a:ext uri="{FF2B5EF4-FFF2-40B4-BE49-F238E27FC236}">
                  <a16:creationId xmlns:a16="http://schemas.microsoft.com/office/drawing/2014/main" id="{82ECBEFC-46B5-8244-988C-DD4A76C871B7}"/>
                </a:ext>
              </a:extLst>
            </p:cNvPr>
            <p:cNvSpPr/>
            <p:nvPr/>
          </p:nvSpPr>
          <p:spPr>
            <a:xfrm>
              <a:off x="6610792" y="5035449"/>
              <a:ext cx="94823" cy="118393"/>
            </a:xfrm>
            <a:custGeom>
              <a:avLst/>
              <a:gdLst/>
              <a:ahLst/>
              <a:cxnLst/>
              <a:rect l="l" t="t" r="r" b="b"/>
              <a:pathLst>
                <a:path w="2366" h="2722" extrusionOk="0">
                  <a:moveTo>
                    <a:pt x="1527" y="1"/>
                  </a:moveTo>
                  <a:cubicBezTo>
                    <a:pt x="1506" y="1"/>
                    <a:pt x="1486" y="11"/>
                    <a:pt x="1474" y="35"/>
                  </a:cubicBezTo>
                  <a:cubicBezTo>
                    <a:pt x="1256" y="463"/>
                    <a:pt x="1085" y="910"/>
                    <a:pt x="965" y="1369"/>
                  </a:cubicBezTo>
                  <a:cubicBezTo>
                    <a:pt x="632" y="1649"/>
                    <a:pt x="323" y="1954"/>
                    <a:pt x="41" y="2284"/>
                  </a:cubicBezTo>
                  <a:lnTo>
                    <a:pt x="41" y="2283"/>
                  </a:lnTo>
                  <a:lnTo>
                    <a:pt x="41" y="2283"/>
                  </a:lnTo>
                  <a:cubicBezTo>
                    <a:pt x="0" y="2332"/>
                    <a:pt x="52" y="2382"/>
                    <a:pt x="105" y="2382"/>
                  </a:cubicBezTo>
                  <a:cubicBezTo>
                    <a:pt x="126" y="2382"/>
                    <a:pt x="148" y="2374"/>
                    <a:pt x="165" y="2354"/>
                  </a:cubicBezTo>
                  <a:cubicBezTo>
                    <a:pt x="393" y="2086"/>
                    <a:pt x="643" y="1834"/>
                    <a:pt x="908" y="1597"/>
                  </a:cubicBezTo>
                  <a:lnTo>
                    <a:pt x="908" y="1597"/>
                  </a:lnTo>
                  <a:cubicBezTo>
                    <a:pt x="830" y="1945"/>
                    <a:pt x="779" y="2299"/>
                    <a:pt x="758" y="2654"/>
                  </a:cubicBezTo>
                  <a:cubicBezTo>
                    <a:pt x="755" y="2699"/>
                    <a:pt x="792" y="2722"/>
                    <a:pt x="829" y="2722"/>
                  </a:cubicBezTo>
                  <a:cubicBezTo>
                    <a:pt x="864" y="2722"/>
                    <a:pt x="900" y="2701"/>
                    <a:pt x="902" y="2660"/>
                  </a:cubicBezTo>
                  <a:cubicBezTo>
                    <a:pt x="926" y="2248"/>
                    <a:pt x="991" y="1839"/>
                    <a:pt x="1093" y="1439"/>
                  </a:cubicBezTo>
                  <a:cubicBezTo>
                    <a:pt x="1467" y="1128"/>
                    <a:pt x="1870" y="849"/>
                    <a:pt x="2299" y="607"/>
                  </a:cubicBezTo>
                  <a:cubicBezTo>
                    <a:pt x="2366" y="570"/>
                    <a:pt x="2328" y="478"/>
                    <a:pt x="2267" y="478"/>
                  </a:cubicBezTo>
                  <a:cubicBezTo>
                    <a:pt x="2256" y="478"/>
                    <a:pt x="2244" y="481"/>
                    <a:pt x="2232" y="488"/>
                  </a:cubicBezTo>
                  <a:cubicBezTo>
                    <a:pt x="1852" y="702"/>
                    <a:pt x="1493" y="945"/>
                    <a:pt x="1157" y="1211"/>
                  </a:cubicBezTo>
                  <a:cubicBezTo>
                    <a:pt x="1269" y="832"/>
                    <a:pt x="1414" y="462"/>
                    <a:pt x="1596" y="106"/>
                  </a:cubicBezTo>
                  <a:cubicBezTo>
                    <a:pt x="1624" y="52"/>
                    <a:pt x="1574" y="1"/>
                    <a:pt x="1527"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76;p71">
              <a:extLst>
                <a:ext uri="{FF2B5EF4-FFF2-40B4-BE49-F238E27FC236}">
                  <a16:creationId xmlns:a16="http://schemas.microsoft.com/office/drawing/2014/main" id="{634A05A9-D96D-F31E-58EA-CE15D2A20F7B}"/>
                </a:ext>
              </a:extLst>
            </p:cNvPr>
            <p:cNvSpPr/>
            <p:nvPr/>
          </p:nvSpPr>
          <p:spPr>
            <a:xfrm>
              <a:off x="6515484" y="4957291"/>
              <a:ext cx="140031" cy="213430"/>
            </a:xfrm>
            <a:custGeom>
              <a:avLst/>
              <a:gdLst/>
              <a:ahLst/>
              <a:cxnLst/>
              <a:rect l="l" t="t" r="r" b="b"/>
              <a:pathLst>
                <a:path w="3494" h="4907" extrusionOk="0">
                  <a:moveTo>
                    <a:pt x="3019" y="139"/>
                  </a:moveTo>
                  <a:cubicBezTo>
                    <a:pt x="3076" y="139"/>
                    <a:pt x="3136" y="165"/>
                    <a:pt x="3189" y="225"/>
                  </a:cubicBezTo>
                  <a:cubicBezTo>
                    <a:pt x="3318" y="369"/>
                    <a:pt x="3317" y="609"/>
                    <a:pt x="3331" y="787"/>
                  </a:cubicBezTo>
                  <a:cubicBezTo>
                    <a:pt x="3389" y="1510"/>
                    <a:pt x="3269" y="2237"/>
                    <a:pt x="2989" y="2910"/>
                  </a:cubicBezTo>
                  <a:lnTo>
                    <a:pt x="2989" y="2911"/>
                  </a:lnTo>
                  <a:cubicBezTo>
                    <a:pt x="2932" y="2499"/>
                    <a:pt x="2875" y="2089"/>
                    <a:pt x="2834" y="1676"/>
                  </a:cubicBezTo>
                  <a:cubicBezTo>
                    <a:pt x="2810" y="1456"/>
                    <a:pt x="2792" y="1236"/>
                    <a:pt x="2778" y="1015"/>
                  </a:cubicBezTo>
                  <a:cubicBezTo>
                    <a:pt x="2771" y="904"/>
                    <a:pt x="2766" y="794"/>
                    <a:pt x="2762" y="682"/>
                  </a:cubicBezTo>
                  <a:cubicBezTo>
                    <a:pt x="2758" y="576"/>
                    <a:pt x="2748" y="461"/>
                    <a:pt x="2775" y="356"/>
                  </a:cubicBezTo>
                  <a:cubicBezTo>
                    <a:pt x="2807" y="232"/>
                    <a:pt x="2909" y="139"/>
                    <a:pt x="3019" y="139"/>
                  </a:cubicBezTo>
                  <a:close/>
                  <a:moveTo>
                    <a:pt x="751" y="2235"/>
                  </a:moveTo>
                  <a:cubicBezTo>
                    <a:pt x="811" y="2235"/>
                    <a:pt x="870" y="2238"/>
                    <a:pt x="926" y="2241"/>
                  </a:cubicBezTo>
                  <a:cubicBezTo>
                    <a:pt x="1674" y="2280"/>
                    <a:pt x="2385" y="2627"/>
                    <a:pt x="2862" y="3167"/>
                  </a:cubicBezTo>
                  <a:cubicBezTo>
                    <a:pt x="2630" y="3208"/>
                    <a:pt x="2394" y="3228"/>
                    <a:pt x="2157" y="3228"/>
                  </a:cubicBezTo>
                  <a:cubicBezTo>
                    <a:pt x="1927" y="3228"/>
                    <a:pt x="1696" y="3209"/>
                    <a:pt x="1468" y="3168"/>
                  </a:cubicBezTo>
                  <a:cubicBezTo>
                    <a:pt x="1262" y="3132"/>
                    <a:pt x="1059" y="3080"/>
                    <a:pt x="861" y="3011"/>
                  </a:cubicBezTo>
                  <a:cubicBezTo>
                    <a:pt x="680" y="2949"/>
                    <a:pt x="477" y="2881"/>
                    <a:pt x="325" y="2767"/>
                  </a:cubicBezTo>
                  <a:cubicBezTo>
                    <a:pt x="254" y="2714"/>
                    <a:pt x="192" y="2642"/>
                    <a:pt x="193" y="2554"/>
                  </a:cubicBezTo>
                  <a:cubicBezTo>
                    <a:pt x="194" y="2462"/>
                    <a:pt x="261" y="2377"/>
                    <a:pt x="338" y="2327"/>
                  </a:cubicBezTo>
                  <a:cubicBezTo>
                    <a:pt x="455" y="2252"/>
                    <a:pt x="605" y="2235"/>
                    <a:pt x="751" y="2235"/>
                  </a:cubicBezTo>
                  <a:close/>
                  <a:moveTo>
                    <a:pt x="3008" y="1"/>
                  </a:moveTo>
                  <a:cubicBezTo>
                    <a:pt x="2846" y="1"/>
                    <a:pt x="2712" y="119"/>
                    <a:pt x="2657" y="259"/>
                  </a:cubicBezTo>
                  <a:cubicBezTo>
                    <a:pt x="2611" y="370"/>
                    <a:pt x="2611" y="494"/>
                    <a:pt x="2615" y="612"/>
                  </a:cubicBezTo>
                  <a:cubicBezTo>
                    <a:pt x="2618" y="728"/>
                    <a:pt x="2624" y="845"/>
                    <a:pt x="2631" y="960"/>
                  </a:cubicBezTo>
                  <a:cubicBezTo>
                    <a:pt x="2645" y="1203"/>
                    <a:pt x="2666" y="1446"/>
                    <a:pt x="2691" y="1689"/>
                  </a:cubicBezTo>
                  <a:cubicBezTo>
                    <a:pt x="2734" y="2110"/>
                    <a:pt x="2791" y="2528"/>
                    <a:pt x="2849" y="2947"/>
                  </a:cubicBezTo>
                  <a:cubicBezTo>
                    <a:pt x="2567" y="2667"/>
                    <a:pt x="2223" y="2447"/>
                    <a:pt x="1843" y="2301"/>
                  </a:cubicBezTo>
                  <a:cubicBezTo>
                    <a:pt x="1525" y="2179"/>
                    <a:pt x="1166" y="2100"/>
                    <a:pt x="817" y="2100"/>
                  </a:cubicBezTo>
                  <a:cubicBezTo>
                    <a:pt x="742" y="2100"/>
                    <a:pt x="668" y="2103"/>
                    <a:pt x="594" y="2111"/>
                  </a:cubicBezTo>
                  <a:cubicBezTo>
                    <a:pt x="389" y="2132"/>
                    <a:pt x="183" y="2215"/>
                    <a:pt x="89" y="2398"/>
                  </a:cubicBezTo>
                  <a:cubicBezTo>
                    <a:pt x="1" y="2575"/>
                    <a:pt x="76" y="2750"/>
                    <a:pt x="229" y="2867"/>
                  </a:cubicBezTo>
                  <a:cubicBezTo>
                    <a:pt x="397" y="2994"/>
                    <a:pt x="619" y="3072"/>
                    <a:pt x="820" y="3141"/>
                  </a:cubicBezTo>
                  <a:cubicBezTo>
                    <a:pt x="1048" y="3219"/>
                    <a:pt x="1283" y="3276"/>
                    <a:pt x="1520" y="3312"/>
                  </a:cubicBezTo>
                  <a:cubicBezTo>
                    <a:pt x="1734" y="3346"/>
                    <a:pt x="1950" y="3362"/>
                    <a:pt x="2166" y="3362"/>
                  </a:cubicBezTo>
                  <a:cubicBezTo>
                    <a:pt x="2372" y="3362"/>
                    <a:pt x="2577" y="3347"/>
                    <a:pt x="2779" y="3318"/>
                  </a:cubicBezTo>
                  <a:lnTo>
                    <a:pt x="2779" y="3318"/>
                  </a:lnTo>
                  <a:cubicBezTo>
                    <a:pt x="2469" y="3688"/>
                    <a:pt x="2128" y="4036"/>
                    <a:pt x="1758" y="4355"/>
                  </a:cubicBezTo>
                  <a:cubicBezTo>
                    <a:pt x="1571" y="4518"/>
                    <a:pt x="1368" y="4698"/>
                    <a:pt x="1114" y="4757"/>
                  </a:cubicBezTo>
                  <a:cubicBezTo>
                    <a:pt x="1074" y="4766"/>
                    <a:pt x="1030" y="4770"/>
                    <a:pt x="986" y="4770"/>
                  </a:cubicBezTo>
                  <a:cubicBezTo>
                    <a:pt x="812" y="4770"/>
                    <a:pt x="627" y="4698"/>
                    <a:pt x="566" y="4540"/>
                  </a:cubicBezTo>
                  <a:cubicBezTo>
                    <a:pt x="552" y="4507"/>
                    <a:pt x="521" y="4492"/>
                    <a:pt x="490" y="4492"/>
                  </a:cubicBezTo>
                  <a:cubicBezTo>
                    <a:pt x="447" y="4492"/>
                    <a:pt x="406" y="4522"/>
                    <a:pt x="424" y="4570"/>
                  </a:cubicBezTo>
                  <a:cubicBezTo>
                    <a:pt x="507" y="4783"/>
                    <a:pt x="729" y="4901"/>
                    <a:pt x="967" y="4906"/>
                  </a:cubicBezTo>
                  <a:cubicBezTo>
                    <a:pt x="973" y="4906"/>
                    <a:pt x="978" y="4906"/>
                    <a:pt x="984" y="4906"/>
                  </a:cubicBezTo>
                  <a:cubicBezTo>
                    <a:pt x="1256" y="4906"/>
                    <a:pt x="1495" y="4751"/>
                    <a:pt x="1694" y="4590"/>
                  </a:cubicBezTo>
                  <a:cubicBezTo>
                    <a:pt x="2185" y="4196"/>
                    <a:pt x="2624" y="3738"/>
                    <a:pt x="3014" y="3255"/>
                  </a:cubicBezTo>
                  <a:cubicBezTo>
                    <a:pt x="3032" y="3233"/>
                    <a:pt x="3030" y="3208"/>
                    <a:pt x="3015" y="3189"/>
                  </a:cubicBezTo>
                  <a:cubicBezTo>
                    <a:pt x="3022" y="3182"/>
                    <a:pt x="3027" y="3176"/>
                    <a:pt x="3031" y="3168"/>
                  </a:cubicBezTo>
                  <a:cubicBezTo>
                    <a:pt x="3253" y="2702"/>
                    <a:pt x="3396" y="2206"/>
                    <a:pt x="3457" y="1698"/>
                  </a:cubicBezTo>
                  <a:cubicBezTo>
                    <a:pt x="3483" y="1477"/>
                    <a:pt x="3493" y="1255"/>
                    <a:pt x="3487" y="1034"/>
                  </a:cubicBezTo>
                  <a:cubicBezTo>
                    <a:pt x="3482" y="822"/>
                    <a:pt x="3471" y="602"/>
                    <a:pt x="3423" y="395"/>
                  </a:cubicBezTo>
                  <a:cubicBezTo>
                    <a:pt x="3380" y="219"/>
                    <a:pt x="3265" y="35"/>
                    <a:pt x="3057" y="4"/>
                  </a:cubicBezTo>
                  <a:cubicBezTo>
                    <a:pt x="3040" y="2"/>
                    <a:pt x="3024" y="1"/>
                    <a:pt x="3008"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377;p71">
              <a:extLst>
                <a:ext uri="{FF2B5EF4-FFF2-40B4-BE49-F238E27FC236}">
                  <a16:creationId xmlns:a16="http://schemas.microsoft.com/office/drawing/2014/main" id="{42B4730D-7685-C3E6-D41E-CFAC3D9892C0}"/>
                </a:ext>
              </a:extLst>
            </p:cNvPr>
            <p:cNvSpPr/>
            <p:nvPr/>
          </p:nvSpPr>
          <p:spPr>
            <a:xfrm>
              <a:off x="6680408" y="5056109"/>
              <a:ext cx="94863" cy="118393"/>
            </a:xfrm>
            <a:custGeom>
              <a:avLst/>
              <a:gdLst/>
              <a:ahLst/>
              <a:cxnLst/>
              <a:rect l="l" t="t" r="r" b="b"/>
              <a:pathLst>
                <a:path w="2367" h="2722" extrusionOk="0">
                  <a:moveTo>
                    <a:pt x="1527" y="1"/>
                  </a:moveTo>
                  <a:cubicBezTo>
                    <a:pt x="1506" y="1"/>
                    <a:pt x="1486" y="11"/>
                    <a:pt x="1473" y="35"/>
                  </a:cubicBezTo>
                  <a:cubicBezTo>
                    <a:pt x="1255" y="462"/>
                    <a:pt x="1085" y="910"/>
                    <a:pt x="964" y="1369"/>
                  </a:cubicBezTo>
                  <a:cubicBezTo>
                    <a:pt x="632" y="1650"/>
                    <a:pt x="323" y="1955"/>
                    <a:pt x="42" y="2283"/>
                  </a:cubicBezTo>
                  <a:cubicBezTo>
                    <a:pt x="0" y="2331"/>
                    <a:pt x="51" y="2381"/>
                    <a:pt x="104" y="2381"/>
                  </a:cubicBezTo>
                  <a:cubicBezTo>
                    <a:pt x="126" y="2381"/>
                    <a:pt x="148" y="2373"/>
                    <a:pt x="164" y="2353"/>
                  </a:cubicBezTo>
                  <a:cubicBezTo>
                    <a:pt x="393" y="2086"/>
                    <a:pt x="642" y="1833"/>
                    <a:pt x="908" y="1598"/>
                  </a:cubicBezTo>
                  <a:lnTo>
                    <a:pt x="908" y="1598"/>
                  </a:lnTo>
                  <a:cubicBezTo>
                    <a:pt x="830" y="1944"/>
                    <a:pt x="778" y="2298"/>
                    <a:pt x="759" y="2654"/>
                  </a:cubicBezTo>
                  <a:cubicBezTo>
                    <a:pt x="756" y="2698"/>
                    <a:pt x="793" y="2721"/>
                    <a:pt x="830" y="2721"/>
                  </a:cubicBezTo>
                  <a:cubicBezTo>
                    <a:pt x="865" y="2721"/>
                    <a:pt x="900" y="2701"/>
                    <a:pt x="902" y="2659"/>
                  </a:cubicBezTo>
                  <a:cubicBezTo>
                    <a:pt x="927" y="2247"/>
                    <a:pt x="991" y="1839"/>
                    <a:pt x="1094" y="1439"/>
                  </a:cubicBezTo>
                  <a:cubicBezTo>
                    <a:pt x="1467" y="1127"/>
                    <a:pt x="1871" y="848"/>
                    <a:pt x="2299" y="608"/>
                  </a:cubicBezTo>
                  <a:cubicBezTo>
                    <a:pt x="2366" y="569"/>
                    <a:pt x="2329" y="478"/>
                    <a:pt x="2269" y="478"/>
                  </a:cubicBezTo>
                  <a:cubicBezTo>
                    <a:pt x="2257" y="478"/>
                    <a:pt x="2245" y="481"/>
                    <a:pt x="2233" y="488"/>
                  </a:cubicBezTo>
                  <a:cubicBezTo>
                    <a:pt x="1853" y="701"/>
                    <a:pt x="1494" y="944"/>
                    <a:pt x="1156" y="1212"/>
                  </a:cubicBezTo>
                  <a:cubicBezTo>
                    <a:pt x="1269" y="833"/>
                    <a:pt x="1415" y="461"/>
                    <a:pt x="1597" y="105"/>
                  </a:cubicBezTo>
                  <a:cubicBezTo>
                    <a:pt x="1624" y="51"/>
                    <a:pt x="1574" y="1"/>
                    <a:pt x="1527"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378;p71">
              <a:extLst>
                <a:ext uri="{FF2B5EF4-FFF2-40B4-BE49-F238E27FC236}">
                  <a16:creationId xmlns:a16="http://schemas.microsoft.com/office/drawing/2014/main" id="{68CFD36A-9375-A44E-8F5C-E88E50F298F6}"/>
                </a:ext>
              </a:extLst>
            </p:cNvPr>
            <p:cNvSpPr/>
            <p:nvPr/>
          </p:nvSpPr>
          <p:spPr>
            <a:xfrm>
              <a:off x="5770099" y="4857865"/>
              <a:ext cx="23245" cy="9221"/>
            </a:xfrm>
            <a:custGeom>
              <a:avLst/>
              <a:gdLst/>
              <a:ahLst/>
              <a:cxnLst/>
              <a:rect l="l" t="t" r="r" b="b"/>
              <a:pathLst>
                <a:path w="580" h="212" extrusionOk="0">
                  <a:moveTo>
                    <a:pt x="81" y="1"/>
                  </a:moveTo>
                  <a:cubicBezTo>
                    <a:pt x="47" y="1"/>
                    <a:pt x="13" y="21"/>
                    <a:pt x="7" y="56"/>
                  </a:cubicBezTo>
                  <a:cubicBezTo>
                    <a:pt x="1" y="93"/>
                    <a:pt x="21" y="137"/>
                    <a:pt x="62" y="143"/>
                  </a:cubicBezTo>
                  <a:cubicBezTo>
                    <a:pt x="203" y="165"/>
                    <a:pt x="346" y="187"/>
                    <a:pt x="488" y="211"/>
                  </a:cubicBezTo>
                  <a:cubicBezTo>
                    <a:pt x="492" y="211"/>
                    <a:pt x="496" y="212"/>
                    <a:pt x="500" y="212"/>
                  </a:cubicBezTo>
                  <a:cubicBezTo>
                    <a:pt x="534" y="212"/>
                    <a:pt x="568" y="192"/>
                    <a:pt x="573" y="156"/>
                  </a:cubicBezTo>
                  <a:cubicBezTo>
                    <a:pt x="580" y="120"/>
                    <a:pt x="559" y="77"/>
                    <a:pt x="519" y="70"/>
                  </a:cubicBezTo>
                  <a:cubicBezTo>
                    <a:pt x="377" y="47"/>
                    <a:pt x="234" y="25"/>
                    <a:pt x="93" y="2"/>
                  </a:cubicBezTo>
                  <a:cubicBezTo>
                    <a:pt x="89" y="1"/>
                    <a:pt x="85" y="1"/>
                    <a:pt x="81"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3379;p71">
              <a:extLst>
                <a:ext uri="{FF2B5EF4-FFF2-40B4-BE49-F238E27FC236}">
                  <a16:creationId xmlns:a16="http://schemas.microsoft.com/office/drawing/2014/main" id="{23E0496F-BFD2-F2B3-EE65-D1FDCDAE90C8}"/>
                </a:ext>
              </a:extLst>
            </p:cNvPr>
            <p:cNvSpPr/>
            <p:nvPr/>
          </p:nvSpPr>
          <p:spPr>
            <a:xfrm>
              <a:off x="4648133" y="5049628"/>
              <a:ext cx="468266" cy="364967"/>
            </a:xfrm>
            <a:custGeom>
              <a:avLst/>
              <a:gdLst/>
              <a:ahLst/>
              <a:cxnLst/>
              <a:rect l="l" t="t" r="r" b="b"/>
              <a:pathLst>
                <a:path w="11684" h="8391" extrusionOk="0">
                  <a:moveTo>
                    <a:pt x="8118" y="1"/>
                  </a:moveTo>
                  <a:cubicBezTo>
                    <a:pt x="8099" y="1"/>
                    <a:pt x="8081" y="1"/>
                    <a:pt x="8063" y="2"/>
                  </a:cubicBezTo>
                  <a:cubicBezTo>
                    <a:pt x="7883" y="16"/>
                    <a:pt x="7616" y="67"/>
                    <a:pt x="7291" y="146"/>
                  </a:cubicBezTo>
                  <a:cubicBezTo>
                    <a:pt x="7226" y="163"/>
                    <a:pt x="7160" y="179"/>
                    <a:pt x="7090" y="197"/>
                  </a:cubicBezTo>
                  <a:cubicBezTo>
                    <a:pt x="6642" y="314"/>
                    <a:pt x="6101" y="474"/>
                    <a:pt x="5530" y="652"/>
                  </a:cubicBezTo>
                  <a:cubicBezTo>
                    <a:pt x="3864" y="1172"/>
                    <a:pt x="1930" y="1858"/>
                    <a:pt x="1179" y="2128"/>
                  </a:cubicBezTo>
                  <a:cubicBezTo>
                    <a:pt x="974" y="2202"/>
                    <a:pt x="857" y="2245"/>
                    <a:pt x="857" y="2245"/>
                  </a:cubicBezTo>
                  <a:lnTo>
                    <a:pt x="692" y="4405"/>
                  </a:lnTo>
                  <a:lnTo>
                    <a:pt x="681" y="4551"/>
                  </a:lnTo>
                  <a:lnTo>
                    <a:pt x="674" y="4648"/>
                  </a:lnTo>
                  <a:lnTo>
                    <a:pt x="1" y="6730"/>
                  </a:lnTo>
                  <a:cubicBezTo>
                    <a:pt x="1" y="6730"/>
                    <a:pt x="659" y="6889"/>
                    <a:pt x="924" y="6993"/>
                  </a:cubicBezTo>
                  <a:cubicBezTo>
                    <a:pt x="929" y="6994"/>
                    <a:pt x="932" y="6996"/>
                    <a:pt x="937" y="6998"/>
                  </a:cubicBezTo>
                  <a:cubicBezTo>
                    <a:pt x="1485" y="7216"/>
                    <a:pt x="2504" y="7594"/>
                    <a:pt x="3682" y="7902"/>
                  </a:cubicBezTo>
                  <a:cubicBezTo>
                    <a:pt x="4596" y="8139"/>
                    <a:pt x="5603" y="8336"/>
                    <a:pt x="6560" y="8381"/>
                  </a:cubicBezTo>
                  <a:cubicBezTo>
                    <a:pt x="6635" y="8385"/>
                    <a:pt x="6712" y="8388"/>
                    <a:pt x="6787" y="8389"/>
                  </a:cubicBezTo>
                  <a:lnTo>
                    <a:pt x="6788" y="8389"/>
                  </a:lnTo>
                  <a:cubicBezTo>
                    <a:pt x="6850" y="8390"/>
                    <a:pt x="6912" y="8391"/>
                    <a:pt x="6974" y="8391"/>
                  </a:cubicBezTo>
                  <a:cubicBezTo>
                    <a:pt x="7813" y="8391"/>
                    <a:pt x="8594" y="8256"/>
                    <a:pt x="9211" y="7913"/>
                  </a:cubicBezTo>
                  <a:cubicBezTo>
                    <a:pt x="9213" y="7911"/>
                    <a:pt x="9219" y="7908"/>
                    <a:pt x="9221" y="7907"/>
                  </a:cubicBezTo>
                  <a:cubicBezTo>
                    <a:pt x="9733" y="7620"/>
                    <a:pt x="10130" y="7189"/>
                    <a:pt x="10354" y="6567"/>
                  </a:cubicBezTo>
                  <a:cubicBezTo>
                    <a:pt x="11684" y="2891"/>
                    <a:pt x="9684" y="294"/>
                    <a:pt x="8350" y="26"/>
                  </a:cubicBezTo>
                  <a:cubicBezTo>
                    <a:pt x="8270" y="9"/>
                    <a:pt x="8192" y="1"/>
                    <a:pt x="8118"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3380;p71">
              <a:extLst>
                <a:ext uri="{FF2B5EF4-FFF2-40B4-BE49-F238E27FC236}">
                  <a16:creationId xmlns:a16="http://schemas.microsoft.com/office/drawing/2014/main" id="{7AF95A84-3139-F609-1E2D-0489AB47B8E8}"/>
                </a:ext>
              </a:extLst>
            </p:cNvPr>
            <p:cNvSpPr/>
            <p:nvPr/>
          </p:nvSpPr>
          <p:spPr>
            <a:xfrm>
              <a:off x="4833457" y="5049715"/>
              <a:ext cx="282947" cy="365358"/>
            </a:xfrm>
            <a:custGeom>
              <a:avLst/>
              <a:gdLst/>
              <a:ahLst/>
              <a:cxnLst/>
              <a:rect l="l" t="t" r="r" b="b"/>
              <a:pathLst>
                <a:path w="7060" h="8400" extrusionOk="0">
                  <a:moveTo>
                    <a:pt x="3439" y="0"/>
                  </a:moveTo>
                  <a:cubicBezTo>
                    <a:pt x="3439" y="0"/>
                    <a:pt x="340" y="1185"/>
                    <a:pt x="72" y="3989"/>
                  </a:cubicBezTo>
                  <a:cubicBezTo>
                    <a:pt x="1" y="4728"/>
                    <a:pt x="115" y="5385"/>
                    <a:pt x="320" y="5950"/>
                  </a:cubicBezTo>
                  <a:cubicBezTo>
                    <a:pt x="851" y="7417"/>
                    <a:pt x="2002" y="8273"/>
                    <a:pt x="2163" y="8387"/>
                  </a:cubicBezTo>
                  <a:lnTo>
                    <a:pt x="2164" y="8387"/>
                  </a:lnTo>
                  <a:cubicBezTo>
                    <a:pt x="2172" y="8393"/>
                    <a:pt x="2176" y="8396"/>
                    <a:pt x="2180" y="8397"/>
                  </a:cubicBezTo>
                  <a:cubicBezTo>
                    <a:pt x="2241" y="8399"/>
                    <a:pt x="2302" y="8399"/>
                    <a:pt x="2363" y="8399"/>
                  </a:cubicBezTo>
                  <a:cubicBezTo>
                    <a:pt x="3047" y="8399"/>
                    <a:pt x="3693" y="8310"/>
                    <a:pt x="4241" y="8089"/>
                  </a:cubicBezTo>
                  <a:lnTo>
                    <a:pt x="4244" y="8089"/>
                  </a:lnTo>
                  <a:cubicBezTo>
                    <a:pt x="4366" y="8040"/>
                    <a:pt x="4486" y="7985"/>
                    <a:pt x="4597" y="7922"/>
                  </a:cubicBezTo>
                  <a:lnTo>
                    <a:pt x="4597" y="7905"/>
                  </a:lnTo>
                  <a:cubicBezTo>
                    <a:pt x="5109" y="7618"/>
                    <a:pt x="5506" y="7187"/>
                    <a:pt x="5730" y="6563"/>
                  </a:cubicBezTo>
                  <a:cubicBezTo>
                    <a:pt x="7060" y="2889"/>
                    <a:pt x="5060" y="292"/>
                    <a:pt x="3726" y="24"/>
                  </a:cubicBezTo>
                  <a:lnTo>
                    <a:pt x="3439" y="0"/>
                  </a:ln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381;p71">
              <a:extLst>
                <a:ext uri="{FF2B5EF4-FFF2-40B4-BE49-F238E27FC236}">
                  <a16:creationId xmlns:a16="http://schemas.microsoft.com/office/drawing/2014/main" id="{99655E72-2F52-7D87-48C7-19249275EFB9}"/>
                </a:ext>
              </a:extLst>
            </p:cNvPr>
            <p:cNvSpPr/>
            <p:nvPr/>
          </p:nvSpPr>
          <p:spPr>
            <a:xfrm>
              <a:off x="4913174" y="5050716"/>
              <a:ext cx="203233" cy="350874"/>
            </a:xfrm>
            <a:custGeom>
              <a:avLst/>
              <a:gdLst/>
              <a:ahLst/>
              <a:cxnLst/>
              <a:rect l="l" t="t" r="r" b="b"/>
              <a:pathLst>
                <a:path w="5071" h="8067" extrusionOk="0">
                  <a:moveTo>
                    <a:pt x="1737" y="1"/>
                  </a:moveTo>
                  <a:cubicBezTo>
                    <a:pt x="1737" y="1"/>
                    <a:pt x="0" y="1559"/>
                    <a:pt x="504" y="4665"/>
                  </a:cubicBezTo>
                  <a:cubicBezTo>
                    <a:pt x="998" y="7721"/>
                    <a:pt x="2216" y="8057"/>
                    <a:pt x="2252" y="8066"/>
                  </a:cubicBezTo>
                  <a:lnTo>
                    <a:pt x="2254" y="8066"/>
                  </a:lnTo>
                  <a:cubicBezTo>
                    <a:pt x="2377" y="8017"/>
                    <a:pt x="2497" y="7962"/>
                    <a:pt x="2608" y="7899"/>
                  </a:cubicBezTo>
                  <a:lnTo>
                    <a:pt x="2608" y="7882"/>
                  </a:lnTo>
                  <a:cubicBezTo>
                    <a:pt x="3120" y="7595"/>
                    <a:pt x="3517" y="7164"/>
                    <a:pt x="3741" y="6542"/>
                  </a:cubicBezTo>
                  <a:cubicBezTo>
                    <a:pt x="5071" y="2866"/>
                    <a:pt x="3071" y="269"/>
                    <a:pt x="1737" y="1"/>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382;p71">
              <a:extLst>
                <a:ext uri="{FF2B5EF4-FFF2-40B4-BE49-F238E27FC236}">
                  <a16:creationId xmlns:a16="http://schemas.microsoft.com/office/drawing/2014/main" id="{D0F476BA-34C5-F921-AA3A-1EFB67FE9A8A}"/>
                </a:ext>
              </a:extLst>
            </p:cNvPr>
            <p:cNvSpPr/>
            <p:nvPr/>
          </p:nvSpPr>
          <p:spPr>
            <a:xfrm>
              <a:off x="4314677" y="4975298"/>
              <a:ext cx="406586" cy="367098"/>
            </a:xfrm>
            <a:custGeom>
              <a:avLst/>
              <a:gdLst/>
              <a:ahLst/>
              <a:cxnLst/>
              <a:rect l="l" t="t" r="r" b="b"/>
              <a:pathLst>
                <a:path w="10145" h="8440" extrusionOk="0">
                  <a:moveTo>
                    <a:pt x="5736" y="1"/>
                  </a:moveTo>
                  <a:cubicBezTo>
                    <a:pt x="5005" y="2076"/>
                    <a:pt x="3605" y="3743"/>
                    <a:pt x="1715" y="4796"/>
                  </a:cubicBezTo>
                  <a:cubicBezTo>
                    <a:pt x="1173" y="5097"/>
                    <a:pt x="600" y="5338"/>
                    <a:pt x="0" y="5508"/>
                  </a:cubicBezTo>
                  <a:cubicBezTo>
                    <a:pt x="4262" y="7385"/>
                    <a:pt x="8321" y="8439"/>
                    <a:pt x="8321" y="8439"/>
                  </a:cubicBezTo>
                  <a:cubicBezTo>
                    <a:pt x="9674" y="7537"/>
                    <a:pt x="10075" y="6549"/>
                    <a:pt x="10105" y="5730"/>
                  </a:cubicBezTo>
                  <a:cubicBezTo>
                    <a:pt x="10144" y="4704"/>
                    <a:pt x="9594" y="3941"/>
                    <a:pt x="9594" y="3941"/>
                  </a:cubicBezTo>
                  <a:cubicBezTo>
                    <a:pt x="9594" y="3941"/>
                    <a:pt x="7964" y="2218"/>
                    <a:pt x="5736" y="1"/>
                  </a:cubicBezTo>
                  <a:close/>
                </a:path>
              </a:pathLst>
            </a:custGeom>
            <a:solidFill>
              <a:srgbClr val="FDB09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383;p71">
              <a:extLst>
                <a:ext uri="{FF2B5EF4-FFF2-40B4-BE49-F238E27FC236}">
                  <a16:creationId xmlns:a16="http://schemas.microsoft.com/office/drawing/2014/main" id="{3AAFD266-E155-92C4-0BBB-595192FF1B89}"/>
                </a:ext>
              </a:extLst>
            </p:cNvPr>
            <p:cNvSpPr/>
            <p:nvPr/>
          </p:nvSpPr>
          <p:spPr>
            <a:xfrm>
              <a:off x="3862828" y="5084771"/>
              <a:ext cx="652862" cy="358660"/>
            </a:xfrm>
            <a:custGeom>
              <a:avLst/>
              <a:gdLst/>
              <a:ahLst/>
              <a:cxnLst/>
              <a:rect l="l" t="t" r="r" b="b"/>
              <a:pathLst>
                <a:path w="16290" h="8246" extrusionOk="0">
                  <a:moveTo>
                    <a:pt x="4828" y="1"/>
                  </a:moveTo>
                  <a:cubicBezTo>
                    <a:pt x="4776" y="1"/>
                    <a:pt x="4727" y="2"/>
                    <a:pt x="4683" y="3"/>
                  </a:cubicBezTo>
                  <a:cubicBezTo>
                    <a:pt x="2870" y="75"/>
                    <a:pt x="0" y="3060"/>
                    <a:pt x="2655" y="6802"/>
                  </a:cubicBezTo>
                  <a:cubicBezTo>
                    <a:pt x="3076" y="7395"/>
                    <a:pt x="3706" y="7776"/>
                    <a:pt x="4467" y="7995"/>
                  </a:cubicBezTo>
                  <a:cubicBezTo>
                    <a:pt x="5074" y="8170"/>
                    <a:pt x="5763" y="8245"/>
                    <a:pt x="6497" y="8245"/>
                  </a:cubicBezTo>
                  <a:cubicBezTo>
                    <a:pt x="7047" y="8245"/>
                    <a:pt x="7622" y="8203"/>
                    <a:pt x="8207" y="8130"/>
                  </a:cubicBezTo>
                  <a:cubicBezTo>
                    <a:pt x="9520" y="7965"/>
                    <a:pt x="10877" y="7646"/>
                    <a:pt x="12095" y="7296"/>
                  </a:cubicBezTo>
                  <a:cubicBezTo>
                    <a:pt x="13679" y="6842"/>
                    <a:pt x="15028" y="6337"/>
                    <a:pt x="15744" y="6052"/>
                  </a:cubicBezTo>
                  <a:cubicBezTo>
                    <a:pt x="16092" y="5914"/>
                    <a:pt x="16289" y="5830"/>
                    <a:pt x="16289" y="5830"/>
                  </a:cubicBezTo>
                  <a:lnTo>
                    <a:pt x="15685" y="3695"/>
                  </a:lnTo>
                  <a:lnTo>
                    <a:pt x="15657" y="3597"/>
                  </a:lnTo>
                  <a:lnTo>
                    <a:pt x="15616" y="3456"/>
                  </a:lnTo>
                  <a:lnTo>
                    <a:pt x="15016" y="1332"/>
                  </a:lnTo>
                  <a:cubicBezTo>
                    <a:pt x="15016" y="1332"/>
                    <a:pt x="14847" y="1305"/>
                    <a:pt x="14551" y="1257"/>
                  </a:cubicBezTo>
                  <a:cubicBezTo>
                    <a:pt x="13468" y="1083"/>
                    <a:pt x="10681" y="642"/>
                    <a:pt x="8292" y="332"/>
                  </a:cubicBezTo>
                  <a:cubicBezTo>
                    <a:pt x="7473" y="227"/>
                    <a:pt x="6699" y="135"/>
                    <a:pt x="6060" y="75"/>
                  </a:cubicBezTo>
                  <a:cubicBezTo>
                    <a:pt x="5961" y="66"/>
                    <a:pt x="5865" y="58"/>
                    <a:pt x="5774" y="50"/>
                  </a:cubicBezTo>
                  <a:cubicBezTo>
                    <a:pt x="5392" y="18"/>
                    <a:pt x="5070" y="1"/>
                    <a:pt x="4828"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384;p71">
              <a:extLst>
                <a:ext uri="{FF2B5EF4-FFF2-40B4-BE49-F238E27FC236}">
                  <a16:creationId xmlns:a16="http://schemas.microsoft.com/office/drawing/2014/main" id="{8207590D-68FA-2D92-2F05-2394D1B85D76}"/>
                </a:ext>
              </a:extLst>
            </p:cNvPr>
            <p:cNvSpPr/>
            <p:nvPr/>
          </p:nvSpPr>
          <p:spPr>
            <a:xfrm>
              <a:off x="4065387" y="5086946"/>
              <a:ext cx="380656" cy="136270"/>
            </a:xfrm>
            <a:custGeom>
              <a:avLst/>
              <a:gdLst/>
              <a:ahLst/>
              <a:cxnLst/>
              <a:rect l="l" t="t" r="r" b="b"/>
              <a:pathLst>
                <a:path w="9498" h="3133" extrusionOk="0">
                  <a:moveTo>
                    <a:pt x="720" y="0"/>
                  </a:moveTo>
                  <a:lnTo>
                    <a:pt x="0" y="1639"/>
                  </a:lnTo>
                  <a:lnTo>
                    <a:pt x="2" y="1642"/>
                  </a:lnTo>
                  <a:cubicBezTo>
                    <a:pt x="67" y="1664"/>
                    <a:pt x="4274" y="3132"/>
                    <a:pt x="6722" y="3132"/>
                  </a:cubicBezTo>
                  <a:cubicBezTo>
                    <a:pt x="7299" y="3132"/>
                    <a:pt x="7778" y="3051"/>
                    <a:pt x="8083" y="2850"/>
                  </a:cubicBezTo>
                  <a:cubicBezTo>
                    <a:pt x="8836" y="2351"/>
                    <a:pt x="9261" y="1728"/>
                    <a:pt x="9497" y="1207"/>
                  </a:cubicBezTo>
                  <a:cubicBezTo>
                    <a:pt x="8414" y="1033"/>
                    <a:pt x="5627" y="592"/>
                    <a:pt x="3238" y="282"/>
                  </a:cubicBezTo>
                  <a:cubicBezTo>
                    <a:pt x="2291" y="160"/>
                    <a:pt x="1409" y="57"/>
                    <a:pt x="720"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3385;p71">
              <a:extLst>
                <a:ext uri="{FF2B5EF4-FFF2-40B4-BE49-F238E27FC236}">
                  <a16:creationId xmlns:a16="http://schemas.microsoft.com/office/drawing/2014/main" id="{D9CD7922-4FB8-11D1-FEAE-27D9B4095852}"/>
                </a:ext>
              </a:extLst>
            </p:cNvPr>
            <p:cNvSpPr/>
            <p:nvPr/>
          </p:nvSpPr>
          <p:spPr>
            <a:xfrm>
              <a:off x="3862828" y="5084771"/>
              <a:ext cx="332363" cy="358660"/>
            </a:xfrm>
            <a:custGeom>
              <a:avLst/>
              <a:gdLst/>
              <a:ahLst/>
              <a:cxnLst/>
              <a:rect l="l" t="t" r="r" b="b"/>
              <a:pathLst>
                <a:path w="8293" h="8246" extrusionOk="0">
                  <a:moveTo>
                    <a:pt x="4828" y="1"/>
                  </a:moveTo>
                  <a:cubicBezTo>
                    <a:pt x="4776" y="1"/>
                    <a:pt x="4727" y="2"/>
                    <a:pt x="4683" y="3"/>
                  </a:cubicBezTo>
                  <a:cubicBezTo>
                    <a:pt x="2870" y="75"/>
                    <a:pt x="0" y="3060"/>
                    <a:pt x="2655" y="6802"/>
                  </a:cubicBezTo>
                  <a:cubicBezTo>
                    <a:pt x="3076" y="7395"/>
                    <a:pt x="3706" y="7776"/>
                    <a:pt x="4467" y="7995"/>
                  </a:cubicBezTo>
                  <a:cubicBezTo>
                    <a:pt x="5074" y="8170"/>
                    <a:pt x="5763" y="8245"/>
                    <a:pt x="6497" y="8245"/>
                  </a:cubicBezTo>
                  <a:cubicBezTo>
                    <a:pt x="7047" y="8245"/>
                    <a:pt x="7622" y="8203"/>
                    <a:pt x="8207" y="8130"/>
                  </a:cubicBezTo>
                  <a:cubicBezTo>
                    <a:pt x="5454" y="7896"/>
                    <a:pt x="4255" y="6516"/>
                    <a:pt x="4255" y="6516"/>
                  </a:cubicBezTo>
                  <a:cubicBezTo>
                    <a:pt x="6360" y="3570"/>
                    <a:pt x="5101" y="1753"/>
                    <a:pt x="5057" y="1692"/>
                  </a:cubicBezTo>
                  <a:lnTo>
                    <a:pt x="5054" y="1689"/>
                  </a:lnTo>
                  <a:cubicBezTo>
                    <a:pt x="5602" y="933"/>
                    <a:pt x="7045" y="537"/>
                    <a:pt x="8292" y="332"/>
                  </a:cubicBezTo>
                  <a:cubicBezTo>
                    <a:pt x="7347" y="210"/>
                    <a:pt x="6463" y="107"/>
                    <a:pt x="5774" y="50"/>
                  </a:cubicBezTo>
                  <a:cubicBezTo>
                    <a:pt x="5392" y="18"/>
                    <a:pt x="5070" y="1"/>
                    <a:pt x="4828"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3386;p71">
              <a:extLst>
                <a:ext uri="{FF2B5EF4-FFF2-40B4-BE49-F238E27FC236}">
                  <a16:creationId xmlns:a16="http://schemas.microsoft.com/office/drawing/2014/main" id="{BA218CA2-1910-2F84-E145-13B2317392CC}"/>
                </a:ext>
              </a:extLst>
            </p:cNvPr>
            <p:cNvSpPr/>
            <p:nvPr/>
          </p:nvSpPr>
          <p:spPr>
            <a:xfrm>
              <a:off x="3862828" y="5084771"/>
              <a:ext cx="652862" cy="358660"/>
            </a:xfrm>
            <a:custGeom>
              <a:avLst/>
              <a:gdLst/>
              <a:ahLst/>
              <a:cxnLst/>
              <a:rect l="l" t="t" r="r" b="b"/>
              <a:pathLst>
                <a:path w="16290" h="8246" extrusionOk="0">
                  <a:moveTo>
                    <a:pt x="4828" y="1"/>
                  </a:moveTo>
                  <a:cubicBezTo>
                    <a:pt x="4776" y="1"/>
                    <a:pt x="4727" y="2"/>
                    <a:pt x="4683" y="3"/>
                  </a:cubicBezTo>
                  <a:cubicBezTo>
                    <a:pt x="2870" y="75"/>
                    <a:pt x="0" y="3060"/>
                    <a:pt x="2655" y="6802"/>
                  </a:cubicBezTo>
                  <a:cubicBezTo>
                    <a:pt x="3076" y="7395"/>
                    <a:pt x="3706" y="7776"/>
                    <a:pt x="4467" y="7995"/>
                  </a:cubicBezTo>
                  <a:cubicBezTo>
                    <a:pt x="5074" y="8170"/>
                    <a:pt x="5763" y="8245"/>
                    <a:pt x="6497" y="8245"/>
                  </a:cubicBezTo>
                  <a:cubicBezTo>
                    <a:pt x="7047" y="8245"/>
                    <a:pt x="7622" y="8203"/>
                    <a:pt x="8207" y="8130"/>
                  </a:cubicBezTo>
                  <a:cubicBezTo>
                    <a:pt x="9520" y="7965"/>
                    <a:pt x="10877" y="7646"/>
                    <a:pt x="12095" y="7296"/>
                  </a:cubicBezTo>
                  <a:cubicBezTo>
                    <a:pt x="13679" y="6842"/>
                    <a:pt x="15028" y="6337"/>
                    <a:pt x="15744" y="6052"/>
                  </a:cubicBezTo>
                  <a:cubicBezTo>
                    <a:pt x="16092" y="5914"/>
                    <a:pt x="16289" y="5830"/>
                    <a:pt x="16289" y="5830"/>
                  </a:cubicBezTo>
                  <a:lnTo>
                    <a:pt x="15685" y="3695"/>
                  </a:lnTo>
                  <a:lnTo>
                    <a:pt x="15628" y="3673"/>
                  </a:lnTo>
                  <a:cubicBezTo>
                    <a:pt x="15638" y="3648"/>
                    <a:pt x="15648" y="3623"/>
                    <a:pt x="15657" y="3597"/>
                  </a:cubicBezTo>
                  <a:cubicBezTo>
                    <a:pt x="15663" y="3582"/>
                    <a:pt x="15670" y="3565"/>
                    <a:pt x="15675" y="3549"/>
                  </a:cubicBezTo>
                  <a:cubicBezTo>
                    <a:pt x="15694" y="3499"/>
                    <a:pt x="15658" y="3464"/>
                    <a:pt x="15616" y="3456"/>
                  </a:cubicBezTo>
                  <a:cubicBezTo>
                    <a:pt x="15611" y="3455"/>
                    <a:pt x="15606" y="3454"/>
                    <a:pt x="15600" y="3454"/>
                  </a:cubicBezTo>
                  <a:cubicBezTo>
                    <a:pt x="15570" y="3454"/>
                    <a:pt x="15540" y="3470"/>
                    <a:pt x="15529" y="3506"/>
                  </a:cubicBezTo>
                  <a:cubicBezTo>
                    <a:pt x="15480" y="3640"/>
                    <a:pt x="15427" y="3773"/>
                    <a:pt x="15367" y="3903"/>
                  </a:cubicBezTo>
                  <a:cubicBezTo>
                    <a:pt x="14884" y="4936"/>
                    <a:pt x="14037" y="5786"/>
                    <a:pt x="13025" y="6305"/>
                  </a:cubicBezTo>
                  <a:cubicBezTo>
                    <a:pt x="12675" y="6483"/>
                    <a:pt x="12307" y="6621"/>
                    <a:pt x="11929" y="6713"/>
                  </a:cubicBezTo>
                  <a:cubicBezTo>
                    <a:pt x="11552" y="6805"/>
                    <a:pt x="11166" y="6852"/>
                    <a:pt x="10778" y="6852"/>
                  </a:cubicBezTo>
                  <a:cubicBezTo>
                    <a:pt x="10411" y="6852"/>
                    <a:pt x="10043" y="6810"/>
                    <a:pt x="9681" y="6724"/>
                  </a:cubicBezTo>
                  <a:cubicBezTo>
                    <a:pt x="8561" y="6457"/>
                    <a:pt x="7534" y="5814"/>
                    <a:pt x="6812" y="4918"/>
                  </a:cubicBezTo>
                  <a:cubicBezTo>
                    <a:pt x="6070" y="3997"/>
                    <a:pt x="5711" y="2830"/>
                    <a:pt x="5756" y="1654"/>
                  </a:cubicBezTo>
                  <a:cubicBezTo>
                    <a:pt x="5776" y="1116"/>
                    <a:pt x="5878" y="581"/>
                    <a:pt x="6060" y="75"/>
                  </a:cubicBezTo>
                  <a:cubicBezTo>
                    <a:pt x="5961" y="66"/>
                    <a:pt x="5865" y="58"/>
                    <a:pt x="5774" y="50"/>
                  </a:cubicBezTo>
                  <a:cubicBezTo>
                    <a:pt x="5392" y="18"/>
                    <a:pt x="5070" y="1"/>
                    <a:pt x="4828"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3387;p71">
              <a:extLst>
                <a:ext uri="{FF2B5EF4-FFF2-40B4-BE49-F238E27FC236}">
                  <a16:creationId xmlns:a16="http://schemas.microsoft.com/office/drawing/2014/main" id="{F4468D92-0407-9B79-3369-730AED9D41AB}"/>
                </a:ext>
              </a:extLst>
            </p:cNvPr>
            <p:cNvSpPr/>
            <p:nvPr/>
          </p:nvSpPr>
          <p:spPr>
            <a:xfrm>
              <a:off x="4442568" y="4969470"/>
              <a:ext cx="406546" cy="368881"/>
            </a:xfrm>
            <a:custGeom>
              <a:avLst/>
              <a:gdLst/>
              <a:ahLst/>
              <a:cxnLst/>
              <a:rect l="l" t="t" r="r" b="b"/>
              <a:pathLst>
                <a:path w="10144" h="8481" extrusionOk="0">
                  <a:moveTo>
                    <a:pt x="4408" y="1"/>
                  </a:moveTo>
                  <a:cubicBezTo>
                    <a:pt x="2179" y="2219"/>
                    <a:pt x="550" y="3983"/>
                    <a:pt x="550" y="3983"/>
                  </a:cubicBezTo>
                  <a:cubicBezTo>
                    <a:pt x="550" y="3983"/>
                    <a:pt x="1" y="4746"/>
                    <a:pt x="38" y="5773"/>
                  </a:cubicBezTo>
                  <a:lnTo>
                    <a:pt x="40" y="5773"/>
                  </a:lnTo>
                  <a:cubicBezTo>
                    <a:pt x="68" y="6592"/>
                    <a:pt x="471" y="7578"/>
                    <a:pt x="1824" y="8481"/>
                  </a:cubicBezTo>
                  <a:cubicBezTo>
                    <a:pt x="1824" y="8481"/>
                    <a:pt x="5883" y="7428"/>
                    <a:pt x="10143" y="5551"/>
                  </a:cubicBezTo>
                  <a:cubicBezTo>
                    <a:pt x="9545" y="5379"/>
                    <a:pt x="8970" y="5139"/>
                    <a:pt x="8430" y="4839"/>
                  </a:cubicBezTo>
                  <a:cubicBezTo>
                    <a:pt x="6539" y="3784"/>
                    <a:pt x="5138" y="2078"/>
                    <a:pt x="4408" y="1"/>
                  </a:cubicBezTo>
                  <a:close/>
                </a:path>
              </a:pathLst>
            </a:custGeom>
            <a:solidFill>
              <a:srgbClr val="FDB09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388;p71">
              <a:extLst>
                <a:ext uri="{FF2B5EF4-FFF2-40B4-BE49-F238E27FC236}">
                  <a16:creationId xmlns:a16="http://schemas.microsoft.com/office/drawing/2014/main" id="{C46F3945-353C-84B2-9D43-937FE4595340}"/>
                </a:ext>
              </a:extLst>
            </p:cNvPr>
            <p:cNvSpPr/>
            <p:nvPr/>
          </p:nvSpPr>
          <p:spPr>
            <a:xfrm>
              <a:off x="4597753" y="4903664"/>
              <a:ext cx="1483" cy="130"/>
            </a:xfrm>
            <a:custGeom>
              <a:avLst/>
              <a:gdLst/>
              <a:ahLst/>
              <a:cxnLst/>
              <a:rect l="l" t="t" r="r" b="b"/>
              <a:pathLst>
                <a:path w="37" h="3" extrusionOk="0">
                  <a:moveTo>
                    <a:pt x="37" y="1"/>
                  </a:moveTo>
                  <a:cubicBezTo>
                    <a:pt x="24" y="2"/>
                    <a:pt x="13" y="2"/>
                    <a:pt x="0" y="2"/>
                  </a:cubicBezTo>
                  <a:cubicBezTo>
                    <a:pt x="5" y="2"/>
                    <a:pt x="9" y="3"/>
                    <a:pt x="13" y="3"/>
                  </a:cubicBezTo>
                  <a:cubicBezTo>
                    <a:pt x="21" y="3"/>
                    <a:pt x="29" y="2"/>
                    <a:pt x="37" y="2"/>
                  </a:cubicBezTo>
                  <a:lnTo>
                    <a:pt x="37" y="1"/>
                  </a:lnTo>
                  <a:close/>
                </a:path>
              </a:pathLst>
            </a:custGeom>
            <a:solidFill>
              <a:srgbClr val="F59E2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389;p71">
              <a:extLst>
                <a:ext uri="{FF2B5EF4-FFF2-40B4-BE49-F238E27FC236}">
                  <a16:creationId xmlns:a16="http://schemas.microsoft.com/office/drawing/2014/main" id="{29ED605D-14BC-25BD-BE83-052BD4CD0DD4}"/>
                </a:ext>
              </a:extLst>
            </p:cNvPr>
            <p:cNvSpPr/>
            <p:nvPr/>
          </p:nvSpPr>
          <p:spPr>
            <a:xfrm>
              <a:off x="4596230" y="4903707"/>
              <a:ext cx="1523" cy="130"/>
            </a:xfrm>
            <a:custGeom>
              <a:avLst/>
              <a:gdLst/>
              <a:ahLst/>
              <a:cxnLst/>
              <a:rect l="l" t="t" r="r" b="b"/>
              <a:pathLst>
                <a:path w="38" h="3" extrusionOk="0">
                  <a:moveTo>
                    <a:pt x="37" y="1"/>
                  </a:moveTo>
                  <a:cubicBezTo>
                    <a:pt x="24" y="2"/>
                    <a:pt x="12" y="2"/>
                    <a:pt x="1" y="2"/>
                  </a:cubicBezTo>
                  <a:lnTo>
                    <a:pt x="1" y="2"/>
                  </a:lnTo>
                  <a:cubicBezTo>
                    <a:pt x="12" y="2"/>
                    <a:pt x="24" y="2"/>
                    <a:pt x="37" y="1"/>
                  </a:cubicBezTo>
                  <a:close/>
                </a:path>
              </a:pathLst>
            </a:custGeom>
            <a:solidFill>
              <a:srgbClr val="F59E2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390;p71">
              <a:extLst>
                <a:ext uri="{FF2B5EF4-FFF2-40B4-BE49-F238E27FC236}">
                  <a16:creationId xmlns:a16="http://schemas.microsoft.com/office/drawing/2014/main" id="{32A10629-1F62-4A99-23EB-EC07407E48A8}"/>
                </a:ext>
              </a:extLst>
            </p:cNvPr>
            <p:cNvSpPr/>
            <p:nvPr/>
          </p:nvSpPr>
          <p:spPr>
            <a:xfrm>
              <a:off x="2444760" y="5211164"/>
              <a:ext cx="648654" cy="184941"/>
            </a:xfrm>
            <a:custGeom>
              <a:avLst/>
              <a:gdLst/>
              <a:ahLst/>
              <a:cxnLst/>
              <a:rect l="l" t="t" r="r" b="b"/>
              <a:pathLst>
                <a:path w="16185" h="4252" extrusionOk="0">
                  <a:moveTo>
                    <a:pt x="2897" y="0"/>
                  </a:moveTo>
                  <a:cubicBezTo>
                    <a:pt x="2641" y="93"/>
                    <a:pt x="2384" y="200"/>
                    <a:pt x="2137" y="330"/>
                  </a:cubicBezTo>
                  <a:cubicBezTo>
                    <a:pt x="1349" y="745"/>
                    <a:pt x="690" y="1354"/>
                    <a:pt x="342" y="2073"/>
                  </a:cubicBezTo>
                  <a:cubicBezTo>
                    <a:pt x="1" y="2777"/>
                    <a:pt x="27" y="3632"/>
                    <a:pt x="554" y="4251"/>
                  </a:cubicBezTo>
                  <a:lnTo>
                    <a:pt x="15918" y="4251"/>
                  </a:lnTo>
                  <a:cubicBezTo>
                    <a:pt x="16173" y="3366"/>
                    <a:pt x="16184" y="2434"/>
                    <a:pt x="15965" y="1543"/>
                  </a:cubicBezTo>
                  <a:lnTo>
                    <a:pt x="15965" y="1543"/>
                  </a:lnTo>
                  <a:cubicBezTo>
                    <a:pt x="15123" y="1876"/>
                    <a:pt x="14400" y="2416"/>
                    <a:pt x="13915" y="3076"/>
                  </a:cubicBezTo>
                  <a:lnTo>
                    <a:pt x="6265" y="3076"/>
                  </a:lnTo>
                  <a:cubicBezTo>
                    <a:pt x="6094" y="2541"/>
                    <a:pt x="5801" y="2034"/>
                    <a:pt x="5412" y="1586"/>
                  </a:cubicBezTo>
                  <a:cubicBezTo>
                    <a:pt x="5169" y="1308"/>
                    <a:pt x="4890" y="1051"/>
                    <a:pt x="4577" y="826"/>
                  </a:cubicBezTo>
                  <a:cubicBezTo>
                    <a:pt x="4083" y="469"/>
                    <a:pt x="3512" y="189"/>
                    <a:pt x="2897"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391;p71">
              <a:extLst>
                <a:ext uri="{FF2B5EF4-FFF2-40B4-BE49-F238E27FC236}">
                  <a16:creationId xmlns:a16="http://schemas.microsoft.com/office/drawing/2014/main" id="{87F3F28F-9224-8916-F812-F02158318B9E}"/>
                </a:ext>
              </a:extLst>
            </p:cNvPr>
            <p:cNvSpPr/>
            <p:nvPr/>
          </p:nvSpPr>
          <p:spPr>
            <a:xfrm>
              <a:off x="2560868" y="5124394"/>
              <a:ext cx="523733" cy="220563"/>
            </a:xfrm>
            <a:custGeom>
              <a:avLst/>
              <a:gdLst/>
              <a:ahLst/>
              <a:cxnLst/>
              <a:rect l="l" t="t" r="r" b="b"/>
              <a:pathLst>
                <a:path w="13068" h="5071" extrusionOk="0">
                  <a:moveTo>
                    <a:pt x="13068" y="3538"/>
                  </a:moveTo>
                  <a:cubicBezTo>
                    <a:pt x="13068" y="3538"/>
                    <a:pt x="13068" y="3538"/>
                    <a:pt x="13067" y="3538"/>
                  </a:cubicBezTo>
                  <a:lnTo>
                    <a:pt x="13067" y="3538"/>
                  </a:lnTo>
                  <a:cubicBezTo>
                    <a:pt x="13068" y="3539"/>
                    <a:pt x="13068" y="3539"/>
                    <a:pt x="13068" y="3540"/>
                  </a:cubicBezTo>
                  <a:lnTo>
                    <a:pt x="13068" y="3538"/>
                  </a:lnTo>
                  <a:close/>
                  <a:moveTo>
                    <a:pt x="5480" y="0"/>
                  </a:moveTo>
                  <a:cubicBezTo>
                    <a:pt x="4849" y="494"/>
                    <a:pt x="4082" y="861"/>
                    <a:pt x="3308" y="1195"/>
                  </a:cubicBezTo>
                  <a:cubicBezTo>
                    <a:pt x="2619" y="1491"/>
                    <a:pt x="1283" y="1538"/>
                    <a:pt x="0" y="1995"/>
                  </a:cubicBezTo>
                  <a:cubicBezTo>
                    <a:pt x="615" y="2184"/>
                    <a:pt x="1186" y="2464"/>
                    <a:pt x="1680" y="2821"/>
                  </a:cubicBezTo>
                  <a:cubicBezTo>
                    <a:pt x="1991" y="3046"/>
                    <a:pt x="2272" y="3303"/>
                    <a:pt x="2515" y="3581"/>
                  </a:cubicBezTo>
                  <a:cubicBezTo>
                    <a:pt x="2904" y="4029"/>
                    <a:pt x="3197" y="4536"/>
                    <a:pt x="3368" y="5071"/>
                  </a:cubicBezTo>
                  <a:lnTo>
                    <a:pt x="11018" y="5071"/>
                  </a:lnTo>
                  <a:cubicBezTo>
                    <a:pt x="11503" y="4411"/>
                    <a:pt x="12226" y="3871"/>
                    <a:pt x="13067" y="3538"/>
                  </a:cubicBezTo>
                  <a:lnTo>
                    <a:pt x="13067" y="3538"/>
                  </a:lnTo>
                  <a:cubicBezTo>
                    <a:pt x="12971" y="3145"/>
                    <a:pt x="12829" y="2761"/>
                    <a:pt x="12644" y="2391"/>
                  </a:cubicBezTo>
                  <a:lnTo>
                    <a:pt x="12642" y="2391"/>
                  </a:lnTo>
                  <a:cubicBezTo>
                    <a:pt x="12205" y="2349"/>
                    <a:pt x="10973" y="2201"/>
                    <a:pt x="9553" y="1824"/>
                  </a:cubicBezTo>
                  <a:cubicBezTo>
                    <a:pt x="9036" y="1687"/>
                    <a:pt x="8495" y="1520"/>
                    <a:pt x="7956" y="1316"/>
                  </a:cubicBezTo>
                  <a:cubicBezTo>
                    <a:pt x="7075" y="984"/>
                    <a:pt x="6207" y="552"/>
                    <a:pt x="5480"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392;p71">
              <a:extLst>
                <a:ext uri="{FF2B5EF4-FFF2-40B4-BE49-F238E27FC236}">
                  <a16:creationId xmlns:a16="http://schemas.microsoft.com/office/drawing/2014/main" id="{D56CDABB-760B-6B2A-4CA2-01BB021D9FFA}"/>
                </a:ext>
              </a:extLst>
            </p:cNvPr>
            <p:cNvSpPr/>
            <p:nvPr/>
          </p:nvSpPr>
          <p:spPr>
            <a:xfrm>
              <a:off x="2661627" y="5181631"/>
              <a:ext cx="422978" cy="163324"/>
            </a:xfrm>
            <a:custGeom>
              <a:avLst/>
              <a:gdLst/>
              <a:ahLst/>
              <a:cxnLst/>
              <a:rect l="l" t="t" r="r" b="b"/>
              <a:pathLst>
                <a:path w="10554" h="3755" extrusionOk="0">
                  <a:moveTo>
                    <a:pt x="10554" y="2222"/>
                  </a:moveTo>
                  <a:cubicBezTo>
                    <a:pt x="10554" y="2222"/>
                    <a:pt x="10554" y="2222"/>
                    <a:pt x="10553" y="2222"/>
                  </a:cubicBezTo>
                  <a:lnTo>
                    <a:pt x="10553" y="2222"/>
                  </a:lnTo>
                  <a:cubicBezTo>
                    <a:pt x="10554" y="2223"/>
                    <a:pt x="10554" y="2223"/>
                    <a:pt x="10554" y="2224"/>
                  </a:cubicBezTo>
                  <a:lnTo>
                    <a:pt x="10554" y="2222"/>
                  </a:lnTo>
                  <a:close/>
                  <a:moveTo>
                    <a:pt x="5442" y="0"/>
                  </a:moveTo>
                  <a:cubicBezTo>
                    <a:pt x="3960" y="1190"/>
                    <a:pt x="2036" y="2004"/>
                    <a:pt x="1" y="2265"/>
                  </a:cubicBezTo>
                  <a:cubicBezTo>
                    <a:pt x="390" y="2713"/>
                    <a:pt x="683" y="3220"/>
                    <a:pt x="854" y="3755"/>
                  </a:cubicBezTo>
                  <a:lnTo>
                    <a:pt x="8504" y="3755"/>
                  </a:lnTo>
                  <a:cubicBezTo>
                    <a:pt x="8989" y="3095"/>
                    <a:pt x="9712" y="2555"/>
                    <a:pt x="10553" y="2222"/>
                  </a:cubicBezTo>
                  <a:lnTo>
                    <a:pt x="10553" y="2222"/>
                  </a:lnTo>
                  <a:cubicBezTo>
                    <a:pt x="10457" y="1829"/>
                    <a:pt x="10315" y="1445"/>
                    <a:pt x="10130" y="1075"/>
                  </a:cubicBezTo>
                  <a:lnTo>
                    <a:pt x="10128" y="1075"/>
                  </a:lnTo>
                  <a:cubicBezTo>
                    <a:pt x="9691" y="1033"/>
                    <a:pt x="8459" y="885"/>
                    <a:pt x="7039" y="508"/>
                  </a:cubicBezTo>
                  <a:cubicBezTo>
                    <a:pt x="6523" y="371"/>
                    <a:pt x="5981" y="204"/>
                    <a:pt x="5442" y="0"/>
                  </a:cubicBezTo>
                  <a:close/>
                </a:path>
              </a:pathLst>
            </a:custGeom>
            <a:solidFill>
              <a:srgbClr val="423B5E"/>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3393;p71">
              <a:extLst>
                <a:ext uri="{FF2B5EF4-FFF2-40B4-BE49-F238E27FC236}">
                  <a16:creationId xmlns:a16="http://schemas.microsoft.com/office/drawing/2014/main" id="{0F77B548-3475-B0B5-5224-2B586B099060}"/>
                </a:ext>
              </a:extLst>
            </p:cNvPr>
            <p:cNvSpPr/>
            <p:nvPr/>
          </p:nvSpPr>
          <p:spPr>
            <a:xfrm>
              <a:off x="2665314" y="5158667"/>
              <a:ext cx="96186" cy="115697"/>
            </a:xfrm>
            <a:custGeom>
              <a:avLst/>
              <a:gdLst/>
              <a:ahLst/>
              <a:cxnLst/>
              <a:rect l="l" t="t" r="r" b="b"/>
              <a:pathLst>
                <a:path w="2400" h="2660" extrusionOk="0">
                  <a:moveTo>
                    <a:pt x="1383" y="1"/>
                  </a:moveTo>
                  <a:cubicBezTo>
                    <a:pt x="1340" y="1"/>
                    <a:pt x="1294" y="35"/>
                    <a:pt x="1305" y="86"/>
                  </a:cubicBezTo>
                  <a:cubicBezTo>
                    <a:pt x="1404" y="533"/>
                    <a:pt x="1473" y="984"/>
                    <a:pt x="1515" y="1437"/>
                  </a:cubicBezTo>
                  <a:cubicBezTo>
                    <a:pt x="1104" y="1083"/>
                    <a:pt x="641" y="780"/>
                    <a:pt x="139" y="546"/>
                  </a:cubicBezTo>
                  <a:cubicBezTo>
                    <a:pt x="127" y="541"/>
                    <a:pt x="116" y="538"/>
                    <a:pt x="106" y="538"/>
                  </a:cubicBezTo>
                  <a:cubicBezTo>
                    <a:pt x="41" y="538"/>
                    <a:pt x="1" y="632"/>
                    <a:pt x="72" y="666"/>
                  </a:cubicBezTo>
                  <a:cubicBezTo>
                    <a:pt x="610" y="916"/>
                    <a:pt x="1102" y="1244"/>
                    <a:pt x="1532" y="1633"/>
                  </a:cubicBezTo>
                  <a:cubicBezTo>
                    <a:pt x="1557" y="1954"/>
                    <a:pt x="1567" y="2275"/>
                    <a:pt x="1565" y="2597"/>
                  </a:cubicBezTo>
                  <a:cubicBezTo>
                    <a:pt x="1564" y="2639"/>
                    <a:pt x="1598" y="2660"/>
                    <a:pt x="1632" y="2660"/>
                  </a:cubicBezTo>
                  <a:cubicBezTo>
                    <a:pt x="1669" y="2660"/>
                    <a:pt x="1708" y="2637"/>
                    <a:pt x="1708" y="2592"/>
                  </a:cubicBezTo>
                  <a:cubicBezTo>
                    <a:pt x="1712" y="2322"/>
                    <a:pt x="1702" y="2050"/>
                    <a:pt x="1686" y="1780"/>
                  </a:cubicBezTo>
                  <a:lnTo>
                    <a:pt x="1686" y="1780"/>
                  </a:lnTo>
                  <a:cubicBezTo>
                    <a:pt x="1886" y="1975"/>
                    <a:pt x="2073" y="2183"/>
                    <a:pt x="2240" y="2404"/>
                  </a:cubicBezTo>
                  <a:cubicBezTo>
                    <a:pt x="2256" y="2424"/>
                    <a:pt x="2277" y="2433"/>
                    <a:pt x="2299" y="2433"/>
                  </a:cubicBezTo>
                  <a:cubicBezTo>
                    <a:pt x="2350" y="2433"/>
                    <a:pt x="2400" y="2383"/>
                    <a:pt x="2362" y="2333"/>
                  </a:cubicBezTo>
                  <a:cubicBezTo>
                    <a:pt x="2156" y="2061"/>
                    <a:pt x="1925" y="1807"/>
                    <a:pt x="1671" y="1574"/>
                  </a:cubicBezTo>
                  <a:cubicBezTo>
                    <a:pt x="1630" y="1062"/>
                    <a:pt x="1554" y="551"/>
                    <a:pt x="1443" y="49"/>
                  </a:cubicBezTo>
                  <a:cubicBezTo>
                    <a:pt x="1435" y="15"/>
                    <a:pt x="1410" y="1"/>
                    <a:pt x="1383"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3394;p71">
              <a:extLst>
                <a:ext uri="{FF2B5EF4-FFF2-40B4-BE49-F238E27FC236}">
                  <a16:creationId xmlns:a16="http://schemas.microsoft.com/office/drawing/2014/main" id="{3BFA3E26-8251-F571-DFFF-95D0481FD016}"/>
                </a:ext>
              </a:extLst>
            </p:cNvPr>
            <p:cNvSpPr/>
            <p:nvPr/>
          </p:nvSpPr>
          <p:spPr>
            <a:xfrm>
              <a:off x="2730001" y="5131527"/>
              <a:ext cx="94863" cy="118350"/>
            </a:xfrm>
            <a:custGeom>
              <a:avLst/>
              <a:gdLst/>
              <a:ahLst/>
              <a:cxnLst/>
              <a:rect l="l" t="t" r="r" b="b"/>
              <a:pathLst>
                <a:path w="2367" h="2721" extrusionOk="0">
                  <a:moveTo>
                    <a:pt x="841" y="0"/>
                  </a:moveTo>
                  <a:cubicBezTo>
                    <a:pt x="794" y="0"/>
                    <a:pt x="743" y="51"/>
                    <a:pt x="770" y="105"/>
                  </a:cubicBezTo>
                  <a:cubicBezTo>
                    <a:pt x="952" y="461"/>
                    <a:pt x="1098" y="831"/>
                    <a:pt x="1211" y="1210"/>
                  </a:cubicBezTo>
                  <a:cubicBezTo>
                    <a:pt x="873" y="944"/>
                    <a:pt x="514" y="701"/>
                    <a:pt x="134" y="487"/>
                  </a:cubicBezTo>
                  <a:cubicBezTo>
                    <a:pt x="122" y="480"/>
                    <a:pt x="110" y="477"/>
                    <a:pt x="99" y="477"/>
                  </a:cubicBezTo>
                  <a:cubicBezTo>
                    <a:pt x="38" y="477"/>
                    <a:pt x="0" y="569"/>
                    <a:pt x="68" y="606"/>
                  </a:cubicBezTo>
                  <a:cubicBezTo>
                    <a:pt x="496" y="848"/>
                    <a:pt x="900" y="1127"/>
                    <a:pt x="1273" y="1438"/>
                  </a:cubicBezTo>
                  <a:cubicBezTo>
                    <a:pt x="1376" y="1838"/>
                    <a:pt x="1441" y="2247"/>
                    <a:pt x="1465" y="2659"/>
                  </a:cubicBezTo>
                  <a:cubicBezTo>
                    <a:pt x="1467" y="2700"/>
                    <a:pt x="1502" y="2721"/>
                    <a:pt x="1537" y="2721"/>
                  </a:cubicBezTo>
                  <a:cubicBezTo>
                    <a:pt x="1574" y="2721"/>
                    <a:pt x="1611" y="2698"/>
                    <a:pt x="1608" y="2653"/>
                  </a:cubicBezTo>
                  <a:cubicBezTo>
                    <a:pt x="1589" y="2298"/>
                    <a:pt x="1537" y="1944"/>
                    <a:pt x="1459" y="1596"/>
                  </a:cubicBezTo>
                  <a:lnTo>
                    <a:pt x="1459" y="1596"/>
                  </a:lnTo>
                  <a:cubicBezTo>
                    <a:pt x="1725" y="1833"/>
                    <a:pt x="1974" y="2085"/>
                    <a:pt x="2203" y="2353"/>
                  </a:cubicBezTo>
                  <a:cubicBezTo>
                    <a:pt x="2219" y="2373"/>
                    <a:pt x="2241" y="2381"/>
                    <a:pt x="2263" y="2381"/>
                  </a:cubicBezTo>
                  <a:cubicBezTo>
                    <a:pt x="2316" y="2381"/>
                    <a:pt x="2367" y="2331"/>
                    <a:pt x="2325" y="2282"/>
                  </a:cubicBezTo>
                  <a:lnTo>
                    <a:pt x="2325" y="2282"/>
                  </a:lnTo>
                  <a:lnTo>
                    <a:pt x="2325" y="2283"/>
                  </a:lnTo>
                  <a:cubicBezTo>
                    <a:pt x="2044" y="1953"/>
                    <a:pt x="1735" y="1648"/>
                    <a:pt x="1403" y="1368"/>
                  </a:cubicBezTo>
                  <a:cubicBezTo>
                    <a:pt x="1282" y="909"/>
                    <a:pt x="1112" y="462"/>
                    <a:pt x="894" y="34"/>
                  </a:cubicBezTo>
                  <a:cubicBezTo>
                    <a:pt x="881" y="10"/>
                    <a:pt x="861" y="0"/>
                    <a:pt x="841"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395;p71">
              <a:extLst>
                <a:ext uri="{FF2B5EF4-FFF2-40B4-BE49-F238E27FC236}">
                  <a16:creationId xmlns:a16="http://schemas.microsoft.com/office/drawing/2014/main" id="{0B5283E4-1221-D9FB-306C-EF1069A8DA30}"/>
                </a:ext>
              </a:extLst>
            </p:cNvPr>
            <p:cNvSpPr/>
            <p:nvPr/>
          </p:nvSpPr>
          <p:spPr>
            <a:xfrm>
              <a:off x="2611448" y="5224647"/>
              <a:ext cx="648654" cy="184941"/>
            </a:xfrm>
            <a:custGeom>
              <a:avLst/>
              <a:gdLst/>
              <a:ahLst/>
              <a:cxnLst/>
              <a:rect l="l" t="t" r="r" b="b"/>
              <a:pathLst>
                <a:path w="16185" h="4252" extrusionOk="0">
                  <a:moveTo>
                    <a:pt x="2898" y="1"/>
                  </a:moveTo>
                  <a:cubicBezTo>
                    <a:pt x="2641" y="93"/>
                    <a:pt x="2385" y="201"/>
                    <a:pt x="2139" y="332"/>
                  </a:cubicBezTo>
                  <a:cubicBezTo>
                    <a:pt x="1349" y="746"/>
                    <a:pt x="692" y="1354"/>
                    <a:pt x="342" y="2074"/>
                  </a:cubicBezTo>
                  <a:cubicBezTo>
                    <a:pt x="1" y="2779"/>
                    <a:pt x="27" y="3632"/>
                    <a:pt x="554" y="4252"/>
                  </a:cubicBezTo>
                  <a:lnTo>
                    <a:pt x="15918" y="4252"/>
                  </a:lnTo>
                  <a:cubicBezTo>
                    <a:pt x="16172" y="3367"/>
                    <a:pt x="16184" y="2436"/>
                    <a:pt x="15965" y="1545"/>
                  </a:cubicBezTo>
                  <a:lnTo>
                    <a:pt x="15965" y="1545"/>
                  </a:lnTo>
                  <a:cubicBezTo>
                    <a:pt x="15124" y="1878"/>
                    <a:pt x="14400" y="2417"/>
                    <a:pt x="13915" y="3076"/>
                  </a:cubicBezTo>
                  <a:lnTo>
                    <a:pt x="6265" y="3076"/>
                  </a:lnTo>
                  <a:cubicBezTo>
                    <a:pt x="6093" y="2543"/>
                    <a:pt x="5801" y="2035"/>
                    <a:pt x="5412" y="1587"/>
                  </a:cubicBezTo>
                  <a:cubicBezTo>
                    <a:pt x="5169" y="1309"/>
                    <a:pt x="4889" y="1053"/>
                    <a:pt x="4578" y="827"/>
                  </a:cubicBezTo>
                  <a:cubicBezTo>
                    <a:pt x="4083" y="471"/>
                    <a:pt x="3511" y="190"/>
                    <a:pt x="2898"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3396;p71">
              <a:extLst>
                <a:ext uri="{FF2B5EF4-FFF2-40B4-BE49-F238E27FC236}">
                  <a16:creationId xmlns:a16="http://schemas.microsoft.com/office/drawing/2014/main" id="{93D50463-7BDF-8EC6-3B06-67C8FB35189A}"/>
                </a:ext>
              </a:extLst>
            </p:cNvPr>
            <p:cNvSpPr/>
            <p:nvPr/>
          </p:nvSpPr>
          <p:spPr>
            <a:xfrm>
              <a:off x="2727556" y="5137920"/>
              <a:ext cx="523733" cy="220563"/>
            </a:xfrm>
            <a:custGeom>
              <a:avLst/>
              <a:gdLst/>
              <a:ahLst/>
              <a:cxnLst/>
              <a:rect l="l" t="t" r="r" b="b"/>
              <a:pathLst>
                <a:path w="13068" h="5071" extrusionOk="0">
                  <a:moveTo>
                    <a:pt x="5480" y="1"/>
                  </a:moveTo>
                  <a:cubicBezTo>
                    <a:pt x="4849" y="495"/>
                    <a:pt x="4082" y="862"/>
                    <a:pt x="3308" y="1195"/>
                  </a:cubicBezTo>
                  <a:cubicBezTo>
                    <a:pt x="2619" y="1492"/>
                    <a:pt x="1283" y="1538"/>
                    <a:pt x="0" y="1995"/>
                  </a:cubicBezTo>
                  <a:cubicBezTo>
                    <a:pt x="614" y="2184"/>
                    <a:pt x="1186" y="2465"/>
                    <a:pt x="1679" y="2821"/>
                  </a:cubicBezTo>
                  <a:cubicBezTo>
                    <a:pt x="1991" y="3047"/>
                    <a:pt x="2272" y="3303"/>
                    <a:pt x="2515" y="3581"/>
                  </a:cubicBezTo>
                  <a:cubicBezTo>
                    <a:pt x="2904" y="4029"/>
                    <a:pt x="3196" y="4537"/>
                    <a:pt x="3368" y="5070"/>
                  </a:cubicBezTo>
                  <a:lnTo>
                    <a:pt x="11018" y="5070"/>
                  </a:lnTo>
                  <a:cubicBezTo>
                    <a:pt x="11503" y="4411"/>
                    <a:pt x="12226" y="3872"/>
                    <a:pt x="13068" y="3539"/>
                  </a:cubicBezTo>
                  <a:cubicBezTo>
                    <a:pt x="12972" y="3147"/>
                    <a:pt x="12829" y="2762"/>
                    <a:pt x="12644" y="2392"/>
                  </a:cubicBezTo>
                  <a:lnTo>
                    <a:pt x="12642" y="2392"/>
                  </a:lnTo>
                  <a:cubicBezTo>
                    <a:pt x="12205" y="2349"/>
                    <a:pt x="10973" y="2200"/>
                    <a:pt x="9553" y="1825"/>
                  </a:cubicBezTo>
                  <a:cubicBezTo>
                    <a:pt x="9036" y="1688"/>
                    <a:pt x="8494" y="1521"/>
                    <a:pt x="7955" y="1317"/>
                  </a:cubicBezTo>
                  <a:cubicBezTo>
                    <a:pt x="7075" y="983"/>
                    <a:pt x="6207" y="553"/>
                    <a:pt x="5480"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397;p71">
              <a:extLst>
                <a:ext uri="{FF2B5EF4-FFF2-40B4-BE49-F238E27FC236}">
                  <a16:creationId xmlns:a16="http://schemas.microsoft.com/office/drawing/2014/main" id="{DA65232A-C320-4A4D-1FF0-E9DC6A95A8F2}"/>
                </a:ext>
              </a:extLst>
            </p:cNvPr>
            <p:cNvSpPr/>
            <p:nvPr/>
          </p:nvSpPr>
          <p:spPr>
            <a:xfrm>
              <a:off x="2828314" y="5195158"/>
              <a:ext cx="422978" cy="163324"/>
            </a:xfrm>
            <a:custGeom>
              <a:avLst/>
              <a:gdLst/>
              <a:ahLst/>
              <a:cxnLst/>
              <a:rect l="l" t="t" r="r" b="b"/>
              <a:pathLst>
                <a:path w="10554" h="3755" extrusionOk="0">
                  <a:moveTo>
                    <a:pt x="5441" y="1"/>
                  </a:moveTo>
                  <a:cubicBezTo>
                    <a:pt x="3961" y="1189"/>
                    <a:pt x="2036" y="2005"/>
                    <a:pt x="1" y="2265"/>
                  </a:cubicBezTo>
                  <a:cubicBezTo>
                    <a:pt x="390" y="2713"/>
                    <a:pt x="682" y="3221"/>
                    <a:pt x="854" y="3754"/>
                  </a:cubicBezTo>
                  <a:lnTo>
                    <a:pt x="8504" y="3754"/>
                  </a:lnTo>
                  <a:cubicBezTo>
                    <a:pt x="8989" y="3095"/>
                    <a:pt x="9712" y="2556"/>
                    <a:pt x="10554" y="2223"/>
                  </a:cubicBezTo>
                  <a:cubicBezTo>
                    <a:pt x="10458" y="1831"/>
                    <a:pt x="10315" y="1446"/>
                    <a:pt x="10130" y="1076"/>
                  </a:cubicBezTo>
                  <a:lnTo>
                    <a:pt x="10129" y="1076"/>
                  </a:lnTo>
                  <a:cubicBezTo>
                    <a:pt x="9691" y="1033"/>
                    <a:pt x="8459" y="884"/>
                    <a:pt x="7039" y="509"/>
                  </a:cubicBezTo>
                  <a:cubicBezTo>
                    <a:pt x="6523" y="372"/>
                    <a:pt x="5980" y="205"/>
                    <a:pt x="5441"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76" name="Google Shape;3398;p71">
              <a:extLst>
                <a:ext uri="{FF2B5EF4-FFF2-40B4-BE49-F238E27FC236}">
                  <a16:creationId xmlns:a16="http://schemas.microsoft.com/office/drawing/2014/main" id="{3B6DA532-EBCD-C2EF-A3A4-CB2DF8C6FD18}"/>
                </a:ext>
              </a:extLst>
            </p:cNvPr>
            <p:cNvSpPr/>
            <p:nvPr/>
          </p:nvSpPr>
          <p:spPr>
            <a:xfrm>
              <a:off x="2832002" y="5172193"/>
              <a:ext cx="96186" cy="115697"/>
            </a:xfrm>
            <a:custGeom>
              <a:avLst/>
              <a:gdLst/>
              <a:ahLst/>
              <a:cxnLst/>
              <a:rect l="l" t="t" r="r" b="b"/>
              <a:pathLst>
                <a:path w="2400" h="2660" extrusionOk="0">
                  <a:moveTo>
                    <a:pt x="1383" y="0"/>
                  </a:moveTo>
                  <a:cubicBezTo>
                    <a:pt x="1341" y="0"/>
                    <a:pt x="1294" y="36"/>
                    <a:pt x="1305" y="87"/>
                  </a:cubicBezTo>
                  <a:cubicBezTo>
                    <a:pt x="1404" y="533"/>
                    <a:pt x="1472" y="983"/>
                    <a:pt x="1515" y="1437"/>
                  </a:cubicBezTo>
                  <a:cubicBezTo>
                    <a:pt x="1104" y="1082"/>
                    <a:pt x="641" y="781"/>
                    <a:pt x="138" y="546"/>
                  </a:cubicBezTo>
                  <a:cubicBezTo>
                    <a:pt x="127" y="540"/>
                    <a:pt x="116" y="538"/>
                    <a:pt x="106" y="538"/>
                  </a:cubicBezTo>
                  <a:cubicBezTo>
                    <a:pt x="41" y="538"/>
                    <a:pt x="1" y="631"/>
                    <a:pt x="72" y="665"/>
                  </a:cubicBezTo>
                  <a:cubicBezTo>
                    <a:pt x="610" y="916"/>
                    <a:pt x="1102" y="1244"/>
                    <a:pt x="1533" y="1633"/>
                  </a:cubicBezTo>
                  <a:cubicBezTo>
                    <a:pt x="1557" y="1954"/>
                    <a:pt x="1567" y="2276"/>
                    <a:pt x="1565" y="2596"/>
                  </a:cubicBezTo>
                  <a:cubicBezTo>
                    <a:pt x="1564" y="2639"/>
                    <a:pt x="1598" y="2659"/>
                    <a:pt x="1633" y="2659"/>
                  </a:cubicBezTo>
                  <a:cubicBezTo>
                    <a:pt x="1670" y="2659"/>
                    <a:pt x="1708" y="2637"/>
                    <a:pt x="1709" y="2593"/>
                  </a:cubicBezTo>
                  <a:cubicBezTo>
                    <a:pt x="1711" y="2321"/>
                    <a:pt x="1704" y="2051"/>
                    <a:pt x="1687" y="1781"/>
                  </a:cubicBezTo>
                  <a:lnTo>
                    <a:pt x="1687" y="1781"/>
                  </a:lnTo>
                  <a:cubicBezTo>
                    <a:pt x="1885" y="1976"/>
                    <a:pt x="2072" y="2182"/>
                    <a:pt x="2240" y="2404"/>
                  </a:cubicBezTo>
                  <a:cubicBezTo>
                    <a:pt x="2256" y="2425"/>
                    <a:pt x="2277" y="2433"/>
                    <a:pt x="2298" y="2433"/>
                  </a:cubicBezTo>
                  <a:cubicBezTo>
                    <a:pt x="2350" y="2433"/>
                    <a:pt x="2400" y="2383"/>
                    <a:pt x="2362" y="2333"/>
                  </a:cubicBezTo>
                  <a:cubicBezTo>
                    <a:pt x="2156" y="2060"/>
                    <a:pt x="1924" y="1807"/>
                    <a:pt x="1671" y="1574"/>
                  </a:cubicBezTo>
                  <a:cubicBezTo>
                    <a:pt x="1631" y="1061"/>
                    <a:pt x="1554" y="552"/>
                    <a:pt x="1444" y="48"/>
                  </a:cubicBezTo>
                  <a:cubicBezTo>
                    <a:pt x="1436" y="15"/>
                    <a:pt x="1411" y="0"/>
                    <a:pt x="1383"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77" name="Google Shape;3399;p71">
              <a:extLst>
                <a:ext uri="{FF2B5EF4-FFF2-40B4-BE49-F238E27FC236}">
                  <a16:creationId xmlns:a16="http://schemas.microsoft.com/office/drawing/2014/main" id="{E253B07A-04AD-3F13-1D6A-0679733D0CB1}"/>
                </a:ext>
              </a:extLst>
            </p:cNvPr>
            <p:cNvSpPr/>
            <p:nvPr/>
          </p:nvSpPr>
          <p:spPr>
            <a:xfrm>
              <a:off x="2896689" y="5145053"/>
              <a:ext cx="94863" cy="118350"/>
            </a:xfrm>
            <a:custGeom>
              <a:avLst/>
              <a:gdLst/>
              <a:ahLst/>
              <a:cxnLst/>
              <a:rect l="l" t="t" r="r" b="b"/>
              <a:pathLst>
                <a:path w="2367" h="2721" extrusionOk="0">
                  <a:moveTo>
                    <a:pt x="840" y="0"/>
                  </a:moveTo>
                  <a:cubicBezTo>
                    <a:pt x="794" y="0"/>
                    <a:pt x="743" y="51"/>
                    <a:pt x="770" y="105"/>
                  </a:cubicBezTo>
                  <a:cubicBezTo>
                    <a:pt x="952" y="460"/>
                    <a:pt x="1097" y="832"/>
                    <a:pt x="1210" y="1211"/>
                  </a:cubicBezTo>
                  <a:cubicBezTo>
                    <a:pt x="873" y="944"/>
                    <a:pt x="514" y="701"/>
                    <a:pt x="135" y="488"/>
                  </a:cubicBezTo>
                  <a:cubicBezTo>
                    <a:pt x="123" y="481"/>
                    <a:pt x="111" y="478"/>
                    <a:pt x="100" y="478"/>
                  </a:cubicBezTo>
                  <a:cubicBezTo>
                    <a:pt x="38" y="478"/>
                    <a:pt x="0" y="570"/>
                    <a:pt x="68" y="607"/>
                  </a:cubicBezTo>
                  <a:cubicBezTo>
                    <a:pt x="496" y="847"/>
                    <a:pt x="900" y="1127"/>
                    <a:pt x="1273" y="1438"/>
                  </a:cubicBezTo>
                  <a:cubicBezTo>
                    <a:pt x="1375" y="1839"/>
                    <a:pt x="1442" y="2246"/>
                    <a:pt x="1465" y="2658"/>
                  </a:cubicBezTo>
                  <a:cubicBezTo>
                    <a:pt x="1468" y="2700"/>
                    <a:pt x="1503" y="2721"/>
                    <a:pt x="1538" y="2721"/>
                  </a:cubicBezTo>
                  <a:cubicBezTo>
                    <a:pt x="1574" y="2721"/>
                    <a:pt x="1611" y="2698"/>
                    <a:pt x="1608" y="2654"/>
                  </a:cubicBezTo>
                  <a:cubicBezTo>
                    <a:pt x="1588" y="2297"/>
                    <a:pt x="1538" y="1944"/>
                    <a:pt x="1459" y="1597"/>
                  </a:cubicBezTo>
                  <a:lnTo>
                    <a:pt x="1459" y="1597"/>
                  </a:lnTo>
                  <a:cubicBezTo>
                    <a:pt x="1725" y="1832"/>
                    <a:pt x="1974" y="2085"/>
                    <a:pt x="2203" y="2354"/>
                  </a:cubicBezTo>
                  <a:cubicBezTo>
                    <a:pt x="2219" y="2373"/>
                    <a:pt x="2241" y="2381"/>
                    <a:pt x="2262" y="2381"/>
                  </a:cubicBezTo>
                  <a:cubicBezTo>
                    <a:pt x="2315" y="2381"/>
                    <a:pt x="2367" y="2331"/>
                    <a:pt x="2325" y="2283"/>
                  </a:cubicBezTo>
                  <a:cubicBezTo>
                    <a:pt x="2044" y="1954"/>
                    <a:pt x="1735" y="1649"/>
                    <a:pt x="1403" y="1368"/>
                  </a:cubicBezTo>
                  <a:cubicBezTo>
                    <a:pt x="1282" y="910"/>
                    <a:pt x="1112" y="462"/>
                    <a:pt x="894" y="34"/>
                  </a:cubicBezTo>
                  <a:cubicBezTo>
                    <a:pt x="881" y="10"/>
                    <a:pt x="861" y="0"/>
                    <a:pt x="840"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78" name="Google Shape;3400;p71">
              <a:extLst>
                <a:ext uri="{FF2B5EF4-FFF2-40B4-BE49-F238E27FC236}">
                  <a16:creationId xmlns:a16="http://schemas.microsoft.com/office/drawing/2014/main" id="{0A9C179D-7302-0C3D-D581-FBED52E3F9FE}"/>
                </a:ext>
              </a:extLst>
            </p:cNvPr>
            <p:cNvSpPr/>
            <p:nvPr/>
          </p:nvSpPr>
          <p:spPr>
            <a:xfrm>
              <a:off x="6212769" y="5115130"/>
              <a:ext cx="648654" cy="184941"/>
            </a:xfrm>
            <a:custGeom>
              <a:avLst/>
              <a:gdLst/>
              <a:ahLst/>
              <a:cxnLst/>
              <a:rect l="l" t="t" r="r" b="b"/>
              <a:pathLst>
                <a:path w="16185" h="4252" extrusionOk="0">
                  <a:moveTo>
                    <a:pt x="13288" y="0"/>
                  </a:moveTo>
                  <a:cubicBezTo>
                    <a:pt x="12674" y="189"/>
                    <a:pt x="12102" y="469"/>
                    <a:pt x="11609" y="826"/>
                  </a:cubicBezTo>
                  <a:cubicBezTo>
                    <a:pt x="11297" y="1051"/>
                    <a:pt x="11018" y="1308"/>
                    <a:pt x="10774" y="1586"/>
                  </a:cubicBezTo>
                  <a:cubicBezTo>
                    <a:pt x="10384" y="2034"/>
                    <a:pt x="10092" y="2541"/>
                    <a:pt x="9920" y="3076"/>
                  </a:cubicBezTo>
                  <a:lnTo>
                    <a:pt x="2270" y="3076"/>
                  </a:lnTo>
                  <a:cubicBezTo>
                    <a:pt x="1786" y="2416"/>
                    <a:pt x="1062" y="1876"/>
                    <a:pt x="221" y="1543"/>
                  </a:cubicBezTo>
                  <a:lnTo>
                    <a:pt x="221" y="1543"/>
                  </a:lnTo>
                  <a:cubicBezTo>
                    <a:pt x="1" y="2434"/>
                    <a:pt x="13" y="3366"/>
                    <a:pt x="267" y="4251"/>
                  </a:cubicBezTo>
                  <a:lnTo>
                    <a:pt x="15631" y="4251"/>
                  </a:lnTo>
                  <a:cubicBezTo>
                    <a:pt x="16159" y="3632"/>
                    <a:pt x="16185" y="2777"/>
                    <a:pt x="15844" y="2073"/>
                  </a:cubicBezTo>
                  <a:cubicBezTo>
                    <a:pt x="15495" y="1354"/>
                    <a:pt x="14836" y="745"/>
                    <a:pt x="14048" y="330"/>
                  </a:cubicBezTo>
                  <a:cubicBezTo>
                    <a:pt x="13801" y="200"/>
                    <a:pt x="13544" y="92"/>
                    <a:pt x="13288"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3401;p71">
              <a:extLst>
                <a:ext uri="{FF2B5EF4-FFF2-40B4-BE49-F238E27FC236}">
                  <a16:creationId xmlns:a16="http://schemas.microsoft.com/office/drawing/2014/main" id="{21F5229E-F2F0-8B15-3AD8-6C028D11FB48}"/>
                </a:ext>
              </a:extLst>
            </p:cNvPr>
            <p:cNvSpPr/>
            <p:nvPr/>
          </p:nvSpPr>
          <p:spPr>
            <a:xfrm>
              <a:off x="6342183" y="5115130"/>
              <a:ext cx="648694" cy="184941"/>
            </a:xfrm>
            <a:custGeom>
              <a:avLst/>
              <a:gdLst/>
              <a:ahLst/>
              <a:cxnLst/>
              <a:rect l="l" t="t" r="r" b="b"/>
              <a:pathLst>
                <a:path w="16186" h="4252" extrusionOk="0">
                  <a:moveTo>
                    <a:pt x="13288" y="0"/>
                  </a:moveTo>
                  <a:cubicBezTo>
                    <a:pt x="12674" y="189"/>
                    <a:pt x="12102" y="469"/>
                    <a:pt x="11609" y="826"/>
                  </a:cubicBezTo>
                  <a:cubicBezTo>
                    <a:pt x="11297" y="1051"/>
                    <a:pt x="11018" y="1308"/>
                    <a:pt x="10773" y="1586"/>
                  </a:cubicBezTo>
                  <a:cubicBezTo>
                    <a:pt x="10384" y="2034"/>
                    <a:pt x="10092" y="2541"/>
                    <a:pt x="9921" y="3076"/>
                  </a:cubicBezTo>
                  <a:lnTo>
                    <a:pt x="2270" y="3076"/>
                  </a:lnTo>
                  <a:cubicBezTo>
                    <a:pt x="1787" y="2416"/>
                    <a:pt x="1062" y="1876"/>
                    <a:pt x="220" y="1543"/>
                  </a:cubicBezTo>
                  <a:lnTo>
                    <a:pt x="220" y="1543"/>
                  </a:lnTo>
                  <a:cubicBezTo>
                    <a:pt x="1" y="2434"/>
                    <a:pt x="13" y="3366"/>
                    <a:pt x="267" y="4251"/>
                  </a:cubicBezTo>
                  <a:lnTo>
                    <a:pt x="15631" y="4251"/>
                  </a:lnTo>
                  <a:cubicBezTo>
                    <a:pt x="16160" y="3632"/>
                    <a:pt x="16186" y="2777"/>
                    <a:pt x="15844" y="2073"/>
                  </a:cubicBezTo>
                  <a:cubicBezTo>
                    <a:pt x="15495" y="1354"/>
                    <a:pt x="14838" y="745"/>
                    <a:pt x="14048" y="330"/>
                  </a:cubicBezTo>
                  <a:cubicBezTo>
                    <a:pt x="13801" y="200"/>
                    <a:pt x="13544" y="92"/>
                    <a:pt x="13288"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0" name="Google Shape;3402;p71">
              <a:extLst>
                <a:ext uri="{FF2B5EF4-FFF2-40B4-BE49-F238E27FC236}">
                  <a16:creationId xmlns:a16="http://schemas.microsoft.com/office/drawing/2014/main" id="{47EC6DF6-A85C-17DE-E56A-FDA5E6F1152D}"/>
                </a:ext>
              </a:extLst>
            </p:cNvPr>
            <p:cNvSpPr/>
            <p:nvPr/>
          </p:nvSpPr>
          <p:spPr>
            <a:xfrm>
              <a:off x="4033364" y="5304457"/>
              <a:ext cx="460450" cy="138967"/>
            </a:xfrm>
            <a:custGeom>
              <a:avLst/>
              <a:gdLst/>
              <a:ahLst/>
              <a:cxnLst/>
              <a:rect l="l" t="t" r="r" b="b"/>
              <a:pathLst>
                <a:path w="11489" h="3195" extrusionOk="0">
                  <a:moveTo>
                    <a:pt x="9691" y="0"/>
                  </a:moveTo>
                  <a:cubicBezTo>
                    <a:pt x="7650" y="0"/>
                    <a:pt x="0" y="1465"/>
                    <a:pt x="0" y="1465"/>
                  </a:cubicBezTo>
                  <a:lnTo>
                    <a:pt x="212" y="2944"/>
                  </a:lnTo>
                  <a:cubicBezTo>
                    <a:pt x="819" y="3119"/>
                    <a:pt x="1508" y="3194"/>
                    <a:pt x="2242" y="3194"/>
                  </a:cubicBezTo>
                  <a:cubicBezTo>
                    <a:pt x="2792" y="3194"/>
                    <a:pt x="3367" y="3152"/>
                    <a:pt x="3952" y="3079"/>
                  </a:cubicBezTo>
                  <a:cubicBezTo>
                    <a:pt x="6967" y="2701"/>
                    <a:pt x="10224" y="1502"/>
                    <a:pt x="11489" y="1001"/>
                  </a:cubicBezTo>
                  <a:cubicBezTo>
                    <a:pt x="11200" y="535"/>
                    <a:pt x="10703" y="71"/>
                    <a:pt x="9911" y="7"/>
                  </a:cubicBezTo>
                  <a:cubicBezTo>
                    <a:pt x="9847" y="2"/>
                    <a:pt x="9774" y="0"/>
                    <a:pt x="9691"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1" name="Google Shape;3403;p71">
              <a:extLst>
                <a:ext uri="{FF2B5EF4-FFF2-40B4-BE49-F238E27FC236}">
                  <a16:creationId xmlns:a16="http://schemas.microsoft.com/office/drawing/2014/main" id="{B88AEAA9-3403-0FDD-334C-E4C625FA36BA}"/>
                </a:ext>
              </a:extLst>
            </p:cNvPr>
            <p:cNvSpPr/>
            <p:nvPr/>
          </p:nvSpPr>
          <p:spPr>
            <a:xfrm>
              <a:off x="4134683" y="5159493"/>
              <a:ext cx="83201" cy="217432"/>
            </a:xfrm>
            <a:custGeom>
              <a:avLst/>
              <a:gdLst/>
              <a:ahLst/>
              <a:cxnLst/>
              <a:rect l="l" t="t" r="r" b="b"/>
              <a:pathLst>
                <a:path w="2076" h="4999" extrusionOk="0">
                  <a:moveTo>
                    <a:pt x="198" y="0"/>
                  </a:moveTo>
                  <a:cubicBezTo>
                    <a:pt x="144" y="0"/>
                    <a:pt x="92" y="51"/>
                    <a:pt x="127" y="109"/>
                  </a:cubicBezTo>
                  <a:cubicBezTo>
                    <a:pt x="313" y="408"/>
                    <a:pt x="488" y="712"/>
                    <a:pt x="652" y="1023"/>
                  </a:cubicBezTo>
                  <a:cubicBezTo>
                    <a:pt x="869" y="1439"/>
                    <a:pt x="1066" y="1865"/>
                    <a:pt x="1240" y="2300"/>
                  </a:cubicBezTo>
                  <a:cubicBezTo>
                    <a:pt x="923" y="3196"/>
                    <a:pt x="520" y="4061"/>
                    <a:pt x="36" y="4881"/>
                  </a:cubicBezTo>
                  <a:cubicBezTo>
                    <a:pt x="1" y="4941"/>
                    <a:pt x="55" y="4998"/>
                    <a:pt x="107" y="4998"/>
                  </a:cubicBezTo>
                  <a:cubicBezTo>
                    <a:pt x="130" y="4998"/>
                    <a:pt x="152" y="4988"/>
                    <a:pt x="168" y="4963"/>
                  </a:cubicBezTo>
                  <a:cubicBezTo>
                    <a:pt x="353" y="4647"/>
                    <a:pt x="527" y="4326"/>
                    <a:pt x="688" y="3999"/>
                  </a:cubicBezTo>
                  <a:cubicBezTo>
                    <a:pt x="927" y="3517"/>
                    <a:pt x="1138" y="3022"/>
                    <a:pt x="1324" y="2518"/>
                  </a:cubicBezTo>
                  <a:cubicBezTo>
                    <a:pt x="1566" y="3157"/>
                    <a:pt x="1765" y="3813"/>
                    <a:pt x="1912" y="4482"/>
                  </a:cubicBezTo>
                  <a:cubicBezTo>
                    <a:pt x="1921" y="4522"/>
                    <a:pt x="1952" y="4540"/>
                    <a:pt x="1984" y="4540"/>
                  </a:cubicBezTo>
                  <a:cubicBezTo>
                    <a:pt x="2029" y="4540"/>
                    <a:pt x="2075" y="4505"/>
                    <a:pt x="2063" y="4448"/>
                  </a:cubicBezTo>
                  <a:cubicBezTo>
                    <a:pt x="1986" y="4100"/>
                    <a:pt x="1896" y="3754"/>
                    <a:pt x="1794" y="3412"/>
                  </a:cubicBezTo>
                  <a:cubicBezTo>
                    <a:pt x="1679" y="3035"/>
                    <a:pt x="1548" y="2664"/>
                    <a:pt x="1403" y="2298"/>
                  </a:cubicBezTo>
                  <a:cubicBezTo>
                    <a:pt x="1621" y="1674"/>
                    <a:pt x="1798" y="1038"/>
                    <a:pt x="1931" y="391"/>
                  </a:cubicBezTo>
                  <a:cubicBezTo>
                    <a:pt x="1943" y="332"/>
                    <a:pt x="1893" y="292"/>
                    <a:pt x="1848" y="292"/>
                  </a:cubicBezTo>
                  <a:cubicBezTo>
                    <a:pt x="1818" y="292"/>
                    <a:pt x="1791" y="308"/>
                    <a:pt x="1783" y="347"/>
                  </a:cubicBezTo>
                  <a:cubicBezTo>
                    <a:pt x="1711" y="699"/>
                    <a:pt x="1626" y="1047"/>
                    <a:pt x="1529" y="1394"/>
                  </a:cubicBezTo>
                  <a:cubicBezTo>
                    <a:pt x="1464" y="1623"/>
                    <a:pt x="1391" y="1851"/>
                    <a:pt x="1314" y="2078"/>
                  </a:cubicBezTo>
                  <a:cubicBezTo>
                    <a:pt x="1021" y="1370"/>
                    <a:pt x="669" y="688"/>
                    <a:pt x="264" y="38"/>
                  </a:cubicBezTo>
                  <a:cubicBezTo>
                    <a:pt x="247" y="11"/>
                    <a:pt x="222" y="0"/>
                    <a:pt x="198"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2" name="Google Shape;3404;p71">
              <a:extLst>
                <a:ext uri="{FF2B5EF4-FFF2-40B4-BE49-F238E27FC236}">
                  <a16:creationId xmlns:a16="http://schemas.microsoft.com/office/drawing/2014/main" id="{20D64086-346D-B59E-BB9A-A684D463652F}"/>
                </a:ext>
              </a:extLst>
            </p:cNvPr>
            <p:cNvSpPr/>
            <p:nvPr/>
          </p:nvSpPr>
          <p:spPr>
            <a:xfrm>
              <a:off x="4224660" y="5185850"/>
              <a:ext cx="89132" cy="157930"/>
            </a:xfrm>
            <a:custGeom>
              <a:avLst/>
              <a:gdLst/>
              <a:ahLst/>
              <a:cxnLst/>
              <a:rect l="l" t="t" r="r" b="b"/>
              <a:pathLst>
                <a:path w="2224" h="3631" extrusionOk="0">
                  <a:moveTo>
                    <a:pt x="285" y="0"/>
                  </a:moveTo>
                  <a:cubicBezTo>
                    <a:pt x="232" y="0"/>
                    <a:pt x="179" y="52"/>
                    <a:pt x="214" y="110"/>
                  </a:cubicBezTo>
                  <a:cubicBezTo>
                    <a:pt x="560" y="676"/>
                    <a:pt x="864" y="1265"/>
                    <a:pt x="1127" y="1873"/>
                  </a:cubicBezTo>
                  <a:cubicBezTo>
                    <a:pt x="786" y="2436"/>
                    <a:pt x="425" y="2984"/>
                    <a:pt x="42" y="3516"/>
                  </a:cubicBezTo>
                  <a:cubicBezTo>
                    <a:pt x="1" y="3573"/>
                    <a:pt x="54" y="3630"/>
                    <a:pt x="110" y="3630"/>
                  </a:cubicBezTo>
                  <a:cubicBezTo>
                    <a:pt x="133" y="3630"/>
                    <a:pt x="156" y="3620"/>
                    <a:pt x="173" y="3597"/>
                  </a:cubicBezTo>
                  <a:cubicBezTo>
                    <a:pt x="535" y="3094"/>
                    <a:pt x="876" y="2576"/>
                    <a:pt x="1200" y="2047"/>
                  </a:cubicBezTo>
                  <a:cubicBezTo>
                    <a:pt x="1403" y="2538"/>
                    <a:pt x="1581" y="3038"/>
                    <a:pt x="1728" y="3550"/>
                  </a:cubicBezTo>
                  <a:cubicBezTo>
                    <a:pt x="1739" y="3589"/>
                    <a:pt x="1772" y="3607"/>
                    <a:pt x="1804" y="3607"/>
                  </a:cubicBezTo>
                  <a:cubicBezTo>
                    <a:pt x="1849" y="3607"/>
                    <a:pt x="1894" y="3572"/>
                    <a:pt x="1878" y="3516"/>
                  </a:cubicBezTo>
                  <a:cubicBezTo>
                    <a:pt x="1718" y="2960"/>
                    <a:pt x="1524" y="2416"/>
                    <a:pt x="1298" y="1885"/>
                  </a:cubicBezTo>
                  <a:cubicBezTo>
                    <a:pt x="1616" y="1355"/>
                    <a:pt x="1915" y="816"/>
                    <a:pt x="2193" y="264"/>
                  </a:cubicBezTo>
                  <a:cubicBezTo>
                    <a:pt x="2224" y="203"/>
                    <a:pt x="2170" y="145"/>
                    <a:pt x="2120" y="145"/>
                  </a:cubicBezTo>
                  <a:cubicBezTo>
                    <a:pt x="2097" y="145"/>
                    <a:pt x="2075" y="156"/>
                    <a:pt x="2062" y="184"/>
                  </a:cubicBezTo>
                  <a:cubicBezTo>
                    <a:pt x="1801" y="702"/>
                    <a:pt x="1519" y="1208"/>
                    <a:pt x="1223" y="1707"/>
                  </a:cubicBezTo>
                  <a:cubicBezTo>
                    <a:pt x="970" y="1133"/>
                    <a:pt x="679" y="575"/>
                    <a:pt x="351" y="38"/>
                  </a:cubicBezTo>
                  <a:cubicBezTo>
                    <a:pt x="335" y="11"/>
                    <a:pt x="310" y="0"/>
                    <a:pt x="285"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3" name="Google Shape;3405;p71">
              <a:extLst>
                <a:ext uri="{FF2B5EF4-FFF2-40B4-BE49-F238E27FC236}">
                  <a16:creationId xmlns:a16="http://schemas.microsoft.com/office/drawing/2014/main" id="{C17CD09F-8266-6B84-CC3F-2ACA3CC6C007}"/>
                </a:ext>
              </a:extLst>
            </p:cNvPr>
            <p:cNvSpPr/>
            <p:nvPr/>
          </p:nvSpPr>
          <p:spPr>
            <a:xfrm>
              <a:off x="4307944" y="5144357"/>
              <a:ext cx="114421" cy="256099"/>
            </a:xfrm>
            <a:custGeom>
              <a:avLst/>
              <a:gdLst/>
              <a:ahLst/>
              <a:cxnLst/>
              <a:rect l="l" t="t" r="r" b="b"/>
              <a:pathLst>
                <a:path w="2855" h="5888" extrusionOk="0">
                  <a:moveTo>
                    <a:pt x="1706" y="154"/>
                  </a:moveTo>
                  <a:cubicBezTo>
                    <a:pt x="1762" y="154"/>
                    <a:pt x="1818" y="172"/>
                    <a:pt x="1869" y="215"/>
                  </a:cubicBezTo>
                  <a:cubicBezTo>
                    <a:pt x="2028" y="352"/>
                    <a:pt x="2010" y="586"/>
                    <a:pt x="1963" y="769"/>
                  </a:cubicBezTo>
                  <a:cubicBezTo>
                    <a:pt x="1793" y="1428"/>
                    <a:pt x="1454" y="2058"/>
                    <a:pt x="1033" y="2597"/>
                  </a:cubicBezTo>
                  <a:cubicBezTo>
                    <a:pt x="976" y="2235"/>
                    <a:pt x="968" y="1868"/>
                    <a:pt x="1015" y="1503"/>
                  </a:cubicBezTo>
                  <a:cubicBezTo>
                    <a:pt x="1043" y="1297"/>
                    <a:pt x="1087" y="1093"/>
                    <a:pt x="1146" y="896"/>
                  </a:cubicBezTo>
                  <a:cubicBezTo>
                    <a:pt x="1202" y="709"/>
                    <a:pt x="1263" y="508"/>
                    <a:pt x="1379" y="348"/>
                  </a:cubicBezTo>
                  <a:cubicBezTo>
                    <a:pt x="1452" y="245"/>
                    <a:pt x="1580" y="154"/>
                    <a:pt x="1706" y="154"/>
                  </a:cubicBezTo>
                  <a:close/>
                  <a:moveTo>
                    <a:pt x="1011" y="2968"/>
                  </a:moveTo>
                  <a:cubicBezTo>
                    <a:pt x="1037" y="2978"/>
                    <a:pt x="1063" y="2988"/>
                    <a:pt x="1087" y="2999"/>
                  </a:cubicBezTo>
                  <a:cubicBezTo>
                    <a:pt x="1171" y="3039"/>
                    <a:pt x="1253" y="3083"/>
                    <a:pt x="1333" y="3130"/>
                  </a:cubicBezTo>
                  <a:cubicBezTo>
                    <a:pt x="1505" y="3231"/>
                    <a:pt x="1666" y="3349"/>
                    <a:pt x="1814" y="3483"/>
                  </a:cubicBezTo>
                  <a:cubicBezTo>
                    <a:pt x="2100" y="3740"/>
                    <a:pt x="2339" y="4051"/>
                    <a:pt x="2510" y="4396"/>
                  </a:cubicBezTo>
                  <a:cubicBezTo>
                    <a:pt x="2589" y="4555"/>
                    <a:pt x="2696" y="4760"/>
                    <a:pt x="2652" y="4944"/>
                  </a:cubicBezTo>
                  <a:cubicBezTo>
                    <a:pt x="2622" y="5065"/>
                    <a:pt x="2539" y="5110"/>
                    <a:pt x="2444" y="5110"/>
                  </a:cubicBezTo>
                  <a:cubicBezTo>
                    <a:pt x="2339" y="5110"/>
                    <a:pt x="2221" y="5056"/>
                    <a:pt x="2145" y="4993"/>
                  </a:cubicBezTo>
                  <a:cubicBezTo>
                    <a:pt x="1991" y="4863"/>
                    <a:pt x="1859" y="4692"/>
                    <a:pt x="1739" y="4531"/>
                  </a:cubicBezTo>
                  <a:cubicBezTo>
                    <a:pt x="1611" y="4363"/>
                    <a:pt x="1498" y="4183"/>
                    <a:pt x="1398" y="3996"/>
                  </a:cubicBezTo>
                  <a:cubicBezTo>
                    <a:pt x="1224" y="3672"/>
                    <a:pt x="1097" y="3325"/>
                    <a:pt x="1011" y="2968"/>
                  </a:cubicBezTo>
                  <a:close/>
                  <a:moveTo>
                    <a:pt x="1702" y="1"/>
                  </a:moveTo>
                  <a:cubicBezTo>
                    <a:pt x="1540" y="1"/>
                    <a:pt x="1389" y="92"/>
                    <a:pt x="1287" y="215"/>
                  </a:cubicBezTo>
                  <a:cubicBezTo>
                    <a:pt x="1149" y="382"/>
                    <a:pt x="1078" y="599"/>
                    <a:pt x="1014" y="801"/>
                  </a:cubicBezTo>
                  <a:cubicBezTo>
                    <a:pt x="945" y="1017"/>
                    <a:pt x="897" y="1239"/>
                    <a:pt x="866" y="1464"/>
                  </a:cubicBezTo>
                  <a:cubicBezTo>
                    <a:pt x="809" y="1882"/>
                    <a:pt x="822" y="2309"/>
                    <a:pt x="898" y="2725"/>
                  </a:cubicBezTo>
                  <a:cubicBezTo>
                    <a:pt x="867" y="2726"/>
                    <a:pt x="833" y="2746"/>
                    <a:pt x="819" y="2777"/>
                  </a:cubicBezTo>
                  <a:cubicBezTo>
                    <a:pt x="688" y="3075"/>
                    <a:pt x="555" y="3374"/>
                    <a:pt x="423" y="3673"/>
                  </a:cubicBezTo>
                  <a:cubicBezTo>
                    <a:pt x="305" y="3942"/>
                    <a:pt x="183" y="4212"/>
                    <a:pt x="114" y="4499"/>
                  </a:cubicBezTo>
                  <a:cubicBezTo>
                    <a:pt x="1" y="4973"/>
                    <a:pt x="54" y="5534"/>
                    <a:pt x="446" y="5868"/>
                  </a:cubicBezTo>
                  <a:cubicBezTo>
                    <a:pt x="463" y="5882"/>
                    <a:pt x="481" y="5888"/>
                    <a:pt x="498" y="5888"/>
                  </a:cubicBezTo>
                  <a:cubicBezTo>
                    <a:pt x="561" y="5888"/>
                    <a:pt x="617" y="5813"/>
                    <a:pt x="558" y="5763"/>
                  </a:cubicBezTo>
                  <a:cubicBezTo>
                    <a:pt x="164" y="5428"/>
                    <a:pt x="161" y="4868"/>
                    <a:pt x="298" y="4408"/>
                  </a:cubicBezTo>
                  <a:cubicBezTo>
                    <a:pt x="377" y="4140"/>
                    <a:pt x="496" y="3886"/>
                    <a:pt x="609" y="3631"/>
                  </a:cubicBezTo>
                  <a:cubicBezTo>
                    <a:pt x="696" y="3434"/>
                    <a:pt x="784" y="3236"/>
                    <a:pt x="871" y="3038"/>
                  </a:cubicBezTo>
                  <a:cubicBezTo>
                    <a:pt x="978" y="3468"/>
                    <a:pt x="1144" y="3883"/>
                    <a:pt x="1372" y="4263"/>
                  </a:cubicBezTo>
                  <a:cubicBezTo>
                    <a:pt x="1492" y="4460"/>
                    <a:pt x="1627" y="4648"/>
                    <a:pt x="1775" y="4825"/>
                  </a:cubicBezTo>
                  <a:cubicBezTo>
                    <a:pt x="1909" y="4983"/>
                    <a:pt x="2057" y="5163"/>
                    <a:pt x="2257" y="5237"/>
                  </a:cubicBezTo>
                  <a:cubicBezTo>
                    <a:pt x="2310" y="5256"/>
                    <a:pt x="2367" y="5266"/>
                    <a:pt x="2423" y="5266"/>
                  </a:cubicBezTo>
                  <a:cubicBezTo>
                    <a:pt x="2553" y="5266"/>
                    <a:pt x="2680" y="5213"/>
                    <a:pt x="2753" y="5098"/>
                  </a:cubicBezTo>
                  <a:cubicBezTo>
                    <a:pt x="2854" y="4938"/>
                    <a:pt x="2813" y="4728"/>
                    <a:pt x="2752" y="4561"/>
                  </a:cubicBezTo>
                  <a:cubicBezTo>
                    <a:pt x="2466" y="3790"/>
                    <a:pt x="1821" y="3161"/>
                    <a:pt x="1076" y="2827"/>
                  </a:cubicBezTo>
                  <a:cubicBezTo>
                    <a:pt x="1074" y="2817"/>
                    <a:pt x="1072" y="2805"/>
                    <a:pt x="1070" y="2794"/>
                  </a:cubicBezTo>
                  <a:cubicBezTo>
                    <a:pt x="1346" y="2453"/>
                    <a:pt x="1587" y="2086"/>
                    <a:pt x="1776" y="1690"/>
                  </a:cubicBezTo>
                  <a:cubicBezTo>
                    <a:pt x="1879" y="1475"/>
                    <a:pt x="1970" y="1254"/>
                    <a:pt x="2045" y="1030"/>
                  </a:cubicBezTo>
                  <a:cubicBezTo>
                    <a:pt x="2119" y="808"/>
                    <a:pt x="2197" y="560"/>
                    <a:pt x="2119" y="328"/>
                  </a:cubicBezTo>
                  <a:cubicBezTo>
                    <a:pt x="2063" y="165"/>
                    <a:pt x="1932" y="24"/>
                    <a:pt x="1754" y="4"/>
                  </a:cubicBezTo>
                  <a:cubicBezTo>
                    <a:pt x="1737" y="2"/>
                    <a:pt x="1720" y="1"/>
                    <a:pt x="1702"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2421" name="TextBox 2420">
            <a:extLst>
              <a:ext uri="{FF2B5EF4-FFF2-40B4-BE49-F238E27FC236}">
                <a16:creationId xmlns:a16="http://schemas.microsoft.com/office/drawing/2014/main" id="{B1FCCF27-5329-D00E-299D-A5DE2242AFB0}"/>
              </a:ext>
            </a:extLst>
          </p:cNvPr>
          <p:cNvSpPr txBox="1"/>
          <p:nvPr/>
        </p:nvSpPr>
        <p:spPr>
          <a:xfrm>
            <a:off x="3026216" y="1143342"/>
            <a:ext cx="5732660" cy="17081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0" b="1" i="0" u="none" strike="noStrike" kern="0" cap="none" spc="0" normalizeH="0" baseline="0" noProof="0">
                <a:ln>
                  <a:noFill/>
                </a:ln>
                <a:solidFill>
                  <a:srgbClr val="000000"/>
                </a:solidFill>
                <a:effectLst/>
                <a:uLnTx/>
                <a:uFillTx/>
                <a:latin typeface="AvantGarde" panose="00000400000000000000" pitchFamily="2" charset="0"/>
                <a:ea typeface="AvantGarde" panose="00000400000000000000" pitchFamily="2" charset="0"/>
                <a:cs typeface="AvantGarde" panose="00000400000000000000" pitchFamily="2" charset="0"/>
                <a:sym typeface="Arial"/>
              </a:rPr>
              <a:t>DẶN DÒ</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8AADB52-9853-BF90-7C51-E13E5E6C776C}"/>
              </a:ext>
            </a:extLst>
          </p:cNvPr>
          <p:cNvGrpSpPr/>
          <p:nvPr/>
        </p:nvGrpSpPr>
        <p:grpSpPr>
          <a:xfrm>
            <a:off x="824593" y="408214"/>
            <a:ext cx="10512652" cy="6041571"/>
            <a:chOff x="1649186" y="228600"/>
            <a:chExt cx="10512652" cy="6041571"/>
          </a:xfrm>
        </p:grpSpPr>
        <p:pic>
          <p:nvPicPr>
            <p:cNvPr id="3" name="Picture 2">
              <a:extLst>
                <a:ext uri="{FF2B5EF4-FFF2-40B4-BE49-F238E27FC236}">
                  <a16:creationId xmlns:a16="http://schemas.microsoft.com/office/drawing/2014/main" id="{A8F11163-D151-C689-346B-C7A6653A5094}"/>
                </a:ext>
              </a:extLst>
            </p:cNvPr>
            <p:cNvPicPr>
              <a:picLocks noChangeAspect="1"/>
            </p:cNvPicPr>
            <p:nvPr/>
          </p:nvPicPr>
          <p:blipFill rotWithShape="1">
            <a:blip r:embed="rId4"/>
            <a:srcRect l="13561" t="3195" b="8448"/>
            <a:stretch/>
          </p:blipFill>
          <p:spPr>
            <a:xfrm>
              <a:off x="1649186" y="228600"/>
              <a:ext cx="10512652" cy="6041571"/>
            </a:xfrm>
            <a:prstGeom prst="rect">
              <a:avLst/>
            </a:prstGeom>
          </p:spPr>
        </p:pic>
        <p:sp>
          <p:nvSpPr>
            <p:cNvPr id="4" name="Arrow: Down 3">
              <a:extLst>
                <a:ext uri="{FF2B5EF4-FFF2-40B4-BE49-F238E27FC236}">
                  <a16:creationId xmlns:a16="http://schemas.microsoft.com/office/drawing/2014/main" id="{779E2A3B-D2BB-6C86-309C-BDA2D4992BA9}"/>
                </a:ext>
              </a:extLst>
            </p:cNvPr>
            <p:cNvSpPr/>
            <p:nvPr/>
          </p:nvSpPr>
          <p:spPr>
            <a:xfrm>
              <a:off x="2465614" y="4294414"/>
              <a:ext cx="636814" cy="12736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with Corners Rounded 5">
              <a:extLst>
                <a:ext uri="{FF2B5EF4-FFF2-40B4-BE49-F238E27FC236}">
                  <a16:creationId xmlns:a16="http://schemas.microsoft.com/office/drawing/2014/main" id="{27F63999-A199-9996-4368-63224343F4FB}"/>
                </a:ext>
              </a:extLst>
            </p:cNvPr>
            <p:cNvSpPr/>
            <p:nvPr/>
          </p:nvSpPr>
          <p:spPr>
            <a:xfrm>
              <a:off x="1992086" y="2579914"/>
              <a:ext cx="3559628" cy="1387929"/>
            </a:xfrm>
            <a:prstGeom prst="wedgeRoundRectCallout">
              <a:avLst>
                <a:gd name="adj1" fmla="val -25420"/>
                <a:gd name="adj2" fmla="val 625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Dưới chân các slide thường có ghi chú, thầy cô chú ý đọc để nắm thêm thông tin hoặc ý đồ người soạn nhé!</a:t>
              </a:r>
            </a:p>
          </p:txBody>
        </p:sp>
      </p:grpSp>
    </p:spTree>
    <p:custDataLst>
      <p:tags r:id="rId1"/>
    </p:custDataLst>
    <p:extLst>
      <p:ext uri="{BB962C8B-B14F-4D97-AF65-F5344CB8AC3E}">
        <p14:creationId xmlns:p14="http://schemas.microsoft.com/office/powerpoint/2010/main" val="38498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512E60DC-7E3F-F284-F186-849F58A1C7C5}"/>
              </a:ext>
            </a:extLst>
          </p:cNvPr>
          <p:cNvSpPr txBox="1">
            <a:spLocks/>
          </p:cNvSpPr>
          <p:nvPr/>
        </p:nvSpPr>
        <p:spPr>
          <a:xfrm>
            <a:off x="379359" y="2236444"/>
            <a:ext cx="11403119" cy="233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Varela Round"/>
              <a:buNone/>
              <a:defRPr sz="2128" b="0" i="0" u="none" strike="noStrike" cap="none">
                <a:solidFill>
                  <a:schemeClr val="dk1"/>
                </a:solidFill>
                <a:latin typeface="Varela Round"/>
                <a:ea typeface="Varela Round"/>
                <a:cs typeface="Varela Round"/>
                <a:sym typeface="Varela Round"/>
              </a:defRPr>
            </a:lvl1pPr>
            <a:lvl2pPr marL="914400" marR="0" lvl="1"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2pPr>
            <a:lvl3pPr marL="1371600" marR="0" lvl="2"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3pPr>
            <a:lvl4pPr marL="1828800" marR="0" lvl="3"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4pPr>
            <a:lvl5pPr marL="2286000" marR="0" lvl="4"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5pPr>
            <a:lvl6pPr marL="2743200" marR="0" lvl="5"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6pPr>
            <a:lvl7pPr marL="3200400" marR="0" lvl="6"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7pPr>
            <a:lvl8pPr marL="3657600" marR="0" lvl="7"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8pPr>
            <a:lvl9pPr marL="4114800" marR="0" lvl="8"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9pPr>
          </a:lstStyle>
          <a:p>
            <a:r>
              <a:rPr lang="en-US" sz="5400" b="1" dirty="0" smtClean="0">
                <a:solidFill>
                  <a:srgbClr val="7030A0"/>
                </a:solidFill>
                <a:latin typeface="+mj-lt"/>
              </a:rPr>
              <a:t>TOÁN </a:t>
            </a:r>
            <a:endParaRPr lang="en-US" sz="5400" b="1" dirty="0">
              <a:solidFill>
                <a:srgbClr val="7030A0"/>
              </a:solidFill>
              <a:latin typeface="+mj-lt"/>
            </a:endParaRPr>
          </a:p>
          <a:p>
            <a:r>
              <a:rPr lang="en-US" sz="5400" b="1" dirty="0">
                <a:solidFill>
                  <a:srgbClr val="7030A0"/>
                </a:solidFill>
                <a:latin typeface="+mj-lt"/>
              </a:rPr>
              <a:t>BIỂU ĐỒ CỘT</a:t>
            </a:r>
          </a:p>
          <a:p>
            <a:r>
              <a:rPr lang="en-US" sz="4400" b="1" dirty="0">
                <a:solidFill>
                  <a:srgbClr val="7030A0"/>
                </a:solidFill>
                <a:latin typeface="+mj-lt"/>
              </a:rPr>
              <a:t>(</a:t>
            </a:r>
            <a:r>
              <a:rPr lang="en-US" sz="4400" b="1" dirty="0" err="1">
                <a:solidFill>
                  <a:srgbClr val="7030A0"/>
                </a:solidFill>
                <a:latin typeface="+mj-lt"/>
              </a:rPr>
              <a:t>tiết</a:t>
            </a:r>
            <a:r>
              <a:rPr lang="en-US" sz="4400" b="1" dirty="0">
                <a:solidFill>
                  <a:srgbClr val="7030A0"/>
                </a:solidFill>
                <a:latin typeface="+mj-lt"/>
              </a:rPr>
              <a:t> 1)</a:t>
            </a:r>
          </a:p>
        </p:txBody>
      </p:sp>
      <p:sp>
        <p:nvSpPr>
          <p:cNvPr id="3" name="Google Shape;12;p2">
            <a:extLst>
              <a:ext uri="{FF2B5EF4-FFF2-40B4-BE49-F238E27FC236}">
                <a16:creationId xmlns:a16="http://schemas.microsoft.com/office/drawing/2014/main" id="{80189412-3165-88FA-1180-22024313645C}"/>
              </a:ext>
            </a:extLst>
          </p:cNvPr>
          <p:cNvSpPr/>
          <p:nvPr/>
        </p:nvSpPr>
        <p:spPr>
          <a:xfrm>
            <a:off x="355920" y="904971"/>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 name="Google Shape;12;p2">
            <a:extLst>
              <a:ext uri="{FF2B5EF4-FFF2-40B4-BE49-F238E27FC236}">
                <a16:creationId xmlns:a16="http://schemas.microsoft.com/office/drawing/2014/main" id="{6515ADD0-F438-2A90-CED7-F4B24673BCD7}"/>
              </a:ext>
            </a:extLst>
          </p:cNvPr>
          <p:cNvSpPr/>
          <p:nvPr/>
        </p:nvSpPr>
        <p:spPr>
          <a:xfrm>
            <a:off x="889320" y="292757"/>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 name="Rectangle: Rounded Corners 1">
            <a:extLst>
              <a:ext uri="{FF2B5EF4-FFF2-40B4-BE49-F238E27FC236}">
                <a16:creationId xmlns:a16="http://schemas.microsoft.com/office/drawing/2014/main" id="{AC0E4A41-EB3D-BD20-4FE7-C25665E9136F}"/>
              </a:ext>
            </a:extLst>
          </p:cNvPr>
          <p:cNvSpPr/>
          <p:nvPr/>
        </p:nvSpPr>
        <p:spPr>
          <a:xfrm>
            <a:off x="1384343" y="5552226"/>
            <a:ext cx="2846716" cy="655729"/>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rPr>
              <a:t>S/</a:t>
            </a:r>
            <a:r>
              <a:rPr lang="en-US" sz="3200" dirty="0" err="1">
                <a:solidFill>
                  <a:srgbClr val="000000"/>
                </a:solidFill>
              </a:rPr>
              <a:t>Trang</a:t>
            </a:r>
            <a:r>
              <a:rPr lang="en-US" sz="3200" dirty="0">
                <a:solidFill>
                  <a:srgbClr val="000000"/>
                </a:solidFill>
              </a:rPr>
              <a:t> 39</a:t>
            </a:r>
          </a:p>
        </p:txBody>
      </p:sp>
      <p:sp>
        <p:nvSpPr>
          <p:cNvPr id="8" name="Rectangle 6"/>
          <p:cNvSpPr>
            <a:spLocks noChangeArrowheads="1"/>
          </p:cNvSpPr>
          <p:nvPr/>
        </p:nvSpPr>
        <p:spPr bwMode="auto">
          <a:xfrm>
            <a:off x="1209848" y="227010"/>
            <a:ext cx="9802268" cy="162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defRPr/>
            </a:pPr>
            <a:r>
              <a:rPr lang="en-US" sz="2793" b="1" dirty="0">
                <a:solidFill>
                  <a:prstClr val="black"/>
                </a:solidFill>
                <a:latin typeface="Times New Roman" pitchFamily="18" charset="0"/>
                <a:cs typeface="Times New Roman" pitchFamily="18" charset="0"/>
                <a:sym typeface="Arial"/>
              </a:rPr>
              <a:t>TRƯỜNG TIỂU HỌC QUANG TRUNG</a:t>
            </a:r>
          </a:p>
          <a:p>
            <a:pPr algn="ctr" defTabSz="912114">
              <a:defRPr/>
            </a:pPr>
            <a:r>
              <a:rPr lang="en-US" sz="2394" b="1" dirty="0" err="1">
                <a:solidFill>
                  <a:prstClr val="black"/>
                </a:solidFill>
                <a:latin typeface="Times New Roman" pitchFamily="18" charset="0"/>
                <a:cs typeface="Times New Roman" pitchFamily="18" charset="0"/>
                <a:sym typeface="Arial"/>
              </a:rPr>
              <a:t>Sách</a:t>
            </a: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kết</a:t>
            </a: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nối</a:t>
            </a:r>
            <a:r>
              <a:rPr lang="en-US" sz="2394" b="1" dirty="0">
                <a:solidFill>
                  <a:prstClr val="black"/>
                </a:solidFill>
                <a:latin typeface="Times New Roman" pitchFamily="18" charset="0"/>
                <a:cs typeface="Times New Roman" pitchFamily="18" charset="0"/>
                <a:sym typeface="Arial"/>
              </a:rPr>
              <a:t> tri </a:t>
            </a:r>
            <a:r>
              <a:rPr lang="en-US" sz="2394" b="1" dirty="0" err="1">
                <a:solidFill>
                  <a:prstClr val="black"/>
                </a:solidFill>
                <a:latin typeface="Times New Roman" pitchFamily="18" charset="0"/>
                <a:cs typeface="Times New Roman" pitchFamily="18" charset="0"/>
                <a:sym typeface="Arial"/>
              </a:rPr>
              <a:t>thức</a:t>
            </a: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với</a:t>
            </a: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cuộc</a:t>
            </a: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sống</a:t>
            </a:r>
            <a:r>
              <a:rPr lang="en-US" sz="2394" b="1" dirty="0">
                <a:solidFill>
                  <a:prstClr val="black"/>
                </a:solidFill>
                <a:latin typeface="Times New Roman" pitchFamily="18" charset="0"/>
                <a:cs typeface="Times New Roman" pitchFamily="18" charset="0"/>
                <a:sym typeface="Arial"/>
              </a:rPr>
              <a:t> – </a:t>
            </a:r>
            <a:r>
              <a:rPr lang="en-US" sz="2394" b="1" dirty="0" err="1">
                <a:solidFill>
                  <a:prstClr val="black"/>
                </a:solidFill>
                <a:latin typeface="Times New Roman" pitchFamily="18" charset="0"/>
                <a:cs typeface="Times New Roman" pitchFamily="18" charset="0"/>
                <a:sym typeface="Arial"/>
              </a:rPr>
              <a:t>Lớp</a:t>
            </a:r>
            <a:r>
              <a:rPr lang="en-US" sz="2394" b="1" dirty="0">
                <a:solidFill>
                  <a:prstClr val="black"/>
                </a:solidFill>
                <a:latin typeface="Times New Roman" pitchFamily="18" charset="0"/>
                <a:cs typeface="Times New Roman" pitchFamily="18" charset="0"/>
                <a:sym typeface="Arial"/>
              </a:rPr>
              <a:t> 4</a:t>
            </a:r>
          </a:p>
          <a:p>
            <a:pPr algn="ctr" defTabSz="912114">
              <a:defRPr/>
            </a:pP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Năm</a:t>
            </a: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học</a:t>
            </a:r>
            <a:r>
              <a:rPr lang="en-US" sz="2394" b="1" dirty="0">
                <a:solidFill>
                  <a:prstClr val="black"/>
                </a:solidFill>
                <a:latin typeface="Times New Roman" pitchFamily="18" charset="0"/>
                <a:cs typeface="Times New Roman" pitchFamily="18" charset="0"/>
                <a:sym typeface="Arial"/>
              </a:rPr>
              <a:t> 2024-2025</a:t>
            </a:r>
          </a:p>
          <a:p>
            <a:pPr algn="ctr" defTabSz="912114">
              <a:defRPr/>
            </a:pPr>
            <a:r>
              <a:rPr lang="en-US" sz="2394" b="1" dirty="0">
                <a:solidFill>
                  <a:prstClr val="black"/>
                </a:solidFill>
                <a:latin typeface="Times New Roman" pitchFamily="18" charset="0"/>
                <a:cs typeface="Times New Roman" pitchFamily="18" charset="0"/>
                <a:sym typeface="Wingdings" panose="05000000000000000000" pitchFamily="2" charset="2"/>
              </a:rPr>
              <a:t></a:t>
            </a:r>
            <a:endParaRPr lang="en-US" sz="2394" dirty="0">
              <a:solidFill>
                <a:prstClr val="black"/>
              </a:solidFill>
              <a:latin typeface="Times New Roman" pitchFamily="18" charset="0"/>
              <a:cs typeface="Times New Roman" pitchFamily="18" charset="0"/>
              <a:sym typeface="Arial"/>
            </a:endParaRPr>
          </a:p>
        </p:txBody>
      </p:sp>
      <p:sp>
        <p:nvSpPr>
          <p:cNvPr id="9" name="Rectangle 5"/>
          <p:cNvSpPr>
            <a:spLocks noChangeArrowheads="1"/>
          </p:cNvSpPr>
          <p:nvPr/>
        </p:nvSpPr>
        <p:spPr bwMode="auto">
          <a:xfrm>
            <a:off x="5220292" y="5260562"/>
            <a:ext cx="5472827" cy="5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spcBef>
                <a:spcPct val="50000"/>
              </a:spcBef>
              <a:defRPr/>
            </a:pPr>
            <a:r>
              <a:rPr lang="en-US" sz="3192" b="1" i="1" dirty="0">
                <a:solidFill>
                  <a:srgbClr val="3333CC"/>
                </a:solidFill>
                <a:latin typeface="Times New Roman" pitchFamily="18" charset="0"/>
                <a:cs typeface="Arial"/>
                <a:sym typeface="Arial"/>
              </a:rPr>
              <a:t>Giáo viên: </a:t>
            </a:r>
            <a:r>
              <a:rPr lang="vi-VN" sz="3192" b="1" i="1" dirty="0" smtClean="0">
                <a:solidFill>
                  <a:srgbClr val="3333CC"/>
                </a:solidFill>
                <a:latin typeface="Times New Roman" pitchFamily="18" charset="0"/>
              </a:rPr>
              <a:t>Dương</a:t>
            </a:r>
            <a:r>
              <a:rPr lang="en-US" sz="3192" b="1" i="1" dirty="0" smtClean="0">
                <a:solidFill>
                  <a:srgbClr val="3333CC"/>
                </a:solidFill>
                <a:latin typeface="Times New Roman" pitchFamily="18" charset="0"/>
              </a:rPr>
              <a:t> </a:t>
            </a:r>
            <a:r>
              <a:rPr lang="en-US" sz="3192" b="1" i="1" dirty="0" err="1" smtClean="0">
                <a:solidFill>
                  <a:srgbClr val="3333CC"/>
                </a:solidFill>
                <a:latin typeface="Times New Roman" pitchFamily="18" charset="0"/>
              </a:rPr>
              <a:t>Thị</a:t>
            </a:r>
            <a:r>
              <a:rPr lang="en-US" sz="3192" b="1" i="1" dirty="0" smtClean="0">
                <a:solidFill>
                  <a:srgbClr val="3333CC"/>
                </a:solidFill>
                <a:latin typeface="Times New Roman" pitchFamily="18" charset="0"/>
              </a:rPr>
              <a:t> </a:t>
            </a:r>
            <a:r>
              <a:rPr lang="en-US" sz="3192" b="1" i="1" dirty="0" err="1" smtClean="0">
                <a:solidFill>
                  <a:srgbClr val="3333CC"/>
                </a:solidFill>
                <a:latin typeface="Times New Roman" pitchFamily="18" charset="0"/>
              </a:rPr>
              <a:t>Quyên</a:t>
            </a:r>
            <a:endParaRPr lang="en-US" sz="3192" b="1" i="1" dirty="0">
              <a:solidFill>
                <a:srgbClr val="3333CC"/>
              </a:solidFill>
              <a:latin typeface="Times New Roman" pitchFamily="18" charset="0"/>
              <a:cs typeface="Arial"/>
              <a:sym typeface="Arial"/>
            </a:endParaRPr>
          </a:p>
        </p:txBody>
      </p:sp>
    </p:spTree>
    <p:custDataLst>
      <p:tags r:id="rId1"/>
    </p:custDataLst>
    <p:extLst>
      <p:ext uri="{BB962C8B-B14F-4D97-AF65-F5344CB8AC3E}">
        <p14:creationId xmlns:p14="http://schemas.microsoft.com/office/powerpoint/2010/main" val="302361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C4A685-5D85-7295-D9EB-C02958E7971F}"/>
              </a:ext>
            </a:extLst>
          </p:cNvPr>
          <p:cNvSpPr txBox="1"/>
          <p:nvPr/>
        </p:nvSpPr>
        <p:spPr>
          <a:xfrm>
            <a:off x="0" y="6858000"/>
            <a:ext cx="12005187" cy="1862048"/>
          </a:xfrm>
          <a:prstGeom prst="rect">
            <a:avLst/>
          </a:prstGeom>
          <a:noFill/>
        </p:spPr>
        <p:txBody>
          <a:bodyPr wrap="square" rtlCol="0">
            <a:spAutoFit/>
          </a:bodyPr>
          <a:lstStyle/>
          <a:p>
            <a:pPr algn="ctr"/>
            <a:r>
              <a:rPr lang="en-US" sz="11500">
                <a:ln w="101600">
                  <a:solidFill>
                    <a:srgbClr val="00B050"/>
                  </a:solidFill>
                </a:ln>
                <a:solidFill>
                  <a:srgbClr val="FFFFFF"/>
                </a:solidFill>
                <a:effectLst>
                  <a:glow rad="101600">
                    <a:srgbClr val="7030A0">
                      <a:alpha val="60000"/>
                    </a:srgbClr>
                  </a:glow>
                </a:effectLst>
                <a:latin typeface="SVN-Billo" panose="00000400000000000000" pitchFamily="2" charset="0"/>
              </a:rPr>
              <a:t>Khám phá</a:t>
            </a:r>
          </a:p>
        </p:txBody>
      </p:sp>
      <p:pic>
        <p:nvPicPr>
          <p:cNvPr id="2" name="Picture 1">
            <a:extLst>
              <a:ext uri="{FF2B5EF4-FFF2-40B4-BE49-F238E27FC236}">
                <a16:creationId xmlns:a16="http://schemas.microsoft.com/office/drawing/2014/main" id="{ACAB5F84-3824-612F-92AC-0ED0A8D5F5DE}"/>
              </a:ext>
            </a:extLst>
          </p:cNvPr>
          <p:cNvPicPr>
            <a:picLocks noChangeAspect="1"/>
          </p:cNvPicPr>
          <p:nvPr/>
        </p:nvPicPr>
        <p:blipFill>
          <a:blip r:embed="rId4"/>
          <a:stretch>
            <a:fillRect/>
          </a:stretch>
        </p:blipFill>
        <p:spPr>
          <a:xfrm>
            <a:off x="-347176" y="2154223"/>
            <a:ext cx="12004064" cy="1859441"/>
          </a:xfrm>
          <a:prstGeom prst="rect">
            <a:avLst/>
          </a:prstGeom>
        </p:spPr>
      </p:pic>
    </p:spTree>
    <p:custDataLst>
      <p:tags r:id="rId1"/>
    </p:custDataLst>
    <p:extLst>
      <p:ext uri="{BB962C8B-B14F-4D97-AF65-F5344CB8AC3E}">
        <p14:creationId xmlns:p14="http://schemas.microsoft.com/office/powerpoint/2010/main" val="392672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411521-B4FD-441A-F04C-6101DFBF35F9}"/>
              </a:ext>
            </a:extLst>
          </p:cNvPr>
          <p:cNvSpPr txBox="1"/>
          <p:nvPr/>
        </p:nvSpPr>
        <p:spPr>
          <a:xfrm>
            <a:off x="1063689" y="522593"/>
            <a:ext cx="10599223" cy="1754326"/>
          </a:xfrm>
          <a:prstGeom prst="rect">
            <a:avLst/>
          </a:prstGeom>
          <a:noFill/>
        </p:spPr>
        <p:txBody>
          <a:bodyPr wrap="square" rtlCol="0">
            <a:spAutoFit/>
          </a:bodyPr>
          <a:lstStyle/>
          <a:p>
            <a:pPr algn="just">
              <a:spcAft>
                <a:spcPts val="600"/>
              </a:spcAft>
            </a:pPr>
            <a:r>
              <a:rPr lang="en-US" sz="3600"/>
              <a:t>Mai vừa thực hiện một cuộc khảo sát về môn thể thao yêu thích nhất của mỗi ban trong nhóm và ghi lại kết quả vào bảng số liệu như sau:</a:t>
            </a:r>
          </a:p>
        </p:txBody>
      </p:sp>
      <p:graphicFrame>
        <p:nvGraphicFramePr>
          <p:cNvPr id="3" name="Table 2">
            <a:extLst>
              <a:ext uri="{FF2B5EF4-FFF2-40B4-BE49-F238E27FC236}">
                <a16:creationId xmlns:a16="http://schemas.microsoft.com/office/drawing/2014/main" id="{91322CA5-9064-8E79-DBE2-0DC413BF79B1}"/>
              </a:ext>
            </a:extLst>
          </p:cNvPr>
          <p:cNvGraphicFramePr>
            <a:graphicFrameLocks noGrp="1"/>
          </p:cNvGraphicFramePr>
          <p:nvPr>
            <p:extLst>
              <p:ext uri="{D42A27DB-BD31-4B8C-83A1-F6EECF244321}">
                <p14:modId xmlns:p14="http://schemas.microsoft.com/office/powerpoint/2010/main" val="1683480698"/>
              </p:ext>
            </p:extLst>
          </p:nvPr>
        </p:nvGraphicFramePr>
        <p:xfrm>
          <a:off x="534075" y="2555169"/>
          <a:ext cx="11334464" cy="2707296"/>
        </p:xfrm>
        <a:graphic>
          <a:graphicData uri="http://schemas.openxmlformats.org/drawingml/2006/table">
            <a:tbl>
              <a:tblPr firstRow="1" bandRow="1">
                <a:tableStyleId>{2625C379-8424-4B3C-851D-A5F68EA15CB4}</a:tableStyleId>
              </a:tblPr>
              <a:tblGrid>
                <a:gridCol w="2833616">
                  <a:extLst>
                    <a:ext uri="{9D8B030D-6E8A-4147-A177-3AD203B41FA5}">
                      <a16:colId xmlns:a16="http://schemas.microsoft.com/office/drawing/2014/main" val="659199471"/>
                    </a:ext>
                  </a:extLst>
                </a:gridCol>
                <a:gridCol w="2833616">
                  <a:extLst>
                    <a:ext uri="{9D8B030D-6E8A-4147-A177-3AD203B41FA5}">
                      <a16:colId xmlns:a16="http://schemas.microsoft.com/office/drawing/2014/main" val="1586319893"/>
                    </a:ext>
                  </a:extLst>
                </a:gridCol>
                <a:gridCol w="2833616">
                  <a:extLst>
                    <a:ext uri="{9D8B030D-6E8A-4147-A177-3AD203B41FA5}">
                      <a16:colId xmlns:a16="http://schemas.microsoft.com/office/drawing/2014/main" val="2376052484"/>
                    </a:ext>
                  </a:extLst>
                </a:gridCol>
                <a:gridCol w="2833616">
                  <a:extLst>
                    <a:ext uri="{9D8B030D-6E8A-4147-A177-3AD203B41FA5}">
                      <a16:colId xmlns:a16="http://schemas.microsoft.com/office/drawing/2014/main" val="2901425805"/>
                    </a:ext>
                  </a:extLst>
                </a:gridCol>
              </a:tblGrid>
              <a:tr h="902432">
                <a:tc>
                  <a:txBody>
                    <a:bodyPr/>
                    <a:lstStyle/>
                    <a:p>
                      <a:pPr algn="ctr"/>
                      <a:r>
                        <a:rPr lang="en-US" sz="3200"/>
                        <a:t>Môn thể thao</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3200"/>
                        <a:t>Bóng đá</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3200"/>
                        <a:t>Bóng rổ</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3200"/>
                        <a:t>Bơi</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096534602"/>
                  </a:ext>
                </a:extLst>
              </a:tr>
              <a:tr h="902432">
                <a:tc>
                  <a:txBody>
                    <a:bodyPr/>
                    <a:lstStyle/>
                    <a:p>
                      <a:pPr algn="ctr"/>
                      <a:r>
                        <a:rPr lang="en-US" sz="3200"/>
                        <a:t>Kiểm đếm</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endParaRPr lang="en-US" sz="320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endParaRPr lang="en-US" sz="320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endParaRPr lang="en-US" sz="320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081484314"/>
                  </a:ext>
                </a:extLst>
              </a:tr>
              <a:tr h="902432">
                <a:tc>
                  <a:txBody>
                    <a:bodyPr/>
                    <a:lstStyle/>
                    <a:p>
                      <a:pPr algn="ctr"/>
                      <a:r>
                        <a:rPr lang="en-US" sz="3200"/>
                        <a:t>Số bạn</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3200"/>
                        <a:t>4</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3200"/>
                        <a:t>6</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3200"/>
                        <a:t>2</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351944724"/>
                  </a:ext>
                </a:extLst>
              </a:tr>
            </a:tbl>
          </a:graphicData>
        </a:graphic>
      </p:graphicFrame>
      <p:grpSp>
        <p:nvGrpSpPr>
          <p:cNvPr id="10" name="Group 9">
            <a:extLst>
              <a:ext uri="{FF2B5EF4-FFF2-40B4-BE49-F238E27FC236}">
                <a16:creationId xmlns:a16="http://schemas.microsoft.com/office/drawing/2014/main" id="{2C72DE7A-8DEF-65D1-D499-3110E43434B9}"/>
              </a:ext>
            </a:extLst>
          </p:cNvPr>
          <p:cNvGrpSpPr/>
          <p:nvPr/>
        </p:nvGrpSpPr>
        <p:grpSpPr>
          <a:xfrm>
            <a:off x="4506103" y="3670472"/>
            <a:ext cx="582500" cy="568762"/>
            <a:chOff x="4506103" y="3670472"/>
            <a:chExt cx="582500" cy="568762"/>
          </a:xfrm>
        </p:grpSpPr>
        <p:cxnSp>
          <p:nvCxnSpPr>
            <p:cNvPr id="5" name="Straight Connector 4">
              <a:extLst>
                <a:ext uri="{FF2B5EF4-FFF2-40B4-BE49-F238E27FC236}">
                  <a16:creationId xmlns:a16="http://schemas.microsoft.com/office/drawing/2014/main" id="{CA7376E9-4E76-D603-984A-AE29667ED59B}"/>
                </a:ext>
              </a:extLst>
            </p:cNvPr>
            <p:cNvCxnSpPr>
              <a:cxnSpLocks/>
            </p:cNvCxnSpPr>
            <p:nvPr/>
          </p:nvCxnSpPr>
          <p:spPr>
            <a:xfrm flipV="1">
              <a:off x="4506103" y="3676561"/>
              <a:ext cx="0" cy="5467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E59BFBF-91B4-DAA8-7C31-3425F538FD11}"/>
                </a:ext>
              </a:extLst>
            </p:cNvPr>
            <p:cNvCxnSpPr>
              <a:cxnSpLocks/>
            </p:cNvCxnSpPr>
            <p:nvPr/>
          </p:nvCxnSpPr>
          <p:spPr>
            <a:xfrm rot="16200000" flipH="1" flipV="1">
              <a:off x="4798551" y="3397073"/>
              <a:ext cx="0" cy="5467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176122-EE2F-8197-1382-5C379DE2CD67}"/>
                </a:ext>
              </a:extLst>
            </p:cNvPr>
            <p:cNvCxnSpPr>
              <a:cxnSpLocks/>
            </p:cNvCxnSpPr>
            <p:nvPr/>
          </p:nvCxnSpPr>
          <p:spPr>
            <a:xfrm rot="16200000" flipH="1" flipV="1">
              <a:off x="4798551" y="3965835"/>
              <a:ext cx="0" cy="5467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8D5BE7A-EB1A-8AFB-9ED4-B45C3A0F4E0D}"/>
                </a:ext>
              </a:extLst>
            </p:cNvPr>
            <p:cNvCxnSpPr>
              <a:cxnSpLocks/>
            </p:cNvCxnSpPr>
            <p:nvPr/>
          </p:nvCxnSpPr>
          <p:spPr>
            <a:xfrm flipV="1">
              <a:off x="5088603" y="3683171"/>
              <a:ext cx="0" cy="5467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F832EC47-0576-1AA8-E693-064FBB1606D5}"/>
              </a:ext>
            </a:extLst>
          </p:cNvPr>
          <p:cNvGrpSpPr/>
          <p:nvPr/>
        </p:nvGrpSpPr>
        <p:grpSpPr>
          <a:xfrm>
            <a:off x="7217740" y="3624436"/>
            <a:ext cx="785700" cy="568762"/>
            <a:chOff x="4506103" y="3670472"/>
            <a:chExt cx="785700" cy="568762"/>
          </a:xfrm>
        </p:grpSpPr>
        <p:cxnSp>
          <p:nvCxnSpPr>
            <p:cNvPr id="12" name="Straight Connector 11">
              <a:extLst>
                <a:ext uri="{FF2B5EF4-FFF2-40B4-BE49-F238E27FC236}">
                  <a16:creationId xmlns:a16="http://schemas.microsoft.com/office/drawing/2014/main" id="{DA5C2E06-B715-DE51-EC7E-602F8C0946C0}"/>
                </a:ext>
              </a:extLst>
            </p:cNvPr>
            <p:cNvCxnSpPr>
              <a:cxnSpLocks/>
            </p:cNvCxnSpPr>
            <p:nvPr/>
          </p:nvCxnSpPr>
          <p:spPr>
            <a:xfrm flipV="1">
              <a:off x="4506103" y="3676561"/>
              <a:ext cx="0" cy="5467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785976-77CA-3F26-5F7F-A8EA7DE91CDF}"/>
                </a:ext>
              </a:extLst>
            </p:cNvPr>
            <p:cNvCxnSpPr>
              <a:cxnSpLocks/>
            </p:cNvCxnSpPr>
            <p:nvPr/>
          </p:nvCxnSpPr>
          <p:spPr>
            <a:xfrm rot="16200000" flipH="1" flipV="1">
              <a:off x="4798551" y="3397073"/>
              <a:ext cx="0" cy="5467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9D39A24-B16B-3375-10A3-AC23CFAFABC3}"/>
                </a:ext>
              </a:extLst>
            </p:cNvPr>
            <p:cNvCxnSpPr>
              <a:cxnSpLocks/>
            </p:cNvCxnSpPr>
            <p:nvPr/>
          </p:nvCxnSpPr>
          <p:spPr>
            <a:xfrm rot="16200000" flipH="1" flipV="1">
              <a:off x="4798551" y="3965835"/>
              <a:ext cx="0" cy="5467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9D9A03B-665F-940F-EB3C-C607E3D8C644}"/>
                </a:ext>
              </a:extLst>
            </p:cNvPr>
            <p:cNvCxnSpPr>
              <a:cxnSpLocks/>
            </p:cNvCxnSpPr>
            <p:nvPr/>
          </p:nvCxnSpPr>
          <p:spPr>
            <a:xfrm flipV="1">
              <a:off x="5088603" y="3683171"/>
              <a:ext cx="0" cy="5467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E1333FC-D981-9AF7-98EB-E35FE5C06E5C}"/>
                </a:ext>
              </a:extLst>
            </p:cNvPr>
            <p:cNvCxnSpPr>
              <a:cxnSpLocks/>
            </p:cNvCxnSpPr>
            <p:nvPr/>
          </p:nvCxnSpPr>
          <p:spPr>
            <a:xfrm flipV="1">
              <a:off x="4533942" y="3683171"/>
              <a:ext cx="538008" cy="54018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5F326FB-FA8D-6B79-A42A-90836C50016D}"/>
                </a:ext>
              </a:extLst>
            </p:cNvPr>
            <p:cNvCxnSpPr>
              <a:cxnSpLocks/>
            </p:cNvCxnSpPr>
            <p:nvPr/>
          </p:nvCxnSpPr>
          <p:spPr>
            <a:xfrm flipV="1">
              <a:off x="5291803" y="3683171"/>
              <a:ext cx="0" cy="5467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962F7097-C431-4134-126B-7CF28D2FF7BC}"/>
              </a:ext>
            </a:extLst>
          </p:cNvPr>
          <p:cNvGrpSpPr/>
          <p:nvPr/>
        </p:nvGrpSpPr>
        <p:grpSpPr>
          <a:xfrm>
            <a:off x="10203973" y="3661553"/>
            <a:ext cx="565846" cy="562673"/>
            <a:chOff x="4506103" y="3676561"/>
            <a:chExt cx="565846" cy="562673"/>
          </a:xfrm>
        </p:grpSpPr>
        <p:cxnSp>
          <p:nvCxnSpPr>
            <p:cNvPr id="20" name="Straight Connector 19">
              <a:extLst>
                <a:ext uri="{FF2B5EF4-FFF2-40B4-BE49-F238E27FC236}">
                  <a16:creationId xmlns:a16="http://schemas.microsoft.com/office/drawing/2014/main" id="{85186F8E-B5BB-5DA3-E792-EBFE8276D88E}"/>
                </a:ext>
              </a:extLst>
            </p:cNvPr>
            <p:cNvCxnSpPr>
              <a:cxnSpLocks/>
            </p:cNvCxnSpPr>
            <p:nvPr/>
          </p:nvCxnSpPr>
          <p:spPr>
            <a:xfrm flipV="1">
              <a:off x="4506103" y="3676561"/>
              <a:ext cx="0" cy="5467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69B548-496C-5F7F-B1F5-44A29950926C}"/>
                </a:ext>
              </a:extLst>
            </p:cNvPr>
            <p:cNvCxnSpPr>
              <a:cxnSpLocks/>
            </p:cNvCxnSpPr>
            <p:nvPr/>
          </p:nvCxnSpPr>
          <p:spPr>
            <a:xfrm rot="16200000" flipH="1" flipV="1">
              <a:off x="4798551" y="3965835"/>
              <a:ext cx="0" cy="5467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85970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109C79-AFA2-A96C-AD87-E1EC3F99B386}"/>
              </a:ext>
            </a:extLst>
          </p:cNvPr>
          <p:cNvSpPr txBox="1"/>
          <p:nvPr/>
        </p:nvSpPr>
        <p:spPr>
          <a:xfrm>
            <a:off x="181330" y="201108"/>
            <a:ext cx="11980508" cy="553998"/>
          </a:xfrm>
          <a:prstGeom prst="rect">
            <a:avLst/>
          </a:prstGeom>
          <a:noFill/>
        </p:spPr>
        <p:txBody>
          <a:bodyPr wrap="square" rtlCol="0">
            <a:spAutoFit/>
          </a:bodyPr>
          <a:lstStyle/>
          <a:p>
            <a:pPr algn="just">
              <a:spcAft>
                <a:spcPts val="600"/>
              </a:spcAft>
            </a:pPr>
            <a:r>
              <a:rPr lang="en-US" sz="3000" b="1"/>
              <a:t>Rô-bốt vẽ biểu đồ cột biểu diễn số liệu mà Mai đã thu thập được.</a:t>
            </a:r>
          </a:p>
        </p:txBody>
      </p:sp>
    </p:spTree>
    <p:custDataLst>
      <p:tags r:id="rId1"/>
    </p:custDataLst>
    <p:extLst>
      <p:ext uri="{BB962C8B-B14F-4D97-AF65-F5344CB8AC3E}">
        <p14:creationId xmlns:p14="http://schemas.microsoft.com/office/powerpoint/2010/main" val="3172299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E2FF3-61B0-F0DF-E4D7-E580123EC6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81AE66B-62A0-7AC3-D922-BEA5EA9399F7}"/>
              </a:ext>
            </a:extLst>
          </p:cNvPr>
          <p:cNvSpPr txBox="1"/>
          <p:nvPr/>
        </p:nvSpPr>
        <p:spPr>
          <a:xfrm>
            <a:off x="1113688" y="423988"/>
            <a:ext cx="7763040" cy="400110"/>
          </a:xfrm>
          <a:prstGeom prst="rect">
            <a:avLst/>
          </a:prstGeom>
          <a:noFill/>
        </p:spPr>
        <p:txBody>
          <a:bodyPr wrap="square" rtlCol="0">
            <a:spAutoFit/>
          </a:bodyPr>
          <a:lstStyle/>
          <a:p>
            <a:pPr algn="just">
              <a:spcAft>
                <a:spcPts val="600"/>
              </a:spcAft>
            </a:pPr>
            <a:r>
              <a:rPr lang="en-US" sz="2000"/>
              <a:t>SỐ BẠN YÊU THÍCH MỖI MÔN THỂ THAO</a:t>
            </a:r>
          </a:p>
        </p:txBody>
      </p:sp>
      <p:graphicFrame>
        <p:nvGraphicFramePr>
          <p:cNvPr id="3" name="Table 2">
            <a:extLst>
              <a:ext uri="{FF2B5EF4-FFF2-40B4-BE49-F238E27FC236}">
                <a16:creationId xmlns:a16="http://schemas.microsoft.com/office/drawing/2014/main" id="{5D8DA409-C169-75A6-7044-D48518E7C677}"/>
              </a:ext>
            </a:extLst>
          </p:cNvPr>
          <p:cNvGraphicFramePr>
            <a:graphicFrameLocks noGrp="1"/>
          </p:cNvGraphicFramePr>
          <p:nvPr/>
        </p:nvGraphicFramePr>
        <p:xfrm>
          <a:off x="1508918" y="1142999"/>
          <a:ext cx="4572001" cy="4572001"/>
        </p:xfrm>
        <a:graphic>
          <a:graphicData uri="http://schemas.openxmlformats.org/drawingml/2006/table">
            <a:tbl>
              <a:tblPr firstRow="1" bandRow="1">
                <a:tableStyleId>{2625C379-8424-4B3C-851D-A5F68EA15CB4}</a:tableStyleId>
              </a:tblPr>
              <a:tblGrid>
                <a:gridCol w="653143">
                  <a:extLst>
                    <a:ext uri="{9D8B030D-6E8A-4147-A177-3AD203B41FA5}">
                      <a16:colId xmlns:a16="http://schemas.microsoft.com/office/drawing/2014/main" val="4079849538"/>
                    </a:ext>
                  </a:extLst>
                </a:gridCol>
                <a:gridCol w="653143">
                  <a:extLst>
                    <a:ext uri="{9D8B030D-6E8A-4147-A177-3AD203B41FA5}">
                      <a16:colId xmlns:a16="http://schemas.microsoft.com/office/drawing/2014/main" val="1985674890"/>
                    </a:ext>
                  </a:extLst>
                </a:gridCol>
                <a:gridCol w="653143">
                  <a:extLst>
                    <a:ext uri="{9D8B030D-6E8A-4147-A177-3AD203B41FA5}">
                      <a16:colId xmlns:a16="http://schemas.microsoft.com/office/drawing/2014/main" val="3349066494"/>
                    </a:ext>
                  </a:extLst>
                </a:gridCol>
                <a:gridCol w="653143">
                  <a:extLst>
                    <a:ext uri="{9D8B030D-6E8A-4147-A177-3AD203B41FA5}">
                      <a16:colId xmlns:a16="http://schemas.microsoft.com/office/drawing/2014/main" val="1687691426"/>
                    </a:ext>
                  </a:extLst>
                </a:gridCol>
                <a:gridCol w="653143">
                  <a:extLst>
                    <a:ext uri="{9D8B030D-6E8A-4147-A177-3AD203B41FA5}">
                      <a16:colId xmlns:a16="http://schemas.microsoft.com/office/drawing/2014/main" val="3794065267"/>
                    </a:ext>
                  </a:extLst>
                </a:gridCol>
                <a:gridCol w="653143">
                  <a:extLst>
                    <a:ext uri="{9D8B030D-6E8A-4147-A177-3AD203B41FA5}">
                      <a16:colId xmlns:a16="http://schemas.microsoft.com/office/drawing/2014/main" val="2787089392"/>
                    </a:ext>
                  </a:extLst>
                </a:gridCol>
                <a:gridCol w="653143">
                  <a:extLst>
                    <a:ext uri="{9D8B030D-6E8A-4147-A177-3AD203B41FA5}">
                      <a16:colId xmlns:a16="http://schemas.microsoft.com/office/drawing/2014/main" val="201806637"/>
                    </a:ext>
                  </a:extLst>
                </a:gridCol>
              </a:tblGrid>
              <a:tr h="653143">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3200">
                        <a:solidFill>
                          <a:schemeClr val="accent3">
                            <a:lumMod val="50000"/>
                          </a:schemeClr>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a:solidFill>
                            <a:schemeClr val="accent3">
                              <a:lumMod val="50000"/>
                            </a:schemeClr>
                          </a:solidFill>
                        </a:rPr>
                        <a:t>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6622129"/>
                  </a:ext>
                </a:extLst>
              </a:tr>
              <a:tr h="653143">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081482"/>
                  </a:ext>
                </a:extLst>
              </a:tr>
              <a:tr h="653143">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a:solidFill>
                            <a:schemeClr val="accent3">
                              <a:lumMod val="50000"/>
                            </a:schemeClr>
                          </a:solidFill>
                        </a:rPr>
                        <a:t>4</a:t>
                      </a:r>
                      <a:endParaRPr lang="en-US">
                        <a:solidFill>
                          <a:schemeClr val="accent3">
                            <a:lumMod val="50000"/>
                          </a:schemeClr>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458350"/>
                  </a:ext>
                </a:extLst>
              </a:tr>
              <a:tr h="653143">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723176"/>
                  </a:ext>
                </a:extLst>
              </a:tr>
              <a:tr h="653143">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a:solidFill>
                            <a:schemeClr val="accent3">
                              <a:lumMod val="50000"/>
                            </a:schemeClr>
                          </a:solidFill>
                        </a:rPr>
                        <a:t>2</a:t>
                      </a:r>
                      <a:endParaRPr lang="en-US" sz="3600">
                        <a:solidFill>
                          <a:schemeClr val="accent3">
                            <a:lumMod val="50000"/>
                          </a:schemeClr>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462748"/>
                  </a:ext>
                </a:extLst>
              </a:tr>
              <a:tr h="653143">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041998"/>
                  </a:ext>
                </a:extLst>
              </a:tr>
              <a:tr h="653143">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8811350"/>
                  </a:ext>
                </a:extLst>
              </a:tr>
            </a:tbl>
          </a:graphicData>
        </a:graphic>
      </p:graphicFrame>
      <p:sp>
        <p:nvSpPr>
          <p:cNvPr id="4" name="TextBox 3">
            <a:extLst>
              <a:ext uri="{FF2B5EF4-FFF2-40B4-BE49-F238E27FC236}">
                <a16:creationId xmlns:a16="http://schemas.microsoft.com/office/drawing/2014/main" id="{049B8829-9200-DBED-43EA-53B61D6358D5}"/>
              </a:ext>
            </a:extLst>
          </p:cNvPr>
          <p:cNvSpPr txBox="1"/>
          <p:nvPr/>
        </p:nvSpPr>
        <p:spPr>
          <a:xfrm>
            <a:off x="5187282" y="5764698"/>
            <a:ext cx="3680693" cy="523220"/>
          </a:xfrm>
          <a:prstGeom prst="rect">
            <a:avLst/>
          </a:prstGeom>
          <a:noFill/>
        </p:spPr>
        <p:txBody>
          <a:bodyPr wrap="square" rtlCol="0">
            <a:spAutoFit/>
          </a:bodyPr>
          <a:lstStyle/>
          <a:p>
            <a:pPr algn="ctr">
              <a:spcAft>
                <a:spcPts val="600"/>
              </a:spcAft>
            </a:pPr>
            <a:r>
              <a:rPr lang="en-US" sz="2800"/>
              <a:t>(Môn thể thao)</a:t>
            </a:r>
          </a:p>
        </p:txBody>
      </p:sp>
      <p:sp>
        <p:nvSpPr>
          <p:cNvPr id="5" name="TextBox 4">
            <a:extLst>
              <a:ext uri="{FF2B5EF4-FFF2-40B4-BE49-F238E27FC236}">
                <a16:creationId xmlns:a16="http://schemas.microsoft.com/office/drawing/2014/main" id="{4931EDE2-B879-5B97-AFB3-A220027A52DB}"/>
              </a:ext>
            </a:extLst>
          </p:cNvPr>
          <p:cNvSpPr txBox="1"/>
          <p:nvPr/>
        </p:nvSpPr>
        <p:spPr>
          <a:xfrm>
            <a:off x="952187" y="5347968"/>
            <a:ext cx="668697" cy="584775"/>
          </a:xfrm>
          <a:prstGeom prst="rect">
            <a:avLst/>
          </a:prstGeom>
          <a:noFill/>
        </p:spPr>
        <p:txBody>
          <a:bodyPr wrap="square" rtlCol="0">
            <a:spAutoFit/>
          </a:bodyPr>
          <a:lstStyle/>
          <a:p>
            <a:pPr algn="just">
              <a:spcAft>
                <a:spcPts val="600"/>
              </a:spcAft>
            </a:pPr>
            <a:r>
              <a:rPr lang="en-US" sz="3200"/>
              <a:t>0</a:t>
            </a:r>
          </a:p>
        </p:txBody>
      </p:sp>
      <p:sp>
        <p:nvSpPr>
          <p:cNvPr id="6" name="TextBox 5">
            <a:extLst>
              <a:ext uri="{FF2B5EF4-FFF2-40B4-BE49-F238E27FC236}">
                <a16:creationId xmlns:a16="http://schemas.microsoft.com/office/drawing/2014/main" id="{B7E84B1C-E04E-49CF-4781-18BC9B405EEF}"/>
              </a:ext>
            </a:extLst>
          </p:cNvPr>
          <p:cNvSpPr txBox="1"/>
          <p:nvPr/>
        </p:nvSpPr>
        <p:spPr>
          <a:xfrm>
            <a:off x="952187" y="4763193"/>
            <a:ext cx="668697" cy="584775"/>
          </a:xfrm>
          <a:prstGeom prst="rect">
            <a:avLst/>
          </a:prstGeom>
          <a:noFill/>
        </p:spPr>
        <p:txBody>
          <a:bodyPr wrap="square" rtlCol="0">
            <a:spAutoFit/>
          </a:bodyPr>
          <a:lstStyle/>
          <a:p>
            <a:pPr algn="just">
              <a:spcAft>
                <a:spcPts val="600"/>
              </a:spcAft>
            </a:pPr>
            <a:r>
              <a:rPr lang="en-US" sz="3200"/>
              <a:t>1</a:t>
            </a:r>
          </a:p>
        </p:txBody>
      </p:sp>
      <p:sp>
        <p:nvSpPr>
          <p:cNvPr id="7" name="TextBox 6">
            <a:extLst>
              <a:ext uri="{FF2B5EF4-FFF2-40B4-BE49-F238E27FC236}">
                <a16:creationId xmlns:a16="http://schemas.microsoft.com/office/drawing/2014/main" id="{24FD4320-5833-76C5-33CA-D2DB7617DCC5}"/>
              </a:ext>
            </a:extLst>
          </p:cNvPr>
          <p:cNvSpPr txBox="1"/>
          <p:nvPr/>
        </p:nvSpPr>
        <p:spPr>
          <a:xfrm>
            <a:off x="968207" y="4086807"/>
            <a:ext cx="668697" cy="584775"/>
          </a:xfrm>
          <a:prstGeom prst="rect">
            <a:avLst/>
          </a:prstGeom>
          <a:noFill/>
        </p:spPr>
        <p:txBody>
          <a:bodyPr wrap="square" rtlCol="0">
            <a:spAutoFit/>
          </a:bodyPr>
          <a:lstStyle/>
          <a:p>
            <a:pPr algn="just">
              <a:spcAft>
                <a:spcPts val="600"/>
              </a:spcAft>
            </a:pPr>
            <a:r>
              <a:rPr lang="en-US" sz="3200"/>
              <a:t>2</a:t>
            </a:r>
          </a:p>
        </p:txBody>
      </p:sp>
      <p:sp>
        <p:nvSpPr>
          <p:cNvPr id="8" name="TextBox 7">
            <a:extLst>
              <a:ext uri="{FF2B5EF4-FFF2-40B4-BE49-F238E27FC236}">
                <a16:creationId xmlns:a16="http://schemas.microsoft.com/office/drawing/2014/main" id="{BC7595F6-6B38-6032-17FB-3657AD4CC1AB}"/>
              </a:ext>
            </a:extLst>
          </p:cNvPr>
          <p:cNvSpPr txBox="1"/>
          <p:nvPr/>
        </p:nvSpPr>
        <p:spPr>
          <a:xfrm>
            <a:off x="968207" y="3502032"/>
            <a:ext cx="668697" cy="584775"/>
          </a:xfrm>
          <a:prstGeom prst="rect">
            <a:avLst/>
          </a:prstGeom>
          <a:noFill/>
        </p:spPr>
        <p:txBody>
          <a:bodyPr wrap="square" rtlCol="0">
            <a:spAutoFit/>
          </a:bodyPr>
          <a:lstStyle/>
          <a:p>
            <a:pPr algn="just">
              <a:spcAft>
                <a:spcPts val="600"/>
              </a:spcAft>
            </a:pPr>
            <a:r>
              <a:rPr lang="en-US" sz="3200"/>
              <a:t>3</a:t>
            </a:r>
          </a:p>
        </p:txBody>
      </p:sp>
      <p:sp>
        <p:nvSpPr>
          <p:cNvPr id="9" name="TextBox 8">
            <a:extLst>
              <a:ext uri="{FF2B5EF4-FFF2-40B4-BE49-F238E27FC236}">
                <a16:creationId xmlns:a16="http://schemas.microsoft.com/office/drawing/2014/main" id="{367C0AA6-7734-4AAC-9D28-3266FCF094E5}"/>
              </a:ext>
            </a:extLst>
          </p:cNvPr>
          <p:cNvSpPr txBox="1"/>
          <p:nvPr/>
        </p:nvSpPr>
        <p:spPr>
          <a:xfrm>
            <a:off x="952187" y="2825563"/>
            <a:ext cx="668697" cy="584775"/>
          </a:xfrm>
          <a:prstGeom prst="rect">
            <a:avLst/>
          </a:prstGeom>
          <a:noFill/>
        </p:spPr>
        <p:txBody>
          <a:bodyPr wrap="square" rtlCol="0">
            <a:spAutoFit/>
          </a:bodyPr>
          <a:lstStyle/>
          <a:p>
            <a:pPr algn="just">
              <a:spcAft>
                <a:spcPts val="600"/>
              </a:spcAft>
            </a:pPr>
            <a:r>
              <a:rPr lang="en-US" sz="3200"/>
              <a:t>4</a:t>
            </a:r>
          </a:p>
        </p:txBody>
      </p:sp>
      <p:sp>
        <p:nvSpPr>
          <p:cNvPr id="10" name="TextBox 9">
            <a:extLst>
              <a:ext uri="{FF2B5EF4-FFF2-40B4-BE49-F238E27FC236}">
                <a16:creationId xmlns:a16="http://schemas.microsoft.com/office/drawing/2014/main" id="{AB22AA4F-716B-C1FC-7B27-C0B5E20092FB}"/>
              </a:ext>
            </a:extLst>
          </p:cNvPr>
          <p:cNvSpPr txBox="1"/>
          <p:nvPr/>
        </p:nvSpPr>
        <p:spPr>
          <a:xfrm>
            <a:off x="968207" y="2149177"/>
            <a:ext cx="668697" cy="584775"/>
          </a:xfrm>
          <a:prstGeom prst="rect">
            <a:avLst/>
          </a:prstGeom>
          <a:noFill/>
        </p:spPr>
        <p:txBody>
          <a:bodyPr wrap="square" rtlCol="0">
            <a:spAutoFit/>
          </a:bodyPr>
          <a:lstStyle/>
          <a:p>
            <a:pPr algn="just">
              <a:spcAft>
                <a:spcPts val="600"/>
              </a:spcAft>
            </a:pPr>
            <a:r>
              <a:rPr lang="en-US" sz="3200"/>
              <a:t>5</a:t>
            </a:r>
          </a:p>
        </p:txBody>
      </p:sp>
      <p:sp>
        <p:nvSpPr>
          <p:cNvPr id="11" name="TextBox 10">
            <a:extLst>
              <a:ext uri="{FF2B5EF4-FFF2-40B4-BE49-F238E27FC236}">
                <a16:creationId xmlns:a16="http://schemas.microsoft.com/office/drawing/2014/main" id="{687FE12C-55D4-7517-C941-5BAF8B8F3C20}"/>
              </a:ext>
            </a:extLst>
          </p:cNvPr>
          <p:cNvSpPr txBox="1"/>
          <p:nvPr/>
        </p:nvSpPr>
        <p:spPr>
          <a:xfrm>
            <a:off x="968207" y="1564402"/>
            <a:ext cx="668697" cy="584775"/>
          </a:xfrm>
          <a:prstGeom prst="rect">
            <a:avLst/>
          </a:prstGeom>
          <a:noFill/>
        </p:spPr>
        <p:txBody>
          <a:bodyPr wrap="square" rtlCol="0">
            <a:spAutoFit/>
          </a:bodyPr>
          <a:lstStyle/>
          <a:p>
            <a:pPr algn="just">
              <a:spcAft>
                <a:spcPts val="600"/>
              </a:spcAft>
            </a:pPr>
            <a:r>
              <a:rPr lang="en-US" sz="3200"/>
              <a:t>6</a:t>
            </a:r>
          </a:p>
        </p:txBody>
      </p:sp>
      <p:sp>
        <p:nvSpPr>
          <p:cNvPr id="12" name="TextBox 11">
            <a:extLst>
              <a:ext uri="{FF2B5EF4-FFF2-40B4-BE49-F238E27FC236}">
                <a16:creationId xmlns:a16="http://schemas.microsoft.com/office/drawing/2014/main" id="{E50E308D-1AE2-71F1-ABB0-79FCDF4B984C}"/>
              </a:ext>
            </a:extLst>
          </p:cNvPr>
          <p:cNvSpPr txBox="1"/>
          <p:nvPr/>
        </p:nvSpPr>
        <p:spPr>
          <a:xfrm>
            <a:off x="491412" y="838588"/>
            <a:ext cx="1244553" cy="523220"/>
          </a:xfrm>
          <a:prstGeom prst="rect">
            <a:avLst/>
          </a:prstGeom>
          <a:noFill/>
        </p:spPr>
        <p:txBody>
          <a:bodyPr wrap="square" rtlCol="0">
            <a:spAutoFit/>
          </a:bodyPr>
          <a:lstStyle/>
          <a:p>
            <a:pPr algn="just">
              <a:spcAft>
                <a:spcPts val="600"/>
              </a:spcAft>
            </a:pPr>
            <a:r>
              <a:rPr lang="en-US" sz="2800"/>
              <a:t>(Bạn)</a:t>
            </a:r>
          </a:p>
        </p:txBody>
      </p:sp>
      <p:sp>
        <p:nvSpPr>
          <p:cNvPr id="13" name="TextBox 12">
            <a:extLst>
              <a:ext uri="{FF2B5EF4-FFF2-40B4-BE49-F238E27FC236}">
                <a16:creationId xmlns:a16="http://schemas.microsoft.com/office/drawing/2014/main" id="{19F25A14-02AC-23CE-F894-99A140B77C2B}"/>
              </a:ext>
            </a:extLst>
          </p:cNvPr>
          <p:cNvSpPr txBox="1"/>
          <p:nvPr/>
        </p:nvSpPr>
        <p:spPr>
          <a:xfrm>
            <a:off x="1959897" y="5740925"/>
            <a:ext cx="1053892" cy="954107"/>
          </a:xfrm>
          <a:prstGeom prst="rect">
            <a:avLst/>
          </a:prstGeom>
          <a:noFill/>
        </p:spPr>
        <p:txBody>
          <a:bodyPr wrap="square" rtlCol="0">
            <a:spAutoFit/>
          </a:bodyPr>
          <a:lstStyle/>
          <a:p>
            <a:pPr algn="ctr">
              <a:spcAft>
                <a:spcPts val="600"/>
              </a:spcAft>
            </a:pPr>
            <a:r>
              <a:rPr lang="en-US" sz="2800"/>
              <a:t>Bóng đá</a:t>
            </a:r>
          </a:p>
        </p:txBody>
      </p:sp>
      <p:sp>
        <p:nvSpPr>
          <p:cNvPr id="14" name="TextBox 13">
            <a:extLst>
              <a:ext uri="{FF2B5EF4-FFF2-40B4-BE49-F238E27FC236}">
                <a16:creationId xmlns:a16="http://schemas.microsoft.com/office/drawing/2014/main" id="{432032E3-3BDA-D749-241D-9615DE1D6770}"/>
              </a:ext>
            </a:extLst>
          </p:cNvPr>
          <p:cNvSpPr txBox="1"/>
          <p:nvPr/>
        </p:nvSpPr>
        <p:spPr>
          <a:xfrm>
            <a:off x="3267972" y="5694757"/>
            <a:ext cx="1053892" cy="954107"/>
          </a:xfrm>
          <a:prstGeom prst="rect">
            <a:avLst/>
          </a:prstGeom>
          <a:noFill/>
        </p:spPr>
        <p:txBody>
          <a:bodyPr wrap="square" rtlCol="0">
            <a:spAutoFit/>
          </a:bodyPr>
          <a:lstStyle/>
          <a:p>
            <a:pPr algn="ctr">
              <a:spcAft>
                <a:spcPts val="600"/>
              </a:spcAft>
            </a:pPr>
            <a:r>
              <a:rPr lang="en-US" sz="2800"/>
              <a:t>Bóng rổ</a:t>
            </a:r>
          </a:p>
        </p:txBody>
      </p:sp>
      <p:sp>
        <p:nvSpPr>
          <p:cNvPr id="15" name="TextBox 14">
            <a:extLst>
              <a:ext uri="{FF2B5EF4-FFF2-40B4-BE49-F238E27FC236}">
                <a16:creationId xmlns:a16="http://schemas.microsoft.com/office/drawing/2014/main" id="{F71B3D9A-449E-3C7C-4746-2B77FEFAB6D6}"/>
              </a:ext>
            </a:extLst>
          </p:cNvPr>
          <p:cNvSpPr txBox="1"/>
          <p:nvPr/>
        </p:nvSpPr>
        <p:spPr>
          <a:xfrm>
            <a:off x="4554938" y="5694757"/>
            <a:ext cx="1053892" cy="523220"/>
          </a:xfrm>
          <a:prstGeom prst="rect">
            <a:avLst/>
          </a:prstGeom>
          <a:noFill/>
        </p:spPr>
        <p:txBody>
          <a:bodyPr wrap="square" rtlCol="0">
            <a:spAutoFit/>
          </a:bodyPr>
          <a:lstStyle/>
          <a:p>
            <a:pPr algn="ctr">
              <a:spcAft>
                <a:spcPts val="600"/>
              </a:spcAft>
            </a:pPr>
            <a:r>
              <a:rPr lang="en-US" sz="2800"/>
              <a:t>Bơi </a:t>
            </a:r>
          </a:p>
        </p:txBody>
      </p:sp>
      <p:sp>
        <p:nvSpPr>
          <p:cNvPr id="16" name="TextBox 15">
            <a:extLst>
              <a:ext uri="{FF2B5EF4-FFF2-40B4-BE49-F238E27FC236}">
                <a16:creationId xmlns:a16="http://schemas.microsoft.com/office/drawing/2014/main" id="{4CD1BC69-92F5-CBE7-FCDC-DE45C569E8CE}"/>
              </a:ext>
            </a:extLst>
          </p:cNvPr>
          <p:cNvSpPr txBox="1"/>
          <p:nvPr/>
        </p:nvSpPr>
        <p:spPr>
          <a:xfrm>
            <a:off x="6232847" y="1142999"/>
            <a:ext cx="5364492" cy="1077218"/>
          </a:xfrm>
          <a:prstGeom prst="rect">
            <a:avLst/>
          </a:prstGeom>
          <a:noFill/>
        </p:spPr>
        <p:txBody>
          <a:bodyPr wrap="square" rtlCol="0">
            <a:spAutoFit/>
          </a:bodyPr>
          <a:lstStyle/>
          <a:p>
            <a:pPr marL="457200" indent="-457200" algn="just">
              <a:spcAft>
                <a:spcPts val="600"/>
              </a:spcAft>
              <a:buFont typeface="Arial" panose="020B0604020202020204" pitchFamily="34" charset="0"/>
              <a:buChar char="•"/>
            </a:pPr>
            <a:r>
              <a:rPr lang="en-US" sz="3200"/>
              <a:t>Hàng dưới ghi tên của môn thể thao.</a:t>
            </a:r>
          </a:p>
        </p:txBody>
      </p:sp>
      <p:sp>
        <p:nvSpPr>
          <p:cNvPr id="18" name="Rectangle: Rounded Corners 17">
            <a:extLst>
              <a:ext uri="{FF2B5EF4-FFF2-40B4-BE49-F238E27FC236}">
                <a16:creationId xmlns:a16="http://schemas.microsoft.com/office/drawing/2014/main" id="{5A9460D8-E51F-40A9-0511-3F091F0521D2}"/>
              </a:ext>
            </a:extLst>
          </p:cNvPr>
          <p:cNvSpPr/>
          <p:nvPr/>
        </p:nvSpPr>
        <p:spPr>
          <a:xfrm>
            <a:off x="1508917" y="5743980"/>
            <a:ext cx="6875957" cy="1073224"/>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3911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D5D93-C4E9-6519-7ED6-236A767B35A2}"/>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ADE11F-BFE7-7285-F383-1D8BDDEFE890}"/>
              </a:ext>
            </a:extLst>
          </p:cNvPr>
          <p:cNvGraphicFramePr>
            <a:graphicFrameLocks noGrp="1"/>
          </p:cNvGraphicFramePr>
          <p:nvPr/>
        </p:nvGraphicFramePr>
        <p:xfrm>
          <a:off x="1508918" y="1142999"/>
          <a:ext cx="4572001" cy="4572001"/>
        </p:xfrm>
        <a:graphic>
          <a:graphicData uri="http://schemas.openxmlformats.org/drawingml/2006/table">
            <a:tbl>
              <a:tblPr firstRow="1" bandRow="1">
                <a:tableStyleId>{2625C379-8424-4B3C-851D-A5F68EA15CB4}</a:tableStyleId>
              </a:tblPr>
              <a:tblGrid>
                <a:gridCol w="653143">
                  <a:extLst>
                    <a:ext uri="{9D8B030D-6E8A-4147-A177-3AD203B41FA5}">
                      <a16:colId xmlns:a16="http://schemas.microsoft.com/office/drawing/2014/main" val="4079849538"/>
                    </a:ext>
                  </a:extLst>
                </a:gridCol>
                <a:gridCol w="653143">
                  <a:extLst>
                    <a:ext uri="{9D8B030D-6E8A-4147-A177-3AD203B41FA5}">
                      <a16:colId xmlns:a16="http://schemas.microsoft.com/office/drawing/2014/main" val="1985674890"/>
                    </a:ext>
                  </a:extLst>
                </a:gridCol>
                <a:gridCol w="653143">
                  <a:extLst>
                    <a:ext uri="{9D8B030D-6E8A-4147-A177-3AD203B41FA5}">
                      <a16:colId xmlns:a16="http://schemas.microsoft.com/office/drawing/2014/main" val="3349066494"/>
                    </a:ext>
                  </a:extLst>
                </a:gridCol>
                <a:gridCol w="653143">
                  <a:extLst>
                    <a:ext uri="{9D8B030D-6E8A-4147-A177-3AD203B41FA5}">
                      <a16:colId xmlns:a16="http://schemas.microsoft.com/office/drawing/2014/main" val="1687691426"/>
                    </a:ext>
                  </a:extLst>
                </a:gridCol>
                <a:gridCol w="653143">
                  <a:extLst>
                    <a:ext uri="{9D8B030D-6E8A-4147-A177-3AD203B41FA5}">
                      <a16:colId xmlns:a16="http://schemas.microsoft.com/office/drawing/2014/main" val="3794065267"/>
                    </a:ext>
                  </a:extLst>
                </a:gridCol>
                <a:gridCol w="653143">
                  <a:extLst>
                    <a:ext uri="{9D8B030D-6E8A-4147-A177-3AD203B41FA5}">
                      <a16:colId xmlns:a16="http://schemas.microsoft.com/office/drawing/2014/main" val="2787089392"/>
                    </a:ext>
                  </a:extLst>
                </a:gridCol>
                <a:gridCol w="653143">
                  <a:extLst>
                    <a:ext uri="{9D8B030D-6E8A-4147-A177-3AD203B41FA5}">
                      <a16:colId xmlns:a16="http://schemas.microsoft.com/office/drawing/2014/main" val="201806637"/>
                    </a:ext>
                  </a:extLst>
                </a:gridCol>
              </a:tblGrid>
              <a:tr h="653143">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3200">
                        <a:solidFill>
                          <a:schemeClr val="accent3">
                            <a:lumMod val="50000"/>
                          </a:schemeClr>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a:solidFill>
                            <a:schemeClr val="accent3">
                              <a:lumMod val="50000"/>
                            </a:schemeClr>
                          </a:solidFill>
                        </a:rPr>
                        <a:t>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6622129"/>
                  </a:ext>
                </a:extLst>
              </a:tr>
              <a:tr h="653143">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081482"/>
                  </a:ext>
                </a:extLst>
              </a:tr>
              <a:tr h="653143">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a:solidFill>
                            <a:schemeClr val="accent3">
                              <a:lumMod val="50000"/>
                            </a:schemeClr>
                          </a:solidFill>
                        </a:rPr>
                        <a:t>4</a:t>
                      </a:r>
                      <a:endParaRPr lang="en-US">
                        <a:solidFill>
                          <a:schemeClr val="accent3">
                            <a:lumMod val="50000"/>
                          </a:schemeClr>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458350"/>
                  </a:ext>
                </a:extLst>
              </a:tr>
              <a:tr h="653143">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723176"/>
                  </a:ext>
                </a:extLst>
              </a:tr>
              <a:tr h="653143">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a:solidFill>
                            <a:schemeClr val="accent3">
                              <a:lumMod val="50000"/>
                            </a:schemeClr>
                          </a:solidFill>
                        </a:rPr>
                        <a:t>2</a:t>
                      </a:r>
                      <a:endParaRPr lang="en-US" sz="3600">
                        <a:solidFill>
                          <a:schemeClr val="accent3">
                            <a:lumMod val="50000"/>
                          </a:schemeClr>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462748"/>
                  </a:ext>
                </a:extLst>
              </a:tr>
              <a:tr h="653143">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041998"/>
                  </a:ext>
                </a:extLst>
              </a:tr>
              <a:tr h="653143">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8811350"/>
                  </a:ext>
                </a:extLst>
              </a:tr>
            </a:tbl>
          </a:graphicData>
        </a:graphic>
      </p:graphicFrame>
      <p:sp>
        <p:nvSpPr>
          <p:cNvPr id="4" name="TextBox 3">
            <a:extLst>
              <a:ext uri="{FF2B5EF4-FFF2-40B4-BE49-F238E27FC236}">
                <a16:creationId xmlns:a16="http://schemas.microsoft.com/office/drawing/2014/main" id="{7768007B-DE9A-A2DD-CC4A-0CEFD2D080E6}"/>
              </a:ext>
            </a:extLst>
          </p:cNvPr>
          <p:cNvSpPr txBox="1"/>
          <p:nvPr/>
        </p:nvSpPr>
        <p:spPr>
          <a:xfrm>
            <a:off x="4704182" y="5837912"/>
            <a:ext cx="2870720" cy="1031051"/>
          </a:xfrm>
          <a:prstGeom prst="rect">
            <a:avLst/>
          </a:prstGeom>
          <a:noFill/>
        </p:spPr>
        <p:txBody>
          <a:bodyPr wrap="square" rtlCol="0">
            <a:spAutoFit/>
          </a:bodyPr>
          <a:lstStyle/>
          <a:p>
            <a:pPr algn="ctr">
              <a:spcAft>
                <a:spcPts val="600"/>
              </a:spcAft>
            </a:pPr>
            <a:r>
              <a:rPr lang="en-US" sz="2800"/>
              <a:t>(Môn </a:t>
            </a:r>
          </a:p>
          <a:p>
            <a:pPr algn="ctr">
              <a:spcAft>
                <a:spcPts val="600"/>
              </a:spcAft>
            </a:pPr>
            <a:r>
              <a:rPr lang="en-US" sz="2800"/>
              <a:t>thể thao)</a:t>
            </a:r>
          </a:p>
        </p:txBody>
      </p:sp>
      <p:sp>
        <p:nvSpPr>
          <p:cNvPr id="5" name="TextBox 4">
            <a:extLst>
              <a:ext uri="{FF2B5EF4-FFF2-40B4-BE49-F238E27FC236}">
                <a16:creationId xmlns:a16="http://schemas.microsoft.com/office/drawing/2014/main" id="{11C3E396-3C8C-99CB-7025-145139F907C1}"/>
              </a:ext>
            </a:extLst>
          </p:cNvPr>
          <p:cNvSpPr txBox="1"/>
          <p:nvPr/>
        </p:nvSpPr>
        <p:spPr>
          <a:xfrm>
            <a:off x="952187" y="5347968"/>
            <a:ext cx="668697" cy="584775"/>
          </a:xfrm>
          <a:prstGeom prst="rect">
            <a:avLst/>
          </a:prstGeom>
          <a:noFill/>
        </p:spPr>
        <p:txBody>
          <a:bodyPr wrap="square" rtlCol="0">
            <a:spAutoFit/>
          </a:bodyPr>
          <a:lstStyle/>
          <a:p>
            <a:pPr algn="just">
              <a:spcAft>
                <a:spcPts val="600"/>
              </a:spcAft>
            </a:pPr>
            <a:r>
              <a:rPr lang="en-US" sz="3200"/>
              <a:t>0</a:t>
            </a:r>
          </a:p>
        </p:txBody>
      </p:sp>
      <p:sp>
        <p:nvSpPr>
          <p:cNvPr id="6" name="TextBox 5">
            <a:extLst>
              <a:ext uri="{FF2B5EF4-FFF2-40B4-BE49-F238E27FC236}">
                <a16:creationId xmlns:a16="http://schemas.microsoft.com/office/drawing/2014/main" id="{9D4833C5-5D57-F004-2B78-A80DC2025FA8}"/>
              </a:ext>
            </a:extLst>
          </p:cNvPr>
          <p:cNvSpPr txBox="1"/>
          <p:nvPr/>
        </p:nvSpPr>
        <p:spPr>
          <a:xfrm>
            <a:off x="952187" y="4763193"/>
            <a:ext cx="668697" cy="584775"/>
          </a:xfrm>
          <a:prstGeom prst="rect">
            <a:avLst/>
          </a:prstGeom>
          <a:noFill/>
        </p:spPr>
        <p:txBody>
          <a:bodyPr wrap="square" rtlCol="0">
            <a:spAutoFit/>
          </a:bodyPr>
          <a:lstStyle/>
          <a:p>
            <a:pPr algn="just">
              <a:spcAft>
                <a:spcPts val="600"/>
              </a:spcAft>
            </a:pPr>
            <a:r>
              <a:rPr lang="en-US" sz="3200"/>
              <a:t>1</a:t>
            </a:r>
          </a:p>
        </p:txBody>
      </p:sp>
      <p:sp>
        <p:nvSpPr>
          <p:cNvPr id="7" name="TextBox 6">
            <a:extLst>
              <a:ext uri="{FF2B5EF4-FFF2-40B4-BE49-F238E27FC236}">
                <a16:creationId xmlns:a16="http://schemas.microsoft.com/office/drawing/2014/main" id="{B444BEBE-E9BA-D91B-09DF-644D75301088}"/>
              </a:ext>
            </a:extLst>
          </p:cNvPr>
          <p:cNvSpPr txBox="1"/>
          <p:nvPr/>
        </p:nvSpPr>
        <p:spPr>
          <a:xfrm>
            <a:off x="968207" y="4086807"/>
            <a:ext cx="668697" cy="584775"/>
          </a:xfrm>
          <a:prstGeom prst="rect">
            <a:avLst/>
          </a:prstGeom>
          <a:noFill/>
        </p:spPr>
        <p:txBody>
          <a:bodyPr wrap="square" rtlCol="0">
            <a:spAutoFit/>
          </a:bodyPr>
          <a:lstStyle/>
          <a:p>
            <a:pPr algn="just">
              <a:spcAft>
                <a:spcPts val="600"/>
              </a:spcAft>
            </a:pPr>
            <a:r>
              <a:rPr lang="en-US" sz="3200"/>
              <a:t>2</a:t>
            </a:r>
          </a:p>
        </p:txBody>
      </p:sp>
      <p:sp>
        <p:nvSpPr>
          <p:cNvPr id="8" name="TextBox 7">
            <a:extLst>
              <a:ext uri="{FF2B5EF4-FFF2-40B4-BE49-F238E27FC236}">
                <a16:creationId xmlns:a16="http://schemas.microsoft.com/office/drawing/2014/main" id="{71EF52FE-7BE7-8C6C-A4F5-187827F027B4}"/>
              </a:ext>
            </a:extLst>
          </p:cNvPr>
          <p:cNvSpPr txBox="1"/>
          <p:nvPr/>
        </p:nvSpPr>
        <p:spPr>
          <a:xfrm>
            <a:off x="968207" y="3502032"/>
            <a:ext cx="668697" cy="584775"/>
          </a:xfrm>
          <a:prstGeom prst="rect">
            <a:avLst/>
          </a:prstGeom>
          <a:noFill/>
        </p:spPr>
        <p:txBody>
          <a:bodyPr wrap="square" rtlCol="0">
            <a:spAutoFit/>
          </a:bodyPr>
          <a:lstStyle/>
          <a:p>
            <a:pPr algn="just">
              <a:spcAft>
                <a:spcPts val="600"/>
              </a:spcAft>
            </a:pPr>
            <a:r>
              <a:rPr lang="en-US" sz="3200"/>
              <a:t>3</a:t>
            </a:r>
          </a:p>
        </p:txBody>
      </p:sp>
      <p:sp>
        <p:nvSpPr>
          <p:cNvPr id="9" name="TextBox 8">
            <a:extLst>
              <a:ext uri="{FF2B5EF4-FFF2-40B4-BE49-F238E27FC236}">
                <a16:creationId xmlns:a16="http://schemas.microsoft.com/office/drawing/2014/main" id="{62FA0AAD-C35E-959F-24B2-D4CBD765428D}"/>
              </a:ext>
            </a:extLst>
          </p:cNvPr>
          <p:cNvSpPr txBox="1"/>
          <p:nvPr/>
        </p:nvSpPr>
        <p:spPr>
          <a:xfrm>
            <a:off x="952187" y="2825563"/>
            <a:ext cx="668697" cy="584775"/>
          </a:xfrm>
          <a:prstGeom prst="rect">
            <a:avLst/>
          </a:prstGeom>
          <a:noFill/>
        </p:spPr>
        <p:txBody>
          <a:bodyPr wrap="square" rtlCol="0">
            <a:spAutoFit/>
          </a:bodyPr>
          <a:lstStyle/>
          <a:p>
            <a:pPr algn="just">
              <a:spcAft>
                <a:spcPts val="600"/>
              </a:spcAft>
            </a:pPr>
            <a:r>
              <a:rPr lang="en-US" sz="3200"/>
              <a:t>4</a:t>
            </a:r>
          </a:p>
        </p:txBody>
      </p:sp>
      <p:sp>
        <p:nvSpPr>
          <p:cNvPr id="10" name="TextBox 9">
            <a:extLst>
              <a:ext uri="{FF2B5EF4-FFF2-40B4-BE49-F238E27FC236}">
                <a16:creationId xmlns:a16="http://schemas.microsoft.com/office/drawing/2014/main" id="{E725F3C5-6A7D-D0E0-27CE-DF225BC82EEB}"/>
              </a:ext>
            </a:extLst>
          </p:cNvPr>
          <p:cNvSpPr txBox="1"/>
          <p:nvPr/>
        </p:nvSpPr>
        <p:spPr>
          <a:xfrm>
            <a:off x="968207" y="2149177"/>
            <a:ext cx="668697" cy="584775"/>
          </a:xfrm>
          <a:prstGeom prst="rect">
            <a:avLst/>
          </a:prstGeom>
          <a:noFill/>
        </p:spPr>
        <p:txBody>
          <a:bodyPr wrap="square" rtlCol="0">
            <a:spAutoFit/>
          </a:bodyPr>
          <a:lstStyle/>
          <a:p>
            <a:pPr algn="just">
              <a:spcAft>
                <a:spcPts val="600"/>
              </a:spcAft>
            </a:pPr>
            <a:r>
              <a:rPr lang="en-US" sz="3200"/>
              <a:t>5</a:t>
            </a:r>
          </a:p>
        </p:txBody>
      </p:sp>
      <p:sp>
        <p:nvSpPr>
          <p:cNvPr id="11" name="TextBox 10">
            <a:extLst>
              <a:ext uri="{FF2B5EF4-FFF2-40B4-BE49-F238E27FC236}">
                <a16:creationId xmlns:a16="http://schemas.microsoft.com/office/drawing/2014/main" id="{F6C1F10C-5949-3922-D373-943F3649194A}"/>
              </a:ext>
            </a:extLst>
          </p:cNvPr>
          <p:cNvSpPr txBox="1"/>
          <p:nvPr/>
        </p:nvSpPr>
        <p:spPr>
          <a:xfrm>
            <a:off x="968207" y="1564402"/>
            <a:ext cx="668697" cy="584775"/>
          </a:xfrm>
          <a:prstGeom prst="rect">
            <a:avLst/>
          </a:prstGeom>
          <a:noFill/>
        </p:spPr>
        <p:txBody>
          <a:bodyPr wrap="square" rtlCol="0">
            <a:spAutoFit/>
          </a:bodyPr>
          <a:lstStyle/>
          <a:p>
            <a:pPr algn="just">
              <a:spcAft>
                <a:spcPts val="600"/>
              </a:spcAft>
            </a:pPr>
            <a:r>
              <a:rPr lang="en-US" sz="3200"/>
              <a:t>6</a:t>
            </a:r>
          </a:p>
        </p:txBody>
      </p:sp>
      <p:sp>
        <p:nvSpPr>
          <p:cNvPr id="12" name="TextBox 11">
            <a:extLst>
              <a:ext uri="{FF2B5EF4-FFF2-40B4-BE49-F238E27FC236}">
                <a16:creationId xmlns:a16="http://schemas.microsoft.com/office/drawing/2014/main" id="{32F75CA2-BE4E-A0A0-7C16-94390349956B}"/>
              </a:ext>
            </a:extLst>
          </p:cNvPr>
          <p:cNvSpPr txBox="1"/>
          <p:nvPr/>
        </p:nvSpPr>
        <p:spPr>
          <a:xfrm>
            <a:off x="491412" y="838588"/>
            <a:ext cx="1244553" cy="523220"/>
          </a:xfrm>
          <a:prstGeom prst="rect">
            <a:avLst/>
          </a:prstGeom>
          <a:noFill/>
        </p:spPr>
        <p:txBody>
          <a:bodyPr wrap="square" rtlCol="0">
            <a:spAutoFit/>
          </a:bodyPr>
          <a:lstStyle/>
          <a:p>
            <a:pPr algn="just">
              <a:spcAft>
                <a:spcPts val="600"/>
              </a:spcAft>
            </a:pPr>
            <a:r>
              <a:rPr lang="en-US" sz="2800"/>
              <a:t>(Bạn)</a:t>
            </a:r>
          </a:p>
        </p:txBody>
      </p:sp>
      <p:sp>
        <p:nvSpPr>
          <p:cNvPr id="13" name="TextBox 12">
            <a:extLst>
              <a:ext uri="{FF2B5EF4-FFF2-40B4-BE49-F238E27FC236}">
                <a16:creationId xmlns:a16="http://schemas.microsoft.com/office/drawing/2014/main" id="{C41F4710-EFCD-0680-3EA9-1913DD009D34}"/>
              </a:ext>
            </a:extLst>
          </p:cNvPr>
          <p:cNvSpPr txBox="1"/>
          <p:nvPr/>
        </p:nvSpPr>
        <p:spPr>
          <a:xfrm>
            <a:off x="1959897" y="5740925"/>
            <a:ext cx="1053892" cy="954107"/>
          </a:xfrm>
          <a:prstGeom prst="rect">
            <a:avLst/>
          </a:prstGeom>
          <a:noFill/>
        </p:spPr>
        <p:txBody>
          <a:bodyPr wrap="square" rtlCol="0">
            <a:spAutoFit/>
          </a:bodyPr>
          <a:lstStyle/>
          <a:p>
            <a:pPr algn="ctr">
              <a:spcAft>
                <a:spcPts val="600"/>
              </a:spcAft>
            </a:pPr>
            <a:r>
              <a:rPr lang="en-US" sz="2800"/>
              <a:t>Bóng đá</a:t>
            </a:r>
          </a:p>
        </p:txBody>
      </p:sp>
      <p:sp>
        <p:nvSpPr>
          <p:cNvPr id="14" name="TextBox 13">
            <a:extLst>
              <a:ext uri="{FF2B5EF4-FFF2-40B4-BE49-F238E27FC236}">
                <a16:creationId xmlns:a16="http://schemas.microsoft.com/office/drawing/2014/main" id="{09B1E573-F6C2-BE54-3431-E31D015CA70C}"/>
              </a:ext>
            </a:extLst>
          </p:cNvPr>
          <p:cNvSpPr txBox="1"/>
          <p:nvPr/>
        </p:nvSpPr>
        <p:spPr>
          <a:xfrm>
            <a:off x="3267972" y="5694757"/>
            <a:ext cx="1053892" cy="954107"/>
          </a:xfrm>
          <a:prstGeom prst="rect">
            <a:avLst/>
          </a:prstGeom>
          <a:noFill/>
        </p:spPr>
        <p:txBody>
          <a:bodyPr wrap="square" rtlCol="0">
            <a:spAutoFit/>
          </a:bodyPr>
          <a:lstStyle/>
          <a:p>
            <a:pPr algn="ctr">
              <a:spcAft>
                <a:spcPts val="600"/>
              </a:spcAft>
            </a:pPr>
            <a:r>
              <a:rPr lang="en-US" sz="2800"/>
              <a:t>Bóng rổ</a:t>
            </a:r>
          </a:p>
        </p:txBody>
      </p:sp>
      <p:sp>
        <p:nvSpPr>
          <p:cNvPr id="15" name="TextBox 14">
            <a:extLst>
              <a:ext uri="{FF2B5EF4-FFF2-40B4-BE49-F238E27FC236}">
                <a16:creationId xmlns:a16="http://schemas.microsoft.com/office/drawing/2014/main" id="{ABD98BBF-80F2-DB90-ECDF-3DF443E2887C}"/>
              </a:ext>
            </a:extLst>
          </p:cNvPr>
          <p:cNvSpPr txBox="1"/>
          <p:nvPr/>
        </p:nvSpPr>
        <p:spPr>
          <a:xfrm>
            <a:off x="4554938" y="5694757"/>
            <a:ext cx="1053892" cy="523220"/>
          </a:xfrm>
          <a:prstGeom prst="rect">
            <a:avLst/>
          </a:prstGeom>
          <a:noFill/>
        </p:spPr>
        <p:txBody>
          <a:bodyPr wrap="square" rtlCol="0">
            <a:spAutoFit/>
          </a:bodyPr>
          <a:lstStyle/>
          <a:p>
            <a:pPr algn="ctr">
              <a:spcAft>
                <a:spcPts val="600"/>
              </a:spcAft>
            </a:pPr>
            <a:r>
              <a:rPr lang="en-US" sz="2800"/>
              <a:t>Bơi </a:t>
            </a:r>
          </a:p>
        </p:txBody>
      </p:sp>
      <p:sp>
        <p:nvSpPr>
          <p:cNvPr id="16" name="TextBox 15">
            <a:extLst>
              <a:ext uri="{FF2B5EF4-FFF2-40B4-BE49-F238E27FC236}">
                <a16:creationId xmlns:a16="http://schemas.microsoft.com/office/drawing/2014/main" id="{0DE9B0FB-CBF7-AB08-9BD1-6D61F3CAC1C5}"/>
              </a:ext>
            </a:extLst>
          </p:cNvPr>
          <p:cNvSpPr txBox="1"/>
          <p:nvPr/>
        </p:nvSpPr>
        <p:spPr>
          <a:xfrm>
            <a:off x="6232847" y="1142999"/>
            <a:ext cx="5364492" cy="2139047"/>
          </a:xfrm>
          <a:prstGeom prst="rect">
            <a:avLst/>
          </a:prstGeom>
          <a:noFill/>
        </p:spPr>
        <p:txBody>
          <a:bodyPr wrap="square" rtlCol="0">
            <a:spAutoFit/>
          </a:bodyPr>
          <a:lstStyle/>
          <a:p>
            <a:pPr marL="457200" indent="-457200" algn="just">
              <a:spcAft>
                <a:spcPts val="600"/>
              </a:spcAft>
              <a:buFont typeface="Arial" panose="020B0604020202020204" pitchFamily="34" charset="0"/>
              <a:buChar char="•"/>
            </a:pPr>
            <a:r>
              <a:rPr lang="en-US" sz="3200"/>
              <a:t>Hàng dưới ghi tên của môn thể thao.</a:t>
            </a:r>
          </a:p>
          <a:p>
            <a:pPr marL="457200" indent="-457200" algn="just">
              <a:spcAft>
                <a:spcPts val="600"/>
              </a:spcAft>
              <a:buFont typeface="Arial" panose="020B0604020202020204" pitchFamily="34" charset="0"/>
              <a:buChar char="•"/>
            </a:pPr>
            <a:r>
              <a:rPr lang="en-US" sz="3200"/>
              <a:t>Các số ghi ở bên trái của biểu đồ chỉ số bạn.</a:t>
            </a:r>
          </a:p>
        </p:txBody>
      </p:sp>
      <p:sp>
        <p:nvSpPr>
          <p:cNvPr id="18" name="Rectangle: Rounded Corners 17">
            <a:extLst>
              <a:ext uri="{FF2B5EF4-FFF2-40B4-BE49-F238E27FC236}">
                <a16:creationId xmlns:a16="http://schemas.microsoft.com/office/drawing/2014/main" id="{F76394FB-1C25-A671-174C-B49930754FD9}"/>
              </a:ext>
            </a:extLst>
          </p:cNvPr>
          <p:cNvSpPr/>
          <p:nvPr/>
        </p:nvSpPr>
        <p:spPr>
          <a:xfrm>
            <a:off x="558536" y="755106"/>
            <a:ext cx="883258" cy="5082806"/>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0A8D198-F822-CDAA-6B42-75BB79B68E44}"/>
              </a:ext>
            </a:extLst>
          </p:cNvPr>
          <p:cNvSpPr txBox="1"/>
          <p:nvPr/>
        </p:nvSpPr>
        <p:spPr>
          <a:xfrm>
            <a:off x="1113688" y="423988"/>
            <a:ext cx="7763040" cy="400110"/>
          </a:xfrm>
          <a:prstGeom prst="rect">
            <a:avLst/>
          </a:prstGeom>
          <a:noFill/>
        </p:spPr>
        <p:txBody>
          <a:bodyPr wrap="square" rtlCol="0">
            <a:spAutoFit/>
          </a:bodyPr>
          <a:lstStyle/>
          <a:p>
            <a:pPr algn="just">
              <a:spcAft>
                <a:spcPts val="600"/>
              </a:spcAft>
            </a:pPr>
            <a:r>
              <a:rPr lang="en-US" sz="2000"/>
              <a:t>SỐ BẠN YÊU THÍCH MỖI MÔN THỂ THAO</a:t>
            </a:r>
          </a:p>
        </p:txBody>
      </p:sp>
    </p:spTree>
    <p:custDataLst>
      <p:tags r:id="rId1"/>
    </p:custDataLst>
    <p:extLst>
      <p:ext uri="{BB962C8B-B14F-4D97-AF65-F5344CB8AC3E}">
        <p14:creationId xmlns:p14="http://schemas.microsoft.com/office/powerpoint/2010/main" val="121804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wipe(down)">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43CE1-FB9A-F1CB-FD63-1F6473FCDB6B}"/>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BCDB403-BC39-CCC0-D02C-E75303943248}"/>
              </a:ext>
            </a:extLst>
          </p:cNvPr>
          <p:cNvGraphicFramePr>
            <a:graphicFrameLocks noGrp="1"/>
          </p:cNvGraphicFramePr>
          <p:nvPr/>
        </p:nvGraphicFramePr>
        <p:xfrm>
          <a:off x="1508918" y="1142999"/>
          <a:ext cx="4572001" cy="4572001"/>
        </p:xfrm>
        <a:graphic>
          <a:graphicData uri="http://schemas.openxmlformats.org/drawingml/2006/table">
            <a:tbl>
              <a:tblPr firstRow="1" bandRow="1">
                <a:tableStyleId>{2625C379-8424-4B3C-851D-A5F68EA15CB4}</a:tableStyleId>
              </a:tblPr>
              <a:tblGrid>
                <a:gridCol w="653143">
                  <a:extLst>
                    <a:ext uri="{9D8B030D-6E8A-4147-A177-3AD203B41FA5}">
                      <a16:colId xmlns:a16="http://schemas.microsoft.com/office/drawing/2014/main" val="4079849538"/>
                    </a:ext>
                  </a:extLst>
                </a:gridCol>
                <a:gridCol w="653143">
                  <a:extLst>
                    <a:ext uri="{9D8B030D-6E8A-4147-A177-3AD203B41FA5}">
                      <a16:colId xmlns:a16="http://schemas.microsoft.com/office/drawing/2014/main" val="1985674890"/>
                    </a:ext>
                  </a:extLst>
                </a:gridCol>
                <a:gridCol w="653143">
                  <a:extLst>
                    <a:ext uri="{9D8B030D-6E8A-4147-A177-3AD203B41FA5}">
                      <a16:colId xmlns:a16="http://schemas.microsoft.com/office/drawing/2014/main" val="3349066494"/>
                    </a:ext>
                  </a:extLst>
                </a:gridCol>
                <a:gridCol w="653143">
                  <a:extLst>
                    <a:ext uri="{9D8B030D-6E8A-4147-A177-3AD203B41FA5}">
                      <a16:colId xmlns:a16="http://schemas.microsoft.com/office/drawing/2014/main" val="1687691426"/>
                    </a:ext>
                  </a:extLst>
                </a:gridCol>
                <a:gridCol w="653143">
                  <a:extLst>
                    <a:ext uri="{9D8B030D-6E8A-4147-A177-3AD203B41FA5}">
                      <a16:colId xmlns:a16="http://schemas.microsoft.com/office/drawing/2014/main" val="3794065267"/>
                    </a:ext>
                  </a:extLst>
                </a:gridCol>
                <a:gridCol w="653143">
                  <a:extLst>
                    <a:ext uri="{9D8B030D-6E8A-4147-A177-3AD203B41FA5}">
                      <a16:colId xmlns:a16="http://schemas.microsoft.com/office/drawing/2014/main" val="2787089392"/>
                    </a:ext>
                  </a:extLst>
                </a:gridCol>
                <a:gridCol w="653143">
                  <a:extLst>
                    <a:ext uri="{9D8B030D-6E8A-4147-A177-3AD203B41FA5}">
                      <a16:colId xmlns:a16="http://schemas.microsoft.com/office/drawing/2014/main" val="201806637"/>
                    </a:ext>
                  </a:extLst>
                </a:gridCol>
              </a:tblGrid>
              <a:tr h="653143">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3200">
                        <a:solidFill>
                          <a:schemeClr val="accent3">
                            <a:lumMod val="50000"/>
                          </a:schemeClr>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a:solidFill>
                            <a:schemeClr val="accent3">
                              <a:lumMod val="50000"/>
                            </a:schemeClr>
                          </a:solidFill>
                        </a:rPr>
                        <a:t>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6622129"/>
                  </a:ext>
                </a:extLst>
              </a:tr>
              <a:tr h="653143">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081482"/>
                  </a:ext>
                </a:extLst>
              </a:tr>
              <a:tr h="653143">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a:solidFill>
                            <a:schemeClr val="accent3">
                              <a:lumMod val="50000"/>
                            </a:schemeClr>
                          </a:solidFill>
                        </a:rPr>
                        <a:t>4</a:t>
                      </a:r>
                      <a:endParaRPr lang="en-US">
                        <a:solidFill>
                          <a:schemeClr val="accent3">
                            <a:lumMod val="50000"/>
                          </a:schemeClr>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458350"/>
                  </a:ext>
                </a:extLst>
              </a:tr>
              <a:tr h="653143">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723176"/>
                  </a:ext>
                </a:extLst>
              </a:tr>
              <a:tr h="653143">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a:solidFill>
                            <a:schemeClr val="accent3">
                              <a:lumMod val="50000"/>
                            </a:schemeClr>
                          </a:solidFill>
                        </a:rPr>
                        <a:t>2</a:t>
                      </a:r>
                      <a:endParaRPr lang="en-US" sz="3600">
                        <a:solidFill>
                          <a:schemeClr val="accent3">
                            <a:lumMod val="50000"/>
                          </a:schemeClr>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462748"/>
                  </a:ext>
                </a:extLst>
              </a:tr>
              <a:tr h="653143">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no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041998"/>
                  </a:ext>
                </a:extLst>
              </a:tr>
              <a:tr h="653143">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3">
                        <a:lumMod val="50000"/>
                      </a:schemeClr>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8811350"/>
                  </a:ext>
                </a:extLst>
              </a:tr>
            </a:tbl>
          </a:graphicData>
        </a:graphic>
      </p:graphicFrame>
      <p:sp>
        <p:nvSpPr>
          <p:cNvPr id="4" name="TextBox 3">
            <a:extLst>
              <a:ext uri="{FF2B5EF4-FFF2-40B4-BE49-F238E27FC236}">
                <a16:creationId xmlns:a16="http://schemas.microsoft.com/office/drawing/2014/main" id="{36F4C1C8-1B9D-895D-5AE6-34C1793586AB}"/>
              </a:ext>
            </a:extLst>
          </p:cNvPr>
          <p:cNvSpPr txBox="1"/>
          <p:nvPr/>
        </p:nvSpPr>
        <p:spPr>
          <a:xfrm>
            <a:off x="4704182" y="5837912"/>
            <a:ext cx="2870720" cy="1031051"/>
          </a:xfrm>
          <a:prstGeom prst="rect">
            <a:avLst/>
          </a:prstGeom>
          <a:noFill/>
        </p:spPr>
        <p:txBody>
          <a:bodyPr wrap="square" rtlCol="0">
            <a:spAutoFit/>
          </a:bodyPr>
          <a:lstStyle/>
          <a:p>
            <a:pPr algn="ctr">
              <a:spcAft>
                <a:spcPts val="600"/>
              </a:spcAft>
            </a:pPr>
            <a:r>
              <a:rPr lang="en-US" sz="2800"/>
              <a:t>(Môn </a:t>
            </a:r>
          </a:p>
          <a:p>
            <a:pPr algn="ctr">
              <a:spcAft>
                <a:spcPts val="600"/>
              </a:spcAft>
            </a:pPr>
            <a:r>
              <a:rPr lang="en-US" sz="2800"/>
              <a:t>thể thao)</a:t>
            </a:r>
          </a:p>
        </p:txBody>
      </p:sp>
      <p:sp>
        <p:nvSpPr>
          <p:cNvPr id="5" name="TextBox 4">
            <a:extLst>
              <a:ext uri="{FF2B5EF4-FFF2-40B4-BE49-F238E27FC236}">
                <a16:creationId xmlns:a16="http://schemas.microsoft.com/office/drawing/2014/main" id="{F2FE1172-69EF-6468-30A4-18860BBE5709}"/>
              </a:ext>
            </a:extLst>
          </p:cNvPr>
          <p:cNvSpPr txBox="1"/>
          <p:nvPr/>
        </p:nvSpPr>
        <p:spPr>
          <a:xfrm>
            <a:off x="952187" y="5347968"/>
            <a:ext cx="668697" cy="584775"/>
          </a:xfrm>
          <a:prstGeom prst="rect">
            <a:avLst/>
          </a:prstGeom>
          <a:noFill/>
        </p:spPr>
        <p:txBody>
          <a:bodyPr wrap="square" rtlCol="0">
            <a:spAutoFit/>
          </a:bodyPr>
          <a:lstStyle/>
          <a:p>
            <a:pPr algn="just">
              <a:spcAft>
                <a:spcPts val="600"/>
              </a:spcAft>
            </a:pPr>
            <a:r>
              <a:rPr lang="en-US" sz="3200"/>
              <a:t>0</a:t>
            </a:r>
          </a:p>
        </p:txBody>
      </p:sp>
      <p:sp>
        <p:nvSpPr>
          <p:cNvPr id="6" name="TextBox 5">
            <a:extLst>
              <a:ext uri="{FF2B5EF4-FFF2-40B4-BE49-F238E27FC236}">
                <a16:creationId xmlns:a16="http://schemas.microsoft.com/office/drawing/2014/main" id="{43B747DD-F778-7200-A002-583E20D90D8D}"/>
              </a:ext>
            </a:extLst>
          </p:cNvPr>
          <p:cNvSpPr txBox="1"/>
          <p:nvPr/>
        </p:nvSpPr>
        <p:spPr>
          <a:xfrm>
            <a:off x="952187" y="4763193"/>
            <a:ext cx="668697" cy="584775"/>
          </a:xfrm>
          <a:prstGeom prst="rect">
            <a:avLst/>
          </a:prstGeom>
          <a:noFill/>
        </p:spPr>
        <p:txBody>
          <a:bodyPr wrap="square" rtlCol="0">
            <a:spAutoFit/>
          </a:bodyPr>
          <a:lstStyle/>
          <a:p>
            <a:pPr algn="just">
              <a:spcAft>
                <a:spcPts val="600"/>
              </a:spcAft>
            </a:pPr>
            <a:r>
              <a:rPr lang="en-US" sz="3200"/>
              <a:t>1</a:t>
            </a:r>
          </a:p>
        </p:txBody>
      </p:sp>
      <p:sp>
        <p:nvSpPr>
          <p:cNvPr id="7" name="TextBox 6">
            <a:extLst>
              <a:ext uri="{FF2B5EF4-FFF2-40B4-BE49-F238E27FC236}">
                <a16:creationId xmlns:a16="http://schemas.microsoft.com/office/drawing/2014/main" id="{0E02C739-2B5F-1D22-C63D-57EF25078578}"/>
              </a:ext>
            </a:extLst>
          </p:cNvPr>
          <p:cNvSpPr txBox="1"/>
          <p:nvPr/>
        </p:nvSpPr>
        <p:spPr>
          <a:xfrm>
            <a:off x="968207" y="4086807"/>
            <a:ext cx="668697" cy="584775"/>
          </a:xfrm>
          <a:prstGeom prst="rect">
            <a:avLst/>
          </a:prstGeom>
          <a:noFill/>
        </p:spPr>
        <p:txBody>
          <a:bodyPr wrap="square" rtlCol="0">
            <a:spAutoFit/>
          </a:bodyPr>
          <a:lstStyle/>
          <a:p>
            <a:pPr algn="just">
              <a:spcAft>
                <a:spcPts val="600"/>
              </a:spcAft>
            </a:pPr>
            <a:r>
              <a:rPr lang="en-US" sz="3200"/>
              <a:t>2</a:t>
            </a:r>
          </a:p>
        </p:txBody>
      </p:sp>
      <p:sp>
        <p:nvSpPr>
          <p:cNvPr id="8" name="TextBox 7">
            <a:extLst>
              <a:ext uri="{FF2B5EF4-FFF2-40B4-BE49-F238E27FC236}">
                <a16:creationId xmlns:a16="http://schemas.microsoft.com/office/drawing/2014/main" id="{A21F73C8-F164-B17B-6602-A33FF809B1AA}"/>
              </a:ext>
            </a:extLst>
          </p:cNvPr>
          <p:cNvSpPr txBox="1"/>
          <p:nvPr/>
        </p:nvSpPr>
        <p:spPr>
          <a:xfrm>
            <a:off x="968207" y="3502032"/>
            <a:ext cx="668697" cy="584775"/>
          </a:xfrm>
          <a:prstGeom prst="rect">
            <a:avLst/>
          </a:prstGeom>
          <a:noFill/>
        </p:spPr>
        <p:txBody>
          <a:bodyPr wrap="square" rtlCol="0">
            <a:spAutoFit/>
          </a:bodyPr>
          <a:lstStyle/>
          <a:p>
            <a:pPr algn="just">
              <a:spcAft>
                <a:spcPts val="600"/>
              </a:spcAft>
            </a:pPr>
            <a:r>
              <a:rPr lang="en-US" sz="3200"/>
              <a:t>3</a:t>
            </a:r>
          </a:p>
        </p:txBody>
      </p:sp>
      <p:sp>
        <p:nvSpPr>
          <p:cNvPr id="9" name="TextBox 8">
            <a:extLst>
              <a:ext uri="{FF2B5EF4-FFF2-40B4-BE49-F238E27FC236}">
                <a16:creationId xmlns:a16="http://schemas.microsoft.com/office/drawing/2014/main" id="{22A7D840-FA39-210F-82AC-86346BC967DA}"/>
              </a:ext>
            </a:extLst>
          </p:cNvPr>
          <p:cNvSpPr txBox="1"/>
          <p:nvPr/>
        </p:nvSpPr>
        <p:spPr>
          <a:xfrm>
            <a:off x="952187" y="2825563"/>
            <a:ext cx="668697" cy="584775"/>
          </a:xfrm>
          <a:prstGeom prst="rect">
            <a:avLst/>
          </a:prstGeom>
          <a:noFill/>
        </p:spPr>
        <p:txBody>
          <a:bodyPr wrap="square" rtlCol="0">
            <a:spAutoFit/>
          </a:bodyPr>
          <a:lstStyle/>
          <a:p>
            <a:pPr algn="just">
              <a:spcAft>
                <a:spcPts val="600"/>
              </a:spcAft>
            </a:pPr>
            <a:r>
              <a:rPr lang="en-US" sz="3200"/>
              <a:t>4</a:t>
            </a:r>
          </a:p>
        </p:txBody>
      </p:sp>
      <p:sp>
        <p:nvSpPr>
          <p:cNvPr id="10" name="TextBox 9">
            <a:extLst>
              <a:ext uri="{FF2B5EF4-FFF2-40B4-BE49-F238E27FC236}">
                <a16:creationId xmlns:a16="http://schemas.microsoft.com/office/drawing/2014/main" id="{46658F4F-800E-C75C-BE18-862D0B614805}"/>
              </a:ext>
            </a:extLst>
          </p:cNvPr>
          <p:cNvSpPr txBox="1"/>
          <p:nvPr/>
        </p:nvSpPr>
        <p:spPr>
          <a:xfrm>
            <a:off x="968207" y="2149177"/>
            <a:ext cx="668697" cy="584775"/>
          </a:xfrm>
          <a:prstGeom prst="rect">
            <a:avLst/>
          </a:prstGeom>
          <a:noFill/>
        </p:spPr>
        <p:txBody>
          <a:bodyPr wrap="square" rtlCol="0">
            <a:spAutoFit/>
          </a:bodyPr>
          <a:lstStyle/>
          <a:p>
            <a:pPr algn="just">
              <a:spcAft>
                <a:spcPts val="600"/>
              </a:spcAft>
            </a:pPr>
            <a:r>
              <a:rPr lang="en-US" sz="3200"/>
              <a:t>5</a:t>
            </a:r>
          </a:p>
        </p:txBody>
      </p:sp>
      <p:sp>
        <p:nvSpPr>
          <p:cNvPr id="11" name="TextBox 10">
            <a:extLst>
              <a:ext uri="{FF2B5EF4-FFF2-40B4-BE49-F238E27FC236}">
                <a16:creationId xmlns:a16="http://schemas.microsoft.com/office/drawing/2014/main" id="{E282248A-8A29-DF0B-AD8A-47A809B5D619}"/>
              </a:ext>
            </a:extLst>
          </p:cNvPr>
          <p:cNvSpPr txBox="1"/>
          <p:nvPr/>
        </p:nvSpPr>
        <p:spPr>
          <a:xfrm>
            <a:off x="968207" y="1564402"/>
            <a:ext cx="668697" cy="584775"/>
          </a:xfrm>
          <a:prstGeom prst="rect">
            <a:avLst/>
          </a:prstGeom>
          <a:noFill/>
        </p:spPr>
        <p:txBody>
          <a:bodyPr wrap="square" rtlCol="0">
            <a:spAutoFit/>
          </a:bodyPr>
          <a:lstStyle/>
          <a:p>
            <a:pPr algn="just">
              <a:spcAft>
                <a:spcPts val="600"/>
              </a:spcAft>
            </a:pPr>
            <a:r>
              <a:rPr lang="en-US" sz="3200"/>
              <a:t>6</a:t>
            </a:r>
          </a:p>
        </p:txBody>
      </p:sp>
      <p:sp>
        <p:nvSpPr>
          <p:cNvPr id="12" name="TextBox 11">
            <a:extLst>
              <a:ext uri="{FF2B5EF4-FFF2-40B4-BE49-F238E27FC236}">
                <a16:creationId xmlns:a16="http://schemas.microsoft.com/office/drawing/2014/main" id="{E959F417-CDB1-B09B-9A2F-57C066BC3E23}"/>
              </a:ext>
            </a:extLst>
          </p:cNvPr>
          <p:cNvSpPr txBox="1"/>
          <p:nvPr/>
        </p:nvSpPr>
        <p:spPr>
          <a:xfrm>
            <a:off x="491412" y="838588"/>
            <a:ext cx="1244553" cy="523220"/>
          </a:xfrm>
          <a:prstGeom prst="rect">
            <a:avLst/>
          </a:prstGeom>
          <a:noFill/>
        </p:spPr>
        <p:txBody>
          <a:bodyPr wrap="square" rtlCol="0">
            <a:spAutoFit/>
          </a:bodyPr>
          <a:lstStyle/>
          <a:p>
            <a:pPr algn="just">
              <a:spcAft>
                <a:spcPts val="600"/>
              </a:spcAft>
            </a:pPr>
            <a:r>
              <a:rPr lang="en-US" sz="2800"/>
              <a:t>(Bạn)</a:t>
            </a:r>
          </a:p>
        </p:txBody>
      </p:sp>
      <p:sp>
        <p:nvSpPr>
          <p:cNvPr id="13" name="TextBox 12">
            <a:extLst>
              <a:ext uri="{FF2B5EF4-FFF2-40B4-BE49-F238E27FC236}">
                <a16:creationId xmlns:a16="http://schemas.microsoft.com/office/drawing/2014/main" id="{0328E608-05E0-AA56-6329-A365B915051E}"/>
              </a:ext>
            </a:extLst>
          </p:cNvPr>
          <p:cNvSpPr txBox="1"/>
          <p:nvPr/>
        </p:nvSpPr>
        <p:spPr>
          <a:xfrm>
            <a:off x="1959897" y="5740925"/>
            <a:ext cx="1053892" cy="954107"/>
          </a:xfrm>
          <a:prstGeom prst="rect">
            <a:avLst/>
          </a:prstGeom>
          <a:noFill/>
        </p:spPr>
        <p:txBody>
          <a:bodyPr wrap="square" rtlCol="0">
            <a:spAutoFit/>
          </a:bodyPr>
          <a:lstStyle/>
          <a:p>
            <a:pPr algn="ctr">
              <a:spcAft>
                <a:spcPts val="600"/>
              </a:spcAft>
            </a:pPr>
            <a:r>
              <a:rPr lang="en-US" sz="2800"/>
              <a:t>Bóng đá</a:t>
            </a:r>
          </a:p>
        </p:txBody>
      </p:sp>
      <p:sp>
        <p:nvSpPr>
          <p:cNvPr id="14" name="TextBox 13">
            <a:extLst>
              <a:ext uri="{FF2B5EF4-FFF2-40B4-BE49-F238E27FC236}">
                <a16:creationId xmlns:a16="http://schemas.microsoft.com/office/drawing/2014/main" id="{89CACA20-05AA-E668-E760-0517EB45CD8F}"/>
              </a:ext>
            </a:extLst>
          </p:cNvPr>
          <p:cNvSpPr txBox="1"/>
          <p:nvPr/>
        </p:nvSpPr>
        <p:spPr>
          <a:xfrm>
            <a:off x="3267972" y="5694757"/>
            <a:ext cx="1053892" cy="954107"/>
          </a:xfrm>
          <a:prstGeom prst="rect">
            <a:avLst/>
          </a:prstGeom>
          <a:noFill/>
        </p:spPr>
        <p:txBody>
          <a:bodyPr wrap="square" rtlCol="0">
            <a:spAutoFit/>
          </a:bodyPr>
          <a:lstStyle/>
          <a:p>
            <a:pPr algn="ctr">
              <a:spcAft>
                <a:spcPts val="600"/>
              </a:spcAft>
            </a:pPr>
            <a:r>
              <a:rPr lang="en-US" sz="2800"/>
              <a:t>Bóng rổ</a:t>
            </a:r>
          </a:p>
        </p:txBody>
      </p:sp>
      <p:sp>
        <p:nvSpPr>
          <p:cNvPr id="15" name="TextBox 14">
            <a:extLst>
              <a:ext uri="{FF2B5EF4-FFF2-40B4-BE49-F238E27FC236}">
                <a16:creationId xmlns:a16="http://schemas.microsoft.com/office/drawing/2014/main" id="{15D71FD8-3295-F376-8D02-C5C5372CD642}"/>
              </a:ext>
            </a:extLst>
          </p:cNvPr>
          <p:cNvSpPr txBox="1"/>
          <p:nvPr/>
        </p:nvSpPr>
        <p:spPr>
          <a:xfrm>
            <a:off x="4554938" y="5694757"/>
            <a:ext cx="1053892" cy="523220"/>
          </a:xfrm>
          <a:prstGeom prst="rect">
            <a:avLst/>
          </a:prstGeom>
          <a:noFill/>
        </p:spPr>
        <p:txBody>
          <a:bodyPr wrap="square" rtlCol="0">
            <a:spAutoFit/>
          </a:bodyPr>
          <a:lstStyle/>
          <a:p>
            <a:pPr algn="ctr">
              <a:spcAft>
                <a:spcPts val="600"/>
              </a:spcAft>
            </a:pPr>
            <a:r>
              <a:rPr lang="en-US" sz="2800"/>
              <a:t>Bơi </a:t>
            </a:r>
          </a:p>
        </p:txBody>
      </p:sp>
      <p:sp>
        <p:nvSpPr>
          <p:cNvPr id="16" name="TextBox 15">
            <a:extLst>
              <a:ext uri="{FF2B5EF4-FFF2-40B4-BE49-F238E27FC236}">
                <a16:creationId xmlns:a16="http://schemas.microsoft.com/office/drawing/2014/main" id="{DFF21B61-5072-0312-34BD-DF3DF3249B1B}"/>
              </a:ext>
            </a:extLst>
          </p:cNvPr>
          <p:cNvSpPr txBox="1"/>
          <p:nvPr/>
        </p:nvSpPr>
        <p:spPr>
          <a:xfrm>
            <a:off x="6232847" y="1142999"/>
            <a:ext cx="5364492" cy="3693319"/>
          </a:xfrm>
          <a:prstGeom prst="rect">
            <a:avLst/>
          </a:prstGeom>
          <a:noFill/>
        </p:spPr>
        <p:txBody>
          <a:bodyPr wrap="square" rtlCol="0">
            <a:spAutoFit/>
          </a:bodyPr>
          <a:lstStyle/>
          <a:p>
            <a:pPr marL="457200" indent="-457200" algn="just">
              <a:spcAft>
                <a:spcPts val="600"/>
              </a:spcAft>
              <a:buFont typeface="Arial" panose="020B0604020202020204" pitchFamily="34" charset="0"/>
              <a:buChar char="•"/>
            </a:pPr>
            <a:r>
              <a:rPr lang="en-US" sz="3200"/>
              <a:t>Hàng dưới ghi tên của môn thể thao.</a:t>
            </a:r>
          </a:p>
          <a:p>
            <a:pPr marL="457200" indent="-457200" algn="just">
              <a:spcAft>
                <a:spcPts val="600"/>
              </a:spcAft>
              <a:buFont typeface="Arial" panose="020B0604020202020204" pitchFamily="34" charset="0"/>
              <a:buChar char="•"/>
            </a:pPr>
            <a:r>
              <a:rPr lang="en-US" sz="3200"/>
              <a:t>Các số ghi ở bên trái của biểu đồ chỉ số bạn.</a:t>
            </a:r>
          </a:p>
          <a:p>
            <a:pPr marL="457200" indent="-457200" algn="just">
              <a:spcAft>
                <a:spcPts val="600"/>
              </a:spcAft>
              <a:buFont typeface="Arial" panose="020B0604020202020204" pitchFamily="34" charset="0"/>
              <a:buChar char="•"/>
            </a:pPr>
            <a:r>
              <a:rPr lang="en-US" sz="3200"/>
              <a:t>Mỗi cột biểu diễn số bạn yêu thích môn thể thao đó.</a:t>
            </a:r>
          </a:p>
        </p:txBody>
      </p:sp>
      <p:cxnSp>
        <p:nvCxnSpPr>
          <p:cNvPr id="19" name="Straight Arrow Connector 18">
            <a:extLst>
              <a:ext uri="{FF2B5EF4-FFF2-40B4-BE49-F238E27FC236}">
                <a16:creationId xmlns:a16="http://schemas.microsoft.com/office/drawing/2014/main" id="{39C20EC0-8F9B-2AAD-B60E-4D466AD8B76B}"/>
              </a:ext>
            </a:extLst>
          </p:cNvPr>
          <p:cNvCxnSpPr>
            <a:cxnSpLocks/>
          </p:cNvCxnSpPr>
          <p:nvPr/>
        </p:nvCxnSpPr>
        <p:spPr>
          <a:xfrm>
            <a:off x="1735965" y="2825563"/>
            <a:ext cx="339600" cy="52932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1D04784-09DA-E0EC-0132-6A6A2DCB57D2}"/>
              </a:ext>
            </a:extLst>
          </p:cNvPr>
          <p:cNvCxnSpPr>
            <a:cxnSpLocks/>
          </p:cNvCxnSpPr>
          <p:nvPr/>
        </p:nvCxnSpPr>
        <p:spPr>
          <a:xfrm>
            <a:off x="3098172" y="1856789"/>
            <a:ext cx="339600" cy="52932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EE92D3F-F804-85B1-882D-5FEC6730CC9A}"/>
              </a:ext>
            </a:extLst>
          </p:cNvPr>
          <p:cNvCxnSpPr>
            <a:cxnSpLocks/>
          </p:cNvCxnSpPr>
          <p:nvPr/>
        </p:nvCxnSpPr>
        <p:spPr>
          <a:xfrm>
            <a:off x="4385138" y="4306994"/>
            <a:ext cx="339600" cy="52932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4C19C57-9EEF-960D-999F-835F7061553F}"/>
              </a:ext>
            </a:extLst>
          </p:cNvPr>
          <p:cNvSpPr txBox="1"/>
          <p:nvPr/>
        </p:nvSpPr>
        <p:spPr>
          <a:xfrm>
            <a:off x="1113688" y="423988"/>
            <a:ext cx="7763040" cy="400110"/>
          </a:xfrm>
          <a:prstGeom prst="rect">
            <a:avLst/>
          </a:prstGeom>
          <a:noFill/>
        </p:spPr>
        <p:txBody>
          <a:bodyPr wrap="square" rtlCol="0">
            <a:spAutoFit/>
          </a:bodyPr>
          <a:lstStyle/>
          <a:p>
            <a:pPr algn="just">
              <a:spcAft>
                <a:spcPts val="600"/>
              </a:spcAft>
            </a:pPr>
            <a:r>
              <a:rPr lang="en-US" sz="2000"/>
              <a:t>SỐ BẠN YÊU THÍCH MỖI MÔN THỂ THAO</a:t>
            </a:r>
          </a:p>
        </p:txBody>
      </p:sp>
    </p:spTree>
    <p:custDataLst>
      <p:tags r:id="rId1"/>
    </p:custDataLst>
    <p:extLst>
      <p:ext uri="{BB962C8B-B14F-4D97-AF65-F5344CB8AC3E}">
        <p14:creationId xmlns:p14="http://schemas.microsoft.com/office/powerpoint/2010/main" val="250134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wipe(down)">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80">
                                          <p:stCondLst>
                                            <p:cond delay="0"/>
                                          </p:stCondLst>
                                        </p:cTn>
                                        <p:tgtEl>
                                          <p:spTgt spid="19"/>
                                        </p:tgtEl>
                                      </p:cBhvr>
                                    </p:animEffect>
                                    <p:anim calcmode="lin" valueType="num">
                                      <p:cBhvr>
                                        <p:cTn id="1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8" dur="26">
                                          <p:stCondLst>
                                            <p:cond delay="650"/>
                                          </p:stCondLst>
                                        </p:cTn>
                                        <p:tgtEl>
                                          <p:spTgt spid="19"/>
                                        </p:tgtEl>
                                      </p:cBhvr>
                                      <p:to x="100000" y="60000"/>
                                    </p:animScale>
                                    <p:animScale>
                                      <p:cBhvr>
                                        <p:cTn id="19" dur="166" decel="50000">
                                          <p:stCondLst>
                                            <p:cond delay="676"/>
                                          </p:stCondLst>
                                        </p:cTn>
                                        <p:tgtEl>
                                          <p:spTgt spid="19"/>
                                        </p:tgtEl>
                                      </p:cBhvr>
                                      <p:to x="100000" y="100000"/>
                                    </p:animScale>
                                    <p:animScale>
                                      <p:cBhvr>
                                        <p:cTn id="20" dur="26">
                                          <p:stCondLst>
                                            <p:cond delay="1312"/>
                                          </p:stCondLst>
                                        </p:cTn>
                                        <p:tgtEl>
                                          <p:spTgt spid="19"/>
                                        </p:tgtEl>
                                      </p:cBhvr>
                                      <p:to x="100000" y="80000"/>
                                    </p:animScale>
                                    <p:animScale>
                                      <p:cBhvr>
                                        <p:cTn id="21" dur="166" decel="50000">
                                          <p:stCondLst>
                                            <p:cond delay="1338"/>
                                          </p:stCondLst>
                                        </p:cTn>
                                        <p:tgtEl>
                                          <p:spTgt spid="19"/>
                                        </p:tgtEl>
                                      </p:cBhvr>
                                      <p:to x="100000" y="100000"/>
                                    </p:animScale>
                                    <p:animScale>
                                      <p:cBhvr>
                                        <p:cTn id="22" dur="26">
                                          <p:stCondLst>
                                            <p:cond delay="1642"/>
                                          </p:stCondLst>
                                        </p:cTn>
                                        <p:tgtEl>
                                          <p:spTgt spid="19"/>
                                        </p:tgtEl>
                                      </p:cBhvr>
                                      <p:to x="100000" y="90000"/>
                                    </p:animScale>
                                    <p:animScale>
                                      <p:cBhvr>
                                        <p:cTn id="23" dur="166" decel="50000">
                                          <p:stCondLst>
                                            <p:cond delay="1668"/>
                                          </p:stCondLst>
                                        </p:cTn>
                                        <p:tgtEl>
                                          <p:spTgt spid="19"/>
                                        </p:tgtEl>
                                      </p:cBhvr>
                                      <p:to x="100000" y="100000"/>
                                    </p:animScale>
                                    <p:animScale>
                                      <p:cBhvr>
                                        <p:cTn id="24" dur="26">
                                          <p:stCondLst>
                                            <p:cond delay="1808"/>
                                          </p:stCondLst>
                                        </p:cTn>
                                        <p:tgtEl>
                                          <p:spTgt spid="19"/>
                                        </p:tgtEl>
                                      </p:cBhvr>
                                      <p:to x="100000" y="95000"/>
                                    </p:animScale>
                                    <p:animScale>
                                      <p:cBhvr>
                                        <p:cTn id="25" dur="166" decel="50000">
                                          <p:stCondLst>
                                            <p:cond delay="1834"/>
                                          </p:stCondLst>
                                        </p:cTn>
                                        <p:tgtEl>
                                          <p:spTgt spid="1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80">
                                          <p:stCondLst>
                                            <p:cond delay="0"/>
                                          </p:stCondLst>
                                        </p:cTn>
                                        <p:tgtEl>
                                          <p:spTgt spid="21"/>
                                        </p:tgtEl>
                                      </p:cBhvr>
                                    </p:animEffect>
                                    <p:anim calcmode="lin" valueType="num">
                                      <p:cBhvr>
                                        <p:cTn id="3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6" dur="26">
                                          <p:stCondLst>
                                            <p:cond delay="650"/>
                                          </p:stCondLst>
                                        </p:cTn>
                                        <p:tgtEl>
                                          <p:spTgt spid="21"/>
                                        </p:tgtEl>
                                      </p:cBhvr>
                                      <p:to x="100000" y="60000"/>
                                    </p:animScale>
                                    <p:animScale>
                                      <p:cBhvr>
                                        <p:cTn id="37" dur="166" decel="50000">
                                          <p:stCondLst>
                                            <p:cond delay="676"/>
                                          </p:stCondLst>
                                        </p:cTn>
                                        <p:tgtEl>
                                          <p:spTgt spid="21"/>
                                        </p:tgtEl>
                                      </p:cBhvr>
                                      <p:to x="100000" y="100000"/>
                                    </p:animScale>
                                    <p:animScale>
                                      <p:cBhvr>
                                        <p:cTn id="38" dur="26">
                                          <p:stCondLst>
                                            <p:cond delay="1312"/>
                                          </p:stCondLst>
                                        </p:cTn>
                                        <p:tgtEl>
                                          <p:spTgt spid="21"/>
                                        </p:tgtEl>
                                      </p:cBhvr>
                                      <p:to x="100000" y="80000"/>
                                    </p:animScale>
                                    <p:animScale>
                                      <p:cBhvr>
                                        <p:cTn id="39" dur="166" decel="50000">
                                          <p:stCondLst>
                                            <p:cond delay="1338"/>
                                          </p:stCondLst>
                                        </p:cTn>
                                        <p:tgtEl>
                                          <p:spTgt spid="21"/>
                                        </p:tgtEl>
                                      </p:cBhvr>
                                      <p:to x="100000" y="100000"/>
                                    </p:animScale>
                                    <p:animScale>
                                      <p:cBhvr>
                                        <p:cTn id="40" dur="26">
                                          <p:stCondLst>
                                            <p:cond delay="1642"/>
                                          </p:stCondLst>
                                        </p:cTn>
                                        <p:tgtEl>
                                          <p:spTgt spid="21"/>
                                        </p:tgtEl>
                                      </p:cBhvr>
                                      <p:to x="100000" y="90000"/>
                                    </p:animScale>
                                    <p:animScale>
                                      <p:cBhvr>
                                        <p:cTn id="41" dur="166" decel="50000">
                                          <p:stCondLst>
                                            <p:cond delay="1668"/>
                                          </p:stCondLst>
                                        </p:cTn>
                                        <p:tgtEl>
                                          <p:spTgt spid="21"/>
                                        </p:tgtEl>
                                      </p:cBhvr>
                                      <p:to x="100000" y="100000"/>
                                    </p:animScale>
                                    <p:animScale>
                                      <p:cBhvr>
                                        <p:cTn id="42" dur="26">
                                          <p:stCondLst>
                                            <p:cond delay="1808"/>
                                          </p:stCondLst>
                                        </p:cTn>
                                        <p:tgtEl>
                                          <p:spTgt spid="21"/>
                                        </p:tgtEl>
                                      </p:cBhvr>
                                      <p:to x="100000" y="95000"/>
                                    </p:animScale>
                                    <p:animScale>
                                      <p:cBhvr>
                                        <p:cTn id="43" dur="166" decel="50000">
                                          <p:stCondLst>
                                            <p:cond delay="1834"/>
                                          </p:stCondLst>
                                        </p:cTn>
                                        <p:tgtEl>
                                          <p:spTgt spid="2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80">
                                          <p:stCondLst>
                                            <p:cond delay="0"/>
                                          </p:stCondLst>
                                        </p:cTn>
                                        <p:tgtEl>
                                          <p:spTgt spid="22"/>
                                        </p:tgtEl>
                                      </p:cBhvr>
                                    </p:animEffect>
                                    <p:anim calcmode="lin" valueType="num">
                                      <p:cBhvr>
                                        <p:cTn id="4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54" dur="26">
                                          <p:stCondLst>
                                            <p:cond delay="650"/>
                                          </p:stCondLst>
                                        </p:cTn>
                                        <p:tgtEl>
                                          <p:spTgt spid="22"/>
                                        </p:tgtEl>
                                      </p:cBhvr>
                                      <p:to x="100000" y="60000"/>
                                    </p:animScale>
                                    <p:animScale>
                                      <p:cBhvr>
                                        <p:cTn id="55" dur="166" decel="50000">
                                          <p:stCondLst>
                                            <p:cond delay="676"/>
                                          </p:stCondLst>
                                        </p:cTn>
                                        <p:tgtEl>
                                          <p:spTgt spid="22"/>
                                        </p:tgtEl>
                                      </p:cBhvr>
                                      <p:to x="100000" y="100000"/>
                                    </p:animScale>
                                    <p:animScale>
                                      <p:cBhvr>
                                        <p:cTn id="56" dur="26">
                                          <p:stCondLst>
                                            <p:cond delay="1312"/>
                                          </p:stCondLst>
                                        </p:cTn>
                                        <p:tgtEl>
                                          <p:spTgt spid="22"/>
                                        </p:tgtEl>
                                      </p:cBhvr>
                                      <p:to x="100000" y="80000"/>
                                    </p:animScale>
                                    <p:animScale>
                                      <p:cBhvr>
                                        <p:cTn id="57" dur="166" decel="50000">
                                          <p:stCondLst>
                                            <p:cond delay="1338"/>
                                          </p:stCondLst>
                                        </p:cTn>
                                        <p:tgtEl>
                                          <p:spTgt spid="22"/>
                                        </p:tgtEl>
                                      </p:cBhvr>
                                      <p:to x="100000" y="100000"/>
                                    </p:animScale>
                                    <p:animScale>
                                      <p:cBhvr>
                                        <p:cTn id="58" dur="26">
                                          <p:stCondLst>
                                            <p:cond delay="1642"/>
                                          </p:stCondLst>
                                        </p:cTn>
                                        <p:tgtEl>
                                          <p:spTgt spid="22"/>
                                        </p:tgtEl>
                                      </p:cBhvr>
                                      <p:to x="100000" y="90000"/>
                                    </p:animScale>
                                    <p:animScale>
                                      <p:cBhvr>
                                        <p:cTn id="59" dur="166" decel="50000">
                                          <p:stCondLst>
                                            <p:cond delay="1668"/>
                                          </p:stCondLst>
                                        </p:cTn>
                                        <p:tgtEl>
                                          <p:spTgt spid="22"/>
                                        </p:tgtEl>
                                      </p:cBhvr>
                                      <p:to x="100000" y="100000"/>
                                    </p:animScale>
                                    <p:animScale>
                                      <p:cBhvr>
                                        <p:cTn id="60" dur="26">
                                          <p:stCondLst>
                                            <p:cond delay="1808"/>
                                          </p:stCondLst>
                                        </p:cTn>
                                        <p:tgtEl>
                                          <p:spTgt spid="22"/>
                                        </p:tgtEl>
                                      </p:cBhvr>
                                      <p:to x="100000" y="95000"/>
                                    </p:animScale>
                                    <p:animScale>
                                      <p:cBhvr>
                                        <p:cTn id="61"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032FD89-1C9C-4553-ABBC-3D8468C7842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C{1C6DC5B0-1A5A-4F78-82C3-E71CEB5D3893}&quot;,&quot;C:\\Users\\STD_DELL\\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24.4. Biểu đồ cột"/>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22501327-DD64-4103-A433-A55A23D18C03}:895"/>
</p:tagLst>
</file>

<file path=ppt/tags/tag11.xml><?xml version="1.0" encoding="utf-8"?>
<p:tagLst xmlns:a="http://schemas.openxmlformats.org/drawingml/2006/main" xmlns:r="http://schemas.openxmlformats.org/officeDocument/2006/relationships" xmlns:p="http://schemas.openxmlformats.org/presentationml/2006/main">
  <p:tag name="GENSWF_SLIDE_UID" val="{DCC494EC-F1DD-4062-9304-2F7C625D2589}:896"/>
</p:tagLst>
</file>

<file path=ppt/tags/tag12.xml><?xml version="1.0" encoding="utf-8"?>
<p:tagLst xmlns:a="http://schemas.openxmlformats.org/drawingml/2006/main" xmlns:r="http://schemas.openxmlformats.org/officeDocument/2006/relationships" xmlns:p="http://schemas.openxmlformats.org/presentationml/2006/main">
  <p:tag name="GENSWF_SLIDE_UID" val="{E7790EB7-A84F-4305-8BDA-74DFB772E71D}:885"/>
</p:tagLst>
</file>

<file path=ppt/tags/tag13.xml><?xml version="1.0" encoding="utf-8"?>
<p:tagLst xmlns:a="http://schemas.openxmlformats.org/drawingml/2006/main" xmlns:r="http://schemas.openxmlformats.org/officeDocument/2006/relationships" xmlns:p="http://schemas.openxmlformats.org/presentationml/2006/main">
  <p:tag name="GENSWF_SLIDE_UID" val="{D02C50F3-5312-4F8E-A9A4-543CA149BB9E}:853"/>
</p:tagLst>
</file>

<file path=ppt/tags/tag14.xml><?xml version="1.0" encoding="utf-8"?>
<p:tagLst xmlns:a="http://schemas.openxmlformats.org/drawingml/2006/main" xmlns:r="http://schemas.openxmlformats.org/officeDocument/2006/relationships" xmlns:p="http://schemas.openxmlformats.org/presentationml/2006/main">
  <p:tag name="GENSWF_SLIDE_UID" val="{8FEAEFCC-8C43-4972-A656-C5551DBB33EA}:855"/>
</p:tagLst>
</file>

<file path=ppt/tags/tag15.xml><?xml version="1.0" encoding="utf-8"?>
<p:tagLst xmlns:a="http://schemas.openxmlformats.org/drawingml/2006/main" xmlns:r="http://schemas.openxmlformats.org/officeDocument/2006/relationships" xmlns:p="http://schemas.openxmlformats.org/presentationml/2006/main">
  <p:tag name="GENSWF_SLIDE_UID" val="{166FA38A-568C-4AEC-A9A4-C0EB8852EF1B}:886"/>
</p:tagLst>
</file>

<file path=ppt/tags/tag16.xml><?xml version="1.0" encoding="utf-8"?>
<p:tagLst xmlns:a="http://schemas.openxmlformats.org/drawingml/2006/main" xmlns:r="http://schemas.openxmlformats.org/officeDocument/2006/relationships" xmlns:p="http://schemas.openxmlformats.org/presentationml/2006/main">
  <p:tag name="GENSWF_SLIDE_UID" val="{4A279FF3-053F-4D9B-A6F2-CB8C7003F2B9}:887"/>
</p:tagLst>
</file>

<file path=ppt/tags/tag17.xml><?xml version="1.0" encoding="utf-8"?>
<p:tagLst xmlns:a="http://schemas.openxmlformats.org/drawingml/2006/main" xmlns:r="http://schemas.openxmlformats.org/officeDocument/2006/relationships" xmlns:p="http://schemas.openxmlformats.org/presentationml/2006/main">
  <p:tag name="GENSWF_SLIDE_UID" val="{DBC2FC73-F019-481D-A545-F4085FBA5807}:888"/>
</p:tagLst>
</file>

<file path=ppt/tags/tag18.xml><?xml version="1.0" encoding="utf-8"?>
<p:tagLst xmlns:a="http://schemas.openxmlformats.org/drawingml/2006/main" xmlns:r="http://schemas.openxmlformats.org/officeDocument/2006/relationships" xmlns:p="http://schemas.openxmlformats.org/presentationml/2006/main">
  <p:tag name="GENSWF_SLIDE_UID" val="{429AC25A-D524-4324-8E4B-811272A0F9AE}:889"/>
</p:tagLst>
</file>

<file path=ppt/tags/tag19.xml><?xml version="1.0" encoding="utf-8"?>
<p:tagLst xmlns:a="http://schemas.openxmlformats.org/drawingml/2006/main" xmlns:r="http://schemas.openxmlformats.org/officeDocument/2006/relationships" xmlns:p="http://schemas.openxmlformats.org/presentationml/2006/main">
  <p:tag name="GENSWF_SLIDE_UID" val="{C49A0ECB-1771-46AE-A52B-A91C88F910CD}:890"/>
</p:tagLst>
</file>

<file path=ppt/tags/tag2.xml><?xml version="1.0" encoding="utf-8"?>
<p:tagLst xmlns:a="http://schemas.openxmlformats.org/drawingml/2006/main" xmlns:r="http://schemas.openxmlformats.org/officeDocument/2006/relationships" xmlns:p="http://schemas.openxmlformats.org/presentationml/2006/main">
  <p:tag name="GENSWF_SLIDE_UID" val="{609D4EE4-A6DE-4F46-8EF7-7A2A8390049B}:847"/>
</p:tagLst>
</file>

<file path=ppt/tags/tag20.xml><?xml version="1.0" encoding="utf-8"?>
<p:tagLst xmlns:a="http://schemas.openxmlformats.org/drawingml/2006/main" xmlns:r="http://schemas.openxmlformats.org/officeDocument/2006/relationships" xmlns:p="http://schemas.openxmlformats.org/presentationml/2006/main">
  <p:tag name="GENSWF_SLIDE_UID" val="{B57E7450-88CA-4B2E-B94E-72A58072A632}:891"/>
</p:tagLst>
</file>

<file path=ppt/tags/tag21.xml><?xml version="1.0" encoding="utf-8"?>
<p:tagLst xmlns:a="http://schemas.openxmlformats.org/drawingml/2006/main" xmlns:r="http://schemas.openxmlformats.org/officeDocument/2006/relationships" xmlns:p="http://schemas.openxmlformats.org/presentationml/2006/main">
  <p:tag name="GENSWF_SLIDE_UID" val="{F00601CA-421F-4812-8115-1C4AFBCB89FB}:892"/>
</p:tagLst>
</file>

<file path=ppt/tags/tag22.xml><?xml version="1.0" encoding="utf-8"?>
<p:tagLst xmlns:a="http://schemas.openxmlformats.org/drawingml/2006/main" xmlns:r="http://schemas.openxmlformats.org/officeDocument/2006/relationships" xmlns:p="http://schemas.openxmlformats.org/presentationml/2006/main">
  <p:tag name="GENSWF_SLIDE_UID" val="{0DE3F1C2-83C1-4938-B096-833A44D22373}:893"/>
</p:tagLst>
</file>

<file path=ppt/tags/tag23.xml><?xml version="1.0" encoding="utf-8"?>
<p:tagLst xmlns:a="http://schemas.openxmlformats.org/drawingml/2006/main" xmlns:r="http://schemas.openxmlformats.org/officeDocument/2006/relationships" xmlns:p="http://schemas.openxmlformats.org/presentationml/2006/main">
  <p:tag name="GENSWF_SLIDE_UID" val="{46D1BE3D-BAA3-466D-857B-B5F795498577}:872"/>
</p:tagLst>
</file>

<file path=ppt/tags/tag24.xml><?xml version="1.0" encoding="utf-8"?>
<p:tagLst xmlns:a="http://schemas.openxmlformats.org/drawingml/2006/main" xmlns:r="http://schemas.openxmlformats.org/officeDocument/2006/relationships" xmlns:p="http://schemas.openxmlformats.org/presentationml/2006/main">
  <p:tag name="GENSWF_SLIDE_UID" val="{15675DA5-F67F-43FB-95F3-08E3B598803F}:854"/>
</p:tagLst>
</file>

<file path=ppt/tags/tag25.xml><?xml version="1.0" encoding="utf-8"?>
<p:tagLst xmlns:a="http://schemas.openxmlformats.org/drawingml/2006/main" xmlns:r="http://schemas.openxmlformats.org/officeDocument/2006/relationships" xmlns:p="http://schemas.openxmlformats.org/presentationml/2006/main">
  <p:tag name="GENSWF_SLIDE_UID" val="{8E43209F-A689-4528-A26A-B08AEFE23E25}:266"/>
</p:tagLst>
</file>

<file path=ppt/tags/tag26.xml><?xml version="1.0" encoding="utf-8"?>
<p:tagLst xmlns:a="http://schemas.openxmlformats.org/drawingml/2006/main" xmlns:r="http://schemas.openxmlformats.org/officeDocument/2006/relationships" xmlns:p="http://schemas.openxmlformats.org/presentationml/2006/main">
  <p:tag name="GENSWF_SLIDE_UID" val="{096E1CD9-892C-4720-8AA4-BC14692453FA}:718"/>
</p:tagLst>
</file>

<file path=ppt/tags/tag3.xml><?xml version="1.0" encoding="utf-8"?>
<p:tagLst xmlns:a="http://schemas.openxmlformats.org/drawingml/2006/main" xmlns:r="http://schemas.openxmlformats.org/officeDocument/2006/relationships" xmlns:p="http://schemas.openxmlformats.org/presentationml/2006/main">
  <p:tag name="GENSWF_SLIDE_UID" val="{9AD9F097-B637-42E8-8F39-E4EB728D0C64}:287"/>
</p:tagLst>
</file>

<file path=ppt/tags/tag4.xml><?xml version="1.0" encoding="utf-8"?>
<p:tagLst xmlns:a="http://schemas.openxmlformats.org/drawingml/2006/main" xmlns:r="http://schemas.openxmlformats.org/officeDocument/2006/relationships" xmlns:p="http://schemas.openxmlformats.org/presentationml/2006/main">
  <p:tag name="GENSWF_SLIDE_UID" val="{5076E06E-E63F-4735-B5A0-03B665F987AF}:319"/>
</p:tagLst>
</file>

<file path=ppt/tags/tag5.xml><?xml version="1.0" encoding="utf-8"?>
<p:tagLst xmlns:a="http://schemas.openxmlformats.org/drawingml/2006/main" xmlns:r="http://schemas.openxmlformats.org/officeDocument/2006/relationships" xmlns:p="http://schemas.openxmlformats.org/presentationml/2006/main">
  <p:tag name="GENSWF_SLIDE_UID" val="{EB65610A-2112-43E0-B048-2353BDF55BE2}:746"/>
</p:tagLst>
</file>

<file path=ppt/tags/tag6.xml><?xml version="1.0" encoding="utf-8"?>
<p:tagLst xmlns:a="http://schemas.openxmlformats.org/drawingml/2006/main" xmlns:r="http://schemas.openxmlformats.org/officeDocument/2006/relationships" xmlns:p="http://schemas.openxmlformats.org/presentationml/2006/main">
  <p:tag name="GENSWF_SLIDE_UID" val="{108B16AC-7685-41C3-9DBF-74B7E8630ADC}:851"/>
</p:tagLst>
</file>

<file path=ppt/tags/tag7.xml><?xml version="1.0" encoding="utf-8"?>
<p:tagLst xmlns:a="http://schemas.openxmlformats.org/drawingml/2006/main" xmlns:r="http://schemas.openxmlformats.org/officeDocument/2006/relationships" xmlns:p="http://schemas.openxmlformats.org/presentationml/2006/main">
  <p:tag name="GENSWF_SLIDE_UID" val="{B3D8891E-7EF0-4FF7-9148-1301763A9F4A}:879"/>
</p:tagLst>
</file>

<file path=ppt/tags/tag8.xml><?xml version="1.0" encoding="utf-8"?>
<p:tagLst xmlns:a="http://schemas.openxmlformats.org/drawingml/2006/main" xmlns:r="http://schemas.openxmlformats.org/officeDocument/2006/relationships" xmlns:p="http://schemas.openxmlformats.org/presentationml/2006/main">
  <p:tag name="GENSWF_SLIDE_UID" val="{D030EA9F-2EAF-4FA2-A3C9-29827476C95B}:898"/>
</p:tagLst>
</file>

<file path=ppt/tags/tag9.xml><?xml version="1.0" encoding="utf-8"?>
<p:tagLst xmlns:a="http://schemas.openxmlformats.org/drawingml/2006/main" xmlns:r="http://schemas.openxmlformats.org/officeDocument/2006/relationships" xmlns:p="http://schemas.openxmlformats.org/presentationml/2006/main">
  <p:tag name="GENSWF_SLIDE_UID" val="{61810BBB-78A7-4463-AA13-C39AF2768CEC}:894"/>
</p:tagLst>
</file>

<file path=ppt/theme/theme1.xml><?xml version="1.0" encoding="utf-8"?>
<a:theme xmlns:a="http://schemas.openxmlformats.org/drawingml/2006/main" name="Basic English for Hispanic Speakers Workshop by Slidesgo">
  <a:themeElements>
    <a:clrScheme name="Simple Light">
      <a:dk1>
        <a:srgbClr val="04596F"/>
      </a:dk1>
      <a:lt1>
        <a:srgbClr val="FAEFCC"/>
      </a:lt1>
      <a:dk2>
        <a:srgbClr val="000000"/>
      </a:dk2>
      <a:lt2>
        <a:srgbClr val="DB3B44"/>
      </a:lt2>
      <a:accent1>
        <a:srgbClr val="FBB44B"/>
      </a:accent1>
      <a:accent2>
        <a:srgbClr val="FEAE9D"/>
      </a:accent2>
      <a:accent3>
        <a:srgbClr val="42996F"/>
      </a:accent3>
      <a:accent4>
        <a:srgbClr val="51B7B2"/>
      </a:accent4>
      <a:accent5>
        <a:srgbClr val="C8F1FA"/>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ading Fluency and Expression - Language Arts - 3rd grade- by Slidesgo">
  <a:themeElements>
    <a:clrScheme name="Simple Light">
      <a:dk1>
        <a:srgbClr val="333333"/>
      </a:dk1>
      <a:lt1>
        <a:srgbClr val="FFF8EF"/>
      </a:lt1>
      <a:dk2>
        <a:srgbClr val="35B4AE"/>
      </a:dk2>
      <a:lt2>
        <a:srgbClr val="EB667B"/>
      </a:lt2>
      <a:accent1>
        <a:srgbClr val="A4B420"/>
      </a:accent1>
      <a:accent2>
        <a:srgbClr val="F49E29"/>
      </a:accent2>
      <a:accent3>
        <a:srgbClr val="FFE5CA"/>
      </a:accent3>
      <a:accent4>
        <a:srgbClr val="403B5F"/>
      </a:accent4>
      <a:accent5>
        <a:srgbClr val="BFD031"/>
      </a:accent5>
      <a:accent6>
        <a:srgbClr val="54DFD9"/>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1811</TotalTime>
  <Words>1244</Words>
  <Application>Microsoft Office PowerPoint</Application>
  <PresentationFormat>Custom</PresentationFormat>
  <Paragraphs>202</Paragraphs>
  <Slides>25</Slides>
  <Notes>25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25</vt:i4>
      </vt:variant>
    </vt:vector>
  </HeadingPairs>
  <TitlesOfParts>
    <vt:vector size="40" baseType="lpstr">
      <vt:lpstr>Arial</vt:lpstr>
      <vt:lpstr>AvantGarde</vt:lpstr>
      <vt:lpstr>Baloo Tammudu 2</vt:lpstr>
      <vt:lpstr>Bebas Neue</vt:lpstr>
      <vt:lpstr>Commissioner</vt:lpstr>
      <vt:lpstr>DM Sans</vt:lpstr>
      <vt:lpstr>Kavoon</vt:lpstr>
      <vt:lpstr>Nunito Light</vt:lpstr>
      <vt:lpstr>Open Sans</vt:lpstr>
      <vt:lpstr>SVN-Billo</vt:lpstr>
      <vt:lpstr>Times New Roman</vt:lpstr>
      <vt:lpstr>Varela Round</vt:lpstr>
      <vt:lpstr>Wingdings</vt:lpstr>
      <vt:lpstr>Basic English for Hispanic Speakers Workshop by Slidesgo</vt:lpstr>
      <vt:lpstr>Reading Fluency and Expression - Language Arts - 3rd grade- by Slidesgo</vt:lpstr>
      <vt:lpstr>TOÁN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24.4. Biểu đồ cột</dc:title>
  <cp:lastModifiedBy>STD_DELL</cp:lastModifiedBy>
  <cp:revision>117</cp:revision>
  <dcterms:modified xsi:type="dcterms:W3CDTF">2025-02-27T14:44:33Z</dcterms:modified>
</cp:coreProperties>
</file>